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385" r:id="rId2"/>
    <p:sldId id="607" r:id="rId3"/>
    <p:sldId id="556" r:id="rId4"/>
    <p:sldId id="557" r:id="rId5"/>
    <p:sldId id="633" r:id="rId6"/>
    <p:sldId id="634" r:id="rId7"/>
    <p:sldId id="609" r:id="rId8"/>
    <p:sldId id="624" r:id="rId9"/>
    <p:sldId id="635" r:id="rId10"/>
    <p:sldId id="610" r:id="rId11"/>
    <p:sldId id="636" r:id="rId12"/>
    <p:sldId id="637" r:id="rId13"/>
    <p:sldId id="638" r:id="rId14"/>
    <p:sldId id="639" r:id="rId15"/>
    <p:sldId id="641" r:id="rId16"/>
    <p:sldId id="642" r:id="rId17"/>
    <p:sldId id="645" r:id="rId18"/>
    <p:sldId id="646" r:id="rId19"/>
    <p:sldId id="672" r:id="rId20"/>
    <p:sldId id="673" r:id="rId21"/>
    <p:sldId id="612" r:id="rId22"/>
    <p:sldId id="647" r:id="rId23"/>
    <p:sldId id="648" r:id="rId24"/>
    <p:sldId id="649" r:id="rId25"/>
    <p:sldId id="613" r:id="rId26"/>
    <p:sldId id="655" r:id="rId27"/>
    <p:sldId id="650" r:id="rId28"/>
    <p:sldId id="651" r:id="rId29"/>
    <p:sldId id="657" r:id="rId30"/>
    <p:sldId id="653" r:id="rId31"/>
    <p:sldId id="654" r:id="rId32"/>
    <p:sldId id="652" r:id="rId33"/>
    <p:sldId id="661" r:id="rId34"/>
    <p:sldId id="662" r:id="rId35"/>
    <p:sldId id="663" r:id="rId36"/>
    <p:sldId id="664" r:id="rId37"/>
    <p:sldId id="665" r:id="rId38"/>
    <p:sldId id="614" r:id="rId39"/>
    <p:sldId id="667" r:id="rId40"/>
    <p:sldId id="616" r:id="rId41"/>
    <p:sldId id="670" r:id="rId42"/>
    <p:sldId id="668" r:id="rId43"/>
    <p:sldId id="669" r:id="rId44"/>
    <p:sldId id="617" r:id="rId45"/>
    <p:sldId id="671" r:id="rId46"/>
    <p:sldId id="674" r:id="rId47"/>
    <p:sldId id="675" r:id="rId48"/>
    <p:sldId id="618" r:id="rId49"/>
    <p:sldId id="677" r:id="rId50"/>
    <p:sldId id="676" r:id="rId51"/>
  </p:sldIdLst>
  <p:sldSz cx="12192000" cy="6858000"/>
  <p:notesSz cx="6858000" cy="9144000"/>
  <p:embeddedFontLst>
    <p:embeddedFont>
      <p:font typeface="Calibri" panose="020F050202020403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78" roundtripDataSignature="AMtx7migPMszHxDdxnXXV2fRhwXjI5sI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אפרת" initials="E" lastIdx="66" clrIdx="0"/>
  <p:cmAuthor id="1" name="Windows User" initials="WU" lastIdx="33" clrIdx="1"/>
  <p:cmAuthor id="2" name="computer" initials="c" lastIdx="1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3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סגנון בהיר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סגנון ערכת נושא 2 - הדגשה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סגנון ערכת נושא 1 - הדגשה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1" autoAdjust="0"/>
    <p:restoredTop sz="78982" autoAdjust="0"/>
  </p:normalViewPr>
  <p:slideViewPr>
    <p:cSldViewPr snapToGrid="0">
      <p:cViewPr varScale="1">
        <p:scale>
          <a:sx n="58" d="100"/>
          <a:sy n="58" d="100"/>
        </p:scale>
        <p:origin x="852" y="66"/>
      </p:cViewPr>
      <p:guideLst>
        <p:guide orient="horz" pos="2024"/>
        <p:guide pos="3863"/>
      </p:guideLst>
    </p:cSldViewPr>
  </p:slideViewPr>
  <p:notesTextViewPr>
    <p:cViewPr>
      <p:scale>
        <a:sx n="125" d="100"/>
        <a:sy n="125" d="100"/>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79"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78" Type="http://customschemas.google.com/relationships/presentationmetadata" Target="meta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s>
</file>

<file path=ppt/diagrams/_rels/data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4FE283-162F-46D3-A1CF-FF0047E6F0B0}"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4902A565-3F7E-4FFD-92FC-B89069E1313F}">
      <dgm:prSet phldrT="[טקסט]" custT="1"/>
      <dgm:spPr/>
      <dgm:t>
        <a:bodyPr/>
        <a:lstStyle/>
        <a:p>
          <a:pPr rtl="1"/>
          <a:r>
            <a:rPr lang="he-IL" sz="3600" dirty="0">
              <a:solidFill>
                <a:schemeClr val="tx1"/>
              </a:solidFill>
            </a:rPr>
            <a:t>אנחנו מתפצלות עוד ועוד בתוך הריאות</a:t>
          </a:r>
        </a:p>
      </dgm:t>
    </dgm:pt>
    <dgm:pt modelId="{E59F1FF2-662B-49AB-B845-F7D70692AE4E}" type="parTrans" cxnId="{A9DA717F-774D-4D58-984D-6C6AE69D9E7B}">
      <dgm:prSet/>
      <dgm:spPr/>
      <dgm:t>
        <a:bodyPr/>
        <a:lstStyle/>
        <a:p>
          <a:pPr rtl="1"/>
          <a:endParaRPr lang="he-IL" sz="2400">
            <a:solidFill>
              <a:schemeClr val="tx1"/>
            </a:solidFill>
          </a:endParaRPr>
        </a:p>
      </dgm:t>
    </dgm:pt>
    <dgm:pt modelId="{6820FC56-A18A-4E01-AB70-9215ADA57E8C}" type="sibTrans" cxnId="{A9DA717F-774D-4D58-984D-6C6AE69D9E7B}">
      <dgm:prSet/>
      <dgm:spPr/>
      <dgm:t>
        <a:bodyPr/>
        <a:lstStyle/>
        <a:p>
          <a:pPr rtl="1"/>
          <a:endParaRPr lang="he-IL" sz="2400">
            <a:solidFill>
              <a:schemeClr val="tx1"/>
            </a:solidFill>
          </a:endParaRPr>
        </a:p>
      </dgm:t>
    </dgm:pt>
    <dgm:pt modelId="{80DD3426-4309-430B-A031-08FEDE664732}">
      <dgm:prSet phldrT="[טקסט]" custT="1"/>
      <dgm:spPr/>
      <dgm:t>
        <a:bodyPr/>
        <a:lstStyle/>
        <a:p>
          <a:pPr rtl="1"/>
          <a:r>
            <a:rPr lang="he-IL" sz="4000" dirty="0">
              <a:solidFill>
                <a:schemeClr val="tx1"/>
              </a:solidFill>
            </a:rPr>
            <a:t>אני מורכב מטבעות סחוסיות</a:t>
          </a:r>
        </a:p>
      </dgm:t>
    </dgm:pt>
    <dgm:pt modelId="{08A1B625-E674-420D-B7BC-4114FA82F173}" type="parTrans" cxnId="{15A301E8-102D-4550-BEB2-D6FC203DFD33}">
      <dgm:prSet/>
      <dgm:spPr/>
      <dgm:t>
        <a:bodyPr/>
        <a:lstStyle/>
        <a:p>
          <a:pPr rtl="1"/>
          <a:endParaRPr lang="he-IL" sz="2400">
            <a:solidFill>
              <a:schemeClr val="tx1"/>
            </a:solidFill>
          </a:endParaRPr>
        </a:p>
      </dgm:t>
    </dgm:pt>
    <dgm:pt modelId="{BA58D101-95FC-4785-87DE-292B0F1F519F}" type="sibTrans" cxnId="{15A301E8-102D-4550-BEB2-D6FC203DFD33}">
      <dgm:prSet/>
      <dgm:spPr/>
      <dgm:t>
        <a:bodyPr/>
        <a:lstStyle/>
        <a:p>
          <a:pPr rtl="1"/>
          <a:endParaRPr lang="he-IL" sz="2400">
            <a:solidFill>
              <a:schemeClr val="tx1"/>
            </a:solidFill>
          </a:endParaRPr>
        </a:p>
      </dgm:t>
    </dgm:pt>
    <dgm:pt modelId="{4A6B93B3-3A04-4B60-AEC1-2B3A3DAF664E}">
      <dgm:prSet phldrT="[טקסט]" custT="1"/>
      <dgm:spPr/>
      <dgm:t>
        <a:bodyPr/>
        <a:lstStyle/>
        <a:p>
          <a:pPr rtl="1"/>
          <a:r>
            <a:rPr lang="he-IL" sz="4000" dirty="0">
              <a:solidFill>
                <a:schemeClr val="tx1"/>
              </a:solidFill>
            </a:rPr>
            <a:t>אני חיוני לגוף לצורך הפקת אנרגיה</a:t>
          </a:r>
        </a:p>
      </dgm:t>
    </dgm:pt>
    <dgm:pt modelId="{E0F5FAF4-0DB4-4D3E-85E5-949F0399EDB6}" type="parTrans" cxnId="{3B659AB1-0D42-4F31-85A7-97B731A7E62C}">
      <dgm:prSet/>
      <dgm:spPr/>
      <dgm:t>
        <a:bodyPr/>
        <a:lstStyle/>
        <a:p>
          <a:pPr rtl="1"/>
          <a:endParaRPr lang="he-IL" sz="2400">
            <a:solidFill>
              <a:schemeClr val="tx1"/>
            </a:solidFill>
          </a:endParaRPr>
        </a:p>
      </dgm:t>
    </dgm:pt>
    <dgm:pt modelId="{58DC8118-9A51-436C-82F0-C1FD37CDB279}" type="sibTrans" cxnId="{3B659AB1-0D42-4F31-85A7-97B731A7E62C}">
      <dgm:prSet/>
      <dgm:spPr/>
      <dgm:t>
        <a:bodyPr/>
        <a:lstStyle/>
        <a:p>
          <a:pPr rtl="1"/>
          <a:endParaRPr lang="he-IL" sz="2400">
            <a:solidFill>
              <a:schemeClr val="tx1"/>
            </a:solidFill>
          </a:endParaRPr>
        </a:p>
      </dgm:t>
    </dgm:pt>
    <dgm:pt modelId="{41A6D8A5-1958-4CD2-893C-CE1963042126}">
      <dgm:prSet phldrT="[טקסט]" custT="1"/>
      <dgm:spPr/>
      <dgm:t>
        <a:bodyPr/>
        <a:lstStyle/>
        <a:p>
          <a:pPr rtl="1"/>
          <a:r>
            <a:rPr lang="he-IL" sz="4000" dirty="0">
              <a:solidFill>
                <a:schemeClr val="tx1"/>
              </a:solidFill>
            </a:rPr>
            <a:t>אנחנו שקיקי אוויר רבים ודקים</a:t>
          </a:r>
        </a:p>
      </dgm:t>
    </dgm:pt>
    <dgm:pt modelId="{D13A4CE4-36CB-4384-9D74-08A211564F4C}" type="parTrans" cxnId="{57C55C6E-6EB4-4757-BCCE-6A72979AB483}">
      <dgm:prSet/>
      <dgm:spPr/>
      <dgm:t>
        <a:bodyPr/>
        <a:lstStyle/>
        <a:p>
          <a:pPr rtl="1"/>
          <a:endParaRPr lang="he-IL" sz="2400">
            <a:solidFill>
              <a:schemeClr val="tx1"/>
            </a:solidFill>
          </a:endParaRPr>
        </a:p>
      </dgm:t>
    </dgm:pt>
    <dgm:pt modelId="{281CFF8E-5187-41E5-AE12-00271BF90E7D}" type="sibTrans" cxnId="{57C55C6E-6EB4-4757-BCCE-6A72979AB483}">
      <dgm:prSet/>
      <dgm:spPr/>
      <dgm:t>
        <a:bodyPr/>
        <a:lstStyle/>
        <a:p>
          <a:pPr rtl="1"/>
          <a:endParaRPr lang="he-IL" sz="2400">
            <a:solidFill>
              <a:schemeClr val="tx1"/>
            </a:solidFill>
          </a:endParaRPr>
        </a:p>
      </dgm:t>
    </dgm:pt>
    <dgm:pt modelId="{C4C5D895-57A9-428E-8B91-C2368FFED0C8}">
      <dgm:prSet phldrT="[טקסט]" custT="1"/>
      <dgm:spPr/>
      <dgm:t>
        <a:bodyPr/>
        <a:lstStyle/>
        <a:p>
          <a:pPr rtl="1"/>
          <a:r>
            <a:rPr lang="he-IL" sz="4000" dirty="0">
              <a:solidFill>
                <a:schemeClr val="tx1"/>
              </a:solidFill>
            </a:rPr>
            <a:t>אנחנו מסננות את האוויר הנשאף</a:t>
          </a:r>
        </a:p>
      </dgm:t>
    </dgm:pt>
    <dgm:pt modelId="{9C6A5507-A626-49AB-BF21-98883BD07BDE}" type="parTrans" cxnId="{383BBBF1-B6BA-491E-8927-A42C79755FBD}">
      <dgm:prSet/>
      <dgm:spPr/>
      <dgm:t>
        <a:bodyPr/>
        <a:lstStyle/>
        <a:p>
          <a:pPr rtl="1"/>
          <a:endParaRPr lang="he-IL" sz="2400">
            <a:solidFill>
              <a:schemeClr val="tx1"/>
            </a:solidFill>
          </a:endParaRPr>
        </a:p>
      </dgm:t>
    </dgm:pt>
    <dgm:pt modelId="{842B7653-5D60-49D9-88DE-E9768E7544EA}" type="sibTrans" cxnId="{383BBBF1-B6BA-491E-8927-A42C79755FBD}">
      <dgm:prSet/>
      <dgm:spPr/>
      <dgm:t>
        <a:bodyPr/>
        <a:lstStyle/>
        <a:p>
          <a:pPr rtl="1"/>
          <a:endParaRPr lang="he-IL" sz="2400">
            <a:solidFill>
              <a:schemeClr val="tx1"/>
            </a:solidFill>
          </a:endParaRPr>
        </a:p>
      </dgm:t>
    </dgm:pt>
    <dgm:pt modelId="{69DC27DA-B55A-4AA5-BF1C-932D02684119}" type="pres">
      <dgm:prSet presAssocID="{584FE283-162F-46D3-A1CF-FF0047E6F0B0}" presName="diagram" presStyleCnt="0">
        <dgm:presLayoutVars>
          <dgm:dir/>
          <dgm:resizeHandles val="exact"/>
        </dgm:presLayoutVars>
      </dgm:prSet>
      <dgm:spPr/>
      <dgm:t>
        <a:bodyPr/>
        <a:lstStyle/>
        <a:p>
          <a:pPr rtl="1"/>
          <a:endParaRPr lang="he-IL"/>
        </a:p>
      </dgm:t>
    </dgm:pt>
    <dgm:pt modelId="{223E63EC-88BD-4ECC-8F59-AC69ACDB7B1F}" type="pres">
      <dgm:prSet presAssocID="{4902A565-3F7E-4FFD-92FC-B89069E1313F}" presName="node" presStyleLbl="node1" presStyleIdx="0" presStyleCnt="5">
        <dgm:presLayoutVars>
          <dgm:bulletEnabled val="1"/>
        </dgm:presLayoutVars>
      </dgm:prSet>
      <dgm:spPr/>
      <dgm:t>
        <a:bodyPr/>
        <a:lstStyle/>
        <a:p>
          <a:pPr rtl="1"/>
          <a:endParaRPr lang="he-IL"/>
        </a:p>
      </dgm:t>
    </dgm:pt>
    <dgm:pt modelId="{C6E78650-CB89-4588-BDB5-8745DF401828}" type="pres">
      <dgm:prSet presAssocID="{6820FC56-A18A-4E01-AB70-9215ADA57E8C}" presName="sibTrans" presStyleCnt="0"/>
      <dgm:spPr/>
    </dgm:pt>
    <dgm:pt modelId="{9DC60712-E182-4319-8324-8F1D14A5CDF8}" type="pres">
      <dgm:prSet presAssocID="{80DD3426-4309-430B-A031-08FEDE664732}" presName="node" presStyleLbl="node1" presStyleIdx="1" presStyleCnt="5">
        <dgm:presLayoutVars>
          <dgm:bulletEnabled val="1"/>
        </dgm:presLayoutVars>
      </dgm:prSet>
      <dgm:spPr/>
      <dgm:t>
        <a:bodyPr/>
        <a:lstStyle/>
        <a:p>
          <a:pPr rtl="1"/>
          <a:endParaRPr lang="he-IL"/>
        </a:p>
      </dgm:t>
    </dgm:pt>
    <dgm:pt modelId="{FBED81F6-F576-41F5-ACB7-EA8E916B15BA}" type="pres">
      <dgm:prSet presAssocID="{BA58D101-95FC-4785-87DE-292B0F1F519F}" presName="sibTrans" presStyleCnt="0"/>
      <dgm:spPr/>
    </dgm:pt>
    <dgm:pt modelId="{B26129BD-DBA0-42EB-BA5A-AA8B95BC2ED4}" type="pres">
      <dgm:prSet presAssocID="{4A6B93B3-3A04-4B60-AEC1-2B3A3DAF664E}" presName="node" presStyleLbl="node1" presStyleIdx="2" presStyleCnt="5">
        <dgm:presLayoutVars>
          <dgm:bulletEnabled val="1"/>
        </dgm:presLayoutVars>
      </dgm:prSet>
      <dgm:spPr/>
      <dgm:t>
        <a:bodyPr/>
        <a:lstStyle/>
        <a:p>
          <a:pPr rtl="1"/>
          <a:endParaRPr lang="he-IL"/>
        </a:p>
      </dgm:t>
    </dgm:pt>
    <dgm:pt modelId="{16E5C368-2A72-45C0-B7DF-E2199BBB5F48}" type="pres">
      <dgm:prSet presAssocID="{58DC8118-9A51-436C-82F0-C1FD37CDB279}" presName="sibTrans" presStyleCnt="0"/>
      <dgm:spPr/>
    </dgm:pt>
    <dgm:pt modelId="{5B021DD4-037C-4F2B-AF1E-A5EE33B1D7E2}" type="pres">
      <dgm:prSet presAssocID="{41A6D8A5-1958-4CD2-893C-CE1963042126}" presName="node" presStyleLbl="node1" presStyleIdx="3" presStyleCnt="5">
        <dgm:presLayoutVars>
          <dgm:bulletEnabled val="1"/>
        </dgm:presLayoutVars>
      </dgm:prSet>
      <dgm:spPr/>
      <dgm:t>
        <a:bodyPr/>
        <a:lstStyle/>
        <a:p>
          <a:pPr rtl="1"/>
          <a:endParaRPr lang="he-IL"/>
        </a:p>
      </dgm:t>
    </dgm:pt>
    <dgm:pt modelId="{F4368AED-88E4-473E-A8B0-299A3BDE45A6}" type="pres">
      <dgm:prSet presAssocID="{281CFF8E-5187-41E5-AE12-00271BF90E7D}" presName="sibTrans" presStyleCnt="0"/>
      <dgm:spPr/>
    </dgm:pt>
    <dgm:pt modelId="{7EA86F2F-056C-49AD-A79F-0CDD1628C20B}" type="pres">
      <dgm:prSet presAssocID="{C4C5D895-57A9-428E-8B91-C2368FFED0C8}" presName="node" presStyleLbl="node1" presStyleIdx="4" presStyleCnt="5">
        <dgm:presLayoutVars>
          <dgm:bulletEnabled val="1"/>
        </dgm:presLayoutVars>
      </dgm:prSet>
      <dgm:spPr/>
      <dgm:t>
        <a:bodyPr/>
        <a:lstStyle/>
        <a:p>
          <a:pPr rtl="1"/>
          <a:endParaRPr lang="he-IL"/>
        </a:p>
      </dgm:t>
    </dgm:pt>
  </dgm:ptLst>
  <dgm:cxnLst>
    <dgm:cxn modelId="{2E8BEB74-7B42-4235-9B08-722ABA68F4B2}" type="presOf" srcId="{80DD3426-4309-430B-A031-08FEDE664732}" destId="{9DC60712-E182-4319-8324-8F1D14A5CDF8}" srcOrd="0" destOrd="0" presId="urn:microsoft.com/office/officeart/2005/8/layout/default"/>
    <dgm:cxn modelId="{3B659AB1-0D42-4F31-85A7-97B731A7E62C}" srcId="{584FE283-162F-46D3-A1CF-FF0047E6F0B0}" destId="{4A6B93B3-3A04-4B60-AEC1-2B3A3DAF664E}" srcOrd="2" destOrd="0" parTransId="{E0F5FAF4-0DB4-4D3E-85E5-949F0399EDB6}" sibTransId="{58DC8118-9A51-436C-82F0-C1FD37CDB279}"/>
    <dgm:cxn modelId="{C4F65ED5-18A5-4708-A3C9-7CF0C9EBFA8F}" type="presOf" srcId="{41A6D8A5-1958-4CD2-893C-CE1963042126}" destId="{5B021DD4-037C-4F2B-AF1E-A5EE33B1D7E2}" srcOrd="0" destOrd="0" presId="urn:microsoft.com/office/officeart/2005/8/layout/default"/>
    <dgm:cxn modelId="{15A301E8-102D-4550-BEB2-D6FC203DFD33}" srcId="{584FE283-162F-46D3-A1CF-FF0047E6F0B0}" destId="{80DD3426-4309-430B-A031-08FEDE664732}" srcOrd="1" destOrd="0" parTransId="{08A1B625-E674-420D-B7BC-4114FA82F173}" sibTransId="{BA58D101-95FC-4785-87DE-292B0F1F519F}"/>
    <dgm:cxn modelId="{3E65AE51-8EDE-429D-8C00-088FFF67B5D7}" type="presOf" srcId="{584FE283-162F-46D3-A1CF-FF0047E6F0B0}" destId="{69DC27DA-B55A-4AA5-BF1C-932D02684119}" srcOrd="0" destOrd="0" presId="urn:microsoft.com/office/officeart/2005/8/layout/default"/>
    <dgm:cxn modelId="{94E1C176-6799-49AA-AD78-DEA38C129DE9}" type="presOf" srcId="{C4C5D895-57A9-428E-8B91-C2368FFED0C8}" destId="{7EA86F2F-056C-49AD-A79F-0CDD1628C20B}" srcOrd="0" destOrd="0" presId="urn:microsoft.com/office/officeart/2005/8/layout/default"/>
    <dgm:cxn modelId="{6C71BA38-799F-4385-97D6-FAC2108642DD}" type="presOf" srcId="{4902A565-3F7E-4FFD-92FC-B89069E1313F}" destId="{223E63EC-88BD-4ECC-8F59-AC69ACDB7B1F}" srcOrd="0" destOrd="0" presId="urn:microsoft.com/office/officeart/2005/8/layout/default"/>
    <dgm:cxn modelId="{383BBBF1-B6BA-491E-8927-A42C79755FBD}" srcId="{584FE283-162F-46D3-A1CF-FF0047E6F0B0}" destId="{C4C5D895-57A9-428E-8B91-C2368FFED0C8}" srcOrd="4" destOrd="0" parTransId="{9C6A5507-A626-49AB-BF21-98883BD07BDE}" sibTransId="{842B7653-5D60-49D9-88DE-E9768E7544EA}"/>
    <dgm:cxn modelId="{A9DA717F-774D-4D58-984D-6C6AE69D9E7B}" srcId="{584FE283-162F-46D3-A1CF-FF0047E6F0B0}" destId="{4902A565-3F7E-4FFD-92FC-B89069E1313F}" srcOrd="0" destOrd="0" parTransId="{E59F1FF2-662B-49AB-B845-F7D70692AE4E}" sibTransId="{6820FC56-A18A-4E01-AB70-9215ADA57E8C}"/>
    <dgm:cxn modelId="{57C55C6E-6EB4-4757-BCCE-6A72979AB483}" srcId="{584FE283-162F-46D3-A1CF-FF0047E6F0B0}" destId="{41A6D8A5-1958-4CD2-893C-CE1963042126}" srcOrd="3" destOrd="0" parTransId="{D13A4CE4-36CB-4384-9D74-08A211564F4C}" sibTransId="{281CFF8E-5187-41E5-AE12-00271BF90E7D}"/>
    <dgm:cxn modelId="{1B5C1D8E-8728-4451-9FE0-AD4DFAD4EC7A}" type="presOf" srcId="{4A6B93B3-3A04-4B60-AEC1-2B3A3DAF664E}" destId="{B26129BD-DBA0-42EB-BA5A-AA8B95BC2ED4}" srcOrd="0" destOrd="0" presId="urn:microsoft.com/office/officeart/2005/8/layout/default"/>
    <dgm:cxn modelId="{C43EC8FF-1976-45A9-A953-F7E0D4321674}" type="presParOf" srcId="{69DC27DA-B55A-4AA5-BF1C-932D02684119}" destId="{223E63EC-88BD-4ECC-8F59-AC69ACDB7B1F}" srcOrd="0" destOrd="0" presId="urn:microsoft.com/office/officeart/2005/8/layout/default"/>
    <dgm:cxn modelId="{CD82809E-C1D7-487F-A9DA-98820608DB44}" type="presParOf" srcId="{69DC27DA-B55A-4AA5-BF1C-932D02684119}" destId="{C6E78650-CB89-4588-BDB5-8745DF401828}" srcOrd="1" destOrd="0" presId="urn:microsoft.com/office/officeart/2005/8/layout/default"/>
    <dgm:cxn modelId="{61C37449-CBAF-4D6D-BAD5-CF427A181B7E}" type="presParOf" srcId="{69DC27DA-B55A-4AA5-BF1C-932D02684119}" destId="{9DC60712-E182-4319-8324-8F1D14A5CDF8}" srcOrd="2" destOrd="0" presId="urn:microsoft.com/office/officeart/2005/8/layout/default"/>
    <dgm:cxn modelId="{B0694D21-3DA9-499B-9457-57B375E4D7DC}" type="presParOf" srcId="{69DC27DA-B55A-4AA5-BF1C-932D02684119}" destId="{FBED81F6-F576-41F5-ACB7-EA8E916B15BA}" srcOrd="3" destOrd="0" presId="urn:microsoft.com/office/officeart/2005/8/layout/default"/>
    <dgm:cxn modelId="{BE274136-7738-40C0-BBAC-4D4CED58633F}" type="presParOf" srcId="{69DC27DA-B55A-4AA5-BF1C-932D02684119}" destId="{B26129BD-DBA0-42EB-BA5A-AA8B95BC2ED4}" srcOrd="4" destOrd="0" presId="urn:microsoft.com/office/officeart/2005/8/layout/default"/>
    <dgm:cxn modelId="{9591E324-EE88-4E4E-9B20-F754C77BCB8D}" type="presParOf" srcId="{69DC27DA-B55A-4AA5-BF1C-932D02684119}" destId="{16E5C368-2A72-45C0-B7DF-E2199BBB5F48}" srcOrd="5" destOrd="0" presId="urn:microsoft.com/office/officeart/2005/8/layout/default"/>
    <dgm:cxn modelId="{2B5BAEC8-75C9-445B-96C8-CD4EE6355B97}" type="presParOf" srcId="{69DC27DA-B55A-4AA5-BF1C-932D02684119}" destId="{5B021DD4-037C-4F2B-AF1E-A5EE33B1D7E2}" srcOrd="6" destOrd="0" presId="urn:microsoft.com/office/officeart/2005/8/layout/default"/>
    <dgm:cxn modelId="{F7326B72-3AB5-4158-BFF6-4ACB378F1770}" type="presParOf" srcId="{69DC27DA-B55A-4AA5-BF1C-932D02684119}" destId="{F4368AED-88E4-473E-A8B0-299A3BDE45A6}" srcOrd="7" destOrd="0" presId="urn:microsoft.com/office/officeart/2005/8/layout/default"/>
    <dgm:cxn modelId="{C6276A4C-7E77-4B2F-9EFA-7D8A62C47693}" type="presParOf" srcId="{69DC27DA-B55A-4AA5-BF1C-932D02684119}" destId="{7EA86F2F-056C-49AD-A79F-0CDD1628C20B}"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11E7AE-45DC-4A22-A9A1-9DC37F20F9BB}" type="doc">
      <dgm:prSet loTypeId="urn:microsoft.com/office/officeart/2005/8/layout/radial6" loCatId="cycle" qsTypeId="urn:microsoft.com/office/officeart/2005/8/quickstyle/3d2" qsCatId="3D" csTypeId="urn:microsoft.com/office/officeart/2005/8/colors/colorful1" csCatId="colorful" phldr="1"/>
      <dgm:spPr/>
      <dgm:t>
        <a:bodyPr/>
        <a:lstStyle/>
        <a:p>
          <a:pPr rtl="1"/>
          <a:endParaRPr lang="he-IL"/>
        </a:p>
      </dgm:t>
    </dgm:pt>
    <dgm:pt modelId="{B3183045-A318-47C7-BFBE-7C06F10238D4}">
      <dgm:prSet phldrT="[טקסט]" custT="1"/>
      <dgm:spPr/>
      <dgm:t>
        <a:bodyPr/>
        <a:lstStyle/>
        <a:p>
          <a:pPr rtl="1"/>
          <a:r>
            <a:rPr lang="he-IL" sz="4000" b="1" dirty="0" smtClean="0">
              <a:solidFill>
                <a:schemeClr val="tx1"/>
              </a:solidFill>
            </a:rPr>
            <a:t>קצב הנשימה</a:t>
          </a:r>
          <a:endParaRPr lang="he-IL" sz="4000" b="1" dirty="0">
            <a:solidFill>
              <a:schemeClr val="tx1"/>
            </a:solidFill>
          </a:endParaRPr>
        </a:p>
      </dgm:t>
    </dgm:pt>
    <dgm:pt modelId="{6A11C4D3-EE2F-4CD3-B7F1-E564103C7094}" type="parTrans" cxnId="{9D752CE6-82F9-4440-92EB-9373CDB173EE}">
      <dgm:prSet/>
      <dgm:spPr/>
      <dgm:t>
        <a:bodyPr/>
        <a:lstStyle/>
        <a:p>
          <a:pPr rtl="1"/>
          <a:endParaRPr lang="he-IL" sz="2000" b="1">
            <a:solidFill>
              <a:schemeClr val="tx1"/>
            </a:solidFill>
          </a:endParaRPr>
        </a:p>
      </dgm:t>
    </dgm:pt>
    <dgm:pt modelId="{87A191A5-1351-4B71-9B85-6A34C093BC6E}" type="sibTrans" cxnId="{9D752CE6-82F9-4440-92EB-9373CDB173EE}">
      <dgm:prSet/>
      <dgm:spPr/>
      <dgm:t>
        <a:bodyPr/>
        <a:lstStyle/>
        <a:p>
          <a:pPr rtl="1"/>
          <a:endParaRPr lang="he-IL" sz="2000" b="1">
            <a:solidFill>
              <a:schemeClr val="tx1"/>
            </a:solidFill>
          </a:endParaRPr>
        </a:p>
      </dgm:t>
    </dgm:pt>
    <dgm:pt modelId="{E79B79FD-8F99-4F45-9872-83BAB6B6C2B4}">
      <dgm:prSet phldrT="[טקסט]" custT="1"/>
      <dgm:spPr/>
      <dgm:t>
        <a:bodyPr/>
        <a:lstStyle/>
        <a:p>
          <a:pPr rtl="1"/>
          <a:r>
            <a:rPr lang="he-IL" sz="2400" b="1" dirty="0" smtClean="0">
              <a:solidFill>
                <a:schemeClr val="tx1"/>
              </a:solidFill>
            </a:rPr>
            <a:t>מערכת התנועה: שלד ושרירים</a:t>
          </a:r>
          <a:endParaRPr lang="he-IL" sz="2400" b="1" dirty="0">
            <a:solidFill>
              <a:schemeClr val="tx1"/>
            </a:solidFill>
          </a:endParaRPr>
        </a:p>
      </dgm:t>
    </dgm:pt>
    <dgm:pt modelId="{6FB75169-6C79-49F5-8621-AD46D7218205}" type="parTrans" cxnId="{75CBD1BE-3B8A-4F1A-A5F8-68F49FC78E92}">
      <dgm:prSet/>
      <dgm:spPr/>
      <dgm:t>
        <a:bodyPr/>
        <a:lstStyle/>
        <a:p>
          <a:pPr rtl="1"/>
          <a:endParaRPr lang="he-IL" sz="2000" b="1">
            <a:solidFill>
              <a:schemeClr val="tx1"/>
            </a:solidFill>
          </a:endParaRPr>
        </a:p>
      </dgm:t>
    </dgm:pt>
    <dgm:pt modelId="{468A1834-2088-4A4E-9673-F05766B03537}" type="sibTrans" cxnId="{75CBD1BE-3B8A-4F1A-A5F8-68F49FC78E92}">
      <dgm:prSet/>
      <dgm:spPr/>
      <dgm:t>
        <a:bodyPr/>
        <a:lstStyle/>
        <a:p>
          <a:pPr rtl="1"/>
          <a:endParaRPr lang="he-IL" sz="2000" b="1">
            <a:solidFill>
              <a:schemeClr val="tx1"/>
            </a:solidFill>
          </a:endParaRPr>
        </a:p>
      </dgm:t>
    </dgm:pt>
    <dgm:pt modelId="{A657439F-2A71-49E5-B486-364D087B5684}">
      <dgm:prSet phldrT="[טקסט]" custT="1"/>
      <dgm:spPr/>
      <dgm:t>
        <a:bodyPr/>
        <a:lstStyle/>
        <a:p>
          <a:pPr rtl="1"/>
          <a:r>
            <a:rPr lang="he-IL" sz="2400" b="1" dirty="0" smtClean="0">
              <a:solidFill>
                <a:schemeClr val="tx1"/>
              </a:solidFill>
            </a:rPr>
            <a:t>מערכת העצבים</a:t>
          </a:r>
          <a:endParaRPr lang="he-IL" sz="2400" b="1" dirty="0">
            <a:solidFill>
              <a:schemeClr val="tx1"/>
            </a:solidFill>
          </a:endParaRPr>
        </a:p>
      </dgm:t>
    </dgm:pt>
    <dgm:pt modelId="{9D3BC0FE-084B-4ECD-8B87-7225A7D9FEC1}" type="parTrans" cxnId="{26B2F143-25F8-4D95-808C-59DAC849F20F}">
      <dgm:prSet/>
      <dgm:spPr/>
      <dgm:t>
        <a:bodyPr/>
        <a:lstStyle/>
        <a:p>
          <a:pPr rtl="1"/>
          <a:endParaRPr lang="he-IL" sz="2000" b="1">
            <a:solidFill>
              <a:schemeClr val="tx1"/>
            </a:solidFill>
          </a:endParaRPr>
        </a:p>
      </dgm:t>
    </dgm:pt>
    <dgm:pt modelId="{7920AABC-B9E6-4A14-86CD-FC9634023AF2}" type="sibTrans" cxnId="{26B2F143-25F8-4D95-808C-59DAC849F20F}">
      <dgm:prSet/>
      <dgm:spPr/>
      <dgm:t>
        <a:bodyPr/>
        <a:lstStyle/>
        <a:p>
          <a:pPr rtl="1"/>
          <a:endParaRPr lang="he-IL" sz="2000" b="1">
            <a:solidFill>
              <a:schemeClr val="tx1"/>
            </a:solidFill>
          </a:endParaRPr>
        </a:p>
      </dgm:t>
    </dgm:pt>
    <dgm:pt modelId="{BD295228-3090-414F-8109-301EB74C01D2}">
      <dgm:prSet phldrT="[טקסט]" custT="1"/>
      <dgm:spPr/>
      <dgm:t>
        <a:bodyPr/>
        <a:lstStyle/>
        <a:p>
          <a:pPr rtl="1"/>
          <a:r>
            <a:rPr lang="he-IL" sz="2400" b="1" dirty="0" smtClean="0">
              <a:solidFill>
                <a:schemeClr val="tx1"/>
              </a:solidFill>
            </a:rPr>
            <a:t>מערכת ההובלה</a:t>
          </a:r>
          <a:endParaRPr lang="he-IL" sz="2400" b="1" dirty="0">
            <a:solidFill>
              <a:schemeClr val="tx1"/>
            </a:solidFill>
          </a:endParaRPr>
        </a:p>
      </dgm:t>
    </dgm:pt>
    <dgm:pt modelId="{F1E777C3-0A8B-4B8B-82EE-8EE498BCB948}" type="parTrans" cxnId="{64E47402-5B46-41FF-A955-B548C1F99427}">
      <dgm:prSet/>
      <dgm:spPr/>
      <dgm:t>
        <a:bodyPr/>
        <a:lstStyle/>
        <a:p>
          <a:pPr rtl="1"/>
          <a:endParaRPr lang="he-IL" sz="2000" b="1">
            <a:solidFill>
              <a:schemeClr val="tx1"/>
            </a:solidFill>
          </a:endParaRPr>
        </a:p>
      </dgm:t>
    </dgm:pt>
    <dgm:pt modelId="{29EF1D80-B84A-4E31-869B-F2C81EF304C9}" type="sibTrans" cxnId="{64E47402-5B46-41FF-A955-B548C1F99427}">
      <dgm:prSet/>
      <dgm:spPr/>
      <dgm:t>
        <a:bodyPr/>
        <a:lstStyle/>
        <a:p>
          <a:pPr rtl="1"/>
          <a:endParaRPr lang="he-IL" sz="2000" b="1">
            <a:solidFill>
              <a:schemeClr val="tx1"/>
            </a:solidFill>
          </a:endParaRPr>
        </a:p>
      </dgm:t>
    </dgm:pt>
    <dgm:pt modelId="{0C47A10D-D245-4C2B-A596-F599559364BA}">
      <dgm:prSet phldrT="[טקסט]" custT="1"/>
      <dgm:spPr/>
      <dgm:t>
        <a:bodyPr/>
        <a:lstStyle/>
        <a:p>
          <a:pPr rtl="1"/>
          <a:r>
            <a:rPr lang="he-IL" sz="2400" b="1" dirty="0" smtClean="0">
              <a:solidFill>
                <a:schemeClr val="tx1"/>
              </a:solidFill>
            </a:rPr>
            <a:t>מערכת הנשימה</a:t>
          </a:r>
          <a:endParaRPr lang="he-IL" sz="2400" b="1" dirty="0">
            <a:solidFill>
              <a:schemeClr val="tx1"/>
            </a:solidFill>
          </a:endParaRPr>
        </a:p>
      </dgm:t>
    </dgm:pt>
    <dgm:pt modelId="{430B3218-5B68-4E28-A146-D84E5C8AB11B}" type="parTrans" cxnId="{240C3C1F-9154-4453-AD03-A26F3BD953C4}">
      <dgm:prSet/>
      <dgm:spPr/>
      <dgm:t>
        <a:bodyPr/>
        <a:lstStyle/>
        <a:p>
          <a:pPr rtl="1"/>
          <a:endParaRPr lang="he-IL" sz="2000" b="1">
            <a:solidFill>
              <a:schemeClr val="tx1"/>
            </a:solidFill>
          </a:endParaRPr>
        </a:p>
      </dgm:t>
    </dgm:pt>
    <dgm:pt modelId="{36A94889-C666-4EFA-8C13-7A3E8BC0645C}" type="sibTrans" cxnId="{240C3C1F-9154-4453-AD03-A26F3BD953C4}">
      <dgm:prSet/>
      <dgm:spPr/>
      <dgm:t>
        <a:bodyPr/>
        <a:lstStyle/>
        <a:p>
          <a:pPr rtl="1"/>
          <a:endParaRPr lang="he-IL" sz="2000" b="1">
            <a:solidFill>
              <a:schemeClr val="tx1"/>
            </a:solidFill>
          </a:endParaRPr>
        </a:p>
      </dgm:t>
    </dgm:pt>
    <dgm:pt modelId="{38D7E884-99FE-4C70-A12B-4E4EFE834C19}" type="pres">
      <dgm:prSet presAssocID="{2B11E7AE-45DC-4A22-A9A1-9DC37F20F9BB}" presName="Name0" presStyleCnt="0">
        <dgm:presLayoutVars>
          <dgm:chMax val="1"/>
          <dgm:dir/>
          <dgm:animLvl val="ctr"/>
          <dgm:resizeHandles val="exact"/>
        </dgm:presLayoutVars>
      </dgm:prSet>
      <dgm:spPr/>
      <dgm:t>
        <a:bodyPr/>
        <a:lstStyle/>
        <a:p>
          <a:pPr rtl="1"/>
          <a:endParaRPr lang="he-IL"/>
        </a:p>
      </dgm:t>
    </dgm:pt>
    <dgm:pt modelId="{133721CC-5ED8-4375-9723-00396A12E49D}" type="pres">
      <dgm:prSet presAssocID="{B3183045-A318-47C7-BFBE-7C06F10238D4}" presName="centerShape" presStyleLbl="node0" presStyleIdx="0" presStyleCnt="1"/>
      <dgm:spPr/>
      <dgm:t>
        <a:bodyPr/>
        <a:lstStyle/>
        <a:p>
          <a:pPr rtl="1"/>
          <a:endParaRPr lang="he-IL"/>
        </a:p>
      </dgm:t>
    </dgm:pt>
    <dgm:pt modelId="{918CA987-5232-46B7-9F42-11527B0C93EF}" type="pres">
      <dgm:prSet presAssocID="{E79B79FD-8F99-4F45-9872-83BAB6B6C2B4}" presName="node" presStyleLbl="node1" presStyleIdx="0" presStyleCnt="4">
        <dgm:presLayoutVars>
          <dgm:bulletEnabled val="1"/>
        </dgm:presLayoutVars>
      </dgm:prSet>
      <dgm:spPr/>
      <dgm:t>
        <a:bodyPr/>
        <a:lstStyle/>
        <a:p>
          <a:pPr rtl="1"/>
          <a:endParaRPr lang="he-IL"/>
        </a:p>
      </dgm:t>
    </dgm:pt>
    <dgm:pt modelId="{826179F9-79C0-44A5-93AC-CCD53EB590EE}" type="pres">
      <dgm:prSet presAssocID="{E79B79FD-8F99-4F45-9872-83BAB6B6C2B4}" presName="dummy" presStyleCnt="0"/>
      <dgm:spPr/>
    </dgm:pt>
    <dgm:pt modelId="{F1C282BC-403B-4E2E-AFCB-F56807C31423}" type="pres">
      <dgm:prSet presAssocID="{468A1834-2088-4A4E-9673-F05766B03537}" presName="sibTrans" presStyleLbl="sibTrans2D1" presStyleIdx="0" presStyleCnt="4"/>
      <dgm:spPr/>
      <dgm:t>
        <a:bodyPr/>
        <a:lstStyle/>
        <a:p>
          <a:pPr rtl="1"/>
          <a:endParaRPr lang="he-IL"/>
        </a:p>
      </dgm:t>
    </dgm:pt>
    <dgm:pt modelId="{FDC778F9-8E93-48FC-BA2F-612E5AB94B01}" type="pres">
      <dgm:prSet presAssocID="{A657439F-2A71-49E5-B486-364D087B5684}" presName="node" presStyleLbl="node1" presStyleIdx="1" presStyleCnt="4">
        <dgm:presLayoutVars>
          <dgm:bulletEnabled val="1"/>
        </dgm:presLayoutVars>
      </dgm:prSet>
      <dgm:spPr/>
      <dgm:t>
        <a:bodyPr/>
        <a:lstStyle/>
        <a:p>
          <a:pPr rtl="1"/>
          <a:endParaRPr lang="he-IL"/>
        </a:p>
      </dgm:t>
    </dgm:pt>
    <dgm:pt modelId="{1008921D-3F01-4123-8D85-E723084D3598}" type="pres">
      <dgm:prSet presAssocID="{A657439F-2A71-49E5-B486-364D087B5684}" presName="dummy" presStyleCnt="0"/>
      <dgm:spPr/>
    </dgm:pt>
    <dgm:pt modelId="{8D4C83DF-30F3-4CE4-915E-BB7C10C3D427}" type="pres">
      <dgm:prSet presAssocID="{7920AABC-B9E6-4A14-86CD-FC9634023AF2}" presName="sibTrans" presStyleLbl="sibTrans2D1" presStyleIdx="1" presStyleCnt="4"/>
      <dgm:spPr/>
      <dgm:t>
        <a:bodyPr/>
        <a:lstStyle/>
        <a:p>
          <a:pPr rtl="1"/>
          <a:endParaRPr lang="he-IL"/>
        </a:p>
      </dgm:t>
    </dgm:pt>
    <dgm:pt modelId="{89F2E6E6-2034-4446-9557-71BD3479E2BE}" type="pres">
      <dgm:prSet presAssocID="{BD295228-3090-414F-8109-301EB74C01D2}" presName="node" presStyleLbl="node1" presStyleIdx="2" presStyleCnt="4">
        <dgm:presLayoutVars>
          <dgm:bulletEnabled val="1"/>
        </dgm:presLayoutVars>
      </dgm:prSet>
      <dgm:spPr/>
      <dgm:t>
        <a:bodyPr/>
        <a:lstStyle/>
        <a:p>
          <a:pPr rtl="1"/>
          <a:endParaRPr lang="he-IL"/>
        </a:p>
      </dgm:t>
    </dgm:pt>
    <dgm:pt modelId="{DB14580B-FD6B-4CBB-A719-F3A9AC4AFA31}" type="pres">
      <dgm:prSet presAssocID="{BD295228-3090-414F-8109-301EB74C01D2}" presName="dummy" presStyleCnt="0"/>
      <dgm:spPr/>
    </dgm:pt>
    <dgm:pt modelId="{2B45AA34-E18A-4E26-9253-E062533F6C27}" type="pres">
      <dgm:prSet presAssocID="{29EF1D80-B84A-4E31-869B-F2C81EF304C9}" presName="sibTrans" presStyleLbl="sibTrans2D1" presStyleIdx="2" presStyleCnt="4"/>
      <dgm:spPr/>
      <dgm:t>
        <a:bodyPr/>
        <a:lstStyle/>
        <a:p>
          <a:pPr rtl="1"/>
          <a:endParaRPr lang="he-IL"/>
        </a:p>
      </dgm:t>
    </dgm:pt>
    <dgm:pt modelId="{9998965F-011E-4129-A851-1B541C13703B}" type="pres">
      <dgm:prSet presAssocID="{0C47A10D-D245-4C2B-A596-F599559364BA}" presName="node" presStyleLbl="node1" presStyleIdx="3" presStyleCnt="4">
        <dgm:presLayoutVars>
          <dgm:bulletEnabled val="1"/>
        </dgm:presLayoutVars>
      </dgm:prSet>
      <dgm:spPr/>
      <dgm:t>
        <a:bodyPr/>
        <a:lstStyle/>
        <a:p>
          <a:pPr rtl="1"/>
          <a:endParaRPr lang="he-IL"/>
        </a:p>
      </dgm:t>
    </dgm:pt>
    <dgm:pt modelId="{1B5A8442-6F47-4DE0-95C9-6C0512F9BB5A}" type="pres">
      <dgm:prSet presAssocID="{0C47A10D-D245-4C2B-A596-F599559364BA}" presName="dummy" presStyleCnt="0"/>
      <dgm:spPr/>
    </dgm:pt>
    <dgm:pt modelId="{EE616133-8D47-406C-8285-F61CCCCB1AA2}" type="pres">
      <dgm:prSet presAssocID="{36A94889-C666-4EFA-8C13-7A3E8BC0645C}" presName="sibTrans" presStyleLbl="sibTrans2D1" presStyleIdx="3" presStyleCnt="4"/>
      <dgm:spPr/>
      <dgm:t>
        <a:bodyPr/>
        <a:lstStyle/>
        <a:p>
          <a:pPr rtl="1"/>
          <a:endParaRPr lang="he-IL"/>
        </a:p>
      </dgm:t>
    </dgm:pt>
  </dgm:ptLst>
  <dgm:cxnLst>
    <dgm:cxn modelId="{BB916808-0AA8-4D42-AB52-7F14F82FC1F4}" type="presOf" srcId="{E79B79FD-8F99-4F45-9872-83BAB6B6C2B4}" destId="{918CA987-5232-46B7-9F42-11527B0C93EF}" srcOrd="0" destOrd="0" presId="urn:microsoft.com/office/officeart/2005/8/layout/radial6"/>
    <dgm:cxn modelId="{7F4B6D4E-539C-439C-89E8-F1E38F9F900F}" type="presOf" srcId="{0C47A10D-D245-4C2B-A596-F599559364BA}" destId="{9998965F-011E-4129-A851-1B541C13703B}" srcOrd="0" destOrd="0" presId="urn:microsoft.com/office/officeart/2005/8/layout/radial6"/>
    <dgm:cxn modelId="{2B4553C5-F92D-4D5F-905C-AFA45FCC6C78}" type="presOf" srcId="{2B11E7AE-45DC-4A22-A9A1-9DC37F20F9BB}" destId="{38D7E884-99FE-4C70-A12B-4E4EFE834C19}" srcOrd="0" destOrd="0" presId="urn:microsoft.com/office/officeart/2005/8/layout/radial6"/>
    <dgm:cxn modelId="{EE2FA4CD-0C6F-4898-9EF1-24E1FF5277DD}" type="presOf" srcId="{36A94889-C666-4EFA-8C13-7A3E8BC0645C}" destId="{EE616133-8D47-406C-8285-F61CCCCB1AA2}" srcOrd="0" destOrd="0" presId="urn:microsoft.com/office/officeart/2005/8/layout/radial6"/>
    <dgm:cxn modelId="{64E47402-5B46-41FF-A955-B548C1F99427}" srcId="{B3183045-A318-47C7-BFBE-7C06F10238D4}" destId="{BD295228-3090-414F-8109-301EB74C01D2}" srcOrd="2" destOrd="0" parTransId="{F1E777C3-0A8B-4B8B-82EE-8EE498BCB948}" sibTransId="{29EF1D80-B84A-4E31-869B-F2C81EF304C9}"/>
    <dgm:cxn modelId="{240C3C1F-9154-4453-AD03-A26F3BD953C4}" srcId="{B3183045-A318-47C7-BFBE-7C06F10238D4}" destId="{0C47A10D-D245-4C2B-A596-F599559364BA}" srcOrd="3" destOrd="0" parTransId="{430B3218-5B68-4E28-A146-D84E5C8AB11B}" sibTransId="{36A94889-C666-4EFA-8C13-7A3E8BC0645C}"/>
    <dgm:cxn modelId="{47F1E652-F7C8-468D-B7DE-1D2DDACCA4A0}" type="presOf" srcId="{468A1834-2088-4A4E-9673-F05766B03537}" destId="{F1C282BC-403B-4E2E-AFCB-F56807C31423}" srcOrd="0" destOrd="0" presId="urn:microsoft.com/office/officeart/2005/8/layout/radial6"/>
    <dgm:cxn modelId="{C00AACBB-389E-49A3-9ECE-2AE40366662D}" type="presOf" srcId="{A657439F-2A71-49E5-B486-364D087B5684}" destId="{FDC778F9-8E93-48FC-BA2F-612E5AB94B01}" srcOrd="0" destOrd="0" presId="urn:microsoft.com/office/officeart/2005/8/layout/radial6"/>
    <dgm:cxn modelId="{355D6A9F-5299-4A4A-AE67-7D64C1E1CF04}" type="presOf" srcId="{7920AABC-B9E6-4A14-86CD-FC9634023AF2}" destId="{8D4C83DF-30F3-4CE4-915E-BB7C10C3D427}" srcOrd="0" destOrd="0" presId="urn:microsoft.com/office/officeart/2005/8/layout/radial6"/>
    <dgm:cxn modelId="{70BAE6FD-6A39-497F-92AD-787A389CC85D}" type="presOf" srcId="{B3183045-A318-47C7-BFBE-7C06F10238D4}" destId="{133721CC-5ED8-4375-9723-00396A12E49D}" srcOrd="0" destOrd="0" presId="urn:microsoft.com/office/officeart/2005/8/layout/radial6"/>
    <dgm:cxn modelId="{9BB7B986-0A4E-44E5-BA3C-081ED4E4380C}" type="presOf" srcId="{BD295228-3090-414F-8109-301EB74C01D2}" destId="{89F2E6E6-2034-4446-9557-71BD3479E2BE}" srcOrd="0" destOrd="0" presId="urn:microsoft.com/office/officeart/2005/8/layout/radial6"/>
    <dgm:cxn modelId="{8AFEB535-E4AC-4FF4-A353-E885DC9DD4EC}" type="presOf" srcId="{29EF1D80-B84A-4E31-869B-F2C81EF304C9}" destId="{2B45AA34-E18A-4E26-9253-E062533F6C27}" srcOrd="0" destOrd="0" presId="urn:microsoft.com/office/officeart/2005/8/layout/radial6"/>
    <dgm:cxn modelId="{75CBD1BE-3B8A-4F1A-A5F8-68F49FC78E92}" srcId="{B3183045-A318-47C7-BFBE-7C06F10238D4}" destId="{E79B79FD-8F99-4F45-9872-83BAB6B6C2B4}" srcOrd="0" destOrd="0" parTransId="{6FB75169-6C79-49F5-8621-AD46D7218205}" sibTransId="{468A1834-2088-4A4E-9673-F05766B03537}"/>
    <dgm:cxn modelId="{26B2F143-25F8-4D95-808C-59DAC849F20F}" srcId="{B3183045-A318-47C7-BFBE-7C06F10238D4}" destId="{A657439F-2A71-49E5-B486-364D087B5684}" srcOrd="1" destOrd="0" parTransId="{9D3BC0FE-084B-4ECD-8B87-7225A7D9FEC1}" sibTransId="{7920AABC-B9E6-4A14-86CD-FC9634023AF2}"/>
    <dgm:cxn modelId="{9D752CE6-82F9-4440-92EB-9373CDB173EE}" srcId="{2B11E7AE-45DC-4A22-A9A1-9DC37F20F9BB}" destId="{B3183045-A318-47C7-BFBE-7C06F10238D4}" srcOrd="0" destOrd="0" parTransId="{6A11C4D3-EE2F-4CD3-B7F1-E564103C7094}" sibTransId="{87A191A5-1351-4B71-9B85-6A34C093BC6E}"/>
    <dgm:cxn modelId="{CF69FCD5-BD3B-426E-816B-05073CF38D04}" type="presParOf" srcId="{38D7E884-99FE-4C70-A12B-4E4EFE834C19}" destId="{133721CC-5ED8-4375-9723-00396A12E49D}" srcOrd="0" destOrd="0" presId="urn:microsoft.com/office/officeart/2005/8/layout/radial6"/>
    <dgm:cxn modelId="{E34478E1-4113-4D14-835E-614338D77886}" type="presParOf" srcId="{38D7E884-99FE-4C70-A12B-4E4EFE834C19}" destId="{918CA987-5232-46B7-9F42-11527B0C93EF}" srcOrd="1" destOrd="0" presId="urn:microsoft.com/office/officeart/2005/8/layout/radial6"/>
    <dgm:cxn modelId="{761CE9F3-E980-45AE-A1D3-2F48D10DAE1A}" type="presParOf" srcId="{38D7E884-99FE-4C70-A12B-4E4EFE834C19}" destId="{826179F9-79C0-44A5-93AC-CCD53EB590EE}" srcOrd="2" destOrd="0" presId="urn:microsoft.com/office/officeart/2005/8/layout/radial6"/>
    <dgm:cxn modelId="{8133C2E7-CFE2-4638-9633-C3453EB0BC17}" type="presParOf" srcId="{38D7E884-99FE-4C70-A12B-4E4EFE834C19}" destId="{F1C282BC-403B-4E2E-AFCB-F56807C31423}" srcOrd="3" destOrd="0" presId="urn:microsoft.com/office/officeart/2005/8/layout/radial6"/>
    <dgm:cxn modelId="{697DBAA9-8D66-4A19-A6CB-9638A3FCF5AB}" type="presParOf" srcId="{38D7E884-99FE-4C70-A12B-4E4EFE834C19}" destId="{FDC778F9-8E93-48FC-BA2F-612E5AB94B01}" srcOrd="4" destOrd="0" presId="urn:microsoft.com/office/officeart/2005/8/layout/radial6"/>
    <dgm:cxn modelId="{A3350064-AB0F-4C9B-9908-9F7732A6F316}" type="presParOf" srcId="{38D7E884-99FE-4C70-A12B-4E4EFE834C19}" destId="{1008921D-3F01-4123-8D85-E723084D3598}" srcOrd="5" destOrd="0" presId="urn:microsoft.com/office/officeart/2005/8/layout/radial6"/>
    <dgm:cxn modelId="{BA941A19-46DC-4E0C-BF69-2317D965B830}" type="presParOf" srcId="{38D7E884-99FE-4C70-A12B-4E4EFE834C19}" destId="{8D4C83DF-30F3-4CE4-915E-BB7C10C3D427}" srcOrd="6" destOrd="0" presId="urn:microsoft.com/office/officeart/2005/8/layout/radial6"/>
    <dgm:cxn modelId="{5506CD1D-D149-4A98-B9B8-F0D614205863}" type="presParOf" srcId="{38D7E884-99FE-4C70-A12B-4E4EFE834C19}" destId="{89F2E6E6-2034-4446-9557-71BD3479E2BE}" srcOrd="7" destOrd="0" presId="urn:microsoft.com/office/officeart/2005/8/layout/radial6"/>
    <dgm:cxn modelId="{4DA0A679-BE54-41D1-A424-B9A278EFA196}" type="presParOf" srcId="{38D7E884-99FE-4C70-A12B-4E4EFE834C19}" destId="{DB14580B-FD6B-4CBB-A719-F3A9AC4AFA31}" srcOrd="8" destOrd="0" presId="urn:microsoft.com/office/officeart/2005/8/layout/radial6"/>
    <dgm:cxn modelId="{7443E56A-8642-4D06-A8C1-5DB970968C73}" type="presParOf" srcId="{38D7E884-99FE-4C70-A12B-4E4EFE834C19}" destId="{2B45AA34-E18A-4E26-9253-E062533F6C27}" srcOrd="9" destOrd="0" presId="urn:microsoft.com/office/officeart/2005/8/layout/radial6"/>
    <dgm:cxn modelId="{741F918D-DA62-42AE-814A-742C940D6773}" type="presParOf" srcId="{38D7E884-99FE-4C70-A12B-4E4EFE834C19}" destId="{9998965F-011E-4129-A851-1B541C13703B}" srcOrd="10" destOrd="0" presId="urn:microsoft.com/office/officeart/2005/8/layout/radial6"/>
    <dgm:cxn modelId="{4B24BBB2-586C-43CC-8723-C901913C8549}" type="presParOf" srcId="{38D7E884-99FE-4C70-A12B-4E4EFE834C19}" destId="{1B5A8442-6F47-4DE0-95C9-6C0512F9BB5A}" srcOrd="11" destOrd="0" presId="urn:microsoft.com/office/officeart/2005/8/layout/radial6"/>
    <dgm:cxn modelId="{BFE08AA9-327D-41A5-ABE3-E0B93DFB3592}" type="presParOf" srcId="{38D7E884-99FE-4C70-A12B-4E4EFE834C19}" destId="{EE616133-8D47-406C-8285-F61CCCCB1AA2}"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EC491CA-547E-4069-8319-C3E4A732B33A}" type="doc">
      <dgm:prSet loTypeId="urn:microsoft.com/office/officeart/2005/8/layout/hList1" loCatId="list" qsTypeId="urn:microsoft.com/office/officeart/2005/8/quickstyle/3d2" qsCatId="3D" csTypeId="urn:microsoft.com/office/officeart/2005/8/colors/accent1_2" csCatId="accent1" phldr="1"/>
      <dgm:spPr/>
      <dgm:t>
        <a:bodyPr/>
        <a:lstStyle/>
        <a:p>
          <a:pPr rtl="1"/>
          <a:endParaRPr lang="he-IL"/>
        </a:p>
      </dgm:t>
    </dgm:pt>
    <dgm:pt modelId="{9EF1F141-6683-4752-B288-51EFFAA749D6}">
      <dgm:prSet phldrT="[טקסט]"/>
      <dgm:spPr/>
      <dgm:t>
        <a:bodyPr/>
        <a:lstStyle/>
        <a:p>
          <a:pPr rtl="1"/>
          <a:r>
            <a:rPr lang="he-IL" dirty="0" smtClean="0"/>
            <a:t>קבוצה ב'</a:t>
          </a:r>
          <a:endParaRPr lang="he-IL" dirty="0"/>
        </a:p>
      </dgm:t>
    </dgm:pt>
    <dgm:pt modelId="{6C7D1E55-01A3-4557-8BB6-20DF831CC7B1}" type="parTrans" cxnId="{4D26470A-1633-491A-8153-CB6F4F39B1B7}">
      <dgm:prSet/>
      <dgm:spPr/>
      <dgm:t>
        <a:bodyPr/>
        <a:lstStyle/>
        <a:p>
          <a:pPr rtl="1"/>
          <a:endParaRPr lang="he-IL"/>
        </a:p>
      </dgm:t>
    </dgm:pt>
    <dgm:pt modelId="{7425B2EB-5C70-45BF-8DE1-2B750D0F054D}" type="sibTrans" cxnId="{4D26470A-1633-491A-8153-CB6F4F39B1B7}">
      <dgm:prSet/>
      <dgm:spPr/>
      <dgm:t>
        <a:bodyPr/>
        <a:lstStyle/>
        <a:p>
          <a:pPr rtl="1"/>
          <a:endParaRPr lang="he-IL"/>
        </a:p>
      </dgm:t>
    </dgm:pt>
    <dgm:pt modelId="{8EE8336C-9051-4522-A44C-E0D38E547238}">
      <dgm:prSet phldrT="[טקסט]"/>
      <dgm:spPr/>
      <dgm:t>
        <a:bodyPr/>
        <a:lstStyle/>
        <a:p>
          <a:pPr algn="ctr" rtl="1"/>
          <a:r>
            <a:rPr lang="he-IL" dirty="0" smtClean="0"/>
            <a:t>ריצה במהירות 10 קמ"ש</a:t>
          </a:r>
          <a:endParaRPr lang="he-IL" dirty="0"/>
        </a:p>
      </dgm:t>
    </dgm:pt>
    <dgm:pt modelId="{DD69B239-597B-4064-B8EB-44C26BF12F7C}" type="parTrans" cxnId="{5C09CE7F-960A-4AEE-86C2-61D11F33DEF4}">
      <dgm:prSet/>
      <dgm:spPr/>
      <dgm:t>
        <a:bodyPr/>
        <a:lstStyle/>
        <a:p>
          <a:pPr rtl="1"/>
          <a:endParaRPr lang="he-IL"/>
        </a:p>
      </dgm:t>
    </dgm:pt>
    <dgm:pt modelId="{F4D59125-BCEB-465C-9B2B-8C5CEC3D8549}" type="sibTrans" cxnId="{5C09CE7F-960A-4AEE-86C2-61D11F33DEF4}">
      <dgm:prSet/>
      <dgm:spPr/>
      <dgm:t>
        <a:bodyPr/>
        <a:lstStyle/>
        <a:p>
          <a:pPr rtl="1"/>
          <a:endParaRPr lang="he-IL"/>
        </a:p>
      </dgm:t>
    </dgm:pt>
    <dgm:pt modelId="{5E8B0266-5E36-4FF7-9D4A-94789C72597E}">
      <dgm:prSet phldrT="[טקסט]"/>
      <dgm:spPr/>
      <dgm:t>
        <a:bodyPr/>
        <a:lstStyle/>
        <a:p>
          <a:pPr rtl="1"/>
          <a:r>
            <a:rPr lang="he-IL" dirty="0" smtClean="0"/>
            <a:t>קבוצה א'</a:t>
          </a:r>
          <a:endParaRPr lang="he-IL" dirty="0"/>
        </a:p>
      </dgm:t>
    </dgm:pt>
    <dgm:pt modelId="{B379F41D-5EE8-42F3-B71C-FAE39C3D069E}" type="parTrans" cxnId="{80A16C0C-44EF-4C76-A7D1-63C911648BFE}">
      <dgm:prSet/>
      <dgm:spPr/>
      <dgm:t>
        <a:bodyPr/>
        <a:lstStyle/>
        <a:p>
          <a:pPr rtl="1"/>
          <a:endParaRPr lang="he-IL"/>
        </a:p>
      </dgm:t>
    </dgm:pt>
    <dgm:pt modelId="{C51857FC-6297-4EB7-AD0D-40908796F8DE}" type="sibTrans" cxnId="{80A16C0C-44EF-4C76-A7D1-63C911648BFE}">
      <dgm:prSet/>
      <dgm:spPr/>
      <dgm:t>
        <a:bodyPr/>
        <a:lstStyle/>
        <a:p>
          <a:pPr rtl="1"/>
          <a:endParaRPr lang="he-IL"/>
        </a:p>
      </dgm:t>
    </dgm:pt>
    <dgm:pt modelId="{DB9FA491-3C8C-4225-82F9-E36B37BF086C}">
      <dgm:prSet phldrT="[טקסט]"/>
      <dgm:spPr/>
      <dgm:t>
        <a:bodyPr/>
        <a:lstStyle/>
        <a:p>
          <a:pPr algn="ctr" rtl="1"/>
          <a:r>
            <a:rPr lang="he-IL" dirty="0" smtClean="0"/>
            <a:t>הליכה במהירות</a:t>
          </a:r>
          <a:r>
            <a:rPr lang="en-US" dirty="0" smtClean="0"/>
            <a:t/>
          </a:r>
          <a:br>
            <a:rPr lang="en-US" dirty="0" smtClean="0"/>
          </a:br>
          <a:r>
            <a:rPr lang="he-IL" dirty="0" smtClean="0"/>
            <a:t> 5 קמ"ש</a:t>
          </a:r>
          <a:endParaRPr lang="he-IL" dirty="0"/>
        </a:p>
      </dgm:t>
    </dgm:pt>
    <dgm:pt modelId="{E4CED8D6-4D9A-4D6D-9BE5-81E6E9657D21}" type="parTrans" cxnId="{993F5E0E-3442-4C83-A0D2-A1AB81B47FED}">
      <dgm:prSet/>
      <dgm:spPr/>
      <dgm:t>
        <a:bodyPr/>
        <a:lstStyle/>
        <a:p>
          <a:pPr rtl="1"/>
          <a:endParaRPr lang="he-IL"/>
        </a:p>
      </dgm:t>
    </dgm:pt>
    <dgm:pt modelId="{30C51680-B6C3-43F2-B1E6-197EF51EFEE5}" type="sibTrans" cxnId="{993F5E0E-3442-4C83-A0D2-A1AB81B47FED}">
      <dgm:prSet/>
      <dgm:spPr/>
      <dgm:t>
        <a:bodyPr/>
        <a:lstStyle/>
        <a:p>
          <a:pPr rtl="1"/>
          <a:endParaRPr lang="he-IL"/>
        </a:p>
      </dgm:t>
    </dgm:pt>
    <dgm:pt modelId="{A26D9C29-DAC8-42FA-808F-04AFAD429119}" type="pres">
      <dgm:prSet presAssocID="{7EC491CA-547E-4069-8319-C3E4A732B33A}" presName="Name0" presStyleCnt="0">
        <dgm:presLayoutVars>
          <dgm:dir/>
          <dgm:animLvl val="lvl"/>
          <dgm:resizeHandles val="exact"/>
        </dgm:presLayoutVars>
      </dgm:prSet>
      <dgm:spPr/>
      <dgm:t>
        <a:bodyPr/>
        <a:lstStyle/>
        <a:p>
          <a:pPr rtl="1"/>
          <a:endParaRPr lang="he-IL"/>
        </a:p>
      </dgm:t>
    </dgm:pt>
    <dgm:pt modelId="{5FF5E787-5C1D-4C7E-8DC3-12A85A8F1FA8}" type="pres">
      <dgm:prSet presAssocID="{9EF1F141-6683-4752-B288-51EFFAA749D6}" presName="composite" presStyleCnt="0"/>
      <dgm:spPr/>
    </dgm:pt>
    <dgm:pt modelId="{2787C123-6B23-4227-8AD7-C42630AF9270}" type="pres">
      <dgm:prSet presAssocID="{9EF1F141-6683-4752-B288-51EFFAA749D6}" presName="parTx" presStyleLbl="alignNode1" presStyleIdx="0" presStyleCnt="2">
        <dgm:presLayoutVars>
          <dgm:chMax val="0"/>
          <dgm:chPref val="0"/>
          <dgm:bulletEnabled val="1"/>
        </dgm:presLayoutVars>
      </dgm:prSet>
      <dgm:spPr/>
      <dgm:t>
        <a:bodyPr/>
        <a:lstStyle/>
        <a:p>
          <a:pPr rtl="1"/>
          <a:endParaRPr lang="he-IL"/>
        </a:p>
      </dgm:t>
    </dgm:pt>
    <dgm:pt modelId="{0BBF09E6-A618-4841-8338-84F0186EA188}" type="pres">
      <dgm:prSet presAssocID="{9EF1F141-6683-4752-B288-51EFFAA749D6}" presName="desTx" presStyleLbl="alignAccFollowNode1" presStyleIdx="0" presStyleCnt="2">
        <dgm:presLayoutVars>
          <dgm:bulletEnabled val="1"/>
        </dgm:presLayoutVars>
      </dgm:prSet>
      <dgm:spPr/>
      <dgm:t>
        <a:bodyPr/>
        <a:lstStyle/>
        <a:p>
          <a:pPr rtl="1"/>
          <a:endParaRPr lang="he-IL"/>
        </a:p>
      </dgm:t>
    </dgm:pt>
    <dgm:pt modelId="{95536D77-3659-4869-B557-596BDC80D61B}" type="pres">
      <dgm:prSet presAssocID="{7425B2EB-5C70-45BF-8DE1-2B750D0F054D}" presName="space" presStyleCnt="0"/>
      <dgm:spPr/>
    </dgm:pt>
    <dgm:pt modelId="{07A5D802-4628-45EE-B22E-5F1BEFA3ED88}" type="pres">
      <dgm:prSet presAssocID="{5E8B0266-5E36-4FF7-9D4A-94789C72597E}" presName="composite" presStyleCnt="0"/>
      <dgm:spPr/>
    </dgm:pt>
    <dgm:pt modelId="{947BF818-F7CE-435A-9AC9-221C36D25F6D}" type="pres">
      <dgm:prSet presAssocID="{5E8B0266-5E36-4FF7-9D4A-94789C72597E}" presName="parTx" presStyleLbl="alignNode1" presStyleIdx="1" presStyleCnt="2">
        <dgm:presLayoutVars>
          <dgm:chMax val="0"/>
          <dgm:chPref val="0"/>
          <dgm:bulletEnabled val="1"/>
        </dgm:presLayoutVars>
      </dgm:prSet>
      <dgm:spPr/>
      <dgm:t>
        <a:bodyPr/>
        <a:lstStyle/>
        <a:p>
          <a:pPr rtl="1"/>
          <a:endParaRPr lang="he-IL"/>
        </a:p>
      </dgm:t>
    </dgm:pt>
    <dgm:pt modelId="{5F20D4E4-FAA5-4567-B1B4-BE474EF1D0CF}" type="pres">
      <dgm:prSet presAssocID="{5E8B0266-5E36-4FF7-9D4A-94789C72597E}" presName="desTx" presStyleLbl="alignAccFollowNode1" presStyleIdx="1" presStyleCnt="2">
        <dgm:presLayoutVars>
          <dgm:bulletEnabled val="1"/>
        </dgm:presLayoutVars>
      </dgm:prSet>
      <dgm:spPr/>
      <dgm:t>
        <a:bodyPr/>
        <a:lstStyle/>
        <a:p>
          <a:pPr rtl="1"/>
          <a:endParaRPr lang="he-IL"/>
        </a:p>
      </dgm:t>
    </dgm:pt>
  </dgm:ptLst>
  <dgm:cxnLst>
    <dgm:cxn modelId="{BDB54F43-BBCF-4BF2-AE8C-76AFDAFC5955}" type="presOf" srcId="{5E8B0266-5E36-4FF7-9D4A-94789C72597E}" destId="{947BF818-F7CE-435A-9AC9-221C36D25F6D}" srcOrd="0" destOrd="0" presId="urn:microsoft.com/office/officeart/2005/8/layout/hList1"/>
    <dgm:cxn modelId="{5C09CE7F-960A-4AEE-86C2-61D11F33DEF4}" srcId="{9EF1F141-6683-4752-B288-51EFFAA749D6}" destId="{8EE8336C-9051-4522-A44C-E0D38E547238}" srcOrd="0" destOrd="0" parTransId="{DD69B239-597B-4064-B8EB-44C26BF12F7C}" sibTransId="{F4D59125-BCEB-465C-9B2B-8C5CEC3D8549}"/>
    <dgm:cxn modelId="{993F5E0E-3442-4C83-A0D2-A1AB81B47FED}" srcId="{5E8B0266-5E36-4FF7-9D4A-94789C72597E}" destId="{DB9FA491-3C8C-4225-82F9-E36B37BF086C}" srcOrd="0" destOrd="0" parTransId="{E4CED8D6-4D9A-4D6D-9BE5-81E6E9657D21}" sibTransId="{30C51680-B6C3-43F2-B1E6-197EF51EFEE5}"/>
    <dgm:cxn modelId="{0F8C4EDA-32D6-4124-B53C-F0B3B963D5B7}" type="presOf" srcId="{8EE8336C-9051-4522-A44C-E0D38E547238}" destId="{0BBF09E6-A618-4841-8338-84F0186EA188}" srcOrd="0" destOrd="0" presId="urn:microsoft.com/office/officeart/2005/8/layout/hList1"/>
    <dgm:cxn modelId="{B7DE6C86-414D-434A-AF9A-1A81393BB4A4}" type="presOf" srcId="{DB9FA491-3C8C-4225-82F9-E36B37BF086C}" destId="{5F20D4E4-FAA5-4567-B1B4-BE474EF1D0CF}" srcOrd="0" destOrd="0" presId="urn:microsoft.com/office/officeart/2005/8/layout/hList1"/>
    <dgm:cxn modelId="{724BD7BE-E6B4-43F3-9A66-945838A0D209}" type="presOf" srcId="{7EC491CA-547E-4069-8319-C3E4A732B33A}" destId="{A26D9C29-DAC8-42FA-808F-04AFAD429119}" srcOrd="0" destOrd="0" presId="urn:microsoft.com/office/officeart/2005/8/layout/hList1"/>
    <dgm:cxn modelId="{80A16C0C-44EF-4C76-A7D1-63C911648BFE}" srcId="{7EC491CA-547E-4069-8319-C3E4A732B33A}" destId="{5E8B0266-5E36-4FF7-9D4A-94789C72597E}" srcOrd="1" destOrd="0" parTransId="{B379F41D-5EE8-42F3-B71C-FAE39C3D069E}" sibTransId="{C51857FC-6297-4EB7-AD0D-40908796F8DE}"/>
    <dgm:cxn modelId="{BA4A0D95-AB3E-413C-A084-42CD0B9AE4FC}" type="presOf" srcId="{9EF1F141-6683-4752-B288-51EFFAA749D6}" destId="{2787C123-6B23-4227-8AD7-C42630AF9270}" srcOrd="0" destOrd="0" presId="urn:microsoft.com/office/officeart/2005/8/layout/hList1"/>
    <dgm:cxn modelId="{4D26470A-1633-491A-8153-CB6F4F39B1B7}" srcId="{7EC491CA-547E-4069-8319-C3E4A732B33A}" destId="{9EF1F141-6683-4752-B288-51EFFAA749D6}" srcOrd="0" destOrd="0" parTransId="{6C7D1E55-01A3-4557-8BB6-20DF831CC7B1}" sibTransId="{7425B2EB-5C70-45BF-8DE1-2B750D0F054D}"/>
    <dgm:cxn modelId="{9E41858F-2009-4899-AA89-5C966451E8C5}" type="presParOf" srcId="{A26D9C29-DAC8-42FA-808F-04AFAD429119}" destId="{5FF5E787-5C1D-4C7E-8DC3-12A85A8F1FA8}" srcOrd="0" destOrd="0" presId="urn:microsoft.com/office/officeart/2005/8/layout/hList1"/>
    <dgm:cxn modelId="{7D3BB8B8-F7D7-4D1B-BBDC-0C011753AB8C}" type="presParOf" srcId="{5FF5E787-5C1D-4C7E-8DC3-12A85A8F1FA8}" destId="{2787C123-6B23-4227-8AD7-C42630AF9270}" srcOrd="0" destOrd="0" presId="urn:microsoft.com/office/officeart/2005/8/layout/hList1"/>
    <dgm:cxn modelId="{1665D8D4-BD7A-418E-879A-A62A9E6DACEA}" type="presParOf" srcId="{5FF5E787-5C1D-4C7E-8DC3-12A85A8F1FA8}" destId="{0BBF09E6-A618-4841-8338-84F0186EA188}" srcOrd="1" destOrd="0" presId="urn:microsoft.com/office/officeart/2005/8/layout/hList1"/>
    <dgm:cxn modelId="{E7906D22-DABB-45A5-9F0B-1162F9A2238B}" type="presParOf" srcId="{A26D9C29-DAC8-42FA-808F-04AFAD429119}" destId="{95536D77-3659-4869-B557-596BDC80D61B}" srcOrd="1" destOrd="0" presId="urn:microsoft.com/office/officeart/2005/8/layout/hList1"/>
    <dgm:cxn modelId="{9301E625-DDD4-4B59-8144-09CB58CDB0A1}" type="presParOf" srcId="{A26D9C29-DAC8-42FA-808F-04AFAD429119}" destId="{07A5D802-4628-45EE-B22E-5F1BEFA3ED88}" srcOrd="2" destOrd="0" presId="urn:microsoft.com/office/officeart/2005/8/layout/hList1"/>
    <dgm:cxn modelId="{26ED4A71-86BE-4127-AA56-93F0FE2C41B9}" type="presParOf" srcId="{07A5D802-4628-45EE-B22E-5F1BEFA3ED88}" destId="{947BF818-F7CE-435A-9AC9-221C36D25F6D}" srcOrd="0" destOrd="0" presId="urn:microsoft.com/office/officeart/2005/8/layout/hList1"/>
    <dgm:cxn modelId="{8F021830-EBFC-4D74-A81F-3A8657D85E10}" type="presParOf" srcId="{07A5D802-4628-45EE-B22E-5F1BEFA3ED88}" destId="{5F20D4E4-FAA5-4567-B1B4-BE474EF1D0C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4FE283-162F-46D3-A1CF-FF0047E6F0B0}"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4902A565-3F7E-4FFD-92FC-B89069E1313F}">
      <dgm:prSet phldrT="[טקסט]" custT="1"/>
      <dgm:spPr/>
      <dgm:t>
        <a:bodyPr/>
        <a:lstStyle/>
        <a:p>
          <a:pPr rtl="1"/>
          <a:r>
            <a:rPr lang="he-IL" sz="4000" dirty="0">
              <a:solidFill>
                <a:schemeClr val="tx1"/>
              </a:solidFill>
            </a:rPr>
            <a:t>אנחנו מתפצלות עוד ועוד בתוך הריאות</a:t>
          </a:r>
        </a:p>
      </dgm:t>
    </dgm:pt>
    <dgm:pt modelId="{E59F1FF2-662B-49AB-B845-F7D70692AE4E}" type="parTrans" cxnId="{A9DA717F-774D-4D58-984D-6C6AE69D9E7B}">
      <dgm:prSet/>
      <dgm:spPr/>
      <dgm:t>
        <a:bodyPr/>
        <a:lstStyle/>
        <a:p>
          <a:pPr rtl="1"/>
          <a:endParaRPr lang="he-IL" sz="2400">
            <a:solidFill>
              <a:schemeClr val="tx1"/>
            </a:solidFill>
          </a:endParaRPr>
        </a:p>
      </dgm:t>
    </dgm:pt>
    <dgm:pt modelId="{6820FC56-A18A-4E01-AB70-9215ADA57E8C}" type="sibTrans" cxnId="{A9DA717F-774D-4D58-984D-6C6AE69D9E7B}">
      <dgm:prSet/>
      <dgm:spPr/>
      <dgm:t>
        <a:bodyPr/>
        <a:lstStyle/>
        <a:p>
          <a:pPr rtl="1"/>
          <a:endParaRPr lang="he-IL" sz="2400">
            <a:solidFill>
              <a:schemeClr val="tx1"/>
            </a:solidFill>
          </a:endParaRPr>
        </a:p>
      </dgm:t>
    </dgm:pt>
    <dgm:pt modelId="{80DD3426-4309-430B-A031-08FEDE664732}">
      <dgm:prSet phldrT="[טקסט]" custT="1"/>
      <dgm:spPr/>
      <dgm:t>
        <a:bodyPr/>
        <a:lstStyle/>
        <a:p>
          <a:pPr rtl="1"/>
          <a:r>
            <a:rPr lang="he-IL" sz="4000" dirty="0">
              <a:solidFill>
                <a:schemeClr val="tx1"/>
              </a:solidFill>
            </a:rPr>
            <a:t>אני מורכב מטבעות סחוסיות</a:t>
          </a:r>
        </a:p>
      </dgm:t>
    </dgm:pt>
    <dgm:pt modelId="{08A1B625-E674-420D-B7BC-4114FA82F173}" type="parTrans" cxnId="{15A301E8-102D-4550-BEB2-D6FC203DFD33}">
      <dgm:prSet/>
      <dgm:spPr/>
      <dgm:t>
        <a:bodyPr/>
        <a:lstStyle/>
        <a:p>
          <a:pPr rtl="1"/>
          <a:endParaRPr lang="he-IL" sz="2400">
            <a:solidFill>
              <a:schemeClr val="tx1"/>
            </a:solidFill>
          </a:endParaRPr>
        </a:p>
      </dgm:t>
    </dgm:pt>
    <dgm:pt modelId="{BA58D101-95FC-4785-87DE-292B0F1F519F}" type="sibTrans" cxnId="{15A301E8-102D-4550-BEB2-D6FC203DFD33}">
      <dgm:prSet/>
      <dgm:spPr/>
      <dgm:t>
        <a:bodyPr/>
        <a:lstStyle/>
        <a:p>
          <a:pPr rtl="1"/>
          <a:endParaRPr lang="he-IL" sz="2400">
            <a:solidFill>
              <a:schemeClr val="tx1"/>
            </a:solidFill>
          </a:endParaRPr>
        </a:p>
      </dgm:t>
    </dgm:pt>
    <dgm:pt modelId="{4A6B93B3-3A04-4B60-AEC1-2B3A3DAF664E}">
      <dgm:prSet phldrT="[טקסט]" custT="1"/>
      <dgm:spPr/>
      <dgm:t>
        <a:bodyPr/>
        <a:lstStyle/>
        <a:p>
          <a:pPr rtl="1"/>
          <a:r>
            <a:rPr lang="he-IL" sz="4000" dirty="0">
              <a:solidFill>
                <a:schemeClr val="tx1"/>
              </a:solidFill>
            </a:rPr>
            <a:t>אני חיוני לגוף לצורך הפקת אנרגיה</a:t>
          </a:r>
        </a:p>
      </dgm:t>
    </dgm:pt>
    <dgm:pt modelId="{E0F5FAF4-0DB4-4D3E-85E5-949F0399EDB6}" type="parTrans" cxnId="{3B659AB1-0D42-4F31-85A7-97B731A7E62C}">
      <dgm:prSet/>
      <dgm:spPr/>
      <dgm:t>
        <a:bodyPr/>
        <a:lstStyle/>
        <a:p>
          <a:pPr rtl="1"/>
          <a:endParaRPr lang="he-IL" sz="2400">
            <a:solidFill>
              <a:schemeClr val="tx1"/>
            </a:solidFill>
          </a:endParaRPr>
        </a:p>
      </dgm:t>
    </dgm:pt>
    <dgm:pt modelId="{58DC8118-9A51-436C-82F0-C1FD37CDB279}" type="sibTrans" cxnId="{3B659AB1-0D42-4F31-85A7-97B731A7E62C}">
      <dgm:prSet/>
      <dgm:spPr/>
      <dgm:t>
        <a:bodyPr/>
        <a:lstStyle/>
        <a:p>
          <a:pPr rtl="1"/>
          <a:endParaRPr lang="he-IL" sz="2400">
            <a:solidFill>
              <a:schemeClr val="tx1"/>
            </a:solidFill>
          </a:endParaRPr>
        </a:p>
      </dgm:t>
    </dgm:pt>
    <dgm:pt modelId="{41A6D8A5-1958-4CD2-893C-CE1963042126}">
      <dgm:prSet phldrT="[טקסט]" custT="1"/>
      <dgm:spPr/>
      <dgm:t>
        <a:bodyPr/>
        <a:lstStyle/>
        <a:p>
          <a:pPr rtl="1"/>
          <a:r>
            <a:rPr lang="he-IL" sz="4000" dirty="0">
              <a:solidFill>
                <a:schemeClr val="tx1"/>
              </a:solidFill>
            </a:rPr>
            <a:t>אנחנו שקיקי אוויר רבים ודקים</a:t>
          </a:r>
        </a:p>
      </dgm:t>
    </dgm:pt>
    <dgm:pt modelId="{D13A4CE4-36CB-4384-9D74-08A211564F4C}" type="parTrans" cxnId="{57C55C6E-6EB4-4757-BCCE-6A72979AB483}">
      <dgm:prSet/>
      <dgm:spPr/>
      <dgm:t>
        <a:bodyPr/>
        <a:lstStyle/>
        <a:p>
          <a:pPr rtl="1"/>
          <a:endParaRPr lang="he-IL" sz="2400">
            <a:solidFill>
              <a:schemeClr val="tx1"/>
            </a:solidFill>
          </a:endParaRPr>
        </a:p>
      </dgm:t>
    </dgm:pt>
    <dgm:pt modelId="{281CFF8E-5187-41E5-AE12-00271BF90E7D}" type="sibTrans" cxnId="{57C55C6E-6EB4-4757-BCCE-6A72979AB483}">
      <dgm:prSet/>
      <dgm:spPr/>
      <dgm:t>
        <a:bodyPr/>
        <a:lstStyle/>
        <a:p>
          <a:pPr rtl="1"/>
          <a:endParaRPr lang="he-IL" sz="2400">
            <a:solidFill>
              <a:schemeClr val="tx1"/>
            </a:solidFill>
          </a:endParaRPr>
        </a:p>
      </dgm:t>
    </dgm:pt>
    <dgm:pt modelId="{C4C5D895-57A9-428E-8B91-C2368FFED0C8}">
      <dgm:prSet phldrT="[טקסט]" custT="1"/>
      <dgm:spPr/>
      <dgm:t>
        <a:bodyPr/>
        <a:lstStyle/>
        <a:p>
          <a:pPr rtl="1"/>
          <a:r>
            <a:rPr lang="he-IL" sz="4000" dirty="0">
              <a:solidFill>
                <a:schemeClr val="tx1"/>
              </a:solidFill>
            </a:rPr>
            <a:t>אנחנו מסננות את האוויר הנשאף</a:t>
          </a:r>
        </a:p>
      </dgm:t>
    </dgm:pt>
    <dgm:pt modelId="{9C6A5507-A626-49AB-BF21-98883BD07BDE}" type="parTrans" cxnId="{383BBBF1-B6BA-491E-8927-A42C79755FBD}">
      <dgm:prSet/>
      <dgm:spPr/>
      <dgm:t>
        <a:bodyPr/>
        <a:lstStyle/>
        <a:p>
          <a:pPr rtl="1"/>
          <a:endParaRPr lang="he-IL" sz="2400">
            <a:solidFill>
              <a:schemeClr val="tx1"/>
            </a:solidFill>
          </a:endParaRPr>
        </a:p>
      </dgm:t>
    </dgm:pt>
    <dgm:pt modelId="{842B7653-5D60-49D9-88DE-E9768E7544EA}" type="sibTrans" cxnId="{383BBBF1-B6BA-491E-8927-A42C79755FBD}">
      <dgm:prSet/>
      <dgm:spPr/>
      <dgm:t>
        <a:bodyPr/>
        <a:lstStyle/>
        <a:p>
          <a:pPr rtl="1"/>
          <a:endParaRPr lang="he-IL" sz="2400">
            <a:solidFill>
              <a:schemeClr val="tx1"/>
            </a:solidFill>
          </a:endParaRPr>
        </a:p>
      </dgm:t>
    </dgm:pt>
    <dgm:pt modelId="{69DC27DA-B55A-4AA5-BF1C-932D02684119}" type="pres">
      <dgm:prSet presAssocID="{584FE283-162F-46D3-A1CF-FF0047E6F0B0}" presName="diagram" presStyleCnt="0">
        <dgm:presLayoutVars>
          <dgm:dir/>
          <dgm:resizeHandles val="exact"/>
        </dgm:presLayoutVars>
      </dgm:prSet>
      <dgm:spPr/>
      <dgm:t>
        <a:bodyPr/>
        <a:lstStyle/>
        <a:p>
          <a:pPr rtl="1"/>
          <a:endParaRPr lang="he-IL"/>
        </a:p>
      </dgm:t>
    </dgm:pt>
    <dgm:pt modelId="{223E63EC-88BD-4ECC-8F59-AC69ACDB7B1F}" type="pres">
      <dgm:prSet presAssocID="{4902A565-3F7E-4FFD-92FC-B89069E1313F}" presName="node" presStyleLbl="node1" presStyleIdx="0" presStyleCnt="5">
        <dgm:presLayoutVars>
          <dgm:bulletEnabled val="1"/>
        </dgm:presLayoutVars>
      </dgm:prSet>
      <dgm:spPr/>
      <dgm:t>
        <a:bodyPr/>
        <a:lstStyle/>
        <a:p>
          <a:pPr rtl="1"/>
          <a:endParaRPr lang="he-IL"/>
        </a:p>
      </dgm:t>
    </dgm:pt>
    <dgm:pt modelId="{C6E78650-CB89-4588-BDB5-8745DF401828}" type="pres">
      <dgm:prSet presAssocID="{6820FC56-A18A-4E01-AB70-9215ADA57E8C}" presName="sibTrans" presStyleCnt="0"/>
      <dgm:spPr/>
    </dgm:pt>
    <dgm:pt modelId="{9DC60712-E182-4319-8324-8F1D14A5CDF8}" type="pres">
      <dgm:prSet presAssocID="{80DD3426-4309-430B-A031-08FEDE664732}" presName="node" presStyleLbl="node1" presStyleIdx="1" presStyleCnt="5">
        <dgm:presLayoutVars>
          <dgm:bulletEnabled val="1"/>
        </dgm:presLayoutVars>
      </dgm:prSet>
      <dgm:spPr/>
      <dgm:t>
        <a:bodyPr/>
        <a:lstStyle/>
        <a:p>
          <a:pPr rtl="1"/>
          <a:endParaRPr lang="he-IL"/>
        </a:p>
      </dgm:t>
    </dgm:pt>
    <dgm:pt modelId="{FBED81F6-F576-41F5-ACB7-EA8E916B15BA}" type="pres">
      <dgm:prSet presAssocID="{BA58D101-95FC-4785-87DE-292B0F1F519F}" presName="sibTrans" presStyleCnt="0"/>
      <dgm:spPr/>
    </dgm:pt>
    <dgm:pt modelId="{B26129BD-DBA0-42EB-BA5A-AA8B95BC2ED4}" type="pres">
      <dgm:prSet presAssocID="{4A6B93B3-3A04-4B60-AEC1-2B3A3DAF664E}" presName="node" presStyleLbl="node1" presStyleIdx="2" presStyleCnt="5">
        <dgm:presLayoutVars>
          <dgm:bulletEnabled val="1"/>
        </dgm:presLayoutVars>
      </dgm:prSet>
      <dgm:spPr/>
      <dgm:t>
        <a:bodyPr/>
        <a:lstStyle/>
        <a:p>
          <a:pPr rtl="1"/>
          <a:endParaRPr lang="he-IL"/>
        </a:p>
      </dgm:t>
    </dgm:pt>
    <dgm:pt modelId="{16E5C368-2A72-45C0-B7DF-E2199BBB5F48}" type="pres">
      <dgm:prSet presAssocID="{58DC8118-9A51-436C-82F0-C1FD37CDB279}" presName="sibTrans" presStyleCnt="0"/>
      <dgm:spPr/>
    </dgm:pt>
    <dgm:pt modelId="{5B021DD4-037C-4F2B-AF1E-A5EE33B1D7E2}" type="pres">
      <dgm:prSet presAssocID="{41A6D8A5-1958-4CD2-893C-CE1963042126}" presName="node" presStyleLbl="node1" presStyleIdx="3" presStyleCnt="5">
        <dgm:presLayoutVars>
          <dgm:bulletEnabled val="1"/>
        </dgm:presLayoutVars>
      </dgm:prSet>
      <dgm:spPr/>
      <dgm:t>
        <a:bodyPr/>
        <a:lstStyle/>
        <a:p>
          <a:pPr rtl="1"/>
          <a:endParaRPr lang="he-IL"/>
        </a:p>
      </dgm:t>
    </dgm:pt>
    <dgm:pt modelId="{F4368AED-88E4-473E-A8B0-299A3BDE45A6}" type="pres">
      <dgm:prSet presAssocID="{281CFF8E-5187-41E5-AE12-00271BF90E7D}" presName="sibTrans" presStyleCnt="0"/>
      <dgm:spPr/>
    </dgm:pt>
    <dgm:pt modelId="{7EA86F2F-056C-49AD-A79F-0CDD1628C20B}" type="pres">
      <dgm:prSet presAssocID="{C4C5D895-57A9-428E-8B91-C2368FFED0C8}" presName="node" presStyleLbl="node1" presStyleIdx="4" presStyleCnt="5">
        <dgm:presLayoutVars>
          <dgm:bulletEnabled val="1"/>
        </dgm:presLayoutVars>
      </dgm:prSet>
      <dgm:spPr/>
      <dgm:t>
        <a:bodyPr/>
        <a:lstStyle/>
        <a:p>
          <a:pPr rtl="1"/>
          <a:endParaRPr lang="he-IL"/>
        </a:p>
      </dgm:t>
    </dgm:pt>
  </dgm:ptLst>
  <dgm:cxnLst>
    <dgm:cxn modelId="{3B659AB1-0D42-4F31-85A7-97B731A7E62C}" srcId="{584FE283-162F-46D3-A1CF-FF0047E6F0B0}" destId="{4A6B93B3-3A04-4B60-AEC1-2B3A3DAF664E}" srcOrd="2" destOrd="0" parTransId="{E0F5FAF4-0DB4-4D3E-85E5-949F0399EDB6}" sibTransId="{58DC8118-9A51-436C-82F0-C1FD37CDB279}"/>
    <dgm:cxn modelId="{BA700C45-F9DA-4F64-9371-2612A2B33D65}" type="presOf" srcId="{4A6B93B3-3A04-4B60-AEC1-2B3A3DAF664E}" destId="{B26129BD-DBA0-42EB-BA5A-AA8B95BC2ED4}" srcOrd="0" destOrd="0" presId="urn:microsoft.com/office/officeart/2005/8/layout/default"/>
    <dgm:cxn modelId="{C499212A-D748-47DC-84CE-0A8CE199B3D4}" type="presOf" srcId="{584FE283-162F-46D3-A1CF-FF0047E6F0B0}" destId="{69DC27DA-B55A-4AA5-BF1C-932D02684119}" srcOrd="0" destOrd="0" presId="urn:microsoft.com/office/officeart/2005/8/layout/default"/>
    <dgm:cxn modelId="{B5125031-4502-44B8-9C5B-2DF332C9CA1D}" type="presOf" srcId="{80DD3426-4309-430B-A031-08FEDE664732}" destId="{9DC60712-E182-4319-8324-8F1D14A5CDF8}" srcOrd="0" destOrd="0" presId="urn:microsoft.com/office/officeart/2005/8/layout/default"/>
    <dgm:cxn modelId="{B8AFCAD6-DFE6-4AC8-8B5D-F98A27BD5A53}" type="presOf" srcId="{4902A565-3F7E-4FFD-92FC-B89069E1313F}" destId="{223E63EC-88BD-4ECC-8F59-AC69ACDB7B1F}" srcOrd="0" destOrd="0" presId="urn:microsoft.com/office/officeart/2005/8/layout/default"/>
    <dgm:cxn modelId="{15A301E8-102D-4550-BEB2-D6FC203DFD33}" srcId="{584FE283-162F-46D3-A1CF-FF0047E6F0B0}" destId="{80DD3426-4309-430B-A031-08FEDE664732}" srcOrd="1" destOrd="0" parTransId="{08A1B625-E674-420D-B7BC-4114FA82F173}" sibTransId="{BA58D101-95FC-4785-87DE-292B0F1F519F}"/>
    <dgm:cxn modelId="{51D7EEF2-DA90-4B9C-A6ED-9A4C00CE2EED}" type="presOf" srcId="{41A6D8A5-1958-4CD2-893C-CE1963042126}" destId="{5B021DD4-037C-4F2B-AF1E-A5EE33B1D7E2}" srcOrd="0" destOrd="0" presId="urn:microsoft.com/office/officeart/2005/8/layout/default"/>
    <dgm:cxn modelId="{383BBBF1-B6BA-491E-8927-A42C79755FBD}" srcId="{584FE283-162F-46D3-A1CF-FF0047E6F0B0}" destId="{C4C5D895-57A9-428E-8B91-C2368FFED0C8}" srcOrd="4" destOrd="0" parTransId="{9C6A5507-A626-49AB-BF21-98883BD07BDE}" sibTransId="{842B7653-5D60-49D9-88DE-E9768E7544EA}"/>
    <dgm:cxn modelId="{06499F5C-1F7A-4EC0-BEA3-8A57D295CCC4}" type="presOf" srcId="{C4C5D895-57A9-428E-8B91-C2368FFED0C8}" destId="{7EA86F2F-056C-49AD-A79F-0CDD1628C20B}" srcOrd="0" destOrd="0" presId="urn:microsoft.com/office/officeart/2005/8/layout/default"/>
    <dgm:cxn modelId="{A9DA717F-774D-4D58-984D-6C6AE69D9E7B}" srcId="{584FE283-162F-46D3-A1CF-FF0047E6F0B0}" destId="{4902A565-3F7E-4FFD-92FC-B89069E1313F}" srcOrd="0" destOrd="0" parTransId="{E59F1FF2-662B-49AB-B845-F7D70692AE4E}" sibTransId="{6820FC56-A18A-4E01-AB70-9215ADA57E8C}"/>
    <dgm:cxn modelId="{57C55C6E-6EB4-4757-BCCE-6A72979AB483}" srcId="{584FE283-162F-46D3-A1CF-FF0047E6F0B0}" destId="{41A6D8A5-1958-4CD2-893C-CE1963042126}" srcOrd="3" destOrd="0" parTransId="{D13A4CE4-36CB-4384-9D74-08A211564F4C}" sibTransId="{281CFF8E-5187-41E5-AE12-00271BF90E7D}"/>
    <dgm:cxn modelId="{034EF9B7-1CB7-41CD-9E79-03968F11826C}" type="presParOf" srcId="{69DC27DA-B55A-4AA5-BF1C-932D02684119}" destId="{223E63EC-88BD-4ECC-8F59-AC69ACDB7B1F}" srcOrd="0" destOrd="0" presId="urn:microsoft.com/office/officeart/2005/8/layout/default"/>
    <dgm:cxn modelId="{64674444-230F-4822-8C5C-47DF8037E9AD}" type="presParOf" srcId="{69DC27DA-B55A-4AA5-BF1C-932D02684119}" destId="{C6E78650-CB89-4588-BDB5-8745DF401828}" srcOrd="1" destOrd="0" presId="urn:microsoft.com/office/officeart/2005/8/layout/default"/>
    <dgm:cxn modelId="{691D98DF-71E5-4C32-8F86-0C85059E80E8}" type="presParOf" srcId="{69DC27DA-B55A-4AA5-BF1C-932D02684119}" destId="{9DC60712-E182-4319-8324-8F1D14A5CDF8}" srcOrd="2" destOrd="0" presId="urn:microsoft.com/office/officeart/2005/8/layout/default"/>
    <dgm:cxn modelId="{C5616F8D-C24C-46EA-BA23-3414E163A20E}" type="presParOf" srcId="{69DC27DA-B55A-4AA5-BF1C-932D02684119}" destId="{FBED81F6-F576-41F5-ACB7-EA8E916B15BA}" srcOrd="3" destOrd="0" presId="urn:microsoft.com/office/officeart/2005/8/layout/default"/>
    <dgm:cxn modelId="{BDE9A305-4A5B-4416-AF9E-F6A1930BF561}" type="presParOf" srcId="{69DC27DA-B55A-4AA5-BF1C-932D02684119}" destId="{B26129BD-DBA0-42EB-BA5A-AA8B95BC2ED4}" srcOrd="4" destOrd="0" presId="urn:microsoft.com/office/officeart/2005/8/layout/default"/>
    <dgm:cxn modelId="{2E6151FE-0B14-46A7-870C-830A801BD217}" type="presParOf" srcId="{69DC27DA-B55A-4AA5-BF1C-932D02684119}" destId="{16E5C368-2A72-45C0-B7DF-E2199BBB5F48}" srcOrd="5" destOrd="0" presId="urn:microsoft.com/office/officeart/2005/8/layout/default"/>
    <dgm:cxn modelId="{58ACA2EF-7A81-4323-8AA2-9F3372C71B2B}" type="presParOf" srcId="{69DC27DA-B55A-4AA5-BF1C-932D02684119}" destId="{5B021DD4-037C-4F2B-AF1E-A5EE33B1D7E2}" srcOrd="6" destOrd="0" presId="urn:microsoft.com/office/officeart/2005/8/layout/default"/>
    <dgm:cxn modelId="{C67FC686-68CE-4DFF-9345-7E86A79E27EA}" type="presParOf" srcId="{69DC27DA-B55A-4AA5-BF1C-932D02684119}" destId="{F4368AED-88E4-473E-A8B0-299A3BDE45A6}" srcOrd="7" destOrd="0" presId="urn:microsoft.com/office/officeart/2005/8/layout/default"/>
    <dgm:cxn modelId="{9945F3B1-6D0A-44D2-8824-B03D02974BF4}" type="presParOf" srcId="{69DC27DA-B55A-4AA5-BF1C-932D02684119}" destId="{7EA86F2F-056C-49AD-A79F-0CDD1628C20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2EA06C-3928-419A-B947-D694145E184E}" type="doc">
      <dgm:prSet loTypeId="urn:microsoft.com/office/officeart/2005/8/layout/process4" loCatId="process" qsTypeId="urn:microsoft.com/office/officeart/2005/8/quickstyle/3d2" qsCatId="3D" csTypeId="urn:microsoft.com/office/officeart/2005/8/colors/accent1_2" csCatId="accent1" phldr="1"/>
      <dgm:spPr/>
      <dgm:t>
        <a:bodyPr/>
        <a:lstStyle/>
        <a:p>
          <a:pPr rtl="1"/>
          <a:endParaRPr lang="he-IL"/>
        </a:p>
      </dgm:t>
    </dgm:pt>
    <dgm:pt modelId="{7FA23DB7-1EF3-4F6C-B73B-35EB563F53A4}">
      <dgm:prSet phldrT="[טקסט]" custT="1"/>
      <dgm:spPr/>
      <dgm:t>
        <a:bodyPr/>
        <a:lstStyle/>
        <a:p>
          <a:pPr rtl="1"/>
          <a:r>
            <a:rPr lang="he-IL" sz="4000" b="1" dirty="0" smtClean="0">
              <a:solidFill>
                <a:schemeClr val="bg1"/>
              </a:solidFill>
            </a:rPr>
            <a:t> אף</a:t>
          </a:r>
          <a:endParaRPr lang="he-IL" sz="4000" b="1" dirty="0">
            <a:solidFill>
              <a:schemeClr val="bg1"/>
            </a:solidFill>
          </a:endParaRPr>
        </a:p>
      </dgm:t>
    </dgm:pt>
    <dgm:pt modelId="{61549980-6DAA-431A-925C-6232E0F1DEF0}" type="parTrans" cxnId="{A29E0C90-1CF2-4F72-AAB6-095CA87A3F21}">
      <dgm:prSet/>
      <dgm:spPr/>
      <dgm:t>
        <a:bodyPr/>
        <a:lstStyle/>
        <a:p>
          <a:pPr rtl="1"/>
          <a:endParaRPr lang="he-IL"/>
        </a:p>
      </dgm:t>
    </dgm:pt>
    <dgm:pt modelId="{DC0A4A13-7ED8-4779-AC06-16482885754E}" type="sibTrans" cxnId="{A29E0C90-1CF2-4F72-AAB6-095CA87A3F21}">
      <dgm:prSet/>
      <dgm:spPr/>
      <dgm:t>
        <a:bodyPr/>
        <a:lstStyle/>
        <a:p>
          <a:pPr rtl="1"/>
          <a:endParaRPr lang="he-IL"/>
        </a:p>
      </dgm:t>
    </dgm:pt>
    <dgm:pt modelId="{08A807C2-E484-46E3-A8A2-9250FA5C82F2}">
      <dgm:prSet phldrT="[טקסט]" custT="1"/>
      <dgm:spPr/>
      <dgm:t>
        <a:bodyPr/>
        <a:lstStyle/>
        <a:p>
          <a:pPr rtl="1"/>
          <a:r>
            <a:rPr lang="he-IL" sz="4000" b="1" dirty="0" smtClean="0">
              <a:solidFill>
                <a:schemeClr val="tx1"/>
              </a:solidFill>
            </a:rPr>
            <a:t>?</a:t>
          </a:r>
          <a:endParaRPr lang="he-IL" sz="4000" b="1" dirty="0">
            <a:solidFill>
              <a:schemeClr val="tx1"/>
            </a:solidFill>
          </a:endParaRPr>
        </a:p>
      </dgm:t>
    </dgm:pt>
    <dgm:pt modelId="{C918FE18-1F3E-43FE-BD1F-148916669D63}" type="parTrans" cxnId="{12B2E95F-1A20-474D-B938-C98A93F24E89}">
      <dgm:prSet/>
      <dgm:spPr/>
      <dgm:t>
        <a:bodyPr/>
        <a:lstStyle/>
        <a:p>
          <a:pPr rtl="1"/>
          <a:endParaRPr lang="he-IL"/>
        </a:p>
      </dgm:t>
    </dgm:pt>
    <dgm:pt modelId="{3F1B9851-4BDA-489D-9C81-EACAC0F3FD11}" type="sibTrans" cxnId="{12B2E95F-1A20-474D-B938-C98A93F24E89}">
      <dgm:prSet/>
      <dgm:spPr/>
      <dgm:t>
        <a:bodyPr/>
        <a:lstStyle/>
        <a:p>
          <a:pPr rtl="1"/>
          <a:endParaRPr lang="he-IL"/>
        </a:p>
      </dgm:t>
    </dgm:pt>
    <dgm:pt modelId="{0E4DE362-D867-44E5-B557-A140E81EA53A}">
      <dgm:prSet phldrT="[טקסט]" custT="1"/>
      <dgm:spPr/>
      <dgm:t>
        <a:bodyPr/>
        <a:lstStyle/>
        <a:p>
          <a:pPr rtl="1"/>
          <a:r>
            <a:rPr lang="he-IL" sz="4000" b="1" smtClean="0">
              <a:solidFill>
                <a:schemeClr val="tx1"/>
              </a:solidFill>
            </a:rPr>
            <a:t>העברת האוויר אל הריאות, המשך סינון</a:t>
          </a:r>
          <a:endParaRPr lang="he-IL" sz="4000" b="1" dirty="0">
            <a:solidFill>
              <a:schemeClr val="tx1"/>
            </a:solidFill>
          </a:endParaRPr>
        </a:p>
      </dgm:t>
    </dgm:pt>
    <dgm:pt modelId="{5AFB6CCC-36E7-46FC-A6A7-A7E7A7F02335}" type="parTrans" cxnId="{59CA635C-FEF4-4173-B4D8-DFF19273C5B1}">
      <dgm:prSet/>
      <dgm:spPr/>
      <dgm:t>
        <a:bodyPr/>
        <a:lstStyle/>
        <a:p>
          <a:pPr rtl="1"/>
          <a:endParaRPr lang="he-IL"/>
        </a:p>
      </dgm:t>
    </dgm:pt>
    <dgm:pt modelId="{4FB5F90B-FE46-42A5-AEEE-7A6D1210739F}" type="sibTrans" cxnId="{59CA635C-FEF4-4173-B4D8-DFF19273C5B1}">
      <dgm:prSet/>
      <dgm:spPr/>
      <dgm:t>
        <a:bodyPr/>
        <a:lstStyle/>
        <a:p>
          <a:pPr rtl="1"/>
          <a:endParaRPr lang="he-IL"/>
        </a:p>
      </dgm:t>
    </dgm:pt>
    <dgm:pt modelId="{A9979291-7C00-43B8-A1EA-80A7C60871FD}">
      <dgm:prSet phldrT="[טקסט]" custT="1"/>
      <dgm:spPr/>
      <dgm:t>
        <a:bodyPr/>
        <a:lstStyle/>
        <a:p>
          <a:pPr rtl="1"/>
          <a:r>
            <a:rPr lang="he-IL" sz="4000" b="1" dirty="0" smtClean="0">
              <a:solidFill>
                <a:schemeClr val="bg1"/>
              </a:solidFill>
            </a:rPr>
            <a:t>סימפונות וסימפוניות</a:t>
          </a:r>
          <a:endParaRPr lang="he-IL" sz="4000" b="1" dirty="0">
            <a:solidFill>
              <a:schemeClr val="bg1"/>
            </a:solidFill>
          </a:endParaRPr>
        </a:p>
      </dgm:t>
    </dgm:pt>
    <dgm:pt modelId="{15590653-5DE8-4FE0-AC74-6FB438312641}" type="parTrans" cxnId="{65929F21-8D94-441A-87A0-F315786891B6}">
      <dgm:prSet/>
      <dgm:spPr/>
      <dgm:t>
        <a:bodyPr/>
        <a:lstStyle/>
        <a:p>
          <a:pPr rtl="1"/>
          <a:endParaRPr lang="he-IL"/>
        </a:p>
      </dgm:t>
    </dgm:pt>
    <dgm:pt modelId="{931A7B3C-B267-4738-A88D-D00F63FB223C}" type="sibTrans" cxnId="{65929F21-8D94-441A-87A0-F315786891B6}">
      <dgm:prSet/>
      <dgm:spPr/>
      <dgm:t>
        <a:bodyPr/>
        <a:lstStyle/>
        <a:p>
          <a:pPr rtl="1"/>
          <a:endParaRPr lang="he-IL"/>
        </a:p>
      </dgm:t>
    </dgm:pt>
    <dgm:pt modelId="{76684900-C5B9-4EB8-AAB3-27B61075EAD2}">
      <dgm:prSet phldrT="[טקסט]" custT="1"/>
      <dgm:spPr/>
      <dgm:t>
        <a:bodyPr/>
        <a:lstStyle/>
        <a:p>
          <a:pPr rtl="1"/>
          <a:r>
            <a:rPr lang="he-IL" sz="4000" b="1" dirty="0" smtClean="0">
              <a:solidFill>
                <a:schemeClr val="tx1"/>
              </a:solidFill>
            </a:rPr>
            <a:t>?</a:t>
          </a:r>
          <a:endParaRPr lang="he-IL" sz="4000" b="1" dirty="0">
            <a:solidFill>
              <a:schemeClr val="tx1"/>
            </a:solidFill>
          </a:endParaRPr>
        </a:p>
      </dgm:t>
    </dgm:pt>
    <dgm:pt modelId="{AF6854C3-AF06-4019-BF10-B824966B143D}" type="parTrans" cxnId="{69223760-48ED-49E7-95E0-2AEF61014D7F}">
      <dgm:prSet/>
      <dgm:spPr/>
      <dgm:t>
        <a:bodyPr/>
        <a:lstStyle/>
        <a:p>
          <a:pPr rtl="1"/>
          <a:endParaRPr lang="he-IL"/>
        </a:p>
      </dgm:t>
    </dgm:pt>
    <dgm:pt modelId="{ABECAFEC-43F6-48DC-9AF5-0CC8EACA939A}" type="sibTrans" cxnId="{69223760-48ED-49E7-95E0-2AEF61014D7F}">
      <dgm:prSet/>
      <dgm:spPr/>
      <dgm:t>
        <a:bodyPr/>
        <a:lstStyle/>
        <a:p>
          <a:pPr rtl="1"/>
          <a:endParaRPr lang="he-IL"/>
        </a:p>
      </dgm:t>
    </dgm:pt>
    <dgm:pt modelId="{0874E745-11D9-4C72-8F5B-0030CA95B59D}">
      <dgm:prSet phldrT="[טקסט]" custT="1"/>
      <dgm:spPr/>
      <dgm:t>
        <a:bodyPr/>
        <a:lstStyle/>
        <a:p>
          <a:pPr rtl="1"/>
          <a:r>
            <a:rPr lang="he-IL" sz="4000" b="1" dirty="0" smtClean="0">
              <a:solidFill>
                <a:schemeClr val="bg1"/>
              </a:solidFill>
            </a:rPr>
            <a:t>?</a:t>
          </a:r>
          <a:endParaRPr lang="he-IL" sz="4000" b="1" dirty="0">
            <a:solidFill>
              <a:schemeClr val="bg1"/>
            </a:solidFill>
          </a:endParaRPr>
        </a:p>
      </dgm:t>
    </dgm:pt>
    <dgm:pt modelId="{01EC68C4-0583-4317-9809-1C64169E5EE4}" type="parTrans" cxnId="{F9707537-DF25-4683-AADA-4FAAD8065269}">
      <dgm:prSet/>
      <dgm:spPr/>
      <dgm:t>
        <a:bodyPr/>
        <a:lstStyle/>
        <a:p>
          <a:pPr rtl="1"/>
          <a:endParaRPr lang="he-IL"/>
        </a:p>
      </dgm:t>
    </dgm:pt>
    <dgm:pt modelId="{BDEECA57-BCE3-4B98-9012-0E31AD570BB7}" type="sibTrans" cxnId="{F9707537-DF25-4683-AADA-4FAAD8065269}">
      <dgm:prSet/>
      <dgm:spPr/>
      <dgm:t>
        <a:bodyPr/>
        <a:lstStyle/>
        <a:p>
          <a:pPr rtl="1"/>
          <a:endParaRPr lang="he-IL"/>
        </a:p>
      </dgm:t>
    </dgm:pt>
    <dgm:pt modelId="{8673CB45-7208-4EA8-810D-1BAE8FAFF8D6}">
      <dgm:prSet phldrT="[טקסט]" custT="1"/>
      <dgm:spPr/>
      <dgm:t>
        <a:bodyPr/>
        <a:lstStyle/>
        <a:p>
          <a:pPr rtl="1"/>
          <a:r>
            <a:rPr lang="he-IL" sz="4000" b="1" dirty="0" smtClean="0">
              <a:solidFill>
                <a:schemeClr val="tx1"/>
              </a:solidFill>
            </a:rPr>
            <a:t>חילוף גזים בין הריאות ובין נימי הדם</a:t>
          </a:r>
          <a:endParaRPr lang="he-IL" sz="4000" b="1" dirty="0">
            <a:solidFill>
              <a:schemeClr val="tx1"/>
            </a:solidFill>
          </a:endParaRPr>
        </a:p>
      </dgm:t>
    </dgm:pt>
    <dgm:pt modelId="{ECF185BF-4BE9-4A0B-82CD-1C40EB6F3098}" type="parTrans" cxnId="{D80FF819-51EE-4A2D-ABA5-1D63E66A91DD}">
      <dgm:prSet/>
      <dgm:spPr/>
      <dgm:t>
        <a:bodyPr/>
        <a:lstStyle/>
        <a:p>
          <a:pPr rtl="1"/>
          <a:endParaRPr lang="he-IL"/>
        </a:p>
      </dgm:t>
    </dgm:pt>
    <dgm:pt modelId="{BC54E3FD-5BD8-4FC0-A677-E484906E160A}" type="sibTrans" cxnId="{D80FF819-51EE-4A2D-ABA5-1D63E66A91DD}">
      <dgm:prSet/>
      <dgm:spPr/>
      <dgm:t>
        <a:bodyPr/>
        <a:lstStyle/>
        <a:p>
          <a:pPr rtl="1"/>
          <a:endParaRPr lang="he-IL"/>
        </a:p>
      </dgm:t>
    </dgm:pt>
    <dgm:pt modelId="{1DEC1175-F24F-4CA6-93A3-269585F52135}">
      <dgm:prSet phldrT="[טקסט]" custT="1"/>
      <dgm:spPr/>
      <dgm:t>
        <a:bodyPr/>
        <a:lstStyle/>
        <a:p>
          <a:pPr rtl="1"/>
          <a:r>
            <a:rPr lang="he-IL" sz="4000" b="1" dirty="0" smtClean="0">
              <a:solidFill>
                <a:schemeClr val="bg1"/>
              </a:solidFill>
            </a:rPr>
            <a:t>?</a:t>
          </a:r>
          <a:endParaRPr lang="he-IL" sz="4000" b="1" dirty="0">
            <a:solidFill>
              <a:schemeClr val="bg1"/>
            </a:solidFill>
          </a:endParaRPr>
        </a:p>
      </dgm:t>
    </dgm:pt>
    <dgm:pt modelId="{40CFA17A-3B79-46D7-B689-6F6732EA8B0A}" type="sibTrans" cxnId="{ED38B876-97E8-4338-88CE-34C283D2E649}">
      <dgm:prSet/>
      <dgm:spPr/>
      <dgm:t>
        <a:bodyPr/>
        <a:lstStyle/>
        <a:p>
          <a:pPr rtl="1"/>
          <a:endParaRPr lang="he-IL"/>
        </a:p>
      </dgm:t>
    </dgm:pt>
    <dgm:pt modelId="{EEACC268-1A52-4167-9C13-D1265DD8ED9D}" type="parTrans" cxnId="{ED38B876-97E8-4338-88CE-34C283D2E649}">
      <dgm:prSet/>
      <dgm:spPr/>
      <dgm:t>
        <a:bodyPr/>
        <a:lstStyle/>
        <a:p>
          <a:pPr rtl="1"/>
          <a:endParaRPr lang="he-IL"/>
        </a:p>
      </dgm:t>
    </dgm:pt>
    <dgm:pt modelId="{F2E3F31B-1634-44BB-8756-0B989E0A86E5}" type="pres">
      <dgm:prSet presAssocID="{B12EA06C-3928-419A-B947-D694145E184E}" presName="Name0" presStyleCnt="0">
        <dgm:presLayoutVars>
          <dgm:dir/>
          <dgm:animLvl val="lvl"/>
          <dgm:resizeHandles val="exact"/>
        </dgm:presLayoutVars>
      </dgm:prSet>
      <dgm:spPr/>
      <dgm:t>
        <a:bodyPr/>
        <a:lstStyle/>
        <a:p>
          <a:pPr rtl="1"/>
          <a:endParaRPr lang="he-IL"/>
        </a:p>
      </dgm:t>
    </dgm:pt>
    <dgm:pt modelId="{17DCC7D3-5B37-455E-804F-800BF7F7127D}" type="pres">
      <dgm:prSet presAssocID="{0874E745-11D9-4C72-8F5B-0030CA95B59D}" presName="boxAndChildren" presStyleCnt="0"/>
      <dgm:spPr/>
    </dgm:pt>
    <dgm:pt modelId="{B7D1DFFD-FA60-49E0-8E98-CFF2EF788608}" type="pres">
      <dgm:prSet presAssocID="{0874E745-11D9-4C72-8F5B-0030CA95B59D}" presName="parentTextBox" presStyleLbl="node1" presStyleIdx="0" presStyleCnt="4"/>
      <dgm:spPr/>
      <dgm:t>
        <a:bodyPr/>
        <a:lstStyle/>
        <a:p>
          <a:pPr rtl="1"/>
          <a:endParaRPr lang="he-IL"/>
        </a:p>
      </dgm:t>
    </dgm:pt>
    <dgm:pt modelId="{6659E5C8-2870-404D-9C1E-F9DFAD3E045A}" type="pres">
      <dgm:prSet presAssocID="{0874E745-11D9-4C72-8F5B-0030CA95B59D}" presName="entireBox" presStyleLbl="node1" presStyleIdx="0" presStyleCnt="4"/>
      <dgm:spPr/>
      <dgm:t>
        <a:bodyPr/>
        <a:lstStyle/>
        <a:p>
          <a:pPr rtl="1"/>
          <a:endParaRPr lang="he-IL"/>
        </a:p>
      </dgm:t>
    </dgm:pt>
    <dgm:pt modelId="{25802748-5F59-4483-A170-CC563648015D}" type="pres">
      <dgm:prSet presAssocID="{0874E745-11D9-4C72-8F5B-0030CA95B59D}" presName="descendantBox" presStyleCnt="0"/>
      <dgm:spPr/>
    </dgm:pt>
    <dgm:pt modelId="{9D1A289B-C0EC-42E0-95BC-D1BBFC4E5820}" type="pres">
      <dgm:prSet presAssocID="{8673CB45-7208-4EA8-810D-1BAE8FAFF8D6}" presName="childTextBox" presStyleLbl="fgAccFollowNode1" presStyleIdx="0" presStyleCnt="4">
        <dgm:presLayoutVars>
          <dgm:bulletEnabled val="1"/>
        </dgm:presLayoutVars>
      </dgm:prSet>
      <dgm:spPr/>
      <dgm:t>
        <a:bodyPr/>
        <a:lstStyle/>
        <a:p>
          <a:pPr rtl="1"/>
          <a:endParaRPr lang="he-IL"/>
        </a:p>
      </dgm:t>
    </dgm:pt>
    <dgm:pt modelId="{24A1B85D-EFFE-4A19-8FEE-FE8C5C917F23}" type="pres">
      <dgm:prSet presAssocID="{931A7B3C-B267-4738-A88D-D00F63FB223C}" presName="sp" presStyleCnt="0"/>
      <dgm:spPr/>
    </dgm:pt>
    <dgm:pt modelId="{08EE01B2-6AC2-426D-A8EB-D0B3F6C924BC}" type="pres">
      <dgm:prSet presAssocID="{A9979291-7C00-43B8-A1EA-80A7C60871FD}" presName="arrowAndChildren" presStyleCnt="0"/>
      <dgm:spPr/>
    </dgm:pt>
    <dgm:pt modelId="{A9BC3A73-1FE4-4E65-93D7-A82C7A42AEB5}" type="pres">
      <dgm:prSet presAssocID="{A9979291-7C00-43B8-A1EA-80A7C60871FD}" presName="parentTextArrow" presStyleLbl="node1" presStyleIdx="0" presStyleCnt="4"/>
      <dgm:spPr/>
      <dgm:t>
        <a:bodyPr/>
        <a:lstStyle/>
        <a:p>
          <a:pPr rtl="1"/>
          <a:endParaRPr lang="he-IL"/>
        </a:p>
      </dgm:t>
    </dgm:pt>
    <dgm:pt modelId="{4A436267-9B77-4D3F-ACC1-6D5695D98A6A}" type="pres">
      <dgm:prSet presAssocID="{A9979291-7C00-43B8-A1EA-80A7C60871FD}" presName="arrow" presStyleLbl="node1" presStyleIdx="1" presStyleCnt="4"/>
      <dgm:spPr/>
      <dgm:t>
        <a:bodyPr/>
        <a:lstStyle/>
        <a:p>
          <a:pPr rtl="1"/>
          <a:endParaRPr lang="he-IL"/>
        </a:p>
      </dgm:t>
    </dgm:pt>
    <dgm:pt modelId="{DB5A2803-B583-45AF-A7AD-8B9ABC44DC85}" type="pres">
      <dgm:prSet presAssocID="{A9979291-7C00-43B8-A1EA-80A7C60871FD}" presName="descendantArrow" presStyleCnt="0"/>
      <dgm:spPr/>
    </dgm:pt>
    <dgm:pt modelId="{FA48A904-1525-415F-BFC2-44C897904444}" type="pres">
      <dgm:prSet presAssocID="{76684900-C5B9-4EB8-AAB3-27B61075EAD2}" presName="childTextArrow" presStyleLbl="fgAccFollowNode1" presStyleIdx="1" presStyleCnt="4">
        <dgm:presLayoutVars>
          <dgm:bulletEnabled val="1"/>
        </dgm:presLayoutVars>
      </dgm:prSet>
      <dgm:spPr/>
      <dgm:t>
        <a:bodyPr/>
        <a:lstStyle/>
        <a:p>
          <a:pPr rtl="1"/>
          <a:endParaRPr lang="he-IL"/>
        </a:p>
      </dgm:t>
    </dgm:pt>
    <dgm:pt modelId="{1E684763-8170-49DC-A393-131C2AE3B8A4}" type="pres">
      <dgm:prSet presAssocID="{40CFA17A-3B79-46D7-B689-6F6732EA8B0A}" presName="sp" presStyleCnt="0"/>
      <dgm:spPr/>
    </dgm:pt>
    <dgm:pt modelId="{4DA16FCC-2AAD-48ED-B8BF-99FDBDE107E3}" type="pres">
      <dgm:prSet presAssocID="{1DEC1175-F24F-4CA6-93A3-269585F52135}" presName="arrowAndChildren" presStyleCnt="0"/>
      <dgm:spPr/>
    </dgm:pt>
    <dgm:pt modelId="{046E9979-3C50-4F02-808F-06265E37BB14}" type="pres">
      <dgm:prSet presAssocID="{1DEC1175-F24F-4CA6-93A3-269585F52135}" presName="parentTextArrow" presStyleLbl="node1" presStyleIdx="1" presStyleCnt="4"/>
      <dgm:spPr/>
      <dgm:t>
        <a:bodyPr/>
        <a:lstStyle/>
        <a:p>
          <a:pPr rtl="1"/>
          <a:endParaRPr lang="he-IL"/>
        </a:p>
      </dgm:t>
    </dgm:pt>
    <dgm:pt modelId="{3F2C9713-AEE5-4015-BD03-B5A4E88AEE33}" type="pres">
      <dgm:prSet presAssocID="{1DEC1175-F24F-4CA6-93A3-269585F52135}" presName="arrow" presStyleLbl="node1" presStyleIdx="2" presStyleCnt="4"/>
      <dgm:spPr/>
      <dgm:t>
        <a:bodyPr/>
        <a:lstStyle/>
        <a:p>
          <a:pPr rtl="1"/>
          <a:endParaRPr lang="he-IL"/>
        </a:p>
      </dgm:t>
    </dgm:pt>
    <dgm:pt modelId="{55940FBF-41DD-4A50-9FAF-426C34AA3CCA}" type="pres">
      <dgm:prSet presAssocID="{1DEC1175-F24F-4CA6-93A3-269585F52135}" presName="descendantArrow" presStyleCnt="0"/>
      <dgm:spPr/>
    </dgm:pt>
    <dgm:pt modelId="{15B7F197-55EC-422B-858C-A8B0DB56C369}" type="pres">
      <dgm:prSet presAssocID="{0E4DE362-D867-44E5-B557-A140E81EA53A}" presName="childTextArrow" presStyleLbl="fgAccFollowNode1" presStyleIdx="2" presStyleCnt="4">
        <dgm:presLayoutVars>
          <dgm:bulletEnabled val="1"/>
        </dgm:presLayoutVars>
      </dgm:prSet>
      <dgm:spPr/>
      <dgm:t>
        <a:bodyPr/>
        <a:lstStyle/>
        <a:p>
          <a:pPr rtl="1"/>
          <a:endParaRPr lang="he-IL"/>
        </a:p>
      </dgm:t>
    </dgm:pt>
    <dgm:pt modelId="{08D86397-E4D6-4453-BE01-78BC6C54CC10}" type="pres">
      <dgm:prSet presAssocID="{DC0A4A13-7ED8-4779-AC06-16482885754E}" presName="sp" presStyleCnt="0"/>
      <dgm:spPr/>
    </dgm:pt>
    <dgm:pt modelId="{4A142427-2866-4C97-9B36-6A829D6DACA1}" type="pres">
      <dgm:prSet presAssocID="{7FA23DB7-1EF3-4F6C-B73B-35EB563F53A4}" presName="arrowAndChildren" presStyleCnt="0"/>
      <dgm:spPr/>
    </dgm:pt>
    <dgm:pt modelId="{304EB15A-5C9C-42AF-9838-B98F18AD80BA}" type="pres">
      <dgm:prSet presAssocID="{7FA23DB7-1EF3-4F6C-B73B-35EB563F53A4}" presName="parentTextArrow" presStyleLbl="node1" presStyleIdx="2" presStyleCnt="4"/>
      <dgm:spPr/>
      <dgm:t>
        <a:bodyPr/>
        <a:lstStyle/>
        <a:p>
          <a:pPr rtl="1"/>
          <a:endParaRPr lang="he-IL"/>
        </a:p>
      </dgm:t>
    </dgm:pt>
    <dgm:pt modelId="{DDE5FC2E-03B2-4A0D-A166-0B0FB7E588A8}" type="pres">
      <dgm:prSet presAssocID="{7FA23DB7-1EF3-4F6C-B73B-35EB563F53A4}" presName="arrow" presStyleLbl="node1" presStyleIdx="3" presStyleCnt="4"/>
      <dgm:spPr/>
      <dgm:t>
        <a:bodyPr/>
        <a:lstStyle/>
        <a:p>
          <a:pPr rtl="1"/>
          <a:endParaRPr lang="he-IL"/>
        </a:p>
      </dgm:t>
    </dgm:pt>
    <dgm:pt modelId="{D235ECA6-A4DA-4238-91E0-18C825FFD4FD}" type="pres">
      <dgm:prSet presAssocID="{7FA23DB7-1EF3-4F6C-B73B-35EB563F53A4}" presName="descendantArrow" presStyleCnt="0"/>
      <dgm:spPr/>
    </dgm:pt>
    <dgm:pt modelId="{2CDF9E4C-C1CF-47A5-992A-2E03E1506B93}" type="pres">
      <dgm:prSet presAssocID="{08A807C2-E484-46E3-A8A2-9250FA5C82F2}" presName="childTextArrow" presStyleLbl="fgAccFollowNode1" presStyleIdx="3" presStyleCnt="4">
        <dgm:presLayoutVars>
          <dgm:bulletEnabled val="1"/>
        </dgm:presLayoutVars>
      </dgm:prSet>
      <dgm:spPr/>
      <dgm:t>
        <a:bodyPr/>
        <a:lstStyle/>
        <a:p>
          <a:pPr rtl="1"/>
          <a:endParaRPr lang="he-IL"/>
        </a:p>
      </dgm:t>
    </dgm:pt>
  </dgm:ptLst>
  <dgm:cxnLst>
    <dgm:cxn modelId="{FBAA55A3-28C7-439F-9AAE-F87143BB988D}" type="presOf" srcId="{7FA23DB7-1EF3-4F6C-B73B-35EB563F53A4}" destId="{DDE5FC2E-03B2-4A0D-A166-0B0FB7E588A8}" srcOrd="1" destOrd="0" presId="urn:microsoft.com/office/officeart/2005/8/layout/process4"/>
    <dgm:cxn modelId="{3CF21E2D-AFBB-446D-931F-124349EB1F01}" type="presOf" srcId="{0E4DE362-D867-44E5-B557-A140E81EA53A}" destId="{15B7F197-55EC-422B-858C-A8B0DB56C369}" srcOrd="0" destOrd="0" presId="urn:microsoft.com/office/officeart/2005/8/layout/process4"/>
    <dgm:cxn modelId="{ED38B876-97E8-4338-88CE-34C283D2E649}" srcId="{B12EA06C-3928-419A-B947-D694145E184E}" destId="{1DEC1175-F24F-4CA6-93A3-269585F52135}" srcOrd="1" destOrd="0" parTransId="{EEACC268-1A52-4167-9C13-D1265DD8ED9D}" sibTransId="{40CFA17A-3B79-46D7-B689-6F6732EA8B0A}"/>
    <dgm:cxn modelId="{4F280275-D2B8-43A6-A645-9DBF5AD629CC}" type="presOf" srcId="{A9979291-7C00-43B8-A1EA-80A7C60871FD}" destId="{4A436267-9B77-4D3F-ACC1-6D5695D98A6A}" srcOrd="1" destOrd="0" presId="urn:microsoft.com/office/officeart/2005/8/layout/process4"/>
    <dgm:cxn modelId="{B42269D8-07DF-4ACC-8A6B-D81903230BF8}" type="presOf" srcId="{1DEC1175-F24F-4CA6-93A3-269585F52135}" destId="{3F2C9713-AEE5-4015-BD03-B5A4E88AEE33}" srcOrd="1" destOrd="0" presId="urn:microsoft.com/office/officeart/2005/8/layout/process4"/>
    <dgm:cxn modelId="{CE30C498-BB83-4185-8F51-0746A18A191A}" type="presOf" srcId="{A9979291-7C00-43B8-A1EA-80A7C60871FD}" destId="{A9BC3A73-1FE4-4E65-93D7-A82C7A42AEB5}" srcOrd="0" destOrd="0" presId="urn:microsoft.com/office/officeart/2005/8/layout/process4"/>
    <dgm:cxn modelId="{B557CDF8-7773-42C2-A427-9041BC688F2F}" type="presOf" srcId="{8673CB45-7208-4EA8-810D-1BAE8FAFF8D6}" destId="{9D1A289B-C0EC-42E0-95BC-D1BBFC4E5820}" srcOrd="0" destOrd="0" presId="urn:microsoft.com/office/officeart/2005/8/layout/process4"/>
    <dgm:cxn modelId="{469F4909-7B10-4F82-B3F6-5530996C9FB6}" type="presOf" srcId="{0874E745-11D9-4C72-8F5B-0030CA95B59D}" destId="{6659E5C8-2870-404D-9C1E-F9DFAD3E045A}" srcOrd="1" destOrd="0" presId="urn:microsoft.com/office/officeart/2005/8/layout/process4"/>
    <dgm:cxn modelId="{B26A7833-1F1D-4BA0-B76C-D5F9B3887FCD}" type="presOf" srcId="{B12EA06C-3928-419A-B947-D694145E184E}" destId="{F2E3F31B-1634-44BB-8756-0B989E0A86E5}" srcOrd="0" destOrd="0" presId="urn:microsoft.com/office/officeart/2005/8/layout/process4"/>
    <dgm:cxn modelId="{A29E0C90-1CF2-4F72-AAB6-095CA87A3F21}" srcId="{B12EA06C-3928-419A-B947-D694145E184E}" destId="{7FA23DB7-1EF3-4F6C-B73B-35EB563F53A4}" srcOrd="0" destOrd="0" parTransId="{61549980-6DAA-431A-925C-6232E0F1DEF0}" sibTransId="{DC0A4A13-7ED8-4779-AC06-16482885754E}"/>
    <dgm:cxn modelId="{D5FCCBC4-1EB1-42E3-8E33-47270CDD0DE0}" type="presOf" srcId="{1DEC1175-F24F-4CA6-93A3-269585F52135}" destId="{046E9979-3C50-4F02-808F-06265E37BB14}" srcOrd="0" destOrd="0" presId="urn:microsoft.com/office/officeart/2005/8/layout/process4"/>
    <dgm:cxn modelId="{65929F21-8D94-441A-87A0-F315786891B6}" srcId="{B12EA06C-3928-419A-B947-D694145E184E}" destId="{A9979291-7C00-43B8-A1EA-80A7C60871FD}" srcOrd="2" destOrd="0" parTransId="{15590653-5DE8-4FE0-AC74-6FB438312641}" sibTransId="{931A7B3C-B267-4738-A88D-D00F63FB223C}"/>
    <dgm:cxn modelId="{59CA635C-FEF4-4173-B4D8-DFF19273C5B1}" srcId="{1DEC1175-F24F-4CA6-93A3-269585F52135}" destId="{0E4DE362-D867-44E5-B557-A140E81EA53A}" srcOrd="0" destOrd="0" parTransId="{5AFB6CCC-36E7-46FC-A6A7-A7E7A7F02335}" sibTransId="{4FB5F90B-FE46-42A5-AEEE-7A6D1210739F}"/>
    <dgm:cxn modelId="{D80FF819-51EE-4A2D-ABA5-1D63E66A91DD}" srcId="{0874E745-11D9-4C72-8F5B-0030CA95B59D}" destId="{8673CB45-7208-4EA8-810D-1BAE8FAFF8D6}" srcOrd="0" destOrd="0" parTransId="{ECF185BF-4BE9-4A0B-82CD-1C40EB6F3098}" sibTransId="{BC54E3FD-5BD8-4FC0-A677-E484906E160A}"/>
    <dgm:cxn modelId="{12B2E95F-1A20-474D-B938-C98A93F24E89}" srcId="{7FA23DB7-1EF3-4F6C-B73B-35EB563F53A4}" destId="{08A807C2-E484-46E3-A8A2-9250FA5C82F2}" srcOrd="0" destOrd="0" parTransId="{C918FE18-1F3E-43FE-BD1F-148916669D63}" sibTransId="{3F1B9851-4BDA-489D-9C81-EACAC0F3FD11}"/>
    <dgm:cxn modelId="{35BC30A9-62F5-41D0-BB84-635AD8ED7B1E}" type="presOf" srcId="{08A807C2-E484-46E3-A8A2-9250FA5C82F2}" destId="{2CDF9E4C-C1CF-47A5-992A-2E03E1506B93}" srcOrd="0" destOrd="0" presId="urn:microsoft.com/office/officeart/2005/8/layout/process4"/>
    <dgm:cxn modelId="{F9707537-DF25-4683-AADA-4FAAD8065269}" srcId="{B12EA06C-3928-419A-B947-D694145E184E}" destId="{0874E745-11D9-4C72-8F5B-0030CA95B59D}" srcOrd="3" destOrd="0" parTransId="{01EC68C4-0583-4317-9809-1C64169E5EE4}" sibTransId="{BDEECA57-BCE3-4B98-9012-0E31AD570BB7}"/>
    <dgm:cxn modelId="{69223760-48ED-49E7-95E0-2AEF61014D7F}" srcId="{A9979291-7C00-43B8-A1EA-80A7C60871FD}" destId="{76684900-C5B9-4EB8-AAB3-27B61075EAD2}" srcOrd="0" destOrd="0" parTransId="{AF6854C3-AF06-4019-BF10-B824966B143D}" sibTransId="{ABECAFEC-43F6-48DC-9AF5-0CC8EACA939A}"/>
    <dgm:cxn modelId="{65DA83C9-7FE8-4C24-8936-5A133CB83227}" type="presOf" srcId="{0874E745-11D9-4C72-8F5B-0030CA95B59D}" destId="{B7D1DFFD-FA60-49E0-8E98-CFF2EF788608}" srcOrd="0" destOrd="0" presId="urn:microsoft.com/office/officeart/2005/8/layout/process4"/>
    <dgm:cxn modelId="{93E4B2F0-C8A3-4C37-B902-6FA3B9F34B0E}" type="presOf" srcId="{76684900-C5B9-4EB8-AAB3-27B61075EAD2}" destId="{FA48A904-1525-415F-BFC2-44C897904444}" srcOrd="0" destOrd="0" presId="urn:microsoft.com/office/officeart/2005/8/layout/process4"/>
    <dgm:cxn modelId="{229CAB4B-8CC9-471D-88BB-FB9EBCE2160A}" type="presOf" srcId="{7FA23DB7-1EF3-4F6C-B73B-35EB563F53A4}" destId="{304EB15A-5C9C-42AF-9838-B98F18AD80BA}" srcOrd="0" destOrd="0" presId="urn:microsoft.com/office/officeart/2005/8/layout/process4"/>
    <dgm:cxn modelId="{F979562E-8A59-4A05-AD3A-1177A1ECBDE2}" type="presParOf" srcId="{F2E3F31B-1634-44BB-8756-0B989E0A86E5}" destId="{17DCC7D3-5B37-455E-804F-800BF7F7127D}" srcOrd="0" destOrd="0" presId="urn:microsoft.com/office/officeart/2005/8/layout/process4"/>
    <dgm:cxn modelId="{50818310-C895-491E-B1AE-2B9F2602C970}" type="presParOf" srcId="{17DCC7D3-5B37-455E-804F-800BF7F7127D}" destId="{B7D1DFFD-FA60-49E0-8E98-CFF2EF788608}" srcOrd="0" destOrd="0" presId="urn:microsoft.com/office/officeart/2005/8/layout/process4"/>
    <dgm:cxn modelId="{D79DB25A-E769-4139-8B3F-EA31ECDA0A24}" type="presParOf" srcId="{17DCC7D3-5B37-455E-804F-800BF7F7127D}" destId="{6659E5C8-2870-404D-9C1E-F9DFAD3E045A}" srcOrd="1" destOrd="0" presId="urn:microsoft.com/office/officeart/2005/8/layout/process4"/>
    <dgm:cxn modelId="{1F914364-E8CE-4D71-8EAE-C074DDABF810}" type="presParOf" srcId="{17DCC7D3-5B37-455E-804F-800BF7F7127D}" destId="{25802748-5F59-4483-A170-CC563648015D}" srcOrd="2" destOrd="0" presId="urn:microsoft.com/office/officeart/2005/8/layout/process4"/>
    <dgm:cxn modelId="{2BB8B025-4DAC-47CF-B9B0-1CE4F1CB953C}" type="presParOf" srcId="{25802748-5F59-4483-A170-CC563648015D}" destId="{9D1A289B-C0EC-42E0-95BC-D1BBFC4E5820}" srcOrd="0" destOrd="0" presId="urn:microsoft.com/office/officeart/2005/8/layout/process4"/>
    <dgm:cxn modelId="{50B1BF46-24E5-4AC0-8C20-21F4C590C40E}" type="presParOf" srcId="{F2E3F31B-1634-44BB-8756-0B989E0A86E5}" destId="{24A1B85D-EFFE-4A19-8FEE-FE8C5C917F23}" srcOrd="1" destOrd="0" presId="urn:microsoft.com/office/officeart/2005/8/layout/process4"/>
    <dgm:cxn modelId="{3DEB3368-F043-4AD3-BC44-8B1CB91FD817}" type="presParOf" srcId="{F2E3F31B-1634-44BB-8756-0B989E0A86E5}" destId="{08EE01B2-6AC2-426D-A8EB-D0B3F6C924BC}" srcOrd="2" destOrd="0" presId="urn:microsoft.com/office/officeart/2005/8/layout/process4"/>
    <dgm:cxn modelId="{5B169185-8332-4284-829C-C0CB7BFF57F8}" type="presParOf" srcId="{08EE01B2-6AC2-426D-A8EB-D0B3F6C924BC}" destId="{A9BC3A73-1FE4-4E65-93D7-A82C7A42AEB5}" srcOrd="0" destOrd="0" presId="urn:microsoft.com/office/officeart/2005/8/layout/process4"/>
    <dgm:cxn modelId="{8D45158C-5F0E-434E-B0AA-28DF6903B8C5}" type="presParOf" srcId="{08EE01B2-6AC2-426D-A8EB-D0B3F6C924BC}" destId="{4A436267-9B77-4D3F-ACC1-6D5695D98A6A}" srcOrd="1" destOrd="0" presId="urn:microsoft.com/office/officeart/2005/8/layout/process4"/>
    <dgm:cxn modelId="{CC50B2CB-A0E0-466F-8CD1-0D574E510D70}" type="presParOf" srcId="{08EE01B2-6AC2-426D-A8EB-D0B3F6C924BC}" destId="{DB5A2803-B583-45AF-A7AD-8B9ABC44DC85}" srcOrd="2" destOrd="0" presId="urn:microsoft.com/office/officeart/2005/8/layout/process4"/>
    <dgm:cxn modelId="{0460C942-495D-441F-8E65-67098D441D90}" type="presParOf" srcId="{DB5A2803-B583-45AF-A7AD-8B9ABC44DC85}" destId="{FA48A904-1525-415F-BFC2-44C897904444}" srcOrd="0" destOrd="0" presId="urn:microsoft.com/office/officeart/2005/8/layout/process4"/>
    <dgm:cxn modelId="{6A1F8239-0543-4DEE-B347-9E20CCF53259}" type="presParOf" srcId="{F2E3F31B-1634-44BB-8756-0B989E0A86E5}" destId="{1E684763-8170-49DC-A393-131C2AE3B8A4}" srcOrd="3" destOrd="0" presId="urn:microsoft.com/office/officeart/2005/8/layout/process4"/>
    <dgm:cxn modelId="{4FAD47AB-DA5F-4FA8-A733-FAC5243A5BAF}" type="presParOf" srcId="{F2E3F31B-1634-44BB-8756-0B989E0A86E5}" destId="{4DA16FCC-2AAD-48ED-B8BF-99FDBDE107E3}" srcOrd="4" destOrd="0" presId="urn:microsoft.com/office/officeart/2005/8/layout/process4"/>
    <dgm:cxn modelId="{B4FF77CD-54CB-4D40-AE8F-197137987046}" type="presParOf" srcId="{4DA16FCC-2AAD-48ED-B8BF-99FDBDE107E3}" destId="{046E9979-3C50-4F02-808F-06265E37BB14}" srcOrd="0" destOrd="0" presId="urn:microsoft.com/office/officeart/2005/8/layout/process4"/>
    <dgm:cxn modelId="{C46ED350-233E-45DE-BD28-FD7AEBF39BDB}" type="presParOf" srcId="{4DA16FCC-2AAD-48ED-B8BF-99FDBDE107E3}" destId="{3F2C9713-AEE5-4015-BD03-B5A4E88AEE33}" srcOrd="1" destOrd="0" presId="urn:microsoft.com/office/officeart/2005/8/layout/process4"/>
    <dgm:cxn modelId="{6277D553-862F-424F-AD80-A4DF63083761}" type="presParOf" srcId="{4DA16FCC-2AAD-48ED-B8BF-99FDBDE107E3}" destId="{55940FBF-41DD-4A50-9FAF-426C34AA3CCA}" srcOrd="2" destOrd="0" presId="urn:microsoft.com/office/officeart/2005/8/layout/process4"/>
    <dgm:cxn modelId="{AA84D110-8AA7-4061-A8A4-371D41BD2FAD}" type="presParOf" srcId="{55940FBF-41DD-4A50-9FAF-426C34AA3CCA}" destId="{15B7F197-55EC-422B-858C-A8B0DB56C369}" srcOrd="0" destOrd="0" presId="urn:microsoft.com/office/officeart/2005/8/layout/process4"/>
    <dgm:cxn modelId="{2DA10A02-3B11-4A23-9040-3A697066399B}" type="presParOf" srcId="{F2E3F31B-1634-44BB-8756-0B989E0A86E5}" destId="{08D86397-E4D6-4453-BE01-78BC6C54CC10}" srcOrd="5" destOrd="0" presId="urn:microsoft.com/office/officeart/2005/8/layout/process4"/>
    <dgm:cxn modelId="{E6F0EB61-90C9-4542-B8D6-EA83EC719DEC}" type="presParOf" srcId="{F2E3F31B-1634-44BB-8756-0B989E0A86E5}" destId="{4A142427-2866-4C97-9B36-6A829D6DACA1}" srcOrd="6" destOrd="0" presId="urn:microsoft.com/office/officeart/2005/8/layout/process4"/>
    <dgm:cxn modelId="{2F026E6D-213F-41EB-8B8A-02080E260A0A}" type="presParOf" srcId="{4A142427-2866-4C97-9B36-6A829D6DACA1}" destId="{304EB15A-5C9C-42AF-9838-B98F18AD80BA}" srcOrd="0" destOrd="0" presId="urn:microsoft.com/office/officeart/2005/8/layout/process4"/>
    <dgm:cxn modelId="{29E9FE3F-D088-4763-B6FA-B3B88041A3E0}" type="presParOf" srcId="{4A142427-2866-4C97-9B36-6A829D6DACA1}" destId="{DDE5FC2E-03B2-4A0D-A166-0B0FB7E588A8}" srcOrd="1" destOrd="0" presId="urn:microsoft.com/office/officeart/2005/8/layout/process4"/>
    <dgm:cxn modelId="{47B77BA1-6125-4ACD-B38C-C3592B9ED944}" type="presParOf" srcId="{4A142427-2866-4C97-9B36-6A829D6DACA1}" destId="{D235ECA6-A4DA-4238-91E0-18C825FFD4FD}" srcOrd="2" destOrd="0" presId="urn:microsoft.com/office/officeart/2005/8/layout/process4"/>
    <dgm:cxn modelId="{C3DC0F8C-FC53-4E9F-B2ED-DA99D3A4AD8D}" type="presParOf" srcId="{D235ECA6-A4DA-4238-91E0-18C825FFD4FD}" destId="{2CDF9E4C-C1CF-47A5-992A-2E03E1506B9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2EA06C-3928-419A-B947-D694145E184E}" type="doc">
      <dgm:prSet loTypeId="urn:microsoft.com/office/officeart/2005/8/layout/process4" loCatId="process" qsTypeId="urn:microsoft.com/office/officeart/2005/8/quickstyle/3d2" qsCatId="3D" csTypeId="urn:microsoft.com/office/officeart/2005/8/colors/accent1_2" csCatId="accent1" phldr="1"/>
      <dgm:spPr/>
      <dgm:t>
        <a:bodyPr/>
        <a:lstStyle/>
        <a:p>
          <a:pPr rtl="1"/>
          <a:endParaRPr lang="he-IL"/>
        </a:p>
      </dgm:t>
    </dgm:pt>
    <dgm:pt modelId="{7FA23DB7-1EF3-4F6C-B73B-35EB563F53A4}">
      <dgm:prSet phldrT="[טקסט]" custT="1"/>
      <dgm:spPr/>
      <dgm:t>
        <a:bodyPr/>
        <a:lstStyle/>
        <a:p>
          <a:pPr rtl="1"/>
          <a:r>
            <a:rPr lang="he-IL" sz="4000" b="1" dirty="0" smtClean="0">
              <a:solidFill>
                <a:schemeClr val="bg1"/>
              </a:solidFill>
            </a:rPr>
            <a:t>אף</a:t>
          </a:r>
          <a:endParaRPr lang="he-IL" sz="4000" b="1" dirty="0">
            <a:solidFill>
              <a:schemeClr val="bg1"/>
            </a:solidFill>
          </a:endParaRPr>
        </a:p>
      </dgm:t>
    </dgm:pt>
    <dgm:pt modelId="{61549980-6DAA-431A-925C-6232E0F1DEF0}" type="parTrans" cxnId="{A29E0C90-1CF2-4F72-AAB6-095CA87A3F21}">
      <dgm:prSet/>
      <dgm:spPr/>
      <dgm:t>
        <a:bodyPr/>
        <a:lstStyle/>
        <a:p>
          <a:pPr rtl="1"/>
          <a:endParaRPr lang="he-IL"/>
        </a:p>
      </dgm:t>
    </dgm:pt>
    <dgm:pt modelId="{DC0A4A13-7ED8-4779-AC06-16482885754E}" type="sibTrans" cxnId="{A29E0C90-1CF2-4F72-AAB6-095CA87A3F21}">
      <dgm:prSet/>
      <dgm:spPr/>
      <dgm:t>
        <a:bodyPr/>
        <a:lstStyle/>
        <a:p>
          <a:pPr rtl="1"/>
          <a:endParaRPr lang="he-IL"/>
        </a:p>
      </dgm:t>
    </dgm:pt>
    <dgm:pt modelId="{08A807C2-E484-46E3-A8A2-9250FA5C82F2}">
      <dgm:prSet phldrT="[טקסט]" custT="1"/>
      <dgm:spPr/>
      <dgm:t>
        <a:bodyPr/>
        <a:lstStyle/>
        <a:p>
          <a:pPr rtl="1"/>
          <a:r>
            <a:rPr lang="he-IL" sz="4000" b="1" dirty="0" smtClean="0">
              <a:solidFill>
                <a:schemeClr val="tx1"/>
              </a:solidFill>
            </a:rPr>
            <a:t>סינון, חימום והרטבת האוויר</a:t>
          </a:r>
          <a:endParaRPr lang="he-IL" sz="4000" b="1" dirty="0">
            <a:solidFill>
              <a:schemeClr val="tx1"/>
            </a:solidFill>
          </a:endParaRPr>
        </a:p>
      </dgm:t>
    </dgm:pt>
    <dgm:pt modelId="{C918FE18-1F3E-43FE-BD1F-148916669D63}" type="parTrans" cxnId="{12B2E95F-1A20-474D-B938-C98A93F24E89}">
      <dgm:prSet/>
      <dgm:spPr/>
      <dgm:t>
        <a:bodyPr/>
        <a:lstStyle/>
        <a:p>
          <a:pPr rtl="1"/>
          <a:endParaRPr lang="he-IL"/>
        </a:p>
      </dgm:t>
    </dgm:pt>
    <dgm:pt modelId="{3F1B9851-4BDA-489D-9C81-EACAC0F3FD11}" type="sibTrans" cxnId="{12B2E95F-1A20-474D-B938-C98A93F24E89}">
      <dgm:prSet/>
      <dgm:spPr/>
      <dgm:t>
        <a:bodyPr/>
        <a:lstStyle/>
        <a:p>
          <a:pPr rtl="1"/>
          <a:endParaRPr lang="he-IL"/>
        </a:p>
      </dgm:t>
    </dgm:pt>
    <dgm:pt modelId="{0E4DE362-D867-44E5-B557-A140E81EA53A}">
      <dgm:prSet phldrT="[טקסט]" custT="1"/>
      <dgm:spPr/>
      <dgm:t>
        <a:bodyPr/>
        <a:lstStyle/>
        <a:p>
          <a:pPr rtl="1"/>
          <a:r>
            <a:rPr lang="he-IL" sz="4000" b="1" dirty="0" smtClean="0">
              <a:solidFill>
                <a:schemeClr val="tx1"/>
              </a:solidFill>
            </a:rPr>
            <a:t>העברת האוויר אל הריאות, המשך סינון</a:t>
          </a:r>
          <a:endParaRPr lang="he-IL" sz="4000" b="1" dirty="0">
            <a:solidFill>
              <a:schemeClr val="tx1"/>
            </a:solidFill>
          </a:endParaRPr>
        </a:p>
      </dgm:t>
    </dgm:pt>
    <dgm:pt modelId="{5AFB6CCC-36E7-46FC-A6A7-A7E7A7F02335}" type="parTrans" cxnId="{59CA635C-FEF4-4173-B4D8-DFF19273C5B1}">
      <dgm:prSet/>
      <dgm:spPr/>
      <dgm:t>
        <a:bodyPr/>
        <a:lstStyle/>
        <a:p>
          <a:pPr rtl="1"/>
          <a:endParaRPr lang="he-IL"/>
        </a:p>
      </dgm:t>
    </dgm:pt>
    <dgm:pt modelId="{4FB5F90B-FE46-42A5-AEEE-7A6D1210739F}" type="sibTrans" cxnId="{59CA635C-FEF4-4173-B4D8-DFF19273C5B1}">
      <dgm:prSet/>
      <dgm:spPr/>
      <dgm:t>
        <a:bodyPr/>
        <a:lstStyle/>
        <a:p>
          <a:pPr rtl="1"/>
          <a:endParaRPr lang="he-IL"/>
        </a:p>
      </dgm:t>
    </dgm:pt>
    <dgm:pt modelId="{A9979291-7C00-43B8-A1EA-80A7C60871FD}">
      <dgm:prSet phldrT="[טקסט]" custT="1"/>
      <dgm:spPr/>
      <dgm:t>
        <a:bodyPr/>
        <a:lstStyle/>
        <a:p>
          <a:pPr rtl="1"/>
          <a:r>
            <a:rPr lang="he-IL" sz="4000" b="1" dirty="0" smtClean="0">
              <a:solidFill>
                <a:schemeClr val="bg1"/>
              </a:solidFill>
            </a:rPr>
            <a:t>סימפונות וסימפוניות</a:t>
          </a:r>
          <a:endParaRPr lang="he-IL" sz="4000" b="1" dirty="0">
            <a:solidFill>
              <a:schemeClr val="bg1"/>
            </a:solidFill>
          </a:endParaRPr>
        </a:p>
      </dgm:t>
    </dgm:pt>
    <dgm:pt modelId="{15590653-5DE8-4FE0-AC74-6FB438312641}" type="parTrans" cxnId="{65929F21-8D94-441A-87A0-F315786891B6}">
      <dgm:prSet/>
      <dgm:spPr/>
      <dgm:t>
        <a:bodyPr/>
        <a:lstStyle/>
        <a:p>
          <a:pPr rtl="1"/>
          <a:endParaRPr lang="he-IL"/>
        </a:p>
      </dgm:t>
    </dgm:pt>
    <dgm:pt modelId="{931A7B3C-B267-4738-A88D-D00F63FB223C}" type="sibTrans" cxnId="{65929F21-8D94-441A-87A0-F315786891B6}">
      <dgm:prSet/>
      <dgm:spPr/>
      <dgm:t>
        <a:bodyPr/>
        <a:lstStyle/>
        <a:p>
          <a:pPr rtl="1"/>
          <a:endParaRPr lang="he-IL"/>
        </a:p>
      </dgm:t>
    </dgm:pt>
    <dgm:pt modelId="{76684900-C5B9-4EB8-AAB3-27B61075EAD2}">
      <dgm:prSet phldrT="[טקסט]" custT="1"/>
      <dgm:spPr/>
      <dgm:t>
        <a:bodyPr/>
        <a:lstStyle/>
        <a:p>
          <a:pPr rtl="1"/>
          <a:r>
            <a:rPr lang="he-IL" sz="4000" b="1" dirty="0" smtClean="0">
              <a:solidFill>
                <a:schemeClr val="tx1"/>
              </a:solidFill>
            </a:rPr>
            <a:t>התפצלויות רבות והמשך מעבר האוויר</a:t>
          </a:r>
          <a:endParaRPr lang="he-IL" sz="4000" b="1" dirty="0">
            <a:solidFill>
              <a:schemeClr val="tx1"/>
            </a:solidFill>
          </a:endParaRPr>
        </a:p>
      </dgm:t>
    </dgm:pt>
    <dgm:pt modelId="{AF6854C3-AF06-4019-BF10-B824966B143D}" type="parTrans" cxnId="{69223760-48ED-49E7-95E0-2AEF61014D7F}">
      <dgm:prSet/>
      <dgm:spPr/>
      <dgm:t>
        <a:bodyPr/>
        <a:lstStyle/>
        <a:p>
          <a:pPr rtl="1"/>
          <a:endParaRPr lang="he-IL"/>
        </a:p>
      </dgm:t>
    </dgm:pt>
    <dgm:pt modelId="{ABECAFEC-43F6-48DC-9AF5-0CC8EACA939A}" type="sibTrans" cxnId="{69223760-48ED-49E7-95E0-2AEF61014D7F}">
      <dgm:prSet/>
      <dgm:spPr/>
      <dgm:t>
        <a:bodyPr/>
        <a:lstStyle/>
        <a:p>
          <a:pPr rtl="1"/>
          <a:endParaRPr lang="he-IL"/>
        </a:p>
      </dgm:t>
    </dgm:pt>
    <dgm:pt modelId="{0874E745-11D9-4C72-8F5B-0030CA95B59D}">
      <dgm:prSet phldrT="[טקסט]" custT="1"/>
      <dgm:spPr/>
      <dgm:t>
        <a:bodyPr/>
        <a:lstStyle/>
        <a:p>
          <a:pPr rtl="1"/>
          <a:r>
            <a:rPr lang="he-IL" sz="4000" b="1" dirty="0" smtClean="0">
              <a:solidFill>
                <a:schemeClr val="bg1"/>
              </a:solidFill>
            </a:rPr>
            <a:t>נאדיות הריאה</a:t>
          </a:r>
          <a:endParaRPr lang="he-IL" sz="4000" b="1" dirty="0">
            <a:solidFill>
              <a:schemeClr val="bg1"/>
            </a:solidFill>
          </a:endParaRPr>
        </a:p>
      </dgm:t>
    </dgm:pt>
    <dgm:pt modelId="{01EC68C4-0583-4317-9809-1C64169E5EE4}" type="parTrans" cxnId="{F9707537-DF25-4683-AADA-4FAAD8065269}">
      <dgm:prSet/>
      <dgm:spPr/>
      <dgm:t>
        <a:bodyPr/>
        <a:lstStyle/>
        <a:p>
          <a:pPr rtl="1"/>
          <a:endParaRPr lang="he-IL"/>
        </a:p>
      </dgm:t>
    </dgm:pt>
    <dgm:pt modelId="{BDEECA57-BCE3-4B98-9012-0E31AD570BB7}" type="sibTrans" cxnId="{F9707537-DF25-4683-AADA-4FAAD8065269}">
      <dgm:prSet/>
      <dgm:spPr/>
      <dgm:t>
        <a:bodyPr/>
        <a:lstStyle/>
        <a:p>
          <a:pPr rtl="1"/>
          <a:endParaRPr lang="he-IL"/>
        </a:p>
      </dgm:t>
    </dgm:pt>
    <dgm:pt modelId="{8673CB45-7208-4EA8-810D-1BAE8FAFF8D6}">
      <dgm:prSet phldrT="[טקסט]" custT="1"/>
      <dgm:spPr/>
      <dgm:t>
        <a:bodyPr/>
        <a:lstStyle/>
        <a:p>
          <a:pPr rtl="1"/>
          <a:r>
            <a:rPr lang="he-IL" sz="4000" b="1" dirty="0" smtClean="0">
              <a:solidFill>
                <a:schemeClr val="tx1"/>
              </a:solidFill>
            </a:rPr>
            <a:t>חילוף גזים בין הריאות ובין נימי הדם</a:t>
          </a:r>
          <a:endParaRPr lang="he-IL" sz="4000" b="1" dirty="0">
            <a:solidFill>
              <a:schemeClr val="tx1"/>
            </a:solidFill>
          </a:endParaRPr>
        </a:p>
      </dgm:t>
    </dgm:pt>
    <dgm:pt modelId="{ECF185BF-4BE9-4A0B-82CD-1C40EB6F3098}" type="parTrans" cxnId="{D80FF819-51EE-4A2D-ABA5-1D63E66A91DD}">
      <dgm:prSet/>
      <dgm:spPr/>
      <dgm:t>
        <a:bodyPr/>
        <a:lstStyle/>
        <a:p>
          <a:pPr rtl="1"/>
          <a:endParaRPr lang="he-IL"/>
        </a:p>
      </dgm:t>
    </dgm:pt>
    <dgm:pt modelId="{BC54E3FD-5BD8-4FC0-A677-E484906E160A}" type="sibTrans" cxnId="{D80FF819-51EE-4A2D-ABA5-1D63E66A91DD}">
      <dgm:prSet/>
      <dgm:spPr/>
      <dgm:t>
        <a:bodyPr/>
        <a:lstStyle/>
        <a:p>
          <a:pPr rtl="1"/>
          <a:endParaRPr lang="he-IL"/>
        </a:p>
      </dgm:t>
    </dgm:pt>
    <dgm:pt modelId="{1DEC1175-F24F-4CA6-93A3-269585F52135}">
      <dgm:prSet phldrT="[טקסט]" custT="1"/>
      <dgm:spPr/>
      <dgm:t>
        <a:bodyPr/>
        <a:lstStyle/>
        <a:p>
          <a:pPr rtl="1"/>
          <a:r>
            <a:rPr lang="he-IL" sz="4000" b="1" dirty="0" smtClean="0">
              <a:solidFill>
                <a:schemeClr val="bg1"/>
              </a:solidFill>
            </a:rPr>
            <a:t>קנה הנשימה</a:t>
          </a:r>
          <a:endParaRPr lang="he-IL" sz="4000" b="1" dirty="0">
            <a:solidFill>
              <a:schemeClr val="bg1"/>
            </a:solidFill>
          </a:endParaRPr>
        </a:p>
      </dgm:t>
    </dgm:pt>
    <dgm:pt modelId="{40CFA17A-3B79-46D7-B689-6F6732EA8B0A}" type="sibTrans" cxnId="{ED38B876-97E8-4338-88CE-34C283D2E649}">
      <dgm:prSet/>
      <dgm:spPr/>
      <dgm:t>
        <a:bodyPr/>
        <a:lstStyle/>
        <a:p>
          <a:pPr rtl="1"/>
          <a:endParaRPr lang="he-IL"/>
        </a:p>
      </dgm:t>
    </dgm:pt>
    <dgm:pt modelId="{EEACC268-1A52-4167-9C13-D1265DD8ED9D}" type="parTrans" cxnId="{ED38B876-97E8-4338-88CE-34C283D2E649}">
      <dgm:prSet/>
      <dgm:spPr/>
      <dgm:t>
        <a:bodyPr/>
        <a:lstStyle/>
        <a:p>
          <a:pPr rtl="1"/>
          <a:endParaRPr lang="he-IL"/>
        </a:p>
      </dgm:t>
    </dgm:pt>
    <dgm:pt modelId="{F2E3F31B-1634-44BB-8756-0B989E0A86E5}" type="pres">
      <dgm:prSet presAssocID="{B12EA06C-3928-419A-B947-D694145E184E}" presName="Name0" presStyleCnt="0">
        <dgm:presLayoutVars>
          <dgm:dir/>
          <dgm:animLvl val="lvl"/>
          <dgm:resizeHandles val="exact"/>
        </dgm:presLayoutVars>
      </dgm:prSet>
      <dgm:spPr/>
      <dgm:t>
        <a:bodyPr/>
        <a:lstStyle/>
        <a:p>
          <a:pPr rtl="1"/>
          <a:endParaRPr lang="he-IL"/>
        </a:p>
      </dgm:t>
    </dgm:pt>
    <dgm:pt modelId="{17DCC7D3-5B37-455E-804F-800BF7F7127D}" type="pres">
      <dgm:prSet presAssocID="{0874E745-11D9-4C72-8F5B-0030CA95B59D}" presName="boxAndChildren" presStyleCnt="0"/>
      <dgm:spPr/>
    </dgm:pt>
    <dgm:pt modelId="{B7D1DFFD-FA60-49E0-8E98-CFF2EF788608}" type="pres">
      <dgm:prSet presAssocID="{0874E745-11D9-4C72-8F5B-0030CA95B59D}" presName="parentTextBox" presStyleLbl="node1" presStyleIdx="0" presStyleCnt="4"/>
      <dgm:spPr/>
      <dgm:t>
        <a:bodyPr/>
        <a:lstStyle/>
        <a:p>
          <a:pPr rtl="1"/>
          <a:endParaRPr lang="he-IL"/>
        </a:p>
      </dgm:t>
    </dgm:pt>
    <dgm:pt modelId="{6659E5C8-2870-404D-9C1E-F9DFAD3E045A}" type="pres">
      <dgm:prSet presAssocID="{0874E745-11D9-4C72-8F5B-0030CA95B59D}" presName="entireBox" presStyleLbl="node1" presStyleIdx="0" presStyleCnt="4"/>
      <dgm:spPr/>
      <dgm:t>
        <a:bodyPr/>
        <a:lstStyle/>
        <a:p>
          <a:pPr rtl="1"/>
          <a:endParaRPr lang="he-IL"/>
        </a:p>
      </dgm:t>
    </dgm:pt>
    <dgm:pt modelId="{25802748-5F59-4483-A170-CC563648015D}" type="pres">
      <dgm:prSet presAssocID="{0874E745-11D9-4C72-8F5B-0030CA95B59D}" presName="descendantBox" presStyleCnt="0"/>
      <dgm:spPr/>
    </dgm:pt>
    <dgm:pt modelId="{9D1A289B-C0EC-42E0-95BC-D1BBFC4E5820}" type="pres">
      <dgm:prSet presAssocID="{8673CB45-7208-4EA8-810D-1BAE8FAFF8D6}" presName="childTextBox" presStyleLbl="fgAccFollowNode1" presStyleIdx="0" presStyleCnt="4">
        <dgm:presLayoutVars>
          <dgm:bulletEnabled val="1"/>
        </dgm:presLayoutVars>
      </dgm:prSet>
      <dgm:spPr/>
      <dgm:t>
        <a:bodyPr/>
        <a:lstStyle/>
        <a:p>
          <a:pPr rtl="1"/>
          <a:endParaRPr lang="he-IL"/>
        </a:p>
      </dgm:t>
    </dgm:pt>
    <dgm:pt modelId="{24A1B85D-EFFE-4A19-8FEE-FE8C5C917F23}" type="pres">
      <dgm:prSet presAssocID="{931A7B3C-B267-4738-A88D-D00F63FB223C}" presName="sp" presStyleCnt="0"/>
      <dgm:spPr/>
    </dgm:pt>
    <dgm:pt modelId="{08EE01B2-6AC2-426D-A8EB-D0B3F6C924BC}" type="pres">
      <dgm:prSet presAssocID="{A9979291-7C00-43B8-A1EA-80A7C60871FD}" presName="arrowAndChildren" presStyleCnt="0"/>
      <dgm:spPr/>
    </dgm:pt>
    <dgm:pt modelId="{A9BC3A73-1FE4-4E65-93D7-A82C7A42AEB5}" type="pres">
      <dgm:prSet presAssocID="{A9979291-7C00-43B8-A1EA-80A7C60871FD}" presName="parentTextArrow" presStyleLbl="node1" presStyleIdx="0" presStyleCnt="4"/>
      <dgm:spPr/>
      <dgm:t>
        <a:bodyPr/>
        <a:lstStyle/>
        <a:p>
          <a:pPr rtl="1"/>
          <a:endParaRPr lang="he-IL"/>
        </a:p>
      </dgm:t>
    </dgm:pt>
    <dgm:pt modelId="{4A436267-9B77-4D3F-ACC1-6D5695D98A6A}" type="pres">
      <dgm:prSet presAssocID="{A9979291-7C00-43B8-A1EA-80A7C60871FD}" presName="arrow" presStyleLbl="node1" presStyleIdx="1" presStyleCnt="4"/>
      <dgm:spPr/>
      <dgm:t>
        <a:bodyPr/>
        <a:lstStyle/>
        <a:p>
          <a:pPr rtl="1"/>
          <a:endParaRPr lang="he-IL"/>
        </a:p>
      </dgm:t>
    </dgm:pt>
    <dgm:pt modelId="{DB5A2803-B583-45AF-A7AD-8B9ABC44DC85}" type="pres">
      <dgm:prSet presAssocID="{A9979291-7C00-43B8-A1EA-80A7C60871FD}" presName="descendantArrow" presStyleCnt="0"/>
      <dgm:spPr/>
    </dgm:pt>
    <dgm:pt modelId="{FA48A904-1525-415F-BFC2-44C897904444}" type="pres">
      <dgm:prSet presAssocID="{76684900-C5B9-4EB8-AAB3-27B61075EAD2}" presName="childTextArrow" presStyleLbl="fgAccFollowNode1" presStyleIdx="1" presStyleCnt="4">
        <dgm:presLayoutVars>
          <dgm:bulletEnabled val="1"/>
        </dgm:presLayoutVars>
      </dgm:prSet>
      <dgm:spPr/>
      <dgm:t>
        <a:bodyPr/>
        <a:lstStyle/>
        <a:p>
          <a:pPr rtl="1"/>
          <a:endParaRPr lang="he-IL"/>
        </a:p>
      </dgm:t>
    </dgm:pt>
    <dgm:pt modelId="{1E684763-8170-49DC-A393-131C2AE3B8A4}" type="pres">
      <dgm:prSet presAssocID="{40CFA17A-3B79-46D7-B689-6F6732EA8B0A}" presName="sp" presStyleCnt="0"/>
      <dgm:spPr/>
    </dgm:pt>
    <dgm:pt modelId="{4DA16FCC-2AAD-48ED-B8BF-99FDBDE107E3}" type="pres">
      <dgm:prSet presAssocID="{1DEC1175-F24F-4CA6-93A3-269585F52135}" presName="arrowAndChildren" presStyleCnt="0"/>
      <dgm:spPr/>
    </dgm:pt>
    <dgm:pt modelId="{046E9979-3C50-4F02-808F-06265E37BB14}" type="pres">
      <dgm:prSet presAssocID="{1DEC1175-F24F-4CA6-93A3-269585F52135}" presName="parentTextArrow" presStyleLbl="node1" presStyleIdx="1" presStyleCnt="4"/>
      <dgm:spPr/>
      <dgm:t>
        <a:bodyPr/>
        <a:lstStyle/>
        <a:p>
          <a:pPr rtl="1"/>
          <a:endParaRPr lang="he-IL"/>
        </a:p>
      </dgm:t>
    </dgm:pt>
    <dgm:pt modelId="{3F2C9713-AEE5-4015-BD03-B5A4E88AEE33}" type="pres">
      <dgm:prSet presAssocID="{1DEC1175-F24F-4CA6-93A3-269585F52135}" presName="arrow" presStyleLbl="node1" presStyleIdx="2" presStyleCnt="4" custScaleY="103471"/>
      <dgm:spPr/>
      <dgm:t>
        <a:bodyPr/>
        <a:lstStyle/>
        <a:p>
          <a:pPr rtl="1"/>
          <a:endParaRPr lang="he-IL"/>
        </a:p>
      </dgm:t>
    </dgm:pt>
    <dgm:pt modelId="{55940FBF-41DD-4A50-9FAF-426C34AA3CCA}" type="pres">
      <dgm:prSet presAssocID="{1DEC1175-F24F-4CA6-93A3-269585F52135}" presName="descendantArrow" presStyleCnt="0"/>
      <dgm:spPr/>
    </dgm:pt>
    <dgm:pt modelId="{15B7F197-55EC-422B-858C-A8B0DB56C369}" type="pres">
      <dgm:prSet presAssocID="{0E4DE362-D867-44E5-B557-A140E81EA53A}" presName="childTextArrow" presStyleLbl="fgAccFollowNode1" presStyleIdx="2" presStyleCnt="4">
        <dgm:presLayoutVars>
          <dgm:bulletEnabled val="1"/>
        </dgm:presLayoutVars>
      </dgm:prSet>
      <dgm:spPr/>
      <dgm:t>
        <a:bodyPr/>
        <a:lstStyle/>
        <a:p>
          <a:pPr rtl="1"/>
          <a:endParaRPr lang="he-IL"/>
        </a:p>
      </dgm:t>
    </dgm:pt>
    <dgm:pt modelId="{08D86397-E4D6-4453-BE01-78BC6C54CC10}" type="pres">
      <dgm:prSet presAssocID="{DC0A4A13-7ED8-4779-AC06-16482885754E}" presName="sp" presStyleCnt="0"/>
      <dgm:spPr/>
    </dgm:pt>
    <dgm:pt modelId="{4A142427-2866-4C97-9B36-6A829D6DACA1}" type="pres">
      <dgm:prSet presAssocID="{7FA23DB7-1EF3-4F6C-B73B-35EB563F53A4}" presName="arrowAndChildren" presStyleCnt="0"/>
      <dgm:spPr/>
    </dgm:pt>
    <dgm:pt modelId="{304EB15A-5C9C-42AF-9838-B98F18AD80BA}" type="pres">
      <dgm:prSet presAssocID="{7FA23DB7-1EF3-4F6C-B73B-35EB563F53A4}" presName="parentTextArrow" presStyleLbl="node1" presStyleIdx="2" presStyleCnt="4"/>
      <dgm:spPr/>
      <dgm:t>
        <a:bodyPr/>
        <a:lstStyle/>
        <a:p>
          <a:pPr rtl="1"/>
          <a:endParaRPr lang="he-IL"/>
        </a:p>
      </dgm:t>
    </dgm:pt>
    <dgm:pt modelId="{DDE5FC2E-03B2-4A0D-A166-0B0FB7E588A8}" type="pres">
      <dgm:prSet presAssocID="{7FA23DB7-1EF3-4F6C-B73B-35EB563F53A4}" presName="arrow" presStyleLbl="node1" presStyleIdx="3" presStyleCnt="4"/>
      <dgm:spPr/>
      <dgm:t>
        <a:bodyPr/>
        <a:lstStyle/>
        <a:p>
          <a:pPr rtl="1"/>
          <a:endParaRPr lang="he-IL"/>
        </a:p>
      </dgm:t>
    </dgm:pt>
    <dgm:pt modelId="{D235ECA6-A4DA-4238-91E0-18C825FFD4FD}" type="pres">
      <dgm:prSet presAssocID="{7FA23DB7-1EF3-4F6C-B73B-35EB563F53A4}" presName="descendantArrow" presStyleCnt="0"/>
      <dgm:spPr/>
    </dgm:pt>
    <dgm:pt modelId="{2CDF9E4C-C1CF-47A5-992A-2E03E1506B93}" type="pres">
      <dgm:prSet presAssocID="{08A807C2-E484-46E3-A8A2-9250FA5C82F2}" presName="childTextArrow" presStyleLbl="fgAccFollowNode1" presStyleIdx="3" presStyleCnt="4">
        <dgm:presLayoutVars>
          <dgm:bulletEnabled val="1"/>
        </dgm:presLayoutVars>
      </dgm:prSet>
      <dgm:spPr/>
      <dgm:t>
        <a:bodyPr/>
        <a:lstStyle/>
        <a:p>
          <a:pPr rtl="1"/>
          <a:endParaRPr lang="he-IL"/>
        </a:p>
      </dgm:t>
    </dgm:pt>
  </dgm:ptLst>
  <dgm:cxnLst>
    <dgm:cxn modelId="{FAAFB9AB-BF66-4D25-9633-EF202C491EA6}" type="presOf" srcId="{A9979291-7C00-43B8-A1EA-80A7C60871FD}" destId="{A9BC3A73-1FE4-4E65-93D7-A82C7A42AEB5}" srcOrd="0" destOrd="0" presId="urn:microsoft.com/office/officeart/2005/8/layout/process4"/>
    <dgm:cxn modelId="{ED38B876-97E8-4338-88CE-34C283D2E649}" srcId="{B12EA06C-3928-419A-B947-D694145E184E}" destId="{1DEC1175-F24F-4CA6-93A3-269585F52135}" srcOrd="1" destOrd="0" parTransId="{EEACC268-1A52-4167-9C13-D1265DD8ED9D}" sibTransId="{40CFA17A-3B79-46D7-B689-6F6732EA8B0A}"/>
    <dgm:cxn modelId="{0CB2CFF2-5CD4-41EC-912A-AFEBD7E959CB}" type="presOf" srcId="{8673CB45-7208-4EA8-810D-1BAE8FAFF8D6}" destId="{9D1A289B-C0EC-42E0-95BC-D1BBFC4E5820}" srcOrd="0" destOrd="0" presId="urn:microsoft.com/office/officeart/2005/8/layout/process4"/>
    <dgm:cxn modelId="{2DD1A99E-3A74-4CD4-86AE-A7DD2E1BC0EA}" type="presOf" srcId="{1DEC1175-F24F-4CA6-93A3-269585F52135}" destId="{046E9979-3C50-4F02-808F-06265E37BB14}" srcOrd="0" destOrd="0" presId="urn:microsoft.com/office/officeart/2005/8/layout/process4"/>
    <dgm:cxn modelId="{71EB4F09-BCC3-48E7-89A7-229903D448F6}" type="presOf" srcId="{1DEC1175-F24F-4CA6-93A3-269585F52135}" destId="{3F2C9713-AEE5-4015-BD03-B5A4E88AEE33}" srcOrd="1" destOrd="0" presId="urn:microsoft.com/office/officeart/2005/8/layout/process4"/>
    <dgm:cxn modelId="{7470874B-5FF0-4E98-80D2-25C7F1509230}" type="presOf" srcId="{76684900-C5B9-4EB8-AAB3-27B61075EAD2}" destId="{FA48A904-1525-415F-BFC2-44C897904444}" srcOrd="0" destOrd="0" presId="urn:microsoft.com/office/officeart/2005/8/layout/process4"/>
    <dgm:cxn modelId="{A29E0C90-1CF2-4F72-AAB6-095CA87A3F21}" srcId="{B12EA06C-3928-419A-B947-D694145E184E}" destId="{7FA23DB7-1EF3-4F6C-B73B-35EB563F53A4}" srcOrd="0" destOrd="0" parTransId="{61549980-6DAA-431A-925C-6232E0F1DEF0}" sibTransId="{DC0A4A13-7ED8-4779-AC06-16482885754E}"/>
    <dgm:cxn modelId="{A3489D94-FEF2-4FBC-B53A-14D2B2284E55}" type="presOf" srcId="{0874E745-11D9-4C72-8F5B-0030CA95B59D}" destId="{6659E5C8-2870-404D-9C1E-F9DFAD3E045A}" srcOrd="1" destOrd="0" presId="urn:microsoft.com/office/officeart/2005/8/layout/process4"/>
    <dgm:cxn modelId="{65929F21-8D94-441A-87A0-F315786891B6}" srcId="{B12EA06C-3928-419A-B947-D694145E184E}" destId="{A9979291-7C00-43B8-A1EA-80A7C60871FD}" srcOrd="2" destOrd="0" parTransId="{15590653-5DE8-4FE0-AC74-6FB438312641}" sibTransId="{931A7B3C-B267-4738-A88D-D00F63FB223C}"/>
    <dgm:cxn modelId="{5F6B8B9A-5A8D-497A-B3AC-B93FCDE05160}" type="presOf" srcId="{B12EA06C-3928-419A-B947-D694145E184E}" destId="{F2E3F31B-1634-44BB-8756-0B989E0A86E5}" srcOrd="0" destOrd="0" presId="urn:microsoft.com/office/officeart/2005/8/layout/process4"/>
    <dgm:cxn modelId="{33B9C1DD-CF7B-4320-9282-28FF1C1BB1AB}" type="presOf" srcId="{08A807C2-E484-46E3-A8A2-9250FA5C82F2}" destId="{2CDF9E4C-C1CF-47A5-992A-2E03E1506B93}" srcOrd="0" destOrd="0" presId="urn:microsoft.com/office/officeart/2005/8/layout/process4"/>
    <dgm:cxn modelId="{4EC80D20-43F4-4458-920E-7F90148D970F}" type="presOf" srcId="{0874E745-11D9-4C72-8F5B-0030CA95B59D}" destId="{B7D1DFFD-FA60-49E0-8E98-CFF2EF788608}" srcOrd="0" destOrd="0" presId="urn:microsoft.com/office/officeart/2005/8/layout/process4"/>
    <dgm:cxn modelId="{59CA635C-FEF4-4173-B4D8-DFF19273C5B1}" srcId="{1DEC1175-F24F-4CA6-93A3-269585F52135}" destId="{0E4DE362-D867-44E5-B557-A140E81EA53A}" srcOrd="0" destOrd="0" parTransId="{5AFB6CCC-36E7-46FC-A6A7-A7E7A7F02335}" sibTransId="{4FB5F90B-FE46-42A5-AEEE-7A6D1210739F}"/>
    <dgm:cxn modelId="{95015C97-49A9-4508-BB1B-27E43E5BC66D}" type="presOf" srcId="{0E4DE362-D867-44E5-B557-A140E81EA53A}" destId="{15B7F197-55EC-422B-858C-A8B0DB56C369}" srcOrd="0" destOrd="0" presId="urn:microsoft.com/office/officeart/2005/8/layout/process4"/>
    <dgm:cxn modelId="{D80FF819-51EE-4A2D-ABA5-1D63E66A91DD}" srcId="{0874E745-11D9-4C72-8F5B-0030CA95B59D}" destId="{8673CB45-7208-4EA8-810D-1BAE8FAFF8D6}" srcOrd="0" destOrd="0" parTransId="{ECF185BF-4BE9-4A0B-82CD-1C40EB6F3098}" sibTransId="{BC54E3FD-5BD8-4FC0-A677-E484906E160A}"/>
    <dgm:cxn modelId="{397E22E2-C88F-4B58-B247-5D586A179C00}" type="presOf" srcId="{7FA23DB7-1EF3-4F6C-B73B-35EB563F53A4}" destId="{304EB15A-5C9C-42AF-9838-B98F18AD80BA}" srcOrd="0" destOrd="0" presId="urn:microsoft.com/office/officeart/2005/8/layout/process4"/>
    <dgm:cxn modelId="{12B2E95F-1A20-474D-B938-C98A93F24E89}" srcId="{7FA23DB7-1EF3-4F6C-B73B-35EB563F53A4}" destId="{08A807C2-E484-46E3-A8A2-9250FA5C82F2}" srcOrd="0" destOrd="0" parTransId="{C918FE18-1F3E-43FE-BD1F-148916669D63}" sibTransId="{3F1B9851-4BDA-489D-9C81-EACAC0F3FD11}"/>
    <dgm:cxn modelId="{F9707537-DF25-4683-AADA-4FAAD8065269}" srcId="{B12EA06C-3928-419A-B947-D694145E184E}" destId="{0874E745-11D9-4C72-8F5B-0030CA95B59D}" srcOrd="3" destOrd="0" parTransId="{01EC68C4-0583-4317-9809-1C64169E5EE4}" sibTransId="{BDEECA57-BCE3-4B98-9012-0E31AD570BB7}"/>
    <dgm:cxn modelId="{73BF3606-6C60-4891-989B-AFB989628C0B}" type="presOf" srcId="{7FA23DB7-1EF3-4F6C-B73B-35EB563F53A4}" destId="{DDE5FC2E-03B2-4A0D-A166-0B0FB7E588A8}" srcOrd="1" destOrd="0" presId="urn:microsoft.com/office/officeart/2005/8/layout/process4"/>
    <dgm:cxn modelId="{5CA0964B-BDD1-46E6-9E0B-0FD94ECA75DA}" type="presOf" srcId="{A9979291-7C00-43B8-A1EA-80A7C60871FD}" destId="{4A436267-9B77-4D3F-ACC1-6D5695D98A6A}" srcOrd="1" destOrd="0" presId="urn:microsoft.com/office/officeart/2005/8/layout/process4"/>
    <dgm:cxn modelId="{69223760-48ED-49E7-95E0-2AEF61014D7F}" srcId="{A9979291-7C00-43B8-A1EA-80A7C60871FD}" destId="{76684900-C5B9-4EB8-AAB3-27B61075EAD2}" srcOrd="0" destOrd="0" parTransId="{AF6854C3-AF06-4019-BF10-B824966B143D}" sibTransId="{ABECAFEC-43F6-48DC-9AF5-0CC8EACA939A}"/>
    <dgm:cxn modelId="{0BE86282-4EFB-40B8-AE16-5102FE89DF4E}" type="presParOf" srcId="{F2E3F31B-1634-44BB-8756-0B989E0A86E5}" destId="{17DCC7D3-5B37-455E-804F-800BF7F7127D}" srcOrd="0" destOrd="0" presId="urn:microsoft.com/office/officeart/2005/8/layout/process4"/>
    <dgm:cxn modelId="{24DD368C-7A6E-4E58-9F34-84F4F3BA3C0A}" type="presParOf" srcId="{17DCC7D3-5B37-455E-804F-800BF7F7127D}" destId="{B7D1DFFD-FA60-49E0-8E98-CFF2EF788608}" srcOrd="0" destOrd="0" presId="urn:microsoft.com/office/officeart/2005/8/layout/process4"/>
    <dgm:cxn modelId="{D0401FD5-F46E-4C29-85E2-0740F33C24EE}" type="presParOf" srcId="{17DCC7D3-5B37-455E-804F-800BF7F7127D}" destId="{6659E5C8-2870-404D-9C1E-F9DFAD3E045A}" srcOrd="1" destOrd="0" presId="urn:microsoft.com/office/officeart/2005/8/layout/process4"/>
    <dgm:cxn modelId="{64469C9E-8C20-4FD1-831D-9D43B04D5D0E}" type="presParOf" srcId="{17DCC7D3-5B37-455E-804F-800BF7F7127D}" destId="{25802748-5F59-4483-A170-CC563648015D}" srcOrd="2" destOrd="0" presId="urn:microsoft.com/office/officeart/2005/8/layout/process4"/>
    <dgm:cxn modelId="{B5BE292F-D91E-4EFF-8507-9A5A46B640F5}" type="presParOf" srcId="{25802748-5F59-4483-A170-CC563648015D}" destId="{9D1A289B-C0EC-42E0-95BC-D1BBFC4E5820}" srcOrd="0" destOrd="0" presId="urn:microsoft.com/office/officeart/2005/8/layout/process4"/>
    <dgm:cxn modelId="{DBE38E50-BC29-486A-85DF-E88B1011CA20}" type="presParOf" srcId="{F2E3F31B-1634-44BB-8756-0B989E0A86E5}" destId="{24A1B85D-EFFE-4A19-8FEE-FE8C5C917F23}" srcOrd="1" destOrd="0" presId="urn:microsoft.com/office/officeart/2005/8/layout/process4"/>
    <dgm:cxn modelId="{01E3864E-7056-483A-8348-3D43C492B8F9}" type="presParOf" srcId="{F2E3F31B-1634-44BB-8756-0B989E0A86E5}" destId="{08EE01B2-6AC2-426D-A8EB-D0B3F6C924BC}" srcOrd="2" destOrd="0" presId="urn:microsoft.com/office/officeart/2005/8/layout/process4"/>
    <dgm:cxn modelId="{9206C13A-E3DD-4425-B82D-D7D5B2503B32}" type="presParOf" srcId="{08EE01B2-6AC2-426D-A8EB-D0B3F6C924BC}" destId="{A9BC3A73-1FE4-4E65-93D7-A82C7A42AEB5}" srcOrd="0" destOrd="0" presId="urn:microsoft.com/office/officeart/2005/8/layout/process4"/>
    <dgm:cxn modelId="{22754DE1-CA20-462A-9341-04A30FF124A7}" type="presParOf" srcId="{08EE01B2-6AC2-426D-A8EB-D0B3F6C924BC}" destId="{4A436267-9B77-4D3F-ACC1-6D5695D98A6A}" srcOrd="1" destOrd="0" presId="urn:microsoft.com/office/officeart/2005/8/layout/process4"/>
    <dgm:cxn modelId="{7DE414BB-8822-4C99-B7CA-97A0C63A4708}" type="presParOf" srcId="{08EE01B2-6AC2-426D-A8EB-D0B3F6C924BC}" destId="{DB5A2803-B583-45AF-A7AD-8B9ABC44DC85}" srcOrd="2" destOrd="0" presId="urn:microsoft.com/office/officeart/2005/8/layout/process4"/>
    <dgm:cxn modelId="{5E868274-AB1A-4F17-AEB4-8D0A6B628B45}" type="presParOf" srcId="{DB5A2803-B583-45AF-A7AD-8B9ABC44DC85}" destId="{FA48A904-1525-415F-BFC2-44C897904444}" srcOrd="0" destOrd="0" presId="urn:microsoft.com/office/officeart/2005/8/layout/process4"/>
    <dgm:cxn modelId="{F03FA334-AE11-430B-8A0A-9F68715B663E}" type="presParOf" srcId="{F2E3F31B-1634-44BB-8756-0B989E0A86E5}" destId="{1E684763-8170-49DC-A393-131C2AE3B8A4}" srcOrd="3" destOrd="0" presId="urn:microsoft.com/office/officeart/2005/8/layout/process4"/>
    <dgm:cxn modelId="{2E7DA0C3-EFB2-4BD8-8DE3-277198C47A68}" type="presParOf" srcId="{F2E3F31B-1634-44BB-8756-0B989E0A86E5}" destId="{4DA16FCC-2AAD-48ED-B8BF-99FDBDE107E3}" srcOrd="4" destOrd="0" presId="urn:microsoft.com/office/officeart/2005/8/layout/process4"/>
    <dgm:cxn modelId="{AAADF022-179E-4311-B50E-6DBCB9C80429}" type="presParOf" srcId="{4DA16FCC-2AAD-48ED-B8BF-99FDBDE107E3}" destId="{046E9979-3C50-4F02-808F-06265E37BB14}" srcOrd="0" destOrd="0" presId="urn:microsoft.com/office/officeart/2005/8/layout/process4"/>
    <dgm:cxn modelId="{94193539-9F6E-461A-A1BC-A7A12FB9D545}" type="presParOf" srcId="{4DA16FCC-2AAD-48ED-B8BF-99FDBDE107E3}" destId="{3F2C9713-AEE5-4015-BD03-B5A4E88AEE33}" srcOrd="1" destOrd="0" presId="urn:microsoft.com/office/officeart/2005/8/layout/process4"/>
    <dgm:cxn modelId="{39C715FE-C588-4356-BE3F-6846ABE19C3C}" type="presParOf" srcId="{4DA16FCC-2AAD-48ED-B8BF-99FDBDE107E3}" destId="{55940FBF-41DD-4A50-9FAF-426C34AA3CCA}" srcOrd="2" destOrd="0" presId="urn:microsoft.com/office/officeart/2005/8/layout/process4"/>
    <dgm:cxn modelId="{6D82FA4C-2066-4F00-8428-BC773AE8B3E4}" type="presParOf" srcId="{55940FBF-41DD-4A50-9FAF-426C34AA3CCA}" destId="{15B7F197-55EC-422B-858C-A8B0DB56C369}" srcOrd="0" destOrd="0" presId="urn:microsoft.com/office/officeart/2005/8/layout/process4"/>
    <dgm:cxn modelId="{55581737-4226-4B73-A3D9-2E9079CF2CA9}" type="presParOf" srcId="{F2E3F31B-1634-44BB-8756-0B989E0A86E5}" destId="{08D86397-E4D6-4453-BE01-78BC6C54CC10}" srcOrd="5" destOrd="0" presId="urn:microsoft.com/office/officeart/2005/8/layout/process4"/>
    <dgm:cxn modelId="{1CDCC758-F78E-4AFF-BF1F-E9A40552A6DC}" type="presParOf" srcId="{F2E3F31B-1634-44BB-8756-0B989E0A86E5}" destId="{4A142427-2866-4C97-9B36-6A829D6DACA1}" srcOrd="6" destOrd="0" presId="urn:microsoft.com/office/officeart/2005/8/layout/process4"/>
    <dgm:cxn modelId="{9F5D2CB0-C27B-4B73-AC0A-12DED88E9BAF}" type="presParOf" srcId="{4A142427-2866-4C97-9B36-6A829D6DACA1}" destId="{304EB15A-5C9C-42AF-9838-B98F18AD80BA}" srcOrd="0" destOrd="0" presId="urn:microsoft.com/office/officeart/2005/8/layout/process4"/>
    <dgm:cxn modelId="{4FBD9D16-EA83-4FA9-A126-6758C068C109}" type="presParOf" srcId="{4A142427-2866-4C97-9B36-6A829D6DACA1}" destId="{DDE5FC2E-03B2-4A0D-A166-0B0FB7E588A8}" srcOrd="1" destOrd="0" presId="urn:microsoft.com/office/officeart/2005/8/layout/process4"/>
    <dgm:cxn modelId="{3F5AD459-8927-466D-81E0-34E9FEA4D603}" type="presParOf" srcId="{4A142427-2866-4C97-9B36-6A829D6DACA1}" destId="{D235ECA6-A4DA-4238-91E0-18C825FFD4FD}" srcOrd="2" destOrd="0" presId="urn:microsoft.com/office/officeart/2005/8/layout/process4"/>
    <dgm:cxn modelId="{CDDBB0F9-C090-4548-984C-03EACDE0487D}" type="presParOf" srcId="{D235ECA6-A4DA-4238-91E0-18C825FFD4FD}" destId="{2CDF9E4C-C1CF-47A5-992A-2E03E1506B9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4BA467-0B69-423A-9A01-64984A23C368}" type="doc">
      <dgm:prSet loTypeId="urn:microsoft.com/office/officeart/2005/8/layout/lProcess1" loCatId="process" qsTypeId="urn:microsoft.com/office/officeart/2005/8/quickstyle/simple5" qsCatId="simple" csTypeId="urn:microsoft.com/office/officeart/2005/8/colors/colorful3" csCatId="colorful" phldr="1"/>
      <dgm:spPr/>
      <dgm:t>
        <a:bodyPr/>
        <a:lstStyle/>
        <a:p>
          <a:pPr rtl="1"/>
          <a:endParaRPr lang="he-IL"/>
        </a:p>
      </dgm:t>
    </dgm:pt>
    <dgm:pt modelId="{E50D76B4-5653-4EAE-A58E-EB16BE96850C}">
      <dgm:prSet phldrT="[טקסט]"/>
      <dgm:spPr/>
      <dgm:t>
        <a:bodyPr/>
        <a:lstStyle/>
        <a:p>
          <a:pPr rtl="1"/>
          <a:r>
            <a:rPr lang="he-IL" dirty="0">
              <a:solidFill>
                <a:schemeClr val="tx1"/>
              </a:solidFill>
            </a:rPr>
            <a:t>נשיפה:</a:t>
          </a:r>
        </a:p>
      </dgm:t>
    </dgm:pt>
    <dgm:pt modelId="{2F4CB6AF-6202-45D2-B68F-33747D2FC9E7}" type="parTrans" cxnId="{6B17CAD6-68C8-485F-A087-0BCA4B71A4B0}">
      <dgm:prSet/>
      <dgm:spPr/>
      <dgm:t>
        <a:bodyPr/>
        <a:lstStyle/>
        <a:p>
          <a:pPr rtl="1"/>
          <a:endParaRPr lang="he-IL"/>
        </a:p>
      </dgm:t>
    </dgm:pt>
    <dgm:pt modelId="{6F44BDC6-F5EE-41D1-A55E-F562DE1D8D04}" type="sibTrans" cxnId="{6B17CAD6-68C8-485F-A087-0BCA4B71A4B0}">
      <dgm:prSet/>
      <dgm:spPr/>
      <dgm:t>
        <a:bodyPr/>
        <a:lstStyle/>
        <a:p>
          <a:pPr rtl="1"/>
          <a:endParaRPr lang="he-IL"/>
        </a:p>
      </dgm:t>
    </dgm:pt>
    <dgm:pt modelId="{3A049C71-8E3A-4573-A7C9-0CF45FC27033}">
      <dgm:prSet phldrT="[טקסט]" custT="1"/>
      <dgm:spPr>
        <a:solidFill>
          <a:schemeClr val="accent3">
            <a:lumMod val="20000"/>
            <a:lumOff val="80000"/>
            <a:alpha val="90000"/>
          </a:schemeClr>
        </a:solidFill>
      </dgm:spPr>
      <dgm:t>
        <a:bodyPr/>
        <a:lstStyle/>
        <a:p>
          <a:pPr rtl="1"/>
          <a:r>
            <a:rPr lang="he-IL" sz="3200" dirty="0"/>
            <a:t>הצלעות </a:t>
          </a:r>
        </a:p>
        <a:p>
          <a:pPr rtl="1"/>
          <a:r>
            <a:rPr lang="he-IL" sz="3200" dirty="0"/>
            <a:t>מתרוממות / יורדות</a:t>
          </a:r>
        </a:p>
      </dgm:t>
    </dgm:pt>
    <dgm:pt modelId="{9A00FD64-2471-4F5D-9895-85B4ED4D7CE7}" type="parTrans" cxnId="{E430081A-5FAA-48E4-AC07-D2E58EBC67BC}">
      <dgm:prSet/>
      <dgm:spPr>
        <a:noFill/>
      </dgm:spPr>
      <dgm:t>
        <a:bodyPr/>
        <a:lstStyle/>
        <a:p>
          <a:pPr rtl="1"/>
          <a:endParaRPr lang="he-IL"/>
        </a:p>
      </dgm:t>
    </dgm:pt>
    <dgm:pt modelId="{81551DFE-2E4F-47E0-9088-49F1FA24701C}" type="sibTrans" cxnId="{E430081A-5FAA-48E4-AC07-D2E58EBC67BC}">
      <dgm:prSet/>
      <dgm:spPr/>
      <dgm:t>
        <a:bodyPr/>
        <a:lstStyle/>
        <a:p>
          <a:pPr rtl="1"/>
          <a:endParaRPr lang="he-IL"/>
        </a:p>
      </dgm:t>
    </dgm:pt>
    <dgm:pt modelId="{AEE29914-406A-4B70-8584-55DD08AE4C21}">
      <dgm:prSet phldrT="[טקסט]" custT="1"/>
      <dgm:spPr>
        <a:solidFill>
          <a:schemeClr val="accent3">
            <a:lumMod val="20000"/>
            <a:lumOff val="80000"/>
            <a:alpha val="90000"/>
          </a:schemeClr>
        </a:solidFill>
      </dgm:spPr>
      <dgm:t>
        <a:bodyPr/>
        <a:lstStyle/>
        <a:p>
          <a:pPr rtl="1"/>
          <a:r>
            <a:rPr lang="he-IL" sz="3200" dirty="0"/>
            <a:t>שרירי הצלעות</a:t>
          </a:r>
        </a:p>
        <a:p>
          <a:pPr rtl="1"/>
          <a:r>
            <a:rPr lang="he-IL" sz="3200" dirty="0"/>
            <a:t>מתכווצים / מתרפים</a:t>
          </a:r>
        </a:p>
      </dgm:t>
    </dgm:pt>
    <dgm:pt modelId="{118CE40E-7B6F-4019-B9A0-07F2634DBA29}" type="parTrans" cxnId="{2F7F6B2E-C35F-4D23-963A-12181C51717E}">
      <dgm:prSet/>
      <dgm:spPr/>
      <dgm:t>
        <a:bodyPr/>
        <a:lstStyle/>
        <a:p>
          <a:pPr rtl="1"/>
          <a:endParaRPr lang="he-IL"/>
        </a:p>
      </dgm:t>
    </dgm:pt>
    <dgm:pt modelId="{9142070A-848E-4CCF-8ED1-2017934122B1}" type="sibTrans" cxnId="{2F7F6B2E-C35F-4D23-963A-12181C51717E}">
      <dgm:prSet/>
      <dgm:spPr/>
      <dgm:t>
        <a:bodyPr/>
        <a:lstStyle/>
        <a:p>
          <a:pPr rtl="1"/>
          <a:endParaRPr lang="he-IL"/>
        </a:p>
      </dgm:t>
    </dgm:pt>
    <dgm:pt modelId="{1531934A-D80F-4E62-BE99-C9DE3E70A036}">
      <dgm:prSet phldrT="[טקסט]"/>
      <dgm:spPr/>
      <dgm:t>
        <a:bodyPr/>
        <a:lstStyle/>
        <a:p>
          <a:pPr rtl="1"/>
          <a:r>
            <a:rPr lang="he-IL" dirty="0">
              <a:solidFill>
                <a:schemeClr val="tx1"/>
              </a:solidFill>
            </a:rPr>
            <a:t>שאיפה:</a:t>
          </a:r>
        </a:p>
      </dgm:t>
    </dgm:pt>
    <dgm:pt modelId="{88935E72-020E-4933-9EB5-2B3D55D6CBB0}" type="parTrans" cxnId="{B50CA113-1CCF-4C2C-B6E1-FCA47AD216B9}">
      <dgm:prSet/>
      <dgm:spPr/>
      <dgm:t>
        <a:bodyPr/>
        <a:lstStyle/>
        <a:p>
          <a:pPr rtl="1"/>
          <a:endParaRPr lang="he-IL"/>
        </a:p>
      </dgm:t>
    </dgm:pt>
    <dgm:pt modelId="{3A32CAED-CFE4-4EB1-86D4-7664D1E846A6}" type="sibTrans" cxnId="{B50CA113-1CCF-4C2C-B6E1-FCA47AD216B9}">
      <dgm:prSet/>
      <dgm:spPr/>
      <dgm:t>
        <a:bodyPr/>
        <a:lstStyle/>
        <a:p>
          <a:pPr rtl="1"/>
          <a:endParaRPr lang="he-IL"/>
        </a:p>
      </dgm:t>
    </dgm:pt>
    <dgm:pt modelId="{E64AFCCC-19DF-47D4-B595-CDC0C73F40BD}">
      <dgm:prSet phldrT="[טקסט]" custT="1"/>
      <dgm:spPr>
        <a:solidFill>
          <a:schemeClr val="tx2">
            <a:alpha val="90000"/>
          </a:schemeClr>
        </a:solidFill>
      </dgm:spPr>
      <dgm:t>
        <a:bodyPr/>
        <a:lstStyle/>
        <a:p>
          <a:pPr rtl="1"/>
          <a:r>
            <a:rPr lang="he-IL" sz="3200" dirty="0"/>
            <a:t>הצלעות </a:t>
          </a:r>
        </a:p>
        <a:p>
          <a:pPr rtl="1"/>
          <a:r>
            <a:rPr lang="he-IL" sz="3200" dirty="0"/>
            <a:t>מתרוממות / יורדות</a:t>
          </a:r>
        </a:p>
      </dgm:t>
    </dgm:pt>
    <dgm:pt modelId="{C49C281A-FAB3-42F5-9294-3773DDA81C86}" type="parTrans" cxnId="{016C09C3-BBFA-4937-8428-1310433E4579}">
      <dgm:prSet/>
      <dgm:spPr>
        <a:noFill/>
        <a:ln>
          <a:noFill/>
        </a:ln>
      </dgm:spPr>
      <dgm:t>
        <a:bodyPr/>
        <a:lstStyle/>
        <a:p>
          <a:pPr rtl="1"/>
          <a:endParaRPr lang="he-IL"/>
        </a:p>
      </dgm:t>
    </dgm:pt>
    <dgm:pt modelId="{713A3D3F-C949-4DF6-A4B8-EF45835893A1}" type="sibTrans" cxnId="{016C09C3-BBFA-4937-8428-1310433E4579}">
      <dgm:prSet/>
      <dgm:spPr/>
      <dgm:t>
        <a:bodyPr/>
        <a:lstStyle/>
        <a:p>
          <a:pPr rtl="1"/>
          <a:endParaRPr lang="he-IL"/>
        </a:p>
      </dgm:t>
    </dgm:pt>
    <dgm:pt modelId="{4DFC912E-C694-4215-87A5-9C009026654A}">
      <dgm:prSet phldrT="[טקסט]" custT="1"/>
      <dgm:spPr/>
      <dgm:t>
        <a:bodyPr/>
        <a:lstStyle/>
        <a:p>
          <a:pPr rtl="1"/>
          <a:r>
            <a:rPr lang="he-IL" sz="3200" dirty="0"/>
            <a:t>שרירי הצלעות</a:t>
          </a:r>
        </a:p>
        <a:p>
          <a:pPr rtl="1"/>
          <a:r>
            <a:rPr lang="he-IL" sz="3200" dirty="0"/>
            <a:t>מתכווצים / מתרפים</a:t>
          </a:r>
        </a:p>
      </dgm:t>
    </dgm:pt>
    <dgm:pt modelId="{09F482FE-6980-47F2-B92B-028EDF5899EB}" type="parTrans" cxnId="{0DAA9EE9-6F58-4FD6-A4F0-C19091144871}">
      <dgm:prSet/>
      <dgm:spPr/>
      <dgm:t>
        <a:bodyPr/>
        <a:lstStyle/>
        <a:p>
          <a:pPr rtl="1"/>
          <a:endParaRPr lang="he-IL"/>
        </a:p>
      </dgm:t>
    </dgm:pt>
    <dgm:pt modelId="{C17FC36B-A50C-46D1-93A3-813D9F1091CF}" type="sibTrans" cxnId="{0DAA9EE9-6F58-4FD6-A4F0-C19091144871}">
      <dgm:prSet/>
      <dgm:spPr/>
      <dgm:t>
        <a:bodyPr/>
        <a:lstStyle/>
        <a:p>
          <a:pPr rtl="1"/>
          <a:endParaRPr lang="he-IL"/>
        </a:p>
      </dgm:t>
    </dgm:pt>
    <dgm:pt modelId="{253DBA6E-B267-4216-86C1-4F1B9B287DDB}">
      <dgm:prSet phldrT="[טקסט]" custT="1"/>
      <dgm:spPr/>
      <dgm:t>
        <a:bodyPr/>
        <a:lstStyle/>
        <a:p>
          <a:pPr rtl="1"/>
          <a:r>
            <a:rPr lang="he-IL" sz="3200" dirty="0"/>
            <a:t>נפח בית החזה</a:t>
          </a:r>
        </a:p>
        <a:p>
          <a:pPr rtl="1"/>
          <a:r>
            <a:rPr lang="he-IL" sz="3200" dirty="0"/>
            <a:t>קטן / גדל</a:t>
          </a:r>
        </a:p>
      </dgm:t>
    </dgm:pt>
    <dgm:pt modelId="{A02302C4-E26C-45A0-A0CA-0B92303698D7}" type="parTrans" cxnId="{6CB30364-F59A-4D37-A3F7-A33CFD5B524B}">
      <dgm:prSet/>
      <dgm:spPr/>
      <dgm:t>
        <a:bodyPr/>
        <a:lstStyle/>
        <a:p>
          <a:pPr rtl="1"/>
          <a:endParaRPr lang="he-IL"/>
        </a:p>
      </dgm:t>
    </dgm:pt>
    <dgm:pt modelId="{737CA2AC-2FA8-4CA5-BF75-772BECF7B503}" type="sibTrans" cxnId="{6CB30364-F59A-4D37-A3F7-A33CFD5B524B}">
      <dgm:prSet/>
      <dgm:spPr/>
      <dgm:t>
        <a:bodyPr/>
        <a:lstStyle/>
        <a:p>
          <a:pPr rtl="1"/>
          <a:endParaRPr lang="he-IL"/>
        </a:p>
      </dgm:t>
    </dgm:pt>
    <dgm:pt modelId="{F6C09749-91B4-41BF-81A5-BEBAB34DBD06}">
      <dgm:prSet phldrT="[טקסט]" custT="1"/>
      <dgm:spPr>
        <a:solidFill>
          <a:schemeClr val="accent3">
            <a:lumMod val="20000"/>
            <a:lumOff val="80000"/>
            <a:alpha val="90000"/>
          </a:schemeClr>
        </a:solidFill>
      </dgm:spPr>
      <dgm:t>
        <a:bodyPr/>
        <a:lstStyle/>
        <a:p>
          <a:pPr rtl="1"/>
          <a:r>
            <a:rPr lang="he-IL" sz="3200" dirty="0"/>
            <a:t>נפח בית החזה</a:t>
          </a:r>
        </a:p>
        <a:p>
          <a:pPr rtl="1"/>
          <a:r>
            <a:rPr lang="he-IL" sz="3200" dirty="0"/>
            <a:t>קטן / גדל</a:t>
          </a:r>
        </a:p>
      </dgm:t>
    </dgm:pt>
    <dgm:pt modelId="{71CA870F-C47F-4BD8-B922-9D274A2F95AD}" type="parTrans" cxnId="{C7AC07FC-9675-4A48-AD56-5F110C5C7049}">
      <dgm:prSet/>
      <dgm:spPr/>
      <dgm:t>
        <a:bodyPr/>
        <a:lstStyle/>
        <a:p>
          <a:pPr rtl="1"/>
          <a:endParaRPr lang="he-IL"/>
        </a:p>
      </dgm:t>
    </dgm:pt>
    <dgm:pt modelId="{DE25DCC6-732A-49AE-9ABD-06540AA110D4}" type="sibTrans" cxnId="{C7AC07FC-9675-4A48-AD56-5F110C5C7049}">
      <dgm:prSet/>
      <dgm:spPr/>
      <dgm:t>
        <a:bodyPr/>
        <a:lstStyle/>
        <a:p>
          <a:pPr rtl="1"/>
          <a:endParaRPr lang="he-IL"/>
        </a:p>
      </dgm:t>
    </dgm:pt>
    <dgm:pt modelId="{8F39824F-B3EB-4B81-93C4-87B8CC7F79E7}" type="pres">
      <dgm:prSet presAssocID="{4C4BA467-0B69-423A-9A01-64984A23C368}" presName="Name0" presStyleCnt="0">
        <dgm:presLayoutVars>
          <dgm:dir/>
          <dgm:animLvl val="lvl"/>
          <dgm:resizeHandles val="exact"/>
        </dgm:presLayoutVars>
      </dgm:prSet>
      <dgm:spPr/>
      <dgm:t>
        <a:bodyPr/>
        <a:lstStyle/>
        <a:p>
          <a:pPr rtl="1"/>
          <a:endParaRPr lang="he-IL"/>
        </a:p>
      </dgm:t>
    </dgm:pt>
    <dgm:pt modelId="{2FE50DF5-30A3-4B9E-BA54-A14D37F6562C}" type="pres">
      <dgm:prSet presAssocID="{E50D76B4-5653-4EAE-A58E-EB16BE96850C}" presName="vertFlow" presStyleCnt="0"/>
      <dgm:spPr/>
    </dgm:pt>
    <dgm:pt modelId="{667DFF8A-67E5-473A-8FC4-697B8D4AD028}" type="pres">
      <dgm:prSet presAssocID="{E50D76B4-5653-4EAE-A58E-EB16BE96850C}" presName="header" presStyleLbl="node1" presStyleIdx="0" presStyleCnt="2"/>
      <dgm:spPr/>
      <dgm:t>
        <a:bodyPr/>
        <a:lstStyle/>
        <a:p>
          <a:pPr rtl="1"/>
          <a:endParaRPr lang="he-IL"/>
        </a:p>
      </dgm:t>
    </dgm:pt>
    <dgm:pt modelId="{BFCF3DCF-73E7-419E-8BB9-79F1FE71181D}" type="pres">
      <dgm:prSet presAssocID="{9A00FD64-2471-4F5D-9895-85B4ED4D7CE7}" presName="parTrans" presStyleLbl="sibTrans2D1" presStyleIdx="0" presStyleCnt="6"/>
      <dgm:spPr/>
      <dgm:t>
        <a:bodyPr/>
        <a:lstStyle/>
        <a:p>
          <a:pPr rtl="1"/>
          <a:endParaRPr lang="he-IL"/>
        </a:p>
      </dgm:t>
    </dgm:pt>
    <dgm:pt modelId="{7E9ACC9B-5F8D-403C-949E-EFED395F6358}" type="pres">
      <dgm:prSet presAssocID="{3A049C71-8E3A-4573-A7C9-0CF45FC27033}" presName="child" presStyleLbl="alignAccFollowNode1" presStyleIdx="0" presStyleCnt="6">
        <dgm:presLayoutVars>
          <dgm:chMax val="0"/>
          <dgm:bulletEnabled val="1"/>
        </dgm:presLayoutVars>
      </dgm:prSet>
      <dgm:spPr/>
      <dgm:t>
        <a:bodyPr/>
        <a:lstStyle/>
        <a:p>
          <a:pPr rtl="1"/>
          <a:endParaRPr lang="he-IL"/>
        </a:p>
      </dgm:t>
    </dgm:pt>
    <dgm:pt modelId="{53C7152E-1BFD-4253-A921-45D5602C563C}" type="pres">
      <dgm:prSet presAssocID="{81551DFE-2E4F-47E0-9088-49F1FA24701C}" presName="sibTrans" presStyleLbl="sibTrans2D1" presStyleIdx="1" presStyleCnt="6"/>
      <dgm:spPr/>
      <dgm:t>
        <a:bodyPr/>
        <a:lstStyle/>
        <a:p>
          <a:pPr rtl="1"/>
          <a:endParaRPr lang="he-IL"/>
        </a:p>
      </dgm:t>
    </dgm:pt>
    <dgm:pt modelId="{2CB76DFE-CB52-455C-BA45-829DDC978D73}" type="pres">
      <dgm:prSet presAssocID="{AEE29914-406A-4B70-8584-55DD08AE4C21}" presName="child" presStyleLbl="alignAccFollowNode1" presStyleIdx="1" presStyleCnt="6">
        <dgm:presLayoutVars>
          <dgm:chMax val="0"/>
          <dgm:bulletEnabled val="1"/>
        </dgm:presLayoutVars>
      </dgm:prSet>
      <dgm:spPr/>
      <dgm:t>
        <a:bodyPr/>
        <a:lstStyle/>
        <a:p>
          <a:pPr rtl="1"/>
          <a:endParaRPr lang="he-IL"/>
        </a:p>
      </dgm:t>
    </dgm:pt>
    <dgm:pt modelId="{FFBF08DF-8AA7-4758-97CA-A458B251ACCB}" type="pres">
      <dgm:prSet presAssocID="{9142070A-848E-4CCF-8ED1-2017934122B1}" presName="sibTrans" presStyleLbl="sibTrans2D1" presStyleIdx="2" presStyleCnt="6"/>
      <dgm:spPr/>
      <dgm:t>
        <a:bodyPr/>
        <a:lstStyle/>
        <a:p>
          <a:pPr rtl="1"/>
          <a:endParaRPr lang="he-IL"/>
        </a:p>
      </dgm:t>
    </dgm:pt>
    <dgm:pt modelId="{10DD98C2-2ECE-4152-A209-9CA4D3C2CC3A}" type="pres">
      <dgm:prSet presAssocID="{F6C09749-91B4-41BF-81A5-BEBAB34DBD06}" presName="child" presStyleLbl="alignAccFollowNode1" presStyleIdx="2" presStyleCnt="6">
        <dgm:presLayoutVars>
          <dgm:chMax val="0"/>
          <dgm:bulletEnabled val="1"/>
        </dgm:presLayoutVars>
      </dgm:prSet>
      <dgm:spPr/>
      <dgm:t>
        <a:bodyPr/>
        <a:lstStyle/>
        <a:p>
          <a:pPr rtl="1"/>
          <a:endParaRPr lang="he-IL"/>
        </a:p>
      </dgm:t>
    </dgm:pt>
    <dgm:pt modelId="{4E240BDF-DA5B-488D-8C5F-B6527EE0A76C}" type="pres">
      <dgm:prSet presAssocID="{E50D76B4-5653-4EAE-A58E-EB16BE96850C}" presName="hSp" presStyleCnt="0"/>
      <dgm:spPr/>
    </dgm:pt>
    <dgm:pt modelId="{045013A5-AB1D-4A9A-94B8-C8F09D35678E}" type="pres">
      <dgm:prSet presAssocID="{1531934A-D80F-4E62-BE99-C9DE3E70A036}" presName="vertFlow" presStyleCnt="0"/>
      <dgm:spPr/>
    </dgm:pt>
    <dgm:pt modelId="{E9C86755-DA5D-4628-8048-84B83A156895}" type="pres">
      <dgm:prSet presAssocID="{1531934A-D80F-4E62-BE99-C9DE3E70A036}" presName="header" presStyleLbl="node1" presStyleIdx="1" presStyleCnt="2"/>
      <dgm:spPr/>
      <dgm:t>
        <a:bodyPr/>
        <a:lstStyle/>
        <a:p>
          <a:pPr rtl="1"/>
          <a:endParaRPr lang="he-IL"/>
        </a:p>
      </dgm:t>
    </dgm:pt>
    <dgm:pt modelId="{ED0C2570-E6B3-4FCD-8B8B-CDC103960BC1}" type="pres">
      <dgm:prSet presAssocID="{C49C281A-FAB3-42F5-9294-3773DDA81C86}" presName="parTrans" presStyleLbl="sibTrans2D1" presStyleIdx="3" presStyleCnt="6"/>
      <dgm:spPr/>
      <dgm:t>
        <a:bodyPr/>
        <a:lstStyle/>
        <a:p>
          <a:pPr rtl="1"/>
          <a:endParaRPr lang="he-IL"/>
        </a:p>
      </dgm:t>
    </dgm:pt>
    <dgm:pt modelId="{4D380C5D-21AD-44E8-B858-A00D438085E8}" type="pres">
      <dgm:prSet presAssocID="{E64AFCCC-19DF-47D4-B595-CDC0C73F40BD}" presName="child" presStyleLbl="alignAccFollowNode1" presStyleIdx="3" presStyleCnt="6">
        <dgm:presLayoutVars>
          <dgm:chMax val="0"/>
          <dgm:bulletEnabled val="1"/>
        </dgm:presLayoutVars>
      </dgm:prSet>
      <dgm:spPr/>
      <dgm:t>
        <a:bodyPr/>
        <a:lstStyle/>
        <a:p>
          <a:pPr rtl="1"/>
          <a:endParaRPr lang="he-IL"/>
        </a:p>
      </dgm:t>
    </dgm:pt>
    <dgm:pt modelId="{F876FDA9-1984-4B26-AE7F-92C88D8DD36F}" type="pres">
      <dgm:prSet presAssocID="{713A3D3F-C949-4DF6-A4B8-EF45835893A1}" presName="sibTrans" presStyleLbl="sibTrans2D1" presStyleIdx="4" presStyleCnt="6"/>
      <dgm:spPr/>
      <dgm:t>
        <a:bodyPr/>
        <a:lstStyle/>
        <a:p>
          <a:pPr rtl="1"/>
          <a:endParaRPr lang="he-IL"/>
        </a:p>
      </dgm:t>
    </dgm:pt>
    <dgm:pt modelId="{9B7196EE-3E51-437B-9FF4-4056CE4C7F6F}" type="pres">
      <dgm:prSet presAssocID="{4DFC912E-C694-4215-87A5-9C009026654A}" presName="child" presStyleLbl="alignAccFollowNode1" presStyleIdx="4" presStyleCnt="6">
        <dgm:presLayoutVars>
          <dgm:chMax val="0"/>
          <dgm:bulletEnabled val="1"/>
        </dgm:presLayoutVars>
      </dgm:prSet>
      <dgm:spPr/>
      <dgm:t>
        <a:bodyPr/>
        <a:lstStyle/>
        <a:p>
          <a:pPr rtl="1"/>
          <a:endParaRPr lang="he-IL"/>
        </a:p>
      </dgm:t>
    </dgm:pt>
    <dgm:pt modelId="{47988AC3-660C-4DAE-8B03-21409F4702FC}" type="pres">
      <dgm:prSet presAssocID="{C17FC36B-A50C-46D1-93A3-813D9F1091CF}" presName="sibTrans" presStyleLbl="sibTrans2D1" presStyleIdx="5" presStyleCnt="6"/>
      <dgm:spPr/>
      <dgm:t>
        <a:bodyPr/>
        <a:lstStyle/>
        <a:p>
          <a:pPr rtl="1"/>
          <a:endParaRPr lang="he-IL"/>
        </a:p>
      </dgm:t>
    </dgm:pt>
    <dgm:pt modelId="{44245A51-390F-4F0C-8205-45D15B338F7D}" type="pres">
      <dgm:prSet presAssocID="{253DBA6E-B267-4216-86C1-4F1B9B287DDB}" presName="child" presStyleLbl="alignAccFollowNode1" presStyleIdx="5" presStyleCnt="6">
        <dgm:presLayoutVars>
          <dgm:chMax val="0"/>
          <dgm:bulletEnabled val="1"/>
        </dgm:presLayoutVars>
      </dgm:prSet>
      <dgm:spPr/>
      <dgm:t>
        <a:bodyPr/>
        <a:lstStyle/>
        <a:p>
          <a:pPr rtl="1"/>
          <a:endParaRPr lang="he-IL"/>
        </a:p>
      </dgm:t>
    </dgm:pt>
  </dgm:ptLst>
  <dgm:cxnLst>
    <dgm:cxn modelId="{96C5DAA1-9143-4D1A-B2BA-7C0C2AAC6231}" type="presOf" srcId="{4C4BA467-0B69-423A-9A01-64984A23C368}" destId="{8F39824F-B3EB-4B81-93C4-87B8CC7F79E7}" srcOrd="0" destOrd="0" presId="urn:microsoft.com/office/officeart/2005/8/layout/lProcess1"/>
    <dgm:cxn modelId="{58A40593-DAD4-4DF8-A965-1B9E50217C53}" type="presOf" srcId="{81551DFE-2E4F-47E0-9088-49F1FA24701C}" destId="{53C7152E-1BFD-4253-A921-45D5602C563C}" srcOrd="0" destOrd="0" presId="urn:microsoft.com/office/officeart/2005/8/layout/lProcess1"/>
    <dgm:cxn modelId="{29780751-880B-492F-8DCF-8AC4E099D8A2}" type="presOf" srcId="{1531934A-D80F-4E62-BE99-C9DE3E70A036}" destId="{E9C86755-DA5D-4628-8048-84B83A156895}" srcOrd="0" destOrd="0" presId="urn:microsoft.com/office/officeart/2005/8/layout/lProcess1"/>
    <dgm:cxn modelId="{2F7F6B2E-C35F-4D23-963A-12181C51717E}" srcId="{E50D76B4-5653-4EAE-A58E-EB16BE96850C}" destId="{AEE29914-406A-4B70-8584-55DD08AE4C21}" srcOrd="1" destOrd="0" parTransId="{118CE40E-7B6F-4019-B9A0-07F2634DBA29}" sibTransId="{9142070A-848E-4CCF-8ED1-2017934122B1}"/>
    <dgm:cxn modelId="{127A3217-562A-491F-89D3-0591E6CFE8AD}" type="presOf" srcId="{713A3D3F-C949-4DF6-A4B8-EF45835893A1}" destId="{F876FDA9-1984-4B26-AE7F-92C88D8DD36F}" srcOrd="0" destOrd="0" presId="urn:microsoft.com/office/officeart/2005/8/layout/lProcess1"/>
    <dgm:cxn modelId="{E430081A-5FAA-48E4-AC07-D2E58EBC67BC}" srcId="{E50D76B4-5653-4EAE-A58E-EB16BE96850C}" destId="{3A049C71-8E3A-4573-A7C9-0CF45FC27033}" srcOrd="0" destOrd="0" parTransId="{9A00FD64-2471-4F5D-9895-85B4ED4D7CE7}" sibTransId="{81551DFE-2E4F-47E0-9088-49F1FA24701C}"/>
    <dgm:cxn modelId="{74F67DA5-444F-4E0D-90CC-C71DF87588B7}" type="presOf" srcId="{F6C09749-91B4-41BF-81A5-BEBAB34DBD06}" destId="{10DD98C2-2ECE-4152-A209-9CA4D3C2CC3A}" srcOrd="0" destOrd="0" presId="urn:microsoft.com/office/officeart/2005/8/layout/lProcess1"/>
    <dgm:cxn modelId="{E563370D-D906-4FE6-812D-2D8BC36E6CE1}" type="presOf" srcId="{3A049C71-8E3A-4573-A7C9-0CF45FC27033}" destId="{7E9ACC9B-5F8D-403C-949E-EFED395F6358}" srcOrd="0" destOrd="0" presId="urn:microsoft.com/office/officeart/2005/8/layout/lProcess1"/>
    <dgm:cxn modelId="{E05180EA-7E3C-4A7F-A60B-15AFBA96B2AB}" type="presOf" srcId="{253DBA6E-B267-4216-86C1-4F1B9B287DDB}" destId="{44245A51-390F-4F0C-8205-45D15B338F7D}" srcOrd="0" destOrd="0" presId="urn:microsoft.com/office/officeart/2005/8/layout/lProcess1"/>
    <dgm:cxn modelId="{B50CA113-1CCF-4C2C-B6E1-FCA47AD216B9}" srcId="{4C4BA467-0B69-423A-9A01-64984A23C368}" destId="{1531934A-D80F-4E62-BE99-C9DE3E70A036}" srcOrd="1" destOrd="0" parTransId="{88935E72-020E-4933-9EB5-2B3D55D6CBB0}" sibTransId="{3A32CAED-CFE4-4EB1-86D4-7664D1E846A6}"/>
    <dgm:cxn modelId="{0DAA9EE9-6F58-4FD6-A4F0-C19091144871}" srcId="{1531934A-D80F-4E62-BE99-C9DE3E70A036}" destId="{4DFC912E-C694-4215-87A5-9C009026654A}" srcOrd="1" destOrd="0" parTransId="{09F482FE-6980-47F2-B92B-028EDF5899EB}" sibTransId="{C17FC36B-A50C-46D1-93A3-813D9F1091CF}"/>
    <dgm:cxn modelId="{7FC6B75F-B7FB-403D-964F-8E5AA11A2A29}" type="presOf" srcId="{C17FC36B-A50C-46D1-93A3-813D9F1091CF}" destId="{47988AC3-660C-4DAE-8B03-21409F4702FC}" srcOrd="0" destOrd="0" presId="urn:microsoft.com/office/officeart/2005/8/layout/lProcess1"/>
    <dgm:cxn modelId="{CE095B0A-5E23-4DF8-9741-55F995D54A15}" type="presOf" srcId="{E64AFCCC-19DF-47D4-B595-CDC0C73F40BD}" destId="{4D380C5D-21AD-44E8-B858-A00D438085E8}" srcOrd="0" destOrd="0" presId="urn:microsoft.com/office/officeart/2005/8/layout/lProcess1"/>
    <dgm:cxn modelId="{C7AC07FC-9675-4A48-AD56-5F110C5C7049}" srcId="{E50D76B4-5653-4EAE-A58E-EB16BE96850C}" destId="{F6C09749-91B4-41BF-81A5-BEBAB34DBD06}" srcOrd="2" destOrd="0" parTransId="{71CA870F-C47F-4BD8-B922-9D274A2F95AD}" sibTransId="{DE25DCC6-732A-49AE-9ABD-06540AA110D4}"/>
    <dgm:cxn modelId="{522D8AAF-DAF9-48BE-A5EE-8C659E8C57AD}" type="presOf" srcId="{9142070A-848E-4CCF-8ED1-2017934122B1}" destId="{FFBF08DF-8AA7-4758-97CA-A458B251ACCB}" srcOrd="0" destOrd="0" presId="urn:microsoft.com/office/officeart/2005/8/layout/lProcess1"/>
    <dgm:cxn modelId="{316C04D4-B23B-49D9-9C5B-52EB52CC828F}" type="presOf" srcId="{E50D76B4-5653-4EAE-A58E-EB16BE96850C}" destId="{667DFF8A-67E5-473A-8FC4-697B8D4AD028}" srcOrd="0" destOrd="0" presId="urn:microsoft.com/office/officeart/2005/8/layout/lProcess1"/>
    <dgm:cxn modelId="{6CB30364-F59A-4D37-A3F7-A33CFD5B524B}" srcId="{1531934A-D80F-4E62-BE99-C9DE3E70A036}" destId="{253DBA6E-B267-4216-86C1-4F1B9B287DDB}" srcOrd="2" destOrd="0" parTransId="{A02302C4-E26C-45A0-A0CA-0B92303698D7}" sibTransId="{737CA2AC-2FA8-4CA5-BF75-772BECF7B503}"/>
    <dgm:cxn modelId="{6B17CAD6-68C8-485F-A087-0BCA4B71A4B0}" srcId="{4C4BA467-0B69-423A-9A01-64984A23C368}" destId="{E50D76B4-5653-4EAE-A58E-EB16BE96850C}" srcOrd="0" destOrd="0" parTransId="{2F4CB6AF-6202-45D2-B68F-33747D2FC9E7}" sibTransId="{6F44BDC6-F5EE-41D1-A55E-F562DE1D8D04}"/>
    <dgm:cxn modelId="{F13A8AF7-E71C-40DF-A8A6-8A418218B21E}" type="presOf" srcId="{9A00FD64-2471-4F5D-9895-85B4ED4D7CE7}" destId="{BFCF3DCF-73E7-419E-8BB9-79F1FE71181D}" srcOrd="0" destOrd="0" presId="urn:microsoft.com/office/officeart/2005/8/layout/lProcess1"/>
    <dgm:cxn modelId="{BB7A6B8F-9633-4314-BF17-C37BFB44D115}" type="presOf" srcId="{C49C281A-FAB3-42F5-9294-3773DDA81C86}" destId="{ED0C2570-E6B3-4FCD-8B8B-CDC103960BC1}" srcOrd="0" destOrd="0" presId="urn:microsoft.com/office/officeart/2005/8/layout/lProcess1"/>
    <dgm:cxn modelId="{254E3BB9-7800-447F-A967-01AF58E5DC78}" type="presOf" srcId="{4DFC912E-C694-4215-87A5-9C009026654A}" destId="{9B7196EE-3E51-437B-9FF4-4056CE4C7F6F}" srcOrd="0" destOrd="0" presId="urn:microsoft.com/office/officeart/2005/8/layout/lProcess1"/>
    <dgm:cxn modelId="{F03C9223-8AAB-4D3B-86B5-EDB44E963F85}" type="presOf" srcId="{AEE29914-406A-4B70-8584-55DD08AE4C21}" destId="{2CB76DFE-CB52-455C-BA45-829DDC978D73}" srcOrd="0" destOrd="0" presId="urn:microsoft.com/office/officeart/2005/8/layout/lProcess1"/>
    <dgm:cxn modelId="{016C09C3-BBFA-4937-8428-1310433E4579}" srcId="{1531934A-D80F-4E62-BE99-C9DE3E70A036}" destId="{E64AFCCC-19DF-47D4-B595-CDC0C73F40BD}" srcOrd="0" destOrd="0" parTransId="{C49C281A-FAB3-42F5-9294-3773DDA81C86}" sibTransId="{713A3D3F-C949-4DF6-A4B8-EF45835893A1}"/>
    <dgm:cxn modelId="{C7F8CDE3-26E3-49D6-9D3D-A37CD85DDD63}" type="presParOf" srcId="{8F39824F-B3EB-4B81-93C4-87B8CC7F79E7}" destId="{2FE50DF5-30A3-4B9E-BA54-A14D37F6562C}" srcOrd="0" destOrd="0" presId="urn:microsoft.com/office/officeart/2005/8/layout/lProcess1"/>
    <dgm:cxn modelId="{6342F2F2-89D2-4E9E-8E9D-E54E96B37DD4}" type="presParOf" srcId="{2FE50DF5-30A3-4B9E-BA54-A14D37F6562C}" destId="{667DFF8A-67E5-473A-8FC4-697B8D4AD028}" srcOrd="0" destOrd="0" presId="urn:microsoft.com/office/officeart/2005/8/layout/lProcess1"/>
    <dgm:cxn modelId="{21FE9522-32D0-43F7-AB7C-FD335A9690DF}" type="presParOf" srcId="{2FE50DF5-30A3-4B9E-BA54-A14D37F6562C}" destId="{BFCF3DCF-73E7-419E-8BB9-79F1FE71181D}" srcOrd="1" destOrd="0" presId="urn:microsoft.com/office/officeart/2005/8/layout/lProcess1"/>
    <dgm:cxn modelId="{1E72953B-14B1-4EBA-9B98-8E1DA2830FB9}" type="presParOf" srcId="{2FE50DF5-30A3-4B9E-BA54-A14D37F6562C}" destId="{7E9ACC9B-5F8D-403C-949E-EFED395F6358}" srcOrd="2" destOrd="0" presId="urn:microsoft.com/office/officeart/2005/8/layout/lProcess1"/>
    <dgm:cxn modelId="{58FC3C63-8729-4715-8242-1B177F557CDC}" type="presParOf" srcId="{2FE50DF5-30A3-4B9E-BA54-A14D37F6562C}" destId="{53C7152E-1BFD-4253-A921-45D5602C563C}" srcOrd="3" destOrd="0" presId="urn:microsoft.com/office/officeart/2005/8/layout/lProcess1"/>
    <dgm:cxn modelId="{9263D4B9-4280-4D4E-8DB8-A1B57CD3A8B2}" type="presParOf" srcId="{2FE50DF5-30A3-4B9E-BA54-A14D37F6562C}" destId="{2CB76DFE-CB52-455C-BA45-829DDC978D73}" srcOrd="4" destOrd="0" presId="urn:microsoft.com/office/officeart/2005/8/layout/lProcess1"/>
    <dgm:cxn modelId="{F6288165-2970-40DB-986B-D94FC0267B9A}" type="presParOf" srcId="{2FE50DF5-30A3-4B9E-BA54-A14D37F6562C}" destId="{FFBF08DF-8AA7-4758-97CA-A458B251ACCB}" srcOrd="5" destOrd="0" presId="urn:microsoft.com/office/officeart/2005/8/layout/lProcess1"/>
    <dgm:cxn modelId="{0AED271A-FFDF-4072-9991-02BE59B694F5}" type="presParOf" srcId="{2FE50DF5-30A3-4B9E-BA54-A14D37F6562C}" destId="{10DD98C2-2ECE-4152-A209-9CA4D3C2CC3A}" srcOrd="6" destOrd="0" presId="urn:microsoft.com/office/officeart/2005/8/layout/lProcess1"/>
    <dgm:cxn modelId="{59115E0E-7752-4F4A-9981-FEA1AC958091}" type="presParOf" srcId="{8F39824F-B3EB-4B81-93C4-87B8CC7F79E7}" destId="{4E240BDF-DA5B-488D-8C5F-B6527EE0A76C}" srcOrd="1" destOrd="0" presId="urn:microsoft.com/office/officeart/2005/8/layout/lProcess1"/>
    <dgm:cxn modelId="{B612C8E8-B30A-4C9F-89E0-F815A6C138F0}" type="presParOf" srcId="{8F39824F-B3EB-4B81-93C4-87B8CC7F79E7}" destId="{045013A5-AB1D-4A9A-94B8-C8F09D35678E}" srcOrd="2" destOrd="0" presId="urn:microsoft.com/office/officeart/2005/8/layout/lProcess1"/>
    <dgm:cxn modelId="{187F8942-572A-427F-8077-4FC28A30D35B}" type="presParOf" srcId="{045013A5-AB1D-4A9A-94B8-C8F09D35678E}" destId="{E9C86755-DA5D-4628-8048-84B83A156895}" srcOrd="0" destOrd="0" presId="urn:microsoft.com/office/officeart/2005/8/layout/lProcess1"/>
    <dgm:cxn modelId="{BCE1CE12-D3C6-49E2-AE83-D4B3AAA1D0D1}" type="presParOf" srcId="{045013A5-AB1D-4A9A-94B8-C8F09D35678E}" destId="{ED0C2570-E6B3-4FCD-8B8B-CDC103960BC1}" srcOrd="1" destOrd="0" presId="urn:microsoft.com/office/officeart/2005/8/layout/lProcess1"/>
    <dgm:cxn modelId="{22F909B9-0029-4207-9B34-0E4F960CF55B}" type="presParOf" srcId="{045013A5-AB1D-4A9A-94B8-C8F09D35678E}" destId="{4D380C5D-21AD-44E8-B858-A00D438085E8}" srcOrd="2" destOrd="0" presId="urn:microsoft.com/office/officeart/2005/8/layout/lProcess1"/>
    <dgm:cxn modelId="{6EC4DD96-98C3-4866-A322-055AB454D694}" type="presParOf" srcId="{045013A5-AB1D-4A9A-94B8-C8F09D35678E}" destId="{F876FDA9-1984-4B26-AE7F-92C88D8DD36F}" srcOrd="3" destOrd="0" presId="urn:microsoft.com/office/officeart/2005/8/layout/lProcess1"/>
    <dgm:cxn modelId="{78616D63-F852-4388-B8D2-0D4DEF152854}" type="presParOf" srcId="{045013A5-AB1D-4A9A-94B8-C8F09D35678E}" destId="{9B7196EE-3E51-437B-9FF4-4056CE4C7F6F}" srcOrd="4" destOrd="0" presId="urn:microsoft.com/office/officeart/2005/8/layout/lProcess1"/>
    <dgm:cxn modelId="{397C5B9C-C32C-4F8E-B06E-A668662A8F81}" type="presParOf" srcId="{045013A5-AB1D-4A9A-94B8-C8F09D35678E}" destId="{47988AC3-660C-4DAE-8B03-21409F4702FC}" srcOrd="5" destOrd="0" presId="urn:microsoft.com/office/officeart/2005/8/layout/lProcess1"/>
    <dgm:cxn modelId="{6276F8FB-3EA6-4A2C-9503-DB0CA32DE2C9}" type="presParOf" srcId="{045013A5-AB1D-4A9A-94B8-C8F09D35678E}" destId="{44245A51-390F-4F0C-8205-45D15B338F7D}" srcOrd="6" destOrd="0" presId="urn:microsoft.com/office/officeart/2005/8/layout/l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4BA467-0B69-423A-9A01-64984A23C368}" type="doc">
      <dgm:prSet loTypeId="urn:microsoft.com/office/officeart/2005/8/layout/lProcess1" loCatId="process" qsTypeId="urn:microsoft.com/office/officeart/2005/8/quickstyle/simple5" qsCatId="simple" csTypeId="urn:microsoft.com/office/officeart/2005/8/colors/colorful3" csCatId="colorful" phldr="1"/>
      <dgm:spPr/>
      <dgm:t>
        <a:bodyPr/>
        <a:lstStyle/>
        <a:p>
          <a:pPr rtl="1"/>
          <a:endParaRPr lang="he-IL"/>
        </a:p>
      </dgm:t>
    </dgm:pt>
    <dgm:pt modelId="{E50D76B4-5653-4EAE-A58E-EB16BE96850C}">
      <dgm:prSet phldrT="[טקסט]"/>
      <dgm:spPr/>
      <dgm:t>
        <a:bodyPr/>
        <a:lstStyle/>
        <a:p>
          <a:pPr rtl="1"/>
          <a:r>
            <a:rPr lang="he-IL" dirty="0">
              <a:solidFill>
                <a:schemeClr val="tx1"/>
              </a:solidFill>
            </a:rPr>
            <a:t>נשיפה:</a:t>
          </a:r>
        </a:p>
      </dgm:t>
    </dgm:pt>
    <dgm:pt modelId="{2F4CB6AF-6202-45D2-B68F-33747D2FC9E7}" type="parTrans" cxnId="{6B17CAD6-68C8-485F-A087-0BCA4B71A4B0}">
      <dgm:prSet/>
      <dgm:spPr/>
      <dgm:t>
        <a:bodyPr/>
        <a:lstStyle/>
        <a:p>
          <a:pPr rtl="1"/>
          <a:endParaRPr lang="he-IL"/>
        </a:p>
      </dgm:t>
    </dgm:pt>
    <dgm:pt modelId="{6F44BDC6-F5EE-41D1-A55E-F562DE1D8D04}" type="sibTrans" cxnId="{6B17CAD6-68C8-485F-A087-0BCA4B71A4B0}">
      <dgm:prSet/>
      <dgm:spPr/>
      <dgm:t>
        <a:bodyPr/>
        <a:lstStyle/>
        <a:p>
          <a:pPr rtl="1"/>
          <a:endParaRPr lang="he-IL"/>
        </a:p>
      </dgm:t>
    </dgm:pt>
    <dgm:pt modelId="{3A049C71-8E3A-4573-A7C9-0CF45FC27033}">
      <dgm:prSet phldrT="[טקסט]" custT="1"/>
      <dgm:spPr>
        <a:solidFill>
          <a:schemeClr val="accent3">
            <a:lumMod val="20000"/>
            <a:lumOff val="80000"/>
            <a:alpha val="90000"/>
          </a:schemeClr>
        </a:solidFill>
      </dgm:spPr>
      <dgm:t>
        <a:bodyPr/>
        <a:lstStyle/>
        <a:p>
          <a:pPr rtl="1"/>
          <a:r>
            <a:rPr lang="he-IL" sz="3200" dirty="0"/>
            <a:t>הצלעות </a:t>
          </a:r>
        </a:p>
        <a:p>
          <a:pPr rtl="1"/>
          <a:r>
            <a:rPr lang="he-IL" sz="3200" dirty="0">
              <a:solidFill>
                <a:schemeClr val="accent2"/>
              </a:solidFill>
            </a:rPr>
            <a:t>יורדות</a:t>
          </a:r>
        </a:p>
      </dgm:t>
    </dgm:pt>
    <dgm:pt modelId="{9A00FD64-2471-4F5D-9895-85B4ED4D7CE7}" type="parTrans" cxnId="{E430081A-5FAA-48E4-AC07-D2E58EBC67BC}">
      <dgm:prSet/>
      <dgm:spPr>
        <a:noFill/>
      </dgm:spPr>
      <dgm:t>
        <a:bodyPr/>
        <a:lstStyle/>
        <a:p>
          <a:pPr rtl="1"/>
          <a:endParaRPr lang="he-IL"/>
        </a:p>
      </dgm:t>
    </dgm:pt>
    <dgm:pt modelId="{81551DFE-2E4F-47E0-9088-49F1FA24701C}" type="sibTrans" cxnId="{E430081A-5FAA-48E4-AC07-D2E58EBC67BC}">
      <dgm:prSet/>
      <dgm:spPr/>
      <dgm:t>
        <a:bodyPr/>
        <a:lstStyle/>
        <a:p>
          <a:pPr rtl="1"/>
          <a:endParaRPr lang="he-IL"/>
        </a:p>
      </dgm:t>
    </dgm:pt>
    <dgm:pt modelId="{AEE29914-406A-4B70-8584-55DD08AE4C21}">
      <dgm:prSet phldrT="[טקסט]" custT="1"/>
      <dgm:spPr>
        <a:solidFill>
          <a:schemeClr val="accent3">
            <a:lumMod val="20000"/>
            <a:lumOff val="80000"/>
            <a:alpha val="90000"/>
          </a:schemeClr>
        </a:solidFill>
      </dgm:spPr>
      <dgm:t>
        <a:bodyPr/>
        <a:lstStyle/>
        <a:p>
          <a:pPr rtl="1"/>
          <a:r>
            <a:rPr lang="he-IL" sz="3200" dirty="0"/>
            <a:t>שרירי הצלעות</a:t>
          </a:r>
        </a:p>
        <a:p>
          <a:pPr rtl="1"/>
          <a:r>
            <a:rPr lang="he-IL" sz="3200" dirty="0">
              <a:solidFill>
                <a:schemeClr val="accent2"/>
              </a:solidFill>
            </a:rPr>
            <a:t> מתרפים</a:t>
          </a:r>
        </a:p>
      </dgm:t>
    </dgm:pt>
    <dgm:pt modelId="{118CE40E-7B6F-4019-B9A0-07F2634DBA29}" type="parTrans" cxnId="{2F7F6B2E-C35F-4D23-963A-12181C51717E}">
      <dgm:prSet/>
      <dgm:spPr/>
      <dgm:t>
        <a:bodyPr/>
        <a:lstStyle/>
        <a:p>
          <a:pPr rtl="1"/>
          <a:endParaRPr lang="he-IL"/>
        </a:p>
      </dgm:t>
    </dgm:pt>
    <dgm:pt modelId="{9142070A-848E-4CCF-8ED1-2017934122B1}" type="sibTrans" cxnId="{2F7F6B2E-C35F-4D23-963A-12181C51717E}">
      <dgm:prSet/>
      <dgm:spPr/>
      <dgm:t>
        <a:bodyPr/>
        <a:lstStyle/>
        <a:p>
          <a:pPr rtl="1"/>
          <a:endParaRPr lang="he-IL"/>
        </a:p>
      </dgm:t>
    </dgm:pt>
    <dgm:pt modelId="{1531934A-D80F-4E62-BE99-C9DE3E70A036}">
      <dgm:prSet phldrT="[טקסט]"/>
      <dgm:spPr/>
      <dgm:t>
        <a:bodyPr/>
        <a:lstStyle/>
        <a:p>
          <a:pPr rtl="1"/>
          <a:r>
            <a:rPr lang="he-IL" dirty="0">
              <a:solidFill>
                <a:schemeClr val="tx1"/>
              </a:solidFill>
            </a:rPr>
            <a:t>שאיפה:</a:t>
          </a:r>
        </a:p>
      </dgm:t>
    </dgm:pt>
    <dgm:pt modelId="{88935E72-020E-4933-9EB5-2B3D55D6CBB0}" type="parTrans" cxnId="{B50CA113-1CCF-4C2C-B6E1-FCA47AD216B9}">
      <dgm:prSet/>
      <dgm:spPr/>
      <dgm:t>
        <a:bodyPr/>
        <a:lstStyle/>
        <a:p>
          <a:pPr rtl="1"/>
          <a:endParaRPr lang="he-IL"/>
        </a:p>
      </dgm:t>
    </dgm:pt>
    <dgm:pt modelId="{3A32CAED-CFE4-4EB1-86D4-7664D1E846A6}" type="sibTrans" cxnId="{B50CA113-1CCF-4C2C-B6E1-FCA47AD216B9}">
      <dgm:prSet/>
      <dgm:spPr/>
      <dgm:t>
        <a:bodyPr/>
        <a:lstStyle/>
        <a:p>
          <a:pPr rtl="1"/>
          <a:endParaRPr lang="he-IL"/>
        </a:p>
      </dgm:t>
    </dgm:pt>
    <dgm:pt modelId="{E64AFCCC-19DF-47D4-B595-CDC0C73F40BD}">
      <dgm:prSet phldrT="[טקסט]" custT="1"/>
      <dgm:spPr>
        <a:solidFill>
          <a:schemeClr val="tx2">
            <a:alpha val="90000"/>
          </a:schemeClr>
        </a:solidFill>
      </dgm:spPr>
      <dgm:t>
        <a:bodyPr/>
        <a:lstStyle/>
        <a:p>
          <a:pPr rtl="1"/>
          <a:r>
            <a:rPr lang="he-IL" sz="3200" dirty="0"/>
            <a:t>הצלעות </a:t>
          </a:r>
        </a:p>
        <a:p>
          <a:pPr rtl="1"/>
          <a:r>
            <a:rPr lang="he-IL" sz="3200" dirty="0">
              <a:solidFill>
                <a:schemeClr val="accent2"/>
              </a:solidFill>
            </a:rPr>
            <a:t>מתרוממות</a:t>
          </a:r>
        </a:p>
      </dgm:t>
    </dgm:pt>
    <dgm:pt modelId="{C49C281A-FAB3-42F5-9294-3773DDA81C86}" type="parTrans" cxnId="{016C09C3-BBFA-4937-8428-1310433E4579}">
      <dgm:prSet/>
      <dgm:spPr>
        <a:noFill/>
      </dgm:spPr>
      <dgm:t>
        <a:bodyPr/>
        <a:lstStyle/>
        <a:p>
          <a:pPr rtl="1"/>
          <a:endParaRPr lang="he-IL"/>
        </a:p>
      </dgm:t>
    </dgm:pt>
    <dgm:pt modelId="{713A3D3F-C949-4DF6-A4B8-EF45835893A1}" type="sibTrans" cxnId="{016C09C3-BBFA-4937-8428-1310433E4579}">
      <dgm:prSet/>
      <dgm:spPr/>
      <dgm:t>
        <a:bodyPr/>
        <a:lstStyle/>
        <a:p>
          <a:pPr rtl="1"/>
          <a:endParaRPr lang="he-IL"/>
        </a:p>
      </dgm:t>
    </dgm:pt>
    <dgm:pt modelId="{4DFC912E-C694-4215-87A5-9C009026654A}">
      <dgm:prSet phldrT="[טקסט]" custT="1"/>
      <dgm:spPr/>
      <dgm:t>
        <a:bodyPr/>
        <a:lstStyle/>
        <a:p>
          <a:pPr rtl="1"/>
          <a:r>
            <a:rPr lang="he-IL" sz="3200" dirty="0"/>
            <a:t>שרירי הצלעות</a:t>
          </a:r>
        </a:p>
        <a:p>
          <a:pPr rtl="1"/>
          <a:r>
            <a:rPr lang="he-IL" sz="3200" dirty="0">
              <a:solidFill>
                <a:schemeClr val="accent2"/>
              </a:solidFill>
            </a:rPr>
            <a:t>מתכווצים</a:t>
          </a:r>
        </a:p>
      </dgm:t>
    </dgm:pt>
    <dgm:pt modelId="{09F482FE-6980-47F2-B92B-028EDF5899EB}" type="parTrans" cxnId="{0DAA9EE9-6F58-4FD6-A4F0-C19091144871}">
      <dgm:prSet/>
      <dgm:spPr/>
      <dgm:t>
        <a:bodyPr/>
        <a:lstStyle/>
        <a:p>
          <a:pPr rtl="1"/>
          <a:endParaRPr lang="he-IL"/>
        </a:p>
      </dgm:t>
    </dgm:pt>
    <dgm:pt modelId="{C17FC36B-A50C-46D1-93A3-813D9F1091CF}" type="sibTrans" cxnId="{0DAA9EE9-6F58-4FD6-A4F0-C19091144871}">
      <dgm:prSet/>
      <dgm:spPr/>
      <dgm:t>
        <a:bodyPr/>
        <a:lstStyle/>
        <a:p>
          <a:pPr rtl="1"/>
          <a:endParaRPr lang="he-IL"/>
        </a:p>
      </dgm:t>
    </dgm:pt>
    <dgm:pt modelId="{253DBA6E-B267-4216-86C1-4F1B9B287DDB}">
      <dgm:prSet phldrT="[טקסט]" custT="1"/>
      <dgm:spPr/>
      <dgm:t>
        <a:bodyPr/>
        <a:lstStyle/>
        <a:p>
          <a:pPr rtl="1"/>
          <a:r>
            <a:rPr lang="he-IL" sz="3200" dirty="0"/>
            <a:t>נפח בית החזה</a:t>
          </a:r>
        </a:p>
        <a:p>
          <a:pPr rtl="1"/>
          <a:r>
            <a:rPr lang="he-IL" sz="3200" dirty="0">
              <a:solidFill>
                <a:schemeClr val="accent2"/>
              </a:solidFill>
            </a:rPr>
            <a:t>גדל</a:t>
          </a:r>
        </a:p>
      </dgm:t>
    </dgm:pt>
    <dgm:pt modelId="{A02302C4-E26C-45A0-A0CA-0B92303698D7}" type="parTrans" cxnId="{6CB30364-F59A-4D37-A3F7-A33CFD5B524B}">
      <dgm:prSet/>
      <dgm:spPr/>
      <dgm:t>
        <a:bodyPr/>
        <a:lstStyle/>
        <a:p>
          <a:pPr rtl="1"/>
          <a:endParaRPr lang="he-IL"/>
        </a:p>
      </dgm:t>
    </dgm:pt>
    <dgm:pt modelId="{737CA2AC-2FA8-4CA5-BF75-772BECF7B503}" type="sibTrans" cxnId="{6CB30364-F59A-4D37-A3F7-A33CFD5B524B}">
      <dgm:prSet/>
      <dgm:spPr/>
      <dgm:t>
        <a:bodyPr/>
        <a:lstStyle/>
        <a:p>
          <a:pPr rtl="1"/>
          <a:endParaRPr lang="he-IL"/>
        </a:p>
      </dgm:t>
    </dgm:pt>
    <dgm:pt modelId="{F6C09749-91B4-41BF-81A5-BEBAB34DBD06}">
      <dgm:prSet phldrT="[טקסט]" custT="1"/>
      <dgm:spPr>
        <a:solidFill>
          <a:schemeClr val="accent3">
            <a:lumMod val="20000"/>
            <a:lumOff val="80000"/>
            <a:alpha val="90000"/>
          </a:schemeClr>
        </a:solidFill>
      </dgm:spPr>
      <dgm:t>
        <a:bodyPr/>
        <a:lstStyle/>
        <a:p>
          <a:pPr rtl="1"/>
          <a:r>
            <a:rPr lang="he-IL" sz="3200" dirty="0"/>
            <a:t>נפח בית החזה</a:t>
          </a:r>
        </a:p>
        <a:p>
          <a:pPr rtl="1"/>
          <a:r>
            <a:rPr lang="he-IL" sz="3200" dirty="0">
              <a:solidFill>
                <a:schemeClr val="accent2"/>
              </a:solidFill>
            </a:rPr>
            <a:t>קטן </a:t>
          </a:r>
        </a:p>
      </dgm:t>
    </dgm:pt>
    <dgm:pt modelId="{71CA870F-C47F-4BD8-B922-9D274A2F95AD}" type="parTrans" cxnId="{C7AC07FC-9675-4A48-AD56-5F110C5C7049}">
      <dgm:prSet/>
      <dgm:spPr/>
      <dgm:t>
        <a:bodyPr/>
        <a:lstStyle/>
        <a:p>
          <a:pPr rtl="1"/>
          <a:endParaRPr lang="he-IL"/>
        </a:p>
      </dgm:t>
    </dgm:pt>
    <dgm:pt modelId="{DE25DCC6-732A-49AE-9ABD-06540AA110D4}" type="sibTrans" cxnId="{C7AC07FC-9675-4A48-AD56-5F110C5C7049}">
      <dgm:prSet/>
      <dgm:spPr/>
      <dgm:t>
        <a:bodyPr/>
        <a:lstStyle/>
        <a:p>
          <a:pPr rtl="1"/>
          <a:endParaRPr lang="he-IL"/>
        </a:p>
      </dgm:t>
    </dgm:pt>
    <dgm:pt modelId="{8F39824F-B3EB-4B81-93C4-87B8CC7F79E7}" type="pres">
      <dgm:prSet presAssocID="{4C4BA467-0B69-423A-9A01-64984A23C368}" presName="Name0" presStyleCnt="0">
        <dgm:presLayoutVars>
          <dgm:dir/>
          <dgm:animLvl val="lvl"/>
          <dgm:resizeHandles val="exact"/>
        </dgm:presLayoutVars>
      </dgm:prSet>
      <dgm:spPr/>
      <dgm:t>
        <a:bodyPr/>
        <a:lstStyle/>
        <a:p>
          <a:pPr rtl="1"/>
          <a:endParaRPr lang="he-IL"/>
        </a:p>
      </dgm:t>
    </dgm:pt>
    <dgm:pt modelId="{2FE50DF5-30A3-4B9E-BA54-A14D37F6562C}" type="pres">
      <dgm:prSet presAssocID="{E50D76B4-5653-4EAE-A58E-EB16BE96850C}" presName="vertFlow" presStyleCnt="0"/>
      <dgm:spPr/>
    </dgm:pt>
    <dgm:pt modelId="{667DFF8A-67E5-473A-8FC4-697B8D4AD028}" type="pres">
      <dgm:prSet presAssocID="{E50D76B4-5653-4EAE-A58E-EB16BE96850C}" presName="header" presStyleLbl="node1" presStyleIdx="0" presStyleCnt="2"/>
      <dgm:spPr/>
      <dgm:t>
        <a:bodyPr/>
        <a:lstStyle/>
        <a:p>
          <a:pPr rtl="1"/>
          <a:endParaRPr lang="he-IL"/>
        </a:p>
      </dgm:t>
    </dgm:pt>
    <dgm:pt modelId="{BFCF3DCF-73E7-419E-8BB9-79F1FE71181D}" type="pres">
      <dgm:prSet presAssocID="{9A00FD64-2471-4F5D-9895-85B4ED4D7CE7}" presName="parTrans" presStyleLbl="sibTrans2D1" presStyleIdx="0" presStyleCnt="6"/>
      <dgm:spPr/>
      <dgm:t>
        <a:bodyPr/>
        <a:lstStyle/>
        <a:p>
          <a:pPr rtl="1"/>
          <a:endParaRPr lang="he-IL"/>
        </a:p>
      </dgm:t>
    </dgm:pt>
    <dgm:pt modelId="{7E9ACC9B-5F8D-403C-949E-EFED395F6358}" type="pres">
      <dgm:prSet presAssocID="{3A049C71-8E3A-4573-A7C9-0CF45FC27033}" presName="child" presStyleLbl="alignAccFollowNode1" presStyleIdx="0" presStyleCnt="6">
        <dgm:presLayoutVars>
          <dgm:chMax val="0"/>
          <dgm:bulletEnabled val="1"/>
        </dgm:presLayoutVars>
      </dgm:prSet>
      <dgm:spPr/>
      <dgm:t>
        <a:bodyPr/>
        <a:lstStyle/>
        <a:p>
          <a:pPr rtl="1"/>
          <a:endParaRPr lang="he-IL"/>
        </a:p>
      </dgm:t>
    </dgm:pt>
    <dgm:pt modelId="{53C7152E-1BFD-4253-A921-45D5602C563C}" type="pres">
      <dgm:prSet presAssocID="{81551DFE-2E4F-47E0-9088-49F1FA24701C}" presName="sibTrans" presStyleLbl="sibTrans2D1" presStyleIdx="1" presStyleCnt="6"/>
      <dgm:spPr/>
      <dgm:t>
        <a:bodyPr/>
        <a:lstStyle/>
        <a:p>
          <a:pPr rtl="1"/>
          <a:endParaRPr lang="he-IL"/>
        </a:p>
      </dgm:t>
    </dgm:pt>
    <dgm:pt modelId="{2CB76DFE-CB52-455C-BA45-829DDC978D73}" type="pres">
      <dgm:prSet presAssocID="{AEE29914-406A-4B70-8584-55DD08AE4C21}" presName="child" presStyleLbl="alignAccFollowNode1" presStyleIdx="1" presStyleCnt="6">
        <dgm:presLayoutVars>
          <dgm:chMax val="0"/>
          <dgm:bulletEnabled val="1"/>
        </dgm:presLayoutVars>
      </dgm:prSet>
      <dgm:spPr/>
      <dgm:t>
        <a:bodyPr/>
        <a:lstStyle/>
        <a:p>
          <a:pPr rtl="1"/>
          <a:endParaRPr lang="he-IL"/>
        </a:p>
      </dgm:t>
    </dgm:pt>
    <dgm:pt modelId="{FFBF08DF-8AA7-4758-97CA-A458B251ACCB}" type="pres">
      <dgm:prSet presAssocID="{9142070A-848E-4CCF-8ED1-2017934122B1}" presName="sibTrans" presStyleLbl="sibTrans2D1" presStyleIdx="2" presStyleCnt="6"/>
      <dgm:spPr/>
      <dgm:t>
        <a:bodyPr/>
        <a:lstStyle/>
        <a:p>
          <a:pPr rtl="1"/>
          <a:endParaRPr lang="he-IL"/>
        </a:p>
      </dgm:t>
    </dgm:pt>
    <dgm:pt modelId="{10DD98C2-2ECE-4152-A209-9CA4D3C2CC3A}" type="pres">
      <dgm:prSet presAssocID="{F6C09749-91B4-41BF-81A5-BEBAB34DBD06}" presName="child" presStyleLbl="alignAccFollowNode1" presStyleIdx="2" presStyleCnt="6">
        <dgm:presLayoutVars>
          <dgm:chMax val="0"/>
          <dgm:bulletEnabled val="1"/>
        </dgm:presLayoutVars>
      </dgm:prSet>
      <dgm:spPr/>
      <dgm:t>
        <a:bodyPr/>
        <a:lstStyle/>
        <a:p>
          <a:pPr rtl="1"/>
          <a:endParaRPr lang="he-IL"/>
        </a:p>
      </dgm:t>
    </dgm:pt>
    <dgm:pt modelId="{4E240BDF-DA5B-488D-8C5F-B6527EE0A76C}" type="pres">
      <dgm:prSet presAssocID="{E50D76B4-5653-4EAE-A58E-EB16BE96850C}" presName="hSp" presStyleCnt="0"/>
      <dgm:spPr/>
    </dgm:pt>
    <dgm:pt modelId="{045013A5-AB1D-4A9A-94B8-C8F09D35678E}" type="pres">
      <dgm:prSet presAssocID="{1531934A-D80F-4E62-BE99-C9DE3E70A036}" presName="vertFlow" presStyleCnt="0"/>
      <dgm:spPr/>
    </dgm:pt>
    <dgm:pt modelId="{E9C86755-DA5D-4628-8048-84B83A156895}" type="pres">
      <dgm:prSet presAssocID="{1531934A-D80F-4E62-BE99-C9DE3E70A036}" presName="header" presStyleLbl="node1" presStyleIdx="1" presStyleCnt="2"/>
      <dgm:spPr/>
      <dgm:t>
        <a:bodyPr/>
        <a:lstStyle/>
        <a:p>
          <a:pPr rtl="1"/>
          <a:endParaRPr lang="he-IL"/>
        </a:p>
      </dgm:t>
    </dgm:pt>
    <dgm:pt modelId="{ED0C2570-E6B3-4FCD-8B8B-CDC103960BC1}" type="pres">
      <dgm:prSet presAssocID="{C49C281A-FAB3-42F5-9294-3773DDA81C86}" presName="parTrans" presStyleLbl="sibTrans2D1" presStyleIdx="3" presStyleCnt="6"/>
      <dgm:spPr/>
      <dgm:t>
        <a:bodyPr/>
        <a:lstStyle/>
        <a:p>
          <a:pPr rtl="1"/>
          <a:endParaRPr lang="he-IL"/>
        </a:p>
      </dgm:t>
    </dgm:pt>
    <dgm:pt modelId="{4D380C5D-21AD-44E8-B858-A00D438085E8}" type="pres">
      <dgm:prSet presAssocID="{E64AFCCC-19DF-47D4-B595-CDC0C73F40BD}" presName="child" presStyleLbl="alignAccFollowNode1" presStyleIdx="3" presStyleCnt="6">
        <dgm:presLayoutVars>
          <dgm:chMax val="0"/>
          <dgm:bulletEnabled val="1"/>
        </dgm:presLayoutVars>
      </dgm:prSet>
      <dgm:spPr/>
      <dgm:t>
        <a:bodyPr/>
        <a:lstStyle/>
        <a:p>
          <a:pPr rtl="1"/>
          <a:endParaRPr lang="he-IL"/>
        </a:p>
      </dgm:t>
    </dgm:pt>
    <dgm:pt modelId="{F876FDA9-1984-4B26-AE7F-92C88D8DD36F}" type="pres">
      <dgm:prSet presAssocID="{713A3D3F-C949-4DF6-A4B8-EF45835893A1}" presName="sibTrans" presStyleLbl="sibTrans2D1" presStyleIdx="4" presStyleCnt="6"/>
      <dgm:spPr/>
      <dgm:t>
        <a:bodyPr/>
        <a:lstStyle/>
        <a:p>
          <a:pPr rtl="1"/>
          <a:endParaRPr lang="he-IL"/>
        </a:p>
      </dgm:t>
    </dgm:pt>
    <dgm:pt modelId="{9B7196EE-3E51-437B-9FF4-4056CE4C7F6F}" type="pres">
      <dgm:prSet presAssocID="{4DFC912E-C694-4215-87A5-9C009026654A}" presName="child" presStyleLbl="alignAccFollowNode1" presStyleIdx="4" presStyleCnt="6">
        <dgm:presLayoutVars>
          <dgm:chMax val="0"/>
          <dgm:bulletEnabled val="1"/>
        </dgm:presLayoutVars>
      </dgm:prSet>
      <dgm:spPr/>
      <dgm:t>
        <a:bodyPr/>
        <a:lstStyle/>
        <a:p>
          <a:pPr rtl="1"/>
          <a:endParaRPr lang="he-IL"/>
        </a:p>
      </dgm:t>
    </dgm:pt>
    <dgm:pt modelId="{47988AC3-660C-4DAE-8B03-21409F4702FC}" type="pres">
      <dgm:prSet presAssocID="{C17FC36B-A50C-46D1-93A3-813D9F1091CF}" presName="sibTrans" presStyleLbl="sibTrans2D1" presStyleIdx="5" presStyleCnt="6"/>
      <dgm:spPr/>
      <dgm:t>
        <a:bodyPr/>
        <a:lstStyle/>
        <a:p>
          <a:pPr rtl="1"/>
          <a:endParaRPr lang="he-IL"/>
        </a:p>
      </dgm:t>
    </dgm:pt>
    <dgm:pt modelId="{44245A51-390F-4F0C-8205-45D15B338F7D}" type="pres">
      <dgm:prSet presAssocID="{253DBA6E-B267-4216-86C1-4F1B9B287DDB}" presName="child" presStyleLbl="alignAccFollowNode1" presStyleIdx="5" presStyleCnt="6">
        <dgm:presLayoutVars>
          <dgm:chMax val="0"/>
          <dgm:bulletEnabled val="1"/>
        </dgm:presLayoutVars>
      </dgm:prSet>
      <dgm:spPr/>
      <dgm:t>
        <a:bodyPr/>
        <a:lstStyle/>
        <a:p>
          <a:pPr rtl="1"/>
          <a:endParaRPr lang="he-IL"/>
        </a:p>
      </dgm:t>
    </dgm:pt>
  </dgm:ptLst>
  <dgm:cxnLst>
    <dgm:cxn modelId="{6B17CAD6-68C8-485F-A087-0BCA4B71A4B0}" srcId="{4C4BA467-0B69-423A-9A01-64984A23C368}" destId="{E50D76B4-5653-4EAE-A58E-EB16BE96850C}" srcOrd="0" destOrd="0" parTransId="{2F4CB6AF-6202-45D2-B68F-33747D2FC9E7}" sibTransId="{6F44BDC6-F5EE-41D1-A55E-F562DE1D8D04}"/>
    <dgm:cxn modelId="{C7AC07FC-9675-4A48-AD56-5F110C5C7049}" srcId="{E50D76B4-5653-4EAE-A58E-EB16BE96850C}" destId="{F6C09749-91B4-41BF-81A5-BEBAB34DBD06}" srcOrd="2" destOrd="0" parTransId="{71CA870F-C47F-4BD8-B922-9D274A2F95AD}" sibTransId="{DE25DCC6-732A-49AE-9ABD-06540AA110D4}"/>
    <dgm:cxn modelId="{548900B0-F768-4185-B12A-2823A9823FD3}" type="presOf" srcId="{9A00FD64-2471-4F5D-9895-85B4ED4D7CE7}" destId="{BFCF3DCF-73E7-419E-8BB9-79F1FE71181D}" srcOrd="0" destOrd="0" presId="urn:microsoft.com/office/officeart/2005/8/layout/lProcess1"/>
    <dgm:cxn modelId="{2F7F6B2E-C35F-4D23-963A-12181C51717E}" srcId="{E50D76B4-5653-4EAE-A58E-EB16BE96850C}" destId="{AEE29914-406A-4B70-8584-55DD08AE4C21}" srcOrd="1" destOrd="0" parTransId="{118CE40E-7B6F-4019-B9A0-07F2634DBA29}" sibTransId="{9142070A-848E-4CCF-8ED1-2017934122B1}"/>
    <dgm:cxn modelId="{EDFE6B74-231A-4E33-8933-34CAD0F8AD1F}" type="presOf" srcId="{1531934A-D80F-4E62-BE99-C9DE3E70A036}" destId="{E9C86755-DA5D-4628-8048-84B83A156895}" srcOrd="0" destOrd="0" presId="urn:microsoft.com/office/officeart/2005/8/layout/lProcess1"/>
    <dgm:cxn modelId="{7FCC6FE3-E1CA-4A43-B765-BA6A86971A61}" type="presOf" srcId="{C49C281A-FAB3-42F5-9294-3773DDA81C86}" destId="{ED0C2570-E6B3-4FCD-8B8B-CDC103960BC1}" srcOrd="0" destOrd="0" presId="urn:microsoft.com/office/officeart/2005/8/layout/lProcess1"/>
    <dgm:cxn modelId="{E430081A-5FAA-48E4-AC07-D2E58EBC67BC}" srcId="{E50D76B4-5653-4EAE-A58E-EB16BE96850C}" destId="{3A049C71-8E3A-4573-A7C9-0CF45FC27033}" srcOrd="0" destOrd="0" parTransId="{9A00FD64-2471-4F5D-9895-85B4ED4D7CE7}" sibTransId="{81551DFE-2E4F-47E0-9088-49F1FA24701C}"/>
    <dgm:cxn modelId="{F2FDE78B-AC38-4DAE-8A27-C8159ABA7CEA}" type="presOf" srcId="{4C4BA467-0B69-423A-9A01-64984A23C368}" destId="{8F39824F-B3EB-4B81-93C4-87B8CC7F79E7}" srcOrd="0" destOrd="0" presId="urn:microsoft.com/office/officeart/2005/8/layout/lProcess1"/>
    <dgm:cxn modelId="{6CB30364-F59A-4D37-A3F7-A33CFD5B524B}" srcId="{1531934A-D80F-4E62-BE99-C9DE3E70A036}" destId="{253DBA6E-B267-4216-86C1-4F1B9B287DDB}" srcOrd="2" destOrd="0" parTransId="{A02302C4-E26C-45A0-A0CA-0B92303698D7}" sibTransId="{737CA2AC-2FA8-4CA5-BF75-772BECF7B503}"/>
    <dgm:cxn modelId="{016C09C3-BBFA-4937-8428-1310433E4579}" srcId="{1531934A-D80F-4E62-BE99-C9DE3E70A036}" destId="{E64AFCCC-19DF-47D4-B595-CDC0C73F40BD}" srcOrd="0" destOrd="0" parTransId="{C49C281A-FAB3-42F5-9294-3773DDA81C86}" sibTransId="{713A3D3F-C949-4DF6-A4B8-EF45835893A1}"/>
    <dgm:cxn modelId="{F6A1B13B-4348-4B3F-B911-F196FA39CA55}" type="presOf" srcId="{C17FC36B-A50C-46D1-93A3-813D9F1091CF}" destId="{47988AC3-660C-4DAE-8B03-21409F4702FC}" srcOrd="0" destOrd="0" presId="urn:microsoft.com/office/officeart/2005/8/layout/lProcess1"/>
    <dgm:cxn modelId="{712135E6-8601-4413-A410-1D118E4FF1C9}" type="presOf" srcId="{81551DFE-2E4F-47E0-9088-49F1FA24701C}" destId="{53C7152E-1BFD-4253-A921-45D5602C563C}" srcOrd="0" destOrd="0" presId="urn:microsoft.com/office/officeart/2005/8/layout/lProcess1"/>
    <dgm:cxn modelId="{6C1C21CB-F236-4015-BB30-D6F78A9E765A}" type="presOf" srcId="{F6C09749-91B4-41BF-81A5-BEBAB34DBD06}" destId="{10DD98C2-2ECE-4152-A209-9CA4D3C2CC3A}" srcOrd="0" destOrd="0" presId="urn:microsoft.com/office/officeart/2005/8/layout/lProcess1"/>
    <dgm:cxn modelId="{0DAA9EE9-6F58-4FD6-A4F0-C19091144871}" srcId="{1531934A-D80F-4E62-BE99-C9DE3E70A036}" destId="{4DFC912E-C694-4215-87A5-9C009026654A}" srcOrd="1" destOrd="0" parTransId="{09F482FE-6980-47F2-B92B-028EDF5899EB}" sibTransId="{C17FC36B-A50C-46D1-93A3-813D9F1091CF}"/>
    <dgm:cxn modelId="{089747D2-3D55-4EEF-9433-3776FEB013F1}" type="presOf" srcId="{AEE29914-406A-4B70-8584-55DD08AE4C21}" destId="{2CB76DFE-CB52-455C-BA45-829DDC978D73}" srcOrd="0" destOrd="0" presId="urn:microsoft.com/office/officeart/2005/8/layout/lProcess1"/>
    <dgm:cxn modelId="{19106EC8-AA00-4337-9C28-DCFDF09ACC8E}" type="presOf" srcId="{3A049C71-8E3A-4573-A7C9-0CF45FC27033}" destId="{7E9ACC9B-5F8D-403C-949E-EFED395F6358}" srcOrd="0" destOrd="0" presId="urn:microsoft.com/office/officeart/2005/8/layout/lProcess1"/>
    <dgm:cxn modelId="{B56D7871-BF81-4D93-ACD8-334FFDE70740}" type="presOf" srcId="{E64AFCCC-19DF-47D4-B595-CDC0C73F40BD}" destId="{4D380C5D-21AD-44E8-B858-A00D438085E8}" srcOrd="0" destOrd="0" presId="urn:microsoft.com/office/officeart/2005/8/layout/lProcess1"/>
    <dgm:cxn modelId="{B50CA113-1CCF-4C2C-B6E1-FCA47AD216B9}" srcId="{4C4BA467-0B69-423A-9A01-64984A23C368}" destId="{1531934A-D80F-4E62-BE99-C9DE3E70A036}" srcOrd="1" destOrd="0" parTransId="{88935E72-020E-4933-9EB5-2B3D55D6CBB0}" sibTransId="{3A32CAED-CFE4-4EB1-86D4-7664D1E846A6}"/>
    <dgm:cxn modelId="{6570677B-9871-4675-9C25-57D710C12121}" type="presOf" srcId="{4DFC912E-C694-4215-87A5-9C009026654A}" destId="{9B7196EE-3E51-437B-9FF4-4056CE4C7F6F}" srcOrd="0" destOrd="0" presId="urn:microsoft.com/office/officeart/2005/8/layout/lProcess1"/>
    <dgm:cxn modelId="{B94212F5-1B05-495D-B104-C0CBC8D1340D}" type="presOf" srcId="{E50D76B4-5653-4EAE-A58E-EB16BE96850C}" destId="{667DFF8A-67E5-473A-8FC4-697B8D4AD028}" srcOrd="0" destOrd="0" presId="urn:microsoft.com/office/officeart/2005/8/layout/lProcess1"/>
    <dgm:cxn modelId="{B93431B2-7F5F-459C-B98C-2A483FEFCCC6}" type="presOf" srcId="{253DBA6E-B267-4216-86C1-4F1B9B287DDB}" destId="{44245A51-390F-4F0C-8205-45D15B338F7D}" srcOrd="0" destOrd="0" presId="urn:microsoft.com/office/officeart/2005/8/layout/lProcess1"/>
    <dgm:cxn modelId="{81281B5D-166B-4845-87A1-9B001C613B21}" type="presOf" srcId="{9142070A-848E-4CCF-8ED1-2017934122B1}" destId="{FFBF08DF-8AA7-4758-97CA-A458B251ACCB}" srcOrd="0" destOrd="0" presId="urn:microsoft.com/office/officeart/2005/8/layout/lProcess1"/>
    <dgm:cxn modelId="{835A0E8D-BFB4-4D3B-94C7-368E719B3585}" type="presOf" srcId="{713A3D3F-C949-4DF6-A4B8-EF45835893A1}" destId="{F876FDA9-1984-4B26-AE7F-92C88D8DD36F}" srcOrd="0" destOrd="0" presId="urn:microsoft.com/office/officeart/2005/8/layout/lProcess1"/>
    <dgm:cxn modelId="{7DC09F6B-2874-4EA7-9189-360644EE610C}" type="presParOf" srcId="{8F39824F-B3EB-4B81-93C4-87B8CC7F79E7}" destId="{2FE50DF5-30A3-4B9E-BA54-A14D37F6562C}" srcOrd="0" destOrd="0" presId="urn:microsoft.com/office/officeart/2005/8/layout/lProcess1"/>
    <dgm:cxn modelId="{70A4E957-58A3-4203-B222-988B88148A65}" type="presParOf" srcId="{2FE50DF5-30A3-4B9E-BA54-A14D37F6562C}" destId="{667DFF8A-67E5-473A-8FC4-697B8D4AD028}" srcOrd="0" destOrd="0" presId="urn:microsoft.com/office/officeart/2005/8/layout/lProcess1"/>
    <dgm:cxn modelId="{67823F2C-D958-4BE2-986E-B568ED2A43E8}" type="presParOf" srcId="{2FE50DF5-30A3-4B9E-BA54-A14D37F6562C}" destId="{BFCF3DCF-73E7-419E-8BB9-79F1FE71181D}" srcOrd="1" destOrd="0" presId="urn:microsoft.com/office/officeart/2005/8/layout/lProcess1"/>
    <dgm:cxn modelId="{93376E23-B999-44C3-B047-83840BC2335C}" type="presParOf" srcId="{2FE50DF5-30A3-4B9E-BA54-A14D37F6562C}" destId="{7E9ACC9B-5F8D-403C-949E-EFED395F6358}" srcOrd="2" destOrd="0" presId="urn:microsoft.com/office/officeart/2005/8/layout/lProcess1"/>
    <dgm:cxn modelId="{34B045C4-4CE7-43B0-8D04-9810D3EEDAB8}" type="presParOf" srcId="{2FE50DF5-30A3-4B9E-BA54-A14D37F6562C}" destId="{53C7152E-1BFD-4253-A921-45D5602C563C}" srcOrd="3" destOrd="0" presId="urn:microsoft.com/office/officeart/2005/8/layout/lProcess1"/>
    <dgm:cxn modelId="{6A73DAE5-E38D-48FF-A2E1-8DED79213085}" type="presParOf" srcId="{2FE50DF5-30A3-4B9E-BA54-A14D37F6562C}" destId="{2CB76DFE-CB52-455C-BA45-829DDC978D73}" srcOrd="4" destOrd="0" presId="urn:microsoft.com/office/officeart/2005/8/layout/lProcess1"/>
    <dgm:cxn modelId="{B3B0DEF8-81A6-404B-81C1-6FE5517DDC56}" type="presParOf" srcId="{2FE50DF5-30A3-4B9E-BA54-A14D37F6562C}" destId="{FFBF08DF-8AA7-4758-97CA-A458B251ACCB}" srcOrd="5" destOrd="0" presId="urn:microsoft.com/office/officeart/2005/8/layout/lProcess1"/>
    <dgm:cxn modelId="{84C41F3D-0E6F-49D0-9E09-0EA4E4880C8E}" type="presParOf" srcId="{2FE50DF5-30A3-4B9E-BA54-A14D37F6562C}" destId="{10DD98C2-2ECE-4152-A209-9CA4D3C2CC3A}" srcOrd="6" destOrd="0" presId="urn:microsoft.com/office/officeart/2005/8/layout/lProcess1"/>
    <dgm:cxn modelId="{6E55463D-F6AC-4A0F-88CA-B3893BC8294D}" type="presParOf" srcId="{8F39824F-B3EB-4B81-93C4-87B8CC7F79E7}" destId="{4E240BDF-DA5B-488D-8C5F-B6527EE0A76C}" srcOrd="1" destOrd="0" presId="urn:microsoft.com/office/officeart/2005/8/layout/lProcess1"/>
    <dgm:cxn modelId="{4053591D-F643-4DAF-B00A-FB82A155794F}" type="presParOf" srcId="{8F39824F-B3EB-4B81-93C4-87B8CC7F79E7}" destId="{045013A5-AB1D-4A9A-94B8-C8F09D35678E}" srcOrd="2" destOrd="0" presId="urn:microsoft.com/office/officeart/2005/8/layout/lProcess1"/>
    <dgm:cxn modelId="{2CF861E4-3B00-477A-A538-0CB6A4840013}" type="presParOf" srcId="{045013A5-AB1D-4A9A-94B8-C8F09D35678E}" destId="{E9C86755-DA5D-4628-8048-84B83A156895}" srcOrd="0" destOrd="0" presId="urn:microsoft.com/office/officeart/2005/8/layout/lProcess1"/>
    <dgm:cxn modelId="{37CB9959-3BC8-4FBE-A948-4D964E5CFDEC}" type="presParOf" srcId="{045013A5-AB1D-4A9A-94B8-C8F09D35678E}" destId="{ED0C2570-E6B3-4FCD-8B8B-CDC103960BC1}" srcOrd="1" destOrd="0" presId="urn:microsoft.com/office/officeart/2005/8/layout/lProcess1"/>
    <dgm:cxn modelId="{833E293F-8FAA-4E4D-85D8-A4F592E0D59C}" type="presParOf" srcId="{045013A5-AB1D-4A9A-94B8-C8F09D35678E}" destId="{4D380C5D-21AD-44E8-B858-A00D438085E8}" srcOrd="2" destOrd="0" presId="urn:microsoft.com/office/officeart/2005/8/layout/lProcess1"/>
    <dgm:cxn modelId="{F993589D-3334-42B6-91D4-83F8EAA3E5DE}" type="presParOf" srcId="{045013A5-AB1D-4A9A-94B8-C8F09D35678E}" destId="{F876FDA9-1984-4B26-AE7F-92C88D8DD36F}" srcOrd="3" destOrd="0" presId="urn:microsoft.com/office/officeart/2005/8/layout/lProcess1"/>
    <dgm:cxn modelId="{62B895C1-05D7-4617-BCB8-9186161570A3}" type="presParOf" srcId="{045013A5-AB1D-4A9A-94B8-C8F09D35678E}" destId="{9B7196EE-3E51-437B-9FF4-4056CE4C7F6F}" srcOrd="4" destOrd="0" presId="urn:microsoft.com/office/officeart/2005/8/layout/lProcess1"/>
    <dgm:cxn modelId="{B3BAE1E5-B398-4F51-98E6-C1E6C5BD3B72}" type="presParOf" srcId="{045013A5-AB1D-4A9A-94B8-C8F09D35678E}" destId="{47988AC3-660C-4DAE-8B03-21409F4702FC}" srcOrd="5" destOrd="0" presId="urn:microsoft.com/office/officeart/2005/8/layout/lProcess1"/>
    <dgm:cxn modelId="{B413C1B7-9414-45D3-B86C-D18B2CAF32AC}" type="presParOf" srcId="{045013A5-AB1D-4A9A-94B8-C8F09D35678E}" destId="{44245A51-390F-4F0C-8205-45D15B338F7D}" srcOrd="6"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4BA467-0B69-423A-9A01-64984A23C368}" type="doc">
      <dgm:prSet loTypeId="urn:microsoft.com/office/officeart/2005/8/layout/lProcess1" loCatId="process" qsTypeId="urn:microsoft.com/office/officeart/2005/8/quickstyle/simple5" qsCatId="simple" csTypeId="urn:microsoft.com/office/officeart/2005/8/colors/colorful3" csCatId="colorful" phldr="1"/>
      <dgm:spPr/>
      <dgm:t>
        <a:bodyPr/>
        <a:lstStyle/>
        <a:p>
          <a:pPr rtl="1"/>
          <a:endParaRPr lang="he-IL"/>
        </a:p>
      </dgm:t>
    </dgm:pt>
    <dgm:pt modelId="{E50D76B4-5653-4EAE-A58E-EB16BE96850C}">
      <dgm:prSet phldrT="[טקסט]"/>
      <dgm:spPr/>
      <dgm:t>
        <a:bodyPr/>
        <a:lstStyle/>
        <a:p>
          <a:pPr rtl="1"/>
          <a:r>
            <a:rPr lang="he-IL" dirty="0">
              <a:solidFill>
                <a:schemeClr val="bg2"/>
              </a:solidFill>
            </a:rPr>
            <a:t>נשיפה:</a:t>
          </a:r>
        </a:p>
      </dgm:t>
    </dgm:pt>
    <dgm:pt modelId="{2F4CB6AF-6202-45D2-B68F-33747D2FC9E7}" type="parTrans" cxnId="{6B17CAD6-68C8-485F-A087-0BCA4B71A4B0}">
      <dgm:prSet/>
      <dgm:spPr/>
      <dgm:t>
        <a:bodyPr/>
        <a:lstStyle/>
        <a:p>
          <a:pPr rtl="1"/>
          <a:endParaRPr lang="he-IL"/>
        </a:p>
      </dgm:t>
    </dgm:pt>
    <dgm:pt modelId="{6F44BDC6-F5EE-41D1-A55E-F562DE1D8D04}" type="sibTrans" cxnId="{6B17CAD6-68C8-485F-A087-0BCA4B71A4B0}">
      <dgm:prSet/>
      <dgm:spPr/>
      <dgm:t>
        <a:bodyPr/>
        <a:lstStyle/>
        <a:p>
          <a:pPr rtl="1"/>
          <a:endParaRPr lang="he-IL"/>
        </a:p>
      </dgm:t>
    </dgm:pt>
    <dgm:pt modelId="{3A049C71-8E3A-4573-A7C9-0CF45FC27033}">
      <dgm:prSet phldrT="[טקסט]" custT="1"/>
      <dgm:spPr>
        <a:solidFill>
          <a:schemeClr val="accent3">
            <a:lumMod val="20000"/>
            <a:lumOff val="80000"/>
            <a:alpha val="90000"/>
          </a:schemeClr>
        </a:solidFill>
      </dgm:spPr>
      <dgm:t>
        <a:bodyPr/>
        <a:lstStyle/>
        <a:p>
          <a:pPr rtl="1"/>
          <a:r>
            <a:rPr lang="he-IL" sz="3200" dirty="0">
              <a:solidFill>
                <a:schemeClr val="bg2"/>
              </a:solidFill>
            </a:rPr>
            <a:t>הצלעות </a:t>
          </a:r>
        </a:p>
        <a:p>
          <a:pPr rtl="1"/>
          <a:r>
            <a:rPr lang="he-IL" sz="3200" dirty="0">
              <a:solidFill>
                <a:schemeClr val="bg2"/>
              </a:solidFill>
            </a:rPr>
            <a:t>יורדות</a:t>
          </a:r>
        </a:p>
      </dgm:t>
    </dgm:pt>
    <dgm:pt modelId="{9A00FD64-2471-4F5D-9895-85B4ED4D7CE7}" type="parTrans" cxnId="{E430081A-5FAA-48E4-AC07-D2E58EBC67BC}">
      <dgm:prSet/>
      <dgm:spPr>
        <a:noFill/>
      </dgm:spPr>
      <dgm:t>
        <a:bodyPr/>
        <a:lstStyle/>
        <a:p>
          <a:pPr rtl="1"/>
          <a:endParaRPr lang="he-IL"/>
        </a:p>
      </dgm:t>
    </dgm:pt>
    <dgm:pt modelId="{81551DFE-2E4F-47E0-9088-49F1FA24701C}" type="sibTrans" cxnId="{E430081A-5FAA-48E4-AC07-D2E58EBC67BC}">
      <dgm:prSet/>
      <dgm:spPr/>
      <dgm:t>
        <a:bodyPr/>
        <a:lstStyle/>
        <a:p>
          <a:pPr rtl="1"/>
          <a:endParaRPr lang="he-IL"/>
        </a:p>
      </dgm:t>
    </dgm:pt>
    <dgm:pt modelId="{AEE29914-406A-4B70-8584-55DD08AE4C21}">
      <dgm:prSet phldrT="[טקסט]" custT="1"/>
      <dgm:spPr>
        <a:solidFill>
          <a:schemeClr val="accent3">
            <a:lumMod val="20000"/>
            <a:lumOff val="80000"/>
            <a:alpha val="90000"/>
          </a:schemeClr>
        </a:solidFill>
      </dgm:spPr>
      <dgm:t>
        <a:bodyPr/>
        <a:lstStyle/>
        <a:p>
          <a:pPr rtl="1"/>
          <a:r>
            <a:rPr lang="he-IL" sz="3200" dirty="0">
              <a:solidFill>
                <a:schemeClr val="bg2"/>
              </a:solidFill>
            </a:rPr>
            <a:t>שרירי הצלעות</a:t>
          </a:r>
        </a:p>
        <a:p>
          <a:pPr rtl="1"/>
          <a:r>
            <a:rPr lang="he-IL" sz="3200" dirty="0">
              <a:solidFill>
                <a:schemeClr val="bg2"/>
              </a:solidFill>
            </a:rPr>
            <a:t> מתרפים</a:t>
          </a:r>
        </a:p>
      </dgm:t>
    </dgm:pt>
    <dgm:pt modelId="{118CE40E-7B6F-4019-B9A0-07F2634DBA29}" type="parTrans" cxnId="{2F7F6B2E-C35F-4D23-963A-12181C51717E}">
      <dgm:prSet/>
      <dgm:spPr/>
      <dgm:t>
        <a:bodyPr/>
        <a:lstStyle/>
        <a:p>
          <a:pPr rtl="1"/>
          <a:endParaRPr lang="he-IL"/>
        </a:p>
      </dgm:t>
    </dgm:pt>
    <dgm:pt modelId="{9142070A-848E-4CCF-8ED1-2017934122B1}" type="sibTrans" cxnId="{2F7F6B2E-C35F-4D23-963A-12181C51717E}">
      <dgm:prSet/>
      <dgm:spPr/>
      <dgm:t>
        <a:bodyPr/>
        <a:lstStyle/>
        <a:p>
          <a:pPr rtl="1"/>
          <a:endParaRPr lang="he-IL"/>
        </a:p>
      </dgm:t>
    </dgm:pt>
    <dgm:pt modelId="{1531934A-D80F-4E62-BE99-C9DE3E70A036}">
      <dgm:prSet phldrT="[טקסט]"/>
      <dgm:spPr/>
      <dgm:t>
        <a:bodyPr/>
        <a:lstStyle/>
        <a:p>
          <a:pPr rtl="1"/>
          <a:r>
            <a:rPr lang="he-IL" dirty="0">
              <a:solidFill>
                <a:schemeClr val="bg2"/>
              </a:solidFill>
            </a:rPr>
            <a:t>שאיפה:</a:t>
          </a:r>
        </a:p>
      </dgm:t>
    </dgm:pt>
    <dgm:pt modelId="{88935E72-020E-4933-9EB5-2B3D55D6CBB0}" type="parTrans" cxnId="{B50CA113-1CCF-4C2C-B6E1-FCA47AD216B9}">
      <dgm:prSet/>
      <dgm:spPr/>
      <dgm:t>
        <a:bodyPr/>
        <a:lstStyle/>
        <a:p>
          <a:pPr rtl="1"/>
          <a:endParaRPr lang="he-IL"/>
        </a:p>
      </dgm:t>
    </dgm:pt>
    <dgm:pt modelId="{3A32CAED-CFE4-4EB1-86D4-7664D1E846A6}" type="sibTrans" cxnId="{B50CA113-1CCF-4C2C-B6E1-FCA47AD216B9}">
      <dgm:prSet/>
      <dgm:spPr/>
      <dgm:t>
        <a:bodyPr/>
        <a:lstStyle/>
        <a:p>
          <a:pPr rtl="1"/>
          <a:endParaRPr lang="he-IL"/>
        </a:p>
      </dgm:t>
    </dgm:pt>
    <dgm:pt modelId="{E64AFCCC-19DF-47D4-B595-CDC0C73F40BD}">
      <dgm:prSet phldrT="[טקסט]" custT="1"/>
      <dgm:spPr>
        <a:solidFill>
          <a:schemeClr val="tx2">
            <a:alpha val="90000"/>
          </a:schemeClr>
        </a:solidFill>
      </dgm:spPr>
      <dgm:t>
        <a:bodyPr/>
        <a:lstStyle/>
        <a:p>
          <a:pPr rtl="1"/>
          <a:r>
            <a:rPr lang="he-IL" sz="3200" dirty="0">
              <a:solidFill>
                <a:schemeClr val="bg2"/>
              </a:solidFill>
            </a:rPr>
            <a:t>הצלעות </a:t>
          </a:r>
        </a:p>
        <a:p>
          <a:pPr rtl="1"/>
          <a:r>
            <a:rPr lang="he-IL" sz="3200" dirty="0">
              <a:solidFill>
                <a:schemeClr val="bg2"/>
              </a:solidFill>
            </a:rPr>
            <a:t>מתרוממות</a:t>
          </a:r>
        </a:p>
      </dgm:t>
    </dgm:pt>
    <dgm:pt modelId="{C49C281A-FAB3-42F5-9294-3773DDA81C86}" type="parTrans" cxnId="{016C09C3-BBFA-4937-8428-1310433E4579}">
      <dgm:prSet/>
      <dgm:spPr>
        <a:noFill/>
      </dgm:spPr>
      <dgm:t>
        <a:bodyPr/>
        <a:lstStyle/>
        <a:p>
          <a:pPr rtl="1"/>
          <a:endParaRPr lang="he-IL"/>
        </a:p>
      </dgm:t>
    </dgm:pt>
    <dgm:pt modelId="{713A3D3F-C949-4DF6-A4B8-EF45835893A1}" type="sibTrans" cxnId="{016C09C3-BBFA-4937-8428-1310433E4579}">
      <dgm:prSet/>
      <dgm:spPr/>
      <dgm:t>
        <a:bodyPr/>
        <a:lstStyle/>
        <a:p>
          <a:pPr rtl="1"/>
          <a:endParaRPr lang="he-IL"/>
        </a:p>
      </dgm:t>
    </dgm:pt>
    <dgm:pt modelId="{4DFC912E-C694-4215-87A5-9C009026654A}">
      <dgm:prSet phldrT="[טקסט]" custT="1"/>
      <dgm:spPr/>
      <dgm:t>
        <a:bodyPr/>
        <a:lstStyle/>
        <a:p>
          <a:pPr rtl="1"/>
          <a:r>
            <a:rPr lang="he-IL" sz="3200" dirty="0">
              <a:solidFill>
                <a:schemeClr val="bg2"/>
              </a:solidFill>
            </a:rPr>
            <a:t>שרירי הצלעות</a:t>
          </a:r>
        </a:p>
        <a:p>
          <a:pPr rtl="1"/>
          <a:r>
            <a:rPr lang="he-IL" sz="3200" dirty="0">
              <a:solidFill>
                <a:schemeClr val="bg2"/>
              </a:solidFill>
            </a:rPr>
            <a:t>מתכווצים</a:t>
          </a:r>
        </a:p>
      </dgm:t>
    </dgm:pt>
    <dgm:pt modelId="{09F482FE-6980-47F2-B92B-028EDF5899EB}" type="parTrans" cxnId="{0DAA9EE9-6F58-4FD6-A4F0-C19091144871}">
      <dgm:prSet/>
      <dgm:spPr/>
      <dgm:t>
        <a:bodyPr/>
        <a:lstStyle/>
        <a:p>
          <a:pPr rtl="1"/>
          <a:endParaRPr lang="he-IL"/>
        </a:p>
      </dgm:t>
    </dgm:pt>
    <dgm:pt modelId="{C17FC36B-A50C-46D1-93A3-813D9F1091CF}" type="sibTrans" cxnId="{0DAA9EE9-6F58-4FD6-A4F0-C19091144871}">
      <dgm:prSet/>
      <dgm:spPr/>
      <dgm:t>
        <a:bodyPr/>
        <a:lstStyle/>
        <a:p>
          <a:pPr rtl="1"/>
          <a:endParaRPr lang="he-IL"/>
        </a:p>
      </dgm:t>
    </dgm:pt>
    <dgm:pt modelId="{253DBA6E-B267-4216-86C1-4F1B9B287DDB}">
      <dgm:prSet phldrT="[טקסט]" custT="1"/>
      <dgm:spPr/>
      <dgm:t>
        <a:bodyPr/>
        <a:lstStyle/>
        <a:p>
          <a:pPr rtl="1"/>
          <a:r>
            <a:rPr lang="he-IL" sz="3200" dirty="0">
              <a:solidFill>
                <a:schemeClr val="bg2"/>
              </a:solidFill>
            </a:rPr>
            <a:t>נפח בית החזה</a:t>
          </a:r>
        </a:p>
        <a:p>
          <a:pPr rtl="1"/>
          <a:r>
            <a:rPr lang="he-IL" sz="3200" dirty="0">
              <a:solidFill>
                <a:schemeClr val="bg2"/>
              </a:solidFill>
            </a:rPr>
            <a:t>גדל</a:t>
          </a:r>
        </a:p>
      </dgm:t>
    </dgm:pt>
    <dgm:pt modelId="{A02302C4-E26C-45A0-A0CA-0B92303698D7}" type="parTrans" cxnId="{6CB30364-F59A-4D37-A3F7-A33CFD5B524B}">
      <dgm:prSet/>
      <dgm:spPr/>
      <dgm:t>
        <a:bodyPr/>
        <a:lstStyle/>
        <a:p>
          <a:pPr rtl="1"/>
          <a:endParaRPr lang="he-IL"/>
        </a:p>
      </dgm:t>
    </dgm:pt>
    <dgm:pt modelId="{737CA2AC-2FA8-4CA5-BF75-772BECF7B503}" type="sibTrans" cxnId="{6CB30364-F59A-4D37-A3F7-A33CFD5B524B}">
      <dgm:prSet/>
      <dgm:spPr/>
      <dgm:t>
        <a:bodyPr/>
        <a:lstStyle/>
        <a:p>
          <a:pPr rtl="1"/>
          <a:endParaRPr lang="he-IL"/>
        </a:p>
      </dgm:t>
    </dgm:pt>
    <dgm:pt modelId="{F6C09749-91B4-41BF-81A5-BEBAB34DBD06}">
      <dgm:prSet phldrT="[טקסט]" custT="1"/>
      <dgm:spPr>
        <a:solidFill>
          <a:schemeClr val="accent3">
            <a:lumMod val="20000"/>
            <a:lumOff val="80000"/>
            <a:alpha val="90000"/>
          </a:schemeClr>
        </a:solidFill>
      </dgm:spPr>
      <dgm:t>
        <a:bodyPr/>
        <a:lstStyle/>
        <a:p>
          <a:pPr rtl="1"/>
          <a:r>
            <a:rPr lang="he-IL" sz="3200" dirty="0">
              <a:solidFill>
                <a:schemeClr val="bg2"/>
              </a:solidFill>
            </a:rPr>
            <a:t>נפח בית החזה</a:t>
          </a:r>
        </a:p>
        <a:p>
          <a:pPr rtl="1"/>
          <a:r>
            <a:rPr lang="he-IL" sz="3200" dirty="0">
              <a:solidFill>
                <a:schemeClr val="bg2"/>
              </a:solidFill>
            </a:rPr>
            <a:t>קטן </a:t>
          </a:r>
        </a:p>
      </dgm:t>
    </dgm:pt>
    <dgm:pt modelId="{71CA870F-C47F-4BD8-B922-9D274A2F95AD}" type="parTrans" cxnId="{C7AC07FC-9675-4A48-AD56-5F110C5C7049}">
      <dgm:prSet/>
      <dgm:spPr/>
      <dgm:t>
        <a:bodyPr/>
        <a:lstStyle/>
        <a:p>
          <a:pPr rtl="1"/>
          <a:endParaRPr lang="he-IL"/>
        </a:p>
      </dgm:t>
    </dgm:pt>
    <dgm:pt modelId="{DE25DCC6-732A-49AE-9ABD-06540AA110D4}" type="sibTrans" cxnId="{C7AC07FC-9675-4A48-AD56-5F110C5C7049}">
      <dgm:prSet/>
      <dgm:spPr/>
      <dgm:t>
        <a:bodyPr/>
        <a:lstStyle/>
        <a:p>
          <a:pPr rtl="1"/>
          <a:endParaRPr lang="he-IL"/>
        </a:p>
      </dgm:t>
    </dgm:pt>
    <dgm:pt modelId="{DF125FBA-7752-4996-BDFD-B575D4471415}">
      <dgm:prSet phldrT="[טקסט]" custT="1"/>
      <dgm:spPr>
        <a:solidFill>
          <a:schemeClr val="accent3">
            <a:lumMod val="20000"/>
            <a:lumOff val="80000"/>
            <a:alpha val="90000"/>
          </a:schemeClr>
        </a:solidFill>
        <a:ln>
          <a:solidFill>
            <a:schemeClr val="accent2">
              <a:alpha val="90000"/>
            </a:schemeClr>
          </a:solidFill>
        </a:ln>
      </dgm:spPr>
      <dgm:t>
        <a:bodyPr/>
        <a:lstStyle/>
        <a:p>
          <a:pPr rtl="1"/>
          <a:r>
            <a:rPr lang="he-IL" sz="3200" dirty="0">
              <a:solidFill>
                <a:schemeClr val="bg2"/>
              </a:solidFill>
            </a:rPr>
            <a:t>הסרעפת </a:t>
          </a:r>
        </a:p>
        <a:p>
          <a:pPr rtl="1"/>
          <a:r>
            <a:rPr lang="he-IL" sz="3200" dirty="0">
              <a:solidFill>
                <a:schemeClr val="bg2"/>
              </a:solidFill>
            </a:rPr>
            <a:t>יורדת / עולה</a:t>
          </a:r>
        </a:p>
      </dgm:t>
    </dgm:pt>
    <dgm:pt modelId="{A22B141D-A327-4A76-8CD5-D9170A2583D5}" type="parTrans" cxnId="{F3A6FA5A-3542-4ECD-8150-131BC3A76059}">
      <dgm:prSet/>
      <dgm:spPr>
        <a:noFill/>
      </dgm:spPr>
      <dgm:t>
        <a:bodyPr/>
        <a:lstStyle/>
        <a:p>
          <a:pPr rtl="1"/>
          <a:endParaRPr lang="he-IL"/>
        </a:p>
      </dgm:t>
    </dgm:pt>
    <dgm:pt modelId="{5D6E0D74-04C4-43CC-8E66-EA0E98C85678}" type="sibTrans" cxnId="{F3A6FA5A-3542-4ECD-8150-131BC3A76059}">
      <dgm:prSet/>
      <dgm:spPr/>
      <dgm:t>
        <a:bodyPr/>
        <a:lstStyle/>
        <a:p>
          <a:pPr rtl="1"/>
          <a:endParaRPr lang="he-IL"/>
        </a:p>
      </dgm:t>
    </dgm:pt>
    <dgm:pt modelId="{D61FC126-CCEC-4F2C-BE1B-8896366AE88C}">
      <dgm:prSet phldrT="[טקסט]" custT="1"/>
      <dgm:spPr>
        <a:solidFill>
          <a:schemeClr val="tx2">
            <a:alpha val="90000"/>
          </a:schemeClr>
        </a:solidFill>
        <a:ln>
          <a:solidFill>
            <a:schemeClr val="accent2">
              <a:alpha val="90000"/>
            </a:schemeClr>
          </a:solidFill>
        </a:ln>
      </dgm:spPr>
      <dgm:t>
        <a:bodyPr/>
        <a:lstStyle/>
        <a:p>
          <a:pPr rtl="1"/>
          <a:r>
            <a:rPr lang="he-IL" sz="3200" dirty="0">
              <a:solidFill>
                <a:schemeClr val="bg2"/>
              </a:solidFill>
            </a:rPr>
            <a:t>הסרעפת </a:t>
          </a:r>
        </a:p>
        <a:p>
          <a:pPr rtl="1"/>
          <a:r>
            <a:rPr lang="he-IL" sz="3200" dirty="0">
              <a:solidFill>
                <a:schemeClr val="bg2"/>
              </a:solidFill>
            </a:rPr>
            <a:t>יורדת / עולה</a:t>
          </a:r>
        </a:p>
      </dgm:t>
    </dgm:pt>
    <dgm:pt modelId="{A70B7E11-8588-4C48-80F1-F4A7F36E4E92}" type="parTrans" cxnId="{EF8F20DB-FB3D-4D1C-894C-42A9D19CE215}">
      <dgm:prSet/>
      <dgm:spPr>
        <a:noFill/>
      </dgm:spPr>
      <dgm:t>
        <a:bodyPr/>
        <a:lstStyle/>
        <a:p>
          <a:pPr rtl="1"/>
          <a:endParaRPr lang="he-IL"/>
        </a:p>
      </dgm:t>
    </dgm:pt>
    <dgm:pt modelId="{54FF0F2E-B06B-4766-B44C-7FB5BF026DC2}" type="sibTrans" cxnId="{EF8F20DB-FB3D-4D1C-894C-42A9D19CE215}">
      <dgm:prSet/>
      <dgm:spPr/>
      <dgm:t>
        <a:bodyPr/>
        <a:lstStyle/>
        <a:p>
          <a:pPr rtl="1"/>
          <a:endParaRPr lang="he-IL"/>
        </a:p>
      </dgm:t>
    </dgm:pt>
    <dgm:pt modelId="{026A57C2-B557-48C1-BDE8-021DCA508191}">
      <dgm:prSet phldrT="[טקסט]" custT="1"/>
      <dgm:spPr>
        <a:solidFill>
          <a:schemeClr val="accent3">
            <a:lumMod val="20000"/>
            <a:lumOff val="80000"/>
            <a:alpha val="90000"/>
          </a:schemeClr>
        </a:solidFill>
        <a:ln>
          <a:solidFill>
            <a:schemeClr val="accent2">
              <a:alpha val="90000"/>
            </a:schemeClr>
          </a:solidFill>
        </a:ln>
      </dgm:spPr>
      <dgm:t>
        <a:bodyPr/>
        <a:lstStyle/>
        <a:p>
          <a:pPr rtl="1"/>
          <a:r>
            <a:rPr lang="he-IL" sz="3200" dirty="0">
              <a:solidFill>
                <a:schemeClr val="bg2"/>
              </a:solidFill>
            </a:rPr>
            <a:t>אויר נכנס / יוצא</a:t>
          </a:r>
        </a:p>
      </dgm:t>
    </dgm:pt>
    <dgm:pt modelId="{0AD358B2-3D2B-4996-AC4D-3F474C698EE4}" type="parTrans" cxnId="{BEDEF55D-9CC8-425F-B2A5-CB2B350BA927}">
      <dgm:prSet/>
      <dgm:spPr/>
      <dgm:t>
        <a:bodyPr/>
        <a:lstStyle/>
        <a:p>
          <a:pPr rtl="1"/>
          <a:endParaRPr lang="he-IL"/>
        </a:p>
      </dgm:t>
    </dgm:pt>
    <dgm:pt modelId="{08FA7C86-407D-4A3B-88DB-9F87BF2A596C}" type="sibTrans" cxnId="{BEDEF55D-9CC8-425F-B2A5-CB2B350BA927}">
      <dgm:prSet/>
      <dgm:spPr/>
      <dgm:t>
        <a:bodyPr/>
        <a:lstStyle/>
        <a:p>
          <a:pPr rtl="1"/>
          <a:endParaRPr lang="he-IL"/>
        </a:p>
      </dgm:t>
    </dgm:pt>
    <dgm:pt modelId="{B15D67BC-46A6-4805-B4FB-3E1BB61EBCBF}">
      <dgm:prSet phldrT="[טקסט]" custT="1"/>
      <dgm:spPr>
        <a:ln>
          <a:solidFill>
            <a:schemeClr val="accent2">
              <a:alpha val="90000"/>
            </a:schemeClr>
          </a:solidFill>
        </a:ln>
      </dgm:spPr>
      <dgm:t>
        <a:bodyPr/>
        <a:lstStyle/>
        <a:p>
          <a:pPr rtl="1"/>
          <a:r>
            <a:rPr lang="he-IL" sz="3200" dirty="0">
              <a:solidFill>
                <a:schemeClr val="bg2"/>
              </a:solidFill>
            </a:rPr>
            <a:t>אויר נכנס / יוצא</a:t>
          </a:r>
        </a:p>
      </dgm:t>
    </dgm:pt>
    <dgm:pt modelId="{A812D7E5-04E6-4B95-BB68-1FBFAD579BA0}" type="parTrans" cxnId="{74A712DB-CC4D-42D2-9C7E-2B4BB5C02A82}">
      <dgm:prSet/>
      <dgm:spPr/>
      <dgm:t>
        <a:bodyPr/>
        <a:lstStyle/>
        <a:p>
          <a:pPr rtl="1"/>
          <a:endParaRPr lang="he-IL"/>
        </a:p>
      </dgm:t>
    </dgm:pt>
    <dgm:pt modelId="{B2671E23-AF68-4067-B673-C042F59878EF}" type="sibTrans" cxnId="{74A712DB-CC4D-42D2-9C7E-2B4BB5C02A82}">
      <dgm:prSet/>
      <dgm:spPr/>
      <dgm:t>
        <a:bodyPr/>
        <a:lstStyle/>
        <a:p>
          <a:pPr rtl="1"/>
          <a:endParaRPr lang="he-IL"/>
        </a:p>
      </dgm:t>
    </dgm:pt>
    <dgm:pt modelId="{8F39824F-B3EB-4B81-93C4-87B8CC7F79E7}" type="pres">
      <dgm:prSet presAssocID="{4C4BA467-0B69-423A-9A01-64984A23C368}" presName="Name0" presStyleCnt="0">
        <dgm:presLayoutVars>
          <dgm:dir/>
          <dgm:animLvl val="lvl"/>
          <dgm:resizeHandles val="exact"/>
        </dgm:presLayoutVars>
      </dgm:prSet>
      <dgm:spPr/>
      <dgm:t>
        <a:bodyPr/>
        <a:lstStyle/>
        <a:p>
          <a:pPr rtl="1"/>
          <a:endParaRPr lang="he-IL"/>
        </a:p>
      </dgm:t>
    </dgm:pt>
    <dgm:pt modelId="{2FE50DF5-30A3-4B9E-BA54-A14D37F6562C}" type="pres">
      <dgm:prSet presAssocID="{E50D76B4-5653-4EAE-A58E-EB16BE96850C}" presName="vertFlow" presStyleCnt="0"/>
      <dgm:spPr/>
    </dgm:pt>
    <dgm:pt modelId="{667DFF8A-67E5-473A-8FC4-697B8D4AD028}" type="pres">
      <dgm:prSet presAssocID="{E50D76B4-5653-4EAE-A58E-EB16BE96850C}" presName="header" presStyleLbl="node1" presStyleIdx="0" presStyleCnt="2"/>
      <dgm:spPr/>
      <dgm:t>
        <a:bodyPr/>
        <a:lstStyle/>
        <a:p>
          <a:pPr rtl="1"/>
          <a:endParaRPr lang="he-IL"/>
        </a:p>
      </dgm:t>
    </dgm:pt>
    <dgm:pt modelId="{5F0C84EA-300E-448D-8DA1-4426E2E09C75}" type="pres">
      <dgm:prSet presAssocID="{A22B141D-A327-4A76-8CD5-D9170A2583D5}" presName="parTrans" presStyleLbl="sibTrans2D1" presStyleIdx="0" presStyleCnt="10"/>
      <dgm:spPr/>
      <dgm:t>
        <a:bodyPr/>
        <a:lstStyle/>
        <a:p>
          <a:pPr rtl="1"/>
          <a:endParaRPr lang="he-IL"/>
        </a:p>
      </dgm:t>
    </dgm:pt>
    <dgm:pt modelId="{64BD72AA-F562-48CC-9189-00BD3CDBAEF4}" type="pres">
      <dgm:prSet presAssocID="{DF125FBA-7752-4996-BDFD-B575D4471415}" presName="child" presStyleLbl="alignAccFollowNode1" presStyleIdx="0" presStyleCnt="10">
        <dgm:presLayoutVars>
          <dgm:chMax val="0"/>
          <dgm:bulletEnabled val="1"/>
        </dgm:presLayoutVars>
      </dgm:prSet>
      <dgm:spPr/>
      <dgm:t>
        <a:bodyPr/>
        <a:lstStyle/>
        <a:p>
          <a:pPr rtl="1"/>
          <a:endParaRPr lang="he-IL"/>
        </a:p>
      </dgm:t>
    </dgm:pt>
    <dgm:pt modelId="{46DD257B-6590-43A2-B338-4BCB43885878}" type="pres">
      <dgm:prSet presAssocID="{5D6E0D74-04C4-43CC-8E66-EA0E98C85678}" presName="sibTrans" presStyleLbl="sibTrans2D1" presStyleIdx="1" presStyleCnt="10"/>
      <dgm:spPr/>
      <dgm:t>
        <a:bodyPr/>
        <a:lstStyle/>
        <a:p>
          <a:pPr rtl="1"/>
          <a:endParaRPr lang="he-IL"/>
        </a:p>
      </dgm:t>
    </dgm:pt>
    <dgm:pt modelId="{7E9ACC9B-5F8D-403C-949E-EFED395F6358}" type="pres">
      <dgm:prSet presAssocID="{3A049C71-8E3A-4573-A7C9-0CF45FC27033}" presName="child" presStyleLbl="alignAccFollowNode1" presStyleIdx="1" presStyleCnt="10">
        <dgm:presLayoutVars>
          <dgm:chMax val="0"/>
          <dgm:bulletEnabled val="1"/>
        </dgm:presLayoutVars>
      </dgm:prSet>
      <dgm:spPr/>
      <dgm:t>
        <a:bodyPr/>
        <a:lstStyle/>
        <a:p>
          <a:pPr rtl="1"/>
          <a:endParaRPr lang="he-IL"/>
        </a:p>
      </dgm:t>
    </dgm:pt>
    <dgm:pt modelId="{53C7152E-1BFD-4253-A921-45D5602C563C}" type="pres">
      <dgm:prSet presAssocID="{81551DFE-2E4F-47E0-9088-49F1FA24701C}" presName="sibTrans" presStyleLbl="sibTrans2D1" presStyleIdx="2" presStyleCnt="10"/>
      <dgm:spPr/>
      <dgm:t>
        <a:bodyPr/>
        <a:lstStyle/>
        <a:p>
          <a:pPr rtl="1"/>
          <a:endParaRPr lang="he-IL"/>
        </a:p>
      </dgm:t>
    </dgm:pt>
    <dgm:pt modelId="{2CB76DFE-CB52-455C-BA45-829DDC978D73}" type="pres">
      <dgm:prSet presAssocID="{AEE29914-406A-4B70-8584-55DD08AE4C21}" presName="child" presStyleLbl="alignAccFollowNode1" presStyleIdx="2" presStyleCnt="10">
        <dgm:presLayoutVars>
          <dgm:chMax val="0"/>
          <dgm:bulletEnabled val="1"/>
        </dgm:presLayoutVars>
      </dgm:prSet>
      <dgm:spPr/>
      <dgm:t>
        <a:bodyPr/>
        <a:lstStyle/>
        <a:p>
          <a:pPr rtl="1"/>
          <a:endParaRPr lang="he-IL"/>
        </a:p>
      </dgm:t>
    </dgm:pt>
    <dgm:pt modelId="{FFBF08DF-8AA7-4758-97CA-A458B251ACCB}" type="pres">
      <dgm:prSet presAssocID="{9142070A-848E-4CCF-8ED1-2017934122B1}" presName="sibTrans" presStyleLbl="sibTrans2D1" presStyleIdx="3" presStyleCnt="10"/>
      <dgm:spPr/>
      <dgm:t>
        <a:bodyPr/>
        <a:lstStyle/>
        <a:p>
          <a:pPr rtl="1"/>
          <a:endParaRPr lang="he-IL"/>
        </a:p>
      </dgm:t>
    </dgm:pt>
    <dgm:pt modelId="{10DD98C2-2ECE-4152-A209-9CA4D3C2CC3A}" type="pres">
      <dgm:prSet presAssocID="{F6C09749-91B4-41BF-81A5-BEBAB34DBD06}" presName="child" presStyleLbl="alignAccFollowNode1" presStyleIdx="3" presStyleCnt="10">
        <dgm:presLayoutVars>
          <dgm:chMax val="0"/>
          <dgm:bulletEnabled val="1"/>
        </dgm:presLayoutVars>
      </dgm:prSet>
      <dgm:spPr/>
      <dgm:t>
        <a:bodyPr/>
        <a:lstStyle/>
        <a:p>
          <a:pPr rtl="1"/>
          <a:endParaRPr lang="he-IL"/>
        </a:p>
      </dgm:t>
    </dgm:pt>
    <dgm:pt modelId="{8E00DF2F-D2A2-4C0D-B4C2-DAB3BB10280E}" type="pres">
      <dgm:prSet presAssocID="{DE25DCC6-732A-49AE-9ABD-06540AA110D4}" presName="sibTrans" presStyleLbl="sibTrans2D1" presStyleIdx="4" presStyleCnt="10"/>
      <dgm:spPr/>
      <dgm:t>
        <a:bodyPr/>
        <a:lstStyle/>
        <a:p>
          <a:pPr rtl="1"/>
          <a:endParaRPr lang="he-IL"/>
        </a:p>
      </dgm:t>
    </dgm:pt>
    <dgm:pt modelId="{046729CC-6631-4291-B682-777F05F19ECA}" type="pres">
      <dgm:prSet presAssocID="{026A57C2-B557-48C1-BDE8-021DCA508191}" presName="child" presStyleLbl="alignAccFollowNode1" presStyleIdx="4" presStyleCnt="10">
        <dgm:presLayoutVars>
          <dgm:chMax val="0"/>
          <dgm:bulletEnabled val="1"/>
        </dgm:presLayoutVars>
      </dgm:prSet>
      <dgm:spPr/>
      <dgm:t>
        <a:bodyPr/>
        <a:lstStyle/>
        <a:p>
          <a:pPr rtl="1"/>
          <a:endParaRPr lang="he-IL"/>
        </a:p>
      </dgm:t>
    </dgm:pt>
    <dgm:pt modelId="{4E240BDF-DA5B-488D-8C5F-B6527EE0A76C}" type="pres">
      <dgm:prSet presAssocID="{E50D76B4-5653-4EAE-A58E-EB16BE96850C}" presName="hSp" presStyleCnt="0"/>
      <dgm:spPr/>
    </dgm:pt>
    <dgm:pt modelId="{045013A5-AB1D-4A9A-94B8-C8F09D35678E}" type="pres">
      <dgm:prSet presAssocID="{1531934A-D80F-4E62-BE99-C9DE3E70A036}" presName="vertFlow" presStyleCnt="0"/>
      <dgm:spPr/>
    </dgm:pt>
    <dgm:pt modelId="{E9C86755-DA5D-4628-8048-84B83A156895}" type="pres">
      <dgm:prSet presAssocID="{1531934A-D80F-4E62-BE99-C9DE3E70A036}" presName="header" presStyleLbl="node1" presStyleIdx="1" presStyleCnt="2"/>
      <dgm:spPr/>
      <dgm:t>
        <a:bodyPr/>
        <a:lstStyle/>
        <a:p>
          <a:pPr rtl="1"/>
          <a:endParaRPr lang="he-IL"/>
        </a:p>
      </dgm:t>
    </dgm:pt>
    <dgm:pt modelId="{CF1D516F-E361-4821-9C29-FE5D33CF1814}" type="pres">
      <dgm:prSet presAssocID="{A70B7E11-8588-4C48-80F1-F4A7F36E4E92}" presName="parTrans" presStyleLbl="sibTrans2D1" presStyleIdx="5" presStyleCnt="10"/>
      <dgm:spPr/>
      <dgm:t>
        <a:bodyPr/>
        <a:lstStyle/>
        <a:p>
          <a:pPr rtl="1"/>
          <a:endParaRPr lang="he-IL"/>
        </a:p>
      </dgm:t>
    </dgm:pt>
    <dgm:pt modelId="{895049CB-216F-4769-848E-E6D8B7B5DCF2}" type="pres">
      <dgm:prSet presAssocID="{D61FC126-CCEC-4F2C-BE1B-8896366AE88C}" presName="child" presStyleLbl="alignAccFollowNode1" presStyleIdx="5" presStyleCnt="10">
        <dgm:presLayoutVars>
          <dgm:chMax val="0"/>
          <dgm:bulletEnabled val="1"/>
        </dgm:presLayoutVars>
      </dgm:prSet>
      <dgm:spPr/>
      <dgm:t>
        <a:bodyPr/>
        <a:lstStyle/>
        <a:p>
          <a:pPr rtl="1"/>
          <a:endParaRPr lang="he-IL"/>
        </a:p>
      </dgm:t>
    </dgm:pt>
    <dgm:pt modelId="{48BEB53E-7360-48DE-B023-5276CBF253AE}" type="pres">
      <dgm:prSet presAssocID="{54FF0F2E-B06B-4766-B44C-7FB5BF026DC2}" presName="sibTrans" presStyleLbl="sibTrans2D1" presStyleIdx="6" presStyleCnt="10"/>
      <dgm:spPr/>
      <dgm:t>
        <a:bodyPr/>
        <a:lstStyle/>
        <a:p>
          <a:pPr rtl="1"/>
          <a:endParaRPr lang="he-IL"/>
        </a:p>
      </dgm:t>
    </dgm:pt>
    <dgm:pt modelId="{4D380C5D-21AD-44E8-B858-A00D438085E8}" type="pres">
      <dgm:prSet presAssocID="{E64AFCCC-19DF-47D4-B595-CDC0C73F40BD}" presName="child" presStyleLbl="alignAccFollowNode1" presStyleIdx="6" presStyleCnt="10">
        <dgm:presLayoutVars>
          <dgm:chMax val="0"/>
          <dgm:bulletEnabled val="1"/>
        </dgm:presLayoutVars>
      </dgm:prSet>
      <dgm:spPr/>
      <dgm:t>
        <a:bodyPr/>
        <a:lstStyle/>
        <a:p>
          <a:pPr rtl="1"/>
          <a:endParaRPr lang="he-IL"/>
        </a:p>
      </dgm:t>
    </dgm:pt>
    <dgm:pt modelId="{F876FDA9-1984-4B26-AE7F-92C88D8DD36F}" type="pres">
      <dgm:prSet presAssocID="{713A3D3F-C949-4DF6-A4B8-EF45835893A1}" presName="sibTrans" presStyleLbl="sibTrans2D1" presStyleIdx="7" presStyleCnt="10"/>
      <dgm:spPr/>
      <dgm:t>
        <a:bodyPr/>
        <a:lstStyle/>
        <a:p>
          <a:pPr rtl="1"/>
          <a:endParaRPr lang="he-IL"/>
        </a:p>
      </dgm:t>
    </dgm:pt>
    <dgm:pt modelId="{9B7196EE-3E51-437B-9FF4-4056CE4C7F6F}" type="pres">
      <dgm:prSet presAssocID="{4DFC912E-C694-4215-87A5-9C009026654A}" presName="child" presStyleLbl="alignAccFollowNode1" presStyleIdx="7" presStyleCnt="10">
        <dgm:presLayoutVars>
          <dgm:chMax val="0"/>
          <dgm:bulletEnabled val="1"/>
        </dgm:presLayoutVars>
      </dgm:prSet>
      <dgm:spPr/>
      <dgm:t>
        <a:bodyPr/>
        <a:lstStyle/>
        <a:p>
          <a:pPr rtl="1"/>
          <a:endParaRPr lang="he-IL"/>
        </a:p>
      </dgm:t>
    </dgm:pt>
    <dgm:pt modelId="{47988AC3-660C-4DAE-8B03-21409F4702FC}" type="pres">
      <dgm:prSet presAssocID="{C17FC36B-A50C-46D1-93A3-813D9F1091CF}" presName="sibTrans" presStyleLbl="sibTrans2D1" presStyleIdx="8" presStyleCnt="10"/>
      <dgm:spPr/>
      <dgm:t>
        <a:bodyPr/>
        <a:lstStyle/>
        <a:p>
          <a:pPr rtl="1"/>
          <a:endParaRPr lang="he-IL"/>
        </a:p>
      </dgm:t>
    </dgm:pt>
    <dgm:pt modelId="{44245A51-390F-4F0C-8205-45D15B338F7D}" type="pres">
      <dgm:prSet presAssocID="{253DBA6E-B267-4216-86C1-4F1B9B287DDB}" presName="child" presStyleLbl="alignAccFollowNode1" presStyleIdx="8" presStyleCnt="10">
        <dgm:presLayoutVars>
          <dgm:chMax val="0"/>
          <dgm:bulletEnabled val="1"/>
        </dgm:presLayoutVars>
      </dgm:prSet>
      <dgm:spPr/>
      <dgm:t>
        <a:bodyPr/>
        <a:lstStyle/>
        <a:p>
          <a:pPr rtl="1"/>
          <a:endParaRPr lang="he-IL"/>
        </a:p>
      </dgm:t>
    </dgm:pt>
    <dgm:pt modelId="{64451A5F-E225-46F5-902C-A60F4DAF4DF6}" type="pres">
      <dgm:prSet presAssocID="{737CA2AC-2FA8-4CA5-BF75-772BECF7B503}" presName="sibTrans" presStyleLbl="sibTrans2D1" presStyleIdx="9" presStyleCnt="10"/>
      <dgm:spPr/>
      <dgm:t>
        <a:bodyPr/>
        <a:lstStyle/>
        <a:p>
          <a:pPr rtl="1"/>
          <a:endParaRPr lang="he-IL"/>
        </a:p>
      </dgm:t>
    </dgm:pt>
    <dgm:pt modelId="{7DC8C481-6BEF-4975-91B8-B87D64BDBBB5}" type="pres">
      <dgm:prSet presAssocID="{B15D67BC-46A6-4805-B4FB-3E1BB61EBCBF}" presName="child" presStyleLbl="alignAccFollowNode1" presStyleIdx="9" presStyleCnt="10">
        <dgm:presLayoutVars>
          <dgm:chMax val="0"/>
          <dgm:bulletEnabled val="1"/>
        </dgm:presLayoutVars>
      </dgm:prSet>
      <dgm:spPr/>
      <dgm:t>
        <a:bodyPr/>
        <a:lstStyle/>
        <a:p>
          <a:pPr rtl="1"/>
          <a:endParaRPr lang="he-IL"/>
        </a:p>
      </dgm:t>
    </dgm:pt>
  </dgm:ptLst>
  <dgm:cxnLst>
    <dgm:cxn modelId="{6CB30364-F59A-4D37-A3F7-A33CFD5B524B}" srcId="{1531934A-D80F-4E62-BE99-C9DE3E70A036}" destId="{253DBA6E-B267-4216-86C1-4F1B9B287DDB}" srcOrd="3" destOrd="0" parTransId="{A02302C4-E26C-45A0-A0CA-0B92303698D7}" sibTransId="{737CA2AC-2FA8-4CA5-BF75-772BECF7B503}"/>
    <dgm:cxn modelId="{93178FAA-25CD-4B37-8976-92951311FB28}" type="presOf" srcId="{54FF0F2E-B06B-4766-B44C-7FB5BF026DC2}" destId="{48BEB53E-7360-48DE-B023-5276CBF253AE}" srcOrd="0" destOrd="0" presId="urn:microsoft.com/office/officeart/2005/8/layout/lProcess1"/>
    <dgm:cxn modelId="{2C6F29BB-233A-4085-B56C-F73346B76696}" type="presOf" srcId="{D61FC126-CCEC-4F2C-BE1B-8896366AE88C}" destId="{895049CB-216F-4769-848E-E6D8B7B5DCF2}" srcOrd="0" destOrd="0" presId="urn:microsoft.com/office/officeart/2005/8/layout/lProcess1"/>
    <dgm:cxn modelId="{E45AB901-EDC6-4E8C-974A-14912FF38208}" type="presOf" srcId="{1531934A-D80F-4E62-BE99-C9DE3E70A036}" destId="{E9C86755-DA5D-4628-8048-84B83A156895}" srcOrd="0" destOrd="0" presId="urn:microsoft.com/office/officeart/2005/8/layout/lProcess1"/>
    <dgm:cxn modelId="{A187E2D7-D07B-4F0D-BF9C-D5E9828143F8}" type="presOf" srcId="{DE25DCC6-732A-49AE-9ABD-06540AA110D4}" destId="{8E00DF2F-D2A2-4C0D-B4C2-DAB3BB10280E}" srcOrd="0" destOrd="0" presId="urn:microsoft.com/office/officeart/2005/8/layout/lProcess1"/>
    <dgm:cxn modelId="{B50CA113-1CCF-4C2C-B6E1-FCA47AD216B9}" srcId="{4C4BA467-0B69-423A-9A01-64984A23C368}" destId="{1531934A-D80F-4E62-BE99-C9DE3E70A036}" srcOrd="1" destOrd="0" parTransId="{88935E72-020E-4933-9EB5-2B3D55D6CBB0}" sibTransId="{3A32CAED-CFE4-4EB1-86D4-7664D1E846A6}"/>
    <dgm:cxn modelId="{820C9290-3485-42A7-B416-CDEAB3CBF633}" type="presOf" srcId="{F6C09749-91B4-41BF-81A5-BEBAB34DBD06}" destId="{10DD98C2-2ECE-4152-A209-9CA4D3C2CC3A}" srcOrd="0" destOrd="0" presId="urn:microsoft.com/office/officeart/2005/8/layout/lProcess1"/>
    <dgm:cxn modelId="{53816FBF-C99A-46FB-B75C-D6A3546A2AC0}" type="presOf" srcId="{5D6E0D74-04C4-43CC-8E66-EA0E98C85678}" destId="{46DD257B-6590-43A2-B338-4BCB43885878}" srcOrd="0" destOrd="0" presId="urn:microsoft.com/office/officeart/2005/8/layout/lProcess1"/>
    <dgm:cxn modelId="{F3A6FA5A-3542-4ECD-8150-131BC3A76059}" srcId="{E50D76B4-5653-4EAE-A58E-EB16BE96850C}" destId="{DF125FBA-7752-4996-BDFD-B575D4471415}" srcOrd="0" destOrd="0" parTransId="{A22B141D-A327-4A76-8CD5-D9170A2583D5}" sibTransId="{5D6E0D74-04C4-43CC-8E66-EA0E98C85678}"/>
    <dgm:cxn modelId="{2F7F6B2E-C35F-4D23-963A-12181C51717E}" srcId="{E50D76B4-5653-4EAE-A58E-EB16BE96850C}" destId="{AEE29914-406A-4B70-8584-55DD08AE4C21}" srcOrd="2" destOrd="0" parTransId="{118CE40E-7B6F-4019-B9A0-07F2634DBA29}" sibTransId="{9142070A-848E-4CCF-8ED1-2017934122B1}"/>
    <dgm:cxn modelId="{E7F0152F-ACDE-4326-81DA-AF0C86C0912F}" type="presOf" srcId="{9142070A-848E-4CCF-8ED1-2017934122B1}" destId="{FFBF08DF-8AA7-4758-97CA-A458B251ACCB}" srcOrd="0" destOrd="0" presId="urn:microsoft.com/office/officeart/2005/8/layout/lProcess1"/>
    <dgm:cxn modelId="{BEDEF55D-9CC8-425F-B2A5-CB2B350BA927}" srcId="{E50D76B4-5653-4EAE-A58E-EB16BE96850C}" destId="{026A57C2-B557-48C1-BDE8-021DCA508191}" srcOrd="4" destOrd="0" parTransId="{0AD358B2-3D2B-4996-AC4D-3F474C698EE4}" sibTransId="{08FA7C86-407D-4A3B-88DB-9F87BF2A596C}"/>
    <dgm:cxn modelId="{A038B4E3-1F30-4E6E-ADC2-534D2A855A0D}" type="presOf" srcId="{026A57C2-B557-48C1-BDE8-021DCA508191}" destId="{046729CC-6631-4291-B682-777F05F19ECA}" srcOrd="0" destOrd="0" presId="urn:microsoft.com/office/officeart/2005/8/layout/lProcess1"/>
    <dgm:cxn modelId="{D358BE09-8BF3-4B53-AB13-E66ECB25081A}" type="presOf" srcId="{253DBA6E-B267-4216-86C1-4F1B9B287DDB}" destId="{44245A51-390F-4F0C-8205-45D15B338F7D}" srcOrd="0" destOrd="0" presId="urn:microsoft.com/office/officeart/2005/8/layout/lProcess1"/>
    <dgm:cxn modelId="{3230DE48-2573-402A-BE40-F1EFDBE5DFB6}" type="presOf" srcId="{713A3D3F-C949-4DF6-A4B8-EF45835893A1}" destId="{F876FDA9-1984-4B26-AE7F-92C88D8DD36F}" srcOrd="0" destOrd="0" presId="urn:microsoft.com/office/officeart/2005/8/layout/lProcess1"/>
    <dgm:cxn modelId="{E2627889-D331-4414-B778-DC05D468C33E}" type="presOf" srcId="{DF125FBA-7752-4996-BDFD-B575D4471415}" destId="{64BD72AA-F562-48CC-9189-00BD3CDBAEF4}" srcOrd="0" destOrd="0" presId="urn:microsoft.com/office/officeart/2005/8/layout/lProcess1"/>
    <dgm:cxn modelId="{370326ED-A477-4E7A-A9D8-CE348F30CADA}" type="presOf" srcId="{E64AFCCC-19DF-47D4-B595-CDC0C73F40BD}" destId="{4D380C5D-21AD-44E8-B858-A00D438085E8}" srcOrd="0" destOrd="0" presId="urn:microsoft.com/office/officeart/2005/8/layout/lProcess1"/>
    <dgm:cxn modelId="{A725C437-79B1-4285-A730-BE7283BDCC2F}" type="presOf" srcId="{AEE29914-406A-4B70-8584-55DD08AE4C21}" destId="{2CB76DFE-CB52-455C-BA45-829DDC978D73}" srcOrd="0" destOrd="0" presId="urn:microsoft.com/office/officeart/2005/8/layout/lProcess1"/>
    <dgm:cxn modelId="{016471D4-3ECA-4F15-B773-9C50F130521C}" type="presOf" srcId="{E50D76B4-5653-4EAE-A58E-EB16BE96850C}" destId="{667DFF8A-67E5-473A-8FC4-697B8D4AD028}" srcOrd="0" destOrd="0" presId="urn:microsoft.com/office/officeart/2005/8/layout/lProcess1"/>
    <dgm:cxn modelId="{E430081A-5FAA-48E4-AC07-D2E58EBC67BC}" srcId="{E50D76B4-5653-4EAE-A58E-EB16BE96850C}" destId="{3A049C71-8E3A-4573-A7C9-0CF45FC27033}" srcOrd="1" destOrd="0" parTransId="{9A00FD64-2471-4F5D-9895-85B4ED4D7CE7}" sibTransId="{81551DFE-2E4F-47E0-9088-49F1FA24701C}"/>
    <dgm:cxn modelId="{016C09C3-BBFA-4937-8428-1310433E4579}" srcId="{1531934A-D80F-4E62-BE99-C9DE3E70A036}" destId="{E64AFCCC-19DF-47D4-B595-CDC0C73F40BD}" srcOrd="1" destOrd="0" parTransId="{C49C281A-FAB3-42F5-9294-3773DDA81C86}" sibTransId="{713A3D3F-C949-4DF6-A4B8-EF45835893A1}"/>
    <dgm:cxn modelId="{5F170C7C-CEC4-4F54-86D9-F67F86C35909}" type="presOf" srcId="{A70B7E11-8588-4C48-80F1-F4A7F36E4E92}" destId="{CF1D516F-E361-4821-9C29-FE5D33CF1814}" srcOrd="0" destOrd="0" presId="urn:microsoft.com/office/officeart/2005/8/layout/lProcess1"/>
    <dgm:cxn modelId="{C7AC07FC-9675-4A48-AD56-5F110C5C7049}" srcId="{E50D76B4-5653-4EAE-A58E-EB16BE96850C}" destId="{F6C09749-91B4-41BF-81A5-BEBAB34DBD06}" srcOrd="3" destOrd="0" parTransId="{71CA870F-C47F-4BD8-B922-9D274A2F95AD}" sibTransId="{DE25DCC6-732A-49AE-9ABD-06540AA110D4}"/>
    <dgm:cxn modelId="{E5664E8E-A624-4B4B-A892-C0F2281F3FDD}" type="presOf" srcId="{4C4BA467-0B69-423A-9A01-64984A23C368}" destId="{8F39824F-B3EB-4B81-93C4-87B8CC7F79E7}" srcOrd="0" destOrd="0" presId="urn:microsoft.com/office/officeart/2005/8/layout/lProcess1"/>
    <dgm:cxn modelId="{8295C849-9D9F-4D90-8EB5-F2203C3EF53F}" type="presOf" srcId="{B15D67BC-46A6-4805-B4FB-3E1BB61EBCBF}" destId="{7DC8C481-6BEF-4975-91B8-B87D64BDBBB5}" srcOrd="0" destOrd="0" presId="urn:microsoft.com/office/officeart/2005/8/layout/lProcess1"/>
    <dgm:cxn modelId="{E0775DA7-6527-4529-A3C5-3D5F2C144DF4}" type="presOf" srcId="{C17FC36B-A50C-46D1-93A3-813D9F1091CF}" destId="{47988AC3-660C-4DAE-8B03-21409F4702FC}" srcOrd="0" destOrd="0" presId="urn:microsoft.com/office/officeart/2005/8/layout/lProcess1"/>
    <dgm:cxn modelId="{6B17CAD6-68C8-485F-A087-0BCA4B71A4B0}" srcId="{4C4BA467-0B69-423A-9A01-64984A23C368}" destId="{E50D76B4-5653-4EAE-A58E-EB16BE96850C}" srcOrd="0" destOrd="0" parTransId="{2F4CB6AF-6202-45D2-B68F-33747D2FC9E7}" sibTransId="{6F44BDC6-F5EE-41D1-A55E-F562DE1D8D04}"/>
    <dgm:cxn modelId="{7B5508C9-0C3C-4C33-8461-C49D9E08FA19}" type="presOf" srcId="{A22B141D-A327-4A76-8CD5-D9170A2583D5}" destId="{5F0C84EA-300E-448D-8DA1-4426E2E09C75}" srcOrd="0" destOrd="0" presId="urn:microsoft.com/office/officeart/2005/8/layout/lProcess1"/>
    <dgm:cxn modelId="{EF8F20DB-FB3D-4D1C-894C-42A9D19CE215}" srcId="{1531934A-D80F-4E62-BE99-C9DE3E70A036}" destId="{D61FC126-CCEC-4F2C-BE1B-8896366AE88C}" srcOrd="0" destOrd="0" parTransId="{A70B7E11-8588-4C48-80F1-F4A7F36E4E92}" sibTransId="{54FF0F2E-B06B-4766-B44C-7FB5BF026DC2}"/>
    <dgm:cxn modelId="{788761EA-314B-46C7-A07E-DAE2F1688426}" type="presOf" srcId="{4DFC912E-C694-4215-87A5-9C009026654A}" destId="{9B7196EE-3E51-437B-9FF4-4056CE4C7F6F}" srcOrd="0" destOrd="0" presId="urn:microsoft.com/office/officeart/2005/8/layout/lProcess1"/>
    <dgm:cxn modelId="{0DAA9EE9-6F58-4FD6-A4F0-C19091144871}" srcId="{1531934A-D80F-4E62-BE99-C9DE3E70A036}" destId="{4DFC912E-C694-4215-87A5-9C009026654A}" srcOrd="2" destOrd="0" parTransId="{09F482FE-6980-47F2-B92B-028EDF5899EB}" sibTransId="{C17FC36B-A50C-46D1-93A3-813D9F1091CF}"/>
    <dgm:cxn modelId="{74A712DB-CC4D-42D2-9C7E-2B4BB5C02A82}" srcId="{1531934A-D80F-4E62-BE99-C9DE3E70A036}" destId="{B15D67BC-46A6-4805-B4FB-3E1BB61EBCBF}" srcOrd="4" destOrd="0" parTransId="{A812D7E5-04E6-4B95-BB68-1FBFAD579BA0}" sibTransId="{B2671E23-AF68-4067-B673-C042F59878EF}"/>
    <dgm:cxn modelId="{E98F8BA8-2790-4E79-87C6-67E16D33164F}" type="presOf" srcId="{81551DFE-2E4F-47E0-9088-49F1FA24701C}" destId="{53C7152E-1BFD-4253-A921-45D5602C563C}" srcOrd="0" destOrd="0" presId="urn:microsoft.com/office/officeart/2005/8/layout/lProcess1"/>
    <dgm:cxn modelId="{3C3209A9-EFE8-469A-B0F1-ADE49EC55495}" type="presOf" srcId="{737CA2AC-2FA8-4CA5-BF75-772BECF7B503}" destId="{64451A5F-E225-46F5-902C-A60F4DAF4DF6}" srcOrd="0" destOrd="0" presId="urn:microsoft.com/office/officeart/2005/8/layout/lProcess1"/>
    <dgm:cxn modelId="{76915F42-1DB0-4F9E-9B90-64965F5B2BF1}" type="presOf" srcId="{3A049C71-8E3A-4573-A7C9-0CF45FC27033}" destId="{7E9ACC9B-5F8D-403C-949E-EFED395F6358}" srcOrd="0" destOrd="0" presId="urn:microsoft.com/office/officeart/2005/8/layout/lProcess1"/>
    <dgm:cxn modelId="{6764B3AF-BFF1-4E51-A478-1118C15FC8E8}" type="presParOf" srcId="{8F39824F-B3EB-4B81-93C4-87B8CC7F79E7}" destId="{2FE50DF5-30A3-4B9E-BA54-A14D37F6562C}" srcOrd="0" destOrd="0" presId="urn:microsoft.com/office/officeart/2005/8/layout/lProcess1"/>
    <dgm:cxn modelId="{76034A5D-C43C-47C6-AF08-309CE09BBA3F}" type="presParOf" srcId="{2FE50DF5-30A3-4B9E-BA54-A14D37F6562C}" destId="{667DFF8A-67E5-473A-8FC4-697B8D4AD028}" srcOrd="0" destOrd="0" presId="urn:microsoft.com/office/officeart/2005/8/layout/lProcess1"/>
    <dgm:cxn modelId="{E06D288E-F010-4577-9CAD-A696CD75E496}" type="presParOf" srcId="{2FE50DF5-30A3-4B9E-BA54-A14D37F6562C}" destId="{5F0C84EA-300E-448D-8DA1-4426E2E09C75}" srcOrd="1" destOrd="0" presId="urn:microsoft.com/office/officeart/2005/8/layout/lProcess1"/>
    <dgm:cxn modelId="{513A9032-08FC-4E87-B380-D56228B5DB1C}" type="presParOf" srcId="{2FE50DF5-30A3-4B9E-BA54-A14D37F6562C}" destId="{64BD72AA-F562-48CC-9189-00BD3CDBAEF4}" srcOrd="2" destOrd="0" presId="urn:microsoft.com/office/officeart/2005/8/layout/lProcess1"/>
    <dgm:cxn modelId="{1559B790-2059-4E3B-92BC-127898B70162}" type="presParOf" srcId="{2FE50DF5-30A3-4B9E-BA54-A14D37F6562C}" destId="{46DD257B-6590-43A2-B338-4BCB43885878}" srcOrd="3" destOrd="0" presId="urn:microsoft.com/office/officeart/2005/8/layout/lProcess1"/>
    <dgm:cxn modelId="{25B7BC91-5CF0-47AA-81F7-7D03DFFADA2B}" type="presParOf" srcId="{2FE50DF5-30A3-4B9E-BA54-A14D37F6562C}" destId="{7E9ACC9B-5F8D-403C-949E-EFED395F6358}" srcOrd="4" destOrd="0" presId="urn:microsoft.com/office/officeart/2005/8/layout/lProcess1"/>
    <dgm:cxn modelId="{E6512491-B752-47B9-83EA-399CC0A4AD53}" type="presParOf" srcId="{2FE50DF5-30A3-4B9E-BA54-A14D37F6562C}" destId="{53C7152E-1BFD-4253-A921-45D5602C563C}" srcOrd="5" destOrd="0" presId="urn:microsoft.com/office/officeart/2005/8/layout/lProcess1"/>
    <dgm:cxn modelId="{6322C1C6-264C-4F68-B42F-29C4F06C8CD6}" type="presParOf" srcId="{2FE50DF5-30A3-4B9E-BA54-A14D37F6562C}" destId="{2CB76DFE-CB52-455C-BA45-829DDC978D73}" srcOrd="6" destOrd="0" presId="urn:microsoft.com/office/officeart/2005/8/layout/lProcess1"/>
    <dgm:cxn modelId="{5A681A77-A83F-4508-9D46-367A4A2BE6B8}" type="presParOf" srcId="{2FE50DF5-30A3-4B9E-BA54-A14D37F6562C}" destId="{FFBF08DF-8AA7-4758-97CA-A458B251ACCB}" srcOrd="7" destOrd="0" presId="urn:microsoft.com/office/officeart/2005/8/layout/lProcess1"/>
    <dgm:cxn modelId="{A11C5F3B-B868-43F9-A60B-125730209A0B}" type="presParOf" srcId="{2FE50DF5-30A3-4B9E-BA54-A14D37F6562C}" destId="{10DD98C2-2ECE-4152-A209-9CA4D3C2CC3A}" srcOrd="8" destOrd="0" presId="urn:microsoft.com/office/officeart/2005/8/layout/lProcess1"/>
    <dgm:cxn modelId="{03368CF2-2BAA-4C09-9915-186D8AB4307F}" type="presParOf" srcId="{2FE50DF5-30A3-4B9E-BA54-A14D37F6562C}" destId="{8E00DF2F-D2A2-4C0D-B4C2-DAB3BB10280E}" srcOrd="9" destOrd="0" presId="urn:microsoft.com/office/officeart/2005/8/layout/lProcess1"/>
    <dgm:cxn modelId="{0DB5A5EA-20BD-45B8-836B-C2E15BC17D0A}" type="presParOf" srcId="{2FE50DF5-30A3-4B9E-BA54-A14D37F6562C}" destId="{046729CC-6631-4291-B682-777F05F19ECA}" srcOrd="10" destOrd="0" presId="urn:microsoft.com/office/officeart/2005/8/layout/lProcess1"/>
    <dgm:cxn modelId="{8372022D-5216-49BF-AC51-624A665B7444}" type="presParOf" srcId="{8F39824F-B3EB-4B81-93C4-87B8CC7F79E7}" destId="{4E240BDF-DA5B-488D-8C5F-B6527EE0A76C}" srcOrd="1" destOrd="0" presId="urn:microsoft.com/office/officeart/2005/8/layout/lProcess1"/>
    <dgm:cxn modelId="{1F56E506-59CB-4B17-8F0E-0D69730A4289}" type="presParOf" srcId="{8F39824F-B3EB-4B81-93C4-87B8CC7F79E7}" destId="{045013A5-AB1D-4A9A-94B8-C8F09D35678E}" srcOrd="2" destOrd="0" presId="urn:microsoft.com/office/officeart/2005/8/layout/lProcess1"/>
    <dgm:cxn modelId="{6295BA5A-60D6-468D-8067-A09023F8FA49}" type="presParOf" srcId="{045013A5-AB1D-4A9A-94B8-C8F09D35678E}" destId="{E9C86755-DA5D-4628-8048-84B83A156895}" srcOrd="0" destOrd="0" presId="urn:microsoft.com/office/officeart/2005/8/layout/lProcess1"/>
    <dgm:cxn modelId="{A39C06D1-3A17-474E-96C0-9F39C1CAB7B6}" type="presParOf" srcId="{045013A5-AB1D-4A9A-94B8-C8F09D35678E}" destId="{CF1D516F-E361-4821-9C29-FE5D33CF1814}" srcOrd="1" destOrd="0" presId="urn:microsoft.com/office/officeart/2005/8/layout/lProcess1"/>
    <dgm:cxn modelId="{4F54F05A-05F2-4D0D-B756-75D908F3A991}" type="presParOf" srcId="{045013A5-AB1D-4A9A-94B8-C8F09D35678E}" destId="{895049CB-216F-4769-848E-E6D8B7B5DCF2}" srcOrd="2" destOrd="0" presId="urn:microsoft.com/office/officeart/2005/8/layout/lProcess1"/>
    <dgm:cxn modelId="{B4B5F686-1F9F-48AE-83DF-8681EA0A43F9}" type="presParOf" srcId="{045013A5-AB1D-4A9A-94B8-C8F09D35678E}" destId="{48BEB53E-7360-48DE-B023-5276CBF253AE}" srcOrd="3" destOrd="0" presId="urn:microsoft.com/office/officeart/2005/8/layout/lProcess1"/>
    <dgm:cxn modelId="{CA48A9B3-D78D-453E-972E-B92A8B2C3E74}" type="presParOf" srcId="{045013A5-AB1D-4A9A-94B8-C8F09D35678E}" destId="{4D380C5D-21AD-44E8-B858-A00D438085E8}" srcOrd="4" destOrd="0" presId="urn:microsoft.com/office/officeart/2005/8/layout/lProcess1"/>
    <dgm:cxn modelId="{31BC8AA3-3C26-4A31-8F24-16FC03EA540B}" type="presParOf" srcId="{045013A5-AB1D-4A9A-94B8-C8F09D35678E}" destId="{F876FDA9-1984-4B26-AE7F-92C88D8DD36F}" srcOrd="5" destOrd="0" presId="urn:microsoft.com/office/officeart/2005/8/layout/lProcess1"/>
    <dgm:cxn modelId="{9FEABFCA-A1A6-46EE-99BD-4D776630FB20}" type="presParOf" srcId="{045013A5-AB1D-4A9A-94B8-C8F09D35678E}" destId="{9B7196EE-3E51-437B-9FF4-4056CE4C7F6F}" srcOrd="6" destOrd="0" presId="urn:microsoft.com/office/officeart/2005/8/layout/lProcess1"/>
    <dgm:cxn modelId="{807C6033-4C0F-41C8-B143-B59E7C6299CE}" type="presParOf" srcId="{045013A5-AB1D-4A9A-94B8-C8F09D35678E}" destId="{47988AC3-660C-4DAE-8B03-21409F4702FC}" srcOrd="7" destOrd="0" presId="urn:microsoft.com/office/officeart/2005/8/layout/lProcess1"/>
    <dgm:cxn modelId="{F8526AF9-F8AF-439A-911F-B91321E8A877}" type="presParOf" srcId="{045013A5-AB1D-4A9A-94B8-C8F09D35678E}" destId="{44245A51-390F-4F0C-8205-45D15B338F7D}" srcOrd="8" destOrd="0" presId="urn:microsoft.com/office/officeart/2005/8/layout/lProcess1"/>
    <dgm:cxn modelId="{022C46F2-EE67-4980-9180-AAAF70A48A87}" type="presParOf" srcId="{045013A5-AB1D-4A9A-94B8-C8F09D35678E}" destId="{64451A5F-E225-46F5-902C-A60F4DAF4DF6}" srcOrd="9" destOrd="0" presId="urn:microsoft.com/office/officeart/2005/8/layout/lProcess1"/>
    <dgm:cxn modelId="{B0FA3257-81FD-47D7-BDBF-AD8BA47E6570}" type="presParOf" srcId="{045013A5-AB1D-4A9A-94B8-C8F09D35678E}" destId="{7DC8C481-6BEF-4975-91B8-B87D64BDBBB5}" srcOrd="10"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C4BA467-0B69-423A-9A01-64984A23C368}" type="doc">
      <dgm:prSet loTypeId="urn:microsoft.com/office/officeart/2005/8/layout/lProcess1" loCatId="process" qsTypeId="urn:microsoft.com/office/officeart/2005/8/quickstyle/simple5" qsCatId="simple" csTypeId="urn:microsoft.com/office/officeart/2005/8/colors/colorful3" csCatId="colorful" phldr="1"/>
      <dgm:spPr/>
      <dgm:t>
        <a:bodyPr/>
        <a:lstStyle/>
        <a:p>
          <a:pPr rtl="1"/>
          <a:endParaRPr lang="he-IL"/>
        </a:p>
      </dgm:t>
    </dgm:pt>
    <dgm:pt modelId="{E50D76B4-5653-4EAE-A58E-EB16BE96850C}">
      <dgm:prSet phldrT="[טקסט]"/>
      <dgm:spPr/>
      <dgm:t>
        <a:bodyPr/>
        <a:lstStyle/>
        <a:p>
          <a:pPr rtl="1"/>
          <a:r>
            <a:rPr lang="he-IL" dirty="0">
              <a:solidFill>
                <a:schemeClr val="bg2"/>
              </a:solidFill>
            </a:rPr>
            <a:t>נשיפה:</a:t>
          </a:r>
        </a:p>
      </dgm:t>
    </dgm:pt>
    <dgm:pt modelId="{2F4CB6AF-6202-45D2-B68F-33747D2FC9E7}" type="parTrans" cxnId="{6B17CAD6-68C8-485F-A087-0BCA4B71A4B0}">
      <dgm:prSet/>
      <dgm:spPr/>
      <dgm:t>
        <a:bodyPr/>
        <a:lstStyle/>
        <a:p>
          <a:pPr rtl="1"/>
          <a:endParaRPr lang="he-IL"/>
        </a:p>
      </dgm:t>
    </dgm:pt>
    <dgm:pt modelId="{6F44BDC6-F5EE-41D1-A55E-F562DE1D8D04}" type="sibTrans" cxnId="{6B17CAD6-68C8-485F-A087-0BCA4B71A4B0}">
      <dgm:prSet/>
      <dgm:spPr/>
      <dgm:t>
        <a:bodyPr/>
        <a:lstStyle/>
        <a:p>
          <a:pPr rtl="1"/>
          <a:endParaRPr lang="he-IL"/>
        </a:p>
      </dgm:t>
    </dgm:pt>
    <dgm:pt modelId="{3A049C71-8E3A-4573-A7C9-0CF45FC27033}">
      <dgm:prSet phldrT="[טקסט]" custT="1"/>
      <dgm:spPr>
        <a:solidFill>
          <a:schemeClr val="accent3">
            <a:lumMod val="20000"/>
            <a:lumOff val="80000"/>
            <a:alpha val="90000"/>
          </a:schemeClr>
        </a:solidFill>
      </dgm:spPr>
      <dgm:t>
        <a:bodyPr/>
        <a:lstStyle/>
        <a:p>
          <a:pPr rtl="1"/>
          <a:r>
            <a:rPr lang="he-IL" sz="3200" dirty="0">
              <a:solidFill>
                <a:schemeClr val="bg2"/>
              </a:solidFill>
            </a:rPr>
            <a:t>הצלעות </a:t>
          </a:r>
        </a:p>
        <a:p>
          <a:pPr rtl="1"/>
          <a:r>
            <a:rPr lang="he-IL" sz="3200" dirty="0">
              <a:solidFill>
                <a:schemeClr val="bg2"/>
              </a:solidFill>
            </a:rPr>
            <a:t>יורדות</a:t>
          </a:r>
        </a:p>
      </dgm:t>
    </dgm:pt>
    <dgm:pt modelId="{9A00FD64-2471-4F5D-9895-85B4ED4D7CE7}" type="parTrans" cxnId="{E430081A-5FAA-48E4-AC07-D2E58EBC67BC}">
      <dgm:prSet/>
      <dgm:spPr>
        <a:noFill/>
      </dgm:spPr>
      <dgm:t>
        <a:bodyPr/>
        <a:lstStyle/>
        <a:p>
          <a:pPr rtl="1"/>
          <a:endParaRPr lang="he-IL"/>
        </a:p>
      </dgm:t>
    </dgm:pt>
    <dgm:pt modelId="{81551DFE-2E4F-47E0-9088-49F1FA24701C}" type="sibTrans" cxnId="{E430081A-5FAA-48E4-AC07-D2E58EBC67BC}">
      <dgm:prSet/>
      <dgm:spPr/>
      <dgm:t>
        <a:bodyPr/>
        <a:lstStyle/>
        <a:p>
          <a:pPr rtl="1"/>
          <a:endParaRPr lang="he-IL"/>
        </a:p>
      </dgm:t>
    </dgm:pt>
    <dgm:pt modelId="{AEE29914-406A-4B70-8584-55DD08AE4C21}">
      <dgm:prSet phldrT="[טקסט]" custT="1"/>
      <dgm:spPr>
        <a:solidFill>
          <a:schemeClr val="accent3">
            <a:lumMod val="20000"/>
            <a:lumOff val="80000"/>
            <a:alpha val="90000"/>
          </a:schemeClr>
        </a:solidFill>
      </dgm:spPr>
      <dgm:t>
        <a:bodyPr/>
        <a:lstStyle/>
        <a:p>
          <a:pPr rtl="1"/>
          <a:r>
            <a:rPr lang="he-IL" sz="3200" dirty="0">
              <a:solidFill>
                <a:schemeClr val="bg2"/>
              </a:solidFill>
            </a:rPr>
            <a:t>שרירי הצלעות</a:t>
          </a:r>
        </a:p>
        <a:p>
          <a:pPr rtl="1"/>
          <a:r>
            <a:rPr lang="he-IL" sz="3200" dirty="0">
              <a:solidFill>
                <a:schemeClr val="bg2"/>
              </a:solidFill>
            </a:rPr>
            <a:t> מתרפים</a:t>
          </a:r>
        </a:p>
      </dgm:t>
    </dgm:pt>
    <dgm:pt modelId="{118CE40E-7B6F-4019-B9A0-07F2634DBA29}" type="parTrans" cxnId="{2F7F6B2E-C35F-4D23-963A-12181C51717E}">
      <dgm:prSet/>
      <dgm:spPr/>
      <dgm:t>
        <a:bodyPr/>
        <a:lstStyle/>
        <a:p>
          <a:pPr rtl="1"/>
          <a:endParaRPr lang="he-IL"/>
        </a:p>
      </dgm:t>
    </dgm:pt>
    <dgm:pt modelId="{9142070A-848E-4CCF-8ED1-2017934122B1}" type="sibTrans" cxnId="{2F7F6B2E-C35F-4D23-963A-12181C51717E}">
      <dgm:prSet/>
      <dgm:spPr/>
      <dgm:t>
        <a:bodyPr/>
        <a:lstStyle/>
        <a:p>
          <a:pPr rtl="1"/>
          <a:endParaRPr lang="he-IL"/>
        </a:p>
      </dgm:t>
    </dgm:pt>
    <dgm:pt modelId="{1531934A-D80F-4E62-BE99-C9DE3E70A036}">
      <dgm:prSet phldrT="[טקסט]"/>
      <dgm:spPr/>
      <dgm:t>
        <a:bodyPr/>
        <a:lstStyle/>
        <a:p>
          <a:pPr rtl="1"/>
          <a:r>
            <a:rPr lang="he-IL" dirty="0">
              <a:solidFill>
                <a:schemeClr val="bg2"/>
              </a:solidFill>
            </a:rPr>
            <a:t>שאיפה:</a:t>
          </a:r>
        </a:p>
      </dgm:t>
    </dgm:pt>
    <dgm:pt modelId="{88935E72-020E-4933-9EB5-2B3D55D6CBB0}" type="parTrans" cxnId="{B50CA113-1CCF-4C2C-B6E1-FCA47AD216B9}">
      <dgm:prSet/>
      <dgm:spPr/>
      <dgm:t>
        <a:bodyPr/>
        <a:lstStyle/>
        <a:p>
          <a:pPr rtl="1"/>
          <a:endParaRPr lang="he-IL"/>
        </a:p>
      </dgm:t>
    </dgm:pt>
    <dgm:pt modelId="{3A32CAED-CFE4-4EB1-86D4-7664D1E846A6}" type="sibTrans" cxnId="{B50CA113-1CCF-4C2C-B6E1-FCA47AD216B9}">
      <dgm:prSet/>
      <dgm:spPr/>
      <dgm:t>
        <a:bodyPr/>
        <a:lstStyle/>
        <a:p>
          <a:pPr rtl="1"/>
          <a:endParaRPr lang="he-IL"/>
        </a:p>
      </dgm:t>
    </dgm:pt>
    <dgm:pt modelId="{E64AFCCC-19DF-47D4-B595-CDC0C73F40BD}">
      <dgm:prSet phldrT="[טקסט]" custT="1"/>
      <dgm:spPr>
        <a:solidFill>
          <a:schemeClr val="tx2">
            <a:alpha val="90000"/>
          </a:schemeClr>
        </a:solidFill>
      </dgm:spPr>
      <dgm:t>
        <a:bodyPr/>
        <a:lstStyle/>
        <a:p>
          <a:pPr rtl="1"/>
          <a:r>
            <a:rPr lang="he-IL" sz="3200" dirty="0">
              <a:solidFill>
                <a:schemeClr val="bg2"/>
              </a:solidFill>
            </a:rPr>
            <a:t>הצלעות </a:t>
          </a:r>
        </a:p>
        <a:p>
          <a:pPr rtl="1"/>
          <a:r>
            <a:rPr lang="he-IL" sz="3200" dirty="0">
              <a:solidFill>
                <a:schemeClr val="bg2"/>
              </a:solidFill>
            </a:rPr>
            <a:t>מתרוממות</a:t>
          </a:r>
        </a:p>
      </dgm:t>
    </dgm:pt>
    <dgm:pt modelId="{C49C281A-FAB3-42F5-9294-3773DDA81C86}" type="parTrans" cxnId="{016C09C3-BBFA-4937-8428-1310433E4579}">
      <dgm:prSet/>
      <dgm:spPr>
        <a:noFill/>
      </dgm:spPr>
      <dgm:t>
        <a:bodyPr/>
        <a:lstStyle/>
        <a:p>
          <a:pPr rtl="1"/>
          <a:endParaRPr lang="he-IL"/>
        </a:p>
      </dgm:t>
    </dgm:pt>
    <dgm:pt modelId="{713A3D3F-C949-4DF6-A4B8-EF45835893A1}" type="sibTrans" cxnId="{016C09C3-BBFA-4937-8428-1310433E4579}">
      <dgm:prSet/>
      <dgm:spPr/>
      <dgm:t>
        <a:bodyPr/>
        <a:lstStyle/>
        <a:p>
          <a:pPr rtl="1"/>
          <a:endParaRPr lang="he-IL"/>
        </a:p>
      </dgm:t>
    </dgm:pt>
    <dgm:pt modelId="{4DFC912E-C694-4215-87A5-9C009026654A}">
      <dgm:prSet phldrT="[טקסט]" custT="1"/>
      <dgm:spPr/>
      <dgm:t>
        <a:bodyPr/>
        <a:lstStyle/>
        <a:p>
          <a:pPr rtl="1"/>
          <a:r>
            <a:rPr lang="he-IL" sz="3200" dirty="0">
              <a:solidFill>
                <a:schemeClr val="bg2"/>
              </a:solidFill>
            </a:rPr>
            <a:t>שרירי הצלעות</a:t>
          </a:r>
        </a:p>
        <a:p>
          <a:pPr rtl="1"/>
          <a:r>
            <a:rPr lang="he-IL" sz="3200" dirty="0">
              <a:solidFill>
                <a:schemeClr val="bg2"/>
              </a:solidFill>
            </a:rPr>
            <a:t>מתכווצים</a:t>
          </a:r>
        </a:p>
      </dgm:t>
    </dgm:pt>
    <dgm:pt modelId="{09F482FE-6980-47F2-B92B-028EDF5899EB}" type="parTrans" cxnId="{0DAA9EE9-6F58-4FD6-A4F0-C19091144871}">
      <dgm:prSet/>
      <dgm:spPr/>
      <dgm:t>
        <a:bodyPr/>
        <a:lstStyle/>
        <a:p>
          <a:pPr rtl="1"/>
          <a:endParaRPr lang="he-IL"/>
        </a:p>
      </dgm:t>
    </dgm:pt>
    <dgm:pt modelId="{C17FC36B-A50C-46D1-93A3-813D9F1091CF}" type="sibTrans" cxnId="{0DAA9EE9-6F58-4FD6-A4F0-C19091144871}">
      <dgm:prSet/>
      <dgm:spPr/>
      <dgm:t>
        <a:bodyPr/>
        <a:lstStyle/>
        <a:p>
          <a:pPr rtl="1"/>
          <a:endParaRPr lang="he-IL"/>
        </a:p>
      </dgm:t>
    </dgm:pt>
    <dgm:pt modelId="{253DBA6E-B267-4216-86C1-4F1B9B287DDB}">
      <dgm:prSet phldrT="[טקסט]" custT="1"/>
      <dgm:spPr/>
      <dgm:t>
        <a:bodyPr/>
        <a:lstStyle/>
        <a:p>
          <a:pPr rtl="1"/>
          <a:r>
            <a:rPr lang="he-IL" sz="3200" dirty="0">
              <a:solidFill>
                <a:schemeClr val="bg2"/>
              </a:solidFill>
            </a:rPr>
            <a:t>נפח בית החזה</a:t>
          </a:r>
        </a:p>
        <a:p>
          <a:pPr rtl="1"/>
          <a:r>
            <a:rPr lang="he-IL" sz="3200" dirty="0">
              <a:solidFill>
                <a:schemeClr val="bg2"/>
              </a:solidFill>
            </a:rPr>
            <a:t>גדל</a:t>
          </a:r>
        </a:p>
      </dgm:t>
    </dgm:pt>
    <dgm:pt modelId="{A02302C4-E26C-45A0-A0CA-0B92303698D7}" type="parTrans" cxnId="{6CB30364-F59A-4D37-A3F7-A33CFD5B524B}">
      <dgm:prSet/>
      <dgm:spPr/>
      <dgm:t>
        <a:bodyPr/>
        <a:lstStyle/>
        <a:p>
          <a:pPr rtl="1"/>
          <a:endParaRPr lang="he-IL"/>
        </a:p>
      </dgm:t>
    </dgm:pt>
    <dgm:pt modelId="{737CA2AC-2FA8-4CA5-BF75-772BECF7B503}" type="sibTrans" cxnId="{6CB30364-F59A-4D37-A3F7-A33CFD5B524B}">
      <dgm:prSet/>
      <dgm:spPr/>
      <dgm:t>
        <a:bodyPr/>
        <a:lstStyle/>
        <a:p>
          <a:pPr rtl="1"/>
          <a:endParaRPr lang="he-IL"/>
        </a:p>
      </dgm:t>
    </dgm:pt>
    <dgm:pt modelId="{F6C09749-91B4-41BF-81A5-BEBAB34DBD06}">
      <dgm:prSet phldrT="[טקסט]" custT="1"/>
      <dgm:spPr>
        <a:solidFill>
          <a:schemeClr val="accent3">
            <a:lumMod val="20000"/>
            <a:lumOff val="80000"/>
            <a:alpha val="90000"/>
          </a:schemeClr>
        </a:solidFill>
      </dgm:spPr>
      <dgm:t>
        <a:bodyPr/>
        <a:lstStyle/>
        <a:p>
          <a:pPr rtl="1"/>
          <a:r>
            <a:rPr lang="he-IL" sz="3200" dirty="0">
              <a:solidFill>
                <a:schemeClr val="bg2"/>
              </a:solidFill>
            </a:rPr>
            <a:t>נפח בית החזה</a:t>
          </a:r>
        </a:p>
        <a:p>
          <a:pPr rtl="1"/>
          <a:r>
            <a:rPr lang="he-IL" sz="3200" dirty="0">
              <a:solidFill>
                <a:schemeClr val="bg2"/>
              </a:solidFill>
            </a:rPr>
            <a:t>קטן </a:t>
          </a:r>
        </a:p>
      </dgm:t>
    </dgm:pt>
    <dgm:pt modelId="{71CA870F-C47F-4BD8-B922-9D274A2F95AD}" type="parTrans" cxnId="{C7AC07FC-9675-4A48-AD56-5F110C5C7049}">
      <dgm:prSet/>
      <dgm:spPr/>
      <dgm:t>
        <a:bodyPr/>
        <a:lstStyle/>
        <a:p>
          <a:pPr rtl="1"/>
          <a:endParaRPr lang="he-IL"/>
        </a:p>
      </dgm:t>
    </dgm:pt>
    <dgm:pt modelId="{DE25DCC6-732A-49AE-9ABD-06540AA110D4}" type="sibTrans" cxnId="{C7AC07FC-9675-4A48-AD56-5F110C5C7049}">
      <dgm:prSet/>
      <dgm:spPr/>
      <dgm:t>
        <a:bodyPr/>
        <a:lstStyle/>
        <a:p>
          <a:pPr rtl="1"/>
          <a:endParaRPr lang="he-IL"/>
        </a:p>
      </dgm:t>
    </dgm:pt>
    <dgm:pt modelId="{DF125FBA-7752-4996-BDFD-B575D4471415}">
      <dgm:prSet phldrT="[טקסט]" custT="1"/>
      <dgm:spPr>
        <a:solidFill>
          <a:schemeClr val="accent3">
            <a:lumMod val="20000"/>
            <a:lumOff val="80000"/>
            <a:alpha val="90000"/>
          </a:schemeClr>
        </a:solidFill>
      </dgm:spPr>
      <dgm:t>
        <a:bodyPr/>
        <a:lstStyle/>
        <a:p>
          <a:pPr rtl="1"/>
          <a:r>
            <a:rPr lang="he-IL" sz="3200" dirty="0">
              <a:solidFill>
                <a:schemeClr val="bg2"/>
              </a:solidFill>
            </a:rPr>
            <a:t>הסרעפת </a:t>
          </a:r>
        </a:p>
        <a:p>
          <a:pPr rtl="1"/>
          <a:r>
            <a:rPr lang="he-IL" sz="3200" dirty="0">
              <a:solidFill>
                <a:schemeClr val="accent2"/>
              </a:solidFill>
            </a:rPr>
            <a:t>עולה</a:t>
          </a:r>
        </a:p>
      </dgm:t>
    </dgm:pt>
    <dgm:pt modelId="{A22B141D-A327-4A76-8CD5-D9170A2583D5}" type="parTrans" cxnId="{F3A6FA5A-3542-4ECD-8150-131BC3A76059}">
      <dgm:prSet/>
      <dgm:spPr>
        <a:noFill/>
      </dgm:spPr>
      <dgm:t>
        <a:bodyPr/>
        <a:lstStyle/>
        <a:p>
          <a:pPr rtl="1"/>
          <a:endParaRPr lang="he-IL"/>
        </a:p>
      </dgm:t>
    </dgm:pt>
    <dgm:pt modelId="{5D6E0D74-04C4-43CC-8E66-EA0E98C85678}" type="sibTrans" cxnId="{F3A6FA5A-3542-4ECD-8150-131BC3A76059}">
      <dgm:prSet/>
      <dgm:spPr/>
      <dgm:t>
        <a:bodyPr/>
        <a:lstStyle/>
        <a:p>
          <a:pPr rtl="1"/>
          <a:endParaRPr lang="he-IL"/>
        </a:p>
      </dgm:t>
    </dgm:pt>
    <dgm:pt modelId="{D61FC126-CCEC-4F2C-BE1B-8896366AE88C}">
      <dgm:prSet phldrT="[טקסט]" custT="1"/>
      <dgm:spPr>
        <a:solidFill>
          <a:schemeClr val="tx2">
            <a:alpha val="90000"/>
          </a:schemeClr>
        </a:solidFill>
      </dgm:spPr>
      <dgm:t>
        <a:bodyPr/>
        <a:lstStyle/>
        <a:p>
          <a:pPr rtl="1"/>
          <a:r>
            <a:rPr lang="he-IL" sz="3200" dirty="0">
              <a:solidFill>
                <a:schemeClr val="bg2"/>
              </a:solidFill>
            </a:rPr>
            <a:t>הסרעפת </a:t>
          </a:r>
        </a:p>
        <a:p>
          <a:pPr rtl="1"/>
          <a:r>
            <a:rPr lang="he-IL" sz="3200" dirty="0">
              <a:solidFill>
                <a:schemeClr val="accent2"/>
              </a:solidFill>
            </a:rPr>
            <a:t>יורדת</a:t>
          </a:r>
          <a:r>
            <a:rPr lang="he-IL" sz="3200" dirty="0">
              <a:solidFill>
                <a:schemeClr val="bg2"/>
              </a:solidFill>
            </a:rPr>
            <a:t> </a:t>
          </a:r>
        </a:p>
      </dgm:t>
    </dgm:pt>
    <dgm:pt modelId="{A70B7E11-8588-4C48-80F1-F4A7F36E4E92}" type="parTrans" cxnId="{EF8F20DB-FB3D-4D1C-894C-42A9D19CE215}">
      <dgm:prSet/>
      <dgm:spPr>
        <a:noFill/>
      </dgm:spPr>
      <dgm:t>
        <a:bodyPr/>
        <a:lstStyle/>
        <a:p>
          <a:pPr rtl="1"/>
          <a:endParaRPr lang="he-IL"/>
        </a:p>
      </dgm:t>
    </dgm:pt>
    <dgm:pt modelId="{54FF0F2E-B06B-4766-B44C-7FB5BF026DC2}" type="sibTrans" cxnId="{EF8F20DB-FB3D-4D1C-894C-42A9D19CE215}">
      <dgm:prSet/>
      <dgm:spPr/>
      <dgm:t>
        <a:bodyPr/>
        <a:lstStyle/>
        <a:p>
          <a:pPr rtl="1"/>
          <a:endParaRPr lang="he-IL"/>
        </a:p>
      </dgm:t>
    </dgm:pt>
    <dgm:pt modelId="{026A57C2-B557-48C1-BDE8-021DCA508191}">
      <dgm:prSet phldrT="[טקסט]" custT="1"/>
      <dgm:spPr>
        <a:solidFill>
          <a:schemeClr val="accent3">
            <a:lumMod val="20000"/>
            <a:lumOff val="80000"/>
            <a:alpha val="90000"/>
          </a:schemeClr>
        </a:solidFill>
      </dgm:spPr>
      <dgm:t>
        <a:bodyPr/>
        <a:lstStyle/>
        <a:p>
          <a:pPr rtl="1"/>
          <a:r>
            <a:rPr lang="he-IL" sz="3200" dirty="0">
              <a:solidFill>
                <a:schemeClr val="bg2"/>
              </a:solidFill>
            </a:rPr>
            <a:t>אויר  </a:t>
          </a:r>
          <a:r>
            <a:rPr lang="he-IL" sz="3200" dirty="0">
              <a:solidFill>
                <a:schemeClr val="accent2"/>
              </a:solidFill>
            </a:rPr>
            <a:t>יוצא</a:t>
          </a:r>
        </a:p>
      </dgm:t>
    </dgm:pt>
    <dgm:pt modelId="{0AD358B2-3D2B-4996-AC4D-3F474C698EE4}" type="parTrans" cxnId="{BEDEF55D-9CC8-425F-B2A5-CB2B350BA927}">
      <dgm:prSet/>
      <dgm:spPr/>
      <dgm:t>
        <a:bodyPr/>
        <a:lstStyle/>
        <a:p>
          <a:pPr rtl="1"/>
          <a:endParaRPr lang="he-IL"/>
        </a:p>
      </dgm:t>
    </dgm:pt>
    <dgm:pt modelId="{08FA7C86-407D-4A3B-88DB-9F87BF2A596C}" type="sibTrans" cxnId="{BEDEF55D-9CC8-425F-B2A5-CB2B350BA927}">
      <dgm:prSet/>
      <dgm:spPr/>
      <dgm:t>
        <a:bodyPr/>
        <a:lstStyle/>
        <a:p>
          <a:pPr rtl="1"/>
          <a:endParaRPr lang="he-IL"/>
        </a:p>
      </dgm:t>
    </dgm:pt>
    <dgm:pt modelId="{B15D67BC-46A6-4805-B4FB-3E1BB61EBCBF}">
      <dgm:prSet phldrT="[טקסט]" custT="1"/>
      <dgm:spPr/>
      <dgm:t>
        <a:bodyPr/>
        <a:lstStyle/>
        <a:p>
          <a:pPr rtl="1"/>
          <a:r>
            <a:rPr lang="he-IL" sz="3200" dirty="0">
              <a:solidFill>
                <a:schemeClr val="bg2"/>
              </a:solidFill>
            </a:rPr>
            <a:t>אויר </a:t>
          </a:r>
          <a:r>
            <a:rPr lang="he-IL" sz="3200" dirty="0">
              <a:solidFill>
                <a:schemeClr val="accent2"/>
              </a:solidFill>
            </a:rPr>
            <a:t>נכנס</a:t>
          </a:r>
        </a:p>
      </dgm:t>
    </dgm:pt>
    <dgm:pt modelId="{A812D7E5-04E6-4B95-BB68-1FBFAD579BA0}" type="parTrans" cxnId="{74A712DB-CC4D-42D2-9C7E-2B4BB5C02A82}">
      <dgm:prSet/>
      <dgm:spPr/>
      <dgm:t>
        <a:bodyPr/>
        <a:lstStyle/>
        <a:p>
          <a:pPr rtl="1"/>
          <a:endParaRPr lang="he-IL"/>
        </a:p>
      </dgm:t>
    </dgm:pt>
    <dgm:pt modelId="{B2671E23-AF68-4067-B673-C042F59878EF}" type="sibTrans" cxnId="{74A712DB-CC4D-42D2-9C7E-2B4BB5C02A82}">
      <dgm:prSet/>
      <dgm:spPr/>
      <dgm:t>
        <a:bodyPr/>
        <a:lstStyle/>
        <a:p>
          <a:pPr rtl="1"/>
          <a:endParaRPr lang="he-IL"/>
        </a:p>
      </dgm:t>
    </dgm:pt>
    <dgm:pt modelId="{8F39824F-B3EB-4B81-93C4-87B8CC7F79E7}" type="pres">
      <dgm:prSet presAssocID="{4C4BA467-0B69-423A-9A01-64984A23C368}" presName="Name0" presStyleCnt="0">
        <dgm:presLayoutVars>
          <dgm:dir/>
          <dgm:animLvl val="lvl"/>
          <dgm:resizeHandles val="exact"/>
        </dgm:presLayoutVars>
      </dgm:prSet>
      <dgm:spPr/>
      <dgm:t>
        <a:bodyPr/>
        <a:lstStyle/>
        <a:p>
          <a:pPr rtl="1"/>
          <a:endParaRPr lang="he-IL"/>
        </a:p>
      </dgm:t>
    </dgm:pt>
    <dgm:pt modelId="{2FE50DF5-30A3-4B9E-BA54-A14D37F6562C}" type="pres">
      <dgm:prSet presAssocID="{E50D76B4-5653-4EAE-A58E-EB16BE96850C}" presName="vertFlow" presStyleCnt="0"/>
      <dgm:spPr/>
    </dgm:pt>
    <dgm:pt modelId="{667DFF8A-67E5-473A-8FC4-697B8D4AD028}" type="pres">
      <dgm:prSet presAssocID="{E50D76B4-5653-4EAE-A58E-EB16BE96850C}" presName="header" presStyleLbl="node1" presStyleIdx="0" presStyleCnt="2"/>
      <dgm:spPr/>
      <dgm:t>
        <a:bodyPr/>
        <a:lstStyle/>
        <a:p>
          <a:pPr rtl="1"/>
          <a:endParaRPr lang="he-IL"/>
        </a:p>
      </dgm:t>
    </dgm:pt>
    <dgm:pt modelId="{5F0C84EA-300E-448D-8DA1-4426E2E09C75}" type="pres">
      <dgm:prSet presAssocID="{A22B141D-A327-4A76-8CD5-D9170A2583D5}" presName="parTrans" presStyleLbl="sibTrans2D1" presStyleIdx="0" presStyleCnt="10"/>
      <dgm:spPr/>
      <dgm:t>
        <a:bodyPr/>
        <a:lstStyle/>
        <a:p>
          <a:pPr rtl="1"/>
          <a:endParaRPr lang="he-IL"/>
        </a:p>
      </dgm:t>
    </dgm:pt>
    <dgm:pt modelId="{64BD72AA-F562-48CC-9189-00BD3CDBAEF4}" type="pres">
      <dgm:prSet presAssocID="{DF125FBA-7752-4996-BDFD-B575D4471415}" presName="child" presStyleLbl="alignAccFollowNode1" presStyleIdx="0" presStyleCnt="10">
        <dgm:presLayoutVars>
          <dgm:chMax val="0"/>
          <dgm:bulletEnabled val="1"/>
        </dgm:presLayoutVars>
      </dgm:prSet>
      <dgm:spPr/>
      <dgm:t>
        <a:bodyPr/>
        <a:lstStyle/>
        <a:p>
          <a:pPr rtl="1"/>
          <a:endParaRPr lang="he-IL"/>
        </a:p>
      </dgm:t>
    </dgm:pt>
    <dgm:pt modelId="{46DD257B-6590-43A2-B338-4BCB43885878}" type="pres">
      <dgm:prSet presAssocID="{5D6E0D74-04C4-43CC-8E66-EA0E98C85678}" presName="sibTrans" presStyleLbl="sibTrans2D1" presStyleIdx="1" presStyleCnt="10"/>
      <dgm:spPr/>
      <dgm:t>
        <a:bodyPr/>
        <a:lstStyle/>
        <a:p>
          <a:pPr rtl="1"/>
          <a:endParaRPr lang="he-IL"/>
        </a:p>
      </dgm:t>
    </dgm:pt>
    <dgm:pt modelId="{7E9ACC9B-5F8D-403C-949E-EFED395F6358}" type="pres">
      <dgm:prSet presAssocID="{3A049C71-8E3A-4573-A7C9-0CF45FC27033}" presName="child" presStyleLbl="alignAccFollowNode1" presStyleIdx="1" presStyleCnt="10">
        <dgm:presLayoutVars>
          <dgm:chMax val="0"/>
          <dgm:bulletEnabled val="1"/>
        </dgm:presLayoutVars>
      </dgm:prSet>
      <dgm:spPr/>
      <dgm:t>
        <a:bodyPr/>
        <a:lstStyle/>
        <a:p>
          <a:pPr rtl="1"/>
          <a:endParaRPr lang="he-IL"/>
        </a:p>
      </dgm:t>
    </dgm:pt>
    <dgm:pt modelId="{53C7152E-1BFD-4253-A921-45D5602C563C}" type="pres">
      <dgm:prSet presAssocID="{81551DFE-2E4F-47E0-9088-49F1FA24701C}" presName="sibTrans" presStyleLbl="sibTrans2D1" presStyleIdx="2" presStyleCnt="10"/>
      <dgm:spPr/>
      <dgm:t>
        <a:bodyPr/>
        <a:lstStyle/>
        <a:p>
          <a:pPr rtl="1"/>
          <a:endParaRPr lang="he-IL"/>
        </a:p>
      </dgm:t>
    </dgm:pt>
    <dgm:pt modelId="{2CB76DFE-CB52-455C-BA45-829DDC978D73}" type="pres">
      <dgm:prSet presAssocID="{AEE29914-406A-4B70-8584-55DD08AE4C21}" presName="child" presStyleLbl="alignAccFollowNode1" presStyleIdx="2" presStyleCnt="10">
        <dgm:presLayoutVars>
          <dgm:chMax val="0"/>
          <dgm:bulletEnabled val="1"/>
        </dgm:presLayoutVars>
      </dgm:prSet>
      <dgm:spPr/>
      <dgm:t>
        <a:bodyPr/>
        <a:lstStyle/>
        <a:p>
          <a:pPr rtl="1"/>
          <a:endParaRPr lang="he-IL"/>
        </a:p>
      </dgm:t>
    </dgm:pt>
    <dgm:pt modelId="{FFBF08DF-8AA7-4758-97CA-A458B251ACCB}" type="pres">
      <dgm:prSet presAssocID="{9142070A-848E-4CCF-8ED1-2017934122B1}" presName="sibTrans" presStyleLbl="sibTrans2D1" presStyleIdx="3" presStyleCnt="10"/>
      <dgm:spPr/>
      <dgm:t>
        <a:bodyPr/>
        <a:lstStyle/>
        <a:p>
          <a:pPr rtl="1"/>
          <a:endParaRPr lang="he-IL"/>
        </a:p>
      </dgm:t>
    </dgm:pt>
    <dgm:pt modelId="{10DD98C2-2ECE-4152-A209-9CA4D3C2CC3A}" type="pres">
      <dgm:prSet presAssocID="{F6C09749-91B4-41BF-81A5-BEBAB34DBD06}" presName="child" presStyleLbl="alignAccFollowNode1" presStyleIdx="3" presStyleCnt="10">
        <dgm:presLayoutVars>
          <dgm:chMax val="0"/>
          <dgm:bulletEnabled val="1"/>
        </dgm:presLayoutVars>
      </dgm:prSet>
      <dgm:spPr/>
      <dgm:t>
        <a:bodyPr/>
        <a:lstStyle/>
        <a:p>
          <a:pPr rtl="1"/>
          <a:endParaRPr lang="he-IL"/>
        </a:p>
      </dgm:t>
    </dgm:pt>
    <dgm:pt modelId="{8E00DF2F-D2A2-4C0D-B4C2-DAB3BB10280E}" type="pres">
      <dgm:prSet presAssocID="{DE25DCC6-732A-49AE-9ABD-06540AA110D4}" presName="sibTrans" presStyleLbl="sibTrans2D1" presStyleIdx="4" presStyleCnt="10"/>
      <dgm:spPr/>
      <dgm:t>
        <a:bodyPr/>
        <a:lstStyle/>
        <a:p>
          <a:pPr rtl="1"/>
          <a:endParaRPr lang="he-IL"/>
        </a:p>
      </dgm:t>
    </dgm:pt>
    <dgm:pt modelId="{046729CC-6631-4291-B682-777F05F19ECA}" type="pres">
      <dgm:prSet presAssocID="{026A57C2-B557-48C1-BDE8-021DCA508191}" presName="child" presStyleLbl="alignAccFollowNode1" presStyleIdx="4" presStyleCnt="10">
        <dgm:presLayoutVars>
          <dgm:chMax val="0"/>
          <dgm:bulletEnabled val="1"/>
        </dgm:presLayoutVars>
      </dgm:prSet>
      <dgm:spPr/>
      <dgm:t>
        <a:bodyPr/>
        <a:lstStyle/>
        <a:p>
          <a:pPr rtl="1"/>
          <a:endParaRPr lang="he-IL"/>
        </a:p>
      </dgm:t>
    </dgm:pt>
    <dgm:pt modelId="{4E240BDF-DA5B-488D-8C5F-B6527EE0A76C}" type="pres">
      <dgm:prSet presAssocID="{E50D76B4-5653-4EAE-A58E-EB16BE96850C}" presName="hSp" presStyleCnt="0"/>
      <dgm:spPr/>
    </dgm:pt>
    <dgm:pt modelId="{045013A5-AB1D-4A9A-94B8-C8F09D35678E}" type="pres">
      <dgm:prSet presAssocID="{1531934A-D80F-4E62-BE99-C9DE3E70A036}" presName="vertFlow" presStyleCnt="0"/>
      <dgm:spPr/>
    </dgm:pt>
    <dgm:pt modelId="{E9C86755-DA5D-4628-8048-84B83A156895}" type="pres">
      <dgm:prSet presAssocID="{1531934A-D80F-4E62-BE99-C9DE3E70A036}" presName="header" presStyleLbl="node1" presStyleIdx="1" presStyleCnt="2"/>
      <dgm:spPr/>
      <dgm:t>
        <a:bodyPr/>
        <a:lstStyle/>
        <a:p>
          <a:pPr rtl="1"/>
          <a:endParaRPr lang="he-IL"/>
        </a:p>
      </dgm:t>
    </dgm:pt>
    <dgm:pt modelId="{CF1D516F-E361-4821-9C29-FE5D33CF1814}" type="pres">
      <dgm:prSet presAssocID="{A70B7E11-8588-4C48-80F1-F4A7F36E4E92}" presName="parTrans" presStyleLbl="sibTrans2D1" presStyleIdx="5" presStyleCnt="10"/>
      <dgm:spPr/>
      <dgm:t>
        <a:bodyPr/>
        <a:lstStyle/>
        <a:p>
          <a:pPr rtl="1"/>
          <a:endParaRPr lang="he-IL"/>
        </a:p>
      </dgm:t>
    </dgm:pt>
    <dgm:pt modelId="{895049CB-216F-4769-848E-E6D8B7B5DCF2}" type="pres">
      <dgm:prSet presAssocID="{D61FC126-CCEC-4F2C-BE1B-8896366AE88C}" presName="child" presStyleLbl="alignAccFollowNode1" presStyleIdx="5" presStyleCnt="10">
        <dgm:presLayoutVars>
          <dgm:chMax val="0"/>
          <dgm:bulletEnabled val="1"/>
        </dgm:presLayoutVars>
      </dgm:prSet>
      <dgm:spPr/>
      <dgm:t>
        <a:bodyPr/>
        <a:lstStyle/>
        <a:p>
          <a:pPr rtl="1"/>
          <a:endParaRPr lang="he-IL"/>
        </a:p>
      </dgm:t>
    </dgm:pt>
    <dgm:pt modelId="{48BEB53E-7360-48DE-B023-5276CBF253AE}" type="pres">
      <dgm:prSet presAssocID="{54FF0F2E-B06B-4766-B44C-7FB5BF026DC2}" presName="sibTrans" presStyleLbl="sibTrans2D1" presStyleIdx="6" presStyleCnt="10"/>
      <dgm:spPr/>
      <dgm:t>
        <a:bodyPr/>
        <a:lstStyle/>
        <a:p>
          <a:pPr rtl="1"/>
          <a:endParaRPr lang="he-IL"/>
        </a:p>
      </dgm:t>
    </dgm:pt>
    <dgm:pt modelId="{4D380C5D-21AD-44E8-B858-A00D438085E8}" type="pres">
      <dgm:prSet presAssocID="{E64AFCCC-19DF-47D4-B595-CDC0C73F40BD}" presName="child" presStyleLbl="alignAccFollowNode1" presStyleIdx="6" presStyleCnt="10">
        <dgm:presLayoutVars>
          <dgm:chMax val="0"/>
          <dgm:bulletEnabled val="1"/>
        </dgm:presLayoutVars>
      </dgm:prSet>
      <dgm:spPr/>
      <dgm:t>
        <a:bodyPr/>
        <a:lstStyle/>
        <a:p>
          <a:pPr rtl="1"/>
          <a:endParaRPr lang="he-IL"/>
        </a:p>
      </dgm:t>
    </dgm:pt>
    <dgm:pt modelId="{F876FDA9-1984-4B26-AE7F-92C88D8DD36F}" type="pres">
      <dgm:prSet presAssocID="{713A3D3F-C949-4DF6-A4B8-EF45835893A1}" presName="sibTrans" presStyleLbl="sibTrans2D1" presStyleIdx="7" presStyleCnt="10"/>
      <dgm:spPr/>
      <dgm:t>
        <a:bodyPr/>
        <a:lstStyle/>
        <a:p>
          <a:pPr rtl="1"/>
          <a:endParaRPr lang="he-IL"/>
        </a:p>
      </dgm:t>
    </dgm:pt>
    <dgm:pt modelId="{9B7196EE-3E51-437B-9FF4-4056CE4C7F6F}" type="pres">
      <dgm:prSet presAssocID="{4DFC912E-C694-4215-87A5-9C009026654A}" presName="child" presStyleLbl="alignAccFollowNode1" presStyleIdx="7" presStyleCnt="10">
        <dgm:presLayoutVars>
          <dgm:chMax val="0"/>
          <dgm:bulletEnabled val="1"/>
        </dgm:presLayoutVars>
      </dgm:prSet>
      <dgm:spPr/>
      <dgm:t>
        <a:bodyPr/>
        <a:lstStyle/>
        <a:p>
          <a:pPr rtl="1"/>
          <a:endParaRPr lang="he-IL"/>
        </a:p>
      </dgm:t>
    </dgm:pt>
    <dgm:pt modelId="{47988AC3-660C-4DAE-8B03-21409F4702FC}" type="pres">
      <dgm:prSet presAssocID="{C17FC36B-A50C-46D1-93A3-813D9F1091CF}" presName="sibTrans" presStyleLbl="sibTrans2D1" presStyleIdx="8" presStyleCnt="10"/>
      <dgm:spPr/>
      <dgm:t>
        <a:bodyPr/>
        <a:lstStyle/>
        <a:p>
          <a:pPr rtl="1"/>
          <a:endParaRPr lang="he-IL"/>
        </a:p>
      </dgm:t>
    </dgm:pt>
    <dgm:pt modelId="{44245A51-390F-4F0C-8205-45D15B338F7D}" type="pres">
      <dgm:prSet presAssocID="{253DBA6E-B267-4216-86C1-4F1B9B287DDB}" presName="child" presStyleLbl="alignAccFollowNode1" presStyleIdx="8" presStyleCnt="10">
        <dgm:presLayoutVars>
          <dgm:chMax val="0"/>
          <dgm:bulletEnabled val="1"/>
        </dgm:presLayoutVars>
      </dgm:prSet>
      <dgm:spPr/>
      <dgm:t>
        <a:bodyPr/>
        <a:lstStyle/>
        <a:p>
          <a:pPr rtl="1"/>
          <a:endParaRPr lang="he-IL"/>
        </a:p>
      </dgm:t>
    </dgm:pt>
    <dgm:pt modelId="{64451A5F-E225-46F5-902C-A60F4DAF4DF6}" type="pres">
      <dgm:prSet presAssocID="{737CA2AC-2FA8-4CA5-BF75-772BECF7B503}" presName="sibTrans" presStyleLbl="sibTrans2D1" presStyleIdx="9" presStyleCnt="10"/>
      <dgm:spPr/>
      <dgm:t>
        <a:bodyPr/>
        <a:lstStyle/>
        <a:p>
          <a:pPr rtl="1"/>
          <a:endParaRPr lang="he-IL"/>
        </a:p>
      </dgm:t>
    </dgm:pt>
    <dgm:pt modelId="{7DC8C481-6BEF-4975-91B8-B87D64BDBBB5}" type="pres">
      <dgm:prSet presAssocID="{B15D67BC-46A6-4805-B4FB-3E1BB61EBCBF}" presName="child" presStyleLbl="alignAccFollowNode1" presStyleIdx="9" presStyleCnt="10">
        <dgm:presLayoutVars>
          <dgm:chMax val="0"/>
          <dgm:bulletEnabled val="1"/>
        </dgm:presLayoutVars>
      </dgm:prSet>
      <dgm:spPr/>
      <dgm:t>
        <a:bodyPr/>
        <a:lstStyle/>
        <a:p>
          <a:pPr rtl="1"/>
          <a:endParaRPr lang="he-IL"/>
        </a:p>
      </dgm:t>
    </dgm:pt>
  </dgm:ptLst>
  <dgm:cxnLst>
    <dgm:cxn modelId="{D6D84983-9217-4738-A424-D2F7B99F5651}" type="presOf" srcId="{C17FC36B-A50C-46D1-93A3-813D9F1091CF}" destId="{47988AC3-660C-4DAE-8B03-21409F4702FC}" srcOrd="0" destOrd="0" presId="urn:microsoft.com/office/officeart/2005/8/layout/lProcess1"/>
    <dgm:cxn modelId="{5CE3A517-79E8-4D01-A469-5A79992D1267}" type="presOf" srcId="{4DFC912E-C694-4215-87A5-9C009026654A}" destId="{9B7196EE-3E51-437B-9FF4-4056CE4C7F6F}" srcOrd="0" destOrd="0" presId="urn:microsoft.com/office/officeart/2005/8/layout/lProcess1"/>
    <dgm:cxn modelId="{6CB30364-F59A-4D37-A3F7-A33CFD5B524B}" srcId="{1531934A-D80F-4E62-BE99-C9DE3E70A036}" destId="{253DBA6E-B267-4216-86C1-4F1B9B287DDB}" srcOrd="3" destOrd="0" parTransId="{A02302C4-E26C-45A0-A0CA-0B92303698D7}" sibTransId="{737CA2AC-2FA8-4CA5-BF75-772BECF7B503}"/>
    <dgm:cxn modelId="{615FAE1E-55B2-45E5-8600-1902A2A6CFB1}" type="presOf" srcId="{DF125FBA-7752-4996-BDFD-B575D4471415}" destId="{64BD72AA-F562-48CC-9189-00BD3CDBAEF4}" srcOrd="0" destOrd="0" presId="urn:microsoft.com/office/officeart/2005/8/layout/lProcess1"/>
    <dgm:cxn modelId="{66F109DD-B2BE-4ACD-A007-7B45F6D9113C}" type="presOf" srcId="{253DBA6E-B267-4216-86C1-4F1B9B287DDB}" destId="{44245A51-390F-4F0C-8205-45D15B338F7D}" srcOrd="0" destOrd="0" presId="urn:microsoft.com/office/officeart/2005/8/layout/lProcess1"/>
    <dgm:cxn modelId="{198505D6-EA82-497C-99FD-31F8FC7CB50E}" type="presOf" srcId="{E50D76B4-5653-4EAE-A58E-EB16BE96850C}" destId="{667DFF8A-67E5-473A-8FC4-697B8D4AD028}" srcOrd="0" destOrd="0" presId="urn:microsoft.com/office/officeart/2005/8/layout/lProcess1"/>
    <dgm:cxn modelId="{B50CA113-1CCF-4C2C-B6E1-FCA47AD216B9}" srcId="{4C4BA467-0B69-423A-9A01-64984A23C368}" destId="{1531934A-D80F-4E62-BE99-C9DE3E70A036}" srcOrd="1" destOrd="0" parTransId="{88935E72-020E-4933-9EB5-2B3D55D6CBB0}" sibTransId="{3A32CAED-CFE4-4EB1-86D4-7664D1E846A6}"/>
    <dgm:cxn modelId="{1D9CEFDE-396C-4A78-B035-7E3B088435ED}" type="presOf" srcId="{DE25DCC6-732A-49AE-9ABD-06540AA110D4}" destId="{8E00DF2F-D2A2-4C0D-B4C2-DAB3BB10280E}" srcOrd="0" destOrd="0" presId="urn:microsoft.com/office/officeart/2005/8/layout/lProcess1"/>
    <dgm:cxn modelId="{1B879DA7-C6C3-460A-B109-965D70B329CA}" type="presOf" srcId="{A22B141D-A327-4A76-8CD5-D9170A2583D5}" destId="{5F0C84EA-300E-448D-8DA1-4426E2E09C75}" srcOrd="0" destOrd="0" presId="urn:microsoft.com/office/officeart/2005/8/layout/lProcess1"/>
    <dgm:cxn modelId="{16E2465B-2AA1-4CAD-9765-69F58D02D9D8}" type="presOf" srcId="{54FF0F2E-B06B-4766-B44C-7FB5BF026DC2}" destId="{48BEB53E-7360-48DE-B023-5276CBF253AE}" srcOrd="0" destOrd="0" presId="urn:microsoft.com/office/officeart/2005/8/layout/lProcess1"/>
    <dgm:cxn modelId="{F3A6FA5A-3542-4ECD-8150-131BC3A76059}" srcId="{E50D76B4-5653-4EAE-A58E-EB16BE96850C}" destId="{DF125FBA-7752-4996-BDFD-B575D4471415}" srcOrd="0" destOrd="0" parTransId="{A22B141D-A327-4A76-8CD5-D9170A2583D5}" sibTransId="{5D6E0D74-04C4-43CC-8E66-EA0E98C85678}"/>
    <dgm:cxn modelId="{2F7F6B2E-C35F-4D23-963A-12181C51717E}" srcId="{E50D76B4-5653-4EAE-A58E-EB16BE96850C}" destId="{AEE29914-406A-4B70-8584-55DD08AE4C21}" srcOrd="2" destOrd="0" parTransId="{118CE40E-7B6F-4019-B9A0-07F2634DBA29}" sibTransId="{9142070A-848E-4CCF-8ED1-2017934122B1}"/>
    <dgm:cxn modelId="{E97DF205-ACF8-401F-B669-CC4FB4FF0912}" type="presOf" srcId="{F6C09749-91B4-41BF-81A5-BEBAB34DBD06}" destId="{10DD98C2-2ECE-4152-A209-9CA4D3C2CC3A}" srcOrd="0" destOrd="0" presId="urn:microsoft.com/office/officeart/2005/8/layout/lProcess1"/>
    <dgm:cxn modelId="{BEDEF55D-9CC8-425F-B2A5-CB2B350BA927}" srcId="{E50D76B4-5653-4EAE-A58E-EB16BE96850C}" destId="{026A57C2-B557-48C1-BDE8-021DCA508191}" srcOrd="4" destOrd="0" parTransId="{0AD358B2-3D2B-4996-AC4D-3F474C698EE4}" sibTransId="{08FA7C86-407D-4A3B-88DB-9F87BF2A596C}"/>
    <dgm:cxn modelId="{E606CD01-776A-45FE-95D2-1C4F6973EA81}" type="presOf" srcId="{B15D67BC-46A6-4805-B4FB-3E1BB61EBCBF}" destId="{7DC8C481-6BEF-4975-91B8-B87D64BDBBB5}" srcOrd="0" destOrd="0" presId="urn:microsoft.com/office/officeart/2005/8/layout/lProcess1"/>
    <dgm:cxn modelId="{763E4C13-0EDF-4E69-94F8-C4E87CC89C55}" type="presOf" srcId="{E64AFCCC-19DF-47D4-B595-CDC0C73F40BD}" destId="{4D380C5D-21AD-44E8-B858-A00D438085E8}" srcOrd="0" destOrd="0" presId="urn:microsoft.com/office/officeart/2005/8/layout/lProcess1"/>
    <dgm:cxn modelId="{25FA02A8-25CB-4649-AE76-9BFD75EB8909}" type="presOf" srcId="{5D6E0D74-04C4-43CC-8E66-EA0E98C85678}" destId="{46DD257B-6590-43A2-B338-4BCB43885878}" srcOrd="0" destOrd="0" presId="urn:microsoft.com/office/officeart/2005/8/layout/lProcess1"/>
    <dgm:cxn modelId="{7D009D0D-E831-490E-A428-FCA1AB2AD330}" type="presOf" srcId="{A70B7E11-8588-4C48-80F1-F4A7F36E4E92}" destId="{CF1D516F-E361-4821-9C29-FE5D33CF1814}" srcOrd="0" destOrd="0" presId="urn:microsoft.com/office/officeart/2005/8/layout/lProcess1"/>
    <dgm:cxn modelId="{2890CFA1-610C-474B-BA51-46A102882D11}" type="presOf" srcId="{D61FC126-CCEC-4F2C-BE1B-8896366AE88C}" destId="{895049CB-216F-4769-848E-E6D8B7B5DCF2}" srcOrd="0" destOrd="0" presId="urn:microsoft.com/office/officeart/2005/8/layout/lProcess1"/>
    <dgm:cxn modelId="{FDCEFD7F-23DC-4D2D-81A5-B757AACC5AEF}" type="presOf" srcId="{026A57C2-B557-48C1-BDE8-021DCA508191}" destId="{046729CC-6631-4291-B682-777F05F19ECA}" srcOrd="0" destOrd="0" presId="urn:microsoft.com/office/officeart/2005/8/layout/lProcess1"/>
    <dgm:cxn modelId="{E430081A-5FAA-48E4-AC07-D2E58EBC67BC}" srcId="{E50D76B4-5653-4EAE-A58E-EB16BE96850C}" destId="{3A049C71-8E3A-4573-A7C9-0CF45FC27033}" srcOrd="1" destOrd="0" parTransId="{9A00FD64-2471-4F5D-9895-85B4ED4D7CE7}" sibTransId="{81551DFE-2E4F-47E0-9088-49F1FA24701C}"/>
    <dgm:cxn modelId="{4CF58028-349A-4F49-A1B4-6E4920F54E65}" type="presOf" srcId="{3A049C71-8E3A-4573-A7C9-0CF45FC27033}" destId="{7E9ACC9B-5F8D-403C-949E-EFED395F6358}" srcOrd="0" destOrd="0" presId="urn:microsoft.com/office/officeart/2005/8/layout/lProcess1"/>
    <dgm:cxn modelId="{40F2D92C-B294-4578-AF13-1E2D4D1AA2E5}" type="presOf" srcId="{AEE29914-406A-4B70-8584-55DD08AE4C21}" destId="{2CB76DFE-CB52-455C-BA45-829DDC978D73}" srcOrd="0" destOrd="0" presId="urn:microsoft.com/office/officeart/2005/8/layout/lProcess1"/>
    <dgm:cxn modelId="{016C09C3-BBFA-4937-8428-1310433E4579}" srcId="{1531934A-D80F-4E62-BE99-C9DE3E70A036}" destId="{E64AFCCC-19DF-47D4-B595-CDC0C73F40BD}" srcOrd="1" destOrd="0" parTransId="{C49C281A-FAB3-42F5-9294-3773DDA81C86}" sibTransId="{713A3D3F-C949-4DF6-A4B8-EF45835893A1}"/>
    <dgm:cxn modelId="{11F61647-F8E7-4779-A884-616C6A90F8C3}" type="presOf" srcId="{81551DFE-2E4F-47E0-9088-49F1FA24701C}" destId="{53C7152E-1BFD-4253-A921-45D5602C563C}" srcOrd="0" destOrd="0" presId="urn:microsoft.com/office/officeart/2005/8/layout/lProcess1"/>
    <dgm:cxn modelId="{C7AC07FC-9675-4A48-AD56-5F110C5C7049}" srcId="{E50D76B4-5653-4EAE-A58E-EB16BE96850C}" destId="{F6C09749-91B4-41BF-81A5-BEBAB34DBD06}" srcOrd="3" destOrd="0" parTransId="{71CA870F-C47F-4BD8-B922-9D274A2F95AD}" sibTransId="{DE25DCC6-732A-49AE-9ABD-06540AA110D4}"/>
    <dgm:cxn modelId="{EF57D037-CA30-4440-A1C8-2F5609E99740}" type="presOf" srcId="{9142070A-848E-4CCF-8ED1-2017934122B1}" destId="{FFBF08DF-8AA7-4758-97CA-A458B251ACCB}" srcOrd="0" destOrd="0" presId="urn:microsoft.com/office/officeart/2005/8/layout/lProcess1"/>
    <dgm:cxn modelId="{6B17CAD6-68C8-485F-A087-0BCA4B71A4B0}" srcId="{4C4BA467-0B69-423A-9A01-64984A23C368}" destId="{E50D76B4-5653-4EAE-A58E-EB16BE96850C}" srcOrd="0" destOrd="0" parTransId="{2F4CB6AF-6202-45D2-B68F-33747D2FC9E7}" sibTransId="{6F44BDC6-F5EE-41D1-A55E-F562DE1D8D04}"/>
    <dgm:cxn modelId="{EF8F20DB-FB3D-4D1C-894C-42A9D19CE215}" srcId="{1531934A-D80F-4E62-BE99-C9DE3E70A036}" destId="{D61FC126-CCEC-4F2C-BE1B-8896366AE88C}" srcOrd="0" destOrd="0" parTransId="{A70B7E11-8588-4C48-80F1-F4A7F36E4E92}" sibTransId="{54FF0F2E-B06B-4766-B44C-7FB5BF026DC2}"/>
    <dgm:cxn modelId="{0DAA9EE9-6F58-4FD6-A4F0-C19091144871}" srcId="{1531934A-D80F-4E62-BE99-C9DE3E70A036}" destId="{4DFC912E-C694-4215-87A5-9C009026654A}" srcOrd="2" destOrd="0" parTransId="{09F482FE-6980-47F2-B92B-028EDF5899EB}" sibTransId="{C17FC36B-A50C-46D1-93A3-813D9F1091CF}"/>
    <dgm:cxn modelId="{74A712DB-CC4D-42D2-9C7E-2B4BB5C02A82}" srcId="{1531934A-D80F-4E62-BE99-C9DE3E70A036}" destId="{B15D67BC-46A6-4805-B4FB-3E1BB61EBCBF}" srcOrd="4" destOrd="0" parTransId="{A812D7E5-04E6-4B95-BB68-1FBFAD579BA0}" sibTransId="{B2671E23-AF68-4067-B673-C042F59878EF}"/>
    <dgm:cxn modelId="{82582908-1DD8-4343-8B0E-E8C73CD873A3}" type="presOf" srcId="{4C4BA467-0B69-423A-9A01-64984A23C368}" destId="{8F39824F-B3EB-4B81-93C4-87B8CC7F79E7}" srcOrd="0" destOrd="0" presId="urn:microsoft.com/office/officeart/2005/8/layout/lProcess1"/>
    <dgm:cxn modelId="{F04F8160-24CB-4FC8-B8D1-2AA0DCDAE827}" type="presOf" srcId="{737CA2AC-2FA8-4CA5-BF75-772BECF7B503}" destId="{64451A5F-E225-46F5-902C-A60F4DAF4DF6}" srcOrd="0" destOrd="0" presId="urn:microsoft.com/office/officeart/2005/8/layout/lProcess1"/>
    <dgm:cxn modelId="{02EA0FEB-A56B-4EDF-B3CC-E353AA21A7AA}" type="presOf" srcId="{713A3D3F-C949-4DF6-A4B8-EF45835893A1}" destId="{F876FDA9-1984-4B26-AE7F-92C88D8DD36F}" srcOrd="0" destOrd="0" presId="urn:microsoft.com/office/officeart/2005/8/layout/lProcess1"/>
    <dgm:cxn modelId="{66FF4857-87D4-4E45-A9B1-0323E0499D53}" type="presOf" srcId="{1531934A-D80F-4E62-BE99-C9DE3E70A036}" destId="{E9C86755-DA5D-4628-8048-84B83A156895}" srcOrd="0" destOrd="0" presId="urn:microsoft.com/office/officeart/2005/8/layout/lProcess1"/>
    <dgm:cxn modelId="{91B61E7E-141D-48B7-BAB9-445C621227AF}" type="presParOf" srcId="{8F39824F-B3EB-4B81-93C4-87B8CC7F79E7}" destId="{2FE50DF5-30A3-4B9E-BA54-A14D37F6562C}" srcOrd="0" destOrd="0" presId="urn:microsoft.com/office/officeart/2005/8/layout/lProcess1"/>
    <dgm:cxn modelId="{B469868E-C4B9-4CA0-AF8A-1580B26540B7}" type="presParOf" srcId="{2FE50DF5-30A3-4B9E-BA54-A14D37F6562C}" destId="{667DFF8A-67E5-473A-8FC4-697B8D4AD028}" srcOrd="0" destOrd="0" presId="urn:microsoft.com/office/officeart/2005/8/layout/lProcess1"/>
    <dgm:cxn modelId="{898F11B7-2D6D-4056-A9FC-B9F19DB79472}" type="presParOf" srcId="{2FE50DF5-30A3-4B9E-BA54-A14D37F6562C}" destId="{5F0C84EA-300E-448D-8DA1-4426E2E09C75}" srcOrd="1" destOrd="0" presId="urn:microsoft.com/office/officeart/2005/8/layout/lProcess1"/>
    <dgm:cxn modelId="{50404558-935C-49C4-B5AD-FD03ED62FBAE}" type="presParOf" srcId="{2FE50DF5-30A3-4B9E-BA54-A14D37F6562C}" destId="{64BD72AA-F562-48CC-9189-00BD3CDBAEF4}" srcOrd="2" destOrd="0" presId="urn:microsoft.com/office/officeart/2005/8/layout/lProcess1"/>
    <dgm:cxn modelId="{62E24572-28F8-47F1-986A-AEF7CBF8E239}" type="presParOf" srcId="{2FE50DF5-30A3-4B9E-BA54-A14D37F6562C}" destId="{46DD257B-6590-43A2-B338-4BCB43885878}" srcOrd="3" destOrd="0" presId="urn:microsoft.com/office/officeart/2005/8/layout/lProcess1"/>
    <dgm:cxn modelId="{03ABC72C-F44D-4FCB-B463-2EB2A476327B}" type="presParOf" srcId="{2FE50DF5-30A3-4B9E-BA54-A14D37F6562C}" destId="{7E9ACC9B-5F8D-403C-949E-EFED395F6358}" srcOrd="4" destOrd="0" presId="urn:microsoft.com/office/officeart/2005/8/layout/lProcess1"/>
    <dgm:cxn modelId="{856D0337-01DF-4B5B-90B3-FF40303A6A41}" type="presParOf" srcId="{2FE50DF5-30A3-4B9E-BA54-A14D37F6562C}" destId="{53C7152E-1BFD-4253-A921-45D5602C563C}" srcOrd="5" destOrd="0" presId="urn:microsoft.com/office/officeart/2005/8/layout/lProcess1"/>
    <dgm:cxn modelId="{57C0817D-7B69-4613-9522-0B74EFD9A44E}" type="presParOf" srcId="{2FE50DF5-30A3-4B9E-BA54-A14D37F6562C}" destId="{2CB76DFE-CB52-455C-BA45-829DDC978D73}" srcOrd="6" destOrd="0" presId="urn:microsoft.com/office/officeart/2005/8/layout/lProcess1"/>
    <dgm:cxn modelId="{FD5B089A-FB8E-4E60-BDF2-5F6E92A903CA}" type="presParOf" srcId="{2FE50DF5-30A3-4B9E-BA54-A14D37F6562C}" destId="{FFBF08DF-8AA7-4758-97CA-A458B251ACCB}" srcOrd="7" destOrd="0" presId="urn:microsoft.com/office/officeart/2005/8/layout/lProcess1"/>
    <dgm:cxn modelId="{1C41271A-4377-4255-8F5C-0B0BC88BBF00}" type="presParOf" srcId="{2FE50DF5-30A3-4B9E-BA54-A14D37F6562C}" destId="{10DD98C2-2ECE-4152-A209-9CA4D3C2CC3A}" srcOrd="8" destOrd="0" presId="urn:microsoft.com/office/officeart/2005/8/layout/lProcess1"/>
    <dgm:cxn modelId="{56BDF044-AE91-4D5D-A68C-6E0A93F490CF}" type="presParOf" srcId="{2FE50DF5-30A3-4B9E-BA54-A14D37F6562C}" destId="{8E00DF2F-D2A2-4C0D-B4C2-DAB3BB10280E}" srcOrd="9" destOrd="0" presId="urn:microsoft.com/office/officeart/2005/8/layout/lProcess1"/>
    <dgm:cxn modelId="{26A43ED2-37A2-4637-8F57-65B44ABE7781}" type="presParOf" srcId="{2FE50DF5-30A3-4B9E-BA54-A14D37F6562C}" destId="{046729CC-6631-4291-B682-777F05F19ECA}" srcOrd="10" destOrd="0" presId="urn:microsoft.com/office/officeart/2005/8/layout/lProcess1"/>
    <dgm:cxn modelId="{8A6235C6-3149-4691-9CDF-62F85830AACE}" type="presParOf" srcId="{8F39824F-B3EB-4B81-93C4-87B8CC7F79E7}" destId="{4E240BDF-DA5B-488D-8C5F-B6527EE0A76C}" srcOrd="1" destOrd="0" presId="urn:microsoft.com/office/officeart/2005/8/layout/lProcess1"/>
    <dgm:cxn modelId="{6152B7FF-AD42-460D-A27F-A5D554FF1540}" type="presParOf" srcId="{8F39824F-B3EB-4B81-93C4-87B8CC7F79E7}" destId="{045013A5-AB1D-4A9A-94B8-C8F09D35678E}" srcOrd="2" destOrd="0" presId="urn:microsoft.com/office/officeart/2005/8/layout/lProcess1"/>
    <dgm:cxn modelId="{2F08F02D-79A1-4865-B7FE-50855C8CD0D8}" type="presParOf" srcId="{045013A5-AB1D-4A9A-94B8-C8F09D35678E}" destId="{E9C86755-DA5D-4628-8048-84B83A156895}" srcOrd="0" destOrd="0" presId="urn:microsoft.com/office/officeart/2005/8/layout/lProcess1"/>
    <dgm:cxn modelId="{CE70C4D8-497D-4F4E-BDAF-0457F3B13F66}" type="presParOf" srcId="{045013A5-AB1D-4A9A-94B8-C8F09D35678E}" destId="{CF1D516F-E361-4821-9C29-FE5D33CF1814}" srcOrd="1" destOrd="0" presId="urn:microsoft.com/office/officeart/2005/8/layout/lProcess1"/>
    <dgm:cxn modelId="{827EF9D8-C29D-480A-A1F3-9387514BFBB5}" type="presParOf" srcId="{045013A5-AB1D-4A9A-94B8-C8F09D35678E}" destId="{895049CB-216F-4769-848E-E6D8B7B5DCF2}" srcOrd="2" destOrd="0" presId="urn:microsoft.com/office/officeart/2005/8/layout/lProcess1"/>
    <dgm:cxn modelId="{FE84FEAB-7BA4-4146-9373-37E05B5D0B1B}" type="presParOf" srcId="{045013A5-AB1D-4A9A-94B8-C8F09D35678E}" destId="{48BEB53E-7360-48DE-B023-5276CBF253AE}" srcOrd="3" destOrd="0" presId="urn:microsoft.com/office/officeart/2005/8/layout/lProcess1"/>
    <dgm:cxn modelId="{0AD78713-1AC9-458B-A183-4FA6E6172121}" type="presParOf" srcId="{045013A5-AB1D-4A9A-94B8-C8F09D35678E}" destId="{4D380C5D-21AD-44E8-B858-A00D438085E8}" srcOrd="4" destOrd="0" presId="urn:microsoft.com/office/officeart/2005/8/layout/lProcess1"/>
    <dgm:cxn modelId="{99D57C40-6295-447B-AED1-96F0652FE450}" type="presParOf" srcId="{045013A5-AB1D-4A9A-94B8-C8F09D35678E}" destId="{F876FDA9-1984-4B26-AE7F-92C88D8DD36F}" srcOrd="5" destOrd="0" presId="urn:microsoft.com/office/officeart/2005/8/layout/lProcess1"/>
    <dgm:cxn modelId="{75BDE3CF-7C06-4AAE-98DE-8F24FAB48467}" type="presParOf" srcId="{045013A5-AB1D-4A9A-94B8-C8F09D35678E}" destId="{9B7196EE-3E51-437B-9FF4-4056CE4C7F6F}" srcOrd="6" destOrd="0" presId="urn:microsoft.com/office/officeart/2005/8/layout/lProcess1"/>
    <dgm:cxn modelId="{C600B180-853F-447E-A2C5-7D03F1853331}" type="presParOf" srcId="{045013A5-AB1D-4A9A-94B8-C8F09D35678E}" destId="{47988AC3-660C-4DAE-8B03-21409F4702FC}" srcOrd="7" destOrd="0" presId="urn:microsoft.com/office/officeart/2005/8/layout/lProcess1"/>
    <dgm:cxn modelId="{5C66F163-AD52-4A09-B8F7-998633FA15BE}" type="presParOf" srcId="{045013A5-AB1D-4A9A-94B8-C8F09D35678E}" destId="{44245A51-390F-4F0C-8205-45D15B338F7D}" srcOrd="8" destOrd="0" presId="urn:microsoft.com/office/officeart/2005/8/layout/lProcess1"/>
    <dgm:cxn modelId="{3D8DC060-F455-4DF4-BA8E-9919D7FCF2E5}" type="presParOf" srcId="{045013A5-AB1D-4A9A-94B8-C8F09D35678E}" destId="{64451A5F-E225-46F5-902C-A60F4DAF4DF6}" srcOrd="9" destOrd="0" presId="urn:microsoft.com/office/officeart/2005/8/layout/lProcess1"/>
    <dgm:cxn modelId="{8EFAF9CD-CC90-4357-BC04-17E86B5F2FFF}" type="presParOf" srcId="{045013A5-AB1D-4A9A-94B8-C8F09D35678E}" destId="{7DC8C481-6BEF-4975-91B8-B87D64BDBBB5}" srcOrd="10"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6D2074-4204-4ECC-8173-D13F2E57C772}" type="doc">
      <dgm:prSet loTypeId="urn:microsoft.com/office/officeart/2005/8/layout/pList2" loCatId="list" qsTypeId="urn:microsoft.com/office/officeart/2005/8/quickstyle/3d2" qsCatId="3D" csTypeId="urn:microsoft.com/office/officeart/2005/8/colors/accent1_2" csCatId="accent1" phldr="1"/>
      <dgm:spPr/>
    </dgm:pt>
    <dgm:pt modelId="{822B5980-3658-4AF5-A398-A5D5CE8C0362}">
      <dgm:prSet phldrT="[טקסט]"/>
      <dgm:spPr/>
      <dgm:t>
        <a:bodyPr/>
        <a:lstStyle/>
        <a:p>
          <a:pPr rtl="1"/>
          <a:r>
            <a:rPr lang="he-IL" dirty="0" smtClean="0"/>
            <a:t>מספר נשימות בדקה לאחר פעילות:</a:t>
          </a:r>
        </a:p>
        <a:p>
          <a:pPr rtl="1"/>
          <a:r>
            <a:rPr lang="he-IL" dirty="0" smtClean="0"/>
            <a:t>____</a:t>
          </a:r>
          <a:endParaRPr lang="he-IL" dirty="0"/>
        </a:p>
      </dgm:t>
    </dgm:pt>
    <dgm:pt modelId="{EBEAE9E6-0CBE-45A1-9617-D806D67A834E}" type="parTrans" cxnId="{99A613D5-83B5-474A-8382-28B1BABF1480}">
      <dgm:prSet/>
      <dgm:spPr/>
      <dgm:t>
        <a:bodyPr/>
        <a:lstStyle/>
        <a:p>
          <a:pPr rtl="1"/>
          <a:endParaRPr lang="he-IL"/>
        </a:p>
      </dgm:t>
    </dgm:pt>
    <dgm:pt modelId="{B904E20D-87AD-4CCF-91E5-A16F56CE9245}" type="sibTrans" cxnId="{99A613D5-83B5-474A-8382-28B1BABF1480}">
      <dgm:prSet/>
      <dgm:spPr/>
      <dgm:t>
        <a:bodyPr/>
        <a:lstStyle/>
        <a:p>
          <a:pPr rtl="1"/>
          <a:endParaRPr lang="he-IL"/>
        </a:p>
      </dgm:t>
    </dgm:pt>
    <dgm:pt modelId="{C708412D-757F-4571-9738-3D817E330B82}">
      <dgm:prSet phldrT="[טקסט]"/>
      <dgm:spPr/>
      <dgm:t>
        <a:bodyPr/>
        <a:lstStyle/>
        <a:p>
          <a:pPr rtl="1"/>
          <a:r>
            <a:rPr lang="he-IL" dirty="0" smtClean="0"/>
            <a:t>מספר נשימות בדקה במנוחה:</a:t>
          </a:r>
        </a:p>
        <a:p>
          <a:pPr rtl="1"/>
          <a:r>
            <a:rPr lang="he-IL" dirty="0" smtClean="0"/>
            <a:t>____</a:t>
          </a:r>
          <a:endParaRPr lang="he-IL" dirty="0"/>
        </a:p>
      </dgm:t>
    </dgm:pt>
    <dgm:pt modelId="{C499764E-932C-41B7-991B-9F3E3CA47F9D}" type="parTrans" cxnId="{18F27857-8F43-413F-BD87-8957E7E90E3B}">
      <dgm:prSet/>
      <dgm:spPr/>
      <dgm:t>
        <a:bodyPr/>
        <a:lstStyle/>
        <a:p>
          <a:pPr rtl="1"/>
          <a:endParaRPr lang="he-IL"/>
        </a:p>
      </dgm:t>
    </dgm:pt>
    <dgm:pt modelId="{21E531B4-9BA3-4D4A-894B-F6ECB56FB1B4}" type="sibTrans" cxnId="{18F27857-8F43-413F-BD87-8957E7E90E3B}">
      <dgm:prSet/>
      <dgm:spPr/>
      <dgm:t>
        <a:bodyPr/>
        <a:lstStyle/>
        <a:p>
          <a:pPr rtl="1"/>
          <a:endParaRPr lang="he-IL"/>
        </a:p>
      </dgm:t>
    </dgm:pt>
    <dgm:pt modelId="{B325CF49-C52C-4133-91D1-B8731E7B7708}" type="pres">
      <dgm:prSet presAssocID="{E76D2074-4204-4ECC-8173-D13F2E57C772}" presName="Name0" presStyleCnt="0">
        <dgm:presLayoutVars>
          <dgm:dir/>
          <dgm:resizeHandles val="exact"/>
        </dgm:presLayoutVars>
      </dgm:prSet>
      <dgm:spPr/>
    </dgm:pt>
    <dgm:pt modelId="{D598A952-AB57-438A-A0ED-1E42A4DC7C63}" type="pres">
      <dgm:prSet presAssocID="{E76D2074-4204-4ECC-8173-D13F2E57C772}" presName="bkgdShp" presStyleLbl="alignAccFollowNode1" presStyleIdx="0" presStyleCnt="1"/>
      <dgm:spPr/>
    </dgm:pt>
    <dgm:pt modelId="{F6B6FE34-96BD-4166-B8EE-576EE97FC7DD}" type="pres">
      <dgm:prSet presAssocID="{E76D2074-4204-4ECC-8173-D13F2E57C772}" presName="linComp" presStyleCnt="0"/>
      <dgm:spPr/>
    </dgm:pt>
    <dgm:pt modelId="{41891528-7B61-4393-92F5-FE15D4931F45}" type="pres">
      <dgm:prSet presAssocID="{822B5980-3658-4AF5-A398-A5D5CE8C0362}" presName="compNode" presStyleCnt="0"/>
      <dgm:spPr/>
    </dgm:pt>
    <dgm:pt modelId="{878BA6B8-B9C1-4AAB-B5AD-B8C934625CAE}" type="pres">
      <dgm:prSet presAssocID="{822B5980-3658-4AF5-A398-A5D5CE8C0362}" presName="node" presStyleLbl="node1" presStyleIdx="0" presStyleCnt="2">
        <dgm:presLayoutVars>
          <dgm:bulletEnabled val="1"/>
        </dgm:presLayoutVars>
      </dgm:prSet>
      <dgm:spPr/>
      <dgm:t>
        <a:bodyPr/>
        <a:lstStyle/>
        <a:p>
          <a:pPr rtl="1"/>
          <a:endParaRPr lang="he-IL"/>
        </a:p>
      </dgm:t>
    </dgm:pt>
    <dgm:pt modelId="{7DF389F4-D6BF-4F15-B757-3BBB95D712CC}" type="pres">
      <dgm:prSet presAssocID="{822B5980-3658-4AF5-A398-A5D5CE8C0362}" presName="invisiNode" presStyleLbl="node1" presStyleIdx="0" presStyleCnt="2"/>
      <dgm:spPr/>
    </dgm:pt>
    <dgm:pt modelId="{B2ADAD0B-73BB-446E-B539-26B6FF76E104}" type="pres">
      <dgm:prSet presAssocID="{822B5980-3658-4AF5-A398-A5D5CE8C0362}" presName="imagNode" presStyleLbl="fgImgPlace1" presStyleIdx="0" presStyleCnt="2" custScaleY="193063"/>
      <dgm:spPr>
        <a:blipFill rotWithShape="1">
          <a:blip xmlns:r="http://schemas.openxmlformats.org/officeDocument/2006/relationships" r:embed="rId1"/>
          <a:stretch>
            <a:fillRect/>
          </a:stretch>
        </a:blipFill>
      </dgm:spPr>
    </dgm:pt>
    <dgm:pt modelId="{6F5A096C-F38F-4A5F-B8C1-DAFC5F7A8487}" type="pres">
      <dgm:prSet presAssocID="{B904E20D-87AD-4CCF-91E5-A16F56CE9245}" presName="sibTrans" presStyleLbl="sibTrans2D1" presStyleIdx="0" presStyleCnt="0"/>
      <dgm:spPr/>
      <dgm:t>
        <a:bodyPr/>
        <a:lstStyle/>
        <a:p>
          <a:pPr rtl="1"/>
          <a:endParaRPr lang="he-IL"/>
        </a:p>
      </dgm:t>
    </dgm:pt>
    <dgm:pt modelId="{970ED9BF-80D8-4E34-A496-81BF06262BEC}" type="pres">
      <dgm:prSet presAssocID="{C708412D-757F-4571-9738-3D817E330B82}" presName="compNode" presStyleCnt="0"/>
      <dgm:spPr/>
    </dgm:pt>
    <dgm:pt modelId="{1EB9A077-CC45-430E-95E1-362E247319AC}" type="pres">
      <dgm:prSet presAssocID="{C708412D-757F-4571-9738-3D817E330B82}" presName="node" presStyleLbl="node1" presStyleIdx="1" presStyleCnt="2">
        <dgm:presLayoutVars>
          <dgm:bulletEnabled val="1"/>
        </dgm:presLayoutVars>
      </dgm:prSet>
      <dgm:spPr/>
      <dgm:t>
        <a:bodyPr/>
        <a:lstStyle/>
        <a:p>
          <a:pPr rtl="1"/>
          <a:endParaRPr lang="he-IL"/>
        </a:p>
      </dgm:t>
    </dgm:pt>
    <dgm:pt modelId="{CD65473F-18F7-49B8-B5F0-688D458DA833}" type="pres">
      <dgm:prSet presAssocID="{C708412D-757F-4571-9738-3D817E330B82}" presName="invisiNode" presStyleLbl="node1" presStyleIdx="1" presStyleCnt="2"/>
      <dgm:spPr/>
    </dgm:pt>
    <dgm:pt modelId="{5D9AE8B8-6574-4B82-A8CF-3B2864313C37}" type="pres">
      <dgm:prSet presAssocID="{C708412D-757F-4571-9738-3D817E330B82}" presName="imagNode" presStyleLbl="fgImgPlace1" presStyleIdx="1" presStyleCnt="2" custScaleY="192235"/>
      <dgm:spPr>
        <a:blipFill rotWithShape="1">
          <a:blip xmlns:r="http://schemas.openxmlformats.org/officeDocument/2006/relationships" r:embed="rId2"/>
          <a:stretch>
            <a:fillRect/>
          </a:stretch>
        </a:blipFill>
      </dgm:spPr>
    </dgm:pt>
  </dgm:ptLst>
  <dgm:cxnLst>
    <dgm:cxn modelId="{99A613D5-83B5-474A-8382-28B1BABF1480}" srcId="{E76D2074-4204-4ECC-8173-D13F2E57C772}" destId="{822B5980-3658-4AF5-A398-A5D5CE8C0362}" srcOrd="0" destOrd="0" parTransId="{EBEAE9E6-0CBE-45A1-9617-D806D67A834E}" sibTransId="{B904E20D-87AD-4CCF-91E5-A16F56CE9245}"/>
    <dgm:cxn modelId="{18F27857-8F43-413F-BD87-8957E7E90E3B}" srcId="{E76D2074-4204-4ECC-8173-D13F2E57C772}" destId="{C708412D-757F-4571-9738-3D817E330B82}" srcOrd="1" destOrd="0" parTransId="{C499764E-932C-41B7-991B-9F3E3CA47F9D}" sibTransId="{21E531B4-9BA3-4D4A-894B-F6ECB56FB1B4}"/>
    <dgm:cxn modelId="{BB796D04-7905-4D1B-B6E2-21D3EA11E7EB}" type="presOf" srcId="{822B5980-3658-4AF5-A398-A5D5CE8C0362}" destId="{878BA6B8-B9C1-4AAB-B5AD-B8C934625CAE}" srcOrd="0" destOrd="0" presId="urn:microsoft.com/office/officeart/2005/8/layout/pList2"/>
    <dgm:cxn modelId="{6022BAD1-4BBC-4412-867C-3B493BD53BDE}" type="presOf" srcId="{E76D2074-4204-4ECC-8173-D13F2E57C772}" destId="{B325CF49-C52C-4133-91D1-B8731E7B7708}" srcOrd="0" destOrd="0" presId="urn:microsoft.com/office/officeart/2005/8/layout/pList2"/>
    <dgm:cxn modelId="{65FF2DAA-F8D1-41E4-8979-CBD79B516D8F}" type="presOf" srcId="{C708412D-757F-4571-9738-3D817E330B82}" destId="{1EB9A077-CC45-430E-95E1-362E247319AC}" srcOrd="0" destOrd="0" presId="urn:microsoft.com/office/officeart/2005/8/layout/pList2"/>
    <dgm:cxn modelId="{7C228BBB-CF69-4258-B2FF-012A6C863445}" type="presOf" srcId="{B904E20D-87AD-4CCF-91E5-A16F56CE9245}" destId="{6F5A096C-F38F-4A5F-B8C1-DAFC5F7A8487}" srcOrd="0" destOrd="0" presId="urn:microsoft.com/office/officeart/2005/8/layout/pList2"/>
    <dgm:cxn modelId="{CB99FDB9-AD81-4731-90B1-72EF8001433F}" type="presParOf" srcId="{B325CF49-C52C-4133-91D1-B8731E7B7708}" destId="{D598A952-AB57-438A-A0ED-1E42A4DC7C63}" srcOrd="0" destOrd="0" presId="urn:microsoft.com/office/officeart/2005/8/layout/pList2"/>
    <dgm:cxn modelId="{C7628682-28F3-40EE-9AA2-E37DB531BA44}" type="presParOf" srcId="{B325CF49-C52C-4133-91D1-B8731E7B7708}" destId="{F6B6FE34-96BD-4166-B8EE-576EE97FC7DD}" srcOrd="1" destOrd="0" presId="urn:microsoft.com/office/officeart/2005/8/layout/pList2"/>
    <dgm:cxn modelId="{DFEEAC97-47C3-40E0-839A-F27B68562123}" type="presParOf" srcId="{F6B6FE34-96BD-4166-B8EE-576EE97FC7DD}" destId="{41891528-7B61-4393-92F5-FE15D4931F45}" srcOrd="0" destOrd="0" presId="urn:microsoft.com/office/officeart/2005/8/layout/pList2"/>
    <dgm:cxn modelId="{3033FC47-83AA-4EC8-8A40-AA263D3EF6BA}" type="presParOf" srcId="{41891528-7B61-4393-92F5-FE15D4931F45}" destId="{878BA6B8-B9C1-4AAB-B5AD-B8C934625CAE}" srcOrd="0" destOrd="0" presId="urn:microsoft.com/office/officeart/2005/8/layout/pList2"/>
    <dgm:cxn modelId="{8B12E916-77EE-4E8F-969B-5A6F9012EA52}" type="presParOf" srcId="{41891528-7B61-4393-92F5-FE15D4931F45}" destId="{7DF389F4-D6BF-4F15-B757-3BBB95D712CC}" srcOrd="1" destOrd="0" presId="urn:microsoft.com/office/officeart/2005/8/layout/pList2"/>
    <dgm:cxn modelId="{2AAB1DF3-F27E-49DE-B444-C6DFC8D68669}" type="presParOf" srcId="{41891528-7B61-4393-92F5-FE15D4931F45}" destId="{B2ADAD0B-73BB-446E-B539-26B6FF76E104}" srcOrd="2" destOrd="0" presId="urn:microsoft.com/office/officeart/2005/8/layout/pList2"/>
    <dgm:cxn modelId="{541848A3-6EDE-4574-BA22-3849DF3B7BCA}" type="presParOf" srcId="{F6B6FE34-96BD-4166-B8EE-576EE97FC7DD}" destId="{6F5A096C-F38F-4A5F-B8C1-DAFC5F7A8487}" srcOrd="1" destOrd="0" presId="urn:microsoft.com/office/officeart/2005/8/layout/pList2"/>
    <dgm:cxn modelId="{2545911F-5798-4A19-A1AF-47C6AE3AB019}" type="presParOf" srcId="{F6B6FE34-96BD-4166-B8EE-576EE97FC7DD}" destId="{970ED9BF-80D8-4E34-A496-81BF06262BEC}" srcOrd="2" destOrd="0" presId="urn:microsoft.com/office/officeart/2005/8/layout/pList2"/>
    <dgm:cxn modelId="{1CA5C72A-1960-49D8-AE7D-DFCE58B18C81}" type="presParOf" srcId="{970ED9BF-80D8-4E34-A496-81BF06262BEC}" destId="{1EB9A077-CC45-430E-95E1-362E247319AC}" srcOrd="0" destOrd="0" presId="urn:microsoft.com/office/officeart/2005/8/layout/pList2"/>
    <dgm:cxn modelId="{D24F3DF0-B235-4DEC-AF23-DF030C5D4FFF}" type="presParOf" srcId="{970ED9BF-80D8-4E34-A496-81BF06262BEC}" destId="{CD65473F-18F7-49B8-B5F0-688D458DA833}" srcOrd="1" destOrd="0" presId="urn:microsoft.com/office/officeart/2005/8/layout/pList2"/>
    <dgm:cxn modelId="{56193520-5E8C-477F-B056-B7E98C7D91A3}" type="presParOf" srcId="{970ED9BF-80D8-4E34-A496-81BF06262BEC}" destId="{5D9AE8B8-6574-4B82-A8CF-3B2864313C3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E63EC-88BD-4ECC-8F59-AC69ACDB7B1F}">
      <dsp:nvSpPr>
        <dsp:cNvPr id="0" name=""/>
        <dsp:cNvSpPr/>
      </dsp:nvSpPr>
      <dsp:spPr>
        <a:xfrm>
          <a:off x="1655049" y="114"/>
          <a:ext cx="3064554" cy="1838732"/>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he-IL" sz="3600" kern="1200" dirty="0">
              <a:solidFill>
                <a:schemeClr val="tx1"/>
              </a:solidFill>
            </a:rPr>
            <a:t>אנחנו מתפצלות עוד ועוד בתוך הריאות</a:t>
          </a:r>
        </a:p>
      </dsp:txBody>
      <dsp:txXfrm>
        <a:off x="1655049" y="114"/>
        <a:ext cx="3064554" cy="1838732"/>
      </dsp:txXfrm>
    </dsp:sp>
    <dsp:sp modelId="{9DC60712-E182-4319-8324-8F1D14A5CDF8}">
      <dsp:nvSpPr>
        <dsp:cNvPr id="0" name=""/>
        <dsp:cNvSpPr/>
      </dsp:nvSpPr>
      <dsp:spPr>
        <a:xfrm>
          <a:off x="5026059" y="114"/>
          <a:ext cx="3064554" cy="1838732"/>
        </a:xfrm>
        <a:prstGeom prst="rect">
          <a:avLst/>
        </a:prstGeom>
        <a:gradFill rotWithShape="0">
          <a:gsLst>
            <a:gs pos="0">
              <a:schemeClr val="accent2">
                <a:hueOff val="-4438267"/>
                <a:satOff val="889"/>
                <a:lumOff val="-1520"/>
                <a:alphaOff val="0"/>
                <a:tint val="100000"/>
                <a:shade val="100000"/>
                <a:satMod val="130000"/>
              </a:schemeClr>
            </a:gs>
            <a:gs pos="100000">
              <a:schemeClr val="accent2">
                <a:hueOff val="-4438267"/>
                <a:satOff val="889"/>
                <a:lumOff val="-152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4000" kern="1200" dirty="0">
              <a:solidFill>
                <a:schemeClr val="tx1"/>
              </a:solidFill>
            </a:rPr>
            <a:t>אני מורכב מטבעות סחוסיות</a:t>
          </a:r>
        </a:p>
      </dsp:txBody>
      <dsp:txXfrm>
        <a:off x="5026059" y="114"/>
        <a:ext cx="3064554" cy="1838732"/>
      </dsp:txXfrm>
    </dsp:sp>
    <dsp:sp modelId="{B26129BD-DBA0-42EB-BA5A-AA8B95BC2ED4}">
      <dsp:nvSpPr>
        <dsp:cNvPr id="0" name=""/>
        <dsp:cNvSpPr/>
      </dsp:nvSpPr>
      <dsp:spPr>
        <a:xfrm>
          <a:off x="1655049" y="2145302"/>
          <a:ext cx="3064554" cy="1838732"/>
        </a:xfrm>
        <a:prstGeom prst="rect">
          <a:avLst/>
        </a:prstGeom>
        <a:gradFill rotWithShape="0">
          <a:gsLst>
            <a:gs pos="0">
              <a:schemeClr val="accent2">
                <a:hueOff val="-8876535"/>
                <a:satOff val="1777"/>
                <a:lumOff val="-3040"/>
                <a:alphaOff val="0"/>
                <a:tint val="100000"/>
                <a:shade val="100000"/>
                <a:satMod val="130000"/>
              </a:schemeClr>
            </a:gs>
            <a:gs pos="100000">
              <a:schemeClr val="accent2">
                <a:hueOff val="-8876535"/>
                <a:satOff val="1777"/>
                <a:lumOff val="-304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4000" kern="1200" dirty="0">
              <a:solidFill>
                <a:schemeClr val="tx1"/>
              </a:solidFill>
            </a:rPr>
            <a:t>אני חיוני לגוף לצורך הפקת אנרגיה</a:t>
          </a:r>
        </a:p>
      </dsp:txBody>
      <dsp:txXfrm>
        <a:off x="1655049" y="2145302"/>
        <a:ext cx="3064554" cy="1838732"/>
      </dsp:txXfrm>
    </dsp:sp>
    <dsp:sp modelId="{5B021DD4-037C-4F2B-AF1E-A5EE33B1D7E2}">
      <dsp:nvSpPr>
        <dsp:cNvPr id="0" name=""/>
        <dsp:cNvSpPr/>
      </dsp:nvSpPr>
      <dsp:spPr>
        <a:xfrm>
          <a:off x="5026059" y="2145302"/>
          <a:ext cx="3064554" cy="1838732"/>
        </a:xfrm>
        <a:prstGeom prst="rect">
          <a:avLst/>
        </a:prstGeom>
        <a:gradFill rotWithShape="0">
          <a:gsLst>
            <a:gs pos="0">
              <a:schemeClr val="accent2">
                <a:hueOff val="-13314802"/>
                <a:satOff val="2666"/>
                <a:lumOff val="-4559"/>
                <a:alphaOff val="0"/>
                <a:tint val="100000"/>
                <a:shade val="100000"/>
                <a:satMod val="130000"/>
              </a:schemeClr>
            </a:gs>
            <a:gs pos="100000">
              <a:schemeClr val="accent2">
                <a:hueOff val="-13314802"/>
                <a:satOff val="2666"/>
                <a:lumOff val="-455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4000" kern="1200" dirty="0">
              <a:solidFill>
                <a:schemeClr val="tx1"/>
              </a:solidFill>
            </a:rPr>
            <a:t>אנחנו שקיקי אוויר רבים ודקים</a:t>
          </a:r>
        </a:p>
      </dsp:txBody>
      <dsp:txXfrm>
        <a:off x="5026059" y="2145302"/>
        <a:ext cx="3064554" cy="1838732"/>
      </dsp:txXfrm>
    </dsp:sp>
    <dsp:sp modelId="{7EA86F2F-056C-49AD-A79F-0CDD1628C20B}">
      <dsp:nvSpPr>
        <dsp:cNvPr id="0" name=""/>
        <dsp:cNvSpPr/>
      </dsp:nvSpPr>
      <dsp:spPr>
        <a:xfrm>
          <a:off x="3340554" y="4290490"/>
          <a:ext cx="3064554" cy="1838732"/>
        </a:xfrm>
        <a:prstGeom prst="rect">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4000" kern="1200" dirty="0">
              <a:solidFill>
                <a:schemeClr val="tx1"/>
              </a:solidFill>
            </a:rPr>
            <a:t>אנחנו מסננות את האוויר הנשאף</a:t>
          </a:r>
        </a:p>
      </dsp:txBody>
      <dsp:txXfrm>
        <a:off x="3340554" y="4290490"/>
        <a:ext cx="3064554" cy="18387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16133-8D47-406C-8285-F61CCCCB1AA2}">
      <dsp:nvSpPr>
        <dsp:cNvPr id="0" name=""/>
        <dsp:cNvSpPr/>
      </dsp:nvSpPr>
      <dsp:spPr>
        <a:xfrm>
          <a:off x="3042219" y="810722"/>
          <a:ext cx="5402710" cy="5402710"/>
        </a:xfrm>
        <a:prstGeom prst="blockArc">
          <a:avLst>
            <a:gd name="adj1" fmla="val 10800000"/>
            <a:gd name="adj2" fmla="val 16200000"/>
            <a:gd name="adj3" fmla="val 4641"/>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B45AA34-E18A-4E26-9253-E062533F6C27}">
      <dsp:nvSpPr>
        <dsp:cNvPr id="0" name=""/>
        <dsp:cNvSpPr/>
      </dsp:nvSpPr>
      <dsp:spPr>
        <a:xfrm>
          <a:off x="3042219" y="810722"/>
          <a:ext cx="5402710" cy="5402710"/>
        </a:xfrm>
        <a:prstGeom prst="blockArc">
          <a:avLst>
            <a:gd name="adj1" fmla="val 5400000"/>
            <a:gd name="adj2" fmla="val 10800000"/>
            <a:gd name="adj3" fmla="val 4641"/>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D4C83DF-30F3-4CE4-915E-BB7C10C3D427}">
      <dsp:nvSpPr>
        <dsp:cNvPr id="0" name=""/>
        <dsp:cNvSpPr/>
      </dsp:nvSpPr>
      <dsp:spPr>
        <a:xfrm>
          <a:off x="3042219" y="810722"/>
          <a:ext cx="5402710" cy="5402710"/>
        </a:xfrm>
        <a:prstGeom prst="blockArc">
          <a:avLst>
            <a:gd name="adj1" fmla="val 0"/>
            <a:gd name="adj2" fmla="val 5400000"/>
            <a:gd name="adj3" fmla="val 4641"/>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1C282BC-403B-4E2E-AFCB-F56807C31423}">
      <dsp:nvSpPr>
        <dsp:cNvPr id="0" name=""/>
        <dsp:cNvSpPr/>
      </dsp:nvSpPr>
      <dsp:spPr>
        <a:xfrm>
          <a:off x="3042219" y="810722"/>
          <a:ext cx="5402710" cy="5402710"/>
        </a:xfrm>
        <a:prstGeom prst="blockArc">
          <a:avLst>
            <a:gd name="adj1" fmla="val 16200000"/>
            <a:gd name="adj2" fmla="val 0"/>
            <a:gd name="adj3" fmla="val 4641"/>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33721CC-5ED8-4375-9723-00396A12E49D}">
      <dsp:nvSpPr>
        <dsp:cNvPr id="0" name=""/>
        <dsp:cNvSpPr/>
      </dsp:nvSpPr>
      <dsp:spPr>
        <a:xfrm>
          <a:off x="4499788" y="2268290"/>
          <a:ext cx="2487573" cy="248757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tx1"/>
              </a:solidFill>
            </a:rPr>
            <a:t>קצב הנשימה</a:t>
          </a:r>
          <a:endParaRPr lang="he-IL" sz="4000" b="1" kern="1200" dirty="0">
            <a:solidFill>
              <a:schemeClr val="tx1"/>
            </a:solidFill>
          </a:endParaRPr>
        </a:p>
      </dsp:txBody>
      <dsp:txXfrm>
        <a:off x="4864085" y="2632587"/>
        <a:ext cx="1758979" cy="1758979"/>
      </dsp:txXfrm>
    </dsp:sp>
    <dsp:sp modelId="{918CA987-5232-46B7-9F42-11527B0C93EF}">
      <dsp:nvSpPr>
        <dsp:cNvPr id="0" name=""/>
        <dsp:cNvSpPr/>
      </dsp:nvSpPr>
      <dsp:spPr>
        <a:xfrm>
          <a:off x="4872924" y="2758"/>
          <a:ext cx="1741301" cy="1741301"/>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he-IL" sz="2400" b="1" kern="1200" dirty="0" smtClean="0">
              <a:solidFill>
                <a:schemeClr val="tx1"/>
              </a:solidFill>
            </a:rPr>
            <a:t>מערכת התנועה: שלד ושרירים</a:t>
          </a:r>
          <a:endParaRPr lang="he-IL" sz="2400" b="1" kern="1200" dirty="0">
            <a:solidFill>
              <a:schemeClr val="tx1"/>
            </a:solidFill>
          </a:endParaRPr>
        </a:p>
      </dsp:txBody>
      <dsp:txXfrm>
        <a:off x="5127932" y="257766"/>
        <a:ext cx="1231285" cy="1231285"/>
      </dsp:txXfrm>
    </dsp:sp>
    <dsp:sp modelId="{FDC778F9-8E93-48FC-BA2F-612E5AB94B01}">
      <dsp:nvSpPr>
        <dsp:cNvPr id="0" name=""/>
        <dsp:cNvSpPr/>
      </dsp:nvSpPr>
      <dsp:spPr>
        <a:xfrm>
          <a:off x="7511592" y="2641426"/>
          <a:ext cx="1741301" cy="1741301"/>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he-IL" sz="2400" b="1" kern="1200" dirty="0" smtClean="0">
              <a:solidFill>
                <a:schemeClr val="tx1"/>
              </a:solidFill>
            </a:rPr>
            <a:t>מערכת העצבים</a:t>
          </a:r>
          <a:endParaRPr lang="he-IL" sz="2400" b="1" kern="1200" dirty="0">
            <a:solidFill>
              <a:schemeClr val="tx1"/>
            </a:solidFill>
          </a:endParaRPr>
        </a:p>
      </dsp:txBody>
      <dsp:txXfrm>
        <a:off x="7766600" y="2896434"/>
        <a:ext cx="1231285" cy="1231285"/>
      </dsp:txXfrm>
    </dsp:sp>
    <dsp:sp modelId="{89F2E6E6-2034-4446-9557-71BD3479E2BE}">
      <dsp:nvSpPr>
        <dsp:cNvPr id="0" name=""/>
        <dsp:cNvSpPr/>
      </dsp:nvSpPr>
      <dsp:spPr>
        <a:xfrm>
          <a:off x="4872924" y="5280095"/>
          <a:ext cx="1741301" cy="1741301"/>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he-IL" sz="2400" b="1" kern="1200" dirty="0" smtClean="0">
              <a:solidFill>
                <a:schemeClr val="tx1"/>
              </a:solidFill>
            </a:rPr>
            <a:t>מערכת ההובלה</a:t>
          </a:r>
          <a:endParaRPr lang="he-IL" sz="2400" b="1" kern="1200" dirty="0">
            <a:solidFill>
              <a:schemeClr val="tx1"/>
            </a:solidFill>
          </a:endParaRPr>
        </a:p>
      </dsp:txBody>
      <dsp:txXfrm>
        <a:off x="5127932" y="5535103"/>
        <a:ext cx="1231285" cy="1231285"/>
      </dsp:txXfrm>
    </dsp:sp>
    <dsp:sp modelId="{9998965F-011E-4129-A851-1B541C13703B}">
      <dsp:nvSpPr>
        <dsp:cNvPr id="0" name=""/>
        <dsp:cNvSpPr/>
      </dsp:nvSpPr>
      <dsp:spPr>
        <a:xfrm>
          <a:off x="2234255" y="2641426"/>
          <a:ext cx="1741301" cy="1741301"/>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he-IL" sz="2400" b="1" kern="1200" dirty="0" smtClean="0">
              <a:solidFill>
                <a:schemeClr val="tx1"/>
              </a:solidFill>
            </a:rPr>
            <a:t>מערכת הנשימה</a:t>
          </a:r>
          <a:endParaRPr lang="he-IL" sz="2400" b="1" kern="1200" dirty="0">
            <a:solidFill>
              <a:schemeClr val="tx1"/>
            </a:solidFill>
          </a:endParaRPr>
        </a:p>
      </dsp:txBody>
      <dsp:txXfrm>
        <a:off x="2489263" y="2896434"/>
        <a:ext cx="1231285" cy="123128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7C123-6B23-4227-8AD7-C42630AF9270}">
      <dsp:nvSpPr>
        <dsp:cNvPr id="0" name=""/>
        <dsp:cNvSpPr/>
      </dsp:nvSpPr>
      <dsp:spPr>
        <a:xfrm>
          <a:off x="35" y="6626"/>
          <a:ext cx="3436829" cy="129600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0040" tIns="182880" rIns="320040" bIns="182880" numCol="1" spcCol="1270" anchor="ctr" anchorCtr="0">
          <a:noAutofit/>
        </a:bodyPr>
        <a:lstStyle/>
        <a:p>
          <a:pPr lvl="0" algn="ctr" defTabSz="2000250" rtl="1">
            <a:lnSpc>
              <a:spcPct val="90000"/>
            </a:lnSpc>
            <a:spcBef>
              <a:spcPct val="0"/>
            </a:spcBef>
            <a:spcAft>
              <a:spcPct val="35000"/>
            </a:spcAft>
          </a:pPr>
          <a:r>
            <a:rPr lang="he-IL" sz="4500" kern="1200" dirty="0" smtClean="0"/>
            <a:t>קבוצה ב'</a:t>
          </a:r>
          <a:endParaRPr lang="he-IL" sz="4500" kern="1200" dirty="0"/>
        </a:p>
      </dsp:txBody>
      <dsp:txXfrm>
        <a:off x="35" y="6626"/>
        <a:ext cx="3436829" cy="1296000"/>
      </dsp:txXfrm>
    </dsp:sp>
    <dsp:sp modelId="{0BBF09E6-A618-4841-8338-84F0186EA188}">
      <dsp:nvSpPr>
        <dsp:cNvPr id="0" name=""/>
        <dsp:cNvSpPr/>
      </dsp:nvSpPr>
      <dsp:spPr>
        <a:xfrm>
          <a:off x="35" y="1302626"/>
          <a:ext cx="3436829" cy="24087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0030" tIns="240030" rIns="320040" bIns="360045" numCol="1" spcCol="1270" anchor="t" anchorCtr="0">
          <a:noAutofit/>
        </a:bodyPr>
        <a:lstStyle/>
        <a:p>
          <a:pPr marL="285750" lvl="1" indent="-285750" algn="ctr" defTabSz="2000250" rtl="1">
            <a:lnSpc>
              <a:spcPct val="90000"/>
            </a:lnSpc>
            <a:spcBef>
              <a:spcPct val="0"/>
            </a:spcBef>
            <a:spcAft>
              <a:spcPct val="15000"/>
            </a:spcAft>
            <a:buChar char="••"/>
          </a:pPr>
          <a:r>
            <a:rPr lang="he-IL" sz="4500" kern="1200" dirty="0" smtClean="0"/>
            <a:t>ריצה במהירות 10 קמ"ש</a:t>
          </a:r>
          <a:endParaRPr lang="he-IL" sz="4500" kern="1200" dirty="0"/>
        </a:p>
      </dsp:txBody>
      <dsp:txXfrm>
        <a:off x="35" y="1302626"/>
        <a:ext cx="3436829" cy="2408737"/>
      </dsp:txXfrm>
    </dsp:sp>
    <dsp:sp modelId="{947BF818-F7CE-435A-9AC9-221C36D25F6D}">
      <dsp:nvSpPr>
        <dsp:cNvPr id="0" name=""/>
        <dsp:cNvSpPr/>
      </dsp:nvSpPr>
      <dsp:spPr>
        <a:xfrm>
          <a:off x="3918022" y="6626"/>
          <a:ext cx="3436829" cy="129600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0040" tIns="182880" rIns="320040" bIns="182880" numCol="1" spcCol="1270" anchor="ctr" anchorCtr="0">
          <a:noAutofit/>
        </a:bodyPr>
        <a:lstStyle/>
        <a:p>
          <a:pPr lvl="0" algn="ctr" defTabSz="2000250" rtl="1">
            <a:lnSpc>
              <a:spcPct val="90000"/>
            </a:lnSpc>
            <a:spcBef>
              <a:spcPct val="0"/>
            </a:spcBef>
            <a:spcAft>
              <a:spcPct val="35000"/>
            </a:spcAft>
          </a:pPr>
          <a:r>
            <a:rPr lang="he-IL" sz="4500" kern="1200" dirty="0" smtClean="0"/>
            <a:t>קבוצה א'</a:t>
          </a:r>
          <a:endParaRPr lang="he-IL" sz="4500" kern="1200" dirty="0"/>
        </a:p>
      </dsp:txBody>
      <dsp:txXfrm>
        <a:off x="3918022" y="6626"/>
        <a:ext cx="3436829" cy="1296000"/>
      </dsp:txXfrm>
    </dsp:sp>
    <dsp:sp modelId="{5F20D4E4-FAA5-4567-B1B4-BE474EF1D0CF}">
      <dsp:nvSpPr>
        <dsp:cNvPr id="0" name=""/>
        <dsp:cNvSpPr/>
      </dsp:nvSpPr>
      <dsp:spPr>
        <a:xfrm>
          <a:off x="3918022" y="1302626"/>
          <a:ext cx="3436829" cy="24087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0030" tIns="240030" rIns="320040" bIns="360045" numCol="1" spcCol="1270" anchor="t" anchorCtr="0">
          <a:noAutofit/>
        </a:bodyPr>
        <a:lstStyle/>
        <a:p>
          <a:pPr marL="285750" lvl="1" indent="-285750" algn="ctr" defTabSz="2000250" rtl="1">
            <a:lnSpc>
              <a:spcPct val="90000"/>
            </a:lnSpc>
            <a:spcBef>
              <a:spcPct val="0"/>
            </a:spcBef>
            <a:spcAft>
              <a:spcPct val="15000"/>
            </a:spcAft>
            <a:buChar char="••"/>
          </a:pPr>
          <a:r>
            <a:rPr lang="he-IL" sz="4500" kern="1200" dirty="0" smtClean="0"/>
            <a:t>הליכה במהירות</a:t>
          </a:r>
          <a:r>
            <a:rPr lang="en-US" sz="4500" kern="1200" dirty="0" smtClean="0"/>
            <a:t/>
          </a:r>
          <a:br>
            <a:rPr lang="en-US" sz="4500" kern="1200" dirty="0" smtClean="0"/>
          </a:br>
          <a:r>
            <a:rPr lang="he-IL" sz="4500" kern="1200" dirty="0" smtClean="0"/>
            <a:t> 5 קמ"ש</a:t>
          </a:r>
          <a:endParaRPr lang="he-IL" sz="4500" kern="1200" dirty="0"/>
        </a:p>
      </dsp:txBody>
      <dsp:txXfrm>
        <a:off x="3918022" y="1302626"/>
        <a:ext cx="3436829" cy="2408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E63EC-88BD-4ECC-8F59-AC69ACDB7B1F}">
      <dsp:nvSpPr>
        <dsp:cNvPr id="0" name=""/>
        <dsp:cNvSpPr/>
      </dsp:nvSpPr>
      <dsp:spPr>
        <a:xfrm>
          <a:off x="1626443" y="4166"/>
          <a:ext cx="3289101" cy="197346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4000" kern="1200" dirty="0">
              <a:solidFill>
                <a:schemeClr val="tx1"/>
              </a:solidFill>
            </a:rPr>
            <a:t>אנחנו מתפצלות עוד ועוד בתוך הריאות</a:t>
          </a:r>
        </a:p>
      </dsp:txBody>
      <dsp:txXfrm>
        <a:off x="1626443" y="4166"/>
        <a:ext cx="3289101" cy="1973461"/>
      </dsp:txXfrm>
    </dsp:sp>
    <dsp:sp modelId="{9DC60712-E182-4319-8324-8F1D14A5CDF8}">
      <dsp:nvSpPr>
        <dsp:cNvPr id="0" name=""/>
        <dsp:cNvSpPr/>
      </dsp:nvSpPr>
      <dsp:spPr>
        <a:xfrm>
          <a:off x="5244455" y="4166"/>
          <a:ext cx="3289101" cy="1973461"/>
        </a:xfrm>
        <a:prstGeom prst="rect">
          <a:avLst/>
        </a:prstGeom>
        <a:gradFill rotWithShape="0">
          <a:gsLst>
            <a:gs pos="0">
              <a:schemeClr val="accent2">
                <a:hueOff val="-4438267"/>
                <a:satOff val="889"/>
                <a:lumOff val="-1520"/>
                <a:alphaOff val="0"/>
                <a:tint val="100000"/>
                <a:shade val="100000"/>
                <a:satMod val="130000"/>
              </a:schemeClr>
            </a:gs>
            <a:gs pos="100000">
              <a:schemeClr val="accent2">
                <a:hueOff val="-4438267"/>
                <a:satOff val="889"/>
                <a:lumOff val="-152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4000" kern="1200" dirty="0">
              <a:solidFill>
                <a:schemeClr val="tx1"/>
              </a:solidFill>
            </a:rPr>
            <a:t>אני מורכב מטבעות סחוסיות</a:t>
          </a:r>
        </a:p>
      </dsp:txBody>
      <dsp:txXfrm>
        <a:off x="5244455" y="4166"/>
        <a:ext cx="3289101" cy="1973461"/>
      </dsp:txXfrm>
    </dsp:sp>
    <dsp:sp modelId="{B26129BD-DBA0-42EB-BA5A-AA8B95BC2ED4}">
      <dsp:nvSpPr>
        <dsp:cNvPr id="0" name=""/>
        <dsp:cNvSpPr/>
      </dsp:nvSpPr>
      <dsp:spPr>
        <a:xfrm>
          <a:off x="1626443" y="2306537"/>
          <a:ext cx="3289101" cy="1973461"/>
        </a:xfrm>
        <a:prstGeom prst="rect">
          <a:avLst/>
        </a:prstGeom>
        <a:gradFill rotWithShape="0">
          <a:gsLst>
            <a:gs pos="0">
              <a:schemeClr val="accent2">
                <a:hueOff val="-8876535"/>
                <a:satOff val="1777"/>
                <a:lumOff val="-3040"/>
                <a:alphaOff val="0"/>
                <a:tint val="100000"/>
                <a:shade val="100000"/>
                <a:satMod val="130000"/>
              </a:schemeClr>
            </a:gs>
            <a:gs pos="100000">
              <a:schemeClr val="accent2">
                <a:hueOff val="-8876535"/>
                <a:satOff val="1777"/>
                <a:lumOff val="-304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4000" kern="1200" dirty="0">
              <a:solidFill>
                <a:schemeClr val="tx1"/>
              </a:solidFill>
            </a:rPr>
            <a:t>אני חיוני לגוף לצורך הפקת אנרגיה</a:t>
          </a:r>
        </a:p>
      </dsp:txBody>
      <dsp:txXfrm>
        <a:off x="1626443" y="2306537"/>
        <a:ext cx="3289101" cy="1973461"/>
      </dsp:txXfrm>
    </dsp:sp>
    <dsp:sp modelId="{5B021DD4-037C-4F2B-AF1E-A5EE33B1D7E2}">
      <dsp:nvSpPr>
        <dsp:cNvPr id="0" name=""/>
        <dsp:cNvSpPr/>
      </dsp:nvSpPr>
      <dsp:spPr>
        <a:xfrm>
          <a:off x="5244455" y="2306537"/>
          <a:ext cx="3289101" cy="1973461"/>
        </a:xfrm>
        <a:prstGeom prst="rect">
          <a:avLst/>
        </a:prstGeom>
        <a:gradFill rotWithShape="0">
          <a:gsLst>
            <a:gs pos="0">
              <a:schemeClr val="accent2">
                <a:hueOff val="-13314802"/>
                <a:satOff val="2666"/>
                <a:lumOff val="-4559"/>
                <a:alphaOff val="0"/>
                <a:tint val="100000"/>
                <a:shade val="100000"/>
                <a:satMod val="130000"/>
              </a:schemeClr>
            </a:gs>
            <a:gs pos="100000">
              <a:schemeClr val="accent2">
                <a:hueOff val="-13314802"/>
                <a:satOff val="2666"/>
                <a:lumOff val="-455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4000" kern="1200" dirty="0">
              <a:solidFill>
                <a:schemeClr val="tx1"/>
              </a:solidFill>
            </a:rPr>
            <a:t>אנחנו שקיקי אוויר רבים ודקים</a:t>
          </a:r>
        </a:p>
      </dsp:txBody>
      <dsp:txXfrm>
        <a:off x="5244455" y="2306537"/>
        <a:ext cx="3289101" cy="1973461"/>
      </dsp:txXfrm>
    </dsp:sp>
    <dsp:sp modelId="{7EA86F2F-056C-49AD-A79F-0CDD1628C20B}">
      <dsp:nvSpPr>
        <dsp:cNvPr id="0" name=""/>
        <dsp:cNvSpPr/>
      </dsp:nvSpPr>
      <dsp:spPr>
        <a:xfrm>
          <a:off x="3435449" y="4608909"/>
          <a:ext cx="3289101" cy="1973461"/>
        </a:xfrm>
        <a:prstGeom prst="rect">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4000" kern="1200" dirty="0">
              <a:solidFill>
                <a:schemeClr val="tx1"/>
              </a:solidFill>
            </a:rPr>
            <a:t>אנחנו מסננות את האוויר הנשאף</a:t>
          </a:r>
        </a:p>
      </dsp:txBody>
      <dsp:txXfrm>
        <a:off x="3435449" y="4608909"/>
        <a:ext cx="3289101" cy="1973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9E5C8-2870-404D-9C1E-F9DFAD3E045A}">
      <dsp:nvSpPr>
        <dsp:cNvPr id="0" name=""/>
        <dsp:cNvSpPr/>
      </dsp:nvSpPr>
      <dsp:spPr>
        <a:xfrm>
          <a:off x="0" y="4688839"/>
          <a:ext cx="10518776" cy="1025803"/>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bg1"/>
              </a:solidFill>
            </a:rPr>
            <a:t>?</a:t>
          </a:r>
          <a:endParaRPr lang="he-IL" sz="4000" b="1" kern="1200" dirty="0">
            <a:solidFill>
              <a:schemeClr val="bg1"/>
            </a:solidFill>
          </a:endParaRPr>
        </a:p>
      </dsp:txBody>
      <dsp:txXfrm>
        <a:off x="0" y="4688839"/>
        <a:ext cx="10518776" cy="553933"/>
      </dsp:txXfrm>
    </dsp:sp>
    <dsp:sp modelId="{9D1A289B-C0EC-42E0-95BC-D1BBFC4E5820}">
      <dsp:nvSpPr>
        <dsp:cNvPr id="0" name=""/>
        <dsp:cNvSpPr/>
      </dsp:nvSpPr>
      <dsp:spPr>
        <a:xfrm>
          <a:off x="0" y="5222257"/>
          <a:ext cx="10518776" cy="47186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4480" tIns="50800" rIns="284480" bIns="5080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tx1"/>
              </a:solidFill>
            </a:rPr>
            <a:t>חילוף גזים בין הריאות ובין נימי הדם</a:t>
          </a:r>
          <a:endParaRPr lang="he-IL" sz="4000" b="1" kern="1200" dirty="0">
            <a:solidFill>
              <a:schemeClr val="tx1"/>
            </a:solidFill>
          </a:endParaRPr>
        </a:p>
      </dsp:txBody>
      <dsp:txXfrm>
        <a:off x="0" y="5222257"/>
        <a:ext cx="10518776" cy="471869"/>
      </dsp:txXfrm>
    </dsp:sp>
    <dsp:sp modelId="{4A436267-9B77-4D3F-ACC1-6D5695D98A6A}">
      <dsp:nvSpPr>
        <dsp:cNvPr id="0" name=""/>
        <dsp:cNvSpPr/>
      </dsp:nvSpPr>
      <dsp:spPr>
        <a:xfrm rot="10800000">
          <a:off x="0" y="3126541"/>
          <a:ext cx="10518776" cy="1577685"/>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bg1"/>
              </a:solidFill>
            </a:rPr>
            <a:t>סימפונות וסימפוניות</a:t>
          </a:r>
          <a:endParaRPr lang="he-IL" sz="4000" b="1" kern="1200" dirty="0">
            <a:solidFill>
              <a:schemeClr val="bg1"/>
            </a:solidFill>
          </a:endParaRPr>
        </a:p>
      </dsp:txBody>
      <dsp:txXfrm rot="-10800000">
        <a:off x="0" y="3126541"/>
        <a:ext cx="10518776" cy="553767"/>
      </dsp:txXfrm>
    </dsp:sp>
    <dsp:sp modelId="{FA48A904-1525-415F-BFC2-44C897904444}">
      <dsp:nvSpPr>
        <dsp:cNvPr id="0" name=""/>
        <dsp:cNvSpPr/>
      </dsp:nvSpPr>
      <dsp:spPr>
        <a:xfrm>
          <a:off x="0" y="3680308"/>
          <a:ext cx="10518776" cy="47172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4480" tIns="50800" rIns="284480" bIns="5080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tx1"/>
              </a:solidFill>
            </a:rPr>
            <a:t>?</a:t>
          </a:r>
          <a:endParaRPr lang="he-IL" sz="4000" b="1" kern="1200" dirty="0">
            <a:solidFill>
              <a:schemeClr val="tx1"/>
            </a:solidFill>
          </a:endParaRPr>
        </a:p>
      </dsp:txBody>
      <dsp:txXfrm>
        <a:off x="0" y="3680308"/>
        <a:ext cx="10518776" cy="471728"/>
      </dsp:txXfrm>
    </dsp:sp>
    <dsp:sp modelId="{3F2C9713-AEE5-4015-BD03-B5A4E88AEE33}">
      <dsp:nvSpPr>
        <dsp:cNvPr id="0" name=""/>
        <dsp:cNvSpPr/>
      </dsp:nvSpPr>
      <dsp:spPr>
        <a:xfrm rot="10800000">
          <a:off x="0" y="1564242"/>
          <a:ext cx="10518776" cy="1577685"/>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bg1"/>
              </a:solidFill>
            </a:rPr>
            <a:t>?</a:t>
          </a:r>
          <a:endParaRPr lang="he-IL" sz="4000" b="1" kern="1200" dirty="0">
            <a:solidFill>
              <a:schemeClr val="bg1"/>
            </a:solidFill>
          </a:endParaRPr>
        </a:p>
      </dsp:txBody>
      <dsp:txXfrm rot="-10800000">
        <a:off x="0" y="1564242"/>
        <a:ext cx="10518776" cy="553767"/>
      </dsp:txXfrm>
    </dsp:sp>
    <dsp:sp modelId="{15B7F197-55EC-422B-858C-A8B0DB56C369}">
      <dsp:nvSpPr>
        <dsp:cNvPr id="0" name=""/>
        <dsp:cNvSpPr/>
      </dsp:nvSpPr>
      <dsp:spPr>
        <a:xfrm>
          <a:off x="0" y="2118010"/>
          <a:ext cx="10518776" cy="47172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4480" tIns="50800" rIns="284480" bIns="50800" numCol="1" spcCol="1270" anchor="ctr" anchorCtr="0">
          <a:noAutofit/>
        </a:bodyPr>
        <a:lstStyle/>
        <a:p>
          <a:pPr lvl="0" algn="ctr" defTabSz="1778000" rtl="1">
            <a:lnSpc>
              <a:spcPct val="90000"/>
            </a:lnSpc>
            <a:spcBef>
              <a:spcPct val="0"/>
            </a:spcBef>
            <a:spcAft>
              <a:spcPct val="35000"/>
            </a:spcAft>
          </a:pPr>
          <a:r>
            <a:rPr lang="he-IL" sz="4000" b="1" kern="1200" smtClean="0">
              <a:solidFill>
                <a:schemeClr val="tx1"/>
              </a:solidFill>
            </a:rPr>
            <a:t>העברת האוויר אל הריאות, המשך סינון</a:t>
          </a:r>
          <a:endParaRPr lang="he-IL" sz="4000" b="1" kern="1200" dirty="0">
            <a:solidFill>
              <a:schemeClr val="tx1"/>
            </a:solidFill>
          </a:endParaRPr>
        </a:p>
      </dsp:txBody>
      <dsp:txXfrm>
        <a:off x="0" y="2118010"/>
        <a:ext cx="10518776" cy="471728"/>
      </dsp:txXfrm>
    </dsp:sp>
    <dsp:sp modelId="{DDE5FC2E-03B2-4A0D-A166-0B0FB7E588A8}">
      <dsp:nvSpPr>
        <dsp:cNvPr id="0" name=""/>
        <dsp:cNvSpPr/>
      </dsp:nvSpPr>
      <dsp:spPr>
        <a:xfrm rot="10800000">
          <a:off x="0" y="1943"/>
          <a:ext cx="10518776" cy="1577685"/>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bg1"/>
              </a:solidFill>
            </a:rPr>
            <a:t> אף</a:t>
          </a:r>
          <a:endParaRPr lang="he-IL" sz="4000" b="1" kern="1200" dirty="0">
            <a:solidFill>
              <a:schemeClr val="bg1"/>
            </a:solidFill>
          </a:endParaRPr>
        </a:p>
      </dsp:txBody>
      <dsp:txXfrm rot="-10800000">
        <a:off x="0" y="1943"/>
        <a:ext cx="10518776" cy="553767"/>
      </dsp:txXfrm>
    </dsp:sp>
    <dsp:sp modelId="{2CDF9E4C-C1CF-47A5-992A-2E03E1506B93}">
      <dsp:nvSpPr>
        <dsp:cNvPr id="0" name=""/>
        <dsp:cNvSpPr/>
      </dsp:nvSpPr>
      <dsp:spPr>
        <a:xfrm>
          <a:off x="0" y="555711"/>
          <a:ext cx="10518776" cy="47172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4480" tIns="50800" rIns="284480" bIns="5080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tx1"/>
              </a:solidFill>
            </a:rPr>
            <a:t>?</a:t>
          </a:r>
          <a:endParaRPr lang="he-IL" sz="4000" b="1" kern="1200" dirty="0">
            <a:solidFill>
              <a:schemeClr val="tx1"/>
            </a:solidFill>
          </a:endParaRPr>
        </a:p>
      </dsp:txBody>
      <dsp:txXfrm>
        <a:off x="0" y="555711"/>
        <a:ext cx="10518776" cy="471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9E5C8-2870-404D-9C1E-F9DFAD3E045A}">
      <dsp:nvSpPr>
        <dsp:cNvPr id="0" name=""/>
        <dsp:cNvSpPr/>
      </dsp:nvSpPr>
      <dsp:spPr>
        <a:xfrm>
          <a:off x="0" y="4698526"/>
          <a:ext cx="10518776" cy="101603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bg1"/>
              </a:solidFill>
            </a:rPr>
            <a:t>נאדיות הריאה</a:t>
          </a:r>
          <a:endParaRPr lang="he-IL" sz="4000" b="1" kern="1200" dirty="0">
            <a:solidFill>
              <a:schemeClr val="bg1"/>
            </a:solidFill>
          </a:endParaRPr>
        </a:p>
      </dsp:txBody>
      <dsp:txXfrm>
        <a:off x="0" y="4698526"/>
        <a:ext cx="10518776" cy="548658"/>
      </dsp:txXfrm>
    </dsp:sp>
    <dsp:sp modelId="{9D1A289B-C0EC-42E0-95BC-D1BBFC4E5820}">
      <dsp:nvSpPr>
        <dsp:cNvPr id="0" name=""/>
        <dsp:cNvSpPr/>
      </dsp:nvSpPr>
      <dsp:spPr>
        <a:xfrm>
          <a:off x="0" y="5226863"/>
          <a:ext cx="10518776" cy="46737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4480" tIns="50800" rIns="284480" bIns="5080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tx1"/>
              </a:solidFill>
            </a:rPr>
            <a:t>חילוף גזים בין הריאות ובין נימי הדם</a:t>
          </a:r>
          <a:endParaRPr lang="he-IL" sz="4000" b="1" kern="1200" dirty="0">
            <a:solidFill>
              <a:schemeClr val="tx1"/>
            </a:solidFill>
          </a:endParaRPr>
        </a:p>
      </dsp:txBody>
      <dsp:txXfrm>
        <a:off x="0" y="5226863"/>
        <a:ext cx="10518776" cy="467375"/>
      </dsp:txXfrm>
    </dsp:sp>
    <dsp:sp modelId="{4A436267-9B77-4D3F-ACC1-6D5695D98A6A}">
      <dsp:nvSpPr>
        <dsp:cNvPr id="0" name=""/>
        <dsp:cNvSpPr/>
      </dsp:nvSpPr>
      <dsp:spPr>
        <a:xfrm rot="10800000">
          <a:off x="0" y="3151106"/>
          <a:ext cx="10518776" cy="1562660"/>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bg1"/>
              </a:solidFill>
            </a:rPr>
            <a:t>סימפונות וסימפוניות</a:t>
          </a:r>
          <a:endParaRPr lang="he-IL" sz="4000" b="1" kern="1200" dirty="0">
            <a:solidFill>
              <a:schemeClr val="bg1"/>
            </a:solidFill>
          </a:endParaRPr>
        </a:p>
      </dsp:txBody>
      <dsp:txXfrm rot="-10800000">
        <a:off x="0" y="3151106"/>
        <a:ext cx="10518776" cy="548493"/>
      </dsp:txXfrm>
    </dsp:sp>
    <dsp:sp modelId="{FA48A904-1525-415F-BFC2-44C897904444}">
      <dsp:nvSpPr>
        <dsp:cNvPr id="0" name=""/>
        <dsp:cNvSpPr/>
      </dsp:nvSpPr>
      <dsp:spPr>
        <a:xfrm>
          <a:off x="0" y="3699600"/>
          <a:ext cx="10518776" cy="46723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4480" tIns="50800" rIns="284480" bIns="5080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tx1"/>
              </a:solidFill>
            </a:rPr>
            <a:t>התפצלויות רבות והמשך מעבר האוויר</a:t>
          </a:r>
          <a:endParaRPr lang="he-IL" sz="4000" b="1" kern="1200" dirty="0">
            <a:solidFill>
              <a:schemeClr val="tx1"/>
            </a:solidFill>
          </a:endParaRPr>
        </a:p>
      </dsp:txBody>
      <dsp:txXfrm>
        <a:off x="0" y="3699600"/>
        <a:ext cx="10518776" cy="467235"/>
      </dsp:txXfrm>
    </dsp:sp>
    <dsp:sp modelId="{3F2C9713-AEE5-4015-BD03-B5A4E88AEE33}">
      <dsp:nvSpPr>
        <dsp:cNvPr id="0" name=""/>
        <dsp:cNvSpPr/>
      </dsp:nvSpPr>
      <dsp:spPr>
        <a:xfrm rot="10800000">
          <a:off x="0" y="1549446"/>
          <a:ext cx="10518776" cy="1616900"/>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bg1"/>
              </a:solidFill>
            </a:rPr>
            <a:t>קנה הנשימה</a:t>
          </a:r>
          <a:endParaRPr lang="he-IL" sz="4000" b="1" kern="1200" dirty="0">
            <a:solidFill>
              <a:schemeClr val="bg1"/>
            </a:solidFill>
          </a:endParaRPr>
        </a:p>
      </dsp:txBody>
      <dsp:txXfrm rot="-10800000">
        <a:off x="0" y="1549446"/>
        <a:ext cx="10518776" cy="567531"/>
      </dsp:txXfrm>
    </dsp:sp>
    <dsp:sp modelId="{15B7F197-55EC-422B-858C-A8B0DB56C369}">
      <dsp:nvSpPr>
        <dsp:cNvPr id="0" name=""/>
        <dsp:cNvSpPr/>
      </dsp:nvSpPr>
      <dsp:spPr>
        <a:xfrm>
          <a:off x="0" y="2125060"/>
          <a:ext cx="10518776" cy="46723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4480" tIns="50800" rIns="284480" bIns="5080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tx1"/>
              </a:solidFill>
            </a:rPr>
            <a:t>העברת האוויר אל הריאות, המשך סינון</a:t>
          </a:r>
          <a:endParaRPr lang="he-IL" sz="4000" b="1" kern="1200" dirty="0">
            <a:solidFill>
              <a:schemeClr val="tx1"/>
            </a:solidFill>
          </a:endParaRPr>
        </a:p>
      </dsp:txBody>
      <dsp:txXfrm>
        <a:off x="0" y="2125060"/>
        <a:ext cx="10518776" cy="467235"/>
      </dsp:txXfrm>
    </dsp:sp>
    <dsp:sp modelId="{DDE5FC2E-03B2-4A0D-A166-0B0FB7E588A8}">
      <dsp:nvSpPr>
        <dsp:cNvPr id="0" name=""/>
        <dsp:cNvSpPr/>
      </dsp:nvSpPr>
      <dsp:spPr>
        <a:xfrm rot="10800000">
          <a:off x="0" y="2026"/>
          <a:ext cx="10518776" cy="1562660"/>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bg1"/>
              </a:solidFill>
            </a:rPr>
            <a:t>אף</a:t>
          </a:r>
          <a:endParaRPr lang="he-IL" sz="4000" b="1" kern="1200" dirty="0">
            <a:solidFill>
              <a:schemeClr val="bg1"/>
            </a:solidFill>
          </a:endParaRPr>
        </a:p>
      </dsp:txBody>
      <dsp:txXfrm rot="-10800000">
        <a:off x="0" y="2026"/>
        <a:ext cx="10518776" cy="548493"/>
      </dsp:txXfrm>
    </dsp:sp>
    <dsp:sp modelId="{2CDF9E4C-C1CF-47A5-992A-2E03E1506B93}">
      <dsp:nvSpPr>
        <dsp:cNvPr id="0" name=""/>
        <dsp:cNvSpPr/>
      </dsp:nvSpPr>
      <dsp:spPr>
        <a:xfrm>
          <a:off x="0" y="550520"/>
          <a:ext cx="10518776" cy="46723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4480" tIns="50800" rIns="284480" bIns="50800" numCol="1" spcCol="1270" anchor="ctr" anchorCtr="0">
          <a:noAutofit/>
        </a:bodyPr>
        <a:lstStyle/>
        <a:p>
          <a:pPr lvl="0" algn="ctr" defTabSz="1778000" rtl="1">
            <a:lnSpc>
              <a:spcPct val="90000"/>
            </a:lnSpc>
            <a:spcBef>
              <a:spcPct val="0"/>
            </a:spcBef>
            <a:spcAft>
              <a:spcPct val="35000"/>
            </a:spcAft>
          </a:pPr>
          <a:r>
            <a:rPr lang="he-IL" sz="4000" b="1" kern="1200" dirty="0" smtClean="0">
              <a:solidFill>
                <a:schemeClr val="tx1"/>
              </a:solidFill>
            </a:rPr>
            <a:t>סינון, חימום והרטבת האוויר</a:t>
          </a:r>
          <a:endParaRPr lang="he-IL" sz="4000" b="1" kern="1200" dirty="0">
            <a:solidFill>
              <a:schemeClr val="tx1"/>
            </a:solidFill>
          </a:endParaRPr>
        </a:p>
      </dsp:txBody>
      <dsp:txXfrm>
        <a:off x="0" y="550520"/>
        <a:ext cx="10518776" cy="4672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DFF8A-67E5-473A-8FC4-697B8D4AD028}">
      <dsp:nvSpPr>
        <dsp:cNvPr id="0" name=""/>
        <dsp:cNvSpPr/>
      </dsp:nvSpPr>
      <dsp:spPr>
        <a:xfrm>
          <a:off x="4286" y="314291"/>
          <a:ext cx="3794125" cy="94853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rtl="1">
            <a:lnSpc>
              <a:spcPct val="90000"/>
            </a:lnSpc>
            <a:spcBef>
              <a:spcPct val="0"/>
            </a:spcBef>
            <a:spcAft>
              <a:spcPct val="35000"/>
            </a:spcAft>
          </a:pPr>
          <a:r>
            <a:rPr lang="he-IL" sz="5600" kern="1200" dirty="0">
              <a:solidFill>
                <a:schemeClr val="tx1"/>
              </a:solidFill>
            </a:rPr>
            <a:t>נשיפה:</a:t>
          </a:r>
        </a:p>
      </dsp:txBody>
      <dsp:txXfrm>
        <a:off x="32068" y="342073"/>
        <a:ext cx="3738561" cy="892967"/>
      </dsp:txXfrm>
    </dsp:sp>
    <dsp:sp modelId="{BFCF3DCF-73E7-419E-8BB9-79F1FE71181D}">
      <dsp:nvSpPr>
        <dsp:cNvPr id="0" name=""/>
        <dsp:cNvSpPr/>
      </dsp:nvSpPr>
      <dsp:spPr>
        <a:xfrm rot="5400000">
          <a:off x="1818352" y="1345819"/>
          <a:ext cx="165992" cy="165992"/>
        </a:xfrm>
        <a:prstGeom prst="rightArrow">
          <a:avLst>
            <a:gd name="adj1" fmla="val 66700"/>
            <a:gd name="adj2" fmla="val 5000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E9ACC9B-5F8D-403C-949E-EFED395F6358}">
      <dsp:nvSpPr>
        <dsp:cNvPr id="0" name=""/>
        <dsp:cNvSpPr/>
      </dsp:nvSpPr>
      <dsp:spPr>
        <a:xfrm>
          <a:off x="4286" y="1594809"/>
          <a:ext cx="3794125" cy="948531"/>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הצלעות </a:t>
          </a:r>
        </a:p>
        <a:p>
          <a:pPr lvl="0" algn="ctr" defTabSz="1422400" rtl="1">
            <a:lnSpc>
              <a:spcPct val="90000"/>
            </a:lnSpc>
            <a:spcBef>
              <a:spcPct val="0"/>
            </a:spcBef>
            <a:spcAft>
              <a:spcPct val="35000"/>
            </a:spcAft>
          </a:pPr>
          <a:r>
            <a:rPr lang="he-IL" sz="3200" kern="1200" dirty="0"/>
            <a:t>מתרוממות / יורדות</a:t>
          </a:r>
        </a:p>
      </dsp:txBody>
      <dsp:txXfrm>
        <a:off x="32068" y="1622591"/>
        <a:ext cx="3738561" cy="892967"/>
      </dsp:txXfrm>
    </dsp:sp>
    <dsp:sp modelId="{53C7152E-1BFD-4253-A921-45D5602C563C}">
      <dsp:nvSpPr>
        <dsp:cNvPr id="0" name=""/>
        <dsp:cNvSpPr/>
      </dsp:nvSpPr>
      <dsp:spPr>
        <a:xfrm rot="5400000">
          <a:off x="1818352" y="2626337"/>
          <a:ext cx="165992" cy="165992"/>
        </a:xfrm>
        <a:prstGeom prst="rightArrow">
          <a:avLst>
            <a:gd name="adj1" fmla="val 66700"/>
            <a:gd name="adj2" fmla="val 50000"/>
          </a:avLst>
        </a:prstGeom>
        <a:gradFill rotWithShape="0">
          <a:gsLst>
            <a:gs pos="0">
              <a:schemeClr val="accent3">
                <a:hueOff val="892911"/>
                <a:satOff val="-19897"/>
                <a:lumOff val="2392"/>
                <a:alphaOff val="0"/>
                <a:tint val="100000"/>
                <a:shade val="100000"/>
                <a:satMod val="130000"/>
              </a:schemeClr>
            </a:gs>
            <a:gs pos="100000">
              <a:schemeClr val="accent3">
                <a:hueOff val="892911"/>
                <a:satOff val="-19897"/>
                <a:lumOff val="239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CB76DFE-CB52-455C-BA45-829DDC978D73}">
      <dsp:nvSpPr>
        <dsp:cNvPr id="0" name=""/>
        <dsp:cNvSpPr/>
      </dsp:nvSpPr>
      <dsp:spPr>
        <a:xfrm>
          <a:off x="4286" y="2875326"/>
          <a:ext cx="3794125" cy="948531"/>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1026624"/>
              <a:satOff val="-19614"/>
              <a:lumOff val="-49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שרירי הצלעות</a:t>
          </a:r>
        </a:p>
        <a:p>
          <a:pPr lvl="0" algn="ctr" defTabSz="1422400" rtl="1">
            <a:lnSpc>
              <a:spcPct val="90000"/>
            </a:lnSpc>
            <a:spcBef>
              <a:spcPct val="0"/>
            </a:spcBef>
            <a:spcAft>
              <a:spcPct val="35000"/>
            </a:spcAft>
          </a:pPr>
          <a:r>
            <a:rPr lang="he-IL" sz="3200" kern="1200" dirty="0"/>
            <a:t>מתכווצים / מתרפים</a:t>
          </a:r>
        </a:p>
      </dsp:txBody>
      <dsp:txXfrm>
        <a:off x="32068" y="2903108"/>
        <a:ext cx="3738561" cy="892967"/>
      </dsp:txXfrm>
    </dsp:sp>
    <dsp:sp modelId="{FFBF08DF-8AA7-4758-97CA-A458B251ACCB}">
      <dsp:nvSpPr>
        <dsp:cNvPr id="0" name=""/>
        <dsp:cNvSpPr/>
      </dsp:nvSpPr>
      <dsp:spPr>
        <a:xfrm rot="5400000">
          <a:off x="1818352" y="3906854"/>
          <a:ext cx="165992" cy="165992"/>
        </a:xfrm>
        <a:prstGeom prst="rightArrow">
          <a:avLst>
            <a:gd name="adj1" fmla="val 66700"/>
            <a:gd name="adj2" fmla="val 50000"/>
          </a:avLst>
        </a:prstGeom>
        <a:gradFill rotWithShape="0">
          <a:gsLst>
            <a:gs pos="0">
              <a:schemeClr val="accent3">
                <a:hueOff val="1785822"/>
                <a:satOff val="-39795"/>
                <a:lumOff val="4784"/>
                <a:alphaOff val="0"/>
                <a:tint val="100000"/>
                <a:shade val="100000"/>
                <a:satMod val="130000"/>
              </a:schemeClr>
            </a:gs>
            <a:gs pos="100000">
              <a:schemeClr val="accent3">
                <a:hueOff val="1785822"/>
                <a:satOff val="-39795"/>
                <a:lumOff val="478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0DD98C2-2ECE-4152-A209-9CA4D3C2CC3A}">
      <dsp:nvSpPr>
        <dsp:cNvPr id="0" name=""/>
        <dsp:cNvSpPr/>
      </dsp:nvSpPr>
      <dsp:spPr>
        <a:xfrm>
          <a:off x="4286" y="4155843"/>
          <a:ext cx="3794125" cy="948531"/>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2053247"/>
              <a:satOff val="-39227"/>
              <a:lumOff val="-98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נפח בית החזה</a:t>
          </a:r>
        </a:p>
        <a:p>
          <a:pPr lvl="0" algn="ctr" defTabSz="1422400" rtl="1">
            <a:lnSpc>
              <a:spcPct val="90000"/>
            </a:lnSpc>
            <a:spcBef>
              <a:spcPct val="0"/>
            </a:spcBef>
            <a:spcAft>
              <a:spcPct val="35000"/>
            </a:spcAft>
          </a:pPr>
          <a:r>
            <a:rPr lang="he-IL" sz="3200" kern="1200" dirty="0"/>
            <a:t>קטן / גדל</a:t>
          </a:r>
        </a:p>
      </dsp:txBody>
      <dsp:txXfrm>
        <a:off x="32068" y="4183625"/>
        <a:ext cx="3738561" cy="892967"/>
      </dsp:txXfrm>
    </dsp:sp>
    <dsp:sp modelId="{E9C86755-DA5D-4628-8048-84B83A156895}">
      <dsp:nvSpPr>
        <dsp:cNvPr id="0" name=""/>
        <dsp:cNvSpPr/>
      </dsp:nvSpPr>
      <dsp:spPr>
        <a:xfrm>
          <a:off x="4329588" y="314291"/>
          <a:ext cx="3794125" cy="948531"/>
        </a:xfrm>
        <a:prstGeom prst="roundRect">
          <a:avLst>
            <a:gd name="adj" fmla="val 10000"/>
          </a:avLst>
        </a:prstGeom>
        <a:gradFill rotWithShape="0">
          <a:gsLst>
            <a:gs pos="0">
              <a:schemeClr val="accent3">
                <a:hueOff val="4464556"/>
                <a:satOff val="-99487"/>
                <a:lumOff val="11960"/>
                <a:alphaOff val="0"/>
                <a:tint val="100000"/>
                <a:shade val="100000"/>
                <a:satMod val="130000"/>
              </a:schemeClr>
            </a:gs>
            <a:gs pos="100000">
              <a:schemeClr val="accent3">
                <a:hueOff val="4464556"/>
                <a:satOff val="-99487"/>
                <a:lumOff val="1196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rtl="1">
            <a:lnSpc>
              <a:spcPct val="90000"/>
            </a:lnSpc>
            <a:spcBef>
              <a:spcPct val="0"/>
            </a:spcBef>
            <a:spcAft>
              <a:spcPct val="35000"/>
            </a:spcAft>
          </a:pPr>
          <a:r>
            <a:rPr lang="he-IL" sz="5600" kern="1200" dirty="0">
              <a:solidFill>
                <a:schemeClr val="tx1"/>
              </a:solidFill>
            </a:rPr>
            <a:t>שאיפה:</a:t>
          </a:r>
        </a:p>
      </dsp:txBody>
      <dsp:txXfrm>
        <a:off x="4357370" y="342073"/>
        <a:ext cx="3738561" cy="892967"/>
      </dsp:txXfrm>
    </dsp:sp>
    <dsp:sp modelId="{ED0C2570-E6B3-4FCD-8B8B-CDC103960BC1}">
      <dsp:nvSpPr>
        <dsp:cNvPr id="0" name=""/>
        <dsp:cNvSpPr/>
      </dsp:nvSpPr>
      <dsp:spPr>
        <a:xfrm rot="5400000">
          <a:off x="6143654" y="1345819"/>
          <a:ext cx="165992" cy="165992"/>
        </a:xfrm>
        <a:prstGeom prst="rightArrow">
          <a:avLst>
            <a:gd name="adj1" fmla="val 66700"/>
            <a:gd name="adj2" fmla="val 5000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D380C5D-21AD-44E8-B858-A00D438085E8}">
      <dsp:nvSpPr>
        <dsp:cNvPr id="0" name=""/>
        <dsp:cNvSpPr/>
      </dsp:nvSpPr>
      <dsp:spPr>
        <a:xfrm>
          <a:off x="4329588" y="1594809"/>
          <a:ext cx="3794125" cy="948531"/>
        </a:xfrm>
        <a:prstGeom prst="roundRect">
          <a:avLst>
            <a:gd name="adj" fmla="val 10000"/>
          </a:avLst>
        </a:prstGeom>
        <a:solidFill>
          <a:schemeClr val="tx2">
            <a:alpha val="90000"/>
          </a:schemeClr>
        </a:solidFill>
        <a:ln w="9525" cap="flat" cmpd="sng" algn="ctr">
          <a:solidFill>
            <a:schemeClr val="accent3">
              <a:tint val="40000"/>
              <a:alpha val="90000"/>
              <a:hueOff val="3079871"/>
              <a:satOff val="-58841"/>
              <a:lumOff val="-148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הצלעות </a:t>
          </a:r>
        </a:p>
        <a:p>
          <a:pPr lvl="0" algn="ctr" defTabSz="1422400" rtl="1">
            <a:lnSpc>
              <a:spcPct val="90000"/>
            </a:lnSpc>
            <a:spcBef>
              <a:spcPct val="0"/>
            </a:spcBef>
            <a:spcAft>
              <a:spcPct val="35000"/>
            </a:spcAft>
          </a:pPr>
          <a:r>
            <a:rPr lang="he-IL" sz="3200" kern="1200" dirty="0"/>
            <a:t>מתרוממות / יורדות</a:t>
          </a:r>
        </a:p>
      </dsp:txBody>
      <dsp:txXfrm>
        <a:off x="4357370" y="1622591"/>
        <a:ext cx="3738561" cy="892967"/>
      </dsp:txXfrm>
    </dsp:sp>
    <dsp:sp modelId="{F876FDA9-1984-4B26-AE7F-92C88D8DD36F}">
      <dsp:nvSpPr>
        <dsp:cNvPr id="0" name=""/>
        <dsp:cNvSpPr/>
      </dsp:nvSpPr>
      <dsp:spPr>
        <a:xfrm rot="5400000">
          <a:off x="6143654" y="2626337"/>
          <a:ext cx="165992" cy="165992"/>
        </a:xfrm>
        <a:prstGeom prst="rightArrow">
          <a:avLst>
            <a:gd name="adj1" fmla="val 66700"/>
            <a:gd name="adj2" fmla="val 50000"/>
          </a:avLst>
        </a:prstGeom>
        <a:gradFill rotWithShape="0">
          <a:gsLst>
            <a:gs pos="0">
              <a:schemeClr val="accent3">
                <a:hueOff val="3571645"/>
                <a:satOff val="-79590"/>
                <a:lumOff val="9568"/>
                <a:alphaOff val="0"/>
                <a:tint val="100000"/>
                <a:shade val="100000"/>
                <a:satMod val="130000"/>
              </a:schemeClr>
            </a:gs>
            <a:gs pos="100000">
              <a:schemeClr val="accent3">
                <a:hueOff val="3571645"/>
                <a:satOff val="-79590"/>
                <a:lumOff val="956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B7196EE-3E51-437B-9FF4-4056CE4C7F6F}">
      <dsp:nvSpPr>
        <dsp:cNvPr id="0" name=""/>
        <dsp:cNvSpPr/>
      </dsp:nvSpPr>
      <dsp:spPr>
        <a:xfrm>
          <a:off x="4329588" y="2875326"/>
          <a:ext cx="3794125" cy="948531"/>
        </a:xfrm>
        <a:prstGeom prst="roundRect">
          <a:avLst>
            <a:gd name="adj" fmla="val 10000"/>
          </a:avLst>
        </a:prstGeom>
        <a:solidFill>
          <a:schemeClr val="accent3">
            <a:tint val="40000"/>
            <a:alpha val="90000"/>
            <a:hueOff val="4106495"/>
            <a:satOff val="-78454"/>
            <a:lumOff val="-1974"/>
            <a:alphaOff val="0"/>
          </a:schemeClr>
        </a:solidFill>
        <a:ln w="9525" cap="flat" cmpd="sng" algn="ctr">
          <a:solidFill>
            <a:schemeClr val="accent3">
              <a:tint val="40000"/>
              <a:alpha val="90000"/>
              <a:hueOff val="4106495"/>
              <a:satOff val="-78454"/>
              <a:lumOff val="-197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שרירי הצלעות</a:t>
          </a:r>
        </a:p>
        <a:p>
          <a:pPr lvl="0" algn="ctr" defTabSz="1422400" rtl="1">
            <a:lnSpc>
              <a:spcPct val="90000"/>
            </a:lnSpc>
            <a:spcBef>
              <a:spcPct val="0"/>
            </a:spcBef>
            <a:spcAft>
              <a:spcPct val="35000"/>
            </a:spcAft>
          </a:pPr>
          <a:r>
            <a:rPr lang="he-IL" sz="3200" kern="1200" dirty="0"/>
            <a:t>מתכווצים / מתרפים</a:t>
          </a:r>
        </a:p>
      </dsp:txBody>
      <dsp:txXfrm>
        <a:off x="4357370" y="2903108"/>
        <a:ext cx="3738561" cy="892967"/>
      </dsp:txXfrm>
    </dsp:sp>
    <dsp:sp modelId="{47988AC3-660C-4DAE-8B03-21409F4702FC}">
      <dsp:nvSpPr>
        <dsp:cNvPr id="0" name=""/>
        <dsp:cNvSpPr/>
      </dsp:nvSpPr>
      <dsp:spPr>
        <a:xfrm rot="5400000">
          <a:off x="6143654" y="3906854"/>
          <a:ext cx="165992" cy="165992"/>
        </a:xfrm>
        <a:prstGeom prst="rightArrow">
          <a:avLst>
            <a:gd name="adj1" fmla="val 66700"/>
            <a:gd name="adj2" fmla="val 50000"/>
          </a:avLst>
        </a:prstGeom>
        <a:gradFill rotWithShape="0">
          <a:gsLst>
            <a:gs pos="0">
              <a:schemeClr val="accent3">
                <a:hueOff val="4464556"/>
                <a:satOff val="-99487"/>
                <a:lumOff val="11960"/>
                <a:alphaOff val="0"/>
                <a:tint val="100000"/>
                <a:shade val="100000"/>
                <a:satMod val="130000"/>
              </a:schemeClr>
            </a:gs>
            <a:gs pos="100000">
              <a:schemeClr val="accent3">
                <a:hueOff val="4464556"/>
                <a:satOff val="-99487"/>
                <a:lumOff val="1196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4245A51-390F-4F0C-8205-45D15B338F7D}">
      <dsp:nvSpPr>
        <dsp:cNvPr id="0" name=""/>
        <dsp:cNvSpPr/>
      </dsp:nvSpPr>
      <dsp:spPr>
        <a:xfrm>
          <a:off x="4329588" y="4155843"/>
          <a:ext cx="3794125" cy="948531"/>
        </a:xfrm>
        <a:prstGeom prst="roundRect">
          <a:avLst>
            <a:gd name="adj" fmla="val 10000"/>
          </a:avLst>
        </a:prstGeom>
        <a:solidFill>
          <a:schemeClr val="accent3">
            <a:tint val="40000"/>
            <a:alpha val="90000"/>
            <a:hueOff val="5133118"/>
            <a:satOff val="-98068"/>
            <a:lumOff val="-2468"/>
            <a:alphaOff val="0"/>
          </a:schemeClr>
        </a:solidFill>
        <a:ln w="9525" cap="flat" cmpd="sng" algn="ctr">
          <a:solidFill>
            <a:schemeClr val="accent3">
              <a:tint val="40000"/>
              <a:alpha val="90000"/>
              <a:hueOff val="5133118"/>
              <a:satOff val="-98068"/>
              <a:lumOff val="-246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נפח בית החזה</a:t>
          </a:r>
        </a:p>
        <a:p>
          <a:pPr lvl="0" algn="ctr" defTabSz="1422400" rtl="1">
            <a:lnSpc>
              <a:spcPct val="90000"/>
            </a:lnSpc>
            <a:spcBef>
              <a:spcPct val="0"/>
            </a:spcBef>
            <a:spcAft>
              <a:spcPct val="35000"/>
            </a:spcAft>
          </a:pPr>
          <a:r>
            <a:rPr lang="he-IL" sz="3200" kern="1200" dirty="0"/>
            <a:t>קטן / גדל</a:t>
          </a:r>
        </a:p>
      </dsp:txBody>
      <dsp:txXfrm>
        <a:off x="4357370" y="4183625"/>
        <a:ext cx="3738561" cy="8929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DFF8A-67E5-473A-8FC4-697B8D4AD028}">
      <dsp:nvSpPr>
        <dsp:cNvPr id="0" name=""/>
        <dsp:cNvSpPr/>
      </dsp:nvSpPr>
      <dsp:spPr>
        <a:xfrm>
          <a:off x="4286" y="314291"/>
          <a:ext cx="3794125" cy="94853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rtl="1">
            <a:lnSpc>
              <a:spcPct val="90000"/>
            </a:lnSpc>
            <a:spcBef>
              <a:spcPct val="0"/>
            </a:spcBef>
            <a:spcAft>
              <a:spcPct val="35000"/>
            </a:spcAft>
          </a:pPr>
          <a:r>
            <a:rPr lang="he-IL" sz="5600" kern="1200" dirty="0">
              <a:solidFill>
                <a:schemeClr val="tx1"/>
              </a:solidFill>
            </a:rPr>
            <a:t>נשיפה:</a:t>
          </a:r>
        </a:p>
      </dsp:txBody>
      <dsp:txXfrm>
        <a:off x="32068" y="342073"/>
        <a:ext cx="3738561" cy="892967"/>
      </dsp:txXfrm>
    </dsp:sp>
    <dsp:sp modelId="{BFCF3DCF-73E7-419E-8BB9-79F1FE71181D}">
      <dsp:nvSpPr>
        <dsp:cNvPr id="0" name=""/>
        <dsp:cNvSpPr/>
      </dsp:nvSpPr>
      <dsp:spPr>
        <a:xfrm rot="5400000">
          <a:off x="1818352" y="1345819"/>
          <a:ext cx="165992" cy="165992"/>
        </a:xfrm>
        <a:prstGeom prst="rightArrow">
          <a:avLst>
            <a:gd name="adj1" fmla="val 66700"/>
            <a:gd name="adj2" fmla="val 5000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E9ACC9B-5F8D-403C-949E-EFED395F6358}">
      <dsp:nvSpPr>
        <dsp:cNvPr id="0" name=""/>
        <dsp:cNvSpPr/>
      </dsp:nvSpPr>
      <dsp:spPr>
        <a:xfrm>
          <a:off x="4286" y="1594809"/>
          <a:ext cx="3794125" cy="948531"/>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הצלעות </a:t>
          </a:r>
        </a:p>
        <a:p>
          <a:pPr lvl="0" algn="ctr" defTabSz="1422400" rtl="1">
            <a:lnSpc>
              <a:spcPct val="90000"/>
            </a:lnSpc>
            <a:spcBef>
              <a:spcPct val="0"/>
            </a:spcBef>
            <a:spcAft>
              <a:spcPct val="35000"/>
            </a:spcAft>
          </a:pPr>
          <a:r>
            <a:rPr lang="he-IL" sz="3200" kern="1200" dirty="0">
              <a:solidFill>
                <a:schemeClr val="accent2"/>
              </a:solidFill>
            </a:rPr>
            <a:t>יורדות</a:t>
          </a:r>
        </a:p>
      </dsp:txBody>
      <dsp:txXfrm>
        <a:off x="32068" y="1622591"/>
        <a:ext cx="3738561" cy="892967"/>
      </dsp:txXfrm>
    </dsp:sp>
    <dsp:sp modelId="{53C7152E-1BFD-4253-A921-45D5602C563C}">
      <dsp:nvSpPr>
        <dsp:cNvPr id="0" name=""/>
        <dsp:cNvSpPr/>
      </dsp:nvSpPr>
      <dsp:spPr>
        <a:xfrm rot="5400000">
          <a:off x="1818352" y="2626337"/>
          <a:ext cx="165992" cy="165992"/>
        </a:xfrm>
        <a:prstGeom prst="rightArrow">
          <a:avLst>
            <a:gd name="adj1" fmla="val 66700"/>
            <a:gd name="adj2" fmla="val 50000"/>
          </a:avLst>
        </a:prstGeom>
        <a:gradFill rotWithShape="0">
          <a:gsLst>
            <a:gs pos="0">
              <a:schemeClr val="accent3">
                <a:hueOff val="892911"/>
                <a:satOff val="-19897"/>
                <a:lumOff val="2392"/>
                <a:alphaOff val="0"/>
                <a:tint val="100000"/>
                <a:shade val="100000"/>
                <a:satMod val="130000"/>
              </a:schemeClr>
            </a:gs>
            <a:gs pos="100000">
              <a:schemeClr val="accent3">
                <a:hueOff val="892911"/>
                <a:satOff val="-19897"/>
                <a:lumOff val="239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CB76DFE-CB52-455C-BA45-829DDC978D73}">
      <dsp:nvSpPr>
        <dsp:cNvPr id="0" name=""/>
        <dsp:cNvSpPr/>
      </dsp:nvSpPr>
      <dsp:spPr>
        <a:xfrm>
          <a:off x="4286" y="2875326"/>
          <a:ext cx="3794125" cy="948531"/>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1026624"/>
              <a:satOff val="-19614"/>
              <a:lumOff val="-49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שרירי הצלעות</a:t>
          </a:r>
        </a:p>
        <a:p>
          <a:pPr lvl="0" algn="ctr" defTabSz="1422400" rtl="1">
            <a:lnSpc>
              <a:spcPct val="90000"/>
            </a:lnSpc>
            <a:spcBef>
              <a:spcPct val="0"/>
            </a:spcBef>
            <a:spcAft>
              <a:spcPct val="35000"/>
            </a:spcAft>
          </a:pPr>
          <a:r>
            <a:rPr lang="he-IL" sz="3200" kern="1200" dirty="0">
              <a:solidFill>
                <a:schemeClr val="accent2"/>
              </a:solidFill>
            </a:rPr>
            <a:t> מתרפים</a:t>
          </a:r>
        </a:p>
      </dsp:txBody>
      <dsp:txXfrm>
        <a:off x="32068" y="2903108"/>
        <a:ext cx="3738561" cy="892967"/>
      </dsp:txXfrm>
    </dsp:sp>
    <dsp:sp modelId="{FFBF08DF-8AA7-4758-97CA-A458B251ACCB}">
      <dsp:nvSpPr>
        <dsp:cNvPr id="0" name=""/>
        <dsp:cNvSpPr/>
      </dsp:nvSpPr>
      <dsp:spPr>
        <a:xfrm rot="5400000">
          <a:off x="1818352" y="3906854"/>
          <a:ext cx="165992" cy="165992"/>
        </a:xfrm>
        <a:prstGeom prst="rightArrow">
          <a:avLst>
            <a:gd name="adj1" fmla="val 66700"/>
            <a:gd name="adj2" fmla="val 50000"/>
          </a:avLst>
        </a:prstGeom>
        <a:gradFill rotWithShape="0">
          <a:gsLst>
            <a:gs pos="0">
              <a:schemeClr val="accent3">
                <a:hueOff val="1785822"/>
                <a:satOff val="-39795"/>
                <a:lumOff val="4784"/>
                <a:alphaOff val="0"/>
                <a:tint val="100000"/>
                <a:shade val="100000"/>
                <a:satMod val="130000"/>
              </a:schemeClr>
            </a:gs>
            <a:gs pos="100000">
              <a:schemeClr val="accent3">
                <a:hueOff val="1785822"/>
                <a:satOff val="-39795"/>
                <a:lumOff val="478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0DD98C2-2ECE-4152-A209-9CA4D3C2CC3A}">
      <dsp:nvSpPr>
        <dsp:cNvPr id="0" name=""/>
        <dsp:cNvSpPr/>
      </dsp:nvSpPr>
      <dsp:spPr>
        <a:xfrm>
          <a:off x="4286" y="4155843"/>
          <a:ext cx="3794125" cy="948531"/>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2053247"/>
              <a:satOff val="-39227"/>
              <a:lumOff val="-98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נפח בית החזה</a:t>
          </a:r>
        </a:p>
        <a:p>
          <a:pPr lvl="0" algn="ctr" defTabSz="1422400" rtl="1">
            <a:lnSpc>
              <a:spcPct val="90000"/>
            </a:lnSpc>
            <a:spcBef>
              <a:spcPct val="0"/>
            </a:spcBef>
            <a:spcAft>
              <a:spcPct val="35000"/>
            </a:spcAft>
          </a:pPr>
          <a:r>
            <a:rPr lang="he-IL" sz="3200" kern="1200" dirty="0">
              <a:solidFill>
                <a:schemeClr val="accent2"/>
              </a:solidFill>
            </a:rPr>
            <a:t>קטן </a:t>
          </a:r>
        </a:p>
      </dsp:txBody>
      <dsp:txXfrm>
        <a:off x="32068" y="4183625"/>
        <a:ext cx="3738561" cy="892967"/>
      </dsp:txXfrm>
    </dsp:sp>
    <dsp:sp modelId="{E9C86755-DA5D-4628-8048-84B83A156895}">
      <dsp:nvSpPr>
        <dsp:cNvPr id="0" name=""/>
        <dsp:cNvSpPr/>
      </dsp:nvSpPr>
      <dsp:spPr>
        <a:xfrm>
          <a:off x="4329588" y="314291"/>
          <a:ext cx="3794125" cy="948531"/>
        </a:xfrm>
        <a:prstGeom prst="roundRect">
          <a:avLst>
            <a:gd name="adj" fmla="val 10000"/>
          </a:avLst>
        </a:prstGeom>
        <a:gradFill rotWithShape="0">
          <a:gsLst>
            <a:gs pos="0">
              <a:schemeClr val="accent3">
                <a:hueOff val="4464556"/>
                <a:satOff val="-99487"/>
                <a:lumOff val="11960"/>
                <a:alphaOff val="0"/>
                <a:tint val="100000"/>
                <a:shade val="100000"/>
                <a:satMod val="130000"/>
              </a:schemeClr>
            </a:gs>
            <a:gs pos="100000">
              <a:schemeClr val="accent3">
                <a:hueOff val="4464556"/>
                <a:satOff val="-99487"/>
                <a:lumOff val="1196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rtl="1">
            <a:lnSpc>
              <a:spcPct val="90000"/>
            </a:lnSpc>
            <a:spcBef>
              <a:spcPct val="0"/>
            </a:spcBef>
            <a:spcAft>
              <a:spcPct val="35000"/>
            </a:spcAft>
          </a:pPr>
          <a:r>
            <a:rPr lang="he-IL" sz="5600" kern="1200" dirty="0">
              <a:solidFill>
                <a:schemeClr val="tx1"/>
              </a:solidFill>
            </a:rPr>
            <a:t>שאיפה:</a:t>
          </a:r>
        </a:p>
      </dsp:txBody>
      <dsp:txXfrm>
        <a:off x="4357370" y="342073"/>
        <a:ext cx="3738561" cy="892967"/>
      </dsp:txXfrm>
    </dsp:sp>
    <dsp:sp modelId="{ED0C2570-E6B3-4FCD-8B8B-CDC103960BC1}">
      <dsp:nvSpPr>
        <dsp:cNvPr id="0" name=""/>
        <dsp:cNvSpPr/>
      </dsp:nvSpPr>
      <dsp:spPr>
        <a:xfrm rot="5400000">
          <a:off x="6143654" y="1345819"/>
          <a:ext cx="165992" cy="165992"/>
        </a:xfrm>
        <a:prstGeom prst="rightArrow">
          <a:avLst>
            <a:gd name="adj1" fmla="val 66700"/>
            <a:gd name="adj2" fmla="val 5000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D380C5D-21AD-44E8-B858-A00D438085E8}">
      <dsp:nvSpPr>
        <dsp:cNvPr id="0" name=""/>
        <dsp:cNvSpPr/>
      </dsp:nvSpPr>
      <dsp:spPr>
        <a:xfrm>
          <a:off x="4329588" y="1594809"/>
          <a:ext cx="3794125" cy="948531"/>
        </a:xfrm>
        <a:prstGeom prst="roundRect">
          <a:avLst>
            <a:gd name="adj" fmla="val 10000"/>
          </a:avLst>
        </a:prstGeom>
        <a:solidFill>
          <a:schemeClr val="tx2">
            <a:alpha val="90000"/>
          </a:schemeClr>
        </a:solidFill>
        <a:ln w="9525" cap="flat" cmpd="sng" algn="ctr">
          <a:solidFill>
            <a:schemeClr val="accent3">
              <a:tint val="40000"/>
              <a:alpha val="90000"/>
              <a:hueOff val="3079871"/>
              <a:satOff val="-58841"/>
              <a:lumOff val="-148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הצלעות </a:t>
          </a:r>
        </a:p>
        <a:p>
          <a:pPr lvl="0" algn="ctr" defTabSz="1422400" rtl="1">
            <a:lnSpc>
              <a:spcPct val="90000"/>
            </a:lnSpc>
            <a:spcBef>
              <a:spcPct val="0"/>
            </a:spcBef>
            <a:spcAft>
              <a:spcPct val="35000"/>
            </a:spcAft>
          </a:pPr>
          <a:r>
            <a:rPr lang="he-IL" sz="3200" kern="1200" dirty="0">
              <a:solidFill>
                <a:schemeClr val="accent2"/>
              </a:solidFill>
            </a:rPr>
            <a:t>מתרוממות</a:t>
          </a:r>
        </a:p>
      </dsp:txBody>
      <dsp:txXfrm>
        <a:off x="4357370" y="1622591"/>
        <a:ext cx="3738561" cy="892967"/>
      </dsp:txXfrm>
    </dsp:sp>
    <dsp:sp modelId="{F876FDA9-1984-4B26-AE7F-92C88D8DD36F}">
      <dsp:nvSpPr>
        <dsp:cNvPr id="0" name=""/>
        <dsp:cNvSpPr/>
      </dsp:nvSpPr>
      <dsp:spPr>
        <a:xfrm rot="5400000">
          <a:off x="6143654" y="2626337"/>
          <a:ext cx="165992" cy="165992"/>
        </a:xfrm>
        <a:prstGeom prst="rightArrow">
          <a:avLst>
            <a:gd name="adj1" fmla="val 66700"/>
            <a:gd name="adj2" fmla="val 50000"/>
          </a:avLst>
        </a:prstGeom>
        <a:gradFill rotWithShape="0">
          <a:gsLst>
            <a:gs pos="0">
              <a:schemeClr val="accent3">
                <a:hueOff val="3571645"/>
                <a:satOff val="-79590"/>
                <a:lumOff val="9568"/>
                <a:alphaOff val="0"/>
                <a:tint val="100000"/>
                <a:shade val="100000"/>
                <a:satMod val="130000"/>
              </a:schemeClr>
            </a:gs>
            <a:gs pos="100000">
              <a:schemeClr val="accent3">
                <a:hueOff val="3571645"/>
                <a:satOff val="-79590"/>
                <a:lumOff val="956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B7196EE-3E51-437B-9FF4-4056CE4C7F6F}">
      <dsp:nvSpPr>
        <dsp:cNvPr id="0" name=""/>
        <dsp:cNvSpPr/>
      </dsp:nvSpPr>
      <dsp:spPr>
        <a:xfrm>
          <a:off x="4329588" y="2875326"/>
          <a:ext cx="3794125" cy="948531"/>
        </a:xfrm>
        <a:prstGeom prst="roundRect">
          <a:avLst>
            <a:gd name="adj" fmla="val 10000"/>
          </a:avLst>
        </a:prstGeom>
        <a:solidFill>
          <a:schemeClr val="accent3">
            <a:tint val="40000"/>
            <a:alpha val="90000"/>
            <a:hueOff val="4106495"/>
            <a:satOff val="-78454"/>
            <a:lumOff val="-1974"/>
            <a:alphaOff val="0"/>
          </a:schemeClr>
        </a:solidFill>
        <a:ln w="9525" cap="flat" cmpd="sng" algn="ctr">
          <a:solidFill>
            <a:schemeClr val="accent3">
              <a:tint val="40000"/>
              <a:alpha val="90000"/>
              <a:hueOff val="4106495"/>
              <a:satOff val="-78454"/>
              <a:lumOff val="-197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שרירי הצלעות</a:t>
          </a:r>
        </a:p>
        <a:p>
          <a:pPr lvl="0" algn="ctr" defTabSz="1422400" rtl="1">
            <a:lnSpc>
              <a:spcPct val="90000"/>
            </a:lnSpc>
            <a:spcBef>
              <a:spcPct val="0"/>
            </a:spcBef>
            <a:spcAft>
              <a:spcPct val="35000"/>
            </a:spcAft>
          </a:pPr>
          <a:r>
            <a:rPr lang="he-IL" sz="3200" kern="1200" dirty="0">
              <a:solidFill>
                <a:schemeClr val="accent2"/>
              </a:solidFill>
            </a:rPr>
            <a:t>מתכווצים</a:t>
          </a:r>
        </a:p>
      </dsp:txBody>
      <dsp:txXfrm>
        <a:off x="4357370" y="2903108"/>
        <a:ext cx="3738561" cy="892967"/>
      </dsp:txXfrm>
    </dsp:sp>
    <dsp:sp modelId="{47988AC3-660C-4DAE-8B03-21409F4702FC}">
      <dsp:nvSpPr>
        <dsp:cNvPr id="0" name=""/>
        <dsp:cNvSpPr/>
      </dsp:nvSpPr>
      <dsp:spPr>
        <a:xfrm rot="5400000">
          <a:off x="6143654" y="3906854"/>
          <a:ext cx="165992" cy="165992"/>
        </a:xfrm>
        <a:prstGeom prst="rightArrow">
          <a:avLst>
            <a:gd name="adj1" fmla="val 66700"/>
            <a:gd name="adj2" fmla="val 50000"/>
          </a:avLst>
        </a:prstGeom>
        <a:gradFill rotWithShape="0">
          <a:gsLst>
            <a:gs pos="0">
              <a:schemeClr val="accent3">
                <a:hueOff val="4464556"/>
                <a:satOff val="-99487"/>
                <a:lumOff val="11960"/>
                <a:alphaOff val="0"/>
                <a:tint val="100000"/>
                <a:shade val="100000"/>
                <a:satMod val="130000"/>
              </a:schemeClr>
            </a:gs>
            <a:gs pos="100000">
              <a:schemeClr val="accent3">
                <a:hueOff val="4464556"/>
                <a:satOff val="-99487"/>
                <a:lumOff val="1196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4245A51-390F-4F0C-8205-45D15B338F7D}">
      <dsp:nvSpPr>
        <dsp:cNvPr id="0" name=""/>
        <dsp:cNvSpPr/>
      </dsp:nvSpPr>
      <dsp:spPr>
        <a:xfrm>
          <a:off x="4329588" y="4155843"/>
          <a:ext cx="3794125" cy="948531"/>
        </a:xfrm>
        <a:prstGeom prst="roundRect">
          <a:avLst>
            <a:gd name="adj" fmla="val 10000"/>
          </a:avLst>
        </a:prstGeom>
        <a:solidFill>
          <a:schemeClr val="accent3">
            <a:tint val="40000"/>
            <a:alpha val="90000"/>
            <a:hueOff val="5133118"/>
            <a:satOff val="-98068"/>
            <a:lumOff val="-2468"/>
            <a:alphaOff val="0"/>
          </a:schemeClr>
        </a:solidFill>
        <a:ln w="9525" cap="flat" cmpd="sng" algn="ctr">
          <a:solidFill>
            <a:schemeClr val="accent3">
              <a:tint val="40000"/>
              <a:alpha val="90000"/>
              <a:hueOff val="5133118"/>
              <a:satOff val="-98068"/>
              <a:lumOff val="-246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t>נפח בית החזה</a:t>
          </a:r>
        </a:p>
        <a:p>
          <a:pPr lvl="0" algn="ctr" defTabSz="1422400" rtl="1">
            <a:lnSpc>
              <a:spcPct val="90000"/>
            </a:lnSpc>
            <a:spcBef>
              <a:spcPct val="0"/>
            </a:spcBef>
            <a:spcAft>
              <a:spcPct val="35000"/>
            </a:spcAft>
          </a:pPr>
          <a:r>
            <a:rPr lang="he-IL" sz="3200" kern="1200" dirty="0">
              <a:solidFill>
                <a:schemeClr val="accent2"/>
              </a:solidFill>
            </a:rPr>
            <a:t>גדל</a:t>
          </a:r>
        </a:p>
      </dsp:txBody>
      <dsp:txXfrm>
        <a:off x="4357370" y="4183625"/>
        <a:ext cx="3738561" cy="8929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DFF8A-67E5-473A-8FC4-697B8D4AD028}">
      <dsp:nvSpPr>
        <dsp:cNvPr id="0" name=""/>
        <dsp:cNvSpPr/>
      </dsp:nvSpPr>
      <dsp:spPr>
        <a:xfrm>
          <a:off x="1145511" y="3178"/>
          <a:ext cx="3356624" cy="839156"/>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rtl="1">
            <a:lnSpc>
              <a:spcPct val="90000"/>
            </a:lnSpc>
            <a:spcBef>
              <a:spcPct val="0"/>
            </a:spcBef>
            <a:spcAft>
              <a:spcPct val="35000"/>
            </a:spcAft>
          </a:pPr>
          <a:r>
            <a:rPr lang="he-IL" sz="5000" kern="1200" dirty="0">
              <a:solidFill>
                <a:schemeClr val="bg2"/>
              </a:solidFill>
            </a:rPr>
            <a:t>נשיפה:</a:t>
          </a:r>
        </a:p>
      </dsp:txBody>
      <dsp:txXfrm>
        <a:off x="1170089" y="27756"/>
        <a:ext cx="3307468" cy="790000"/>
      </dsp:txXfrm>
    </dsp:sp>
    <dsp:sp modelId="{5F0C84EA-300E-448D-8DA1-4426E2E09C75}">
      <dsp:nvSpPr>
        <dsp:cNvPr id="0" name=""/>
        <dsp:cNvSpPr/>
      </dsp:nvSpPr>
      <dsp:spPr>
        <a:xfrm rot="5400000">
          <a:off x="2750397" y="915760"/>
          <a:ext cx="146852" cy="146852"/>
        </a:xfrm>
        <a:prstGeom prst="rightArrow">
          <a:avLst>
            <a:gd name="adj1" fmla="val 66700"/>
            <a:gd name="adj2" fmla="val 5000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4BD72AA-F562-48CC-9189-00BD3CDBAEF4}">
      <dsp:nvSpPr>
        <dsp:cNvPr id="0" name=""/>
        <dsp:cNvSpPr/>
      </dsp:nvSpPr>
      <dsp:spPr>
        <a:xfrm>
          <a:off x="1145511" y="1136039"/>
          <a:ext cx="3356624" cy="839156"/>
        </a:xfrm>
        <a:prstGeom prst="roundRect">
          <a:avLst>
            <a:gd name="adj" fmla="val 10000"/>
          </a:avLst>
        </a:prstGeom>
        <a:solidFill>
          <a:schemeClr val="accent3">
            <a:lumMod val="20000"/>
            <a:lumOff val="80000"/>
            <a:alpha val="90000"/>
          </a:schemeClr>
        </a:solidFill>
        <a:ln w="9525" cap="flat" cmpd="sng" algn="ctr">
          <a:solidFill>
            <a:schemeClr val="accent2">
              <a:alpha val="9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הסרעפת </a:t>
          </a:r>
        </a:p>
        <a:p>
          <a:pPr lvl="0" algn="ctr" defTabSz="1422400" rtl="1">
            <a:lnSpc>
              <a:spcPct val="90000"/>
            </a:lnSpc>
            <a:spcBef>
              <a:spcPct val="0"/>
            </a:spcBef>
            <a:spcAft>
              <a:spcPct val="35000"/>
            </a:spcAft>
          </a:pPr>
          <a:r>
            <a:rPr lang="he-IL" sz="3200" kern="1200" dirty="0">
              <a:solidFill>
                <a:schemeClr val="bg2"/>
              </a:solidFill>
            </a:rPr>
            <a:t>יורדת / עולה</a:t>
          </a:r>
        </a:p>
      </dsp:txBody>
      <dsp:txXfrm>
        <a:off x="1170089" y="1160617"/>
        <a:ext cx="3307468" cy="790000"/>
      </dsp:txXfrm>
    </dsp:sp>
    <dsp:sp modelId="{46DD257B-6590-43A2-B338-4BCB43885878}">
      <dsp:nvSpPr>
        <dsp:cNvPr id="0" name=""/>
        <dsp:cNvSpPr/>
      </dsp:nvSpPr>
      <dsp:spPr>
        <a:xfrm rot="5400000">
          <a:off x="2750397" y="2048621"/>
          <a:ext cx="146852" cy="146852"/>
        </a:xfrm>
        <a:prstGeom prst="rightArrow">
          <a:avLst>
            <a:gd name="adj1" fmla="val 66700"/>
            <a:gd name="adj2" fmla="val 50000"/>
          </a:avLst>
        </a:prstGeom>
        <a:gradFill rotWithShape="0">
          <a:gsLst>
            <a:gs pos="0">
              <a:schemeClr val="accent3">
                <a:hueOff val="496062"/>
                <a:satOff val="-11054"/>
                <a:lumOff val="1329"/>
                <a:alphaOff val="0"/>
                <a:tint val="100000"/>
                <a:shade val="100000"/>
                <a:satMod val="130000"/>
              </a:schemeClr>
            </a:gs>
            <a:gs pos="100000">
              <a:schemeClr val="accent3">
                <a:hueOff val="496062"/>
                <a:satOff val="-11054"/>
                <a:lumOff val="132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E9ACC9B-5F8D-403C-949E-EFED395F6358}">
      <dsp:nvSpPr>
        <dsp:cNvPr id="0" name=""/>
        <dsp:cNvSpPr/>
      </dsp:nvSpPr>
      <dsp:spPr>
        <a:xfrm>
          <a:off x="1145511" y="2268900"/>
          <a:ext cx="3356624" cy="839156"/>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570346"/>
              <a:satOff val="-10896"/>
              <a:lumOff val="-27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הצלעות </a:t>
          </a:r>
        </a:p>
        <a:p>
          <a:pPr lvl="0" algn="ctr" defTabSz="1422400" rtl="1">
            <a:lnSpc>
              <a:spcPct val="90000"/>
            </a:lnSpc>
            <a:spcBef>
              <a:spcPct val="0"/>
            </a:spcBef>
            <a:spcAft>
              <a:spcPct val="35000"/>
            </a:spcAft>
          </a:pPr>
          <a:r>
            <a:rPr lang="he-IL" sz="3200" kern="1200" dirty="0">
              <a:solidFill>
                <a:schemeClr val="bg2"/>
              </a:solidFill>
            </a:rPr>
            <a:t>יורדות</a:t>
          </a:r>
        </a:p>
      </dsp:txBody>
      <dsp:txXfrm>
        <a:off x="1170089" y="2293478"/>
        <a:ext cx="3307468" cy="790000"/>
      </dsp:txXfrm>
    </dsp:sp>
    <dsp:sp modelId="{53C7152E-1BFD-4253-A921-45D5602C563C}">
      <dsp:nvSpPr>
        <dsp:cNvPr id="0" name=""/>
        <dsp:cNvSpPr/>
      </dsp:nvSpPr>
      <dsp:spPr>
        <a:xfrm rot="5400000">
          <a:off x="2750397" y="3181482"/>
          <a:ext cx="146852" cy="146852"/>
        </a:xfrm>
        <a:prstGeom prst="rightArrow">
          <a:avLst>
            <a:gd name="adj1" fmla="val 66700"/>
            <a:gd name="adj2" fmla="val 50000"/>
          </a:avLst>
        </a:prstGeom>
        <a:gradFill rotWithShape="0">
          <a:gsLst>
            <a:gs pos="0">
              <a:schemeClr val="accent3">
                <a:hueOff val="992124"/>
                <a:satOff val="-22108"/>
                <a:lumOff val="2658"/>
                <a:alphaOff val="0"/>
                <a:tint val="100000"/>
                <a:shade val="100000"/>
                <a:satMod val="130000"/>
              </a:schemeClr>
            </a:gs>
            <a:gs pos="100000">
              <a:schemeClr val="accent3">
                <a:hueOff val="992124"/>
                <a:satOff val="-22108"/>
                <a:lumOff val="265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CB76DFE-CB52-455C-BA45-829DDC978D73}">
      <dsp:nvSpPr>
        <dsp:cNvPr id="0" name=""/>
        <dsp:cNvSpPr/>
      </dsp:nvSpPr>
      <dsp:spPr>
        <a:xfrm>
          <a:off x="1145511" y="3401760"/>
          <a:ext cx="3356624" cy="839156"/>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1140693"/>
              <a:satOff val="-21793"/>
              <a:lumOff val="-54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שרירי הצלעות</a:t>
          </a:r>
        </a:p>
        <a:p>
          <a:pPr lvl="0" algn="ctr" defTabSz="1422400" rtl="1">
            <a:lnSpc>
              <a:spcPct val="90000"/>
            </a:lnSpc>
            <a:spcBef>
              <a:spcPct val="0"/>
            </a:spcBef>
            <a:spcAft>
              <a:spcPct val="35000"/>
            </a:spcAft>
          </a:pPr>
          <a:r>
            <a:rPr lang="he-IL" sz="3200" kern="1200" dirty="0">
              <a:solidFill>
                <a:schemeClr val="bg2"/>
              </a:solidFill>
            </a:rPr>
            <a:t> מתרפים</a:t>
          </a:r>
        </a:p>
      </dsp:txBody>
      <dsp:txXfrm>
        <a:off x="1170089" y="3426338"/>
        <a:ext cx="3307468" cy="790000"/>
      </dsp:txXfrm>
    </dsp:sp>
    <dsp:sp modelId="{FFBF08DF-8AA7-4758-97CA-A458B251ACCB}">
      <dsp:nvSpPr>
        <dsp:cNvPr id="0" name=""/>
        <dsp:cNvSpPr/>
      </dsp:nvSpPr>
      <dsp:spPr>
        <a:xfrm rot="5400000">
          <a:off x="2750397" y="4314343"/>
          <a:ext cx="146852" cy="146852"/>
        </a:xfrm>
        <a:prstGeom prst="rightArrow">
          <a:avLst>
            <a:gd name="adj1" fmla="val 66700"/>
            <a:gd name="adj2" fmla="val 50000"/>
          </a:avLst>
        </a:prstGeom>
        <a:gradFill rotWithShape="0">
          <a:gsLst>
            <a:gs pos="0">
              <a:schemeClr val="accent3">
                <a:hueOff val="1488185"/>
                <a:satOff val="-33162"/>
                <a:lumOff val="3987"/>
                <a:alphaOff val="0"/>
                <a:tint val="100000"/>
                <a:shade val="100000"/>
                <a:satMod val="130000"/>
              </a:schemeClr>
            </a:gs>
            <a:gs pos="100000">
              <a:schemeClr val="accent3">
                <a:hueOff val="1488185"/>
                <a:satOff val="-33162"/>
                <a:lumOff val="398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0DD98C2-2ECE-4152-A209-9CA4D3C2CC3A}">
      <dsp:nvSpPr>
        <dsp:cNvPr id="0" name=""/>
        <dsp:cNvSpPr/>
      </dsp:nvSpPr>
      <dsp:spPr>
        <a:xfrm>
          <a:off x="1145511" y="4534621"/>
          <a:ext cx="3356624" cy="839156"/>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1711039"/>
              <a:satOff val="-32689"/>
              <a:lumOff val="-82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נפח בית החזה</a:t>
          </a:r>
        </a:p>
        <a:p>
          <a:pPr lvl="0" algn="ctr" defTabSz="1422400" rtl="1">
            <a:lnSpc>
              <a:spcPct val="90000"/>
            </a:lnSpc>
            <a:spcBef>
              <a:spcPct val="0"/>
            </a:spcBef>
            <a:spcAft>
              <a:spcPct val="35000"/>
            </a:spcAft>
          </a:pPr>
          <a:r>
            <a:rPr lang="he-IL" sz="3200" kern="1200" dirty="0">
              <a:solidFill>
                <a:schemeClr val="bg2"/>
              </a:solidFill>
            </a:rPr>
            <a:t>קטן </a:t>
          </a:r>
        </a:p>
      </dsp:txBody>
      <dsp:txXfrm>
        <a:off x="1170089" y="4559199"/>
        <a:ext cx="3307468" cy="790000"/>
      </dsp:txXfrm>
    </dsp:sp>
    <dsp:sp modelId="{8E00DF2F-D2A2-4C0D-B4C2-DAB3BB10280E}">
      <dsp:nvSpPr>
        <dsp:cNvPr id="0" name=""/>
        <dsp:cNvSpPr/>
      </dsp:nvSpPr>
      <dsp:spPr>
        <a:xfrm rot="5400000">
          <a:off x="2750397" y="5447203"/>
          <a:ext cx="146852" cy="146852"/>
        </a:xfrm>
        <a:prstGeom prst="rightArrow">
          <a:avLst>
            <a:gd name="adj1" fmla="val 66700"/>
            <a:gd name="adj2" fmla="val 50000"/>
          </a:avLst>
        </a:prstGeom>
        <a:gradFill rotWithShape="0">
          <a:gsLst>
            <a:gs pos="0">
              <a:schemeClr val="accent3">
                <a:hueOff val="1984247"/>
                <a:satOff val="-44216"/>
                <a:lumOff val="5316"/>
                <a:alphaOff val="0"/>
                <a:tint val="100000"/>
                <a:shade val="100000"/>
                <a:satMod val="130000"/>
              </a:schemeClr>
            </a:gs>
            <a:gs pos="100000">
              <a:schemeClr val="accent3">
                <a:hueOff val="1984247"/>
                <a:satOff val="-44216"/>
                <a:lumOff val="531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46729CC-6631-4291-B682-777F05F19ECA}">
      <dsp:nvSpPr>
        <dsp:cNvPr id="0" name=""/>
        <dsp:cNvSpPr/>
      </dsp:nvSpPr>
      <dsp:spPr>
        <a:xfrm>
          <a:off x="1145511" y="5667482"/>
          <a:ext cx="3356624" cy="839156"/>
        </a:xfrm>
        <a:prstGeom prst="roundRect">
          <a:avLst>
            <a:gd name="adj" fmla="val 10000"/>
          </a:avLst>
        </a:prstGeom>
        <a:solidFill>
          <a:schemeClr val="accent3">
            <a:lumMod val="20000"/>
            <a:lumOff val="80000"/>
            <a:alpha val="90000"/>
          </a:schemeClr>
        </a:solidFill>
        <a:ln w="9525" cap="flat" cmpd="sng" algn="ctr">
          <a:solidFill>
            <a:schemeClr val="accent2">
              <a:alpha val="9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אויר נכנס / יוצא</a:t>
          </a:r>
        </a:p>
      </dsp:txBody>
      <dsp:txXfrm>
        <a:off x="1170089" y="5692060"/>
        <a:ext cx="3307468" cy="790000"/>
      </dsp:txXfrm>
    </dsp:sp>
    <dsp:sp modelId="{E9C86755-DA5D-4628-8048-84B83A156895}">
      <dsp:nvSpPr>
        <dsp:cNvPr id="0" name=""/>
        <dsp:cNvSpPr/>
      </dsp:nvSpPr>
      <dsp:spPr>
        <a:xfrm>
          <a:off x="4972063" y="3178"/>
          <a:ext cx="3356624" cy="839156"/>
        </a:xfrm>
        <a:prstGeom prst="roundRect">
          <a:avLst>
            <a:gd name="adj" fmla="val 10000"/>
          </a:avLst>
        </a:prstGeom>
        <a:gradFill rotWithShape="0">
          <a:gsLst>
            <a:gs pos="0">
              <a:schemeClr val="accent3">
                <a:hueOff val="4464556"/>
                <a:satOff val="-99487"/>
                <a:lumOff val="11960"/>
                <a:alphaOff val="0"/>
                <a:tint val="100000"/>
                <a:shade val="100000"/>
                <a:satMod val="130000"/>
              </a:schemeClr>
            </a:gs>
            <a:gs pos="100000">
              <a:schemeClr val="accent3">
                <a:hueOff val="4464556"/>
                <a:satOff val="-99487"/>
                <a:lumOff val="1196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rtl="1">
            <a:lnSpc>
              <a:spcPct val="90000"/>
            </a:lnSpc>
            <a:spcBef>
              <a:spcPct val="0"/>
            </a:spcBef>
            <a:spcAft>
              <a:spcPct val="35000"/>
            </a:spcAft>
          </a:pPr>
          <a:r>
            <a:rPr lang="he-IL" sz="5000" kern="1200" dirty="0">
              <a:solidFill>
                <a:schemeClr val="bg2"/>
              </a:solidFill>
            </a:rPr>
            <a:t>שאיפה:</a:t>
          </a:r>
        </a:p>
      </dsp:txBody>
      <dsp:txXfrm>
        <a:off x="4996641" y="27756"/>
        <a:ext cx="3307468" cy="790000"/>
      </dsp:txXfrm>
    </dsp:sp>
    <dsp:sp modelId="{CF1D516F-E361-4821-9C29-FE5D33CF1814}">
      <dsp:nvSpPr>
        <dsp:cNvPr id="0" name=""/>
        <dsp:cNvSpPr/>
      </dsp:nvSpPr>
      <dsp:spPr>
        <a:xfrm rot="5400000">
          <a:off x="6576949" y="915760"/>
          <a:ext cx="146852" cy="146852"/>
        </a:xfrm>
        <a:prstGeom prst="rightArrow">
          <a:avLst>
            <a:gd name="adj1" fmla="val 66700"/>
            <a:gd name="adj2" fmla="val 5000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95049CB-216F-4769-848E-E6D8B7B5DCF2}">
      <dsp:nvSpPr>
        <dsp:cNvPr id="0" name=""/>
        <dsp:cNvSpPr/>
      </dsp:nvSpPr>
      <dsp:spPr>
        <a:xfrm>
          <a:off x="4972063" y="1136039"/>
          <a:ext cx="3356624" cy="839156"/>
        </a:xfrm>
        <a:prstGeom prst="roundRect">
          <a:avLst>
            <a:gd name="adj" fmla="val 10000"/>
          </a:avLst>
        </a:prstGeom>
        <a:solidFill>
          <a:schemeClr val="tx2">
            <a:alpha val="90000"/>
          </a:schemeClr>
        </a:solidFill>
        <a:ln w="9525" cap="flat" cmpd="sng" algn="ctr">
          <a:solidFill>
            <a:schemeClr val="accent2">
              <a:alpha val="9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הסרעפת </a:t>
          </a:r>
        </a:p>
        <a:p>
          <a:pPr lvl="0" algn="ctr" defTabSz="1422400" rtl="1">
            <a:lnSpc>
              <a:spcPct val="90000"/>
            </a:lnSpc>
            <a:spcBef>
              <a:spcPct val="0"/>
            </a:spcBef>
            <a:spcAft>
              <a:spcPct val="35000"/>
            </a:spcAft>
          </a:pPr>
          <a:r>
            <a:rPr lang="he-IL" sz="3200" kern="1200" dirty="0">
              <a:solidFill>
                <a:schemeClr val="bg2"/>
              </a:solidFill>
            </a:rPr>
            <a:t>יורדת / עולה</a:t>
          </a:r>
        </a:p>
      </dsp:txBody>
      <dsp:txXfrm>
        <a:off x="4996641" y="1160617"/>
        <a:ext cx="3307468" cy="790000"/>
      </dsp:txXfrm>
    </dsp:sp>
    <dsp:sp modelId="{48BEB53E-7360-48DE-B023-5276CBF253AE}">
      <dsp:nvSpPr>
        <dsp:cNvPr id="0" name=""/>
        <dsp:cNvSpPr/>
      </dsp:nvSpPr>
      <dsp:spPr>
        <a:xfrm rot="5400000">
          <a:off x="6576949" y="2048621"/>
          <a:ext cx="146852" cy="146852"/>
        </a:xfrm>
        <a:prstGeom prst="rightArrow">
          <a:avLst>
            <a:gd name="adj1" fmla="val 66700"/>
            <a:gd name="adj2" fmla="val 50000"/>
          </a:avLst>
        </a:prstGeom>
        <a:gradFill rotWithShape="0">
          <a:gsLst>
            <a:gs pos="0">
              <a:schemeClr val="accent3">
                <a:hueOff val="2976371"/>
                <a:satOff val="-66325"/>
                <a:lumOff val="7973"/>
                <a:alphaOff val="0"/>
                <a:tint val="100000"/>
                <a:shade val="100000"/>
                <a:satMod val="130000"/>
              </a:schemeClr>
            </a:gs>
            <a:gs pos="100000">
              <a:schemeClr val="accent3">
                <a:hueOff val="2976371"/>
                <a:satOff val="-66325"/>
                <a:lumOff val="79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D380C5D-21AD-44E8-B858-A00D438085E8}">
      <dsp:nvSpPr>
        <dsp:cNvPr id="0" name=""/>
        <dsp:cNvSpPr/>
      </dsp:nvSpPr>
      <dsp:spPr>
        <a:xfrm>
          <a:off x="4972063" y="2268900"/>
          <a:ext cx="3356624" cy="839156"/>
        </a:xfrm>
        <a:prstGeom prst="roundRect">
          <a:avLst>
            <a:gd name="adj" fmla="val 10000"/>
          </a:avLst>
        </a:prstGeom>
        <a:solidFill>
          <a:schemeClr val="tx2">
            <a:alpha val="90000"/>
          </a:schemeClr>
        </a:solidFill>
        <a:ln w="9525" cap="flat" cmpd="sng" algn="ctr">
          <a:solidFill>
            <a:schemeClr val="accent3">
              <a:tint val="40000"/>
              <a:alpha val="90000"/>
              <a:hueOff val="3422079"/>
              <a:satOff val="-65379"/>
              <a:lumOff val="-164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הצלעות </a:t>
          </a:r>
        </a:p>
        <a:p>
          <a:pPr lvl="0" algn="ctr" defTabSz="1422400" rtl="1">
            <a:lnSpc>
              <a:spcPct val="90000"/>
            </a:lnSpc>
            <a:spcBef>
              <a:spcPct val="0"/>
            </a:spcBef>
            <a:spcAft>
              <a:spcPct val="35000"/>
            </a:spcAft>
          </a:pPr>
          <a:r>
            <a:rPr lang="he-IL" sz="3200" kern="1200" dirty="0">
              <a:solidFill>
                <a:schemeClr val="bg2"/>
              </a:solidFill>
            </a:rPr>
            <a:t>מתרוממות</a:t>
          </a:r>
        </a:p>
      </dsp:txBody>
      <dsp:txXfrm>
        <a:off x="4996641" y="2293478"/>
        <a:ext cx="3307468" cy="790000"/>
      </dsp:txXfrm>
    </dsp:sp>
    <dsp:sp modelId="{F876FDA9-1984-4B26-AE7F-92C88D8DD36F}">
      <dsp:nvSpPr>
        <dsp:cNvPr id="0" name=""/>
        <dsp:cNvSpPr/>
      </dsp:nvSpPr>
      <dsp:spPr>
        <a:xfrm rot="5400000">
          <a:off x="6576949" y="3181482"/>
          <a:ext cx="146852" cy="146852"/>
        </a:xfrm>
        <a:prstGeom prst="rightArrow">
          <a:avLst>
            <a:gd name="adj1" fmla="val 66700"/>
            <a:gd name="adj2" fmla="val 50000"/>
          </a:avLst>
        </a:prstGeom>
        <a:gradFill rotWithShape="0">
          <a:gsLst>
            <a:gs pos="0">
              <a:schemeClr val="accent3">
                <a:hueOff val="3472433"/>
                <a:satOff val="-77379"/>
                <a:lumOff val="9302"/>
                <a:alphaOff val="0"/>
                <a:tint val="100000"/>
                <a:shade val="100000"/>
                <a:satMod val="130000"/>
              </a:schemeClr>
            </a:gs>
            <a:gs pos="100000">
              <a:schemeClr val="accent3">
                <a:hueOff val="3472433"/>
                <a:satOff val="-77379"/>
                <a:lumOff val="930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B7196EE-3E51-437B-9FF4-4056CE4C7F6F}">
      <dsp:nvSpPr>
        <dsp:cNvPr id="0" name=""/>
        <dsp:cNvSpPr/>
      </dsp:nvSpPr>
      <dsp:spPr>
        <a:xfrm>
          <a:off x="4972063" y="3401760"/>
          <a:ext cx="3356624" cy="839156"/>
        </a:xfrm>
        <a:prstGeom prst="roundRect">
          <a:avLst>
            <a:gd name="adj" fmla="val 10000"/>
          </a:avLst>
        </a:prstGeom>
        <a:solidFill>
          <a:schemeClr val="accent3">
            <a:tint val="40000"/>
            <a:alpha val="90000"/>
            <a:hueOff val="3992425"/>
            <a:satOff val="-76275"/>
            <a:lumOff val="-1920"/>
            <a:alphaOff val="0"/>
          </a:schemeClr>
        </a:solidFill>
        <a:ln w="9525" cap="flat" cmpd="sng" algn="ctr">
          <a:solidFill>
            <a:schemeClr val="accent3">
              <a:tint val="40000"/>
              <a:alpha val="90000"/>
              <a:hueOff val="3992425"/>
              <a:satOff val="-76275"/>
              <a:lumOff val="-192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שרירי הצלעות</a:t>
          </a:r>
        </a:p>
        <a:p>
          <a:pPr lvl="0" algn="ctr" defTabSz="1422400" rtl="1">
            <a:lnSpc>
              <a:spcPct val="90000"/>
            </a:lnSpc>
            <a:spcBef>
              <a:spcPct val="0"/>
            </a:spcBef>
            <a:spcAft>
              <a:spcPct val="35000"/>
            </a:spcAft>
          </a:pPr>
          <a:r>
            <a:rPr lang="he-IL" sz="3200" kern="1200" dirty="0">
              <a:solidFill>
                <a:schemeClr val="bg2"/>
              </a:solidFill>
            </a:rPr>
            <a:t>מתכווצים</a:t>
          </a:r>
        </a:p>
      </dsp:txBody>
      <dsp:txXfrm>
        <a:off x="4996641" y="3426338"/>
        <a:ext cx="3307468" cy="790000"/>
      </dsp:txXfrm>
    </dsp:sp>
    <dsp:sp modelId="{47988AC3-660C-4DAE-8B03-21409F4702FC}">
      <dsp:nvSpPr>
        <dsp:cNvPr id="0" name=""/>
        <dsp:cNvSpPr/>
      </dsp:nvSpPr>
      <dsp:spPr>
        <a:xfrm rot="5400000">
          <a:off x="6576949" y="4314343"/>
          <a:ext cx="146852" cy="146852"/>
        </a:xfrm>
        <a:prstGeom prst="rightArrow">
          <a:avLst>
            <a:gd name="adj1" fmla="val 66700"/>
            <a:gd name="adj2" fmla="val 50000"/>
          </a:avLst>
        </a:prstGeom>
        <a:gradFill rotWithShape="0">
          <a:gsLst>
            <a:gs pos="0">
              <a:schemeClr val="accent3">
                <a:hueOff val="3968495"/>
                <a:satOff val="-88433"/>
                <a:lumOff val="10631"/>
                <a:alphaOff val="0"/>
                <a:tint val="100000"/>
                <a:shade val="100000"/>
                <a:satMod val="130000"/>
              </a:schemeClr>
            </a:gs>
            <a:gs pos="100000">
              <a:schemeClr val="accent3">
                <a:hueOff val="3968495"/>
                <a:satOff val="-88433"/>
                <a:lumOff val="1063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4245A51-390F-4F0C-8205-45D15B338F7D}">
      <dsp:nvSpPr>
        <dsp:cNvPr id="0" name=""/>
        <dsp:cNvSpPr/>
      </dsp:nvSpPr>
      <dsp:spPr>
        <a:xfrm>
          <a:off x="4972063" y="4534621"/>
          <a:ext cx="3356624" cy="839156"/>
        </a:xfrm>
        <a:prstGeom prst="roundRect">
          <a:avLst>
            <a:gd name="adj" fmla="val 10000"/>
          </a:avLst>
        </a:prstGeom>
        <a:solidFill>
          <a:schemeClr val="accent3">
            <a:tint val="40000"/>
            <a:alpha val="90000"/>
            <a:hueOff val="4562772"/>
            <a:satOff val="-87172"/>
            <a:lumOff val="-2194"/>
            <a:alphaOff val="0"/>
          </a:schemeClr>
        </a:solidFill>
        <a:ln w="9525" cap="flat" cmpd="sng" algn="ctr">
          <a:solidFill>
            <a:schemeClr val="accent3">
              <a:tint val="40000"/>
              <a:alpha val="90000"/>
              <a:hueOff val="4562772"/>
              <a:satOff val="-87172"/>
              <a:lumOff val="-219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נפח בית החזה</a:t>
          </a:r>
        </a:p>
        <a:p>
          <a:pPr lvl="0" algn="ctr" defTabSz="1422400" rtl="1">
            <a:lnSpc>
              <a:spcPct val="90000"/>
            </a:lnSpc>
            <a:spcBef>
              <a:spcPct val="0"/>
            </a:spcBef>
            <a:spcAft>
              <a:spcPct val="35000"/>
            </a:spcAft>
          </a:pPr>
          <a:r>
            <a:rPr lang="he-IL" sz="3200" kern="1200" dirty="0">
              <a:solidFill>
                <a:schemeClr val="bg2"/>
              </a:solidFill>
            </a:rPr>
            <a:t>גדל</a:t>
          </a:r>
        </a:p>
      </dsp:txBody>
      <dsp:txXfrm>
        <a:off x="4996641" y="4559199"/>
        <a:ext cx="3307468" cy="790000"/>
      </dsp:txXfrm>
    </dsp:sp>
    <dsp:sp modelId="{64451A5F-E225-46F5-902C-A60F4DAF4DF6}">
      <dsp:nvSpPr>
        <dsp:cNvPr id="0" name=""/>
        <dsp:cNvSpPr/>
      </dsp:nvSpPr>
      <dsp:spPr>
        <a:xfrm rot="5400000">
          <a:off x="6576949" y="5447203"/>
          <a:ext cx="146852" cy="146852"/>
        </a:xfrm>
        <a:prstGeom prst="rightArrow">
          <a:avLst>
            <a:gd name="adj1" fmla="val 66700"/>
            <a:gd name="adj2" fmla="val 50000"/>
          </a:avLst>
        </a:prstGeom>
        <a:gradFill rotWithShape="0">
          <a:gsLst>
            <a:gs pos="0">
              <a:schemeClr val="accent3">
                <a:hueOff val="4464556"/>
                <a:satOff val="-99487"/>
                <a:lumOff val="11960"/>
                <a:alphaOff val="0"/>
                <a:tint val="100000"/>
                <a:shade val="100000"/>
                <a:satMod val="130000"/>
              </a:schemeClr>
            </a:gs>
            <a:gs pos="100000">
              <a:schemeClr val="accent3">
                <a:hueOff val="4464556"/>
                <a:satOff val="-99487"/>
                <a:lumOff val="1196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DC8C481-6BEF-4975-91B8-B87D64BDBBB5}">
      <dsp:nvSpPr>
        <dsp:cNvPr id="0" name=""/>
        <dsp:cNvSpPr/>
      </dsp:nvSpPr>
      <dsp:spPr>
        <a:xfrm>
          <a:off x="4972063" y="5667482"/>
          <a:ext cx="3356624" cy="839156"/>
        </a:xfrm>
        <a:prstGeom prst="roundRect">
          <a:avLst>
            <a:gd name="adj" fmla="val 10000"/>
          </a:avLst>
        </a:prstGeom>
        <a:solidFill>
          <a:schemeClr val="accent3">
            <a:tint val="40000"/>
            <a:alpha val="90000"/>
            <a:hueOff val="5133118"/>
            <a:satOff val="-98068"/>
            <a:lumOff val="-2468"/>
            <a:alphaOff val="0"/>
          </a:schemeClr>
        </a:solidFill>
        <a:ln w="9525" cap="flat" cmpd="sng" algn="ctr">
          <a:solidFill>
            <a:schemeClr val="accent2">
              <a:alpha val="9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אויר נכנס / יוצא</a:t>
          </a:r>
        </a:p>
      </dsp:txBody>
      <dsp:txXfrm>
        <a:off x="4996641" y="5692060"/>
        <a:ext cx="3307468" cy="79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DFF8A-67E5-473A-8FC4-697B8D4AD028}">
      <dsp:nvSpPr>
        <dsp:cNvPr id="0" name=""/>
        <dsp:cNvSpPr/>
      </dsp:nvSpPr>
      <dsp:spPr>
        <a:xfrm>
          <a:off x="1145511" y="3178"/>
          <a:ext cx="3356624" cy="839156"/>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rtl="1">
            <a:lnSpc>
              <a:spcPct val="90000"/>
            </a:lnSpc>
            <a:spcBef>
              <a:spcPct val="0"/>
            </a:spcBef>
            <a:spcAft>
              <a:spcPct val="35000"/>
            </a:spcAft>
          </a:pPr>
          <a:r>
            <a:rPr lang="he-IL" sz="5000" kern="1200" dirty="0">
              <a:solidFill>
                <a:schemeClr val="bg2"/>
              </a:solidFill>
            </a:rPr>
            <a:t>נשיפה:</a:t>
          </a:r>
        </a:p>
      </dsp:txBody>
      <dsp:txXfrm>
        <a:off x="1170089" y="27756"/>
        <a:ext cx="3307468" cy="790000"/>
      </dsp:txXfrm>
    </dsp:sp>
    <dsp:sp modelId="{5F0C84EA-300E-448D-8DA1-4426E2E09C75}">
      <dsp:nvSpPr>
        <dsp:cNvPr id="0" name=""/>
        <dsp:cNvSpPr/>
      </dsp:nvSpPr>
      <dsp:spPr>
        <a:xfrm rot="5400000">
          <a:off x="2750397" y="915760"/>
          <a:ext cx="146852" cy="146852"/>
        </a:xfrm>
        <a:prstGeom prst="rightArrow">
          <a:avLst>
            <a:gd name="adj1" fmla="val 66700"/>
            <a:gd name="adj2" fmla="val 5000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4BD72AA-F562-48CC-9189-00BD3CDBAEF4}">
      <dsp:nvSpPr>
        <dsp:cNvPr id="0" name=""/>
        <dsp:cNvSpPr/>
      </dsp:nvSpPr>
      <dsp:spPr>
        <a:xfrm>
          <a:off x="1145511" y="1136039"/>
          <a:ext cx="3356624" cy="839156"/>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הסרעפת </a:t>
          </a:r>
        </a:p>
        <a:p>
          <a:pPr lvl="0" algn="ctr" defTabSz="1422400" rtl="1">
            <a:lnSpc>
              <a:spcPct val="90000"/>
            </a:lnSpc>
            <a:spcBef>
              <a:spcPct val="0"/>
            </a:spcBef>
            <a:spcAft>
              <a:spcPct val="35000"/>
            </a:spcAft>
          </a:pPr>
          <a:r>
            <a:rPr lang="he-IL" sz="3200" kern="1200" dirty="0">
              <a:solidFill>
                <a:schemeClr val="accent2"/>
              </a:solidFill>
            </a:rPr>
            <a:t>עולה</a:t>
          </a:r>
        </a:p>
      </dsp:txBody>
      <dsp:txXfrm>
        <a:off x="1170089" y="1160617"/>
        <a:ext cx="3307468" cy="790000"/>
      </dsp:txXfrm>
    </dsp:sp>
    <dsp:sp modelId="{46DD257B-6590-43A2-B338-4BCB43885878}">
      <dsp:nvSpPr>
        <dsp:cNvPr id="0" name=""/>
        <dsp:cNvSpPr/>
      </dsp:nvSpPr>
      <dsp:spPr>
        <a:xfrm rot="5400000">
          <a:off x="2750397" y="2048621"/>
          <a:ext cx="146852" cy="146852"/>
        </a:xfrm>
        <a:prstGeom prst="rightArrow">
          <a:avLst>
            <a:gd name="adj1" fmla="val 66700"/>
            <a:gd name="adj2" fmla="val 50000"/>
          </a:avLst>
        </a:prstGeom>
        <a:gradFill rotWithShape="0">
          <a:gsLst>
            <a:gs pos="0">
              <a:schemeClr val="accent3">
                <a:hueOff val="496062"/>
                <a:satOff val="-11054"/>
                <a:lumOff val="1329"/>
                <a:alphaOff val="0"/>
                <a:tint val="100000"/>
                <a:shade val="100000"/>
                <a:satMod val="130000"/>
              </a:schemeClr>
            </a:gs>
            <a:gs pos="100000">
              <a:schemeClr val="accent3">
                <a:hueOff val="496062"/>
                <a:satOff val="-11054"/>
                <a:lumOff val="132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E9ACC9B-5F8D-403C-949E-EFED395F6358}">
      <dsp:nvSpPr>
        <dsp:cNvPr id="0" name=""/>
        <dsp:cNvSpPr/>
      </dsp:nvSpPr>
      <dsp:spPr>
        <a:xfrm>
          <a:off x="1145511" y="2268900"/>
          <a:ext cx="3356624" cy="839156"/>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570346"/>
              <a:satOff val="-10896"/>
              <a:lumOff val="-27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הצלעות </a:t>
          </a:r>
        </a:p>
        <a:p>
          <a:pPr lvl="0" algn="ctr" defTabSz="1422400" rtl="1">
            <a:lnSpc>
              <a:spcPct val="90000"/>
            </a:lnSpc>
            <a:spcBef>
              <a:spcPct val="0"/>
            </a:spcBef>
            <a:spcAft>
              <a:spcPct val="35000"/>
            </a:spcAft>
          </a:pPr>
          <a:r>
            <a:rPr lang="he-IL" sz="3200" kern="1200" dirty="0">
              <a:solidFill>
                <a:schemeClr val="bg2"/>
              </a:solidFill>
            </a:rPr>
            <a:t>יורדות</a:t>
          </a:r>
        </a:p>
      </dsp:txBody>
      <dsp:txXfrm>
        <a:off x="1170089" y="2293478"/>
        <a:ext cx="3307468" cy="790000"/>
      </dsp:txXfrm>
    </dsp:sp>
    <dsp:sp modelId="{53C7152E-1BFD-4253-A921-45D5602C563C}">
      <dsp:nvSpPr>
        <dsp:cNvPr id="0" name=""/>
        <dsp:cNvSpPr/>
      </dsp:nvSpPr>
      <dsp:spPr>
        <a:xfrm rot="5400000">
          <a:off x="2750397" y="3181482"/>
          <a:ext cx="146852" cy="146852"/>
        </a:xfrm>
        <a:prstGeom prst="rightArrow">
          <a:avLst>
            <a:gd name="adj1" fmla="val 66700"/>
            <a:gd name="adj2" fmla="val 50000"/>
          </a:avLst>
        </a:prstGeom>
        <a:gradFill rotWithShape="0">
          <a:gsLst>
            <a:gs pos="0">
              <a:schemeClr val="accent3">
                <a:hueOff val="992124"/>
                <a:satOff val="-22108"/>
                <a:lumOff val="2658"/>
                <a:alphaOff val="0"/>
                <a:tint val="100000"/>
                <a:shade val="100000"/>
                <a:satMod val="130000"/>
              </a:schemeClr>
            </a:gs>
            <a:gs pos="100000">
              <a:schemeClr val="accent3">
                <a:hueOff val="992124"/>
                <a:satOff val="-22108"/>
                <a:lumOff val="265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CB76DFE-CB52-455C-BA45-829DDC978D73}">
      <dsp:nvSpPr>
        <dsp:cNvPr id="0" name=""/>
        <dsp:cNvSpPr/>
      </dsp:nvSpPr>
      <dsp:spPr>
        <a:xfrm>
          <a:off x="1145511" y="3401760"/>
          <a:ext cx="3356624" cy="839156"/>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1140693"/>
              <a:satOff val="-21793"/>
              <a:lumOff val="-54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שרירי הצלעות</a:t>
          </a:r>
        </a:p>
        <a:p>
          <a:pPr lvl="0" algn="ctr" defTabSz="1422400" rtl="1">
            <a:lnSpc>
              <a:spcPct val="90000"/>
            </a:lnSpc>
            <a:spcBef>
              <a:spcPct val="0"/>
            </a:spcBef>
            <a:spcAft>
              <a:spcPct val="35000"/>
            </a:spcAft>
          </a:pPr>
          <a:r>
            <a:rPr lang="he-IL" sz="3200" kern="1200" dirty="0">
              <a:solidFill>
                <a:schemeClr val="bg2"/>
              </a:solidFill>
            </a:rPr>
            <a:t> מתרפים</a:t>
          </a:r>
        </a:p>
      </dsp:txBody>
      <dsp:txXfrm>
        <a:off x="1170089" y="3426338"/>
        <a:ext cx="3307468" cy="790000"/>
      </dsp:txXfrm>
    </dsp:sp>
    <dsp:sp modelId="{FFBF08DF-8AA7-4758-97CA-A458B251ACCB}">
      <dsp:nvSpPr>
        <dsp:cNvPr id="0" name=""/>
        <dsp:cNvSpPr/>
      </dsp:nvSpPr>
      <dsp:spPr>
        <a:xfrm rot="5400000">
          <a:off x="2750397" y="4314343"/>
          <a:ext cx="146852" cy="146852"/>
        </a:xfrm>
        <a:prstGeom prst="rightArrow">
          <a:avLst>
            <a:gd name="adj1" fmla="val 66700"/>
            <a:gd name="adj2" fmla="val 50000"/>
          </a:avLst>
        </a:prstGeom>
        <a:gradFill rotWithShape="0">
          <a:gsLst>
            <a:gs pos="0">
              <a:schemeClr val="accent3">
                <a:hueOff val="1488185"/>
                <a:satOff val="-33162"/>
                <a:lumOff val="3987"/>
                <a:alphaOff val="0"/>
                <a:tint val="100000"/>
                <a:shade val="100000"/>
                <a:satMod val="130000"/>
              </a:schemeClr>
            </a:gs>
            <a:gs pos="100000">
              <a:schemeClr val="accent3">
                <a:hueOff val="1488185"/>
                <a:satOff val="-33162"/>
                <a:lumOff val="398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0DD98C2-2ECE-4152-A209-9CA4D3C2CC3A}">
      <dsp:nvSpPr>
        <dsp:cNvPr id="0" name=""/>
        <dsp:cNvSpPr/>
      </dsp:nvSpPr>
      <dsp:spPr>
        <a:xfrm>
          <a:off x="1145511" y="4534621"/>
          <a:ext cx="3356624" cy="839156"/>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1711039"/>
              <a:satOff val="-32689"/>
              <a:lumOff val="-82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נפח בית החזה</a:t>
          </a:r>
        </a:p>
        <a:p>
          <a:pPr lvl="0" algn="ctr" defTabSz="1422400" rtl="1">
            <a:lnSpc>
              <a:spcPct val="90000"/>
            </a:lnSpc>
            <a:spcBef>
              <a:spcPct val="0"/>
            </a:spcBef>
            <a:spcAft>
              <a:spcPct val="35000"/>
            </a:spcAft>
          </a:pPr>
          <a:r>
            <a:rPr lang="he-IL" sz="3200" kern="1200" dirty="0">
              <a:solidFill>
                <a:schemeClr val="bg2"/>
              </a:solidFill>
            </a:rPr>
            <a:t>קטן </a:t>
          </a:r>
        </a:p>
      </dsp:txBody>
      <dsp:txXfrm>
        <a:off x="1170089" y="4559199"/>
        <a:ext cx="3307468" cy="790000"/>
      </dsp:txXfrm>
    </dsp:sp>
    <dsp:sp modelId="{8E00DF2F-D2A2-4C0D-B4C2-DAB3BB10280E}">
      <dsp:nvSpPr>
        <dsp:cNvPr id="0" name=""/>
        <dsp:cNvSpPr/>
      </dsp:nvSpPr>
      <dsp:spPr>
        <a:xfrm rot="5400000">
          <a:off x="2750397" y="5447203"/>
          <a:ext cx="146852" cy="146852"/>
        </a:xfrm>
        <a:prstGeom prst="rightArrow">
          <a:avLst>
            <a:gd name="adj1" fmla="val 66700"/>
            <a:gd name="adj2" fmla="val 50000"/>
          </a:avLst>
        </a:prstGeom>
        <a:gradFill rotWithShape="0">
          <a:gsLst>
            <a:gs pos="0">
              <a:schemeClr val="accent3">
                <a:hueOff val="1984247"/>
                <a:satOff val="-44216"/>
                <a:lumOff val="5316"/>
                <a:alphaOff val="0"/>
                <a:tint val="100000"/>
                <a:shade val="100000"/>
                <a:satMod val="130000"/>
              </a:schemeClr>
            </a:gs>
            <a:gs pos="100000">
              <a:schemeClr val="accent3">
                <a:hueOff val="1984247"/>
                <a:satOff val="-44216"/>
                <a:lumOff val="531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46729CC-6631-4291-B682-777F05F19ECA}">
      <dsp:nvSpPr>
        <dsp:cNvPr id="0" name=""/>
        <dsp:cNvSpPr/>
      </dsp:nvSpPr>
      <dsp:spPr>
        <a:xfrm>
          <a:off x="1145511" y="5667482"/>
          <a:ext cx="3356624" cy="839156"/>
        </a:xfrm>
        <a:prstGeom prst="roundRect">
          <a:avLst>
            <a:gd name="adj" fmla="val 10000"/>
          </a:avLst>
        </a:prstGeom>
        <a:solidFill>
          <a:schemeClr val="accent3">
            <a:lumMod val="20000"/>
            <a:lumOff val="80000"/>
            <a:alpha val="90000"/>
          </a:schemeClr>
        </a:solidFill>
        <a:ln w="9525" cap="flat" cmpd="sng" algn="ctr">
          <a:solidFill>
            <a:schemeClr val="accent3">
              <a:tint val="40000"/>
              <a:alpha val="90000"/>
              <a:hueOff val="2281386"/>
              <a:satOff val="-43586"/>
              <a:lumOff val="-109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אויר  </a:t>
          </a:r>
          <a:r>
            <a:rPr lang="he-IL" sz="3200" kern="1200" dirty="0">
              <a:solidFill>
                <a:schemeClr val="accent2"/>
              </a:solidFill>
            </a:rPr>
            <a:t>יוצא</a:t>
          </a:r>
        </a:p>
      </dsp:txBody>
      <dsp:txXfrm>
        <a:off x="1170089" y="5692060"/>
        <a:ext cx="3307468" cy="790000"/>
      </dsp:txXfrm>
    </dsp:sp>
    <dsp:sp modelId="{E9C86755-DA5D-4628-8048-84B83A156895}">
      <dsp:nvSpPr>
        <dsp:cNvPr id="0" name=""/>
        <dsp:cNvSpPr/>
      </dsp:nvSpPr>
      <dsp:spPr>
        <a:xfrm>
          <a:off x="4972063" y="3178"/>
          <a:ext cx="3356624" cy="839156"/>
        </a:xfrm>
        <a:prstGeom prst="roundRect">
          <a:avLst>
            <a:gd name="adj" fmla="val 10000"/>
          </a:avLst>
        </a:prstGeom>
        <a:gradFill rotWithShape="0">
          <a:gsLst>
            <a:gs pos="0">
              <a:schemeClr val="accent3">
                <a:hueOff val="4464556"/>
                <a:satOff val="-99487"/>
                <a:lumOff val="11960"/>
                <a:alphaOff val="0"/>
                <a:tint val="100000"/>
                <a:shade val="100000"/>
                <a:satMod val="130000"/>
              </a:schemeClr>
            </a:gs>
            <a:gs pos="100000">
              <a:schemeClr val="accent3">
                <a:hueOff val="4464556"/>
                <a:satOff val="-99487"/>
                <a:lumOff val="1196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rtl="1">
            <a:lnSpc>
              <a:spcPct val="90000"/>
            </a:lnSpc>
            <a:spcBef>
              <a:spcPct val="0"/>
            </a:spcBef>
            <a:spcAft>
              <a:spcPct val="35000"/>
            </a:spcAft>
          </a:pPr>
          <a:r>
            <a:rPr lang="he-IL" sz="5000" kern="1200" dirty="0">
              <a:solidFill>
                <a:schemeClr val="bg2"/>
              </a:solidFill>
            </a:rPr>
            <a:t>שאיפה:</a:t>
          </a:r>
        </a:p>
      </dsp:txBody>
      <dsp:txXfrm>
        <a:off x="4996641" y="27756"/>
        <a:ext cx="3307468" cy="790000"/>
      </dsp:txXfrm>
    </dsp:sp>
    <dsp:sp modelId="{CF1D516F-E361-4821-9C29-FE5D33CF1814}">
      <dsp:nvSpPr>
        <dsp:cNvPr id="0" name=""/>
        <dsp:cNvSpPr/>
      </dsp:nvSpPr>
      <dsp:spPr>
        <a:xfrm rot="5400000">
          <a:off x="6576949" y="915760"/>
          <a:ext cx="146852" cy="146852"/>
        </a:xfrm>
        <a:prstGeom prst="rightArrow">
          <a:avLst>
            <a:gd name="adj1" fmla="val 66700"/>
            <a:gd name="adj2" fmla="val 50000"/>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95049CB-216F-4769-848E-E6D8B7B5DCF2}">
      <dsp:nvSpPr>
        <dsp:cNvPr id="0" name=""/>
        <dsp:cNvSpPr/>
      </dsp:nvSpPr>
      <dsp:spPr>
        <a:xfrm>
          <a:off x="4972063" y="1136039"/>
          <a:ext cx="3356624" cy="839156"/>
        </a:xfrm>
        <a:prstGeom prst="roundRect">
          <a:avLst>
            <a:gd name="adj" fmla="val 10000"/>
          </a:avLst>
        </a:prstGeom>
        <a:solidFill>
          <a:schemeClr val="tx2">
            <a:alpha val="90000"/>
          </a:schemeClr>
        </a:solidFill>
        <a:ln w="9525" cap="flat" cmpd="sng" algn="ctr">
          <a:solidFill>
            <a:schemeClr val="accent3">
              <a:tint val="40000"/>
              <a:alpha val="90000"/>
              <a:hueOff val="2851732"/>
              <a:satOff val="-54482"/>
              <a:lumOff val="-137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הסרעפת </a:t>
          </a:r>
        </a:p>
        <a:p>
          <a:pPr lvl="0" algn="ctr" defTabSz="1422400" rtl="1">
            <a:lnSpc>
              <a:spcPct val="90000"/>
            </a:lnSpc>
            <a:spcBef>
              <a:spcPct val="0"/>
            </a:spcBef>
            <a:spcAft>
              <a:spcPct val="35000"/>
            </a:spcAft>
          </a:pPr>
          <a:r>
            <a:rPr lang="he-IL" sz="3200" kern="1200" dirty="0">
              <a:solidFill>
                <a:schemeClr val="accent2"/>
              </a:solidFill>
            </a:rPr>
            <a:t>יורדת</a:t>
          </a:r>
          <a:r>
            <a:rPr lang="he-IL" sz="3200" kern="1200" dirty="0">
              <a:solidFill>
                <a:schemeClr val="bg2"/>
              </a:solidFill>
            </a:rPr>
            <a:t> </a:t>
          </a:r>
        </a:p>
      </dsp:txBody>
      <dsp:txXfrm>
        <a:off x="4996641" y="1160617"/>
        <a:ext cx="3307468" cy="790000"/>
      </dsp:txXfrm>
    </dsp:sp>
    <dsp:sp modelId="{48BEB53E-7360-48DE-B023-5276CBF253AE}">
      <dsp:nvSpPr>
        <dsp:cNvPr id="0" name=""/>
        <dsp:cNvSpPr/>
      </dsp:nvSpPr>
      <dsp:spPr>
        <a:xfrm rot="5400000">
          <a:off x="6576949" y="2048621"/>
          <a:ext cx="146852" cy="146852"/>
        </a:xfrm>
        <a:prstGeom prst="rightArrow">
          <a:avLst>
            <a:gd name="adj1" fmla="val 66700"/>
            <a:gd name="adj2" fmla="val 50000"/>
          </a:avLst>
        </a:prstGeom>
        <a:gradFill rotWithShape="0">
          <a:gsLst>
            <a:gs pos="0">
              <a:schemeClr val="accent3">
                <a:hueOff val="2976371"/>
                <a:satOff val="-66325"/>
                <a:lumOff val="7973"/>
                <a:alphaOff val="0"/>
                <a:tint val="100000"/>
                <a:shade val="100000"/>
                <a:satMod val="130000"/>
              </a:schemeClr>
            </a:gs>
            <a:gs pos="100000">
              <a:schemeClr val="accent3">
                <a:hueOff val="2976371"/>
                <a:satOff val="-66325"/>
                <a:lumOff val="79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D380C5D-21AD-44E8-B858-A00D438085E8}">
      <dsp:nvSpPr>
        <dsp:cNvPr id="0" name=""/>
        <dsp:cNvSpPr/>
      </dsp:nvSpPr>
      <dsp:spPr>
        <a:xfrm>
          <a:off x="4972063" y="2268900"/>
          <a:ext cx="3356624" cy="839156"/>
        </a:xfrm>
        <a:prstGeom prst="roundRect">
          <a:avLst>
            <a:gd name="adj" fmla="val 10000"/>
          </a:avLst>
        </a:prstGeom>
        <a:solidFill>
          <a:schemeClr val="tx2">
            <a:alpha val="90000"/>
          </a:schemeClr>
        </a:solidFill>
        <a:ln w="9525" cap="flat" cmpd="sng" algn="ctr">
          <a:solidFill>
            <a:schemeClr val="accent3">
              <a:tint val="40000"/>
              <a:alpha val="90000"/>
              <a:hueOff val="3422079"/>
              <a:satOff val="-65379"/>
              <a:lumOff val="-164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הצלעות </a:t>
          </a:r>
        </a:p>
        <a:p>
          <a:pPr lvl="0" algn="ctr" defTabSz="1422400" rtl="1">
            <a:lnSpc>
              <a:spcPct val="90000"/>
            </a:lnSpc>
            <a:spcBef>
              <a:spcPct val="0"/>
            </a:spcBef>
            <a:spcAft>
              <a:spcPct val="35000"/>
            </a:spcAft>
          </a:pPr>
          <a:r>
            <a:rPr lang="he-IL" sz="3200" kern="1200" dirty="0">
              <a:solidFill>
                <a:schemeClr val="bg2"/>
              </a:solidFill>
            </a:rPr>
            <a:t>מתרוממות</a:t>
          </a:r>
        </a:p>
      </dsp:txBody>
      <dsp:txXfrm>
        <a:off x="4996641" y="2293478"/>
        <a:ext cx="3307468" cy="790000"/>
      </dsp:txXfrm>
    </dsp:sp>
    <dsp:sp modelId="{F876FDA9-1984-4B26-AE7F-92C88D8DD36F}">
      <dsp:nvSpPr>
        <dsp:cNvPr id="0" name=""/>
        <dsp:cNvSpPr/>
      </dsp:nvSpPr>
      <dsp:spPr>
        <a:xfrm rot="5400000">
          <a:off x="6576949" y="3181482"/>
          <a:ext cx="146852" cy="146852"/>
        </a:xfrm>
        <a:prstGeom prst="rightArrow">
          <a:avLst>
            <a:gd name="adj1" fmla="val 66700"/>
            <a:gd name="adj2" fmla="val 50000"/>
          </a:avLst>
        </a:prstGeom>
        <a:gradFill rotWithShape="0">
          <a:gsLst>
            <a:gs pos="0">
              <a:schemeClr val="accent3">
                <a:hueOff val="3472433"/>
                <a:satOff val="-77379"/>
                <a:lumOff val="9302"/>
                <a:alphaOff val="0"/>
                <a:tint val="100000"/>
                <a:shade val="100000"/>
                <a:satMod val="130000"/>
              </a:schemeClr>
            </a:gs>
            <a:gs pos="100000">
              <a:schemeClr val="accent3">
                <a:hueOff val="3472433"/>
                <a:satOff val="-77379"/>
                <a:lumOff val="930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B7196EE-3E51-437B-9FF4-4056CE4C7F6F}">
      <dsp:nvSpPr>
        <dsp:cNvPr id="0" name=""/>
        <dsp:cNvSpPr/>
      </dsp:nvSpPr>
      <dsp:spPr>
        <a:xfrm>
          <a:off x="4972063" y="3401760"/>
          <a:ext cx="3356624" cy="839156"/>
        </a:xfrm>
        <a:prstGeom prst="roundRect">
          <a:avLst>
            <a:gd name="adj" fmla="val 10000"/>
          </a:avLst>
        </a:prstGeom>
        <a:solidFill>
          <a:schemeClr val="accent3">
            <a:tint val="40000"/>
            <a:alpha val="90000"/>
            <a:hueOff val="3992425"/>
            <a:satOff val="-76275"/>
            <a:lumOff val="-1920"/>
            <a:alphaOff val="0"/>
          </a:schemeClr>
        </a:solidFill>
        <a:ln w="9525" cap="flat" cmpd="sng" algn="ctr">
          <a:solidFill>
            <a:schemeClr val="accent3">
              <a:tint val="40000"/>
              <a:alpha val="90000"/>
              <a:hueOff val="3992425"/>
              <a:satOff val="-76275"/>
              <a:lumOff val="-192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שרירי הצלעות</a:t>
          </a:r>
        </a:p>
        <a:p>
          <a:pPr lvl="0" algn="ctr" defTabSz="1422400" rtl="1">
            <a:lnSpc>
              <a:spcPct val="90000"/>
            </a:lnSpc>
            <a:spcBef>
              <a:spcPct val="0"/>
            </a:spcBef>
            <a:spcAft>
              <a:spcPct val="35000"/>
            </a:spcAft>
          </a:pPr>
          <a:r>
            <a:rPr lang="he-IL" sz="3200" kern="1200" dirty="0">
              <a:solidFill>
                <a:schemeClr val="bg2"/>
              </a:solidFill>
            </a:rPr>
            <a:t>מתכווצים</a:t>
          </a:r>
        </a:p>
      </dsp:txBody>
      <dsp:txXfrm>
        <a:off x="4996641" y="3426338"/>
        <a:ext cx="3307468" cy="790000"/>
      </dsp:txXfrm>
    </dsp:sp>
    <dsp:sp modelId="{47988AC3-660C-4DAE-8B03-21409F4702FC}">
      <dsp:nvSpPr>
        <dsp:cNvPr id="0" name=""/>
        <dsp:cNvSpPr/>
      </dsp:nvSpPr>
      <dsp:spPr>
        <a:xfrm rot="5400000">
          <a:off x="6576949" y="4314343"/>
          <a:ext cx="146852" cy="146852"/>
        </a:xfrm>
        <a:prstGeom prst="rightArrow">
          <a:avLst>
            <a:gd name="adj1" fmla="val 66700"/>
            <a:gd name="adj2" fmla="val 50000"/>
          </a:avLst>
        </a:prstGeom>
        <a:gradFill rotWithShape="0">
          <a:gsLst>
            <a:gs pos="0">
              <a:schemeClr val="accent3">
                <a:hueOff val="3968495"/>
                <a:satOff val="-88433"/>
                <a:lumOff val="10631"/>
                <a:alphaOff val="0"/>
                <a:tint val="100000"/>
                <a:shade val="100000"/>
                <a:satMod val="130000"/>
              </a:schemeClr>
            </a:gs>
            <a:gs pos="100000">
              <a:schemeClr val="accent3">
                <a:hueOff val="3968495"/>
                <a:satOff val="-88433"/>
                <a:lumOff val="1063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4245A51-390F-4F0C-8205-45D15B338F7D}">
      <dsp:nvSpPr>
        <dsp:cNvPr id="0" name=""/>
        <dsp:cNvSpPr/>
      </dsp:nvSpPr>
      <dsp:spPr>
        <a:xfrm>
          <a:off x="4972063" y="4534621"/>
          <a:ext cx="3356624" cy="839156"/>
        </a:xfrm>
        <a:prstGeom prst="roundRect">
          <a:avLst>
            <a:gd name="adj" fmla="val 10000"/>
          </a:avLst>
        </a:prstGeom>
        <a:solidFill>
          <a:schemeClr val="accent3">
            <a:tint val="40000"/>
            <a:alpha val="90000"/>
            <a:hueOff val="4562772"/>
            <a:satOff val="-87172"/>
            <a:lumOff val="-2194"/>
            <a:alphaOff val="0"/>
          </a:schemeClr>
        </a:solidFill>
        <a:ln w="9525" cap="flat" cmpd="sng" algn="ctr">
          <a:solidFill>
            <a:schemeClr val="accent3">
              <a:tint val="40000"/>
              <a:alpha val="90000"/>
              <a:hueOff val="4562772"/>
              <a:satOff val="-87172"/>
              <a:lumOff val="-219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נפח בית החזה</a:t>
          </a:r>
        </a:p>
        <a:p>
          <a:pPr lvl="0" algn="ctr" defTabSz="1422400" rtl="1">
            <a:lnSpc>
              <a:spcPct val="90000"/>
            </a:lnSpc>
            <a:spcBef>
              <a:spcPct val="0"/>
            </a:spcBef>
            <a:spcAft>
              <a:spcPct val="35000"/>
            </a:spcAft>
          </a:pPr>
          <a:r>
            <a:rPr lang="he-IL" sz="3200" kern="1200" dirty="0">
              <a:solidFill>
                <a:schemeClr val="bg2"/>
              </a:solidFill>
            </a:rPr>
            <a:t>גדל</a:t>
          </a:r>
        </a:p>
      </dsp:txBody>
      <dsp:txXfrm>
        <a:off x="4996641" y="4559199"/>
        <a:ext cx="3307468" cy="790000"/>
      </dsp:txXfrm>
    </dsp:sp>
    <dsp:sp modelId="{64451A5F-E225-46F5-902C-A60F4DAF4DF6}">
      <dsp:nvSpPr>
        <dsp:cNvPr id="0" name=""/>
        <dsp:cNvSpPr/>
      </dsp:nvSpPr>
      <dsp:spPr>
        <a:xfrm rot="5400000">
          <a:off x="6576949" y="5447203"/>
          <a:ext cx="146852" cy="146852"/>
        </a:xfrm>
        <a:prstGeom prst="rightArrow">
          <a:avLst>
            <a:gd name="adj1" fmla="val 66700"/>
            <a:gd name="adj2" fmla="val 50000"/>
          </a:avLst>
        </a:prstGeom>
        <a:gradFill rotWithShape="0">
          <a:gsLst>
            <a:gs pos="0">
              <a:schemeClr val="accent3">
                <a:hueOff val="4464556"/>
                <a:satOff val="-99487"/>
                <a:lumOff val="11960"/>
                <a:alphaOff val="0"/>
                <a:tint val="100000"/>
                <a:shade val="100000"/>
                <a:satMod val="130000"/>
              </a:schemeClr>
            </a:gs>
            <a:gs pos="100000">
              <a:schemeClr val="accent3">
                <a:hueOff val="4464556"/>
                <a:satOff val="-99487"/>
                <a:lumOff val="1196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DC8C481-6BEF-4975-91B8-B87D64BDBBB5}">
      <dsp:nvSpPr>
        <dsp:cNvPr id="0" name=""/>
        <dsp:cNvSpPr/>
      </dsp:nvSpPr>
      <dsp:spPr>
        <a:xfrm>
          <a:off x="4972063" y="5667482"/>
          <a:ext cx="3356624" cy="839156"/>
        </a:xfrm>
        <a:prstGeom prst="roundRect">
          <a:avLst>
            <a:gd name="adj" fmla="val 10000"/>
          </a:avLst>
        </a:prstGeom>
        <a:solidFill>
          <a:schemeClr val="accent3">
            <a:tint val="40000"/>
            <a:alpha val="90000"/>
            <a:hueOff val="5133118"/>
            <a:satOff val="-98068"/>
            <a:lumOff val="-2468"/>
            <a:alphaOff val="0"/>
          </a:schemeClr>
        </a:solidFill>
        <a:ln w="9525" cap="flat" cmpd="sng" algn="ctr">
          <a:solidFill>
            <a:schemeClr val="accent3">
              <a:tint val="40000"/>
              <a:alpha val="90000"/>
              <a:hueOff val="5133118"/>
              <a:satOff val="-98068"/>
              <a:lumOff val="-246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kern="1200" dirty="0">
              <a:solidFill>
                <a:schemeClr val="bg2"/>
              </a:solidFill>
            </a:rPr>
            <a:t>אויר </a:t>
          </a:r>
          <a:r>
            <a:rPr lang="he-IL" sz="3200" kern="1200" dirty="0">
              <a:solidFill>
                <a:schemeClr val="accent2"/>
              </a:solidFill>
            </a:rPr>
            <a:t>נכנס</a:t>
          </a:r>
        </a:p>
      </dsp:txBody>
      <dsp:txXfrm>
        <a:off x="4996641" y="5692060"/>
        <a:ext cx="3307468" cy="79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8A952-AB57-438A-A0ED-1E42A4DC7C63}">
      <dsp:nvSpPr>
        <dsp:cNvPr id="0" name=""/>
        <dsp:cNvSpPr/>
      </dsp:nvSpPr>
      <dsp:spPr>
        <a:xfrm>
          <a:off x="0" y="0"/>
          <a:ext cx="7758112" cy="219313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B2ADAD0B-73BB-446E-B539-26B6FF76E104}">
      <dsp:nvSpPr>
        <dsp:cNvPr id="0" name=""/>
        <dsp:cNvSpPr/>
      </dsp:nvSpPr>
      <dsp:spPr>
        <a:xfrm>
          <a:off x="233633" y="-227973"/>
          <a:ext cx="3471830" cy="3105024"/>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78BA6B8-B9C1-4AAB-B5AD-B8C934625CAE}">
      <dsp:nvSpPr>
        <dsp:cNvPr id="0" name=""/>
        <dsp:cNvSpPr/>
      </dsp:nvSpPr>
      <dsp:spPr>
        <a:xfrm rot="10800000">
          <a:off x="233633" y="2421104"/>
          <a:ext cx="3471830" cy="2680493"/>
        </a:xfrm>
        <a:prstGeom prst="round2SameRect">
          <a:avLst>
            <a:gd name="adj1" fmla="val 1050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t" anchorCtr="0">
          <a:noAutofit/>
        </a:bodyPr>
        <a:lstStyle/>
        <a:p>
          <a:pPr lvl="0" algn="ctr" defTabSz="1600200" rtl="1">
            <a:lnSpc>
              <a:spcPct val="90000"/>
            </a:lnSpc>
            <a:spcBef>
              <a:spcPct val="0"/>
            </a:spcBef>
            <a:spcAft>
              <a:spcPct val="35000"/>
            </a:spcAft>
          </a:pPr>
          <a:r>
            <a:rPr lang="he-IL" sz="3600" kern="1200" dirty="0" smtClean="0"/>
            <a:t>מספר נשימות בדקה לאחר פעילות:</a:t>
          </a:r>
        </a:p>
        <a:p>
          <a:pPr lvl="0" algn="ctr" defTabSz="1600200" rtl="1">
            <a:lnSpc>
              <a:spcPct val="90000"/>
            </a:lnSpc>
            <a:spcBef>
              <a:spcPct val="0"/>
            </a:spcBef>
            <a:spcAft>
              <a:spcPct val="35000"/>
            </a:spcAft>
          </a:pPr>
          <a:r>
            <a:rPr lang="he-IL" sz="3600" kern="1200" dirty="0" smtClean="0"/>
            <a:t>____</a:t>
          </a:r>
          <a:endParaRPr lang="he-IL" sz="3600" kern="1200" dirty="0"/>
        </a:p>
      </dsp:txBody>
      <dsp:txXfrm rot="10800000">
        <a:off x="316067" y="2421104"/>
        <a:ext cx="3306962" cy="2598059"/>
      </dsp:txXfrm>
    </dsp:sp>
    <dsp:sp modelId="{5D9AE8B8-6574-4B82-A8CF-3B2864313C37}">
      <dsp:nvSpPr>
        <dsp:cNvPr id="0" name=""/>
        <dsp:cNvSpPr/>
      </dsp:nvSpPr>
      <dsp:spPr>
        <a:xfrm>
          <a:off x="4052647" y="-224644"/>
          <a:ext cx="3471830" cy="3091708"/>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EB9A077-CC45-430E-95E1-362E247319AC}">
      <dsp:nvSpPr>
        <dsp:cNvPr id="0" name=""/>
        <dsp:cNvSpPr/>
      </dsp:nvSpPr>
      <dsp:spPr>
        <a:xfrm rot="10800000">
          <a:off x="4052647" y="2417775"/>
          <a:ext cx="3471830" cy="2680493"/>
        </a:xfrm>
        <a:prstGeom prst="round2SameRect">
          <a:avLst>
            <a:gd name="adj1" fmla="val 1050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t" anchorCtr="0">
          <a:noAutofit/>
        </a:bodyPr>
        <a:lstStyle/>
        <a:p>
          <a:pPr lvl="0" algn="ctr" defTabSz="1600200" rtl="1">
            <a:lnSpc>
              <a:spcPct val="90000"/>
            </a:lnSpc>
            <a:spcBef>
              <a:spcPct val="0"/>
            </a:spcBef>
            <a:spcAft>
              <a:spcPct val="35000"/>
            </a:spcAft>
          </a:pPr>
          <a:r>
            <a:rPr lang="he-IL" sz="3600" kern="1200" dirty="0" smtClean="0"/>
            <a:t>מספר נשימות בדקה במנוחה:</a:t>
          </a:r>
        </a:p>
        <a:p>
          <a:pPr lvl="0" algn="ctr" defTabSz="1600200" rtl="1">
            <a:lnSpc>
              <a:spcPct val="90000"/>
            </a:lnSpc>
            <a:spcBef>
              <a:spcPct val="0"/>
            </a:spcBef>
            <a:spcAft>
              <a:spcPct val="35000"/>
            </a:spcAft>
          </a:pPr>
          <a:r>
            <a:rPr lang="he-IL" sz="3600" kern="1200" dirty="0" smtClean="0"/>
            <a:t>____</a:t>
          </a:r>
          <a:endParaRPr lang="he-IL" sz="3600" kern="1200" dirty="0"/>
        </a:p>
      </dsp:txBody>
      <dsp:txXfrm rot="10800000">
        <a:off x="4135081" y="2417775"/>
        <a:ext cx="3306962" cy="25980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2162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dirty="0"/>
              <a:t>הריאות</a:t>
            </a:r>
            <a:r>
              <a:rPr lang="he-IL" sz="1200" baseline="0" dirty="0"/>
              <a:t> עטופות בעצמות הצלעות.</a:t>
            </a:r>
          </a:p>
          <a:p>
            <a:pPr algn="r" rtl="1"/>
            <a:r>
              <a:rPr lang="he-IL" sz="1200" baseline="0" dirty="0"/>
              <a:t>הן נמצאות </a:t>
            </a:r>
            <a:r>
              <a:rPr lang="he-IL" sz="1200" baseline="0" dirty="0" smtClean="0"/>
              <a:t>בתוך </a:t>
            </a:r>
            <a:r>
              <a:rPr lang="he-IL" sz="1200" baseline="0" dirty="0"/>
              <a:t>הצלעות </a:t>
            </a:r>
            <a:r>
              <a:rPr lang="he-IL" sz="1200" baseline="0" dirty="0" smtClean="0"/>
              <a:t>ממש, </a:t>
            </a:r>
            <a:r>
              <a:rPr lang="he-IL" sz="1200" baseline="0" dirty="0"/>
              <a:t>כמו בתוך </a:t>
            </a:r>
            <a:r>
              <a:rPr lang="he-IL" sz="1200" baseline="0" dirty="0" smtClean="0"/>
              <a:t>כלוב-  </a:t>
            </a:r>
            <a:r>
              <a:rPr lang="he-IL" sz="1200" baseline="0" dirty="0"/>
              <a:t>שמטרתו להגן על הריאות </a:t>
            </a:r>
            <a:r>
              <a:rPr lang="he-IL" sz="1200" baseline="0" dirty="0" smtClean="0"/>
              <a:t>החשובות.</a:t>
            </a:r>
            <a:endParaRPr lang="he-IL" sz="1200" baseline="0"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dirty="0"/>
              <a:t>התחנה הראשונה</a:t>
            </a:r>
            <a:r>
              <a:rPr lang="he-IL" sz="1200" baseline="0" dirty="0"/>
              <a:t> במסע הנשימה היא האף, דרכו נכנס </a:t>
            </a:r>
            <a:r>
              <a:rPr lang="he-IL" sz="1200" baseline="0" dirty="0" smtClean="0"/>
              <a:t>האוויר.</a:t>
            </a:r>
            <a:endParaRPr lang="he-IL" sz="1200" baseline="0" dirty="0"/>
          </a:p>
          <a:p>
            <a:pPr algn="r" rtl="1"/>
            <a:r>
              <a:rPr lang="he-IL" sz="1200" dirty="0"/>
              <a:t>האף בנוי תעלות הנקראות</a:t>
            </a:r>
            <a:r>
              <a:rPr lang="he-IL" sz="1200" baseline="0" dirty="0"/>
              <a:t> מערות האף ויש להן תפקיד חשוב בהכנת האוויר החיצוני לקליטה בגוף.</a:t>
            </a:r>
          </a:p>
          <a:p>
            <a:pPr algn="r" rtl="1"/>
            <a:r>
              <a:rPr lang="he-IL" sz="1200" baseline="0" dirty="0"/>
              <a:t>במערות האף האוויר מתחמם לטמפרטורת הגוף, סופח אדי מים והופך מיבש ללח.</a:t>
            </a:r>
          </a:p>
          <a:p>
            <a:pPr algn="r" rtl="1"/>
            <a:r>
              <a:rPr lang="he-IL" sz="1200" baseline="0" dirty="0" smtClean="0"/>
              <a:t>בנוסף</a:t>
            </a:r>
            <a:r>
              <a:rPr lang="he-IL" sz="1200" baseline="0" dirty="0"/>
              <a:t>, </a:t>
            </a:r>
            <a:r>
              <a:rPr lang="he-IL" sz="1200" dirty="0"/>
              <a:t>במערות האף </a:t>
            </a:r>
            <a:r>
              <a:rPr lang="he-IL" sz="1200" dirty="0" smtClean="0"/>
              <a:t> יש שכבת </a:t>
            </a:r>
            <a:r>
              <a:rPr lang="he-IL" sz="1200" dirty="0"/>
              <a:t>שערות מיקרוסקופיות ורירית הקולטות חלקיקי אבק ומזהמים אחרים </a:t>
            </a:r>
            <a:r>
              <a:rPr lang="he-IL" sz="1200" dirty="0" smtClean="0"/>
              <a:t>וכך מונעות </a:t>
            </a:r>
            <a:r>
              <a:rPr lang="he-IL" sz="1200" dirty="0"/>
              <a:t>את </a:t>
            </a:r>
            <a:r>
              <a:rPr lang="he-IL" sz="1200" dirty="0" smtClean="0"/>
              <a:t>כניסתם לריאות.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600" dirty="0"/>
              <a:t>מהאף עובר האוויר ששאפנו</a:t>
            </a:r>
            <a:r>
              <a:rPr lang="he-IL" sz="1600" baseline="0" dirty="0"/>
              <a:t> אל קנה הנשימה.</a:t>
            </a:r>
          </a:p>
          <a:p>
            <a:pPr algn="r" rtl="1"/>
            <a:r>
              <a:rPr lang="he-IL" sz="1600" baseline="0" dirty="0"/>
              <a:t>מששו את קנה הנשימה </a:t>
            </a:r>
            <a:r>
              <a:rPr lang="he-IL" sz="1600" baseline="0" dirty="0" smtClean="0"/>
              <a:t>שלכם,</a:t>
            </a:r>
            <a:endParaRPr lang="he-IL" sz="1600" baseline="0" dirty="0"/>
          </a:p>
          <a:p>
            <a:pPr algn="r" rtl="1"/>
            <a:r>
              <a:rPr lang="he-IL" sz="1600" baseline="0" dirty="0"/>
              <a:t>האם אתם מרגישים שהוא עשוי טבעות טבעות?</a:t>
            </a:r>
          </a:p>
          <a:p>
            <a:pPr algn="r" rtl="1"/>
            <a:r>
              <a:rPr lang="he-IL" sz="1600" baseline="0" dirty="0"/>
              <a:t>הטבעות האלה </a:t>
            </a:r>
            <a:r>
              <a:rPr lang="he-IL" sz="1600" baseline="0" dirty="0" smtClean="0"/>
              <a:t>אינן </a:t>
            </a:r>
            <a:r>
              <a:rPr lang="he-IL" sz="1600" baseline="0" dirty="0"/>
              <a:t>סגורות עד הסוף, הן דומות </a:t>
            </a:r>
            <a:r>
              <a:rPr lang="he-IL" sz="1600" baseline="0" dirty="0" smtClean="0"/>
              <a:t>לפרסה.</a:t>
            </a:r>
            <a:endParaRPr lang="he-IL" sz="1600" baseline="0" dirty="0"/>
          </a:p>
          <a:p>
            <a:pPr algn="r" rtl="1"/>
            <a:r>
              <a:rPr lang="he-IL" sz="1600" baseline="0" dirty="0"/>
              <a:t>התפקיד שלהן הוא לשמור </a:t>
            </a:r>
            <a:r>
              <a:rPr lang="he-IL" sz="1400" baseline="0" dirty="0"/>
              <a:t>שקנה הנשימה לא יחסם, גם כשאנחנו בולעים מזון </a:t>
            </a:r>
            <a:r>
              <a:rPr lang="he-IL" sz="1400" baseline="0" dirty="0" smtClean="0"/>
              <a:t>- למשל.</a:t>
            </a:r>
            <a:endParaRPr lang="he-IL" sz="1400"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ודאי כבר שמעתם את </a:t>
            </a:r>
            <a:r>
              <a:rPr lang="he-IL" dirty="0" smtClean="0"/>
              <a:t>אמרת</a:t>
            </a:r>
            <a:r>
              <a:rPr lang="he-IL" baseline="0" dirty="0" smtClean="0"/>
              <a:t> חז"ל</a:t>
            </a:r>
            <a:r>
              <a:rPr lang="he-IL" dirty="0" smtClean="0"/>
              <a:t>:</a:t>
            </a:r>
            <a:r>
              <a:rPr lang="he-IL" baseline="0" dirty="0" smtClean="0"/>
              <a:t> 'אין </a:t>
            </a:r>
            <a:r>
              <a:rPr lang="he-IL" baseline="0" dirty="0" err="1" smtClean="0"/>
              <a:t>מסיחין</a:t>
            </a:r>
            <a:r>
              <a:rPr lang="he-IL" baseline="0" dirty="0" smtClean="0"/>
              <a:t> בסעודה </a:t>
            </a:r>
            <a:r>
              <a:rPr lang="he-IL" baseline="0" dirty="0"/>
              <a:t>שמא יקדים קנה </a:t>
            </a:r>
            <a:r>
              <a:rPr lang="he-IL" baseline="0" dirty="0" err="1"/>
              <a:t>לושט</a:t>
            </a:r>
            <a:r>
              <a:rPr lang="he-IL" baseline="0" dirty="0"/>
              <a:t> ויבוא לידי </a:t>
            </a:r>
            <a:r>
              <a:rPr lang="he-IL" baseline="0" dirty="0" smtClean="0"/>
              <a:t>סכנה' (תענית ה', ב')</a:t>
            </a:r>
            <a:endParaRPr lang="he-IL" baseline="0" dirty="0"/>
          </a:p>
          <a:p>
            <a:pPr algn="r" rtl="1"/>
            <a:r>
              <a:rPr lang="he-IL" baseline="0" dirty="0" smtClean="0"/>
              <a:t>בגופנו </a:t>
            </a:r>
            <a:r>
              <a:rPr lang="he-IL" baseline="0" dirty="0"/>
              <a:t>שני צינורות סמוכים זה לזה – קנה הנשימה והושט בו עובר המזון בשעת הבליעה.</a:t>
            </a:r>
          </a:p>
          <a:p>
            <a:pPr algn="r" rtl="1"/>
            <a:r>
              <a:rPr lang="he-IL" baseline="0" dirty="0"/>
              <a:t>מכסה הגרון שאתם רואים באיור משמש כמחסום.. </a:t>
            </a:r>
            <a:r>
              <a:rPr lang="he-IL" b="1" baseline="0" dirty="0"/>
              <a:t>(להמשיך להקריא)</a:t>
            </a:r>
          </a:p>
          <a:p>
            <a:pPr algn="r" rtl="1"/>
            <a:r>
              <a:rPr lang="he-IL" baseline="0" dirty="0"/>
              <a:t>אם נשוחח בזמן שאנחנו אוכלים, מכסה הגרון עלול לא לבצע את תפקידו כראוי וחס ושלום אנחנו עלולים </a:t>
            </a:r>
            <a:r>
              <a:rPr lang="he-IL" baseline="0" dirty="0" smtClean="0"/>
              <a:t>להיחנק.</a:t>
            </a:r>
            <a:endParaRPr lang="he-IL" baseline="0" dirty="0"/>
          </a:p>
          <a:p>
            <a:pPr algn="r" rtl="1"/>
            <a:r>
              <a:rPr lang="he-IL" baseline="0" dirty="0" smtClean="0"/>
              <a:t>לכן, </a:t>
            </a:r>
            <a:r>
              <a:rPr lang="he-IL" baseline="0" dirty="0"/>
              <a:t>חשוב לאכול בנחת בלי לשוחח תוך כדי אכילה ולהימנע מסכנה</a:t>
            </a:r>
            <a:r>
              <a:rPr lang="he-IL" baseline="0" dirty="0" smtClean="0"/>
              <a:t>.</a:t>
            </a:r>
            <a:endParaRPr lang="he-IL" baseline="0"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האוויר ממשיך לזרום מקנה </a:t>
            </a:r>
            <a:r>
              <a:rPr lang="he-IL" dirty="0" smtClean="0"/>
              <a:t>הנשימה </a:t>
            </a:r>
            <a:r>
              <a:rPr lang="he-IL" dirty="0"/>
              <a:t>אל שני צינורות הנקראים סימפונות:</a:t>
            </a:r>
          </a:p>
          <a:p>
            <a:pPr algn="r" rtl="1"/>
            <a:r>
              <a:rPr lang="he-IL" dirty="0"/>
              <a:t>סמפון ימני וסמפון שמאלי, </a:t>
            </a:r>
            <a:r>
              <a:rPr lang="he-IL" dirty="0" smtClean="0"/>
              <a:t>שניהם</a:t>
            </a:r>
            <a:r>
              <a:rPr lang="he-IL" baseline="0" dirty="0" smtClean="0"/>
              <a:t> </a:t>
            </a:r>
            <a:r>
              <a:rPr lang="he-IL" baseline="0" dirty="0"/>
              <a:t>נכנסים לתוך הריאות.</a:t>
            </a:r>
          </a:p>
          <a:p>
            <a:pPr algn="r" rtl="1"/>
            <a:r>
              <a:rPr lang="he-IL" dirty="0" smtClean="0"/>
              <a:t>הסמפונות מתפצלים </a:t>
            </a:r>
            <a:r>
              <a:rPr lang="he-IL" dirty="0"/>
              <a:t>שוב ושוב בתוך הריאות</a:t>
            </a:r>
            <a:r>
              <a:rPr lang="he-IL" baseline="0" dirty="0"/>
              <a:t> ל</a:t>
            </a:r>
            <a:r>
              <a:rPr lang="he-IL" dirty="0"/>
              <a:t>צינורות דקיקים ורבים מאוד הנקראים: סימפוניות. </a:t>
            </a:r>
            <a:r>
              <a:rPr lang="he-IL" dirty="0" smtClean="0"/>
              <a:t> (או </a:t>
            </a:r>
            <a:r>
              <a:rPr lang="he-IL" dirty="0" err="1" smtClean="0"/>
              <a:t>סמפונונות</a:t>
            </a:r>
            <a:r>
              <a:rPr lang="he-IL" dirty="0" smtClean="0"/>
              <a:t>)</a:t>
            </a:r>
            <a:endParaRPr lang="he-IL" dirty="0"/>
          </a:p>
          <a:p>
            <a:pPr algn="r" rtl="1"/>
            <a:r>
              <a:rPr lang="he-IL" dirty="0"/>
              <a:t>גם בתוך</a:t>
            </a:r>
            <a:r>
              <a:rPr lang="he-IL" baseline="0" dirty="0"/>
              <a:t> צינורות הנשימה האלה יש שערות והפרשת ריר שממשיכים לנקות את האוויר מחלקיקי אבק </a:t>
            </a:r>
            <a:r>
              <a:rPr lang="he-IL" baseline="0" dirty="0" smtClean="0"/>
              <a:t>ומזהמים</a:t>
            </a:r>
            <a:r>
              <a:rPr lang="he-IL" baseline="0" dirty="0"/>
              <a:t>, לחמם אותו לטמפרטורת הגוף ולהרטיב אותו.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6523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נאדיות הריאה הם שקיקים קטנים ובתוכם אוויר. בכל אשכול</a:t>
            </a:r>
            <a:r>
              <a:rPr lang="he-IL" baseline="0" dirty="0"/>
              <a:t> יש </a:t>
            </a:r>
            <a:r>
              <a:rPr lang="he-IL" baseline="0" dirty="0" smtClean="0"/>
              <a:t>מיליונים </a:t>
            </a:r>
            <a:r>
              <a:rPr lang="he-IL" baseline="0" dirty="0"/>
              <a:t>של נאדיות</a:t>
            </a:r>
          </a:p>
          <a:p>
            <a:pPr algn="r" rtl="1"/>
            <a:r>
              <a:rPr lang="he-IL" baseline="0" dirty="0"/>
              <a:t>המספר הוא עצום ובלתי נתפס!</a:t>
            </a:r>
          </a:p>
          <a:p>
            <a:pPr algn="r" rtl="1"/>
            <a:r>
              <a:rPr lang="he-IL" baseline="0" dirty="0"/>
              <a:t>כל נאדית עטופה בצינורות דם דקיקים הנקראים נימים.</a:t>
            </a:r>
          </a:p>
          <a:p>
            <a:pPr algn="r" rtl="1"/>
            <a:r>
              <a:rPr lang="he-IL" baseline="0" dirty="0"/>
              <a:t>החמצן עובר מהסימפונות אל הדם ובאמצעות הדם זורם ומגיע לכל תא ותא בגוף</a:t>
            </a:r>
          </a:p>
          <a:p>
            <a:pPr algn="r" rtl="1"/>
            <a:r>
              <a:rPr lang="he-IL" dirty="0"/>
              <a:t> בנאדית הריאה מתרחש חילוף </a:t>
            </a:r>
            <a:r>
              <a:rPr lang="he-IL" dirty="0" smtClean="0"/>
              <a:t>הגזים.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652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לפני שנמשיך</a:t>
            </a:r>
            <a:r>
              <a:rPr lang="he-IL" baseline="0" dirty="0"/>
              <a:t> ללמוד על מערכת הנשימה, בואו נראה אם אתם מצליחים לזהות את חלקי מערכת הנשימה שלמדנו עד עכשיו.</a:t>
            </a:r>
          </a:p>
          <a:p>
            <a:pPr algn="r" rtl="1"/>
            <a:r>
              <a:rPr lang="he-IL" baseline="0" dirty="0"/>
              <a:t>כתבו במחברת את התשובות לחידון.</a:t>
            </a:r>
          </a:p>
          <a:p>
            <a:pPr algn="r" rtl="1"/>
            <a:r>
              <a:rPr lang="he-IL" baseline="0" dirty="0" smtClean="0"/>
              <a:t>להפעיל </a:t>
            </a:r>
            <a:r>
              <a:rPr lang="he-IL" baseline="0" dirty="0"/>
              <a:t>טיימר ולהקריא תוך </a:t>
            </a:r>
            <a:r>
              <a:rPr lang="he-IL" baseline="0" dirty="0" smtClean="0"/>
              <a:t>כדי.</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6676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לפני שנמשיך</a:t>
            </a:r>
            <a:r>
              <a:rPr lang="he-IL" baseline="0" dirty="0"/>
              <a:t> ללמוד על מערכת הנשימה, בואו נראה אם אתם מצליחים לזהות את חלקי מערכת הנשימה שלמדנו עד עכשיו.</a:t>
            </a:r>
          </a:p>
          <a:p>
            <a:pPr algn="r" rtl="1"/>
            <a:r>
              <a:rPr lang="he-IL" baseline="0" dirty="0"/>
              <a:t>כתבו במחברת את התשובות לחידון.</a:t>
            </a:r>
          </a:p>
          <a:p>
            <a:pPr algn="r" rtl="1"/>
            <a:r>
              <a:rPr lang="he-IL" baseline="0" dirty="0" smtClean="0"/>
              <a:t>להפעיל </a:t>
            </a:r>
            <a:r>
              <a:rPr lang="he-IL" baseline="0" dirty="0"/>
              <a:t>טיימר ולהקריא תוך </a:t>
            </a:r>
            <a:r>
              <a:rPr lang="he-IL" baseline="0" dirty="0" smtClean="0"/>
              <a:t>כדי.</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6676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השלימו בתרשים את שמות</a:t>
            </a:r>
            <a:r>
              <a:rPr lang="he-IL" baseline="0" dirty="0" smtClean="0"/>
              <a:t> האיברים החסרים ואת תפקוד האיברים בכל שלב במסלול העברת האוויר.</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2244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השלימו בתרשים את שמות</a:t>
            </a:r>
            <a:r>
              <a:rPr lang="he-IL" baseline="0" dirty="0" smtClean="0"/>
              <a:t> האיברים החסרים ואת תפקוד האיברים בכל שלב במסלול העברת האוויר.</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2244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dirty="0"/>
              <a:t>שלום</a:t>
            </a:r>
            <a:r>
              <a:rPr lang="he-IL" sz="1200" baseline="0" dirty="0"/>
              <a:t> תלמידים, היום נלמד על מערכת הנשימה. אבל רגע לפני שצוללים פנימה למערכת המורכבת והמופלאה כל כך,</a:t>
            </a:r>
          </a:p>
          <a:p>
            <a:pPr algn="r" rtl="1"/>
            <a:r>
              <a:rPr lang="he-IL" sz="1200" baseline="0" dirty="0" smtClean="0"/>
              <a:t>בואו </a:t>
            </a:r>
            <a:r>
              <a:rPr lang="he-IL" sz="1200" baseline="0" dirty="0"/>
              <a:t>נקרא את דברי חובת הלבבות לגבי האוויר שאנחנו </a:t>
            </a:r>
            <a:r>
              <a:rPr lang="he-IL" sz="1200" baseline="0" dirty="0" smtClean="0"/>
              <a:t>נושמים.</a:t>
            </a:r>
            <a:endParaRPr lang="he-IL" sz="1200" baseline="0" dirty="0"/>
          </a:p>
          <a:p>
            <a:pPr algn="r" rtl="1"/>
            <a:r>
              <a:rPr lang="he-IL" sz="1200" b="1" baseline="0" dirty="0">
                <a:solidFill>
                  <a:srgbClr val="FF0000"/>
                </a:solidFill>
              </a:rPr>
              <a:t>להקריא</a:t>
            </a:r>
            <a:endParaRPr lang="en-US" sz="1200" b="1" baseline="0" dirty="0">
              <a:solidFill>
                <a:srgbClr val="FF0000"/>
              </a:solidFill>
            </a:endParaRPr>
          </a:p>
          <a:p>
            <a:pPr algn="r" rtl="1"/>
            <a:r>
              <a:rPr lang="he-IL" sz="1200" dirty="0"/>
              <a:t>הרכב </a:t>
            </a:r>
            <a:r>
              <a:rPr lang="he-IL" sz="1200" dirty="0" smtClean="0"/>
              <a:t>האוויר </a:t>
            </a:r>
            <a:r>
              <a:rPr lang="he-IL" sz="1200" dirty="0"/>
              <a:t>כפי שנברא בששת ימי בראשית, הוא בדיוק בהרכב</a:t>
            </a:r>
            <a:r>
              <a:rPr lang="he-IL" sz="1200" baseline="0" dirty="0"/>
              <a:t> שהעולם צריך. יש בו </a:t>
            </a:r>
            <a:r>
              <a:rPr lang="he-IL" sz="1200" dirty="0"/>
              <a:t> כמות מסוימת של חמצן, כמות מדויקת ואפסית של פחמן דו חמצני וכמות רבה של </a:t>
            </a:r>
            <a:r>
              <a:rPr lang="he-IL" dirty="0"/>
              <a:t>חנקן. כל שינוי בהרכב ולו הקל ביותר, עלול לסכן את העולם בכלל ואת חיי האדם בפרט. </a:t>
            </a:r>
            <a:endParaRPr lang="he-IL" baseline="0"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2771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פעולה</a:t>
            </a:r>
            <a:r>
              <a:rPr lang="he-IL" baseline="0" dirty="0"/>
              <a:t> שלמה של נשימה כוללת הכנסת אוויר – שאיפה, והוצאת אוויר – נשיפה</a:t>
            </a:r>
          </a:p>
          <a:p>
            <a:pPr algn="r" rtl="1"/>
            <a:r>
              <a:rPr lang="he-IL" dirty="0"/>
              <a:t>להקריא את השקף ואז לומר</a:t>
            </a:r>
          </a:p>
          <a:p>
            <a:pPr algn="r" rtl="1"/>
            <a:r>
              <a:rPr lang="he-IL" dirty="0"/>
              <a:t>האם הרגשתם</a:t>
            </a:r>
            <a:r>
              <a:rPr lang="he-IL" baseline="0" dirty="0"/>
              <a:t> בתנועת הצלעות וכל בית החזה כלפי מעלה וכלי מטה?</a:t>
            </a:r>
          </a:p>
          <a:p>
            <a:pPr algn="r" rtl="1"/>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על סמך התחושה</a:t>
            </a:r>
            <a:r>
              <a:rPr lang="he-IL" baseline="0" dirty="0"/>
              <a:t> שחשתם, נסו להשלים את תרשים </a:t>
            </a:r>
            <a:r>
              <a:rPr lang="he-IL" baseline="0" dirty="0" smtClean="0"/>
              <a:t>השאיפה </a:t>
            </a:r>
            <a:r>
              <a:rPr lang="he-IL" baseline="0" dirty="0"/>
              <a:t>ותרשים הנשיפה.</a:t>
            </a:r>
          </a:p>
          <a:p>
            <a:pPr algn="r" rtl="1"/>
            <a:r>
              <a:rPr lang="he-IL" baseline="0" dirty="0"/>
              <a:t>מה קורה לצלעות? הן מתרוממות או יורדות?</a:t>
            </a:r>
          </a:p>
          <a:p>
            <a:pPr algn="r" rtl="1"/>
            <a:r>
              <a:rPr lang="he-IL" baseline="0" dirty="0"/>
              <a:t>מה קורה לשרירי הצלעות? מתכווצים או מתרפים?</a:t>
            </a:r>
          </a:p>
          <a:p>
            <a:pPr algn="r" rtl="1"/>
            <a:r>
              <a:rPr lang="he-IL" baseline="0" dirty="0"/>
              <a:t>ומה קורה לנפח בית החזה? גדל או קטן?</a:t>
            </a:r>
          </a:p>
          <a:p>
            <a:pPr algn="r" rtl="1"/>
            <a:r>
              <a:rPr lang="he-IL" baseline="0" dirty="0"/>
              <a:t>העתיקו את התרשים למחברת והשלימו את המילים המתאימות בכל מקום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על סמך התחושה</a:t>
            </a:r>
            <a:r>
              <a:rPr lang="he-IL" baseline="0" dirty="0"/>
              <a:t> שחשתם, נסו להשלים את תרשים </a:t>
            </a:r>
            <a:r>
              <a:rPr lang="he-IL" baseline="0" dirty="0" smtClean="0"/>
              <a:t>השאיפה </a:t>
            </a:r>
            <a:r>
              <a:rPr lang="he-IL" baseline="0" dirty="0"/>
              <a:t>ותרשים הנשיפה.</a:t>
            </a:r>
          </a:p>
          <a:p>
            <a:pPr algn="r" rtl="1"/>
            <a:r>
              <a:rPr lang="he-IL" baseline="0" dirty="0"/>
              <a:t>מה קורה לצלעות? הן מתרוממות או יורדות?</a:t>
            </a:r>
          </a:p>
          <a:p>
            <a:pPr algn="r" rtl="1"/>
            <a:r>
              <a:rPr lang="he-IL" baseline="0" dirty="0"/>
              <a:t>מה קורה לשרירי הצלעות? מתכווצים או מתרפים?</a:t>
            </a:r>
          </a:p>
          <a:p>
            <a:pPr algn="r" rtl="1"/>
            <a:r>
              <a:rPr lang="he-IL" baseline="0" dirty="0"/>
              <a:t>ומה קורה לנפח בית החזה? גדל או קטן?</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זוכרים את הסרעפת שפגשנו</a:t>
            </a:r>
            <a:r>
              <a:rPr lang="he-IL" baseline="0" dirty="0"/>
              <a:t> בתחילת השיעור?</a:t>
            </a:r>
          </a:p>
          <a:p>
            <a:pPr algn="r" rtl="1"/>
            <a:r>
              <a:rPr lang="he-IL" baseline="0" dirty="0"/>
              <a:t>הסרעפת היא.. להקריא</a:t>
            </a:r>
          </a:p>
          <a:p>
            <a:pPr algn="r" rtl="1"/>
            <a:r>
              <a:rPr lang="he-IL" baseline="0" dirty="0"/>
              <a:t>איך היא משתלבת בתהליך הנשימה ומדוע היא עיקרית?</a:t>
            </a:r>
          </a:p>
          <a:p>
            <a:pPr algn="r" rtl="1"/>
            <a:r>
              <a:rPr lang="he-IL" baseline="0" dirty="0"/>
              <a:t>כדי לענות על השאלה הזאת נבנה דגם שממחיש את פעולתה</a:t>
            </a:r>
            <a:r>
              <a:rPr lang="he-IL" baseline="0" dirty="0" smtClean="0"/>
              <a:t>.</a:t>
            </a:r>
            <a:endParaRPr lang="he-IL" baseline="0"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6523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buFont typeface="Arial" panose="020B0604020202020204" pitchFamily="34" charset="0"/>
              <a:buChar char="•"/>
            </a:pPr>
            <a:r>
              <a:rPr lang="he-IL" dirty="0" smtClean="0"/>
              <a:t>כדי לבנות את הדגם תצטרכו:</a:t>
            </a:r>
          </a:p>
          <a:p>
            <a:pPr algn="r"/>
            <a:r>
              <a:rPr lang="he-IL" dirty="0" smtClean="0"/>
              <a:t>להקריא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buAutoNum type="arabicPeriod"/>
            </a:pP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7608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en-US" baseline="0" dirty="0" smtClean="0"/>
              <a:t> </a:t>
            </a:r>
            <a:r>
              <a:rPr lang="he-IL" baseline="0" dirty="0" smtClean="0"/>
              <a:t>להקריא הנחיות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חשבו – איזה חלק במערכת הנשימה מייצג כל אחד מחלקי</a:t>
            </a:r>
            <a:r>
              <a:rPr lang="he-IL" baseline="0" dirty="0" smtClean="0"/>
              <a:t> הדגם?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הבלונים מייצגים את הריאות.</a:t>
            </a:r>
            <a:r>
              <a:rPr lang="he-IL" baseline="0" dirty="0" smtClean="0"/>
              <a:t> התנפחותם בדגם מייצגת את גדילת הריאות והכנסת אוויר לתוכן.</a:t>
            </a:r>
          </a:p>
          <a:p>
            <a:pPr algn="r" rtl="1"/>
            <a:r>
              <a:rPr lang="he-IL" baseline="0" dirty="0" smtClean="0"/>
              <a:t>הבקבוק מייצג כמובן את חלל בית החזה, שנפחו גדל וקטן בשאיפה ובנשיפה. בדגם זה פחות בולט, אבל במציאות ממש אפשר לראות את השינויים.</a:t>
            </a:r>
          </a:p>
          <a:p>
            <a:pPr algn="r" rtl="1"/>
            <a:r>
              <a:rPr lang="he-IL" baseline="0" dirty="0" smtClean="0"/>
              <a:t>השקית היא כמובן הסרעפת. כאן היא לא גמישה ואנחנו מפעילים אותה, אבל הסרעפת היא שריר שמסוגל להתכווץ ולהתרפות.</a:t>
            </a:r>
          </a:p>
          <a:p>
            <a:pPr algn="r" rtl="1"/>
            <a:r>
              <a:rPr lang="he-IL" baseline="0" dirty="0" smtClean="0"/>
              <a:t>והקשיות – מייצגות את הקנה. לנו יש קנה אחד – </a:t>
            </a:r>
            <a:r>
              <a:rPr lang="he-IL" baseline="0" smtClean="0"/>
              <a:t>צינור אחד.</a:t>
            </a:r>
            <a:endParaRPr lang="he-IL" baseline="0" dirty="0" smtClean="0"/>
          </a:p>
          <a:p>
            <a:pPr algn="r" rtl="1"/>
            <a:endParaRPr lang="he-IL"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כעת נוכל להשלים את התרשים שלנו.</a:t>
            </a:r>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למעשה מתוך בניית הדגם הבנו שמי שמתחיל את הפעולה של הנשימה היא </a:t>
            </a:r>
            <a:r>
              <a:rPr lang="he-IL" dirty="0" smtClean="0"/>
              <a:t>הסרעפת,</a:t>
            </a:r>
            <a:endParaRPr lang="he-IL" dirty="0"/>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לכן נמקם</a:t>
            </a:r>
            <a:r>
              <a:rPr lang="he-IL" baseline="0" dirty="0"/>
              <a:t> אותה ראשונה בתרשים שלנו.</a:t>
            </a:r>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baseline="0" dirty="0" smtClean="0"/>
              <a:t>הוסיפו </a:t>
            </a:r>
            <a:r>
              <a:rPr lang="he-IL" baseline="0" dirty="0"/>
              <a:t>לתרשים שיצרתם קודם שלב ראשון ושלב </a:t>
            </a:r>
            <a:r>
              <a:rPr lang="he-IL" baseline="0" dirty="0" smtClean="0"/>
              <a:t>אחרון, </a:t>
            </a:r>
            <a:endParaRPr lang="he-IL" baseline="0" dirty="0"/>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baseline="0" dirty="0"/>
              <a:t>השלימו את המילים </a:t>
            </a:r>
            <a:r>
              <a:rPr lang="he-IL" baseline="0" dirty="0" smtClean="0"/>
              <a:t>החסרות.</a:t>
            </a:r>
            <a:endParaRPr lang="he-IL" dirty="0"/>
          </a:p>
          <a:p>
            <a:pPr algn="r" rtl="1"/>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651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קריאת השקופית</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0084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אז</a:t>
            </a:r>
            <a:r>
              <a:rPr lang="he-IL" baseline="0" dirty="0"/>
              <a:t> כמו שראינו </a:t>
            </a:r>
            <a:r>
              <a:rPr lang="he-IL" baseline="0" dirty="0" smtClean="0"/>
              <a:t>בדגם,</a:t>
            </a:r>
            <a:endParaRPr lang="he-IL" baseline="0" dirty="0"/>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baseline="0" dirty="0"/>
              <a:t>כשהסרעפת יורדת וחלל בית החזה גדל </a:t>
            </a:r>
            <a:r>
              <a:rPr lang="he-IL" baseline="0" dirty="0" smtClean="0"/>
              <a:t>- אוויר נכנס,</a:t>
            </a:r>
            <a:endParaRPr lang="he-IL" baseline="0" dirty="0"/>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baseline="0" dirty="0"/>
              <a:t>וכשהסרעפת עולה וחלל בית החזה </a:t>
            </a:r>
            <a:r>
              <a:rPr lang="he-IL" baseline="0" dirty="0" smtClean="0"/>
              <a:t>קטן - </a:t>
            </a:r>
            <a:r>
              <a:rPr lang="he-IL" baseline="0" dirty="0"/>
              <a:t>אוויר </a:t>
            </a:r>
            <a:r>
              <a:rPr lang="he-IL" baseline="0" dirty="0" smtClean="0"/>
              <a:t>יוצא.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6511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בואו נמדוד</a:t>
            </a:r>
            <a:r>
              <a:rPr lang="he-IL" baseline="0" dirty="0" smtClean="0"/>
              <a:t> את קצב הנשימה: כמה נשימות אתם נושמים בדקה.</a:t>
            </a:r>
          </a:p>
          <a:p>
            <a:pPr algn="r" rtl="1"/>
            <a:r>
              <a:rPr lang="he-IL" dirty="0" smtClean="0"/>
              <a:t>כל </a:t>
            </a:r>
            <a:r>
              <a:rPr lang="he-IL" dirty="0"/>
              <a:t>נשימה כוללת שאיפה אחת ונשיפה </a:t>
            </a:r>
            <a:r>
              <a:rPr lang="he-IL" dirty="0" smtClean="0"/>
              <a:t>אחת.</a:t>
            </a:r>
          </a:p>
          <a:p>
            <a:pPr algn="r" rtl="1"/>
            <a:r>
              <a:rPr lang="he-IL" dirty="0" smtClean="0"/>
              <a:t>ברגע שאפעיל את הטיימר, התחילו לספור את מספר</a:t>
            </a:r>
            <a:r>
              <a:rPr lang="he-IL" baseline="0" dirty="0" smtClean="0"/>
              <a:t> הנשימות שלכם.</a:t>
            </a:r>
          </a:p>
          <a:p>
            <a:pPr algn="r" rtl="1"/>
            <a:r>
              <a:rPr lang="he-IL" baseline="0" dirty="0" smtClean="0"/>
              <a:t>מוכנים? מתחילים</a:t>
            </a:r>
            <a:r>
              <a:rPr lang="he-IL" dirty="0" smtClean="0"/>
              <a:t>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טיימר למדידה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כעת</a:t>
            </a:r>
            <a:r>
              <a:rPr lang="he-IL" baseline="0" dirty="0" smtClean="0"/>
              <a:t> נבצע פעילות ומיד אחר כך נמדוד שוב את קצב הפעילות.</a:t>
            </a:r>
          </a:p>
          <a:p>
            <a:pPr algn="r" rtl="1"/>
            <a:r>
              <a:rPr lang="he-IL" baseline="0" dirty="0" smtClean="0"/>
              <a:t>שערו -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טיימר</a:t>
            </a:r>
            <a:r>
              <a:rPr lang="he-IL" baseline="0" dirty="0" smtClean="0"/>
              <a:t> לפעילות הגופנית.</a:t>
            </a:r>
          </a:p>
          <a:p>
            <a:pPr algn="r" rtl="1"/>
            <a:r>
              <a:rPr lang="he-IL" baseline="0" dirty="0" smtClean="0"/>
              <a:t>מיד בתום הדקה לומר: כעת התחילו למדוד נשימות</a:t>
            </a:r>
          </a:p>
          <a:p>
            <a:pPr algn="r" rtl="1"/>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טיימר למדידה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כתבו</a:t>
            </a:r>
            <a:r>
              <a:rPr lang="he-IL" baseline="0" dirty="0" smtClean="0"/>
              <a:t> במחברת </a:t>
            </a:r>
            <a:r>
              <a:rPr lang="he-IL" dirty="0" smtClean="0"/>
              <a:t> את</a:t>
            </a:r>
            <a:r>
              <a:rPr lang="he-IL" baseline="0" dirty="0" smtClean="0"/>
              <a:t> תוצאת שתי המדידות.</a:t>
            </a:r>
          </a:p>
          <a:p>
            <a:pPr algn="r" rtl="1"/>
            <a:r>
              <a:rPr lang="he-IL" baseline="0" dirty="0" smtClean="0"/>
              <a:t>להמתין שניה.</a:t>
            </a:r>
          </a:p>
          <a:p>
            <a:pPr algn="r" rtl="1"/>
            <a:r>
              <a:rPr lang="he-IL" baseline="0" dirty="0" smtClean="0"/>
              <a:t>ודאי שכולכם קיבלתם ערך גבוה יותר לאחר הפעילות.</a:t>
            </a:r>
          </a:p>
          <a:p>
            <a:pPr algn="r" rtl="1"/>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בזמן מאמץ גופני שרירי הגוף זקוקים </a:t>
            </a:r>
            <a:r>
              <a:rPr lang="he-IL" dirty="0" smtClean="0"/>
              <a:t>ליותר אנרגיה. את האנרגיה תאי הגוף מפיקים בנוכחות חמצן.</a:t>
            </a:r>
          </a:p>
          <a:p>
            <a:pPr algn="r" rtl="1"/>
            <a:r>
              <a:rPr lang="he-IL" dirty="0" smtClean="0"/>
              <a:t>לכן הגוף זקוק לאספקה </a:t>
            </a:r>
            <a:r>
              <a:rPr lang="he-IL" dirty="0"/>
              <a:t>גדולה יותר של </a:t>
            </a:r>
            <a:r>
              <a:rPr lang="he-IL" dirty="0" smtClean="0"/>
              <a:t>חמצן.</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תראו כמה יפה מערכות הגוף שלנו פועלות</a:t>
            </a:r>
            <a:r>
              <a:rPr lang="he-IL" baseline="0" dirty="0" smtClean="0"/>
              <a:t> יחד:</a:t>
            </a:r>
            <a:endParaRPr lang="he-IL" dirty="0" smtClean="0"/>
          </a:p>
          <a:p>
            <a:pPr algn="r" rtl="1"/>
            <a:r>
              <a:rPr lang="he-IL" dirty="0" smtClean="0"/>
              <a:t>בעקבות מאמץ גופני, מערכת העצבים מעבירה פקודות למערכת הנשימה להגביר את פעולת השאיפה והנשיפה, מערכת הנשימה מספקת למערכת הדם את החמצן הנחוץ לתאים וקולטת  ממנו את הפחמן הדו חמצני, מערכת הדם מובילה חמצן  ומזון לתאים וקולטת מהם את הפחמן הדו חמצני , מערכת התנועה( שלד ושרירים) מאפשרת את התנועה של הגוף ועוד.</a:t>
            </a:r>
            <a:r>
              <a:rPr lang="en-US" dirty="0" smtClean="0"/>
              <a:t> </a:t>
            </a:r>
            <a:endParaRPr lang="he-IL" dirty="0" smtClean="0"/>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653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חוקרים</a:t>
            </a:r>
            <a:r>
              <a:rPr lang="he-IL" baseline="0" dirty="0" smtClean="0"/>
              <a:t> רצו לבדוק כיצד משפיעה מידת הפעילות הגופנית על קצב הנשימה.</a:t>
            </a:r>
          </a:p>
          <a:p>
            <a:pPr algn="r" rtl="1"/>
            <a:r>
              <a:rPr lang="he-IL" baseline="0" dirty="0" smtClean="0"/>
              <a:t>לצורך כך הם אספו 30 גברים באותו הגיל ובאותה רמת כושר גופני ומדדו להם את קצב הנשימה ההתחלתי.</a:t>
            </a:r>
          </a:p>
          <a:p>
            <a:pPr algn="r" rtl="1"/>
            <a:r>
              <a:rPr lang="he-IL" baseline="0" dirty="0" smtClean="0"/>
              <a:t>שימו לב – מדוע הקפידו החוקרים שכל האנשים יהיו באותו הגיל ובאותה רמת כושר גופני?</a:t>
            </a:r>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לזה</a:t>
            </a:r>
            <a:r>
              <a:rPr lang="he-IL" baseline="0" dirty="0" smtClean="0"/>
              <a:t> אנחנו קוראים גורמים קבועים בניסוי או במחקר.</a:t>
            </a:r>
          </a:p>
          <a:p>
            <a:pPr algn="r" rtl="1"/>
            <a:r>
              <a:rPr lang="he-IL" baseline="0" dirty="0" smtClean="0"/>
              <a:t>חשוב לשמור על כל הגורמים - קבועים ולשנות רק את הגורם הנבדק – מידת הפעילות הגופנית,</a:t>
            </a:r>
          </a:p>
          <a:p>
            <a:pPr algn="r" rtl="1"/>
            <a:r>
              <a:rPr lang="he-IL" baseline="0" dirty="0" smtClean="0"/>
              <a:t>כך נוודא שבאמת מה שגרם להבדל היא מידת הפעילות הגופנית ולא גורם אחר כמו גיל צעיר לעומת מבוגר, אדם בכושר או לא בכושר </a:t>
            </a:r>
            <a:r>
              <a:rPr lang="he-IL" baseline="0" dirty="0" err="1" smtClean="0"/>
              <a:t>וכו</a:t>
            </a:r>
            <a:r>
              <a:rPr lang="he-IL" baseline="0" dirty="0" smtClean="0"/>
              <a:t>'.</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15 אנשים התבקשו ללכת במהירות 5 קמ"ש.</a:t>
            </a:r>
          </a:p>
          <a:p>
            <a:pPr algn="r" rtl="1"/>
            <a:r>
              <a:rPr lang="he-IL" dirty="0" smtClean="0"/>
              <a:t>15 אנשים התבקשו לרוץ במהירות 10 קמ"ש.</a:t>
            </a:r>
          </a:p>
          <a:p>
            <a:pPr algn="r" rtl="1"/>
            <a:r>
              <a:rPr lang="he-IL" dirty="0" smtClean="0"/>
              <a:t>מיד אחר כך נמדד קצב הנשימה שלהם בשנית.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התבוננו בתרשים המייצג את תוצאות</a:t>
            </a:r>
            <a:r>
              <a:rPr lang="he-IL" baseline="0" dirty="0" smtClean="0"/>
              <a:t> הניסוי.</a:t>
            </a:r>
          </a:p>
          <a:p>
            <a:pPr algn="r" rtl="1"/>
            <a:r>
              <a:rPr lang="he-IL" baseline="0" dirty="0" smtClean="0"/>
              <a:t>באיזה מצב קצב הנשימה היה הגבוה ביותר? הנמוך ביותר?</a:t>
            </a:r>
            <a:r>
              <a:rPr lang="he-IL" dirty="0" smtClean="0"/>
              <a:t>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לאיזו מסקנה הגיעו החוקרים?</a:t>
            </a:r>
          </a:p>
          <a:p>
            <a:pPr algn="r" rtl="1"/>
            <a:r>
              <a:rPr lang="he-IL" dirty="0" smtClean="0"/>
              <a:t>בחרו את התשובה הנכונה.</a:t>
            </a:r>
          </a:p>
          <a:p>
            <a:pPr algn="r" rtl="1"/>
            <a:r>
              <a:rPr lang="he-IL" dirty="0" smtClean="0"/>
              <a:t>להמתין</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כפי</a:t>
            </a:r>
            <a:r>
              <a:rPr lang="he-IL" baseline="0" dirty="0" smtClean="0"/>
              <a:t> שלמדנו והתנסינו קודם,</a:t>
            </a:r>
          </a:p>
          <a:p>
            <a:pPr algn="r" rtl="1"/>
            <a:r>
              <a:rPr lang="he-IL" baseline="0" dirty="0" smtClean="0"/>
              <a:t>ככל שהפעילות מאומצת יותר, גופנו זקוק לאנרגיה רבה יותר וקצב הנשימה עולה.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כעת</a:t>
            </a:r>
            <a:r>
              <a:rPr lang="he-IL" baseline="0" dirty="0" smtClean="0"/>
              <a:t> שאנחנו מכירים את מערכת הנשימה בצורה כל כך יפה,</a:t>
            </a:r>
          </a:p>
          <a:p>
            <a:pPr algn="r" rtl="1"/>
            <a:r>
              <a:rPr lang="he-IL" baseline="0" dirty="0" smtClean="0"/>
              <a:t>בואו נראה מה קורה כאשר אנחנו חס וחלילה חולים.</a:t>
            </a:r>
          </a:p>
          <a:p>
            <a:pPr algn="r" rtl="1"/>
            <a:r>
              <a:rPr lang="he-IL" baseline="0" dirty="0" smtClean="0"/>
              <a:t>האם שמעתם על דלקת ריאות?</a:t>
            </a:r>
          </a:p>
          <a:p>
            <a:pPr algn="r" rtl="1"/>
            <a:r>
              <a:rPr lang="he-IL" baseline="0" dirty="0" smtClean="0"/>
              <a:t>דלקת ריאות יכולה להיגרם מחיידקים או מווירוסים</a:t>
            </a:r>
          </a:p>
          <a:p>
            <a:pPr algn="r" rtl="1"/>
            <a:r>
              <a:rPr lang="he-IL" baseline="0" dirty="0" smtClean="0"/>
              <a:t>הם תוקפים את נאדיות הריאה ומזהמים אותן.</a:t>
            </a:r>
          </a:p>
          <a:p>
            <a:pPr algn="r" rtl="1"/>
            <a:r>
              <a:rPr lang="he-IL" sz="1200" b="0" i="0" u="none" strike="noStrike" cap="none" dirty="0" smtClean="0">
                <a:solidFill>
                  <a:schemeClr val="dk1"/>
                </a:solidFill>
                <a:effectLst/>
                <a:latin typeface="Calibri"/>
                <a:ea typeface="Calibri"/>
                <a:cs typeface="Calibri"/>
                <a:sym typeface="Calibri"/>
              </a:rPr>
              <a:t>בדרך כלל תסמיני המחלה הם חום, צמרמורות, שיעול וקשיי נשימה.</a:t>
            </a:r>
          </a:p>
          <a:p>
            <a:pPr algn="r" rtl="1"/>
            <a:r>
              <a:rPr lang="he-IL" sz="1200" b="0" i="0" u="none" strike="noStrike" cap="none" dirty="0" smtClean="0">
                <a:solidFill>
                  <a:schemeClr val="dk1"/>
                </a:solidFill>
                <a:effectLst/>
                <a:latin typeface="Calibri"/>
                <a:sym typeface="Calibri"/>
              </a:rPr>
              <a:t>אפשר לזהות דלקת ריאות באמצעות צילום רנטגן</a:t>
            </a:r>
            <a:r>
              <a:rPr lang="he-IL" sz="1200" b="0" i="0" u="none" strike="noStrike" cap="none" baseline="0" dirty="0" smtClean="0">
                <a:solidFill>
                  <a:schemeClr val="dk1"/>
                </a:solidFill>
                <a:effectLst/>
                <a:latin typeface="Calibri"/>
                <a:sym typeface="Calibri"/>
              </a:rPr>
              <a:t> של הריאות.</a:t>
            </a:r>
          </a:p>
          <a:p>
            <a:pPr algn="r" rtl="1"/>
            <a:r>
              <a:rPr lang="he-IL" sz="1200" b="0" i="0" u="none" strike="noStrike" cap="none" baseline="0" dirty="0" smtClean="0">
                <a:solidFill>
                  <a:schemeClr val="dk1"/>
                </a:solidFill>
                <a:effectLst/>
                <a:latin typeface="Calibri"/>
                <a:sym typeface="Calibri"/>
              </a:rPr>
              <a:t>תראו את הריאות בצד ימין לעומת הריאות בצד שמאל</a:t>
            </a:r>
          </a:p>
          <a:p>
            <a:pPr algn="r" rtl="1"/>
            <a:r>
              <a:rPr lang="he-IL" sz="1200" b="0" i="0" u="none" strike="noStrike" cap="none" baseline="0" dirty="0" smtClean="0">
                <a:solidFill>
                  <a:schemeClr val="dk1"/>
                </a:solidFill>
                <a:effectLst/>
                <a:latin typeface="Calibri"/>
                <a:sym typeface="Calibri"/>
              </a:rPr>
              <a:t>אתם מבחינים בהבדל?</a:t>
            </a:r>
          </a:p>
          <a:p>
            <a:pPr algn="r" rtl="1"/>
            <a:r>
              <a:rPr lang="he-IL" sz="1200" b="0" i="0" u="none" strike="noStrike" cap="none" baseline="0" dirty="0" smtClean="0">
                <a:solidFill>
                  <a:schemeClr val="dk1"/>
                </a:solidFill>
                <a:effectLst/>
                <a:latin typeface="Calibri"/>
                <a:sym typeface="Calibri"/>
              </a:rPr>
              <a:t>בצילום השמאלי רואים אזורים הרבה יותר לבנים – זה מקום הזיהום.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מחלה</a:t>
            </a:r>
            <a:r>
              <a:rPr lang="he-IL" baseline="0" dirty="0" smtClean="0"/>
              <a:t> נשימתית נוספת היא האסטמה.</a:t>
            </a:r>
          </a:p>
          <a:p>
            <a:pPr algn="r" rtl="1"/>
            <a:r>
              <a:rPr lang="he-IL" baseline="0" dirty="0" smtClean="0"/>
              <a:t>האסטמה היא דלקת שפוגעת בסימפונות וגורמת להצרתם. כאשר הסימפונות צרים יותר, קשה לנשום.</a:t>
            </a:r>
          </a:p>
          <a:p>
            <a:pPr algn="r" rtl="1"/>
            <a:r>
              <a:rPr lang="he-IL" baseline="0" dirty="0" smtClean="0"/>
              <a:t>יש כל מיני סיבות לאסטמה. לפעמים מדובר באלרגיה לחומרים שונים כמו אבק, אבקנים של פרחים ולפעמים וירוס גורם לאסטמה</a:t>
            </a:r>
          </a:p>
          <a:p>
            <a:pPr algn="r" rtl="1"/>
            <a:r>
              <a:rPr lang="he-IL" sz="1200" b="0" i="0" u="none" strike="noStrike" cap="none" dirty="0" smtClean="0">
                <a:solidFill>
                  <a:schemeClr val="dk1"/>
                </a:solidFill>
                <a:effectLst/>
                <a:latin typeface="Calibri"/>
                <a:ea typeface="Calibri"/>
                <a:cs typeface="Calibri"/>
                <a:sym typeface="Calibri"/>
              </a:rPr>
              <a:t>ויש סיבות נוספות</a:t>
            </a:r>
          </a:p>
          <a:p>
            <a:pPr algn="r" rtl="1"/>
            <a:r>
              <a:rPr lang="he-IL" sz="1200" b="0" i="0" u="none" strike="noStrike" cap="none" dirty="0" smtClean="0">
                <a:solidFill>
                  <a:schemeClr val="dk1"/>
                </a:solidFill>
                <a:effectLst/>
                <a:latin typeface="Calibri"/>
                <a:ea typeface="Calibri"/>
                <a:cs typeface="Calibri"/>
                <a:sym typeface="Calibri"/>
              </a:rPr>
              <a:t>אצל הסובלים מאסטמה ניתן לשמוע  צפצופים בעת הנשימה, קוצר נשימה</a:t>
            </a:r>
            <a:r>
              <a:rPr lang="he-IL" sz="1200" b="0" i="0" u="none" strike="noStrike" cap="none" baseline="0" dirty="0" smtClean="0">
                <a:solidFill>
                  <a:schemeClr val="dk1"/>
                </a:solidFill>
                <a:effectLst/>
                <a:latin typeface="Calibri"/>
                <a:ea typeface="Calibri"/>
                <a:cs typeface="Calibri"/>
                <a:sym typeface="Calibri"/>
              </a:rPr>
              <a:t> או שיעול.</a:t>
            </a:r>
          </a:p>
          <a:p>
            <a:pPr algn="r" rtl="1"/>
            <a:r>
              <a:rPr lang="he-IL" sz="1200" b="0" i="0" u="none" strike="noStrike" cap="none" baseline="0" dirty="0" smtClean="0">
                <a:solidFill>
                  <a:schemeClr val="dk1"/>
                </a:solidFill>
                <a:effectLst/>
                <a:latin typeface="Calibri"/>
                <a:sym typeface="Calibri"/>
              </a:rPr>
              <a:t>לפעמים הטיפול הוא באמצעות משאף המכיל חומר שמרחיב את הסימפונות שהפכו צרות בעקבות הדלקת, ומקל על הנשימה.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קריאת </a:t>
            </a:r>
            <a:r>
              <a:rPr lang="he-IL" dirty="0" smtClean="0"/>
              <a:t>השקופית</a:t>
            </a:r>
          </a:p>
          <a:p>
            <a:pPr algn="r" rtl="1"/>
            <a:r>
              <a:rPr lang="he-IL" dirty="0" smtClean="0"/>
              <a:t>להתראות בשיעור הבא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0084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400" dirty="0"/>
              <a:t>לפני </a:t>
            </a:r>
            <a:r>
              <a:rPr lang="he-IL" sz="1400" dirty="0" smtClean="0"/>
              <a:t>שנתחיל, </a:t>
            </a:r>
            <a:r>
              <a:rPr lang="he-IL" sz="1400" dirty="0"/>
              <a:t>קודם </a:t>
            </a:r>
            <a:r>
              <a:rPr lang="he-IL" sz="1400" dirty="0" smtClean="0"/>
              <a:t>כל, </a:t>
            </a:r>
            <a:r>
              <a:rPr lang="he-IL" sz="1400" dirty="0"/>
              <a:t>נברר בכלל מהו </a:t>
            </a:r>
            <a:r>
              <a:rPr lang="he-IL" sz="1400" dirty="0" smtClean="0"/>
              <a:t>אוויר.</a:t>
            </a:r>
            <a:endParaRPr lang="he-IL" sz="1400" dirty="0"/>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400" b="1" dirty="0"/>
              <a:t>להקריא</a:t>
            </a:r>
            <a:r>
              <a:rPr lang="he-IL" sz="1400" b="1" baseline="0" dirty="0"/>
              <a:t> את שלושת המשפטים.</a:t>
            </a:r>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400" b="1" baseline="0" dirty="0"/>
              <a:t>להמתין שתי שניות ולאחר מכן לומר:</a:t>
            </a:r>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400" baseline="0" dirty="0"/>
              <a:t>למעשה את רואים שהאוויר הוא חומר במצב צבירה </a:t>
            </a:r>
            <a:r>
              <a:rPr lang="he-IL" sz="1400" baseline="0" dirty="0" smtClean="0"/>
              <a:t>גז.</a:t>
            </a:r>
            <a:endParaRPr lang="he-IL" sz="1400" baseline="0" dirty="0"/>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400" baseline="0" dirty="0"/>
              <a:t>אין לו צבע, אין לו ריח ואין לו טעם.</a:t>
            </a:r>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400" baseline="0" dirty="0"/>
              <a:t>אבל יש לו נפח, הוא תופס מקום. ואם היו לנו כאן מאזניים רגישות מאוד מאוד ואולי קצת יותר אוויר בשקית, היינו רואים שגם יש לו משקל.</a:t>
            </a:r>
          </a:p>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400" baseline="0" dirty="0"/>
              <a:t>כלומר, אוויר הוא </a:t>
            </a:r>
            <a:r>
              <a:rPr lang="he-IL" sz="1400" baseline="0" dirty="0" smtClean="0"/>
              <a:t>חומר.</a:t>
            </a:r>
            <a:endParaRPr lang="he-IL" sz="1400"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dirty="0"/>
              <a:t>האוויר</a:t>
            </a:r>
            <a:r>
              <a:rPr lang="he-IL" sz="1200" baseline="0" dirty="0"/>
              <a:t> הוא לא חומר אחד, אלא תערובת של גזים.</a:t>
            </a:r>
          </a:p>
          <a:p>
            <a:pPr algn="r" rtl="1"/>
            <a:r>
              <a:rPr lang="he-IL" sz="1200" dirty="0"/>
              <a:t>התבוננו</a:t>
            </a:r>
            <a:r>
              <a:rPr lang="he-IL" sz="1200" baseline="0" dirty="0"/>
              <a:t> בתרשים העוגה. איזה גז מצוי בתערובת האוויר בכדור הארץ בכמות הגבוהה ביותר?</a:t>
            </a:r>
          </a:p>
          <a:p>
            <a:pPr algn="r" rtl="1"/>
            <a:r>
              <a:rPr lang="he-IL" sz="1200" baseline="0" dirty="0"/>
              <a:t>נכון – חנקן מהווה את רוב תערובת האוויר – 79%</a:t>
            </a:r>
          </a:p>
          <a:p>
            <a:pPr algn="r" rtl="1"/>
            <a:r>
              <a:rPr lang="he-IL" sz="1200" baseline="0" dirty="0"/>
              <a:t>ומה לגבי החמצן שאנחנו כל כך צריכים?</a:t>
            </a:r>
          </a:p>
          <a:p>
            <a:pPr algn="r" rtl="1"/>
            <a:r>
              <a:rPr lang="he-IL" sz="1200" baseline="0" dirty="0"/>
              <a:t>באטמוספרה של כדור הארץ יש 20% חמצן. זה אולי נראה לכם מספר קטן, אבל באחוזים מתוך כל האוויר שבכדור הארץ זזו בהחלט כמות עצומה וכמו שקראנו בדברי חובות הלבבות – זוהי הכמות שאנחנו צריכים בעולם.</a:t>
            </a:r>
          </a:p>
          <a:p>
            <a:pPr algn="r" rtl="1"/>
            <a:r>
              <a:rPr lang="he-IL" sz="1200" baseline="0" dirty="0"/>
              <a:t>האחוז האחרון הוא גזים נוספים כמו ארגון, פחמן דו חמצני </a:t>
            </a:r>
            <a:r>
              <a:rPr lang="he-IL" sz="1200" baseline="0" dirty="0" smtClean="0"/>
              <a:t>ועוד.</a:t>
            </a:r>
            <a:endParaRPr lang="he-IL" sz="1200" baseline="0" dirty="0"/>
          </a:p>
          <a:p>
            <a:pPr algn="r" rtl="1"/>
            <a:r>
              <a:rPr lang="he-IL" sz="1200" baseline="0" dirty="0"/>
              <a:t>באוויר יש גם חומרים נוספים שלא מיוצגים בתרשים כמו: אדי מים, חלקיקי אבק </a:t>
            </a:r>
            <a:r>
              <a:rPr lang="he-IL" sz="1200" baseline="0" dirty="0" smtClean="0"/>
              <a:t>ועוד</a:t>
            </a:r>
            <a:r>
              <a:rPr lang="he-IL" sz="1200" baseline="0" dirty="0"/>
              <a:t>.</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600" dirty="0"/>
              <a:t>הנשימה</a:t>
            </a:r>
            <a:r>
              <a:rPr lang="he-IL" sz="1600" baseline="0" dirty="0"/>
              <a:t> היא אחד מהמאפיינים של כלל היצורים </a:t>
            </a:r>
            <a:r>
              <a:rPr lang="he-IL" sz="1600" baseline="0" dirty="0" smtClean="0"/>
              <a:t>החיים.</a:t>
            </a:r>
            <a:endParaRPr lang="he-IL" sz="1600" baseline="0" dirty="0"/>
          </a:p>
          <a:p>
            <a:pPr algn="r" rtl="1"/>
            <a:r>
              <a:rPr lang="he-IL" sz="1600" baseline="0" dirty="0"/>
              <a:t>האוויר שאנחנו נושמים מכיל חמצן.</a:t>
            </a:r>
          </a:p>
          <a:p>
            <a:pPr algn="r" rtl="1"/>
            <a:r>
              <a:rPr lang="he-IL" sz="1600" dirty="0"/>
              <a:t>לא סתם נקרא החמצן גז </a:t>
            </a:r>
            <a:r>
              <a:rPr lang="he-IL" sz="1600" dirty="0" smtClean="0"/>
              <a:t>החיים,</a:t>
            </a:r>
            <a:endParaRPr lang="he-IL" sz="1600" dirty="0"/>
          </a:p>
          <a:p>
            <a:pPr algn="r" rtl="1"/>
            <a:r>
              <a:rPr lang="he-IL" sz="1600" dirty="0"/>
              <a:t>זהו אחד מהצרכים החיוניים לקיומם של יצורים חיים.</a:t>
            </a:r>
          </a:p>
          <a:p>
            <a:pPr algn="r" rtl="1"/>
            <a:r>
              <a:rPr lang="he-IL" sz="1600" dirty="0"/>
              <a:t>החמצן שאנו</a:t>
            </a:r>
            <a:r>
              <a:rPr lang="he-IL" sz="1600" baseline="0" dirty="0"/>
              <a:t> נושמים משמש לתהליכים חיוניים בתאי הגוף,</a:t>
            </a:r>
          </a:p>
          <a:p>
            <a:pPr algn="r" rtl="1"/>
            <a:r>
              <a:rPr lang="he-IL" sz="1600" baseline="0" dirty="0"/>
              <a:t>בעזרתו גם מפיקים אנרגיה הדרושה לנו לכלל תפקודי הגוף.</a:t>
            </a:r>
            <a:endParaRPr lang="he-IL" sz="1600"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dirty="0" smtClean="0"/>
              <a:t>לפנינו </a:t>
            </a:r>
            <a:r>
              <a:rPr lang="he-IL" sz="1200" dirty="0"/>
              <a:t>איור של מערכת הנשימה נסו לזהות את </a:t>
            </a:r>
            <a:r>
              <a:rPr lang="he-IL" sz="1200" dirty="0" smtClean="0"/>
              <a:t>מרכיביה.</a:t>
            </a:r>
            <a:endParaRPr lang="he-IL" sz="1200" dirty="0"/>
          </a:p>
          <a:p>
            <a:pPr algn="r" rtl="1"/>
            <a:r>
              <a:rPr lang="he-IL" b="1" dirty="0"/>
              <a:t>להמתין חצי דקה, להפעיל</a:t>
            </a:r>
            <a:r>
              <a:rPr lang="he-IL" b="1" baseline="0" dirty="0"/>
              <a:t> טיימר</a:t>
            </a:r>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652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תחילתה של</a:t>
            </a:r>
            <a:r>
              <a:rPr lang="he-IL" baseline="0" dirty="0"/>
              <a:t> מערכת הנשימה באף </a:t>
            </a:r>
            <a:r>
              <a:rPr lang="he-IL" baseline="0" dirty="0" smtClean="0"/>
              <a:t>ובפה.</a:t>
            </a:r>
            <a:endParaRPr lang="he-IL" baseline="0" dirty="0"/>
          </a:p>
          <a:p>
            <a:pPr algn="r" rtl="1"/>
            <a:r>
              <a:rPr lang="he-IL" baseline="0" dirty="0"/>
              <a:t>האוויר שאנחנו נושמים עובר דרך קנה </a:t>
            </a:r>
            <a:r>
              <a:rPr lang="he-IL" baseline="0" dirty="0" smtClean="0"/>
              <a:t>הנשימה.</a:t>
            </a:r>
            <a:endParaRPr lang="he-IL" baseline="0" dirty="0"/>
          </a:p>
          <a:p>
            <a:pPr algn="r" rtl="1"/>
            <a:r>
              <a:rPr lang="he-IL" baseline="0" dirty="0"/>
              <a:t>קנה הנשימה מתפצל לשני סימפונות, כל סימפון לאחת משתי הריאות – הימנית והשמאלית.</a:t>
            </a:r>
          </a:p>
          <a:p>
            <a:pPr algn="r" rtl="1"/>
            <a:r>
              <a:rPr lang="he-IL" baseline="0" dirty="0"/>
              <a:t>התבוננו היטב באיור ותראו איך גם הסימפונות ממשיכים להתפצל עוד ועוד, כמו ענפים של עץ, לסימפונות </a:t>
            </a:r>
            <a:r>
              <a:rPr lang="he-IL" baseline="0" dirty="0" smtClean="0"/>
              <a:t>קטנים יותר שנקראים סימפוניות(או סמפונונים).</a:t>
            </a:r>
            <a:endParaRPr lang="he-IL" baseline="0" dirty="0"/>
          </a:p>
          <a:p>
            <a:pPr algn="r" rtl="1"/>
            <a:r>
              <a:rPr lang="he-IL" baseline="0" dirty="0"/>
              <a:t>בהמשך השיעור נלמד מה יש בקצה של הסימפוניות וכיצד המערכת פועלת</a:t>
            </a:r>
            <a:r>
              <a:rPr lang="he-IL" baseline="0" dirty="0" smtClean="0"/>
              <a:t>..</a:t>
            </a:r>
            <a:endParaRPr lang="he-IL" baseline="0" dirty="0"/>
          </a:p>
          <a:p>
            <a:pPr algn="r" rtl="1"/>
            <a:r>
              <a:rPr lang="he-IL" baseline="0" dirty="0"/>
              <a:t>בתחתית הריאות ישנו שריר שנקרא שריר הסרעפת. גם על תפקודו נלמד </a:t>
            </a:r>
            <a:r>
              <a:rPr lang="he-IL" baseline="0" dirty="0" smtClean="0"/>
              <a:t>בהמשך.</a:t>
            </a:r>
            <a:endParaRPr lang="he-IL" baseline="0"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6523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4"/>
        <p:cNvGrpSpPr/>
        <p:nvPr/>
      </p:nvGrpSpPr>
      <p:grpSpPr>
        <a:xfrm>
          <a:off x="0" y="0"/>
          <a:ext cx="0" cy="0"/>
          <a:chOff x="0" y="0"/>
          <a:chExt cx="0" cy="0"/>
        </a:xfrm>
      </p:grpSpPr>
      <p:sp>
        <p:nvSpPr>
          <p:cNvPr id="175" name="Google Shape;175;p40"/>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40"/>
          <p:cNvGrpSpPr/>
          <p:nvPr/>
        </p:nvGrpSpPr>
        <p:grpSpPr>
          <a:xfrm>
            <a:off x="865046" y="356936"/>
            <a:ext cx="11022154" cy="506326"/>
            <a:chOff x="865046" y="356936"/>
            <a:chExt cx="11022154" cy="506326"/>
          </a:xfrm>
        </p:grpSpPr>
        <p:cxnSp>
          <p:nvCxnSpPr>
            <p:cNvPr id="178" name="Google Shape;178;p4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9" name="Google Shape;179;p4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80" name="Google Shape;180;p40"/>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4" name="Google Shape;194;p42"/>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5" name="Google Shape;195;p42"/>
          <p:cNvGrpSpPr/>
          <p:nvPr/>
        </p:nvGrpSpPr>
        <p:grpSpPr>
          <a:xfrm>
            <a:off x="781297" y="356936"/>
            <a:ext cx="11105903" cy="506326"/>
            <a:chOff x="781297" y="356936"/>
            <a:chExt cx="11105903" cy="506326"/>
          </a:xfrm>
        </p:grpSpPr>
        <p:cxnSp>
          <p:nvCxnSpPr>
            <p:cNvPr id="196" name="Google Shape;196;p42"/>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7" name="Google Shape;197;p42"/>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42"/>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99" name="Google Shape;199;p42"/>
          <p:cNvGrpSpPr/>
          <p:nvPr/>
        </p:nvGrpSpPr>
        <p:grpSpPr>
          <a:xfrm>
            <a:off x="7685986" y="6410721"/>
            <a:ext cx="4506014" cy="481337"/>
            <a:chOff x="5231876" y="2677211"/>
            <a:chExt cx="4506014" cy="481337"/>
          </a:xfrm>
        </p:grpSpPr>
        <p:sp>
          <p:nvSpPr>
            <p:cNvPr id="200" name="Google Shape;200;p42"/>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42"/>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186286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1.xml"/><Relationship Id="rId11" Type="http://schemas.openxmlformats.org/officeDocument/2006/relationships/image" Target="../media/image14.png"/><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xml"/><Relationship Id="rId7" Type="http://schemas.openxmlformats.org/officeDocument/2006/relationships/diagramQuickStyle" Target="../diagrams/quickStyle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7.png"/><Relationship Id="rId4" Type="http://schemas.openxmlformats.org/officeDocument/2006/relationships/notesSlide" Target="../notesSlides/notesSlide21.xml"/><Relationship Id="rId9" Type="http://schemas.microsoft.com/office/2007/relationships/diagramDrawing" Target="../diagrams/drawing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89038" y="4469272"/>
            <a:ext cx="10102097" cy="411774"/>
          </a:xfrm>
        </p:spPr>
        <p:txBody>
          <a:bodyPr/>
          <a:lstStyle/>
          <a:p>
            <a:pPr lvl="0"/>
            <a:r>
              <a:rPr lang="he-IL" sz="3200" b="1" dirty="0"/>
              <a:t>נושא השיעור: כאוויר לנשימה - מערכת הנשימה באדם</a:t>
            </a:r>
            <a:endParaRPr lang="he-IL" sz="4000" b="1"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1737280" y="5413486"/>
            <a:ext cx="6704013" cy="239932"/>
          </a:xfrm>
        </p:spPr>
        <p:txBody>
          <a:bodyPr>
            <a:noAutofit/>
          </a:bodyPr>
          <a:lstStyle/>
          <a:p>
            <a:r>
              <a:rPr lang="he-IL" sz="3200" b="1" dirty="0">
                <a:sym typeface="Calibri"/>
              </a:rPr>
              <a:t>עם המורה: </a:t>
            </a:r>
            <a:r>
              <a:rPr lang="he-IL" sz="3200" b="1" dirty="0" smtClean="0">
                <a:sym typeface="Calibri"/>
              </a:rPr>
              <a:t>טובה בויאר</a:t>
            </a:r>
            <a:endParaRPr lang="he-IL" sz="1800" b="1" dirty="0">
              <a:sym typeface="Calibri"/>
            </a:endParaRPr>
          </a:p>
          <a:p>
            <a:endParaRPr lang="he-IL" sz="2400" b="1"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p:cNvSpPr/>
          <p:nvPr/>
        </p:nvSpPr>
        <p:spPr>
          <a:xfrm>
            <a:off x="3047091" y="3013502"/>
            <a:ext cx="7543801" cy="923330"/>
          </a:xfrm>
          <a:prstGeom prst="rect">
            <a:avLst/>
          </a:prstGeom>
        </p:spPr>
        <p:txBody>
          <a:bodyPr wrap="square">
            <a:spAutoFit/>
          </a:bodyPr>
          <a:lstStyle/>
          <a:p>
            <a:pPr lvl="0" algn="r" rtl="1">
              <a:lnSpc>
                <a:spcPct val="90000"/>
              </a:lnSpc>
              <a:buClr>
                <a:schemeClr val="lt1"/>
              </a:buClr>
              <a:buSzPts val="6000"/>
            </a:pPr>
            <a:r>
              <a:rPr lang="he-IL" sz="6000" dirty="0">
                <a:solidFill>
                  <a:schemeClr val="bg1"/>
                </a:solidFill>
              </a:rPr>
              <a:t>שיעור מדעים לכיתה ה'</a:t>
            </a:r>
          </a:p>
        </p:txBody>
      </p:sp>
      <p:sp>
        <p:nvSpPr>
          <p:cNvPr id="3" name="תיבת טקסט 2">
            <a:extLst>
              <a:ext uri="{FF2B5EF4-FFF2-40B4-BE49-F238E27FC236}">
                <a16:creationId xmlns:a16="http://schemas.microsoft.com/office/drawing/2014/main" id="{A53C68D4-2F7A-4385-AD8D-C77324C22636}"/>
              </a:ext>
            </a:extLst>
          </p:cNvPr>
          <p:cNvSpPr txBox="1"/>
          <p:nvPr/>
        </p:nvSpPr>
        <p:spPr>
          <a:xfrm>
            <a:off x="10591801" y="369651"/>
            <a:ext cx="964659" cy="369332"/>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37357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7146653" y="1825625"/>
            <a:ext cx="4907789" cy="4351338"/>
          </a:xfrm>
        </p:spPr>
        <p:txBody>
          <a:bodyPr>
            <a:noAutofit/>
          </a:bodyPr>
          <a:lstStyle/>
          <a:p>
            <a:pPr>
              <a:buFont typeface="Wingdings" pitchFamily="2" charset="2"/>
              <a:buChar char="Ø"/>
            </a:pPr>
            <a:r>
              <a:rPr lang="he-IL" sz="3600" dirty="0"/>
              <a:t>הצלעות מגנות על הריאות מפני פגיעות.</a:t>
            </a:r>
          </a:p>
        </p:txBody>
      </p:sp>
      <p:sp>
        <p:nvSpPr>
          <p:cNvPr id="4" name="כותרת 3"/>
          <p:cNvSpPr>
            <a:spLocks noGrp="1"/>
          </p:cNvSpPr>
          <p:nvPr>
            <p:ph type="title"/>
          </p:nvPr>
        </p:nvSpPr>
        <p:spPr/>
        <p:txBody>
          <a:bodyPr>
            <a:normAutofit fontScale="90000"/>
          </a:bodyPr>
          <a:lstStyle/>
          <a:p>
            <a:r>
              <a:rPr lang="he-IL" dirty="0"/>
              <a:t>הצלעות</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92" t="40040" r="49048" b="27245"/>
          <a:stretch/>
        </p:blipFill>
        <p:spPr bwMode="auto">
          <a:xfrm>
            <a:off x="364050" y="1745581"/>
            <a:ext cx="6188836" cy="493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69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1621931" y="1825625"/>
            <a:ext cx="10531997" cy="4351338"/>
          </a:xfrm>
        </p:spPr>
        <p:txBody>
          <a:bodyPr>
            <a:noAutofit/>
          </a:bodyPr>
          <a:lstStyle/>
          <a:p>
            <a:pPr>
              <a:buFont typeface="Wingdings" pitchFamily="2" charset="2"/>
              <a:buChar char="Ø"/>
            </a:pPr>
            <a:r>
              <a:rPr lang="he-IL" sz="3600" dirty="0"/>
              <a:t>האוויר נכנס לגופנו דרך האף.</a:t>
            </a:r>
          </a:p>
          <a:p>
            <a:pPr>
              <a:buFont typeface="Wingdings" pitchFamily="2" charset="2"/>
              <a:buChar char="Ø"/>
            </a:pPr>
            <a:r>
              <a:rPr lang="he-IL" sz="3600" dirty="0"/>
              <a:t>במערות האף האוויר מתחמם ונרטב.</a:t>
            </a:r>
          </a:p>
          <a:p>
            <a:pPr>
              <a:buFont typeface="Wingdings" pitchFamily="2" charset="2"/>
              <a:buChar char="Ø"/>
            </a:pPr>
            <a:r>
              <a:rPr lang="he-IL" sz="3600" dirty="0"/>
              <a:t>במערות האף יש שערות ומופרש ריר.</a:t>
            </a:r>
          </a:p>
          <a:p>
            <a:pPr>
              <a:buFont typeface="Wingdings" pitchFamily="2" charset="2"/>
              <a:buChar char="Ø"/>
            </a:pPr>
            <a:r>
              <a:rPr lang="he-IL" sz="3600" dirty="0"/>
              <a:t>השערות והריר מסננות את האוויר.</a:t>
            </a:r>
          </a:p>
        </p:txBody>
      </p:sp>
      <p:sp>
        <p:nvSpPr>
          <p:cNvPr id="4" name="כותרת 3"/>
          <p:cNvSpPr>
            <a:spLocks noGrp="1"/>
          </p:cNvSpPr>
          <p:nvPr>
            <p:ph type="title"/>
          </p:nvPr>
        </p:nvSpPr>
        <p:spPr>
          <a:xfrm>
            <a:off x="2879716" y="532499"/>
            <a:ext cx="8280000" cy="720000"/>
          </a:xfrm>
        </p:spPr>
        <p:txBody>
          <a:bodyPr>
            <a:normAutofit fontScale="90000"/>
          </a:bodyPr>
          <a:lstStyle/>
          <a:p>
            <a:r>
              <a:rPr lang="he-IL" dirty="0" smtClean="0"/>
              <a:t>  מבנה </a:t>
            </a:r>
            <a:r>
              <a:rPr lang="he-IL" dirty="0"/>
              <a:t>האף ותפקודו</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222" t="13258" r="13081" b="13636"/>
          <a:stretch/>
        </p:blipFill>
        <p:spPr bwMode="auto">
          <a:xfrm>
            <a:off x="0" y="3183801"/>
            <a:ext cx="5143499" cy="3649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2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4729164" y="1825625"/>
            <a:ext cx="7424764" cy="4351338"/>
          </a:xfrm>
        </p:spPr>
        <p:txBody>
          <a:bodyPr>
            <a:noAutofit/>
          </a:bodyPr>
          <a:lstStyle/>
          <a:p>
            <a:pPr>
              <a:buFont typeface="Wingdings" pitchFamily="2" charset="2"/>
              <a:buChar char="Ø"/>
            </a:pPr>
            <a:r>
              <a:rPr lang="he-IL" sz="3600" dirty="0"/>
              <a:t>האוויר עובר מהאף אל קנה הנשימה.</a:t>
            </a:r>
          </a:p>
          <a:p>
            <a:pPr>
              <a:buFont typeface="Wingdings" pitchFamily="2" charset="2"/>
              <a:buChar char="Ø"/>
            </a:pPr>
            <a:r>
              <a:rPr lang="he-IL" sz="3600" dirty="0"/>
              <a:t>קנה הנשימה מורכב מטבעות סחוסיות שאינן סגורות עד הסוף.</a:t>
            </a:r>
          </a:p>
          <a:p>
            <a:pPr>
              <a:buFont typeface="Wingdings" pitchFamily="2" charset="2"/>
              <a:buChar char="Ø"/>
            </a:pPr>
            <a:r>
              <a:rPr lang="he-IL" sz="3600" dirty="0"/>
              <a:t>הטבעות שומרות שמעבר האוויר </a:t>
            </a:r>
            <a:r>
              <a:rPr lang="he-IL" sz="3600" dirty="0" smtClean="0"/>
              <a:t>יישאר </a:t>
            </a:r>
            <a:r>
              <a:rPr lang="he-IL" sz="3600" dirty="0"/>
              <a:t>פתוח תמיד.</a:t>
            </a:r>
          </a:p>
          <a:p>
            <a:pPr>
              <a:buFont typeface="Wingdings" pitchFamily="2" charset="2"/>
              <a:buChar char="Ø"/>
            </a:pPr>
            <a:endParaRPr lang="he-IL" sz="3600" dirty="0"/>
          </a:p>
        </p:txBody>
      </p:sp>
      <p:sp>
        <p:nvSpPr>
          <p:cNvPr id="4" name="כותרת 3"/>
          <p:cNvSpPr>
            <a:spLocks noGrp="1"/>
          </p:cNvSpPr>
          <p:nvPr>
            <p:ph type="title"/>
          </p:nvPr>
        </p:nvSpPr>
        <p:spPr>
          <a:xfrm>
            <a:off x="2903465" y="639376"/>
            <a:ext cx="8280000" cy="720000"/>
          </a:xfrm>
        </p:spPr>
        <p:txBody>
          <a:bodyPr>
            <a:normAutofit fontScale="90000"/>
          </a:bodyPr>
          <a:lstStyle/>
          <a:p>
            <a:r>
              <a:rPr lang="he-IL" dirty="0" smtClean="0"/>
              <a:t>  קנה </a:t>
            </a:r>
            <a:r>
              <a:rPr lang="he-IL" dirty="0"/>
              <a:t>הנשימה</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494" t="33097" r="31793" b="3283"/>
          <a:stretch/>
        </p:blipFill>
        <p:spPr bwMode="auto">
          <a:xfrm>
            <a:off x="528638" y="1600200"/>
            <a:ext cx="3500438" cy="5093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אליפסה 1"/>
          <p:cNvSpPr/>
          <p:nvPr/>
        </p:nvSpPr>
        <p:spPr>
          <a:xfrm>
            <a:off x="1514476" y="3629019"/>
            <a:ext cx="2128838" cy="3057525"/>
          </a:xfrm>
          <a:prstGeom prst="ellipse">
            <a:avLst/>
          </a:prstGeom>
          <a:noFill/>
          <a:ln w="57150">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TextBox 6"/>
          <p:cNvSpPr txBox="1"/>
          <p:nvPr/>
        </p:nvSpPr>
        <p:spPr>
          <a:xfrm>
            <a:off x="0" y="3854426"/>
            <a:ext cx="1476375"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קנה הנשימה</a:t>
            </a:r>
            <a:endParaRPr lang="he-IL" dirty="0"/>
          </a:p>
        </p:txBody>
      </p:sp>
    </p:spTree>
    <p:extLst>
      <p:ext uri="{BB962C8B-B14F-4D97-AF65-F5344CB8AC3E}">
        <p14:creationId xmlns:p14="http://schemas.microsoft.com/office/powerpoint/2010/main" val="2573779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485" b="6290"/>
          <a:stretch/>
        </p:blipFill>
        <p:spPr bwMode="auto">
          <a:xfrm>
            <a:off x="-380002" y="1825625"/>
            <a:ext cx="6500413" cy="491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מציין מיקום טקסט 2"/>
          <p:cNvSpPr>
            <a:spLocks noGrp="1"/>
          </p:cNvSpPr>
          <p:nvPr>
            <p:ph type="body" idx="2"/>
          </p:nvPr>
        </p:nvSpPr>
        <p:spPr>
          <a:xfrm>
            <a:off x="5757862" y="1825625"/>
            <a:ext cx="6396065" cy="4351338"/>
          </a:xfrm>
        </p:spPr>
        <p:txBody>
          <a:bodyPr>
            <a:noAutofit/>
          </a:bodyPr>
          <a:lstStyle/>
          <a:p>
            <a:pPr>
              <a:buFont typeface="Wingdings" pitchFamily="2" charset="2"/>
              <a:buChar char="Ø"/>
            </a:pPr>
            <a:r>
              <a:rPr lang="he-IL" sz="3600" dirty="0"/>
              <a:t>מכסה הגרון משמש כ"מחסום" ומונע מעבר מזון לקנה הנשימה.</a:t>
            </a:r>
          </a:p>
          <a:p>
            <a:pPr>
              <a:buFont typeface="Wingdings" pitchFamily="2" charset="2"/>
              <a:buChar char="Ø"/>
            </a:pPr>
            <a:r>
              <a:rPr lang="he-IL" sz="3600" dirty="0"/>
              <a:t>כאשר אנחנו בולעים מזון, מכסה הגרון סוגר את קנה הנשימה.</a:t>
            </a:r>
          </a:p>
          <a:p>
            <a:pPr>
              <a:buFont typeface="Wingdings" pitchFamily="2" charset="2"/>
              <a:buChar char="Ø"/>
            </a:pPr>
            <a:r>
              <a:rPr lang="he-IL" sz="3600" dirty="0"/>
              <a:t>לאחר הבליעה מכסה הגרון פותח שוב את קנה הנשימה.</a:t>
            </a:r>
          </a:p>
          <a:p>
            <a:pPr>
              <a:buFont typeface="Wingdings" pitchFamily="2" charset="2"/>
              <a:buChar char="Ø"/>
            </a:pPr>
            <a:endParaRPr lang="he-IL" sz="3600" dirty="0"/>
          </a:p>
        </p:txBody>
      </p:sp>
      <p:sp>
        <p:nvSpPr>
          <p:cNvPr id="4" name="כותרת 3"/>
          <p:cNvSpPr>
            <a:spLocks noGrp="1"/>
          </p:cNvSpPr>
          <p:nvPr>
            <p:ph type="title"/>
          </p:nvPr>
        </p:nvSpPr>
        <p:spPr>
          <a:xfrm>
            <a:off x="557213" y="663126"/>
            <a:ext cx="10804377" cy="720000"/>
          </a:xfrm>
        </p:spPr>
        <p:txBody>
          <a:bodyPr>
            <a:normAutofit fontScale="90000"/>
          </a:bodyPr>
          <a:lstStyle/>
          <a:p>
            <a:r>
              <a:rPr lang="he-IL" dirty="0" smtClean="0"/>
              <a:t> "</a:t>
            </a:r>
            <a:r>
              <a:rPr lang="he-IL" dirty="0"/>
              <a:t>אין </a:t>
            </a:r>
            <a:r>
              <a:rPr lang="he-IL" dirty="0" err="1"/>
              <a:t>מסיחין</a:t>
            </a:r>
            <a:r>
              <a:rPr lang="he-IL" dirty="0"/>
              <a:t> בסעודה, שמא יקדים קנה </a:t>
            </a:r>
            <a:r>
              <a:rPr lang="he-IL" dirty="0" err="1"/>
              <a:t>לושט</a:t>
            </a:r>
            <a:r>
              <a:rPr lang="he-IL" dirty="0"/>
              <a:t>" </a:t>
            </a:r>
            <a:r>
              <a:rPr lang="he-IL" sz="3100" dirty="0"/>
              <a:t>(מסכת תענית)</a:t>
            </a:r>
          </a:p>
        </p:txBody>
      </p:sp>
      <p:sp>
        <p:nvSpPr>
          <p:cNvPr id="2" name="TextBox 1"/>
          <p:cNvSpPr txBox="1"/>
          <p:nvPr/>
        </p:nvSpPr>
        <p:spPr>
          <a:xfrm>
            <a:off x="4271963" y="2543175"/>
            <a:ext cx="1728787" cy="523220"/>
          </a:xfrm>
          <a:prstGeom prst="rect">
            <a:avLst/>
          </a:prstGeom>
          <a:solidFill>
            <a:schemeClr val="bg1"/>
          </a:solidFill>
        </p:spPr>
        <p:txBody>
          <a:bodyPr wrap="square" rtlCol="1">
            <a:spAutoFit/>
          </a:bodyPr>
          <a:lstStyle/>
          <a:p>
            <a:endParaRPr lang="he-IL" dirty="0"/>
          </a:p>
          <a:p>
            <a:endParaRPr lang="he-IL" dirty="0"/>
          </a:p>
        </p:txBody>
      </p:sp>
      <p:sp>
        <p:nvSpPr>
          <p:cNvPr id="6" name="TextBox 5"/>
          <p:cNvSpPr txBox="1"/>
          <p:nvPr/>
        </p:nvSpPr>
        <p:spPr>
          <a:xfrm>
            <a:off x="-316299" y="2543175"/>
            <a:ext cx="206216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מכסה הגרון</a:t>
            </a:r>
            <a:endParaRPr lang="he-IL" dirty="0"/>
          </a:p>
        </p:txBody>
      </p:sp>
      <p:sp>
        <p:nvSpPr>
          <p:cNvPr id="7" name="TextBox 6"/>
          <p:cNvSpPr txBox="1"/>
          <p:nvPr/>
        </p:nvSpPr>
        <p:spPr>
          <a:xfrm>
            <a:off x="0" y="4017496"/>
            <a:ext cx="1728787" cy="523220"/>
          </a:xfrm>
          <a:prstGeom prst="rect">
            <a:avLst/>
          </a:prstGeom>
          <a:solidFill>
            <a:schemeClr val="bg1"/>
          </a:solidFill>
        </p:spPr>
        <p:txBody>
          <a:bodyPr wrap="square" rtlCol="1">
            <a:spAutoFit/>
          </a:bodyPr>
          <a:lstStyle/>
          <a:p>
            <a:endParaRPr lang="he-IL" dirty="0"/>
          </a:p>
          <a:p>
            <a:endParaRPr lang="he-IL" dirty="0"/>
          </a:p>
        </p:txBody>
      </p:sp>
      <p:sp>
        <p:nvSpPr>
          <p:cNvPr id="8" name="אליפסה 7"/>
          <p:cNvSpPr/>
          <p:nvPr/>
        </p:nvSpPr>
        <p:spPr>
          <a:xfrm>
            <a:off x="1674614" y="3084170"/>
            <a:ext cx="1600199" cy="885826"/>
          </a:xfrm>
          <a:prstGeom prst="ellipse">
            <a:avLst/>
          </a:prstGeom>
          <a:noFill/>
          <a:ln w="57150">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819520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1305363" y="663126"/>
            <a:ext cx="9889977" cy="720000"/>
          </a:xfrm>
        </p:spPr>
        <p:txBody>
          <a:bodyPr>
            <a:normAutofit fontScale="90000"/>
          </a:bodyPr>
          <a:lstStyle/>
          <a:p>
            <a:r>
              <a:rPr lang="he-IL" dirty="0" smtClean="0"/>
              <a:t> סימפונות </a:t>
            </a:r>
            <a:r>
              <a:rPr lang="he-IL" dirty="0"/>
              <a:t>וסימפוניות</a:t>
            </a:r>
          </a:p>
        </p:txBody>
      </p:sp>
      <p:pic>
        <p:nvPicPr>
          <p:cNvPr id="5" name="Picture 2">
            <a:extLst>
              <a:ext uri="{FF2B5EF4-FFF2-40B4-BE49-F238E27FC236}">
                <a16:creationId xmlns:a16="http://schemas.microsoft.com/office/drawing/2014/main" id="{9971BE60-AC1C-4868-92A6-5D6979276E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17" t="45858" r="38538" b="17423"/>
          <a:stretch/>
        </p:blipFill>
        <p:spPr bwMode="auto">
          <a:xfrm>
            <a:off x="785812" y="2214562"/>
            <a:ext cx="4086227" cy="408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מציין מיקום טקסט 2"/>
          <p:cNvSpPr>
            <a:spLocks noGrp="1"/>
          </p:cNvSpPr>
          <p:nvPr>
            <p:ph type="body" idx="2"/>
          </p:nvPr>
        </p:nvSpPr>
        <p:spPr>
          <a:xfrm>
            <a:off x="5757862" y="1825625"/>
            <a:ext cx="6396065" cy="4351338"/>
          </a:xfrm>
        </p:spPr>
        <p:txBody>
          <a:bodyPr>
            <a:noAutofit/>
          </a:bodyPr>
          <a:lstStyle/>
          <a:p>
            <a:pPr>
              <a:buFont typeface="Wingdings" pitchFamily="2" charset="2"/>
              <a:buChar char="Ø"/>
            </a:pPr>
            <a:r>
              <a:rPr lang="he-IL" sz="3600" dirty="0"/>
              <a:t>האוויר ממשיך מקנה הנשימה אל הסימפונות.</a:t>
            </a:r>
          </a:p>
          <a:p>
            <a:pPr>
              <a:buFont typeface="Wingdings" pitchFamily="2" charset="2"/>
              <a:buChar char="Ø"/>
            </a:pPr>
            <a:r>
              <a:rPr lang="he-IL" sz="3600" dirty="0"/>
              <a:t>הסימפונות </a:t>
            </a:r>
            <a:r>
              <a:rPr lang="he-IL" sz="3600" dirty="0" smtClean="0"/>
              <a:t>מתפצלים </a:t>
            </a:r>
            <a:r>
              <a:rPr lang="he-IL" sz="3600" dirty="0"/>
              <a:t>עוד ועוד לסימפוניות רבות.</a:t>
            </a:r>
          </a:p>
          <a:p>
            <a:pPr>
              <a:buFont typeface="Wingdings" pitchFamily="2" charset="2"/>
              <a:buChar char="Ø"/>
            </a:pPr>
            <a:r>
              <a:rPr lang="he-IL" sz="3600" dirty="0"/>
              <a:t>האוויר ממשיך להתנקות, להתחמם ולקבל לחות.</a:t>
            </a:r>
          </a:p>
          <a:p>
            <a:pPr>
              <a:buFont typeface="Wingdings" pitchFamily="2" charset="2"/>
              <a:buChar char="Ø"/>
            </a:pPr>
            <a:endParaRPr lang="he-IL" sz="3600" dirty="0"/>
          </a:p>
        </p:txBody>
      </p:sp>
      <p:sp>
        <p:nvSpPr>
          <p:cNvPr id="8" name="TextBox 7"/>
          <p:cNvSpPr txBox="1"/>
          <p:nvPr/>
        </p:nvSpPr>
        <p:spPr>
          <a:xfrm>
            <a:off x="985838" y="3300413"/>
            <a:ext cx="137160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סימפון</a:t>
            </a:r>
            <a:endParaRPr lang="he-IL" dirty="0"/>
          </a:p>
        </p:txBody>
      </p:sp>
      <p:sp>
        <p:nvSpPr>
          <p:cNvPr id="9" name="TextBox 8"/>
          <p:cNvSpPr txBox="1"/>
          <p:nvPr/>
        </p:nvSpPr>
        <p:spPr>
          <a:xfrm>
            <a:off x="3038476" y="3337500"/>
            <a:ext cx="137160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סימפון</a:t>
            </a:r>
            <a:endParaRPr lang="he-IL" dirty="0"/>
          </a:p>
        </p:txBody>
      </p:sp>
      <p:sp>
        <p:nvSpPr>
          <p:cNvPr id="10" name="TextBox 9"/>
          <p:cNvSpPr txBox="1"/>
          <p:nvPr/>
        </p:nvSpPr>
        <p:spPr>
          <a:xfrm>
            <a:off x="3386138" y="4661475"/>
            <a:ext cx="217170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סימפוניות</a:t>
            </a:r>
            <a:endParaRPr lang="he-IL" dirty="0"/>
          </a:p>
        </p:txBody>
      </p:sp>
    </p:spTree>
    <p:extLst>
      <p:ext uri="{BB962C8B-B14F-4D97-AF65-F5344CB8AC3E}">
        <p14:creationId xmlns:p14="http://schemas.microsoft.com/office/powerpoint/2010/main" val="3935166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1471613" y="663126"/>
            <a:ext cx="9889977" cy="720000"/>
          </a:xfrm>
        </p:spPr>
        <p:txBody>
          <a:bodyPr>
            <a:normAutofit fontScale="90000"/>
          </a:bodyPr>
          <a:lstStyle/>
          <a:p>
            <a:r>
              <a:rPr lang="he-IL" dirty="0"/>
              <a:t>נאדיות הריאה</a:t>
            </a:r>
          </a:p>
        </p:txBody>
      </p:sp>
      <p:sp>
        <p:nvSpPr>
          <p:cNvPr id="7" name="מציין מיקום טקסט 2"/>
          <p:cNvSpPr>
            <a:spLocks noGrp="1"/>
          </p:cNvSpPr>
          <p:nvPr>
            <p:ph type="body" idx="2"/>
          </p:nvPr>
        </p:nvSpPr>
        <p:spPr>
          <a:xfrm>
            <a:off x="5757862" y="1382697"/>
            <a:ext cx="6396065" cy="4351338"/>
          </a:xfrm>
        </p:spPr>
        <p:txBody>
          <a:bodyPr>
            <a:noAutofit/>
          </a:bodyPr>
          <a:lstStyle/>
          <a:p>
            <a:pPr>
              <a:buFont typeface="Wingdings" pitchFamily="2" charset="2"/>
              <a:buChar char="Ø"/>
            </a:pPr>
            <a:r>
              <a:rPr lang="he-IL" sz="3600" dirty="0"/>
              <a:t>בקצה הסימפוניות נמצאים </a:t>
            </a:r>
            <a:r>
              <a:rPr lang="he-IL" sz="3600" dirty="0" smtClean="0"/>
              <a:t>מיליוני </a:t>
            </a:r>
            <a:r>
              <a:rPr lang="he-IL" sz="3600" dirty="0"/>
              <a:t>שקיקים קטנים ודקים הנקראים נאדיות הריאה.</a:t>
            </a:r>
          </a:p>
          <a:p>
            <a:pPr>
              <a:buFont typeface="Wingdings" pitchFamily="2" charset="2"/>
              <a:buChar char="Ø"/>
            </a:pPr>
            <a:r>
              <a:rPr lang="he-IL" sz="3600" dirty="0"/>
              <a:t>נאדיות הריאה עטופות בנימי דם רבים.</a:t>
            </a:r>
          </a:p>
          <a:p>
            <a:pPr>
              <a:buFont typeface="Wingdings" pitchFamily="2" charset="2"/>
              <a:buChar char="Ø"/>
            </a:pPr>
            <a:r>
              <a:rPr lang="he-IL" sz="3600" dirty="0"/>
              <a:t>החמצן עובר דרך נאדיות הריאה אל הדם ואל כל תאי הגוף.</a:t>
            </a:r>
          </a:p>
          <a:p>
            <a:pPr>
              <a:buFont typeface="Wingdings" pitchFamily="2" charset="2"/>
              <a:buChar char="Ø"/>
            </a:pPr>
            <a:r>
              <a:rPr lang="he-IL" sz="3600" dirty="0"/>
              <a:t>פחמן דו חמצני חוזר מהגוף אל נאדיות הריאה ומסולק מהגוף.</a:t>
            </a:r>
          </a:p>
          <a:p>
            <a:pPr>
              <a:buFont typeface="Wingdings" pitchFamily="2" charset="2"/>
              <a:buChar char="Ø"/>
            </a:pPr>
            <a:endParaRPr lang="he-IL" sz="3600" dirty="0"/>
          </a:p>
          <a:p>
            <a:pPr>
              <a:buFont typeface="Wingdings" pitchFamily="2" charset="2"/>
              <a:buChar char="Ø"/>
            </a:pPr>
            <a:endParaRPr lang="he-IL" sz="3600" dirty="0"/>
          </a:p>
          <a:p>
            <a:pPr>
              <a:buFont typeface="Wingdings" pitchFamily="2" charset="2"/>
              <a:buChar char="Ø"/>
            </a:pPr>
            <a:endParaRPr lang="he-IL" sz="3600"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02" t="39257" r="49817" b="25977"/>
          <a:stretch/>
        </p:blipFill>
        <p:spPr bwMode="auto">
          <a:xfrm>
            <a:off x="54770" y="1676235"/>
            <a:ext cx="5872164" cy="517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95314" y="3480375"/>
            <a:ext cx="137160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נאדית</a:t>
            </a:r>
            <a:endParaRPr lang="he-IL" dirty="0"/>
          </a:p>
        </p:txBody>
      </p:sp>
      <p:sp>
        <p:nvSpPr>
          <p:cNvPr id="12" name="TextBox 11"/>
          <p:cNvSpPr txBox="1"/>
          <p:nvPr/>
        </p:nvSpPr>
        <p:spPr>
          <a:xfrm>
            <a:off x="2305052" y="6090225"/>
            <a:ext cx="137160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נימי דם</a:t>
            </a:r>
            <a:endParaRPr lang="he-IL" dirty="0"/>
          </a:p>
        </p:txBody>
      </p:sp>
    </p:spTree>
    <p:extLst>
      <p:ext uri="{BB962C8B-B14F-4D97-AF65-F5344CB8AC3E}">
        <p14:creationId xmlns:p14="http://schemas.microsoft.com/office/powerpoint/2010/main" val="2304361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a:xfrm>
            <a:off x="-3690938" y="625475"/>
            <a:ext cx="5181600" cy="4351338"/>
          </a:xfrm>
        </p:spPr>
        <p:txBody>
          <a:bodyPr/>
          <a:lstStyle/>
          <a:p>
            <a:endParaRPr lang="he-IL" dirty="0"/>
          </a:p>
        </p:txBody>
      </p:sp>
      <p:sp>
        <p:nvSpPr>
          <p:cNvPr id="4" name="כותרת 3"/>
          <p:cNvSpPr>
            <a:spLocks noGrp="1"/>
          </p:cNvSpPr>
          <p:nvPr>
            <p:ph type="title"/>
          </p:nvPr>
        </p:nvSpPr>
        <p:spPr/>
        <p:txBody>
          <a:bodyPr>
            <a:normAutofit fontScale="90000"/>
          </a:bodyPr>
          <a:lstStyle/>
          <a:p>
            <a:r>
              <a:rPr lang="he-IL" dirty="0"/>
              <a:t>חילוף הגזים בנאדיות הריאה</a:t>
            </a:r>
          </a:p>
        </p:txBody>
      </p:sp>
      <p:pic>
        <p:nvPicPr>
          <p:cNvPr id="6" name="הקלטת מסך 4">
            <a:hlinkClick r:id="" action="ppaction://media"/>
            <a:extLst>
              <a:ext uri="{FF2B5EF4-FFF2-40B4-BE49-F238E27FC236}">
                <a16:creationId xmlns:a16="http://schemas.microsoft.com/office/drawing/2014/main" id="{E7E2DDD1-CCB3-49A8-9E53-4FAD7EC246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86213" y="1823709"/>
            <a:ext cx="5012897" cy="4321020"/>
          </a:xfrm>
          <a:prstGeom prst="rect">
            <a:avLst/>
          </a:prstGeom>
        </p:spPr>
      </p:pic>
    </p:spTree>
    <p:extLst>
      <p:ext uri="{BB962C8B-B14F-4D97-AF65-F5344CB8AC3E}">
        <p14:creationId xmlns:p14="http://schemas.microsoft.com/office/powerpoint/2010/main" val="403043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412506" y="161648"/>
            <a:ext cx="10953750" cy="687492"/>
          </a:xfrm>
        </p:spPr>
        <p:txBody>
          <a:bodyPr/>
          <a:lstStyle/>
          <a:p>
            <a:r>
              <a:rPr lang="he-IL" dirty="0"/>
              <a:t>מי אני?</a:t>
            </a:r>
          </a:p>
        </p:txBody>
      </p:sp>
      <p:graphicFrame>
        <p:nvGraphicFramePr>
          <p:cNvPr id="4" name="דיאגרמה 3"/>
          <p:cNvGraphicFramePr/>
          <p:nvPr>
            <p:extLst>
              <p:ext uri="{D42A27DB-BD31-4B8C-83A1-F6EECF244321}">
                <p14:modId xmlns:p14="http://schemas.microsoft.com/office/powerpoint/2010/main" val="197184298"/>
              </p:ext>
            </p:extLst>
          </p:nvPr>
        </p:nvGraphicFramePr>
        <p:xfrm>
          <a:off x="770469" y="128592"/>
          <a:ext cx="9745663" cy="61293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122"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3652" r="24689"/>
          <a:stretch/>
        </p:blipFill>
        <p:spPr bwMode="auto">
          <a:xfrm>
            <a:off x="0" y="0"/>
            <a:ext cx="1185864"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974514"/>
            <a:ext cx="1540938" cy="549601"/>
          </a:xfrm>
          <a:prstGeom prst="rect">
            <a:avLst/>
          </a:prstGeom>
        </p:spPr>
      </p:pic>
    </p:spTree>
    <p:extLst>
      <p:ext uri="{BB962C8B-B14F-4D97-AF65-F5344CB8AC3E}">
        <p14:creationId xmlns:p14="http://schemas.microsoft.com/office/powerpoint/2010/main" val="265565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412506" y="161648"/>
            <a:ext cx="10953750" cy="687492"/>
          </a:xfrm>
        </p:spPr>
        <p:txBody>
          <a:bodyPr/>
          <a:lstStyle/>
          <a:p>
            <a:r>
              <a:rPr lang="he-IL" dirty="0"/>
              <a:t>מי אני?</a:t>
            </a:r>
          </a:p>
        </p:txBody>
      </p:sp>
      <p:graphicFrame>
        <p:nvGraphicFramePr>
          <p:cNvPr id="4" name="דיאגרמה 3"/>
          <p:cNvGraphicFramePr/>
          <p:nvPr>
            <p:extLst>
              <p:ext uri="{D42A27DB-BD31-4B8C-83A1-F6EECF244321}">
                <p14:modId xmlns:p14="http://schemas.microsoft.com/office/powerpoint/2010/main" val="3648777033"/>
              </p:ext>
            </p:extLst>
          </p:nvPr>
        </p:nvGraphicFramePr>
        <p:xfrm>
          <a:off x="592932" y="0"/>
          <a:ext cx="10160001" cy="6586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אליפסה 1"/>
          <p:cNvSpPr/>
          <p:nvPr/>
        </p:nvSpPr>
        <p:spPr>
          <a:xfrm>
            <a:off x="7915276" y="995362"/>
            <a:ext cx="1871662" cy="125395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dirty="0"/>
              <a:t>קנה הנשימה</a:t>
            </a:r>
          </a:p>
        </p:txBody>
      </p:sp>
      <p:sp>
        <p:nvSpPr>
          <p:cNvPr id="7" name="אליפסה 6"/>
          <p:cNvSpPr/>
          <p:nvPr/>
        </p:nvSpPr>
        <p:spPr>
          <a:xfrm>
            <a:off x="628650" y="1015826"/>
            <a:ext cx="2195513" cy="125395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dirty="0"/>
              <a:t>סימפוניות</a:t>
            </a:r>
          </a:p>
        </p:txBody>
      </p:sp>
      <p:sp>
        <p:nvSpPr>
          <p:cNvPr id="8" name="אליפסה 7"/>
          <p:cNvSpPr/>
          <p:nvPr/>
        </p:nvSpPr>
        <p:spPr>
          <a:xfrm>
            <a:off x="8167689" y="3562348"/>
            <a:ext cx="1871662" cy="125395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dirty="0"/>
              <a:t>נאדיות הריאה</a:t>
            </a:r>
          </a:p>
        </p:txBody>
      </p:sp>
      <p:sp>
        <p:nvSpPr>
          <p:cNvPr id="9" name="אליפסה 8"/>
          <p:cNvSpPr/>
          <p:nvPr/>
        </p:nvSpPr>
        <p:spPr>
          <a:xfrm>
            <a:off x="1104901" y="3558998"/>
            <a:ext cx="1871662" cy="125395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dirty="0"/>
              <a:t>חמצן</a:t>
            </a:r>
          </a:p>
        </p:txBody>
      </p:sp>
      <p:sp>
        <p:nvSpPr>
          <p:cNvPr id="10" name="אליפסה 9"/>
          <p:cNvSpPr/>
          <p:nvPr/>
        </p:nvSpPr>
        <p:spPr>
          <a:xfrm>
            <a:off x="2300288" y="5548310"/>
            <a:ext cx="2464594" cy="130969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dirty="0"/>
              <a:t>שערות בצינורות הנשימה</a:t>
            </a:r>
          </a:p>
        </p:txBody>
      </p:sp>
    </p:spTree>
    <p:extLst>
      <p:ext uri="{BB962C8B-B14F-4D97-AF65-F5344CB8AC3E}">
        <p14:creationId xmlns:p14="http://schemas.microsoft.com/office/powerpoint/2010/main" val="3030912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מציין מיקום של תמונה 5"/>
          <p:cNvGraphicFramePr>
            <a:graphicFrameLocks noGrp="1"/>
          </p:cNvGraphicFramePr>
          <p:nvPr>
            <p:ph type="pic" idx="2"/>
            <p:extLst>
              <p:ext uri="{D42A27DB-BD31-4B8C-83A1-F6EECF244321}">
                <p14:modId xmlns:p14="http://schemas.microsoft.com/office/powerpoint/2010/main" val="3852913673"/>
              </p:ext>
            </p:extLst>
          </p:nvPr>
        </p:nvGraphicFramePr>
        <p:xfrm>
          <a:off x="885825" y="741362"/>
          <a:ext cx="10518776" cy="5716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0089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270933" y="1825625"/>
            <a:ext cx="11082867" cy="4351338"/>
          </a:xfrm>
        </p:spPr>
        <p:txBody>
          <a:bodyPr>
            <a:normAutofit/>
          </a:bodyPr>
          <a:lstStyle/>
          <a:p>
            <a:pPr marL="50800" indent="0">
              <a:buNone/>
            </a:pPr>
            <a:r>
              <a:rPr lang="he-IL" sz="3200" dirty="0"/>
              <a:t>"מנפלאות ה' ומחכמתו, שהדברים שבהם תלוי קיום הגוף בעולם, אינם מצויים במידה שווה. אלא שככל שהדבר חיוני יותר- הוא יותר מצוי, זול, </a:t>
            </a:r>
            <a:endParaRPr lang="he-IL" sz="3200" dirty="0" smtClean="0"/>
          </a:p>
          <a:p>
            <a:pPr marL="50800" indent="0">
              <a:buNone/>
            </a:pPr>
            <a:r>
              <a:rPr lang="he-IL" sz="3200" dirty="0" smtClean="0"/>
              <a:t>וקל </a:t>
            </a:r>
            <a:r>
              <a:rPr lang="he-IL" sz="3200" dirty="0"/>
              <a:t>יותר להשיגו. </a:t>
            </a:r>
          </a:p>
          <a:p>
            <a:pPr marL="50800" indent="0">
              <a:buNone/>
            </a:pPr>
            <a:r>
              <a:rPr lang="he-IL" sz="3200" dirty="0"/>
              <a:t>למשל, האוויר שנושמים, מכיוון שאי אפשר להתקיים בלעדיו, אפילו שעה אחת בשום אופן, עשה אותו הבורא יתברך מצוי בעולם, והכין ממנו כל כך הרבה – שאין הוא נמנע משום אדם באף מקום ובאף זמן". </a:t>
            </a:r>
          </a:p>
          <a:p>
            <a:pPr marL="50800" indent="0" algn="ctr">
              <a:buNone/>
            </a:pPr>
            <a:r>
              <a:rPr lang="he-IL" dirty="0" smtClean="0"/>
              <a:t>                                                (</a:t>
            </a:r>
            <a:r>
              <a:rPr lang="he-IL" dirty="0"/>
              <a:t>חובת הלבבות, שער הבחינה, ה')</a:t>
            </a:r>
          </a:p>
        </p:txBody>
      </p:sp>
      <p:sp>
        <p:nvSpPr>
          <p:cNvPr id="4" name="כותרת 3"/>
          <p:cNvSpPr>
            <a:spLocks noGrp="1"/>
          </p:cNvSpPr>
          <p:nvPr>
            <p:ph type="title"/>
          </p:nvPr>
        </p:nvSpPr>
        <p:spPr/>
        <p:txBody>
          <a:bodyPr>
            <a:normAutofit fontScale="90000"/>
          </a:bodyPr>
          <a:lstStyle/>
          <a:p>
            <a:r>
              <a:rPr lang="he-IL" dirty="0"/>
              <a:t>"כֹּל הַנְּשָׁמָה תְּהַלֵּל יָהּ" </a:t>
            </a:r>
            <a:r>
              <a:rPr lang="he-IL" sz="3600" dirty="0"/>
              <a:t>(תהילים </a:t>
            </a:r>
            <a:r>
              <a:rPr lang="he-IL" sz="3600" dirty="0" smtClean="0"/>
              <a:t>ק"נ)</a:t>
            </a:r>
            <a:endParaRPr lang="he-IL" dirty="0"/>
          </a:p>
        </p:txBody>
      </p:sp>
      <p:sp>
        <p:nvSpPr>
          <p:cNvPr id="6" name="Rectangle 2">
            <a:extLst>
              <a:ext uri="{FF2B5EF4-FFF2-40B4-BE49-F238E27FC236}">
                <a16:creationId xmlns:a16="http://schemas.microsoft.com/office/drawing/2014/main" id="{AA8EC60A-E352-4198-8143-7A1190EB702D}"/>
              </a:ext>
            </a:extLst>
          </p:cNvPr>
          <p:cNvSpPr>
            <a:spLocks noChangeArrowheads="1"/>
          </p:cNvSpPr>
          <p:nvPr/>
        </p:nvSpPr>
        <p:spPr bwMode="auto">
          <a:xfrm>
            <a:off x="1656736" y="607356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e-IL" altLang="he-IL" sz="1800" b="0" i="0" u="none" strike="noStrike" cap="none" normalizeH="0" baseline="0" dirty="0">
                <a:ln>
                  <a:noFill/>
                </a:ln>
                <a:solidFill>
                  <a:srgbClr val="0077FF"/>
                </a:solidFill>
                <a:effectLst/>
              </a:rPr>
              <a:t>.</a:t>
            </a:r>
            <a:r>
              <a:rPr kumimoji="0" lang="he-IL" altLang="he-IL" sz="1800" b="0" i="0" u="none" strike="noStrike" cap="none" normalizeH="0" baseline="0" dirty="0">
                <a:ln>
                  <a:noFill/>
                </a:ln>
                <a:solidFill>
                  <a:schemeClr val="tx1"/>
                </a:solidFill>
                <a:effectLst/>
                <a:latin typeface="Arial" panose="020B0604020202020204" pitchFamily="34" charset="0"/>
              </a:rPr>
              <a:t> </a:t>
            </a:r>
          </a:p>
        </p:txBody>
      </p:sp>
      <p:sp>
        <p:nvSpPr>
          <p:cNvPr id="7" name="Rectangle 3">
            <a:extLst>
              <a:ext uri="{FF2B5EF4-FFF2-40B4-BE49-F238E27FC236}">
                <a16:creationId xmlns:a16="http://schemas.microsoft.com/office/drawing/2014/main" id="{984AF25D-AB09-41A9-9638-1A2B5BED5AEE}"/>
              </a:ext>
            </a:extLst>
          </p:cNvPr>
          <p:cNvSpPr>
            <a:spLocks noChangeArrowheads="1"/>
          </p:cNvSpPr>
          <p:nvPr/>
        </p:nvSpPr>
        <p:spPr bwMode="auto">
          <a:xfrm>
            <a:off x="0" y="57651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he-IL" altLang="he-I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e-IL" altLang="he-I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6825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מציין מיקום של תמונה 5"/>
          <p:cNvGraphicFramePr>
            <a:graphicFrameLocks noGrp="1"/>
          </p:cNvGraphicFramePr>
          <p:nvPr>
            <p:ph type="pic" idx="2"/>
            <p:extLst>
              <p:ext uri="{D42A27DB-BD31-4B8C-83A1-F6EECF244321}">
                <p14:modId xmlns:p14="http://schemas.microsoft.com/office/powerpoint/2010/main" val="1533110446"/>
              </p:ext>
            </p:extLst>
          </p:nvPr>
        </p:nvGraphicFramePr>
        <p:xfrm>
          <a:off x="885825" y="741362"/>
          <a:ext cx="10518776" cy="5716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5580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21803" y="1825625"/>
            <a:ext cx="10531997" cy="4351338"/>
          </a:xfrm>
        </p:spPr>
        <p:txBody>
          <a:bodyPr>
            <a:noAutofit/>
          </a:bodyPr>
          <a:lstStyle/>
          <a:p>
            <a:pPr>
              <a:buFont typeface="Wingdings" pitchFamily="2" charset="2"/>
              <a:buChar char="Ø"/>
            </a:pPr>
            <a:r>
              <a:rPr lang="he-IL" sz="3600" dirty="0"/>
              <a:t>שאפו שאיפה עמוקה של אוויר אל תוך הגוף.</a:t>
            </a:r>
          </a:p>
          <a:p>
            <a:pPr>
              <a:buFont typeface="Wingdings" pitchFamily="2" charset="2"/>
              <a:buChar char="Ø"/>
            </a:pPr>
            <a:r>
              <a:rPr lang="he-IL" sz="3600" dirty="0"/>
              <a:t>נשפו  נשיפה עמוקה של אוויר מהגוף החוצה.</a:t>
            </a:r>
          </a:p>
          <a:p>
            <a:pPr>
              <a:buFont typeface="Wingdings" pitchFamily="2" charset="2"/>
              <a:buChar char="Ø"/>
            </a:pPr>
            <a:r>
              <a:rPr lang="he-IL" sz="3600" dirty="0"/>
              <a:t>הניחו יד על הצלעות שלכם וחזרו על הפעולה.</a:t>
            </a:r>
          </a:p>
          <a:p>
            <a:pPr>
              <a:buFont typeface="Wingdings" pitchFamily="2" charset="2"/>
              <a:buChar char="Ø"/>
            </a:pPr>
            <a:r>
              <a:rPr lang="he-IL" sz="3600" dirty="0"/>
              <a:t>מה הרגשתם?</a:t>
            </a:r>
          </a:p>
        </p:txBody>
      </p:sp>
      <p:sp>
        <p:nvSpPr>
          <p:cNvPr id="4" name="כותרת 3"/>
          <p:cNvSpPr>
            <a:spLocks noGrp="1"/>
          </p:cNvSpPr>
          <p:nvPr>
            <p:ph type="title"/>
          </p:nvPr>
        </p:nvSpPr>
        <p:spPr/>
        <p:txBody>
          <a:bodyPr>
            <a:normAutofit fontScale="90000"/>
          </a:bodyPr>
          <a:lstStyle/>
          <a:p>
            <a:r>
              <a:rPr lang="he-IL" dirty="0"/>
              <a:t>פעולת הנשימה: שאיפה ונשיפה</a:t>
            </a:r>
          </a:p>
        </p:txBody>
      </p:sp>
    </p:spTree>
    <p:extLst>
      <p:ext uri="{BB962C8B-B14F-4D97-AF65-F5344CB8AC3E}">
        <p14:creationId xmlns:p14="http://schemas.microsoft.com/office/powerpoint/2010/main" val="426984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a:t>פעולת הנשימה</a:t>
            </a:r>
          </a:p>
        </p:txBody>
      </p:sp>
      <p:graphicFrame>
        <p:nvGraphicFramePr>
          <p:cNvPr id="6" name="דיאגרמה 5"/>
          <p:cNvGraphicFramePr/>
          <p:nvPr>
            <p:extLst>
              <p:ext uri="{D42A27DB-BD31-4B8C-83A1-F6EECF244321}">
                <p14:modId xmlns:p14="http://schemas.microsoft.com/office/powerpoint/2010/main" val="720923343"/>
              </p:ext>
            </p:extLst>
          </p:nvPr>
        </p:nvGraphicFramePr>
        <p:xfrm>
          <a:off x="2317749" y="1566847"/>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41930"/>
            <a:ext cx="1540938" cy="549601"/>
          </a:xfrm>
          <a:prstGeom prst="rect">
            <a:avLst/>
          </a:prstGeom>
        </p:spPr>
      </p:pic>
    </p:spTree>
    <p:extLst>
      <p:ext uri="{BB962C8B-B14F-4D97-AF65-F5344CB8AC3E}">
        <p14:creationId xmlns:p14="http://schemas.microsoft.com/office/powerpoint/2010/main" val="170506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a:t>פעולת הנשימה</a:t>
            </a:r>
          </a:p>
        </p:txBody>
      </p:sp>
      <p:graphicFrame>
        <p:nvGraphicFramePr>
          <p:cNvPr id="6" name="דיאגרמה 5"/>
          <p:cNvGraphicFramePr/>
          <p:nvPr>
            <p:extLst>
              <p:ext uri="{D42A27DB-BD31-4B8C-83A1-F6EECF244321}">
                <p14:modId xmlns:p14="http://schemas.microsoft.com/office/powerpoint/2010/main" val="1992142281"/>
              </p:ext>
            </p:extLst>
          </p:nvPr>
        </p:nvGraphicFramePr>
        <p:xfrm>
          <a:off x="2303462" y="156262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18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1471613" y="663126"/>
            <a:ext cx="9889977" cy="720000"/>
          </a:xfrm>
        </p:spPr>
        <p:txBody>
          <a:bodyPr>
            <a:normAutofit fontScale="90000"/>
          </a:bodyPr>
          <a:lstStyle/>
          <a:p>
            <a:r>
              <a:rPr lang="he-IL" dirty="0" smtClean="0"/>
              <a:t> מבנה </a:t>
            </a:r>
            <a:r>
              <a:rPr lang="he-IL" dirty="0"/>
              <a:t>מערכת הנשימה</a:t>
            </a:r>
          </a:p>
        </p:txBody>
      </p:sp>
      <p:pic>
        <p:nvPicPr>
          <p:cNvPr id="13" name="Picture 2">
            <a:extLst>
              <a:ext uri="{FF2B5EF4-FFF2-40B4-BE49-F238E27FC236}">
                <a16:creationId xmlns:a16="http://schemas.microsoft.com/office/drawing/2014/main" id="{9971BE60-AC1C-4868-92A6-5D6979276E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17" t="45858" r="38538" b="17423"/>
          <a:stretch/>
        </p:blipFill>
        <p:spPr bwMode="auto">
          <a:xfrm>
            <a:off x="754697" y="1851219"/>
            <a:ext cx="4086227" cy="408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אליפסה 13"/>
          <p:cNvSpPr/>
          <p:nvPr/>
        </p:nvSpPr>
        <p:spPr>
          <a:xfrm>
            <a:off x="1171575" y="4460407"/>
            <a:ext cx="3271838" cy="885826"/>
          </a:xfrm>
          <a:prstGeom prst="ellipse">
            <a:avLst/>
          </a:prstGeom>
          <a:noFill/>
          <a:ln w="57150">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9" name="תיבת טקסט 8">
            <a:extLst>
              <a:ext uri="{FF2B5EF4-FFF2-40B4-BE49-F238E27FC236}">
                <a16:creationId xmlns:a16="http://schemas.microsoft.com/office/drawing/2014/main" id="{2BF7A8A1-F306-4618-AF4F-1976E7A0FCC1}"/>
              </a:ext>
            </a:extLst>
          </p:cNvPr>
          <p:cNvSpPr txBox="1"/>
          <p:nvPr/>
        </p:nvSpPr>
        <p:spPr>
          <a:xfrm>
            <a:off x="478357" y="5645059"/>
            <a:ext cx="2319454"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סרעפת</a:t>
            </a:r>
          </a:p>
        </p:txBody>
      </p:sp>
      <p:sp>
        <p:nvSpPr>
          <p:cNvPr id="3" name="מלבן 2"/>
          <p:cNvSpPr/>
          <p:nvPr/>
        </p:nvSpPr>
        <p:spPr>
          <a:xfrm>
            <a:off x="5591175" y="2431804"/>
            <a:ext cx="6096000" cy="1967718"/>
          </a:xfrm>
          <a:prstGeom prst="rect">
            <a:avLst/>
          </a:prstGeom>
        </p:spPr>
        <p:txBody>
          <a:bodyPr>
            <a:spAutoFit/>
          </a:bodyPr>
          <a:lstStyle/>
          <a:p>
            <a:pPr marL="457200" lvl="0" indent="-228600" algn="r" rtl="1">
              <a:lnSpc>
                <a:spcPct val="90000"/>
              </a:lnSpc>
              <a:spcBef>
                <a:spcPts val="800"/>
              </a:spcBef>
              <a:buClr>
                <a:srgbClr val="424242"/>
              </a:buClr>
              <a:buSzPts val="4800"/>
            </a:pPr>
            <a:r>
              <a:rPr lang="he-IL" sz="3200" dirty="0">
                <a:solidFill>
                  <a:srgbClr val="424242"/>
                </a:solidFill>
                <a:latin typeface="Calibri"/>
                <a:sym typeface="Calibri"/>
              </a:rPr>
              <a:t>הסרעפת היא </a:t>
            </a:r>
            <a:r>
              <a:rPr lang="he-IL" sz="3200" dirty="0">
                <a:solidFill>
                  <a:schemeClr val="accent2"/>
                </a:solidFill>
                <a:latin typeface="Calibri"/>
                <a:sym typeface="Calibri"/>
              </a:rPr>
              <a:t>שריר</a:t>
            </a:r>
            <a:r>
              <a:rPr lang="he-IL" sz="3200" dirty="0">
                <a:solidFill>
                  <a:srgbClr val="424242"/>
                </a:solidFill>
                <a:latin typeface="Calibri"/>
                <a:sym typeface="Calibri"/>
              </a:rPr>
              <a:t> רחב המפריד בין בית החזה לחלל הבטן</a:t>
            </a:r>
          </a:p>
          <a:p>
            <a:pPr marL="457200" lvl="0" indent="-228600" algn="r" rtl="1">
              <a:lnSpc>
                <a:spcPct val="90000"/>
              </a:lnSpc>
              <a:spcBef>
                <a:spcPts val="800"/>
              </a:spcBef>
              <a:buClr>
                <a:srgbClr val="424242"/>
              </a:buClr>
              <a:buSzPts val="4800"/>
            </a:pPr>
            <a:r>
              <a:rPr lang="he-IL" sz="3200" dirty="0">
                <a:solidFill>
                  <a:srgbClr val="424242"/>
                </a:solidFill>
                <a:latin typeface="Calibri"/>
                <a:sym typeface="Calibri"/>
              </a:rPr>
              <a:t>הסרעפת היא השריר העיקרי בתהליך הנשימה.</a:t>
            </a:r>
          </a:p>
        </p:txBody>
      </p:sp>
    </p:spTree>
    <p:extLst>
      <p:ext uri="{BB962C8B-B14F-4D97-AF65-F5344CB8AC3E}">
        <p14:creationId xmlns:p14="http://schemas.microsoft.com/office/powerpoint/2010/main" val="2287686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1466059" y="1604376"/>
            <a:ext cx="10531997" cy="4351338"/>
          </a:xfrm>
        </p:spPr>
        <p:txBody>
          <a:bodyPr>
            <a:noAutofit/>
          </a:bodyPr>
          <a:lstStyle/>
          <a:p>
            <a:pPr marL="50800" indent="0">
              <a:buNone/>
            </a:pPr>
            <a:r>
              <a:rPr lang="he-IL" sz="3200" u="sng" dirty="0" smtClean="0"/>
              <a:t>ציוד נדרש:</a:t>
            </a:r>
          </a:p>
          <a:p>
            <a:pPr>
              <a:buFont typeface="Wingdings" pitchFamily="2" charset="2"/>
              <a:buChar char="Ø"/>
            </a:pPr>
            <a:r>
              <a:rPr lang="en-US" sz="3200" dirty="0" smtClean="0"/>
              <a:t> </a:t>
            </a:r>
            <a:r>
              <a:rPr lang="he-IL" sz="3200" dirty="0"/>
              <a:t>בקבוק ריק של ליטר </a:t>
            </a:r>
            <a:r>
              <a:rPr lang="he-IL" sz="3200" dirty="0" smtClean="0"/>
              <a:t>וחצי</a:t>
            </a:r>
          </a:p>
          <a:p>
            <a:pPr>
              <a:buFont typeface="Wingdings" pitchFamily="2" charset="2"/>
              <a:buChar char="Ø"/>
            </a:pPr>
            <a:r>
              <a:rPr lang="he-IL" sz="3200" dirty="0" smtClean="0"/>
              <a:t>2 </a:t>
            </a:r>
            <a:r>
              <a:rPr lang="he-IL" sz="3200" dirty="0"/>
              <a:t>בלונים קטנים					</a:t>
            </a:r>
            <a:endParaRPr lang="he-IL" sz="3200" dirty="0" smtClean="0"/>
          </a:p>
          <a:p>
            <a:pPr>
              <a:buFont typeface="Wingdings" pitchFamily="2" charset="2"/>
              <a:buChar char="Ø"/>
            </a:pPr>
            <a:r>
              <a:rPr lang="he-IL" sz="3200" dirty="0" smtClean="0"/>
              <a:t>2 </a:t>
            </a:r>
            <a:r>
              <a:rPr lang="he-IL" sz="3200" dirty="0"/>
              <a:t>קשיות בעלות ראש גמיש			</a:t>
            </a:r>
          </a:p>
          <a:p>
            <a:pPr>
              <a:buFont typeface="Wingdings" pitchFamily="2" charset="2"/>
              <a:buChar char="Ø"/>
            </a:pPr>
            <a:r>
              <a:rPr lang="he-IL" sz="3200" dirty="0" err="1"/>
              <a:t>גומיה</a:t>
            </a:r>
            <a:r>
              <a:rPr lang="he-IL" sz="3200" dirty="0"/>
              <a:t> רחבה </a:t>
            </a:r>
          </a:p>
          <a:p>
            <a:pPr>
              <a:buFont typeface="Wingdings" pitchFamily="2" charset="2"/>
              <a:buChar char="Ø"/>
            </a:pPr>
            <a:r>
              <a:rPr lang="he-IL" sz="3200" dirty="0"/>
              <a:t>שקית </a:t>
            </a:r>
            <a:r>
              <a:rPr lang="he-IL" sz="3200" dirty="0" smtClean="0"/>
              <a:t>ניילון קטנה</a:t>
            </a:r>
          </a:p>
          <a:p>
            <a:pPr>
              <a:buFont typeface="Wingdings" pitchFamily="2" charset="2"/>
              <a:buChar char="Ø"/>
            </a:pPr>
            <a:r>
              <a:rPr lang="he-IL" sz="3200" dirty="0" smtClean="0"/>
              <a:t>מספריים</a:t>
            </a:r>
          </a:p>
          <a:p>
            <a:pPr>
              <a:buFont typeface="Wingdings" pitchFamily="2" charset="2"/>
              <a:buChar char="Ø"/>
            </a:pPr>
            <a:r>
              <a:rPr lang="he-IL" sz="3200" dirty="0" smtClean="0"/>
              <a:t>סלוטייפ                         </a:t>
            </a:r>
            <a:endParaRPr lang="he-IL" sz="3200" dirty="0"/>
          </a:p>
        </p:txBody>
      </p:sp>
      <p:sp>
        <p:nvSpPr>
          <p:cNvPr id="4" name="כותרת 3"/>
          <p:cNvSpPr>
            <a:spLocks noGrp="1"/>
          </p:cNvSpPr>
          <p:nvPr>
            <p:ph type="title"/>
          </p:nvPr>
        </p:nvSpPr>
        <p:spPr>
          <a:xfrm>
            <a:off x="2409081" y="620263"/>
            <a:ext cx="8280000" cy="720000"/>
          </a:xfrm>
        </p:spPr>
        <p:txBody>
          <a:bodyPr>
            <a:normAutofit fontScale="90000"/>
          </a:bodyPr>
          <a:lstStyle/>
          <a:p>
            <a:r>
              <a:rPr lang="he-IL" dirty="0" smtClean="0"/>
              <a:t> מכינים דגם ריאות</a:t>
            </a:r>
            <a:endParaRPr lang="he-I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4136"/>
            <a:ext cx="2886076" cy="287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2977859"/>
            <a:ext cx="4187826" cy="298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1696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a:t>מכינים דגם</a:t>
            </a:r>
          </a:p>
        </p:txBody>
      </p:sp>
      <p:pic>
        <p:nvPicPr>
          <p:cNvPr id="2" name="AF833A5">
            <a:hlinkClick r:id="" action="ppaction://media"/>
          </p:cNvPr>
          <p:cNvPicPr>
            <a:picLocks noChangeAspect="1"/>
          </p:cNvPicPr>
          <p:nvPr>
            <a:videoFile r:link="rId1"/>
            <p:extLst>
              <p:ext uri="{DAA4B4D4-6D71-4841-9C94-3DE7FCFB9230}">
                <p14:media xmlns:p14="http://schemas.microsoft.com/office/powerpoint/2010/main" r:embed="rId2">
                  <p14:trim end="12025.5"/>
                </p14:media>
              </p:ext>
            </p:extLst>
          </p:nvPr>
        </p:nvPicPr>
        <p:blipFill>
          <a:blip r:embed="rId5"/>
          <a:stretch>
            <a:fillRect/>
          </a:stretch>
        </p:blipFill>
        <p:spPr>
          <a:xfrm>
            <a:off x="1746365" y="1638300"/>
            <a:ext cx="8001000" cy="5410200"/>
          </a:xfrm>
          <a:prstGeom prst="rect">
            <a:avLst/>
          </a:prstGeom>
        </p:spPr>
      </p:pic>
      <p:sp>
        <p:nvSpPr>
          <p:cNvPr id="5" name="מציין מיקום טקסט 4"/>
          <p:cNvSpPr>
            <a:spLocks noGrp="1"/>
          </p:cNvSpPr>
          <p:nvPr>
            <p:ph type="body" idx="2"/>
          </p:nvPr>
        </p:nvSpPr>
        <p:spPr/>
        <p:txBody>
          <a:bodyPr/>
          <a:lstStyle/>
          <a:p>
            <a:endParaRPr lang="he-IL"/>
          </a:p>
        </p:txBody>
      </p:sp>
    </p:spTree>
    <p:extLst>
      <p:ext uri="{BB962C8B-B14F-4D97-AF65-F5344CB8AC3E}">
        <p14:creationId xmlns:p14="http://schemas.microsoft.com/office/powerpoint/2010/main" val="3324207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21803" y="1825625"/>
            <a:ext cx="10531997" cy="4351338"/>
          </a:xfrm>
        </p:spPr>
        <p:txBody>
          <a:bodyPr>
            <a:noAutofit/>
          </a:bodyPr>
          <a:lstStyle/>
          <a:p>
            <a:pPr>
              <a:buFont typeface="Wingdings" pitchFamily="2" charset="2"/>
              <a:buChar char="Ø"/>
            </a:pPr>
            <a:r>
              <a:rPr lang="he-IL" sz="3600" dirty="0" smtClean="0"/>
              <a:t>משכו </a:t>
            </a:r>
            <a:r>
              <a:rPr lang="he-IL" sz="3600" dirty="0"/>
              <a:t>בשקית </a:t>
            </a:r>
            <a:r>
              <a:rPr lang="he-IL" sz="3600" dirty="0" smtClean="0"/>
              <a:t>בעדינות כלפי מטה.</a:t>
            </a:r>
          </a:p>
          <a:p>
            <a:pPr marL="50800" indent="0">
              <a:buNone/>
            </a:pPr>
            <a:r>
              <a:rPr lang="he-IL" sz="3600" dirty="0"/>
              <a:t> </a:t>
            </a:r>
            <a:r>
              <a:rPr lang="he-IL" sz="3600" dirty="0" smtClean="0"/>
              <a:t>   התבוננו בבלונים -  </a:t>
            </a:r>
            <a:r>
              <a:rPr lang="he-IL" sz="3600" dirty="0"/>
              <a:t>מה </a:t>
            </a:r>
            <a:r>
              <a:rPr lang="he-IL" sz="3600" dirty="0" smtClean="0"/>
              <a:t>קרה?</a:t>
            </a:r>
            <a:endParaRPr lang="he-IL" sz="3600" dirty="0"/>
          </a:p>
          <a:p>
            <a:pPr>
              <a:buFont typeface="Wingdings" pitchFamily="2" charset="2"/>
              <a:buChar char="Ø"/>
            </a:pPr>
            <a:r>
              <a:rPr lang="he-IL" sz="3600" dirty="0"/>
              <a:t>החזירו את השקית למצבה </a:t>
            </a:r>
            <a:r>
              <a:rPr lang="he-IL" sz="3600" dirty="0" smtClean="0"/>
              <a:t>הקודם כלפי מעלה,</a:t>
            </a:r>
          </a:p>
          <a:p>
            <a:pPr marL="50800" indent="0">
              <a:buNone/>
            </a:pPr>
            <a:r>
              <a:rPr lang="he-IL" sz="3600" dirty="0" smtClean="0"/>
              <a:t>     התבוננו בבלונים – מה קרה?</a:t>
            </a:r>
            <a:endParaRPr lang="he-IL" sz="3600" dirty="0"/>
          </a:p>
        </p:txBody>
      </p:sp>
      <p:sp>
        <p:nvSpPr>
          <p:cNvPr id="4" name="כותרת 3"/>
          <p:cNvSpPr>
            <a:spLocks noGrp="1"/>
          </p:cNvSpPr>
          <p:nvPr>
            <p:ph type="title"/>
          </p:nvPr>
        </p:nvSpPr>
        <p:spPr>
          <a:xfrm>
            <a:off x="2940076" y="586926"/>
            <a:ext cx="8280000" cy="720000"/>
          </a:xfrm>
        </p:spPr>
        <p:txBody>
          <a:bodyPr>
            <a:normAutofit fontScale="90000"/>
          </a:bodyPr>
          <a:lstStyle/>
          <a:p>
            <a:r>
              <a:rPr lang="he-IL" dirty="0"/>
              <a:t>מפעילים את הדגם</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7881"/>
          <a:stretch/>
        </p:blipFill>
        <p:spPr bwMode="auto">
          <a:xfrm rot="16200000">
            <a:off x="-197859" y="2650821"/>
            <a:ext cx="3453239"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84049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21803" y="1825625"/>
            <a:ext cx="10531997" cy="4351338"/>
          </a:xfrm>
        </p:spPr>
        <p:txBody>
          <a:bodyPr>
            <a:noAutofit/>
          </a:bodyPr>
          <a:lstStyle/>
          <a:p>
            <a:pPr>
              <a:buFont typeface="Wingdings" pitchFamily="2" charset="2"/>
              <a:buChar char="Ø"/>
            </a:pPr>
            <a:endParaRPr lang="he-IL" sz="3600" dirty="0"/>
          </a:p>
        </p:txBody>
      </p:sp>
      <p:sp>
        <p:nvSpPr>
          <p:cNvPr id="4" name="כותרת 3"/>
          <p:cNvSpPr>
            <a:spLocks noGrp="1"/>
          </p:cNvSpPr>
          <p:nvPr>
            <p:ph type="title"/>
          </p:nvPr>
        </p:nvSpPr>
        <p:spPr>
          <a:xfrm>
            <a:off x="2935688" y="585520"/>
            <a:ext cx="8280000" cy="720000"/>
          </a:xfrm>
        </p:spPr>
        <p:txBody>
          <a:bodyPr>
            <a:normAutofit fontScale="90000"/>
          </a:bodyPr>
          <a:lstStyle/>
          <a:p>
            <a:r>
              <a:rPr lang="he-IL" dirty="0" smtClean="0"/>
              <a:t> הדגם </a:t>
            </a:r>
            <a:r>
              <a:rPr lang="he-IL" dirty="0"/>
              <a:t>והמציאות</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400" t="34180" r="21816" b="16797"/>
          <a:stretch/>
        </p:blipFill>
        <p:spPr bwMode="auto">
          <a:xfrm>
            <a:off x="814618" y="1718888"/>
            <a:ext cx="10401070" cy="513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201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21803" y="1825625"/>
            <a:ext cx="10531997" cy="4351338"/>
          </a:xfrm>
        </p:spPr>
        <p:txBody>
          <a:bodyPr>
            <a:noAutofit/>
          </a:bodyPr>
          <a:lstStyle/>
          <a:p>
            <a:pPr>
              <a:buFont typeface="Wingdings" pitchFamily="2" charset="2"/>
              <a:buChar char="Ø"/>
            </a:pPr>
            <a:endParaRPr lang="he-IL" sz="3600" dirty="0"/>
          </a:p>
        </p:txBody>
      </p:sp>
      <p:sp>
        <p:nvSpPr>
          <p:cNvPr id="4" name="כותרת 3"/>
          <p:cNvSpPr>
            <a:spLocks noGrp="1"/>
          </p:cNvSpPr>
          <p:nvPr>
            <p:ph type="title"/>
          </p:nvPr>
        </p:nvSpPr>
        <p:spPr/>
        <p:txBody>
          <a:bodyPr>
            <a:normAutofit fontScale="90000"/>
          </a:bodyPr>
          <a:lstStyle/>
          <a:p>
            <a:r>
              <a:rPr lang="he-IL" dirty="0" smtClean="0"/>
              <a:t> הדגם </a:t>
            </a:r>
            <a:r>
              <a:rPr lang="he-IL" dirty="0"/>
              <a:t>והמציאות</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621" t="18750" r="21925" b="33399"/>
          <a:stretch/>
        </p:blipFill>
        <p:spPr bwMode="auto">
          <a:xfrm>
            <a:off x="888050" y="1662302"/>
            <a:ext cx="10709504" cy="519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1462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44952" y="1825624"/>
            <a:ext cx="10508848" cy="4841393"/>
          </a:xfrm>
        </p:spPr>
        <p:txBody>
          <a:bodyPr>
            <a:normAutofit/>
          </a:bodyPr>
          <a:lstStyle/>
          <a:p>
            <a:pPr marL="50800" indent="0">
              <a:buNone/>
            </a:pPr>
            <a:r>
              <a:rPr lang="he-IL" dirty="0"/>
              <a:t>     </a:t>
            </a:r>
          </a:p>
        </p:txBody>
      </p:sp>
      <p:sp>
        <p:nvSpPr>
          <p:cNvPr id="4" name="כותרת 3"/>
          <p:cNvSpPr>
            <a:spLocks noGrp="1"/>
          </p:cNvSpPr>
          <p:nvPr>
            <p:ph type="title"/>
          </p:nvPr>
        </p:nvSpPr>
        <p:spPr/>
        <p:txBody>
          <a:bodyPr>
            <a:normAutofit fontScale="90000"/>
          </a:bodyPr>
          <a:lstStyle/>
          <a:p>
            <a:r>
              <a:rPr lang="he-IL" dirty="0"/>
              <a:t>מה נלמד היום?</a:t>
            </a:r>
          </a:p>
        </p:txBody>
      </p:sp>
      <p:sp>
        <p:nvSpPr>
          <p:cNvPr id="2" name="תיבת טקסט 1">
            <a:extLst>
              <a:ext uri="{FF2B5EF4-FFF2-40B4-BE49-F238E27FC236}">
                <a16:creationId xmlns:a16="http://schemas.microsoft.com/office/drawing/2014/main" id="{A6760232-7B96-4FDD-A1AD-01864C0F8418}"/>
              </a:ext>
            </a:extLst>
          </p:cNvPr>
          <p:cNvSpPr txBox="1"/>
          <p:nvPr/>
        </p:nvSpPr>
        <p:spPr>
          <a:xfrm>
            <a:off x="1158219" y="1825624"/>
            <a:ext cx="10508848" cy="4739759"/>
          </a:xfrm>
          <a:prstGeom prst="rect">
            <a:avLst/>
          </a:prstGeom>
          <a:noFill/>
        </p:spPr>
        <p:txBody>
          <a:bodyPr wrap="square" rtlCol="1">
            <a:spAutoFit/>
          </a:bodyPr>
          <a:lstStyle/>
          <a:p>
            <a:pPr marL="457200" indent="-457200" algn="r" rtl="1">
              <a:lnSpc>
                <a:spcPct val="150000"/>
              </a:lnSpc>
              <a:buFont typeface="Wingdings" panose="05000000000000000000" pitchFamily="2" charset="2"/>
              <a:buChar char="Ø"/>
            </a:pPr>
            <a:r>
              <a:rPr lang="he-IL" sz="3200" dirty="0"/>
              <a:t>נלמד מהו הרכב </a:t>
            </a:r>
            <a:r>
              <a:rPr lang="he-IL" sz="3200" dirty="0" smtClean="0"/>
              <a:t>האוויר </a:t>
            </a:r>
            <a:r>
              <a:rPr lang="he-IL" sz="3200" dirty="0"/>
              <a:t>שאנחנו נושמים.</a:t>
            </a:r>
          </a:p>
          <a:p>
            <a:pPr marL="457200" indent="-457200" algn="r" rtl="1">
              <a:lnSpc>
                <a:spcPct val="150000"/>
              </a:lnSpc>
              <a:buFont typeface="Wingdings" panose="05000000000000000000" pitchFamily="2" charset="2"/>
              <a:buChar char="Ø"/>
            </a:pPr>
            <a:r>
              <a:rPr lang="he-IL" sz="3200" dirty="0"/>
              <a:t>נכיר את חשיבותה של מערכת הנשימה.</a:t>
            </a:r>
          </a:p>
          <a:p>
            <a:pPr marL="457200" indent="-457200" algn="r" rtl="1">
              <a:lnSpc>
                <a:spcPct val="150000"/>
              </a:lnSpc>
              <a:buFont typeface="Wingdings" panose="05000000000000000000" pitchFamily="2" charset="2"/>
              <a:buChar char="Ø"/>
            </a:pPr>
            <a:r>
              <a:rPr lang="he-IL" sz="3200" dirty="0"/>
              <a:t>נכיר את מבנה מערכת הנשימה </a:t>
            </a:r>
            <a:r>
              <a:rPr lang="he-IL" sz="3200" dirty="0" smtClean="0"/>
              <a:t>ואת תפקודה</a:t>
            </a:r>
            <a:r>
              <a:rPr lang="he-IL" sz="3200" dirty="0"/>
              <a:t>. </a:t>
            </a:r>
          </a:p>
          <a:p>
            <a:pPr marL="457200" indent="-457200" algn="r" rtl="1">
              <a:lnSpc>
                <a:spcPct val="150000"/>
              </a:lnSpc>
              <a:buFont typeface="Wingdings" panose="05000000000000000000" pitchFamily="2" charset="2"/>
              <a:buChar char="Ø"/>
            </a:pPr>
            <a:r>
              <a:rPr lang="he-IL" sz="3200" dirty="0" smtClean="0"/>
              <a:t>נלמד </a:t>
            </a:r>
            <a:r>
              <a:rPr lang="he-IL" sz="3200" dirty="0"/>
              <a:t>ונתנסה בפעולת </a:t>
            </a:r>
            <a:r>
              <a:rPr lang="he-IL" sz="3200" dirty="0" smtClean="0"/>
              <a:t>הנשימה.</a:t>
            </a:r>
            <a:endParaRPr lang="he-IL" sz="3200" dirty="0"/>
          </a:p>
          <a:p>
            <a:pPr marL="457200" indent="-457200" algn="r" rtl="1">
              <a:lnSpc>
                <a:spcPct val="150000"/>
              </a:lnSpc>
              <a:buFont typeface="Wingdings" panose="05000000000000000000" pitchFamily="2" charset="2"/>
              <a:buChar char="Ø"/>
            </a:pPr>
            <a:r>
              <a:rPr lang="he-IL" sz="3200" dirty="0"/>
              <a:t>נבנה דגם הממחיש את פעולת הנשימה.</a:t>
            </a:r>
          </a:p>
          <a:p>
            <a:pPr marL="457200" indent="-457200" algn="r" rtl="1">
              <a:lnSpc>
                <a:spcPct val="150000"/>
              </a:lnSpc>
              <a:buFont typeface="Wingdings" panose="05000000000000000000" pitchFamily="2" charset="2"/>
              <a:buChar char="Ø"/>
            </a:pPr>
            <a:r>
              <a:rPr lang="he-IL" sz="3200" dirty="0"/>
              <a:t>נלמד מה משפיע על קצב הנשימה.</a:t>
            </a:r>
          </a:p>
          <a:p>
            <a:endParaRPr lang="he-IL" dirty="0"/>
          </a:p>
        </p:txBody>
      </p:sp>
    </p:spTree>
    <p:extLst>
      <p:ext uri="{BB962C8B-B14F-4D97-AF65-F5344CB8AC3E}">
        <p14:creationId xmlns:p14="http://schemas.microsoft.com/office/powerpoint/2010/main" val="3799054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דיאגרמה 3"/>
          <p:cNvGraphicFramePr/>
          <p:nvPr>
            <p:extLst>
              <p:ext uri="{D42A27DB-BD31-4B8C-83A1-F6EECF244321}">
                <p14:modId xmlns:p14="http://schemas.microsoft.com/office/powerpoint/2010/main" val="2880463294"/>
              </p:ext>
            </p:extLst>
          </p:nvPr>
        </p:nvGraphicFramePr>
        <p:xfrm>
          <a:off x="914400" y="205308"/>
          <a:ext cx="9474199" cy="650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38805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דיאגרמה 3"/>
          <p:cNvGraphicFramePr/>
          <p:nvPr>
            <p:extLst>
              <p:ext uri="{D42A27DB-BD31-4B8C-83A1-F6EECF244321}">
                <p14:modId xmlns:p14="http://schemas.microsoft.com/office/powerpoint/2010/main" val="1609168192"/>
              </p:ext>
            </p:extLst>
          </p:nvPr>
        </p:nvGraphicFramePr>
        <p:xfrm>
          <a:off x="914400" y="205308"/>
          <a:ext cx="9474199" cy="650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85542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מודדים את קצב הנשימה במנוחה</a:t>
            </a:r>
            <a:endParaRPr lang="he-IL" dirty="0"/>
          </a:p>
        </p:txBody>
      </p:sp>
      <p:sp>
        <p:nvSpPr>
          <p:cNvPr id="2" name="תיבת טקסט 1">
            <a:extLst>
              <a:ext uri="{FF2B5EF4-FFF2-40B4-BE49-F238E27FC236}">
                <a16:creationId xmlns:a16="http://schemas.microsoft.com/office/drawing/2014/main" id="{83B8A75D-DE45-4410-9FE5-A7290B0D03AC}"/>
              </a:ext>
            </a:extLst>
          </p:cNvPr>
          <p:cNvSpPr txBox="1"/>
          <p:nvPr/>
        </p:nvSpPr>
        <p:spPr>
          <a:xfrm>
            <a:off x="355600" y="1727200"/>
            <a:ext cx="11396133" cy="3539430"/>
          </a:xfrm>
          <a:prstGeom prst="rect">
            <a:avLst/>
          </a:prstGeom>
          <a:noFill/>
        </p:spPr>
        <p:txBody>
          <a:bodyPr wrap="square" rtlCol="1">
            <a:spAutoFit/>
          </a:bodyPr>
          <a:lstStyle/>
          <a:p>
            <a:pPr algn="r"/>
            <a:r>
              <a:rPr lang="he-IL" sz="3200" dirty="0" smtClean="0"/>
              <a:t>כמה נשימות אתם נושמים בדקה?</a:t>
            </a:r>
          </a:p>
          <a:p>
            <a:pPr algn="r"/>
            <a:endParaRPr lang="he-IL" sz="3200" dirty="0"/>
          </a:p>
          <a:p>
            <a:pPr algn="r"/>
            <a:endParaRPr lang="en-US" sz="3200" dirty="0" smtClean="0"/>
          </a:p>
          <a:p>
            <a:pPr algn="r"/>
            <a:endParaRPr lang="en-US" sz="3200" dirty="0" smtClean="0"/>
          </a:p>
          <a:p>
            <a:pPr algn="r"/>
            <a:r>
              <a:rPr lang="he-IL" sz="3200" dirty="0" smtClean="0"/>
              <a:t>דרך המדידה:</a:t>
            </a:r>
          </a:p>
          <a:p>
            <a:pPr algn="r"/>
            <a:r>
              <a:rPr lang="en-US" sz="3200" dirty="0" smtClean="0"/>
              <a:t>  </a:t>
            </a:r>
            <a:r>
              <a:rPr lang="he-IL" sz="3200" dirty="0" smtClean="0"/>
              <a:t> </a:t>
            </a:r>
          </a:p>
          <a:p>
            <a:pPr algn="r"/>
            <a:r>
              <a:rPr lang="he-IL" sz="3200" dirty="0" smtClean="0"/>
              <a:t>שאיפה ונשיפה = נשימה אחת</a:t>
            </a:r>
            <a:endParaRPr lang="he-IL" sz="3200" dirty="0"/>
          </a:p>
        </p:txBody>
      </p:sp>
      <p:pic>
        <p:nvPicPr>
          <p:cNvPr id="4100" name="Picture 4" descr="Man Sitting Chair - Free vector graphic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038" y="2061702"/>
            <a:ext cx="2455862" cy="419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2209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מודדים את קצב הנשימה במנוחה</a:t>
            </a:r>
            <a:endParaRPr lang="he-IL" dirty="0"/>
          </a:p>
        </p:txBody>
      </p:sp>
      <p:sp>
        <p:nvSpPr>
          <p:cNvPr id="2" name="תיבת טקסט 1">
            <a:extLst>
              <a:ext uri="{FF2B5EF4-FFF2-40B4-BE49-F238E27FC236}">
                <a16:creationId xmlns:a16="http://schemas.microsoft.com/office/drawing/2014/main" id="{83B8A75D-DE45-4410-9FE5-A7290B0D03AC}"/>
              </a:ext>
            </a:extLst>
          </p:cNvPr>
          <p:cNvSpPr txBox="1"/>
          <p:nvPr/>
        </p:nvSpPr>
        <p:spPr>
          <a:xfrm>
            <a:off x="279400" y="2177585"/>
            <a:ext cx="11396133" cy="3539430"/>
          </a:xfrm>
          <a:prstGeom prst="rect">
            <a:avLst/>
          </a:prstGeom>
          <a:noFill/>
        </p:spPr>
        <p:txBody>
          <a:bodyPr wrap="square" rtlCol="1">
            <a:spAutoFit/>
          </a:bodyPr>
          <a:lstStyle/>
          <a:p>
            <a:pPr algn="r"/>
            <a:r>
              <a:rPr lang="he-IL" sz="3200" dirty="0" smtClean="0"/>
              <a:t>כמה נשימות אתם נושמים בדקה?</a:t>
            </a:r>
          </a:p>
          <a:p>
            <a:pPr algn="r"/>
            <a:endParaRPr lang="he-IL" sz="3200" dirty="0"/>
          </a:p>
          <a:p>
            <a:pPr algn="r"/>
            <a:endParaRPr lang="en-US" sz="3200" dirty="0" smtClean="0"/>
          </a:p>
          <a:p>
            <a:pPr algn="r"/>
            <a:endParaRPr lang="en-US" sz="3200" dirty="0" smtClean="0"/>
          </a:p>
          <a:p>
            <a:pPr algn="r"/>
            <a:r>
              <a:rPr lang="he-IL" sz="3200" dirty="0" smtClean="0"/>
              <a:t>דרך המדידה:</a:t>
            </a:r>
          </a:p>
          <a:p>
            <a:pPr algn="r"/>
            <a:r>
              <a:rPr lang="en-US" sz="3200" dirty="0" smtClean="0"/>
              <a:t>  </a:t>
            </a:r>
            <a:r>
              <a:rPr lang="he-IL" sz="3200" dirty="0" smtClean="0"/>
              <a:t> </a:t>
            </a:r>
          </a:p>
          <a:p>
            <a:pPr algn="r"/>
            <a:r>
              <a:rPr lang="he-IL" sz="3200" dirty="0" smtClean="0"/>
              <a:t>שאיפה ונשיפה = נשימה אחת</a:t>
            </a:r>
            <a:endParaRPr lang="he-IL" sz="320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543" y="2338924"/>
            <a:ext cx="2514600" cy="3168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3931" y="994864"/>
            <a:ext cx="1540938" cy="549601"/>
          </a:xfrm>
          <a:prstGeom prst="rect">
            <a:avLst/>
          </a:prstGeom>
        </p:spPr>
      </p:pic>
    </p:spTree>
    <p:extLst>
      <p:ext uri="{BB962C8B-B14F-4D97-AF65-F5344CB8AC3E}">
        <p14:creationId xmlns:p14="http://schemas.microsoft.com/office/powerpoint/2010/main" val="251862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355600" y="663126"/>
            <a:ext cx="11005990" cy="720000"/>
          </a:xfrm>
        </p:spPr>
        <p:txBody>
          <a:bodyPr>
            <a:normAutofit fontScale="90000"/>
          </a:bodyPr>
          <a:lstStyle/>
          <a:p>
            <a:r>
              <a:rPr lang="he-IL" dirty="0" smtClean="0"/>
              <a:t>כיצד משפיעה פעילות גופנית על קצב הנשימה?</a:t>
            </a:r>
            <a:endParaRPr lang="he-IL" dirty="0"/>
          </a:p>
        </p:txBody>
      </p:sp>
      <p:sp>
        <p:nvSpPr>
          <p:cNvPr id="2" name="תיבת טקסט 1">
            <a:extLst>
              <a:ext uri="{FF2B5EF4-FFF2-40B4-BE49-F238E27FC236}">
                <a16:creationId xmlns:a16="http://schemas.microsoft.com/office/drawing/2014/main" id="{83B8A75D-DE45-4410-9FE5-A7290B0D03AC}"/>
              </a:ext>
            </a:extLst>
          </p:cNvPr>
          <p:cNvSpPr txBox="1"/>
          <p:nvPr/>
        </p:nvSpPr>
        <p:spPr>
          <a:xfrm>
            <a:off x="627743" y="2249715"/>
            <a:ext cx="11396133" cy="3539430"/>
          </a:xfrm>
          <a:prstGeom prst="rect">
            <a:avLst/>
          </a:prstGeom>
          <a:noFill/>
        </p:spPr>
        <p:txBody>
          <a:bodyPr wrap="square" rtlCol="1">
            <a:spAutoFit/>
          </a:bodyPr>
          <a:lstStyle/>
          <a:p>
            <a:pPr algn="r"/>
            <a:r>
              <a:rPr lang="he-IL" sz="3200" dirty="0" smtClean="0"/>
              <a:t>קפצו במקום או רוצו במהירות במשך דקה אחת.</a:t>
            </a:r>
          </a:p>
          <a:p>
            <a:pPr algn="r"/>
            <a:endParaRPr lang="he-IL" sz="3200" dirty="0"/>
          </a:p>
          <a:p>
            <a:pPr algn="r"/>
            <a:r>
              <a:rPr lang="he-IL" sz="3200" dirty="0" smtClean="0"/>
              <a:t>מיד בתום הפעילות תמדדו שוב את קצב הנשימות בדקה אחת</a:t>
            </a:r>
          </a:p>
          <a:p>
            <a:pPr algn="r"/>
            <a:endParaRPr lang="he-IL" sz="3200" dirty="0"/>
          </a:p>
          <a:p>
            <a:pPr algn="r"/>
            <a:r>
              <a:rPr lang="he-IL" sz="3200" dirty="0" smtClean="0">
                <a:solidFill>
                  <a:srgbClr val="FF0000"/>
                </a:solidFill>
              </a:rPr>
              <a:t>שערו: מה תהיה תוצאת המדידה?</a:t>
            </a:r>
          </a:p>
          <a:p>
            <a:pPr algn="r"/>
            <a:endParaRPr lang="he-IL" sz="3200" dirty="0"/>
          </a:p>
          <a:p>
            <a:pPr algn="r"/>
            <a:endParaRPr lang="he-IL" sz="3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7200"/>
            <a:ext cx="208597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2741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355600" y="663126"/>
            <a:ext cx="11005990" cy="720000"/>
          </a:xfrm>
        </p:spPr>
        <p:txBody>
          <a:bodyPr>
            <a:normAutofit fontScale="90000"/>
          </a:bodyPr>
          <a:lstStyle/>
          <a:p>
            <a:r>
              <a:rPr lang="he-IL" dirty="0" smtClean="0"/>
              <a:t>כיצד משפיעה פעילות גופנית על קצב הנשימה?</a:t>
            </a:r>
            <a:endParaRPr lang="he-IL" dirty="0"/>
          </a:p>
        </p:txBody>
      </p:sp>
      <p:sp>
        <p:nvSpPr>
          <p:cNvPr id="2" name="תיבת טקסט 1">
            <a:extLst>
              <a:ext uri="{FF2B5EF4-FFF2-40B4-BE49-F238E27FC236}">
                <a16:creationId xmlns:a16="http://schemas.microsoft.com/office/drawing/2014/main" id="{83B8A75D-DE45-4410-9FE5-A7290B0D03AC}"/>
              </a:ext>
            </a:extLst>
          </p:cNvPr>
          <p:cNvSpPr txBox="1"/>
          <p:nvPr/>
        </p:nvSpPr>
        <p:spPr>
          <a:xfrm>
            <a:off x="355600" y="1935928"/>
            <a:ext cx="11396133" cy="3539430"/>
          </a:xfrm>
          <a:prstGeom prst="rect">
            <a:avLst/>
          </a:prstGeom>
          <a:noFill/>
        </p:spPr>
        <p:txBody>
          <a:bodyPr wrap="square" rtlCol="1">
            <a:spAutoFit/>
          </a:bodyPr>
          <a:lstStyle/>
          <a:p>
            <a:pPr algn="r"/>
            <a:r>
              <a:rPr lang="he-IL" sz="3200" dirty="0" smtClean="0"/>
              <a:t>קפצו במקום או רוצו במהירות במשך דקה אחת</a:t>
            </a:r>
          </a:p>
          <a:p>
            <a:pPr algn="r"/>
            <a:endParaRPr lang="he-IL" sz="3200" dirty="0"/>
          </a:p>
          <a:p>
            <a:pPr algn="r"/>
            <a:r>
              <a:rPr lang="he-IL" sz="3200" dirty="0" smtClean="0"/>
              <a:t>מיד בתום הפעילות תמדדו שוב את קצב הנשימות בדקה אחת</a:t>
            </a:r>
          </a:p>
          <a:p>
            <a:pPr algn="r"/>
            <a:endParaRPr lang="he-IL" sz="3200" dirty="0"/>
          </a:p>
          <a:p>
            <a:pPr algn="r"/>
            <a:r>
              <a:rPr lang="he-IL" sz="3200" dirty="0" smtClean="0">
                <a:solidFill>
                  <a:srgbClr val="FF0000"/>
                </a:solidFill>
              </a:rPr>
              <a:t>שערו: מה תהיה תוצאת המדידה?</a:t>
            </a:r>
          </a:p>
          <a:p>
            <a:pPr algn="r"/>
            <a:endParaRPr lang="he-IL" sz="3200" dirty="0"/>
          </a:p>
          <a:p>
            <a:pPr algn="r"/>
            <a:endParaRPr lang="he-IL" sz="3200" dirty="0"/>
          </a:p>
        </p:txBody>
      </p:sp>
      <p:pic>
        <p:nvPicPr>
          <p:cNvPr id="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915" y="994864"/>
            <a:ext cx="1540938" cy="549601"/>
          </a:xfrm>
          <a:prstGeom prst="rect">
            <a:avLst/>
          </a:prstGeom>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5975" y="3682432"/>
            <a:ext cx="2514600" cy="3168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935928"/>
            <a:ext cx="208597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33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מודדים את קצב הנשימה לאחר פעילות</a:t>
            </a:r>
            <a:endParaRPr lang="he-IL" dirty="0"/>
          </a:p>
        </p:txBody>
      </p:sp>
      <p:sp>
        <p:nvSpPr>
          <p:cNvPr id="2" name="תיבת טקסט 1">
            <a:extLst>
              <a:ext uri="{FF2B5EF4-FFF2-40B4-BE49-F238E27FC236}">
                <a16:creationId xmlns:a16="http://schemas.microsoft.com/office/drawing/2014/main" id="{83B8A75D-DE45-4410-9FE5-A7290B0D03AC}"/>
              </a:ext>
            </a:extLst>
          </p:cNvPr>
          <p:cNvSpPr txBox="1"/>
          <p:nvPr/>
        </p:nvSpPr>
        <p:spPr>
          <a:xfrm>
            <a:off x="355600" y="1727200"/>
            <a:ext cx="11396133" cy="3539430"/>
          </a:xfrm>
          <a:prstGeom prst="rect">
            <a:avLst/>
          </a:prstGeom>
          <a:noFill/>
        </p:spPr>
        <p:txBody>
          <a:bodyPr wrap="square" rtlCol="1">
            <a:spAutoFit/>
          </a:bodyPr>
          <a:lstStyle/>
          <a:p>
            <a:pPr algn="r"/>
            <a:r>
              <a:rPr lang="he-IL" sz="3200" dirty="0" smtClean="0"/>
              <a:t>כמה נשימות אתם נושמים בדקה לאחר פעילות?</a:t>
            </a:r>
          </a:p>
          <a:p>
            <a:pPr algn="r"/>
            <a:endParaRPr lang="he-IL" sz="3200" dirty="0"/>
          </a:p>
          <a:p>
            <a:pPr algn="r"/>
            <a:endParaRPr lang="en-US" sz="3200" dirty="0" smtClean="0"/>
          </a:p>
          <a:p>
            <a:pPr algn="r"/>
            <a:endParaRPr lang="en-US" sz="3200" dirty="0" smtClean="0"/>
          </a:p>
          <a:p>
            <a:pPr algn="r"/>
            <a:r>
              <a:rPr lang="he-IL" sz="3200" dirty="0" smtClean="0"/>
              <a:t>דרך המדידה:</a:t>
            </a:r>
          </a:p>
          <a:p>
            <a:pPr algn="r"/>
            <a:r>
              <a:rPr lang="en-US" sz="3200" dirty="0" smtClean="0"/>
              <a:t>  </a:t>
            </a:r>
            <a:r>
              <a:rPr lang="he-IL" sz="3200" dirty="0" smtClean="0"/>
              <a:t> </a:t>
            </a:r>
          </a:p>
          <a:p>
            <a:pPr algn="r"/>
            <a:r>
              <a:rPr lang="he-IL" sz="3200" dirty="0" smtClean="0"/>
              <a:t>שאיפה ונשיפה = נשימה אחת</a:t>
            </a:r>
            <a:endParaRPr lang="he-IL" sz="320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046542"/>
            <a:ext cx="2514600" cy="3168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3931" y="994864"/>
            <a:ext cx="1540938" cy="549601"/>
          </a:xfrm>
          <a:prstGeom prst="rect">
            <a:avLst/>
          </a:prstGeom>
        </p:spPr>
      </p:pic>
    </p:spTree>
    <p:extLst>
      <p:ext uri="{BB962C8B-B14F-4D97-AF65-F5344CB8AC3E}">
        <p14:creationId xmlns:p14="http://schemas.microsoft.com/office/powerpoint/2010/main" val="196318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 תוצאות המדידות</a:t>
            </a:r>
            <a:endParaRPr lang="he-IL" dirty="0"/>
          </a:p>
        </p:txBody>
      </p:sp>
      <p:sp>
        <p:nvSpPr>
          <p:cNvPr id="2" name="תיבת טקסט 1">
            <a:extLst>
              <a:ext uri="{FF2B5EF4-FFF2-40B4-BE49-F238E27FC236}">
                <a16:creationId xmlns:a16="http://schemas.microsoft.com/office/drawing/2014/main" id="{83B8A75D-DE45-4410-9FE5-A7290B0D03AC}"/>
              </a:ext>
            </a:extLst>
          </p:cNvPr>
          <p:cNvSpPr txBox="1"/>
          <p:nvPr/>
        </p:nvSpPr>
        <p:spPr>
          <a:xfrm>
            <a:off x="355600" y="1727200"/>
            <a:ext cx="11396133" cy="1569660"/>
          </a:xfrm>
          <a:prstGeom prst="rect">
            <a:avLst/>
          </a:prstGeom>
          <a:noFill/>
        </p:spPr>
        <p:txBody>
          <a:bodyPr wrap="square" rtlCol="1">
            <a:spAutoFit/>
          </a:bodyPr>
          <a:lstStyle/>
          <a:p>
            <a:pPr algn="r"/>
            <a:endParaRPr lang="he-IL" sz="3200" dirty="0"/>
          </a:p>
          <a:p>
            <a:pPr algn="r"/>
            <a:endParaRPr lang="en-US" sz="3200" dirty="0" smtClean="0"/>
          </a:p>
          <a:p>
            <a:pPr algn="r"/>
            <a:endParaRPr lang="en-US" sz="3200" dirty="0" smtClean="0"/>
          </a:p>
        </p:txBody>
      </p:sp>
      <p:graphicFrame>
        <p:nvGraphicFramePr>
          <p:cNvPr id="7" name="דיאגרמה 6"/>
          <p:cNvGraphicFramePr/>
          <p:nvPr>
            <p:extLst>
              <p:ext uri="{D42A27DB-BD31-4B8C-83A1-F6EECF244321}">
                <p14:modId xmlns:p14="http://schemas.microsoft.com/office/powerpoint/2010/main" val="3885073385"/>
              </p:ext>
            </p:extLst>
          </p:nvPr>
        </p:nvGraphicFramePr>
        <p:xfrm>
          <a:off x="1871663" y="1984375"/>
          <a:ext cx="7758112"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17512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29593" y="1880053"/>
            <a:ext cx="10531997" cy="4020004"/>
          </a:xfrm>
        </p:spPr>
        <p:txBody>
          <a:bodyPr>
            <a:noAutofit/>
          </a:bodyPr>
          <a:lstStyle/>
          <a:p>
            <a:pPr>
              <a:buFont typeface="Wingdings" pitchFamily="2" charset="2"/>
              <a:buChar char="Ø"/>
            </a:pPr>
            <a:r>
              <a:rPr lang="he-IL" sz="3600" dirty="0" smtClean="0"/>
              <a:t>בזמן מאמץ, הגוף זקוק ליותר אנרגיה.</a:t>
            </a:r>
          </a:p>
          <a:p>
            <a:pPr>
              <a:buFont typeface="Wingdings" pitchFamily="2" charset="2"/>
              <a:buChar char="Ø"/>
            </a:pPr>
            <a:r>
              <a:rPr lang="he-IL" sz="3600" dirty="0" smtClean="0"/>
              <a:t>אנרגיה מופקת בתאים בנוכחות חמצן.</a:t>
            </a:r>
          </a:p>
          <a:p>
            <a:pPr>
              <a:buFont typeface="Wingdings" pitchFamily="2" charset="2"/>
              <a:buChar char="Ø"/>
            </a:pPr>
            <a:r>
              <a:rPr lang="he-IL" sz="3600" dirty="0" smtClean="0"/>
              <a:t>קצב הנשימות המהיר מספק יותר חמצן לתאי הגוף, </a:t>
            </a:r>
            <a:r>
              <a:rPr lang="en-US" sz="3600" dirty="0" smtClean="0"/>
              <a:t/>
            </a:r>
            <a:br>
              <a:rPr lang="en-US" sz="3600" dirty="0" smtClean="0"/>
            </a:br>
            <a:r>
              <a:rPr lang="he-IL" sz="3600" dirty="0" smtClean="0"/>
              <a:t>והגוף יכול להפיק יותר אנרגיה.</a:t>
            </a:r>
            <a:endParaRPr lang="he-IL" sz="3600" dirty="0"/>
          </a:p>
          <a:p>
            <a:pPr marL="50800" indent="0">
              <a:buNone/>
            </a:pPr>
            <a:r>
              <a:rPr lang="en-US" sz="3600" dirty="0"/>
              <a:t/>
            </a:r>
            <a:br>
              <a:rPr lang="en-US" sz="3600" dirty="0"/>
            </a:br>
            <a:endParaRPr lang="he-IL" sz="3600" dirty="0"/>
          </a:p>
        </p:txBody>
      </p:sp>
      <p:sp>
        <p:nvSpPr>
          <p:cNvPr id="4" name="כותרת 3"/>
          <p:cNvSpPr>
            <a:spLocks noGrp="1"/>
          </p:cNvSpPr>
          <p:nvPr>
            <p:ph type="title"/>
          </p:nvPr>
        </p:nvSpPr>
        <p:spPr/>
        <p:txBody>
          <a:bodyPr>
            <a:normAutofit fontScale="90000"/>
          </a:bodyPr>
          <a:lstStyle/>
          <a:p>
            <a:r>
              <a:rPr lang="he-IL" dirty="0" smtClean="0"/>
              <a:t> מסבירים את התוצאות</a:t>
            </a:r>
            <a:endParaRPr lang="he-IL" dirty="0"/>
          </a:p>
        </p:txBody>
      </p:sp>
    </p:spTree>
    <p:extLst>
      <p:ext uri="{BB962C8B-B14F-4D97-AF65-F5344CB8AC3E}">
        <p14:creationId xmlns:p14="http://schemas.microsoft.com/office/powerpoint/2010/main" val="38179111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895350" y="161647"/>
            <a:ext cx="10953750" cy="687492"/>
          </a:xfrm>
        </p:spPr>
        <p:txBody>
          <a:bodyPr/>
          <a:lstStyle/>
          <a:p>
            <a:r>
              <a:rPr lang="he-IL" dirty="0" smtClean="0">
                <a:effectLst>
                  <a:outerShdw blurRad="38100" dist="38100" dir="2700000" algn="tl">
                    <a:srgbClr val="000000">
                      <a:alpha val="43137"/>
                    </a:srgbClr>
                  </a:outerShdw>
                </a:effectLst>
              </a:rPr>
              <a:t>מערכות הגוף פועלות יחד</a:t>
            </a:r>
            <a:endParaRPr lang="he-IL" dirty="0">
              <a:effectLst>
                <a:outerShdw blurRad="38100" dist="38100" dir="2700000" algn="tl">
                  <a:srgbClr val="000000">
                    <a:alpha val="43137"/>
                  </a:srgbClr>
                </a:outerShdw>
              </a:effectLst>
            </a:endParaRPr>
          </a:p>
        </p:txBody>
      </p:sp>
      <p:graphicFrame>
        <p:nvGraphicFramePr>
          <p:cNvPr id="4" name="דיאגרמה 3"/>
          <p:cNvGraphicFramePr/>
          <p:nvPr>
            <p:extLst>
              <p:ext uri="{D42A27DB-BD31-4B8C-83A1-F6EECF244321}">
                <p14:modId xmlns:p14="http://schemas.microsoft.com/office/powerpoint/2010/main" val="1822531672"/>
              </p:ext>
            </p:extLst>
          </p:nvPr>
        </p:nvGraphicFramePr>
        <p:xfrm>
          <a:off x="-2014537" y="114296"/>
          <a:ext cx="11487150" cy="7024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3029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21804" y="1684107"/>
            <a:ext cx="10281626" cy="4351338"/>
          </a:xfrm>
        </p:spPr>
        <p:txBody>
          <a:bodyPr>
            <a:noAutofit/>
          </a:bodyPr>
          <a:lstStyle/>
          <a:p>
            <a:pPr>
              <a:buFont typeface="Wingdings" panose="05000000000000000000" pitchFamily="2" charset="2"/>
              <a:buChar char="q"/>
            </a:pPr>
            <a:r>
              <a:rPr lang="he-IL" sz="3000" dirty="0"/>
              <a:t>מחברת וכלי כתיבה</a:t>
            </a:r>
          </a:p>
          <a:p>
            <a:pPr>
              <a:buFont typeface="Wingdings" panose="05000000000000000000" pitchFamily="2" charset="2"/>
              <a:buChar char="q"/>
            </a:pPr>
            <a:r>
              <a:rPr lang="he-IL" sz="3000" dirty="0"/>
              <a:t>3 בלונים</a:t>
            </a:r>
          </a:p>
          <a:p>
            <a:pPr>
              <a:buFont typeface="Wingdings" panose="05000000000000000000" pitchFamily="2" charset="2"/>
              <a:buChar char="q"/>
            </a:pPr>
            <a:r>
              <a:rPr lang="he-IL" sz="3000" dirty="0"/>
              <a:t>בקבוק שתיה ריק (ליטר וחצי)</a:t>
            </a:r>
          </a:p>
          <a:p>
            <a:pPr>
              <a:buFont typeface="Wingdings" panose="05000000000000000000" pitchFamily="2" charset="2"/>
              <a:buChar char="q"/>
            </a:pPr>
            <a:r>
              <a:rPr lang="he-IL" sz="3000" dirty="0"/>
              <a:t>שתי קשיות שתיה</a:t>
            </a:r>
          </a:p>
          <a:p>
            <a:pPr>
              <a:buFont typeface="Wingdings" panose="05000000000000000000" pitchFamily="2" charset="2"/>
              <a:buChar char="q"/>
            </a:pPr>
            <a:r>
              <a:rPr lang="he-IL" sz="3000" dirty="0"/>
              <a:t>מספריים</a:t>
            </a:r>
          </a:p>
          <a:p>
            <a:pPr>
              <a:buFont typeface="Wingdings" panose="05000000000000000000" pitchFamily="2" charset="2"/>
              <a:buChar char="q"/>
            </a:pPr>
            <a:r>
              <a:rPr lang="he-IL" sz="3000" dirty="0"/>
              <a:t>דבק סלוטייפ </a:t>
            </a:r>
          </a:p>
          <a:p>
            <a:pPr>
              <a:buFont typeface="Wingdings" panose="05000000000000000000" pitchFamily="2" charset="2"/>
              <a:buChar char="q"/>
            </a:pPr>
            <a:r>
              <a:rPr lang="he-IL" sz="3000" dirty="0"/>
              <a:t>שקית </a:t>
            </a:r>
            <a:r>
              <a:rPr lang="he-IL" sz="3000" dirty="0" smtClean="0"/>
              <a:t>מזון</a:t>
            </a:r>
          </a:p>
          <a:p>
            <a:pPr>
              <a:buFont typeface="Wingdings" panose="05000000000000000000" pitchFamily="2" charset="2"/>
              <a:buChar char="q"/>
            </a:pPr>
            <a:r>
              <a:rPr lang="he-IL" sz="3000" dirty="0" smtClean="0"/>
              <a:t>פלסטלינה</a:t>
            </a:r>
            <a:endParaRPr lang="he-IL" sz="3000" dirty="0"/>
          </a:p>
        </p:txBody>
      </p:sp>
      <p:sp>
        <p:nvSpPr>
          <p:cNvPr id="4" name="כותרת 3"/>
          <p:cNvSpPr>
            <a:spLocks noGrp="1"/>
          </p:cNvSpPr>
          <p:nvPr>
            <p:ph type="title"/>
          </p:nvPr>
        </p:nvSpPr>
        <p:spPr/>
        <p:txBody>
          <a:bodyPr>
            <a:normAutofit fontScale="90000"/>
          </a:bodyPr>
          <a:lstStyle/>
          <a:p>
            <a:r>
              <a:rPr lang="he-IL" dirty="0"/>
              <a:t>מה להכין לשיעור?</a:t>
            </a:r>
          </a:p>
        </p:txBody>
      </p:sp>
    </p:spTree>
    <p:extLst>
      <p:ext uri="{BB962C8B-B14F-4D97-AF65-F5344CB8AC3E}">
        <p14:creationId xmlns:p14="http://schemas.microsoft.com/office/powerpoint/2010/main" val="1499682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1207581" y="1839901"/>
            <a:ext cx="10531997" cy="4351338"/>
          </a:xfrm>
        </p:spPr>
        <p:txBody>
          <a:bodyPr>
            <a:noAutofit/>
          </a:bodyPr>
          <a:lstStyle/>
          <a:p>
            <a:pPr marL="50800" indent="0">
              <a:buNone/>
            </a:pPr>
            <a:r>
              <a:rPr lang="he-IL" sz="3200" dirty="0" smtClean="0"/>
              <a:t>חוקרים </a:t>
            </a:r>
            <a:r>
              <a:rPr lang="he-IL" sz="3200" dirty="0"/>
              <a:t>רצו לבדוק את </a:t>
            </a:r>
            <a:r>
              <a:rPr lang="he-IL" sz="3200" dirty="0" smtClean="0"/>
              <a:t>כיצד משפיעה מידת הפעילות הגופנית על </a:t>
            </a:r>
            <a:r>
              <a:rPr lang="he-IL" sz="3200" dirty="0"/>
              <a:t>קצב הנשימה.</a:t>
            </a:r>
          </a:p>
          <a:p>
            <a:pPr>
              <a:buFont typeface="Wingdings" pitchFamily="2" charset="2"/>
              <a:buChar char="Ø"/>
            </a:pPr>
            <a:r>
              <a:rPr lang="he-IL" sz="3200" dirty="0" smtClean="0"/>
              <a:t>במחקר </a:t>
            </a:r>
            <a:r>
              <a:rPr lang="he-IL" sz="3200" dirty="0"/>
              <a:t>השתתפו 30 </a:t>
            </a:r>
            <a:r>
              <a:rPr lang="he-IL" sz="3200" dirty="0" smtClean="0"/>
              <a:t>אנשים.</a:t>
            </a:r>
          </a:p>
          <a:p>
            <a:pPr>
              <a:buFont typeface="Wingdings" pitchFamily="2" charset="2"/>
              <a:buChar char="Ø"/>
            </a:pPr>
            <a:r>
              <a:rPr lang="he-IL" sz="3200" dirty="0" smtClean="0"/>
              <a:t>כולם בני אותו גיל.</a:t>
            </a:r>
          </a:p>
          <a:p>
            <a:pPr>
              <a:buFont typeface="Wingdings" pitchFamily="2" charset="2"/>
              <a:buChar char="Ø"/>
            </a:pPr>
            <a:r>
              <a:rPr lang="he-IL" sz="3200" dirty="0" smtClean="0"/>
              <a:t>כולם באותה רמת  כושר </a:t>
            </a:r>
            <a:r>
              <a:rPr lang="he-IL" sz="3200" dirty="0"/>
              <a:t>גופני. </a:t>
            </a:r>
            <a:endParaRPr lang="he-IL" sz="3200" dirty="0" smtClean="0"/>
          </a:p>
          <a:p>
            <a:pPr>
              <a:buFont typeface="Wingdings" pitchFamily="2" charset="2"/>
              <a:buChar char="Ø"/>
            </a:pPr>
            <a:r>
              <a:rPr lang="he-IL" sz="3200" dirty="0" smtClean="0"/>
              <a:t>לכולם נמדד קצב הנשימה ההתחלתי.</a:t>
            </a:r>
          </a:p>
          <a:p>
            <a:pPr>
              <a:buFont typeface="Wingdings" pitchFamily="2" charset="2"/>
              <a:buChar char="Ø"/>
            </a:pPr>
            <a:endParaRPr lang="he-IL" sz="3600" dirty="0"/>
          </a:p>
        </p:txBody>
      </p:sp>
      <p:sp>
        <p:nvSpPr>
          <p:cNvPr id="4" name="כותרת 3"/>
          <p:cNvSpPr>
            <a:spLocks noGrp="1"/>
          </p:cNvSpPr>
          <p:nvPr>
            <p:ph type="title"/>
          </p:nvPr>
        </p:nvSpPr>
        <p:spPr/>
        <p:txBody>
          <a:bodyPr>
            <a:normAutofit fontScale="90000"/>
          </a:bodyPr>
          <a:lstStyle/>
          <a:p>
            <a:r>
              <a:rPr lang="he-IL" dirty="0" smtClean="0"/>
              <a:t>סיפורו של מחקר על קצב הנשימה</a:t>
            </a:r>
            <a:endParaRPr lang="he-IL" dirty="0"/>
          </a:p>
        </p:txBody>
      </p:sp>
      <p:sp>
        <p:nvSpPr>
          <p:cNvPr id="2" name="TextBox 1"/>
          <p:cNvSpPr txBox="1"/>
          <p:nvPr/>
        </p:nvSpPr>
        <p:spPr>
          <a:xfrm>
            <a:off x="185738" y="6372225"/>
            <a:ext cx="3929062" cy="307777"/>
          </a:xfrm>
          <a:prstGeom prst="rect">
            <a:avLst/>
          </a:prstGeom>
          <a:noFill/>
        </p:spPr>
        <p:txBody>
          <a:bodyPr wrap="square" rtlCol="1">
            <a:spAutoFit/>
          </a:bodyPr>
          <a:lstStyle/>
          <a:p>
            <a:r>
              <a:rPr lang="he-IL" dirty="0" smtClean="0"/>
              <a:t>מעובד מתוך משימה אוריינית , מרכז מורים ארצי</a:t>
            </a:r>
            <a:endParaRPr lang="he-IL" dirty="0"/>
          </a:p>
        </p:txBody>
      </p:sp>
    </p:spTree>
    <p:extLst>
      <p:ext uri="{BB962C8B-B14F-4D97-AF65-F5344CB8AC3E}">
        <p14:creationId xmlns:p14="http://schemas.microsoft.com/office/powerpoint/2010/main" val="16761978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1207581" y="1839901"/>
            <a:ext cx="10531997" cy="4351338"/>
          </a:xfrm>
        </p:spPr>
        <p:txBody>
          <a:bodyPr>
            <a:noAutofit/>
          </a:bodyPr>
          <a:lstStyle/>
          <a:p>
            <a:pPr marL="50800" indent="0">
              <a:buNone/>
            </a:pPr>
            <a:r>
              <a:rPr lang="he-IL" sz="3200" dirty="0" smtClean="0"/>
              <a:t>חוקרים </a:t>
            </a:r>
            <a:r>
              <a:rPr lang="he-IL" sz="3200" dirty="0"/>
              <a:t>רצו לבדוק את </a:t>
            </a:r>
            <a:r>
              <a:rPr lang="he-IL" sz="3200" dirty="0" smtClean="0"/>
              <a:t>כיצד משפיעה </a:t>
            </a:r>
            <a:r>
              <a:rPr lang="he-IL" sz="3200" b="1" dirty="0" smtClean="0">
                <a:solidFill>
                  <a:schemeClr val="accent2"/>
                </a:solidFill>
              </a:rPr>
              <a:t>מידת הפעילות הגופנית </a:t>
            </a:r>
            <a:r>
              <a:rPr lang="he-IL" sz="3200" dirty="0" smtClean="0"/>
              <a:t>על </a:t>
            </a:r>
            <a:r>
              <a:rPr lang="he-IL" sz="3200" dirty="0"/>
              <a:t>קצב הנשימה.</a:t>
            </a:r>
          </a:p>
          <a:p>
            <a:pPr>
              <a:buFont typeface="Wingdings" pitchFamily="2" charset="2"/>
              <a:buChar char="Ø"/>
            </a:pPr>
            <a:r>
              <a:rPr lang="he-IL" sz="3200" dirty="0" smtClean="0"/>
              <a:t>במחקר </a:t>
            </a:r>
            <a:r>
              <a:rPr lang="he-IL" sz="3200" dirty="0"/>
              <a:t>השתתפו 30 </a:t>
            </a:r>
            <a:r>
              <a:rPr lang="he-IL" sz="3200" dirty="0" smtClean="0"/>
              <a:t>אנשים.</a:t>
            </a:r>
          </a:p>
          <a:p>
            <a:pPr>
              <a:buFont typeface="Wingdings" pitchFamily="2" charset="2"/>
              <a:buChar char="Ø"/>
            </a:pPr>
            <a:r>
              <a:rPr lang="he-IL" sz="3200" dirty="0" smtClean="0"/>
              <a:t>כולם בני אותו גיל.</a:t>
            </a:r>
          </a:p>
          <a:p>
            <a:pPr>
              <a:buFont typeface="Wingdings" pitchFamily="2" charset="2"/>
              <a:buChar char="Ø"/>
            </a:pPr>
            <a:r>
              <a:rPr lang="he-IL" sz="3200" dirty="0" smtClean="0"/>
              <a:t>כולם באותה רמת  כושר </a:t>
            </a:r>
            <a:r>
              <a:rPr lang="he-IL" sz="3200" dirty="0"/>
              <a:t>גופני. </a:t>
            </a:r>
            <a:endParaRPr lang="he-IL" sz="3200" dirty="0" smtClean="0"/>
          </a:p>
          <a:p>
            <a:pPr>
              <a:buFont typeface="Wingdings" pitchFamily="2" charset="2"/>
              <a:buChar char="Ø"/>
            </a:pPr>
            <a:r>
              <a:rPr lang="he-IL" sz="3200" dirty="0" smtClean="0"/>
              <a:t>לכולם נמדד קצב הנשימה ההתחלתי.</a:t>
            </a:r>
          </a:p>
          <a:p>
            <a:pPr>
              <a:buFont typeface="Wingdings" pitchFamily="2" charset="2"/>
              <a:buChar char="Ø"/>
            </a:pPr>
            <a:endParaRPr lang="he-IL" sz="3600" dirty="0"/>
          </a:p>
        </p:txBody>
      </p:sp>
      <p:sp>
        <p:nvSpPr>
          <p:cNvPr id="4" name="כותרת 3"/>
          <p:cNvSpPr>
            <a:spLocks noGrp="1"/>
          </p:cNvSpPr>
          <p:nvPr>
            <p:ph type="title"/>
          </p:nvPr>
        </p:nvSpPr>
        <p:spPr/>
        <p:txBody>
          <a:bodyPr>
            <a:normAutofit fontScale="90000"/>
          </a:bodyPr>
          <a:lstStyle/>
          <a:p>
            <a:r>
              <a:rPr lang="he-IL" dirty="0" smtClean="0"/>
              <a:t>סיפורו של מחקר על קצב הנשימה</a:t>
            </a:r>
            <a:endParaRPr lang="he-IL" dirty="0"/>
          </a:p>
        </p:txBody>
      </p:sp>
      <p:sp>
        <p:nvSpPr>
          <p:cNvPr id="2" name="TextBox 1"/>
          <p:cNvSpPr txBox="1"/>
          <p:nvPr/>
        </p:nvSpPr>
        <p:spPr>
          <a:xfrm>
            <a:off x="185738" y="6372225"/>
            <a:ext cx="3929062" cy="307777"/>
          </a:xfrm>
          <a:prstGeom prst="rect">
            <a:avLst/>
          </a:prstGeom>
          <a:noFill/>
        </p:spPr>
        <p:txBody>
          <a:bodyPr wrap="square" rtlCol="1">
            <a:spAutoFit/>
          </a:bodyPr>
          <a:lstStyle/>
          <a:p>
            <a:r>
              <a:rPr lang="he-IL" dirty="0" smtClean="0"/>
              <a:t>מעובד מתוך משימה אוריינית , מרכז מורים ארצי</a:t>
            </a:r>
            <a:endParaRPr lang="he-IL" dirty="0"/>
          </a:p>
        </p:txBody>
      </p:sp>
      <p:sp>
        <p:nvSpPr>
          <p:cNvPr id="5" name="סוגר מסולסל שמאלי 4"/>
          <p:cNvSpPr/>
          <p:nvPr/>
        </p:nvSpPr>
        <p:spPr>
          <a:xfrm>
            <a:off x="4471988" y="3000375"/>
            <a:ext cx="771525" cy="2400300"/>
          </a:xfrm>
          <a:prstGeom prst="leftBrace">
            <a:avLst/>
          </a:prstGeom>
          <a:ln w="57150"/>
        </p:spPr>
        <p:style>
          <a:lnRef idx="1">
            <a:schemeClr val="accent2"/>
          </a:lnRef>
          <a:fillRef idx="0">
            <a:schemeClr val="accent2"/>
          </a:fillRef>
          <a:effectRef idx="0">
            <a:schemeClr val="accent2"/>
          </a:effectRef>
          <a:fontRef idx="minor">
            <a:schemeClr val="tx1"/>
          </a:fontRef>
        </p:style>
        <p:txBody>
          <a:bodyPr rtlCol="1" anchor="ctr"/>
          <a:lstStyle/>
          <a:p>
            <a:pPr algn="ctr"/>
            <a:endParaRPr lang="he-IL" b="1" dirty="0">
              <a:solidFill>
                <a:schemeClr val="accent2"/>
              </a:solidFill>
            </a:endParaRPr>
          </a:p>
        </p:txBody>
      </p:sp>
      <p:sp>
        <p:nvSpPr>
          <p:cNvPr id="6" name="TextBox 5"/>
          <p:cNvSpPr txBox="1"/>
          <p:nvPr/>
        </p:nvSpPr>
        <p:spPr>
          <a:xfrm>
            <a:off x="1385888" y="3571875"/>
            <a:ext cx="272891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גורמים קבועים</a:t>
            </a:r>
            <a:endParaRPr lang="he-IL" sz="3200" dirty="0"/>
          </a:p>
        </p:txBody>
      </p:sp>
      <p:sp>
        <p:nvSpPr>
          <p:cNvPr id="7" name="TextBox 6"/>
          <p:cNvSpPr txBox="1"/>
          <p:nvPr/>
        </p:nvSpPr>
        <p:spPr>
          <a:xfrm>
            <a:off x="2939144" y="1518934"/>
            <a:ext cx="272891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גורם נבדק</a:t>
            </a:r>
            <a:endParaRPr lang="he-IL" sz="3200" dirty="0"/>
          </a:p>
        </p:txBody>
      </p:sp>
    </p:spTree>
    <p:extLst>
      <p:ext uri="{BB962C8B-B14F-4D97-AF65-F5344CB8AC3E}">
        <p14:creationId xmlns:p14="http://schemas.microsoft.com/office/powerpoint/2010/main" val="12685460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2912008" y="617076"/>
            <a:ext cx="8280000" cy="720000"/>
          </a:xfrm>
        </p:spPr>
        <p:txBody>
          <a:bodyPr>
            <a:normAutofit fontScale="90000"/>
          </a:bodyPr>
          <a:lstStyle/>
          <a:p>
            <a:r>
              <a:rPr lang="he-IL" dirty="0" smtClean="0"/>
              <a:t>סיפורו של מחקר על מערכת הנשימה</a:t>
            </a:r>
            <a:endParaRPr lang="he-IL" dirty="0"/>
          </a:p>
        </p:txBody>
      </p:sp>
      <p:graphicFrame>
        <p:nvGraphicFramePr>
          <p:cNvPr id="7" name="דיאגרמה 6"/>
          <p:cNvGraphicFramePr/>
          <p:nvPr>
            <p:extLst>
              <p:ext uri="{D42A27DB-BD31-4B8C-83A1-F6EECF244321}">
                <p14:modId xmlns:p14="http://schemas.microsoft.com/office/powerpoint/2010/main" val="4037455854"/>
              </p:ext>
            </p:extLst>
          </p:nvPr>
        </p:nvGraphicFramePr>
        <p:xfrm>
          <a:off x="2719161" y="1757525"/>
          <a:ext cx="7354888" cy="3717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מלבן 8"/>
          <p:cNvSpPr/>
          <p:nvPr/>
        </p:nvSpPr>
        <p:spPr>
          <a:xfrm>
            <a:off x="1600881" y="5603576"/>
            <a:ext cx="8658225" cy="584775"/>
          </a:xfrm>
          <a:prstGeom prst="rect">
            <a:avLst/>
          </a:prstGeom>
        </p:spPr>
        <p:txBody>
          <a:bodyPr wrap="square">
            <a:spAutoFit/>
          </a:bodyPr>
          <a:lstStyle/>
          <a:p>
            <a:pPr marL="50800" lvl="0" algn="r" rtl="1">
              <a:spcBef>
                <a:spcPts val="1000"/>
              </a:spcBef>
              <a:buClr>
                <a:srgbClr val="FB2265"/>
              </a:buClr>
              <a:buSzPts val="2800"/>
            </a:pPr>
            <a:r>
              <a:rPr lang="he-IL" sz="3200" b="1" dirty="0" smtClean="0">
                <a:solidFill>
                  <a:schemeClr val="accent2"/>
                </a:solidFill>
                <a:latin typeface="Calibri"/>
                <a:sym typeface="Calibri"/>
              </a:rPr>
              <a:t>לאחר 10 דקות פעילות נמדד שוב קצב </a:t>
            </a:r>
            <a:r>
              <a:rPr lang="he-IL" sz="3200" b="1" dirty="0">
                <a:solidFill>
                  <a:schemeClr val="accent2"/>
                </a:solidFill>
                <a:latin typeface="Calibri"/>
                <a:sym typeface="Calibri"/>
              </a:rPr>
              <a:t>הנשימה </a:t>
            </a:r>
          </a:p>
        </p:txBody>
      </p:sp>
    </p:spTree>
    <p:extLst>
      <p:ext uri="{BB962C8B-B14F-4D97-AF65-F5344CB8AC3E}">
        <p14:creationId xmlns:p14="http://schemas.microsoft.com/office/powerpoint/2010/main" val="13955341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2863876" y="695783"/>
            <a:ext cx="8280000" cy="720000"/>
          </a:xfrm>
        </p:spPr>
        <p:txBody>
          <a:bodyPr>
            <a:normAutofit fontScale="90000"/>
          </a:bodyPr>
          <a:lstStyle/>
          <a:p>
            <a:r>
              <a:rPr lang="he-IL" dirty="0" smtClean="0"/>
              <a:t>תוצאות המחקר </a:t>
            </a:r>
            <a:endParaRPr lang="he-IL"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750" y="1761210"/>
            <a:ext cx="8982712" cy="4439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8205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200025" y="1825625"/>
            <a:ext cx="11153775" cy="4375150"/>
          </a:xfrm>
        </p:spPr>
        <p:txBody>
          <a:bodyPr>
            <a:noAutofit/>
          </a:bodyPr>
          <a:lstStyle/>
          <a:p>
            <a:pPr marL="50800" indent="0">
              <a:buNone/>
            </a:pPr>
            <a:r>
              <a:rPr lang="he-IL" sz="3600" dirty="0" smtClean="0"/>
              <a:t>לאיזו מסקנה הגיעו החוקרים?</a:t>
            </a:r>
            <a:endParaRPr lang="he-IL" sz="3600" dirty="0"/>
          </a:p>
          <a:p>
            <a:pPr marL="50800" indent="0">
              <a:buNone/>
            </a:pPr>
            <a:r>
              <a:rPr lang="he-IL" sz="3600" dirty="0" smtClean="0"/>
              <a:t>א. בהליכה קצב הנשימה מוגבר יותר.</a:t>
            </a:r>
            <a:endParaRPr lang="he-IL" sz="3600" dirty="0"/>
          </a:p>
          <a:p>
            <a:pPr marL="50800" indent="0">
              <a:buNone/>
            </a:pPr>
            <a:r>
              <a:rPr lang="he-IL" sz="3600" dirty="0"/>
              <a:t>ב. </a:t>
            </a:r>
            <a:r>
              <a:rPr lang="he-IL" sz="3600" dirty="0" smtClean="0"/>
              <a:t>ככל שפעילות הגוף מאומצת יותר, קצב הנשימה גבוה יותר.</a:t>
            </a:r>
            <a:endParaRPr lang="he-IL" sz="3600" dirty="0"/>
          </a:p>
          <a:p>
            <a:pPr marL="50800" indent="0">
              <a:buNone/>
            </a:pPr>
            <a:r>
              <a:rPr lang="he-IL" sz="3600" dirty="0"/>
              <a:t>ג. </a:t>
            </a:r>
            <a:r>
              <a:rPr lang="he-IL" sz="3600" dirty="0" smtClean="0"/>
              <a:t>במאמץ נמוך  - קצב הנשימה גבוה.</a:t>
            </a:r>
            <a:endParaRPr lang="he-IL" sz="3600" dirty="0"/>
          </a:p>
          <a:p>
            <a:pPr marL="50800" indent="0">
              <a:buNone/>
            </a:pPr>
            <a:r>
              <a:rPr lang="he-IL" sz="3600" dirty="0"/>
              <a:t>ד. </a:t>
            </a:r>
            <a:r>
              <a:rPr lang="he-IL" sz="3600" dirty="0" smtClean="0"/>
              <a:t>פעילות הגוף לא משפיעה על קצב הנשימה.</a:t>
            </a:r>
            <a:endParaRPr lang="en-US" sz="3600" dirty="0"/>
          </a:p>
        </p:txBody>
      </p:sp>
      <p:sp>
        <p:nvSpPr>
          <p:cNvPr id="4" name="כותרת 3"/>
          <p:cNvSpPr>
            <a:spLocks noGrp="1"/>
          </p:cNvSpPr>
          <p:nvPr>
            <p:ph type="title"/>
          </p:nvPr>
        </p:nvSpPr>
        <p:spPr/>
        <p:txBody>
          <a:bodyPr>
            <a:normAutofit fontScale="90000"/>
          </a:bodyPr>
          <a:lstStyle/>
          <a:p>
            <a:r>
              <a:rPr lang="he-IL" dirty="0" smtClean="0"/>
              <a:t>מסיקים מסקנה</a:t>
            </a:r>
            <a:endParaRPr lang="he-IL" dirty="0"/>
          </a:p>
        </p:txBody>
      </p:sp>
      <p:pic>
        <p:nvPicPr>
          <p:cNvPr id="5"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86708"/>
            <a:ext cx="1540938" cy="549601"/>
          </a:xfrm>
          <a:prstGeom prst="rect">
            <a:avLst/>
          </a:prstGeom>
        </p:spPr>
      </p:pic>
    </p:spTree>
    <p:extLst>
      <p:ext uri="{BB962C8B-B14F-4D97-AF65-F5344CB8AC3E}">
        <p14:creationId xmlns:p14="http://schemas.microsoft.com/office/powerpoint/2010/main" val="296656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200025" y="1825625"/>
            <a:ext cx="11153775" cy="4375150"/>
          </a:xfrm>
        </p:spPr>
        <p:txBody>
          <a:bodyPr>
            <a:noAutofit/>
          </a:bodyPr>
          <a:lstStyle/>
          <a:p>
            <a:pPr marL="50800" indent="0">
              <a:buNone/>
            </a:pPr>
            <a:r>
              <a:rPr lang="he-IL" sz="3600" dirty="0" smtClean="0"/>
              <a:t>לאיזו מסקנה הגיעו החוקרים?</a:t>
            </a:r>
            <a:endParaRPr lang="he-IL" sz="3600" dirty="0"/>
          </a:p>
          <a:p>
            <a:pPr marL="50800" indent="0">
              <a:buNone/>
            </a:pPr>
            <a:r>
              <a:rPr lang="he-IL" sz="3600" dirty="0" smtClean="0"/>
              <a:t>א. בהליכה קצב הנשימה מוגבר יותר.</a:t>
            </a:r>
            <a:endParaRPr lang="he-IL" sz="3600" dirty="0"/>
          </a:p>
          <a:p>
            <a:pPr marL="50800" indent="0">
              <a:buNone/>
            </a:pPr>
            <a:r>
              <a:rPr lang="he-IL" sz="3600" dirty="0"/>
              <a:t>ב. </a:t>
            </a:r>
            <a:r>
              <a:rPr lang="he-IL" sz="3600" dirty="0" smtClean="0">
                <a:solidFill>
                  <a:schemeClr val="accent2"/>
                </a:solidFill>
              </a:rPr>
              <a:t>ככל שפעילות הגוף מאומצת יותר, קצב הנשימה גבוה יותר</a:t>
            </a:r>
            <a:r>
              <a:rPr lang="he-IL" sz="3600" dirty="0" smtClean="0"/>
              <a:t>.</a:t>
            </a:r>
            <a:endParaRPr lang="he-IL" sz="3600" dirty="0"/>
          </a:p>
          <a:p>
            <a:pPr marL="50800" indent="0">
              <a:buNone/>
            </a:pPr>
            <a:r>
              <a:rPr lang="he-IL" sz="3600" dirty="0"/>
              <a:t>ג. </a:t>
            </a:r>
            <a:r>
              <a:rPr lang="he-IL" sz="3600" dirty="0" smtClean="0"/>
              <a:t>במאמץ נמוך - קצב הנשימה גבוה.</a:t>
            </a:r>
            <a:endParaRPr lang="he-IL" sz="3600" dirty="0"/>
          </a:p>
          <a:p>
            <a:pPr marL="50800" indent="0">
              <a:buNone/>
            </a:pPr>
            <a:r>
              <a:rPr lang="he-IL" sz="3600" dirty="0"/>
              <a:t>ד. </a:t>
            </a:r>
            <a:r>
              <a:rPr lang="he-IL" sz="3600" dirty="0" smtClean="0"/>
              <a:t>פעילות הגוף לא משפיעה על קצב הנשימה.</a:t>
            </a:r>
            <a:endParaRPr lang="en-US" sz="3600" dirty="0"/>
          </a:p>
        </p:txBody>
      </p:sp>
      <p:sp>
        <p:nvSpPr>
          <p:cNvPr id="4" name="כותרת 3"/>
          <p:cNvSpPr>
            <a:spLocks noGrp="1"/>
          </p:cNvSpPr>
          <p:nvPr>
            <p:ph type="title"/>
          </p:nvPr>
        </p:nvSpPr>
        <p:spPr>
          <a:xfrm>
            <a:off x="2852990" y="641355"/>
            <a:ext cx="8280000" cy="720000"/>
          </a:xfrm>
        </p:spPr>
        <p:txBody>
          <a:bodyPr>
            <a:normAutofit fontScale="90000"/>
          </a:bodyPr>
          <a:lstStyle/>
          <a:p>
            <a:r>
              <a:rPr lang="he-IL" dirty="0" smtClean="0"/>
              <a:t>מסיקים מסקנה</a:t>
            </a:r>
            <a:endParaRPr lang="he-IL" dirty="0"/>
          </a:p>
        </p:txBody>
      </p:sp>
    </p:spTree>
    <p:extLst>
      <p:ext uri="{BB962C8B-B14F-4D97-AF65-F5344CB8AC3E}">
        <p14:creationId xmlns:p14="http://schemas.microsoft.com/office/powerpoint/2010/main" val="20371378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2820333" y="624975"/>
            <a:ext cx="8280000" cy="720000"/>
          </a:xfrm>
        </p:spPr>
        <p:txBody>
          <a:bodyPr>
            <a:normAutofit fontScale="90000"/>
          </a:bodyPr>
          <a:lstStyle/>
          <a:p>
            <a:r>
              <a:rPr lang="he-IL" dirty="0" smtClean="0"/>
              <a:t>דלקת ריאות</a:t>
            </a:r>
            <a:endParaRPr lang="he-IL" dirty="0"/>
          </a:p>
        </p:txBody>
      </p:sp>
      <p:sp>
        <p:nvSpPr>
          <p:cNvPr id="2" name="מציין מיקום טקסט 1"/>
          <p:cNvSpPr>
            <a:spLocks noGrp="1"/>
          </p:cNvSpPr>
          <p:nvPr>
            <p:ph type="body" idx="2"/>
          </p:nvPr>
        </p:nvSpPr>
        <p:spPr/>
        <p:txBody>
          <a:bodyPr/>
          <a:lstStyle/>
          <a:p>
            <a:endParaRPr lang="he-IL" dirty="0"/>
          </a:p>
        </p:txBody>
      </p:sp>
      <p:sp>
        <p:nvSpPr>
          <p:cNvPr id="5" name="AutoShape 2" descr="קובץ:Pneumonia x-ray.jpg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771526" y="2066926"/>
            <a:ext cx="4972050" cy="4181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5498"/>
          <a:stretch/>
        </p:blipFill>
        <p:spPr bwMode="auto">
          <a:xfrm>
            <a:off x="6115100" y="2066926"/>
            <a:ext cx="5586363" cy="4181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26109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2924175" y="660530"/>
            <a:ext cx="8280000" cy="720000"/>
          </a:xfrm>
        </p:spPr>
        <p:txBody>
          <a:bodyPr>
            <a:normAutofit fontScale="90000"/>
          </a:bodyPr>
          <a:lstStyle/>
          <a:p>
            <a:r>
              <a:rPr lang="he-IL" dirty="0" smtClean="0"/>
              <a:t>אסטמה</a:t>
            </a:r>
            <a:endParaRPr lang="he-IL" dirty="0"/>
          </a:p>
        </p:txBody>
      </p:sp>
      <p:sp>
        <p:nvSpPr>
          <p:cNvPr id="2" name="מציין מיקום טקסט 1"/>
          <p:cNvSpPr>
            <a:spLocks noGrp="1"/>
          </p:cNvSpPr>
          <p:nvPr>
            <p:ph type="body" idx="2"/>
          </p:nvPr>
        </p:nvSpPr>
        <p:spPr/>
        <p:txBody>
          <a:bodyPr/>
          <a:lstStyle/>
          <a:p>
            <a:endParaRPr lang="he-IL" dirty="0"/>
          </a:p>
        </p:txBody>
      </p:sp>
      <p:sp>
        <p:nvSpPr>
          <p:cNvPr id="5" name="AutoShape 2" descr="קובץ:Pneumonia x-ray.jpg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085" y="2002304"/>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8536" t="53516" r="32907" b="26562"/>
          <a:stretch/>
        </p:blipFill>
        <p:spPr bwMode="auto">
          <a:xfrm>
            <a:off x="4229101" y="2092063"/>
            <a:ext cx="7364856" cy="444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009063" y="6537127"/>
            <a:ext cx="3114675" cy="307777"/>
          </a:xfrm>
          <a:prstGeom prst="rect">
            <a:avLst/>
          </a:prstGeom>
          <a:noFill/>
        </p:spPr>
        <p:txBody>
          <a:bodyPr wrap="square" rtlCol="1">
            <a:spAutoFit/>
          </a:bodyPr>
          <a:lstStyle/>
          <a:p>
            <a:r>
              <a:rPr lang="he-IL" dirty="0" smtClean="0"/>
              <a:t>מקור התמונה: מרכז הריאה</a:t>
            </a:r>
            <a:endParaRPr lang="he-IL" dirty="0"/>
          </a:p>
        </p:txBody>
      </p:sp>
      <p:sp>
        <p:nvSpPr>
          <p:cNvPr id="6" name="TextBox 5"/>
          <p:cNvSpPr txBox="1"/>
          <p:nvPr/>
        </p:nvSpPr>
        <p:spPr>
          <a:xfrm>
            <a:off x="8086725" y="1740694"/>
            <a:ext cx="338613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smtClean="0"/>
              <a:t>סימפון של אדם בריא</a:t>
            </a:r>
            <a:endParaRPr lang="he-IL" sz="2800" dirty="0"/>
          </a:p>
        </p:txBody>
      </p:sp>
      <p:sp>
        <p:nvSpPr>
          <p:cNvPr id="11" name="TextBox 10"/>
          <p:cNvSpPr txBox="1"/>
          <p:nvPr/>
        </p:nvSpPr>
        <p:spPr>
          <a:xfrm>
            <a:off x="4553967" y="1676073"/>
            <a:ext cx="338613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smtClean="0"/>
              <a:t>סימפון של </a:t>
            </a:r>
            <a:r>
              <a:rPr lang="he-IL" sz="2800" dirty="0" err="1" smtClean="0"/>
              <a:t>אסמטי</a:t>
            </a:r>
            <a:endParaRPr lang="he-IL" sz="2800" dirty="0"/>
          </a:p>
        </p:txBody>
      </p:sp>
      <p:sp>
        <p:nvSpPr>
          <p:cNvPr id="12" name="TextBox 11"/>
          <p:cNvSpPr txBox="1"/>
          <p:nvPr/>
        </p:nvSpPr>
        <p:spPr>
          <a:xfrm>
            <a:off x="942976" y="3845915"/>
            <a:ext cx="2314575"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smtClean="0"/>
              <a:t>משאף</a:t>
            </a:r>
            <a:endParaRPr lang="he-IL" sz="2800" dirty="0"/>
          </a:p>
        </p:txBody>
      </p:sp>
    </p:spTree>
    <p:extLst>
      <p:ext uri="{BB962C8B-B14F-4D97-AF65-F5344CB8AC3E}">
        <p14:creationId xmlns:p14="http://schemas.microsoft.com/office/powerpoint/2010/main" val="39329670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1009650" y="1939925"/>
            <a:ext cx="10515600" cy="4351338"/>
          </a:xfrm>
        </p:spPr>
        <p:txBody>
          <a:bodyPr>
            <a:normAutofit/>
          </a:bodyPr>
          <a:lstStyle/>
          <a:p>
            <a:r>
              <a:rPr lang="he-IL" sz="3200" dirty="0" smtClean="0"/>
              <a:t>חלק מבעיות הנשימה נגרמות מחיידקים, וירוסים, זיהום אוויר, עישון ועוד.</a:t>
            </a:r>
          </a:p>
          <a:p>
            <a:endParaRPr lang="he-IL" sz="3200" dirty="0" smtClean="0"/>
          </a:p>
          <a:p>
            <a:pPr marL="50800" indent="0">
              <a:buNone/>
            </a:pPr>
            <a:r>
              <a:rPr lang="he-IL" sz="3200" dirty="0" smtClean="0"/>
              <a:t>חשבו – כיצד ניתן למנוע הפצת מחלות בסביבה?</a:t>
            </a:r>
          </a:p>
          <a:p>
            <a:r>
              <a:rPr lang="he-IL" sz="3200" dirty="0" smtClean="0"/>
              <a:t>הכינו רשימת המלצות.</a:t>
            </a:r>
          </a:p>
          <a:p>
            <a:endParaRPr lang="he-IL" sz="3200" dirty="0"/>
          </a:p>
          <a:p>
            <a:r>
              <a:rPr lang="he-IL" sz="3200" dirty="0" smtClean="0"/>
              <a:t>בהצלחה!</a:t>
            </a:r>
            <a:endParaRPr lang="he-IL" sz="3200" dirty="0"/>
          </a:p>
        </p:txBody>
      </p:sp>
      <p:sp>
        <p:nvSpPr>
          <p:cNvPr id="4" name="כותרת 3"/>
          <p:cNvSpPr>
            <a:spLocks noGrp="1"/>
          </p:cNvSpPr>
          <p:nvPr>
            <p:ph type="title"/>
          </p:nvPr>
        </p:nvSpPr>
        <p:spPr/>
        <p:txBody>
          <a:bodyPr>
            <a:normAutofit fontScale="90000"/>
          </a:bodyPr>
          <a:lstStyle/>
          <a:p>
            <a:r>
              <a:rPr lang="he-IL" dirty="0" smtClean="0"/>
              <a:t>משימת סיכום: שומרים על הבריאות</a:t>
            </a:r>
            <a:endParaRPr lang="he-IL" dirty="0"/>
          </a:p>
        </p:txBody>
      </p:sp>
    </p:spTree>
    <p:extLst>
      <p:ext uri="{BB962C8B-B14F-4D97-AF65-F5344CB8AC3E}">
        <p14:creationId xmlns:p14="http://schemas.microsoft.com/office/powerpoint/2010/main" val="19532573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44952" y="1825624"/>
            <a:ext cx="10508848" cy="4841393"/>
          </a:xfrm>
        </p:spPr>
        <p:txBody>
          <a:bodyPr>
            <a:normAutofit/>
          </a:bodyPr>
          <a:lstStyle/>
          <a:p>
            <a:pPr marL="50800" indent="0">
              <a:buNone/>
            </a:pPr>
            <a:r>
              <a:rPr lang="he-IL" dirty="0"/>
              <a:t>     </a:t>
            </a:r>
          </a:p>
        </p:txBody>
      </p:sp>
      <p:sp>
        <p:nvSpPr>
          <p:cNvPr id="4" name="כותרת 3"/>
          <p:cNvSpPr>
            <a:spLocks noGrp="1"/>
          </p:cNvSpPr>
          <p:nvPr>
            <p:ph type="title"/>
          </p:nvPr>
        </p:nvSpPr>
        <p:spPr>
          <a:xfrm>
            <a:off x="2918304" y="684897"/>
            <a:ext cx="8280000" cy="720000"/>
          </a:xfrm>
        </p:spPr>
        <p:txBody>
          <a:bodyPr>
            <a:normAutofit fontScale="90000"/>
          </a:bodyPr>
          <a:lstStyle/>
          <a:p>
            <a:r>
              <a:rPr lang="he-IL" dirty="0"/>
              <a:t>מה נלמד היום?</a:t>
            </a:r>
          </a:p>
        </p:txBody>
      </p:sp>
      <p:sp>
        <p:nvSpPr>
          <p:cNvPr id="2" name="תיבת טקסט 1">
            <a:extLst>
              <a:ext uri="{FF2B5EF4-FFF2-40B4-BE49-F238E27FC236}">
                <a16:creationId xmlns:a16="http://schemas.microsoft.com/office/drawing/2014/main" id="{A6760232-7B96-4FDD-A1AD-01864C0F8418}"/>
              </a:ext>
            </a:extLst>
          </p:cNvPr>
          <p:cNvSpPr txBox="1"/>
          <p:nvPr/>
        </p:nvSpPr>
        <p:spPr>
          <a:xfrm>
            <a:off x="1158219" y="1825624"/>
            <a:ext cx="10508848" cy="5724644"/>
          </a:xfrm>
          <a:prstGeom prst="rect">
            <a:avLst/>
          </a:prstGeom>
          <a:noFill/>
        </p:spPr>
        <p:txBody>
          <a:bodyPr wrap="square" rtlCol="1">
            <a:spAutoFit/>
          </a:bodyPr>
          <a:lstStyle/>
          <a:p>
            <a:pPr marL="457200" indent="-457200" algn="r" rtl="1">
              <a:buFont typeface="Wingdings" panose="05000000000000000000" pitchFamily="2" charset="2"/>
              <a:buChar char="Ø"/>
            </a:pPr>
            <a:r>
              <a:rPr lang="he-IL" sz="3200" dirty="0" smtClean="0"/>
              <a:t>למדנו שהאוויר הוא תערובת של גזים: חנקן, חמצן, פחמן דו חמצני ועוד.</a:t>
            </a:r>
            <a:endParaRPr lang="he-IL" sz="3200" dirty="0"/>
          </a:p>
          <a:p>
            <a:pPr marL="457200" indent="-457200" algn="r" rtl="1">
              <a:buFont typeface="Wingdings" panose="05000000000000000000" pitchFamily="2" charset="2"/>
              <a:buChar char="Ø"/>
            </a:pPr>
            <a:r>
              <a:rPr lang="he-IL" sz="3200" dirty="0" smtClean="0"/>
              <a:t>למדנו עד כמה מערכת הנשימה חשובה לצורך אספקת חמצן לתאי הגוף</a:t>
            </a:r>
            <a:endParaRPr lang="he-IL" sz="3200" dirty="0"/>
          </a:p>
          <a:p>
            <a:pPr marL="457200" indent="-457200" algn="r" rtl="1">
              <a:buFont typeface="Wingdings" panose="05000000000000000000" pitchFamily="2" charset="2"/>
              <a:buChar char="Ø"/>
            </a:pPr>
            <a:r>
              <a:rPr lang="he-IL" sz="3200" dirty="0" smtClean="0"/>
              <a:t>הכרנו איברים מרכזיים במערכת הנשימה: אף, קנה נשימה, סימפונות, נאדיות, סרעפת.</a:t>
            </a:r>
            <a:endParaRPr lang="he-IL" sz="3200" dirty="0"/>
          </a:p>
          <a:p>
            <a:pPr marL="457200" indent="-457200" algn="r" rtl="1">
              <a:buFont typeface="Wingdings" panose="05000000000000000000" pitchFamily="2" charset="2"/>
              <a:buChar char="Ø"/>
            </a:pPr>
            <a:r>
              <a:rPr lang="he-IL" sz="3200" dirty="0" smtClean="0"/>
              <a:t>יצרנו דגם הממחיש את פעולת הנשימה.</a:t>
            </a:r>
          </a:p>
          <a:p>
            <a:pPr marL="457200" indent="-457200" algn="r" rtl="1">
              <a:buFont typeface="Wingdings" panose="05000000000000000000" pitchFamily="2" charset="2"/>
              <a:buChar char="Ø"/>
            </a:pPr>
            <a:r>
              <a:rPr lang="he-IL" sz="3200" dirty="0" smtClean="0"/>
              <a:t>ניתחנו סיפור מחקר על קצב הנשימה.</a:t>
            </a:r>
          </a:p>
          <a:p>
            <a:pPr marL="457200" indent="-457200" algn="r" rtl="1">
              <a:buFont typeface="Wingdings" panose="05000000000000000000" pitchFamily="2" charset="2"/>
              <a:buChar char="Ø"/>
            </a:pPr>
            <a:r>
              <a:rPr lang="he-IL" sz="3200" dirty="0" smtClean="0"/>
              <a:t>למדנו על מחלות נשימתיות.</a:t>
            </a:r>
          </a:p>
          <a:p>
            <a:pPr marL="457200" indent="-457200" algn="r" rtl="1">
              <a:buFont typeface="Wingdings" panose="05000000000000000000" pitchFamily="2" charset="2"/>
              <a:buChar char="Ø"/>
            </a:pPr>
            <a:endParaRPr lang="he-IL" sz="3200" dirty="0"/>
          </a:p>
          <a:p>
            <a:pPr algn="r" rtl="1"/>
            <a:endParaRPr lang="he-IL" sz="3200" dirty="0"/>
          </a:p>
          <a:p>
            <a:endParaRPr lang="he-IL" dirty="0"/>
          </a:p>
        </p:txBody>
      </p:sp>
    </p:spTree>
    <p:extLst>
      <p:ext uri="{BB962C8B-B14F-4D97-AF65-F5344CB8AC3E}">
        <p14:creationId xmlns:p14="http://schemas.microsoft.com/office/powerpoint/2010/main" val="3139665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a:t>אוספים אוויר..</a:t>
            </a:r>
          </a:p>
        </p:txBody>
      </p:sp>
      <p:sp>
        <p:nvSpPr>
          <p:cNvPr id="2" name="מציין מיקום טקסט 1"/>
          <p:cNvSpPr>
            <a:spLocks noGrp="1"/>
          </p:cNvSpPr>
          <p:nvPr>
            <p:ph type="body" idx="2"/>
          </p:nvPr>
        </p:nvSpPr>
        <p:spPr>
          <a:xfrm>
            <a:off x="379639" y="2261054"/>
            <a:ext cx="10810875" cy="4351338"/>
          </a:xfrm>
        </p:spPr>
        <p:txBody>
          <a:bodyPr>
            <a:normAutofit/>
          </a:bodyPr>
          <a:lstStyle/>
          <a:p>
            <a:pPr>
              <a:buFont typeface="Wingdings" panose="05000000000000000000" pitchFamily="2" charset="2"/>
              <a:buChar char="§"/>
            </a:pPr>
            <a:r>
              <a:rPr lang="he-IL" sz="3600" dirty="0"/>
              <a:t>קחו שקית מזון ומלאו אותה </a:t>
            </a:r>
            <a:r>
              <a:rPr lang="he-IL" sz="3600" dirty="0" smtClean="0"/>
              <a:t>באוויר.</a:t>
            </a:r>
            <a:endParaRPr lang="he-IL" sz="3600" dirty="0"/>
          </a:p>
          <a:p>
            <a:pPr>
              <a:buFont typeface="Wingdings" panose="05000000000000000000" pitchFamily="2" charset="2"/>
              <a:buChar char="§"/>
            </a:pPr>
            <a:r>
              <a:rPr lang="he-IL" sz="3600" dirty="0"/>
              <a:t>קשרו אותה וצפו בחומר שאספתם.</a:t>
            </a:r>
          </a:p>
          <a:p>
            <a:pPr>
              <a:buFont typeface="Wingdings" panose="05000000000000000000" pitchFamily="2" charset="2"/>
              <a:buChar char="§"/>
            </a:pPr>
            <a:r>
              <a:rPr lang="he-IL" sz="3600" dirty="0"/>
              <a:t>תארו – אילו תכונות יש לאוויר?</a:t>
            </a:r>
          </a:p>
          <a:p>
            <a:pPr marL="50800" indent="0">
              <a:buNone/>
            </a:pPr>
            <a:r>
              <a:rPr lang="he-IL" dirty="0"/>
              <a:t> </a:t>
            </a:r>
          </a:p>
          <a:p>
            <a:endParaRPr lang="he-IL" dirty="0"/>
          </a:p>
          <a:p>
            <a:endParaRPr lang="he-IL" dirty="0"/>
          </a:p>
        </p:txBody>
      </p:sp>
    </p:spTree>
    <p:extLst>
      <p:ext uri="{BB962C8B-B14F-4D97-AF65-F5344CB8AC3E}">
        <p14:creationId xmlns:p14="http://schemas.microsoft.com/office/powerpoint/2010/main" val="2934063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38200" y="1825625"/>
            <a:ext cx="10515600" cy="4351338"/>
          </a:xfrm>
        </p:spPr>
        <p:txBody>
          <a:bodyPr>
            <a:normAutofit fontScale="92500" lnSpcReduction="20000"/>
          </a:bodyPr>
          <a:lstStyle/>
          <a:p>
            <a:r>
              <a:rPr lang="he-IL" dirty="0"/>
              <a:t>למדנו: </a:t>
            </a:r>
            <a:r>
              <a:rPr lang="he-IL" dirty="0" smtClean="0"/>
              <a:t>שהנשימה </a:t>
            </a:r>
            <a:r>
              <a:rPr lang="he-IL" dirty="0"/>
              <a:t>היא מאפיין </a:t>
            </a:r>
            <a:r>
              <a:rPr lang="he-IL" dirty="0" smtClean="0"/>
              <a:t>חיים.</a:t>
            </a:r>
            <a:endParaRPr lang="he-IL" dirty="0"/>
          </a:p>
          <a:p>
            <a:r>
              <a:rPr lang="he-IL" dirty="0"/>
              <a:t>החמצן שמצוי </a:t>
            </a:r>
            <a:r>
              <a:rPr lang="he-IL" dirty="0" smtClean="0"/>
              <a:t>באוויר </a:t>
            </a:r>
            <a:r>
              <a:rPr lang="he-IL" dirty="0"/>
              <a:t>דרוש לתהליך הפקת </a:t>
            </a:r>
            <a:r>
              <a:rPr lang="he-IL" dirty="0" smtClean="0"/>
              <a:t>אנרגיה.</a:t>
            </a:r>
            <a:endParaRPr lang="he-IL" dirty="0"/>
          </a:p>
          <a:p>
            <a:r>
              <a:rPr lang="he-IL" dirty="0"/>
              <a:t>בתהליך נשימה מתרחשות שתי פעולות שאיפה </a:t>
            </a:r>
            <a:r>
              <a:rPr lang="he-IL" dirty="0" smtClean="0"/>
              <a:t>ונשיפה.</a:t>
            </a:r>
            <a:endParaRPr lang="he-IL" dirty="0"/>
          </a:p>
          <a:p>
            <a:r>
              <a:rPr lang="he-IL" dirty="0"/>
              <a:t>מערכת הנשימה כוללת את האיברים הבאים: פתחי הנשימה ( פה ואף) , לוע וגרון  צינורות הנשימה (קנה הנשימה </a:t>
            </a:r>
            <a:r>
              <a:rPr lang="he-IL" dirty="0" err="1"/>
              <a:t>והסימפונות</a:t>
            </a:r>
            <a:r>
              <a:rPr lang="he-IL" dirty="0"/>
              <a:t>), ריאות ושרירי הנשימה ( הסרעפת והשרירים שבין הצלעות)</a:t>
            </a:r>
          </a:p>
          <a:p>
            <a:r>
              <a:rPr lang="he-IL" dirty="0"/>
              <a:t>בתהליך הנשימה נקלט חמצן ונפלט  פחמן דו </a:t>
            </a:r>
            <a:r>
              <a:rPr lang="he-IL" dirty="0" smtClean="0"/>
              <a:t>חמצני.</a:t>
            </a:r>
            <a:endParaRPr lang="he-IL" dirty="0"/>
          </a:p>
          <a:p>
            <a:r>
              <a:rPr lang="he-IL" dirty="0"/>
              <a:t>שיתוף פעולה בין מערכת הנשימה למערכות אחרות בגוף חשוב לתפקוד תקין של </a:t>
            </a:r>
            <a:r>
              <a:rPr lang="he-IL" dirty="0" smtClean="0"/>
              <a:t>הגוף.</a:t>
            </a:r>
            <a:endParaRPr lang="he-IL" dirty="0"/>
          </a:p>
          <a:p>
            <a:r>
              <a:rPr lang="he-IL" dirty="0"/>
              <a:t>מאמץ גופני משפיע על קצב </a:t>
            </a:r>
            <a:r>
              <a:rPr lang="he-IL" dirty="0" smtClean="0"/>
              <a:t>הנשימה.</a:t>
            </a:r>
            <a:endParaRPr lang="he-IL" dirty="0"/>
          </a:p>
        </p:txBody>
      </p:sp>
      <p:sp>
        <p:nvSpPr>
          <p:cNvPr id="4" name="כותרת 3"/>
          <p:cNvSpPr>
            <a:spLocks noGrp="1"/>
          </p:cNvSpPr>
          <p:nvPr>
            <p:ph type="title"/>
          </p:nvPr>
        </p:nvSpPr>
        <p:spPr/>
        <p:txBody>
          <a:bodyPr>
            <a:normAutofit fontScale="90000"/>
          </a:bodyPr>
          <a:lstStyle/>
          <a:p>
            <a:r>
              <a:rPr lang="he-IL" dirty="0"/>
              <a:t>סיכום</a:t>
            </a:r>
          </a:p>
        </p:txBody>
      </p:sp>
    </p:spTree>
    <p:extLst>
      <p:ext uri="{BB962C8B-B14F-4D97-AF65-F5344CB8AC3E}">
        <p14:creationId xmlns:p14="http://schemas.microsoft.com/office/powerpoint/2010/main" val="1339991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2904389" y="565157"/>
            <a:ext cx="8280000" cy="720000"/>
          </a:xfrm>
        </p:spPr>
        <p:txBody>
          <a:bodyPr>
            <a:normAutofit fontScale="90000"/>
          </a:bodyPr>
          <a:lstStyle/>
          <a:p>
            <a:r>
              <a:rPr lang="he-IL" dirty="0"/>
              <a:t>מייצגים מידע בתרשים - הרכב האוויר</a:t>
            </a:r>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sz="3600" dirty="0"/>
              <a:t>האוויר הוא תערובת של גזים:</a:t>
            </a:r>
          </a:p>
          <a:p>
            <a:pPr marL="50800" indent="0">
              <a:buNone/>
            </a:pPr>
            <a:r>
              <a:rPr lang="he-IL" dirty="0"/>
              <a:t> </a:t>
            </a:r>
          </a:p>
          <a:p>
            <a:endParaRPr lang="he-IL" dirty="0"/>
          </a:p>
          <a:p>
            <a:endParaRPr lang="he-IL"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9121"/>
          <a:stretch/>
        </p:blipFill>
        <p:spPr bwMode="auto">
          <a:xfrm>
            <a:off x="1241425" y="2336013"/>
            <a:ext cx="8759825" cy="4413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732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21803" y="1825625"/>
            <a:ext cx="10531997" cy="4351338"/>
          </a:xfrm>
        </p:spPr>
        <p:txBody>
          <a:bodyPr>
            <a:noAutofit/>
          </a:bodyPr>
          <a:lstStyle/>
          <a:p>
            <a:pPr>
              <a:buFont typeface="Wingdings" pitchFamily="2" charset="2"/>
              <a:buChar char="Ø"/>
            </a:pPr>
            <a:r>
              <a:rPr lang="he-IL" sz="3600" dirty="0"/>
              <a:t>הנשימה היא אחד ממאפייני </a:t>
            </a:r>
            <a:r>
              <a:rPr lang="he-IL" sz="3600" dirty="0" smtClean="0"/>
              <a:t>החיים.</a:t>
            </a:r>
            <a:endParaRPr lang="he-IL" sz="3600" dirty="0"/>
          </a:p>
          <a:p>
            <a:pPr>
              <a:buFont typeface="Wingdings" pitchFamily="2" charset="2"/>
              <a:buChar char="Ø"/>
            </a:pPr>
            <a:r>
              <a:rPr lang="he-IL" sz="3600" dirty="0"/>
              <a:t>בתהליך הנשימה אנו קולטים אוויר ובו </a:t>
            </a:r>
            <a:r>
              <a:rPr lang="he-IL" sz="3600" dirty="0" smtClean="0"/>
              <a:t>חמצן.</a:t>
            </a:r>
            <a:endParaRPr lang="he-IL" sz="3600" dirty="0"/>
          </a:p>
          <a:p>
            <a:pPr>
              <a:buFont typeface="Wingdings" pitchFamily="2" charset="2"/>
              <a:buChar char="Ø"/>
            </a:pPr>
            <a:r>
              <a:rPr lang="he-IL" sz="3600" dirty="0"/>
              <a:t>החמצן נקרא -  "גז החיים</a:t>
            </a:r>
            <a:r>
              <a:rPr lang="he-IL" sz="3600" dirty="0" smtClean="0"/>
              <a:t>".</a:t>
            </a:r>
            <a:endParaRPr lang="he-IL" sz="3600" dirty="0"/>
          </a:p>
          <a:p>
            <a:pPr>
              <a:buFont typeface="Wingdings" pitchFamily="2" charset="2"/>
              <a:buChar char="Ø"/>
            </a:pPr>
            <a:r>
              <a:rPr lang="he-IL" sz="3600" dirty="0"/>
              <a:t>החמצן הוא צורך קיום הכרחי ליצורים </a:t>
            </a:r>
            <a:r>
              <a:rPr lang="he-IL" sz="3600" dirty="0" smtClean="0"/>
              <a:t>חיים.</a:t>
            </a:r>
            <a:endParaRPr lang="he-IL" sz="3600" dirty="0"/>
          </a:p>
          <a:p>
            <a:pPr>
              <a:buFont typeface="Wingdings" pitchFamily="2" charset="2"/>
              <a:buChar char="Ø"/>
            </a:pPr>
            <a:r>
              <a:rPr lang="he-IL" sz="3600" dirty="0"/>
              <a:t> החמצן שאנו נושמים משמש לתהליכים חיוניים בתאי </a:t>
            </a:r>
            <a:r>
              <a:rPr lang="he-IL" sz="3600" dirty="0" smtClean="0"/>
              <a:t>הגוף, ביניהם - תהליך </a:t>
            </a:r>
            <a:r>
              <a:rPr lang="he-IL" sz="3600" dirty="0"/>
              <a:t>הפקת האנרגיה.</a:t>
            </a:r>
          </a:p>
        </p:txBody>
      </p:sp>
      <p:sp>
        <p:nvSpPr>
          <p:cNvPr id="4" name="כותרת 3"/>
          <p:cNvSpPr>
            <a:spLocks noGrp="1"/>
          </p:cNvSpPr>
          <p:nvPr>
            <p:ph type="title"/>
          </p:nvPr>
        </p:nvSpPr>
        <p:spPr>
          <a:xfrm>
            <a:off x="3073800" y="565155"/>
            <a:ext cx="8280000" cy="720000"/>
          </a:xfrm>
        </p:spPr>
        <p:txBody>
          <a:bodyPr>
            <a:normAutofit fontScale="90000"/>
          </a:bodyPr>
          <a:lstStyle/>
          <a:p>
            <a:r>
              <a:rPr lang="he-IL" dirty="0" smtClean="0"/>
              <a:t>   חשיבות </a:t>
            </a:r>
            <a:r>
              <a:rPr lang="he-IL" dirty="0"/>
              <a:t>הנשימה</a:t>
            </a:r>
          </a:p>
        </p:txBody>
      </p:sp>
    </p:spTree>
    <p:extLst>
      <p:ext uri="{BB962C8B-B14F-4D97-AF65-F5344CB8AC3E}">
        <p14:creationId xmlns:p14="http://schemas.microsoft.com/office/powerpoint/2010/main" val="2349490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1816926" y="603751"/>
            <a:ext cx="9449663" cy="720000"/>
          </a:xfrm>
        </p:spPr>
        <p:txBody>
          <a:bodyPr>
            <a:normAutofit fontScale="90000"/>
          </a:bodyPr>
          <a:lstStyle/>
          <a:p>
            <a:r>
              <a:rPr lang="he-IL" dirty="0" smtClean="0"/>
              <a:t> האם </a:t>
            </a:r>
            <a:r>
              <a:rPr lang="he-IL" dirty="0"/>
              <a:t>אתם מכירים את מבנה מערכת הנשימה?</a:t>
            </a:r>
          </a:p>
        </p:txBody>
      </p:sp>
      <p:pic>
        <p:nvPicPr>
          <p:cNvPr id="5" name="Picture 2">
            <a:extLst>
              <a:ext uri="{FF2B5EF4-FFF2-40B4-BE49-F238E27FC236}">
                <a16:creationId xmlns:a16="http://schemas.microsoft.com/office/drawing/2014/main" id="{9971BE60-AC1C-4868-92A6-5D6979276E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72" t="22420" r="20686" b="15278"/>
          <a:stretch/>
        </p:blipFill>
        <p:spPr bwMode="auto">
          <a:xfrm>
            <a:off x="2552952" y="1900237"/>
            <a:ext cx="7213601" cy="455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994381"/>
            <a:ext cx="1540938" cy="549601"/>
          </a:xfrm>
          <a:prstGeom prst="rect">
            <a:avLst/>
          </a:prstGeom>
        </p:spPr>
      </p:pic>
    </p:spTree>
    <p:extLst>
      <p:ext uri="{BB962C8B-B14F-4D97-AF65-F5344CB8AC3E}">
        <p14:creationId xmlns:p14="http://schemas.microsoft.com/office/powerpoint/2010/main" val="26209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1210348" y="624757"/>
            <a:ext cx="9889977" cy="720000"/>
          </a:xfrm>
        </p:spPr>
        <p:txBody>
          <a:bodyPr>
            <a:normAutofit fontScale="90000"/>
          </a:bodyPr>
          <a:lstStyle/>
          <a:p>
            <a:r>
              <a:rPr lang="he-IL" dirty="0" smtClean="0"/>
              <a:t>  מבנה </a:t>
            </a:r>
            <a:r>
              <a:rPr lang="he-IL" dirty="0"/>
              <a:t>מערכת הנשימה</a:t>
            </a:r>
          </a:p>
        </p:txBody>
      </p:sp>
      <p:pic>
        <p:nvPicPr>
          <p:cNvPr id="5" name="Picture 2">
            <a:extLst>
              <a:ext uri="{FF2B5EF4-FFF2-40B4-BE49-F238E27FC236}">
                <a16:creationId xmlns:a16="http://schemas.microsoft.com/office/drawing/2014/main" id="{9971BE60-AC1C-4868-92A6-5D6979276E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72" t="22420" r="20686" b="15278"/>
          <a:stretch/>
        </p:blipFill>
        <p:spPr bwMode="auto">
          <a:xfrm>
            <a:off x="2185988" y="1668393"/>
            <a:ext cx="8343900" cy="527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תיבת טקסט 6">
            <a:extLst>
              <a:ext uri="{FF2B5EF4-FFF2-40B4-BE49-F238E27FC236}">
                <a16:creationId xmlns:a16="http://schemas.microsoft.com/office/drawing/2014/main" id="{E5DEE3D9-1A89-463E-BFC2-7D0003797BCE}"/>
              </a:ext>
            </a:extLst>
          </p:cNvPr>
          <p:cNvSpPr txBox="1"/>
          <p:nvPr/>
        </p:nvSpPr>
        <p:spPr>
          <a:xfrm>
            <a:off x="2918789" y="3259348"/>
            <a:ext cx="2710071" cy="584775"/>
          </a:xfrm>
          <a:prstGeom prst="rect">
            <a:avLst/>
          </a:prstGeom>
          <a:noFill/>
        </p:spPr>
        <p:txBody>
          <a:bodyPr wrap="square" rtlCol="1">
            <a:spAutoFit/>
          </a:bodyPr>
          <a:lstStyle/>
          <a:p>
            <a:r>
              <a:rPr lang="he-IL" sz="3200" dirty="0"/>
              <a:t>קנה הנשימה</a:t>
            </a:r>
          </a:p>
        </p:txBody>
      </p:sp>
      <p:sp>
        <p:nvSpPr>
          <p:cNvPr id="8" name="תיבת טקסט 7">
            <a:extLst>
              <a:ext uri="{FF2B5EF4-FFF2-40B4-BE49-F238E27FC236}">
                <a16:creationId xmlns:a16="http://schemas.microsoft.com/office/drawing/2014/main" id="{3FF372B6-235E-4F85-8330-5A0F0D934AF2}"/>
              </a:ext>
            </a:extLst>
          </p:cNvPr>
          <p:cNvSpPr txBox="1"/>
          <p:nvPr/>
        </p:nvSpPr>
        <p:spPr>
          <a:xfrm>
            <a:off x="2752236" y="4385933"/>
            <a:ext cx="2029521" cy="584775"/>
          </a:xfrm>
          <a:prstGeom prst="rect">
            <a:avLst/>
          </a:prstGeom>
          <a:noFill/>
        </p:spPr>
        <p:txBody>
          <a:bodyPr wrap="square" rtlCol="1">
            <a:spAutoFit/>
          </a:bodyPr>
          <a:lstStyle/>
          <a:p>
            <a:r>
              <a:rPr lang="he-IL" sz="3200" dirty="0"/>
              <a:t>סימפונות</a:t>
            </a:r>
          </a:p>
        </p:txBody>
      </p:sp>
      <p:sp>
        <p:nvSpPr>
          <p:cNvPr id="9" name="תיבת טקסט 8">
            <a:extLst>
              <a:ext uri="{FF2B5EF4-FFF2-40B4-BE49-F238E27FC236}">
                <a16:creationId xmlns:a16="http://schemas.microsoft.com/office/drawing/2014/main" id="{2BF7A8A1-F306-4618-AF4F-1976E7A0FCC1}"/>
              </a:ext>
            </a:extLst>
          </p:cNvPr>
          <p:cNvSpPr txBox="1"/>
          <p:nvPr/>
        </p:nvSpPr>
        <p:spPr>
          <a:xfrm>
            <a:off x="2607269" y="5645059"/>
            <a:ext cx="2319454" cy="584775"/>
          </a:xfrm>
          <a:prstGeom prst="rect">
            <a:avLst/>
          </a:prstGeom>
          <a:noFill/>
        </p:spPr>
        <p:txBody>
          <a:bodyPr wrap="square" rtlCol="1">
            <a:spAutoFit/>
          </a:bodyPr>
          <a:lstStyle/>
          <a:p>
            <a:r>
              <a:rPr lang="he-IL" sz="3200" dirty="0"/>
              <a:t>סרעפת</a:t>
            </a:r>
          </a:p>
        </p:txBody>
      </p:sp>
      <p:sp>
        <p:nvSpPr>
          <p:cNvPr id="10" name="תיבת טקסט 9">
            <a:extLst>
              <a:ext uri="{FF2B5EF4-FFF2-40B4-BE49-F238E27FC236}">
                <a16:creationId xmlns:a16="http://schemas.microsoft.com/office/drawing/2014/main" id="{D99F6E4C-EA37-4A1B-892E-5F5AB859F274}"/>
              </a:ext>
            </a:extLst>
          </p:cNvPr>
          <p:cNvSpPr txBox="1"/>
          <p:nvPr/>
        </p:nvSpPr>
        <p:spPr>
          <a:xfrm>
            <a:off x="8254693" y="3719417"/>
            <a:ext cx="1605775" cy="584775"/>
          </a:xfrm>
          <a:prstGeom prst="rect">
            <a:avLst/>
          </a:prstGeom>
          <a:noFill/>
        </p:spPr>
        <p:txBody>
          <a:bodyPr wrap="square" rtlCol="1">
            <a:spAutoFit/>
          </a:bodyPr>
          <a:lstStyle/>
          <a:p>
            <a:r>
              <a:rPr lang="he-IL" sz="3200" dirty="0"/>
              <a:t>ריאות</a:t>
            </a:r>
          </a:p>
        </p:txBody>
      </p:sp>
      <p:sp>
        <p:nvSpPr>
          <p:cNvPr id="11" name="תיבת טקסט 11">
            <a:extLst>
              <a:ext uri="{FF2B5EF4-FFF2-40B4-BE49-F238E27FC236}">
                <a16:creationId xmlns:a16="http://schemas.microsoft.com/office/drawing/2014/main" id="{5AD2077F-7B9D-44B5-AA0B-69837A6B45F8}"/>
              </a:ext>
            </a:extLst>
          </p:cNvPr>
          <p:cNvSpPr txBox="1"/>
          <p:nvPr/>
        </p:nvSpPr>
        <p:spPr>
          <a:xfrm>
            <a:off x="8498597" y="5331326"/>
            <a:ext cx="2031291" cy="584775"/>
          </a:xfrm>
          <a:prstGeom prst="rect">
            <a:avLst/>
          </a:prstGeom>
          <a:noFill/>
        </p:spPr>
        <p:txBody>
          <a:bodyPr wrap="square" rtlCol="1">
            <a:spAutoFit/>
          </a:bodyPr>
          <a:lstStyle/>
          <a:p>
            <a:r>
              <a:rPr lang="he-IL" sz="3200" dirty="0"/>
              <a:t>סימפוניות</a:t>
            </a:r>
          </a:p>
        </p:txBody>
      </p:sp>
      <p:sp>
        <p:nvSpPr>
          <p:cNvPr id="12" name="תיבת טקסט 3">
            <a:extLst>
              <a:ext uri="{FF2B5EF4-FFF2-40B4-BE49-F238E27FC236}">
                <a16:creationId xmlns:a16="http://schemas.microsoft.com/office/drawing/2014/main" id="{12F7342C-3E7B-452D-BC24-2B93DF6CEEDE}"/>
              </a:ext>
            </a:extLst>
          </p:cNvPr>
          <p:cNvSpPr txBox="1"/>
          <p:nvPr/>
        </p:nvSpPr>
        <p:spPr>
          <a:xfrm>
            <a:off x="3835730" y="1900052"/>
            <a:ext cx="1321468" cy="584775"/>
          </a:xfrm>
          <a:prstGeom prst="rect">
            <a:avLst/>
          </a:prstGeom>
          <a:noFill/>
        </p:spPr>
        <p:txBody>
          <a:bodyPr wrap="square" rtlCol="1">
            <a:spAutoFit/>
          </a:bodyPr>
          <a:lstStyle/>
          <a:p>
            <a:pPr algn="ctr"/>
            <a:r>
              <a:rPr lang="he-IL" sz="3200" dirty="0"/>
              <a:t>אף</a:t>
            </a:r>
          </a:p>
        </p:txBody>
      </p:sp>
    </p:spTree>
    <p:extLst>
      <p:ext uri="{BB962C8B-B14F-4D97-AF65-F5344CB8AC3E}">
        <p14:creationId xmlns:p14="http://schemas.microsoft.com/office/powerpoint/2010/main" val="764650170"/>
      </p:ext>
    </p:extLst>
  </p:cSld>
  <p:clrMapOvr>
    <a:masterClrMapping/>
  </p:clrMapOvr>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TM03457452[[fn=שמימי]]</Template>
  <TotalTime>8175</TotalTime>
  <Words>3243</Words>
  <Application>Microsoft Office PowerPoint</Application>
  <PresentationFormat>מסך רחב</PresentationFormat>
  <Paragraphs>526</Paragraphs>
  <Slides>50</Slides>
  <Notes>47</Notes>
  <HiddenSlides>0</HiddenSlides>
  <MMClips>9</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50</vt:i4>
      </vt:variant>
    </vt:vector>
  </HeadingPairs>
  <TitlesOfParts>
    <vt:vector size="54" baseType="lpstr">
      <vt:lpstr>Arial</vt:lpstr>
      <vt:lpstr>Calibri</vt:lpstr>
      <vt:lpstr>Wingdings</vt:lpstr>
      <vt:lpstr>Office Theme</vt:lpstr>
      <vt:lpstr>מצגת של PowerPoint‏</vt:lpstr>
      <vt:lpstr>"כֹּל הַנְּשָׁמָה תְּהַלֵּל יָהּ" (תהילים ק"נ)</vt:lpstr>
      <vt:lpstr>מה נלמד היום?</vt:lpstr>
      <vt:lpstr>מה להכין לשיעור?</vt:lpstr>
      <vt:lpstr>אוספים אוויר..</vt:lpstr>
      <vt:lpstr>מייצגים מידע בתרשים - הרכב האוויר</vt:lpstr>
      <vt:lpstr>   חשיבות הנשימה</vt:lpstr>
      <vt:lpstr> האם אתם מכירים את מבנה מערכת הנשימה?</vt:lpstr>
      <vt:lpstr>  מבנה מערכת הנשימה</vt:lpstr>
      <vt:lpstr>הצלעות</vt:lpstr>
      <vt:lpstr>  מבנה האף ותפקודו</vt:lpstr>
      <vt:lpstr>  קנה הנשימה</vt:lpstr>
      <vt:lpstr> "אין מסיחין בסעודה, שמא יקדים קנה לושט" (מסכת תענית)</vt:lpstr>
      <vt:lpstr> סימפונות וסימפוניות</vt:lpstr>
      <vt:lpstr>נאדיות הריאה</vt:lpstr>
      <vt:lpstr>חילוף הגזים בנאדיות הריאה</vt:lpstr>
      <vt:lpstr>מצגת של PowerPoint‏</vt:lpstr>
      <vt:lpstr>מצגת של PowerPoint‏</vt:lpstr>
      <vt:lpstr>מצגת של PowerPoint‏</vt:lpstr>
      <vt:lpstr>מצגת של PowerPoint‏</vt:lpstr>
      <vt:lpstr>פעולת הנשימה: שאיפה ונשיפה</vt:lpstr>
      <vt:lpstr>פעולת הנשימה</vt:lpstr>
      <vt:lpstr>פעולת הנשימה</vt:lpstr>
      <vt:lpstr> מבנה מערכת הנשימה</vt:lpstr>
      <vt:lpstr> מכינים דגם ריאות</vt:lpstr>
      <vt:lpstr>מכינים דגם</vt:lpstr>
      <vt:lpstr>מפעילים את הדגם</vt:lpstr>
      <vt:lpstr> הדגם והמציאות</vt:lpstr>
      <vt:lpstr> הדגם והמציאות</vt:lpstr>
      <vt:lpstr>מצגת של PowerPoint‏</vt:lpstr>
      <vt:lpstr>מצגת של PowerPoint‏</vt:lpstr>
      <vt:lpstr>מודדים את קצב הנשימה במנוחה</vt:lpstr>
      <vt:lpstr>מודדים את קצב הנשימה במנוחה</vt:lpstr>
      <vt:lpstr>כיצד משפיעה פעילות גופנית על קצב הנשימה?</vt:lpstr>
      <vt:lpstr>כיצד משפיעה פעילות גופנית על קצב הנשימה?</vt:lpstr>
      <vt:lpstr>מודדים את קצב הנשימה לאחר פעילות</vt:lpstr>
      <vt:lpstr> תוצאות המדידות</vt:lpstr>
      <vt:lpstr> מסבירים את התוצאות</vt:lpstr>
      <vt:lpstr>מצגת של PowerPoint‏</vt:lpstr>
      <vt:lpstr>סיפורו של מחקר על קצב הנשימה</vt:lpstr>
      <vt:lpstr>סיפורו של מחקר על קצב הנשימה</vt:lpstr>
      <vt:lpstr>סיפורו של מחקר על מערכת הנשימה</vt:lpstr>
      <vt:lpstr>תוצאות המחקר </vt:lpstr>
      <vt:lpstr>מסיקים מסקנה</vt:lpstr>
      <vt:lpstr>מסיקים מסקנה</vt:lpstr>
      <vt:lpstr>דלקת ריאות</vt:lpstr>
      <vt:lpstr>אסטמה</vt:lpstr>
      <vt:lpstr>משימת סיכום: שומרים על הבריאות</vt:lpstr>
      <vt:lpstr>מה נלמד היום?</vt:lpstr>
      <vt:lpstr>סיכום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MOEUser</cp:lastModifiedBy>
  <cp:revision>692</cp:revision>
  <dcterms:created xsi:type="dcterms:W3CDTF">2020-03-11T07:11:19Z</dcterms:created>
  <dcterms:modified xsi:type="dcterms:W3CDTF">2020-07-14T03:56:19Z</dcterms:modified>
</cp:coreProperties>
</file>