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385" r:id="rId2"/>
    <p:sldId id="651" r:id="rId3"/>
    <p:sldId id="556" r:id="rId4"/>
    <p:sldId id="557" r:id="rId5"/>
    <p:sldId id="645" r:id="rId6"/>
    <p:sldId id="646" r:id="rId7"/>
    <p:sldId id="633" r:id="rId8"/>
    <p:sldId id="647" r:id="rId9"/>
    <p:sldId id="649" r:id="rId10"/>
    <p:sldId id="636" r:id="rId11"/>
    <p:sldId id="650" r:id="rId12"/>
    <p:sldId id="637" r:id="rId13"/>
    <p:sldId id="653" r:id="rId14"/>
    <p:sldId id="659" r:id="rId15"/>
    <p:sldId id="654" r:id="rId16"/>
    <p:sldId id="655" r:id="rId17"/>
    <p:sldId id="638" r:id="rId18"/>
    <p:sldId id="657" r:id="rId19"/>
    <p:sldId id="656" r:id="rId20"/>
    <p:sldId id="660" r:id="rId21"/>
    <p:sldId id="640" r:id="rId22"/>
    <p:sldId id="662" r:id="rId23"/>
    <p:sldId id="663" r:id="rId24"/>
    <p:sldId id="664" r:id="rId25"/>
    <p:sldId id="665" r:id="rId26"/>
    <p:sldId id="666" r:id="rId27"/>
    <p:sldId id="667" r:id="rId28"/>
    <p:sldId id="668" r:id="rId29"/>
    <p:sldId id="634" r:id="rId30"/>
    <p:sldId id="641" r:id="rId31"/>
    <p:sldId id="669" r:id="rId32"/>
    <p:sldId id="672" r:id="rId33"/>
    <p:sldId id="670" r:id="rId34"/>
    <p:sldId id="671" r:id="rId35"/>
    <p:sldId id="674" r:id="rId36"/>
    <p:sldId id="676" r:id="rId37"/>
    <p:sldId id="677" r:id="rId38"/>
    <p:sldId id="678" r:id="rId39"/>
    <p:sldId id="679" r:id="rId40"/>
    <p:sldId id="680" r:id="rId41"/>
    <p:sldId id="681" r:id="rId42"/>
    <p:sldId id="682" r:id="rId43"/>
    <p:sldId id="635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78" roundtripDataSignature="AMtx7migPMszHxDdxnXXV2fRhwXjI5sI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אפרת" initials="E" lastIdx="65" clrIdx="0"/>
  <p:cmAuthor id="1" name="Windows User" initials="WU" lastIdx="33" clrIdx="1"/>
  <p:cmAuthor id="2" name="computer" initials="c" lastIdx="1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סגנון בהיר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סגנון בהיר 2 - הדגשה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סגנון ערכת נושא 2 - הדגשה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סגנון ביניים 1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סגנון ערכת נושא 1 - הדגשה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1" autoAdjust="0"/>
    <p:restoredTop sz="86047" autoAdjust="0"/>
  </p:normalViewPr>
  <p:slideViewPr>
    <p:cSldViewPr snapToGrid="0">
      <p:cViewPr varScale="1">
        <p:scale>
          <a:sx n="63" d="100"/>
          <a:sy n="63" d="100"/>
        </p:scale>
        <p:origin x="918" y="6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78" Type="http://customschemas.google.com/relationships/presentationmetadata" Target="meta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80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244BD4-2306-4C74-9AF1-DF0469B04404}" type="doc">
      <dgm:prSet loTypeId="urn:microsoft.com/office/officeart/2005/8/layout/defaul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pPr rtl="1"/>
          <a:endParaRPr lang="he-IL"/>
        </a:p>
      </dgm:t>
    </dgm:pt>
    <dgm:pt modelId="{2A8516EE-BAAB-4D71-B9E9-D24B3D855410}">
      <dgm:prSet phldrT="[טקסט]"/>
      <dgm:spPr/>
      <dgm:t>
        <a:bodyPr/>
        <a:lstStyle/>
        <a:p>
          <a:pPr rtl="1"/>
          <a:r>
            <a:rPr lang="he-IL" dirty="0" smtClean="0"/>
            <a:t>משיכה למגנט</a:t>
          </a:r>
          <a:endParaRPr lang="he-IL" dirty="0"/>
        </a:p>
      </dgm:t>
    </dgm:pt>
    <dgm:pt modelId="{267ABDF3-D782-4283-9EF4-5ABDD37AAF0F}" type="parTrans" cxnId="{2D03C37D-85EF-444B-8526-C7693B66E35C}">
      <dgm:prSet/>
      <dgm:spPr/>
      <dgm:t>
        <a:bodyPr/>
        <a:lstStyle/>
        <a:p>
          <a:pPr rtl="1"/>
          <a:endParaRPr lang="he-IL"/>
        </a:p>
      </dgm:t>
    </dgm:pt>
    <dgm:pt modelId="{6970002C-B34E-400B-8D2E-5B7DC88BD9A8}" type="sibTrans" cxnId="{2D03C37D-85EF-444B-8526-C7693B66E35C}">
      <dgm:prSet/>
      <dgm:spPr/>
      <dgm:t>
        <a:bodyPr/>
        <a:lstStyle/>
        <a:p>
          <a:pPr rtl="1"/>
          <a:endParaRPr lang="he-IL"/>
        </a:p>
      </dgm:t>
    </dgm:pt>
    <dgm:pt modelId="{C8FE349E-92F3-4D9E-B914-0ED7E14B8640}">
      <dgm:prSet phldrT="[טקסט]"/>
      <dgm:spPr/>
      <dgm:t>
        <a:bodyPr/>
        <a:lstStyle/>
        <a:p>
          <a:pPr rtl="1"/>
          <a:r>
            <a:rPr lang="he-IL" dirty="0" smtClean="0"/>
            <a:t>צפיפות</a:t>
          </a:r>
          <a:endParaRPr lang="he-IL" dirty="0"/>
        </a:p>
      </dgm:t>
    </dgm:pt>
    <dgm:pt modelId="{C817B0D8-F2D8-4E52-82E5-F4CEB9646D80}" type="parTrans" cxnId="{FF48A5F1-CA41-4095-AC89-56B14B67870E}">
      <dgm:prSet/>
      <dgm:spPr/>
      <dgm:t>
        <a:bodyPr/>
        <a:lstStyle/>
        <a:p>
          <a:pPr rtl="1"/>
          <a:endParaRPr lang="he-IL"/>
        </a:p>
      </dgm:t>
    </dgm:pt>
    <dgm:pt modelId="{4704A904-8A3E-47F0-BBAB-893B3F1E5958}" type="sibTrans" cxnId="{FF48A5F1-CA41-4095-AC89-56B14B67870E}">
      <dgm:prSet/>
      <dgm:spPr/>
      <dgm:t>
        <a:bodyPr/>
        <a:lstStyle/>
        <a:p>
          <a:pPr rtl="1"/>
          <a:endParaRPr lang="he-IL"/>
        </a:p>
      </dgm:t>
    </dgm:pt>
    <dgm:pt modelId="{EC47B316-0D68-48C5-9E9C-D9413421921A}">
      <dgm:prSet phldrT="[טקסט]"/>
      <dgm:spPr/>
      <dgm:t>
        <a:bodyPr/>
        <a:lstStyle/>
        <a:p>
          <a:pPr rtl="1"/>
          <a:r>
            <a:rPr lang="he-IL" dirty="0" smtClean="0"/>
            <a:t>הולכת חשמל</a:t>
          </a:r>
          <a:endParaRPr lang="he-IL" dirty="0"/>
        </a:p>
      </dgm:t>
    </dgm:pt>
    <dgm:pt modelId="{D71AF48F-26DC-4FFF-8CBE-C357BD1C7F72}" type="parTrans" cxnId="{02965FD8-FFF3-4A46-A204-354C2834A4DE}">
      <dgm:prSet/>
      <dgm:spPr/>
      <dgm:t>
        <a:bodyPr/>
        <a:lstStyle/>
        <a:p>
          <a:pPr rtl="1"/>
          <a:endParaRPr lang="he-IL"/>
        </a:p>
      </dgm:t>
    </dgm:pt>
    <dgm:pt modelId="{7529929F-C9C0-456A-BE59-1DA58C7F7182}" type="sibTrans" cxnId="{02965FD8-FFF3-4A46-A204-354C2834A4DE}">
      <dgm:prSet/>
      <dgm:spPr/>
      <dgm:t>
        <a:bodyPr/>
        <a:lstStyle/>
        <a:p>
          <a:pPr rtl="1"/>
          <a:endParaRPr lang="he-IL"/>
        </a:p>
      </dgm:t>
    </dgm:pt>
    <dgm:pt modelId="{1559A347-72BB-4998-A5FF-8E89A24D3C3B}">
      <dgm:prSet phldrT="[טקסט]"/>
      <dgm:spPr/>
      <dgm:t>
        <a:bodyPr/>
        <a:lstStyle/>
        <a:p>
          <a:pPr rtl="1"/>
          <a:r>
            <a:rPr lang="he-IL" dirty="0" smtClean="0"/>
            <a:t>דחיסות</a:t>
          </a:r>
          <a:endParaRPr lang="he-IL" dirty="0"/>
        </a:p>
      </dgm:t>
    </dgm:pt>
    <dgm:pt modelId="{7DDD42C1-AE65-4501-9127-9F69B3C57969}" type="parTrans" cxnId="{67AD592C-EB6A-4E46-A0E6-708789A4AFDF}">
      <dgm:prSet/>
      <dgm:spPr/>
      <dgm:t>
        <a:bodyPr/>
        <a:lstStyle/>
        <a:p>
          <a:pPr rtl="1"/>
          <a:endParaRPr lang="he-IL"/>
        </a:p>
      </dgm:t>
    </dgm:pt>
    <dgm:pt modelId="{D3307E81-5F7D-4E9D-AA7A-E19A2129D504}" type="sibTrans" cxnId="{67AD592C-EB6A-4E46-A0E6-708789A4AFDF}">
      <dgm:prSet/>
      <dgm:spPr/>
      <dgm:t>
        <a:bodyPr/>
        <a:lstStyle/>
        <a:p>
          <a:pPr rtl="1"/>
          <a:endParaRPr lang="he-IL"/>
        </a:p>
      </dgm:t>
    </dgm:pt>
    <dgm:pt modelId="{576B9A0C-4E73-4C9C-B14E-0FD0841FF80C}">
      <dgm:prSet phldrT="[טקסט]"/>
      <dgm:spPr/>
      <dgm:t>
        <a:bodyPr/>
        <a:lstStyle/>
        <a:p>
          <a:pPr rtl="1"/>
          <a:r>
            <a:rPr lang="he-IL" dirty="0" smtClean="0"/>
            <a:t>הולכת חום</a:t>
          </a:r>
          <a:endParaRPr lang="he-IL" dirty="0"/>
        </a:p>
      </dgm:t>
    </dgm:pt>
    <dgm:pt modelId="{4FD2563E-2FAC-4433-9326-D65C91EF51DE}" type="parTrans" cxnId="{DC215600-EC5C-415A-AFD5-490EC7C17948}">
      <dgm:prSet/>
      <dgm:spPr/>
      <dgm:t>
        <a:bodyPr/>
        <a:lstStyle/>
        <a:p>
          <a:pPr rtl="1"/>
          <a:endParaRPr lang="he-IL"/>
        </a:p>
      </dgm:t>
    </dgm:pt>
    <dgm:pt modelId="{6820F713-A52F-4709-9957-C40ADD92C3C0}" type="sibTrans" cxnId="{DC215600-EC5C-415A-AFD5-490EC7C17948}">
      <dgm:prSet/>
      <dgm:spPr/>
      <dgm:t>
        <a:bodyPr/>
        <a:lstStyle/>
        <a:p>
          <a:pPr rtl="1"/>
          <a:endParaRPr lang="he-IL"/>
        </a:p>
      </dgm:t>
    </dgm:pt>
    <dgm:pt modelId="{E48B7169-EA3B-4B52-8995-C4E35875B751}">
      <dgm:prSet phldrT="[טקסט]"/>
      <dgm:spPr/>
      <dgm:t>
        <a:bodyPr/>
        <a:lstStyle/>
        <a:p>
          <a:pPr rtl="1"/>
          <a:r>
            <a:rPr lang="he-IL" dirty="0" smtClean="0"/>
            <a:t>ניתן לריקוע</a:t>
          </a:r>
          <a:endParaRPr lang="he-IL" dirty="0"/>
        </a:p>
      </dgm:t>
    </dgm:pt>
    <dgm:pt modelId="{F21FF347-5EBC-46EB-B4F6-F43E49652A77}" type="parTrans" cxnId="{BDF4EDE2-6AAA-4376-9378-BD4A22A418CF}">
      <dgm:prSet/>
      <dgm:spPr/>
      <dgm:t>
        <a:bodyPr/>
        <a:lstStyle/>
        <a:p>
          <a:pPr rtl="1"/>
          <a:endParaRPr lang="he-IL"/>
        </a:p>
      </dgm:t>
    </dgm:pt>
    <dgm:pt modelId="{E45FADC2-3379-4068-9A43-27B794AF2E89}" type="sibTrans" cxnId="{BDF4EDE2-6AAA-4376-9378-BD4A22A418CF}">
      <dgm:prSet/>
      <dgm:spPr/>
      <dgm:t>
        <a:bodyPr/>
        <a:lstStyle/>
        <a:p>
          <a:pPr rtl="1"/>
          <a:endParaRPr lang="he-IL"/>
        </a:p>
      </dgm:t>
    </dgm:pt>
    <dgm:pt modelId="{D5B54402-4E53-4781-AF64-107390C85624}" type="pres">
      <dgm:prSet presAssocID="{B1244BD4-2306-4C74-9AF1-DF0469B0440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5D61D024-267F-4279-963F-E7A95CB9C08B}" type="pres">
      <dgm:prSet presAssocID="{2A8516EE-BAAB-4D71-B9E9-D24B3D85541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0ED74BD-FC7F-43D9-93AA-68B14FDF8BC0}" type="pres">
      <dgm:prSet presAssocID="{6970002C-B34E-400B-8D2E-5B7DC88BD9A8}" presName="sibTrans" presStyleCnt="0"/>
      <dgm:spPr/>
    </dgm:pt>
    <dgm:pt modelId="{D9A2E1D3-57A6-40BE-8492-A94758BA3BCF}" type="pres">
      <dgm:prSet presAssocID="{C8FE349E-92F3-4D9E-B914-0ED7E14B864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44A04EE-1840-4FD7-89AF-F204A3994837}" type="pres">
      <dgm:prSet presAssocID="{4704A904-8A3E-47F0-BBAB-893B3F1E5958}" presName="sibTrans" presStyleCnt="0"/>
      <dgm:spPr/>
    </dgm:pt>
    <dgm:pt modelId="{67DC917C-A776-47F8-A7F0-A22A0009F9FB}" type="pres">
      <dgm:prSet presAssocID="{EC47B316-0D68-48C5-9E9C-D9413421921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1B4CDB99-845B-40C3-A403-7B8F3FA41B7F}" type="pres">
      <dgm:prSet presAssocID="{7529929F-C9C0-456A-BE59-1DA58C7F7182}" presName="sibTrans" presStyleCnt="0"/>
      <dgm:spPr/>
    </dgm:pt>
    <dgm:pt modelId="{ED75C63F-EB09-4DE7-A6EC-844D05291854}" type="pres">
      <dgm:prSet presAssocID="{1559A347-72BB-4998-A5FF-8E89A24D3C3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9261EA4-A8A1-4EAA-A38D-4EC1B21CF856}" type="pres">
      <dgm:prSet presAssocID="{D3307E81-5F7D-4E9D-AA7A-E19A2129D504}" presName="sibTrans" presStyleCnt="0"/>
      <dgm:spPr/>
    </dgm:pt>
    <dgm:pt modelId="{06E5C4FD-811B-4F4D-8280-D6BDC49C0FFA}" type="pres">
      <dgm:prSet presAssocID="{576B9A0C-4E73-4C9C-B14E-0FD0841FF80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FC52A424-7EE5-44D9-9BE9-AAB9F3F8BB17}" type="pres">
      <dgm:prSet presAssocID="{6820F713-A52F-4709-9957-C40ADD92C3C0}" presName="sibTrans" presStyleCnt="0"/>
      <dgm:spPr/>
    </dgm:pt>
    <dgm:pt modelId="{9443A91F-FFCF-47C4-8794-2D2E808FA8EA}" type="pres">
      <dgm:prSet presAssocID="{E48B7169-EA3B-4B52-8995-C4E35875B75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DC215600-EC5C-415A-AFD5-490EC7C17948}" srcId="{B1244BD4-2306-4C74-9AF1-DF0469B04404}" destId="{576B9A0C-4E73-4C9C-B14E-0FD0841FF80C}" srcOrd="4" destOrd="0" parTransId="{4FD2563E-2FAC-4433-9326-D65C91EF51DE}" sibTransId="{6820F713-A52F-4709-9957-C40ADD92C3C0}"/>
    <dgm:cxn modelId="{400D592C-142D-4CDA-8EA2-EE4D4506EC39}" type="presOf" srcId="{E48B7169-EA3B-4B52-8995-C4E35875B751}" destId="{9443A91F-FFCF-47C4-8794-2D2E808FA8EA}" srcOrd="0" destOrd="0" presId="urn:microsoft.com/office/officeart/2005/8/layout/default"/>
    <dgm:cxn modelId="{92A7AAA0-8E5D-4E3D-8338-CB56A57318BD}" type="presOf" srcId="{2A8516EE-BAAB-4D71-B9E9-D24B3D855410}" destId="{5D61D024-267F-4279-963F-E7A95CB9C08B}" srcOrd="0" destOrd="0" presId="urn:microsoft.com/office/officeart/2005/8/layout/default"/>
    <dgm:cxn modelId="{FF48A5F1-CA41-4095-AC89-56B14B67870E}" srcId="{B1244BD4-2306-4C74-9AF1-DF0469B04404}" destId="{C8FE349E-92F3-4D9E-B914-0ED7E14B8640}" srcOrd="1" destOrd="0" parTransId="{C817B0D8-F2D8-4E52-82E5-F4CEB9646D80}" sibTransId="{4704A904-8A3E-47F0-BBAB-893B3F1E5958}"/>
    <dgm:cxn modelId="{02965FD8-FFF3-4A46-A204-354C2834A4DE}" srcId="{B1244BD4-2306-4C74-9AF1-DF0469B04404}" destId="{EC47B316-0D68-48C5-9E9C-D9413421921A}" srcOrd="2" destOrd="0" parTransId="{D71AF48F-26DC-4FFF-8CBE-C357BD1C7F72}" sibTransId="{7529929F-C9C0-456A-BE59-1DA58C7F7182}"/>
    <dgm:cxn modelId="{C01FD85D-4BF4-4CE4-97BF-E73F8634CBC0}" type="presOf" srcId="{B1244BD4-2306-4C74-9AF1-DF0469B04404}" destId="{D5B54402-4E53-4781-AF64-107390C85624}" srcOrd="0" destOrd="0" presId="urn:microsoft.com/office/officeart/2005/8/layout/default"/>
    <dgm:cxn modelId="{86D2F184-2FA4-4800-BCFB-B506F60D01DA}" type="presOf" srcId="{1559A347-72BB-4998-A5FF-8E89A24D3C3B}" destId="{ED75C63F-EB09-4DE7-A6EC-844D05291854}" srcOrd="0" destOrd="0" presId="urn:microsoft.com/office/officeart/2005/8/layout/default"/>
    <dgm:cxn modelId="{E8FDC611-92B0-4985-9453-1E3242E5DCD1}" type="presOf" srcId="{C8FE349E-92F3-4D9E-B914-0ED7E14B8640}" destId="{D9A2E1D3-57A6-40BE-8492-A94758BA3BCF}" srcOrd="0" destOrd="0" presId="urn:microsoft.com/office/officeart/2005/8/layout/default"/>
    <dgm:cxn modelId="{8F031F96-9959-4C8E-8156-49833DA9D7D1}" type="presOf" srcId="{EC47B316-0D68-48C5-9E9C-D9413421921A}" destId="{67DC917C-A776-47F8-A7F0-A22A0009F9FB}" srcOrd="0" destOrd="0" presId="urn:microsoft.com/office/officeart/2005/8/layout/default"/>
    <dgm:cxn modelId="{2D03C37D-85EF-444B-8526-C7693B66E35C}" srcId="{B1244BD4-2306-4C74-9AF1-DF0469B04404}" destId="{2A8516EE-BAAB-4D71-B9E9-D24B3D855410}" srcOrd="0" destOrd="0" parTransId="{267ABDF3-D782-4283-9EF4-5ABDD37AAF0F}" sibTransId="{6970002C-B34E-400B-8D2E-5B7DC88BD9A8}"/>
    <dgm:cxn modelId="{BDF4EDE2-6AAA-4376-9378-BD4A22A418CF}" srcId="{B1244BD4-2306-4C74-9AF1-DF0469B04404}" destId="{E48B7169-EA3B-4B52-8995-C4E35875B751}" srcOrd="5" destOrd="0" parTransId="{F21FF347-5EBC-46EB-B4F6-F43E49652A77}" sibTransId="{E45FADC2-3379-4068-9A43-27B794AF2E89}"/>
    <dgm:cxn modelId="{5CD8529C-EABF-42A3-886B-255080DF26DA}" type="presOf" srcId="{576B9A0C-4E73-4C9C-B14E-0FD0841FF80C}" destId="{06E5C4FD-811B-4F4D-8280-D6BDC49C0FFA}" srcOrd="0" destOrd="0" presId="urn:microsoft.com/office/officeart/2005/8/layout/default"/>
    <dgm:cxn modelId="{67AD592C-EB6A-4E46-A0E6-708789A4AFDF}" srcId="{B1244BD4-2306-4C74-9AF1-DF0469B04404}" destId="{1559A347-72BB-4998-A5FF-8E89A24D3C3B}" srcOrd="3" destOrd="0" parTransId="{7DDD42C1-AE65-4501-9127-9F69B3C57969}" sibTransId="{D3307E81-5F7D-4E9D-AA7A-E19A2129D504}"/>
    <dgm:cxn modelId="{F0DA07F0-9238-4E8B-BA64-91C8E010EE64}" type="presParOf" srcId="{D5B54402-4E53-4781-AF64-107390C85624}" destId="{5D61D024-267F-4279-963F-E7A95CB9C08B}" srcOrd="0" destOrd="0" presId="urn:microsoft.com/office/officeart/2005/8/layout/default"/>
    <dgm:cxn modelId="{30BC5D9C-61C9-4F5B-9843-D3F47901ADB4}" type="presParOf" srcId="{D5B54402-4E53-4781-AF64-107390C85624}" destId="{10ED74BD-FC7F-43D9-93AA-68B14FDF8BC0}" srcOrd="1" destOrd="0" presId="urn:microsoft.com/office/officeart/2005/8/layout/default"/>
    <dgm:cxn modelId="{A4C41E74-14AC-4A92-8123-2D4829292D97}" type="presParOf" srcId="{D5B54402-4E53-4781-AF64-107390C85624}" destId="{D9A2E1D3-57A6-40BE-8492-A94758BA3BCF}" srcOrd="2" destOrd="0" presId="urn:microsoft.com/office/officeart/2005/8/layout/default"/>
    <dgm:cxn modelId="{F82AD629-9366-483E-A936-E4900C43BFC1}" type="presParOf" srcId="{D5B54402-4E53-4781-AF64-107390C85624}" destId="{544A04EE-1840-4FD7-89AF-F204A3994837}" srcOrd="3" destOrd="0" presId="urn:microsoft.com/office/officeart/2005/8/layout/default"/>
    <dgm:cxn modelId="{E36D9BF6-861B-45BF-9424-13965D3D1058}" type="presParOf" srcId="{D5B54402-4E53-4781-AF64-107390C85624}" destId="{67DC917C-A776-47F8-A7F0-A22A0009F9FB}" srcOrd="4" destOrd="0" presId="urn:microsoft.com/office/officeart/2005/8/layout/default"/>
    <dgm:cxn modelId="{90EBD589-E9C0-4B62-B95A-134A82604B05}" type="presParOf" srcId="{D5B54402-4E53-4781-AF64-107390C85624}" destId="{1B4CDB99-845B-40C3-A403-7B8F3FA41B7F}" srcOrd="5" destOrd="0" presId="urn:microsoft.com/office/officeart/2005/8/layout/default"/>
    <dgm:cxn modelId="{68F12227-5558-41BD-AF98-CBB16279C6F3}" type="presParOf" srcId="{D5B54402-4E53-4781-AF64-107390C85624}" destId="{ED75C63F-EB09-4DE7-A6EC-844D05291854}" srcOrd="6" destOrd="0" presId="urn:microsoft.com/office/officeart/2005/8/layout/default"/>
    <dgm:cxn modelId="{B11A6F0D-57B0-4D69-8BD7-95E5715657FF}" type="presParOf" srcId="{D5B54402-4E53-4781-AF64-107390C85624}" destId="{59261EA4-A8A1-4EAA-A38D-4EC1B21CF856}" srcOrd="7" destOrd="0" presId="urn:microsoft.com/office/officeart/2005/8/layout/default"/>
    <dgm:cxn modelId="{8799CA66-0ECC-4589-852B-46AE916E9FCA}" type="presParOf" srcId="{D5B54402-4E53-4781-AF64-107390C85624}" destId="{06E5C4FD-811B-4F4D-8280-D6BDC49C0FFA}" srcOrd="8" destOrd="0" presId="urn:microsoft.com/office/officeart/2005/8/layout/default"/>
    <dgm:cxn modelId="{35F6AC57-9DB0-4615-8A6C-8A22F5BE7246}" type="presParOf" srcId="{D5B54402-4E53-4781-AF64-107390C85624}" destId="{FC52A424-7EE5-44D9-9BE9-AAB9F3F8BB17}" srcOrd="9" destOrd="0" presId="urn:microsoft.com/office/officeart/2005/8/layout/default"/>
    <dgm:cxn modelId="{A7680D45-7B88-42E6-853E-53E4BCCAC483}" type="presParOf" srcId="{D5B54402-4E53-4781-AF64-107390C85624}" destId="{9443A91F-FFCF-47C4-8794-2D2E808FA8E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72A8FB-33B6-4B58-A203-A2D583D1F854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7D40FFD-3CAB-4755-851B-43B8825B1D9B}">
      <dgm:prSet phldrT="[טקסט]"/>
      <dgm:spPr/>
      <dgm:t>
        <a:bodyPr/>
        <a:lstStyle/>
        <a:p>
          <a:pPr rtl="1"/>
          <a:r>
            <a:rPr lang="he-IL" dirty="0" smtClean="0"/>
            <a:t>דחיס</a:t>
          </a:r>
          <a:endParaRPr lang="he-IL" dirty="0"/>
        </a:p>
      </dgm:t>
    </dgm:pt>
    <dgm:pt modelId="{3D2376B9-2FCD-4AFF-9588-17308DE6574D}" type="par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E45551BF-BC22-4F2F-8F26-8ACAE478B245}" type="sib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0EBDE319-1841-4BF1-A510-43C1976E8AD4}">
      <dgm:prSet phldrT="[טקסט]"/>
      <dgm:spPr/>
      <dgm:t>
        <a:bodyPr/>
        <a:lstStyle/>
        <a:p>
          <a:pPr rtl="1"/>
          <a:r>
            <a:rPr lang="he-IL" dirty="0" smtClean="0"/>
            <a:t>מבודד חום</a:t>
          </a:r>
          <a:endParaRPr lang="he-IL" dirty="0"/>
        </a:p>
      </dgm:t>
    </dgm:pt>
    <dgm:pt modelId="{6618807D-C395-4884-8677-86C16DB8ED14}" type="par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0B2C20CA-83CF-434F-A13E-3EDF254B6E12}" type="sib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26A5BEF5-F5B9-4D39-B01D-A9A0B33E5E52}">
      <dgm:prSet phldrT="[טקסט]"/>
      <dgm:spPr/>
      <dgm:t>
        <a:bodyPr/>
        <a:lstStyle/>
        <a:p>
          <a:pPr rtl="1"/>
          <a:r>
            <a:rPr lang="he-IL" dirty="0" smtClean="0"/>
            <a:t>מתפשט</a:t>
          </a:r>
          <a:endParaRPr lang="he-IL" dirty="0"/>
        </a:p>
      </dgm:t>
    </dgm:pt>
    <dgm:pt modelId="{7F57592B-2CC5-46A7-812E-68A5B969961E}" type="par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A151C496-6C22-411F-A732-47439EDF8C71}" type="sib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CD1C00D1-E834-4E6B-8722-1239F0E61B1F}">
      <dgm:prSet phldrT="[טקסט]"/>
      <dgm:spPr/>
      <dgm:t>
        <a:bodyPr/>
        <a:lstStyle/>
        <a:p>
          <a:pPr rtl="1"/>
          <a:r>
            <a:rPr lang="he-IL" dirty="0" smtClean="0"/>
            <a:t>מוליך חשמל</a:t>
          </a:r>
          <a:endParaRPr lang="he-IL" dirty="0"/>
        </a:p>
      </dgm:t>
    </dgm:pt>
    <dgm:pt modelId="{CAE6A365-C2D4-48B9-9F9A-B322E3CA65B8}" type="par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DB1FFCDA-84D0-4CF0-BE7C-EFF998F162A1}" type="sib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4CE173DD-0C8C-42B2-9384-C446F090480E}" type="pres">
      <dgm:prSet presAssocID="{7272A8FB-33B6-4B58-A203-A2D583D1F8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54BDF77-20AA-4580-9B1F-01F6F6923E62}" type="pres">
      <dgm:prSet presAssocID="{F7D40FFD-3CAB-4755-851B-43B8825B1D9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36816F-E9C7-410B-8296-0CAE216874AF}" type="pres">
      <dgm:prSet presAssocID="{E45551BF-BC22-4F2F-8F26-8ACAE478B245}" presName="sibTrans" presStyleCnt="0"/>
      <dgm:spPr/>
    </dgm:pt>
    <dgm:pt modelId="{2210E039-A155-42A5-8CC2-C10ACFEB97C1}" type="pres">
      <dgm:prSet presAssocID="{0EBDE319-1841-4BF1-A510-43C1976E8AD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73D0A0C-A9F1-426C-A7BB-0AC9829DA142}" type="pres">
      <dgm:prSet presAssocID="{0B2C20CA-83CF-434F-A13E-3EDF254B6E12}" presName="sibTrans" presStyleCnt="0"/>
      <dgm:spPr/>
    </dgm:pt>
    <dgm:pt modelId="{38B8BB67-F101-4BB7-84B4-8D6E0E13077D}" type="pres">
      <dgm:prSet presAssocID="{26A5BEF5-F5B9-4D39-B01D-A9A0B33E5E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4AD6A56-E7D2-4CDA-899C-CA6E12F7FF1D}" type="pres">
      <dgm:prSet presAssocID="{A151C496-6C22-411F-A732-47439EDF8C71}" presName="sibTrans" presStyleCnt="0"/>
      <dgm:spPr/>
    </dgm:pt>
    <dgm:pt modelId="{932C45AF-5969-4054-AB1F-3C4AFEEBF4D4}" type="pres">
      <dgm:prSet presAssocID="{CD1C00D1-E834-4E6B-8722-1239F0E61B1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12E7208-D7D6-4EF0-88E3-2C5E3CD4FB7E}" srcId="{7272A8FB-33B6-4B58-A203-A2D583D1F854}" destId="{26A5BEF5-F5B9-4D39-B01D-A9A0B33E5E52}" srcOrd="2" destOrd="0" parTransId="{7F57592B-2CC5-46A7-812E-68A5B969961E}" sibTransId="{A151C496-6C22-411F-A732-47439EDF8C71}"/>
    <dgm:cxn modelId="{D51CDFAB-7935-441B-BC38-6FFA6DE10CF2}" type="presOf" srcId="{CD1C00D1-E834-4E6B-8722-1239F0E61B1F}" destId="{932C45AF-5969-4054-AB1F-3C4AFEEBF4D4}" srcOrd="0" destOrd="0" presId="urn:microsoft.com/office/officeart/2005/8/layout/default"/>
    <dgm:cxn modelId="{AE13DBAA-F55E-429F-A348-0A91DAD5BDB5}" type="presOf" srcId="{F7D40FFD-3CAB-4755-851B-43B8825B1D9B}" destId="{C54BDF77-20AA-4580-9B1F-01F6F6923E62}" srcOrd="0" destOrd="0" presId="urn:microsoft.com/office/officeart/2005/8/layout/default"/>
    <dgm:cxn modelId="{548BC692-621D-4F9F-BB8B-232676988567}" type="presOf" srcId="{26A5BEF5-F5B9-4D39-B01D-A9A0B33E5E52}" destId="{38B8BB67-F101-4BB7-84B4-8D6E0E13077D}" srcOrd="0" destOrd="0" presId="urn:microsoft.com/office/officeart/2005/8/layout/default"/>
    <dgm:cxn modelId="{16F52E08-EE60-4C38-92D6-7AEFE4A15393}" srcId="{7272A8FB-33B6-4B58-A203-A2D583D1F854}" destId="{CD1C00D1-E834-4E6B-8722-1239F0E61B1F}" srcOrd="3" destOrd="0" parTransId="{CAE6A365-C2D4-48B9-9F9A-B322E3CA65B8}" sibTransId="{DB1FFCDA-84D0-4CF0-BE7C-EFF998F162A1}"/>
    <dgm:cxn modelId="{57977AA3-188B-4CD8-BB64-E2C51F2FD03A}" type="presOf" srcId="{0EBDE319-1841-4BF1-A510-43C1976E8AD4}" destId="{2210E039-A155-42A5-8CC2-C10ACFEB97C1}" srcOrd="0" destOrd="0" presId="urn:microsoft.com/office/officeart/2005/8/layout/default"/>
    <dgm:cxn modelId="{A7CC6EFD-0F37-4237-9AAC-4A10176F9B02}" srcId="{7272A8FB-33B6-4B58-A203-A2D583D1F854}" destId="{0EBDE319-1841-4BF1-A510-43C1976E8AD4}" srcOrd="1" destOrd="0" parTransId="{6618807D-C395-4884-8677-86C16DB8ED14}" sibTransId="{0B2C20CA-83CF-434F-A13E-3EDF254B6E12}"/>
    <dgm:cxn modelId="{26E646F3-67A7-445D-9B71-31EED7FA2C7F}" srcId="{7272A8FB-33B6-4B58-A203-A2D583D1F854}" destId="{F7D40FFD-3CAB-4755-851B-43B8825B1D9B}" srcOrd="0" destOrd="0" parTransId="{3D2376B9-2FCD-4AFF-9588-17308DE6574D}" sibTransId="{E45551BF-BC22-4F2F-8F26-8ACAE478B245}"/>
    <dgm:cxn modelId="{D091BD3B-3341-4BA9-B720-03B46E0BB59F}" type="presOf" srcId="{7272A8FB-33B6-4B58-A203-A2D583D1F854}" destId="{4CE173DD-0C8C-42B2-9384-C446F090480E}" srcOrd="0" destOrd="0" presId="urn:microsoft.com/office/officeart/2005/8/layout/default"/>
    <dgm:cxn modelId="{DB0CADEA-4856-47F7-AB2D-6E534C8B1CAF}" type="presParOf" srcId="{4CE173DD-0C8C-42B2-9384-C446F090480E}" destId="{C54BDF77-20AA-4580-9B1F-01F6F6923E62}" srcOrd="0" destOrd="0" presId="urn:microsoft.com/office/officeart/2005/8/layout/default"/>
    <dgm:cxn modelId="{C30FB0DE-D830-46E4-BEFF-D199DE3B0300}" type="presParOf" srcId="{4CE173DD-0C8C-42B2-9384-C446F090480E}" destId="{3E36816F-E9C7-410B-8296-0CAE216874AF}" srcOrd="1" destOrd="0" presId="urn:microsoft.com/office/officeart/2005/8/layout/default"/>
    <dgm:cxn modelId="{32D4F972-0831-4411-9DB9-85CCD695C7C2}" type="presParOf" srcId="{4CE173DD-0C8C-42B2-9384-C446F090480E}" destId="{2210E039-A155-42A5-8CC2-C10ACFEB97C1}" srcOrd="2" destOrd="0" presId="urn:microsoft.com/office/officeart/2005/8/layout/default"/>
    <dgm:cxn modelId="{F2CD9C28-C825-4AA4-9063-DC35F6BF3BC2}" type="presParOf" srcId="{4CE173DD-0C8C-42B2-9384-C446F090480E}" destId="{273D0A0C-A9F1-426C-A7BB-0AC9829DA142}" srcOrd="3" destOrd="0" presId="urn:microsoft.com/office/officeart/2005/8/layout/default"/>
    <dgm:cxn modelId="{E82E5AC1-6622-42F6-9C1D-8B4B279B2473}" type="presParOf" srcId="{4CE173DD-0C8C-42B2-9384-C446F090480E}" destId="{38B8BB67-F101-4BB7-84B4-8D6E0E13077D}" srcOrd="4" destOrd="0" presId="urn:microsoft.com/office/officeart/2005/8/layout/default"/>
    <dgm:cxn modelId="{1BF28E06-AAF1-4C50-B1D5-14E5BF884E16}" type="presParOf" srcId="{4CE173DD-0C8C-42B2-9384-C446F090480E}" destId="{54AD6A56-E7D2-4CDA-899C-CA6E12F7FF1D}" srcOrd="5" destOrd="0" presId="urn:microsoft.com/office/officeart/2005/8/layout/default"/>
    <dgm:cxn modelId="{033DA4D9-C619-409E-B9B1-EB4557471E8F}" type="presParOf" srcId="{4CE173DD-0C8C-42B2-9384-C446F090480E}" destId="{932C45AF-5969-4054-AB1F-3C4AFEEBF4D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72A8FB-33B6-4B58-A203-A2D583D1F854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7D40FFD-3CAB-4755-851B-43B8825B1D9B}">
      <dgm:prSet phldrT="[טקסט]"/>
      <dgm:spPr/>
      <dgm:t>
        <a:bodyPr/>
        <a:lstStyle/>
        <a:p>
          <a:pPr rtl="1"/>
          <a:r>
            <a:rPr lang="he-IL" dirty="0" smtClean="0"/>
            <a:t>דחיס</a:t>
          </a:r>
          <a:endParaRPr lang="he-IL" dirty="0"/>
        </a:p>
      </dgm:t>
    </dgm:pt>
    <dgm:pt modelId="{3D2376B9-2FCD-4AFF-9588-17308DE6574D}" type="par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E45551BF-BC22-4F2F-8F26-8ACAE478B245}" type="sib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0EBDE319-1841-4BF1-A510-43C1976E8AD4}">
      <dgm:prSet phldrT="[טקסט]"/>
      <dgm:spPr/>
      <dgm:t>
        <a:bodyPr/>
        <a:lstStyle/>
        <a:p>
          <a:pPr rtl="1"/>
          <a:r>
            <a:rPr lang="he-IL" dirty="0" smtClean="0"/>
            <a:t>מבודד חום</a:t>
          </a:r>
          <a:endParaRPr lang="he-IL" dirty="0"/>
        </a:p>
      </dgm:t>
    </dgm:pt>
    <dgm:pt modelId="{6618807D-C395-4884-8677-86C16DB8ED14}" type="par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0B2C20CA-83CF-434F-A13E-3EDF254B6E12}" type="sib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26A5BEF5-F5B9-4D39-B01D-A9A0B33E5E52}">
      <dgm:prSet phldrT="[טקסט]"/>
      <dgm:spPr/>
      <dgm:t>
        <a:bodyPr/>
        <a:lstStyle/>
        <a:p>
          <a:pPr rtl="1"/>
          <a:r>
            <a:rPr lang="he-IL" dirty="0" smtClean="0"/>
            <a:t>מתפשט</a:t>
          </a:r>
          <a:endParaRPr lang="he-IL" dirty="0"/>
        </a:p>
      </dgm:t>
    </dgm:pt>
    <dgm:pt modelId="{7F57592B-2CC5-46A7-812E-68A5B969961E}" type="par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A151C496-6C22-411F-A732-47439EDF8C71}" type="sib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CD1C00D1-E834-4E6B-8722-1239F0E61B1F}">
      <dgm:prSet phldrT="[טקסט]"/>
      <dgm:spPr>
        <a:solidFill>
          <a:srgbClr val="FF0000"/>
        </a:solidFill>
      </dgm:spPr>
      <dgm:t>
        <a:bodyPr/>
        <a:lstStyle/>
        <a:p>
          <a:pPr rtl="1"/>
          <a:r>
            <a:rPr lang="he-IL" dirty="0" smtClean="0"/>
            <a:t>מוליך חשמל</a:t>
          </a:r>
          <a:endParaRPr lang="he-IL" dirty="0"/>
        </a:p>
      </dgm:t>
    </dgm:pt>
    <dgm:pt modelId="{CAE6A365-C2D4-48B9-9F9A-B322E3CA65B8}" type="par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DB1FFCDA-84D0-4CF0-BE7C-EFF998F162A1}" type="sib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4CE173DD-0C8C-42B2-9384-C446F090480E}" type="pres">
      <dgm:prSet presAssocID="{7272A8FB-33B6-4B58-A203-A2D583D1F8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54BDF77-20AA-4580-9B1F-01F6F6923E62}" type="pres">
      <dgm:prSet presAssocID="{F7D40FFD-3CAB-4755-851B-43B8825B1D9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36816F-E9C7-410B-8296-0CAE216874AF}" type="pres">
      <dgm:prSet presAssocID="{E45551BF-BC22-4F2F-8F26-8ACAE478B245}" presName="sibTrans" presStyleCnt="0"/>
      <dgm:spPr/>
    </dgm:pt>
    <dgm:pt modelId="{2210E039-A155-42A5-8CC2-C10ACFEB97C1}" type="pres">
      <dgm:prSet presAssocID="{0EBDE319-1841-4BF1-A510-43C1976E8AD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73D0A0C-A9F1-426C-A7BB-0AC9829DA142}" type="pres">
      <dgm:prSet presAssocID="{0B2C20CA-83CF-434F-A13E-3EDF254B6E12}" presName="sibTrans" presStyleCnt="0"/>
      <dgm:spPr/>
    </dgm:pt>
    <dgm:pt modelId="{38B8BB67-F101-4BB7-84B4-8D6E0E13077D}" type="pres">
      <dgm:prSet presAssocID="{26A5BEF5-F5B9-4D39-B01D-A9A0B33E5E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4AD6A56-E7D2-4CDA-899C-CA6E12F7FF1D}" type="pres">
      <dgm:prSet presAssocID="{A151C496-6C22-411F-A732-47439EDF8C71}" presName="sibTrans" presStyleCnt="0"/>
      <dgm:spPr/>
    </dgm:pt>
    <dgm:pt modelId="{932C45AF-5969-4054-AB1F-3C4AFEEBF4D4}" type="pres">
      <dgm:prSet presAssocID="{CD1C00D1-E834-4E6B-8722-1239F0E61B1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12E7208-D7D6-4EF0-88E3-2C5E3CD4FB7E}" srcId="{7272A8FB-33B6-4B58-A203-A2D583D1F854}" destId="{26A5BEF5-F5B9-4D39-B01D-A9A0B33E5E52}" srcOrd="2" destOrd="0" parTransId="{7F57592B-2CC5-46A7-812E-68A5B969961E}" sibTransId="{A151C496-6C22-411F-A732-47439EDF8C71}"/>
    <dgm:cxn modelId="{C37C0FA0-A721-4EE0-96C3-29BF75EDE339}" type="presOf" srcId="{0EBDE319-1841-4BF1-A510-43C1976E8AD4}" destId="{2210E039-A155-42A5-8CC2-C10ACFEB97C1}" srcOrd="0" destOrd="0" presId="urn:microsoft.com/office/officeart/2005/8/layout/default"/>
    <dgm:cxn modelId="{523BDB75-B911-40B5-8DC2-ABA325D5DB80}" type="presOf" srcId="{7272A8FB-33B6-4B58-A203-A2D583D1F854}" destId="{4CE173DD-0C8C-42B2-9384-C446F090480E}" srcOrd="0" destOrd="0" presId="urn:microsoft.com/office/officeart/2005/8/layout/default"/>
    <dgm:cxn modelId="{16F52E08-EE60-4C38-92D6-7AEFE4A15393}" srcId="{7272A8FB-33B6-4B58-A203-A2D583D1F854}" destId="{CD1C00D1-E834-4E6B-8722-1239F0E61B1F}" srcOrd="3" destOrd="0" parTransId="{CAE6A365-C2D4-48B9-9F9A-B322E3CA65B8}" sibTransId="{DB1FFCDA-84D0-4CF0-BE7C-EFF998F162A1}"/>
    <dgm:cxn modelId="{A7CC6EFD-0F37-4237-9AAC-4A10176F9B02}" srcId="{7272A8FB-33B6-4B58-A203-A2D583D1F854}" destId="{0EBDE319-1841-4BF1-A510-43C1976E8AD4}" srcOrd="1" destOrd="0" parTransId="{6618807D-C395-4884-8677-86C16DB8ED14}" sibTransId="{0B2C20CA-83CF-434F-A13E-3EDF254B6E12}"/>
    <dgm:cxn modelId="{26E646F3-67A7-445D-9B71-31EED7FA2C7F}" srcId="{7272A8FB-33B6-4B58-A203-A2D583D1F854}" destId="{F7D40FFD-3CAB-4755-851B-43B8825B1D9B}" srcOrd="0" destOrd="0" parTransId="{3D2376B9-2FCD-4AFF-9588-17308DE6574D}" sibTransId="{E45551BF-BC22-4F2F-8F26-8ACAE478B245}"/>
    <dgm:cxn modelId="{CB29E989-1E58-45F8-BBF2-27465290E5C7}" type="presOf" srcId="{F7D40FFD-3CAB-4755-851B-43B8825B1D9B}" destId="{C54BDF77-20AA-4580-9B1F-01F6F6923E62}" srcOrd="0" destOrd="0" presId="urn:microsoft.com/office/officeart/2005/8/layout/default"/>
    <dgm:cxn modelId="{9B94B483-12DC-46FE-86ED-CC6DEFC98C3D}" type="presOf" srcId="{CD1C00D1-E834-4E6B-8722-1239F0E61B1F}" destId="{932C45AF-5969-4054-AB1F-3C4AFEEBF4D4}" srcOrd="0" destOrd="0" presId="urn:microsoft.com/office/officeart/2005/8/layout/default"/>
    <dgm:cxn modelId="{0BEA3C74-D847-49CB-A6ED-B1DDE7C88134}" type="presOf" srcId="{26A5BEF5-F5B9-4D39-B01D-A9A0B33E5E52}" destId="{38B8BB67-F101-4BB7-84B4-8D6E0E13077D}" srcOrd="0" destOrd="0" presId="urn:microsoft.com/office/officeart/2005/8/layout/default"/>
    <dgm:cxn modelId="{4E35162E-0ABC-432D-985D-2A63DA74A74F}" type="presParOf" srcId="{4CE173DD-0C8C-42B2-9384-C446F090480E}" destId="{C54BDF77-20AA-4580-9B1F-01F6F6923E62}" srcOrd="0" destOrd="0" presId="urn:microsoft.com/office/officeart/2005/8/layout/default"/>
    <dgm:cxn modelId="{7CBF547B-325F-422A-993F-C4E9182BF7FF}" type="presParOf" srcId="{4CE173DD-0C8C-42B2-9384-C446F090480E}" destId="{3E36816F-E9C7-410B-8296-0CAE216874AF}" srcOrd="1" destOrd="0" presId="urn:microsoft.com/office/officeart/2005/8/layout/default"/>
    <dgm:cxn modelId="{A4D454E9-2CD9-497D-89E4-4A4079A3B361}" type="presParOf" srcId="{4CE173DD-0C8C-42B2-9384-C446F090480E}" destId="{2210E039-A155-42A5-8CC2-C10ACFEB97C1}" srcOrd="2" destOrd="0" presId="urn:microsoft.com/office/officeart/2005/8/layout/default"/>
    <dgm:cxn modelId="{566A2152-EF10-457B-A800-6D64D845EA02}" type="presParOf" srcId="{4CE173DD-0C8C-42B2-9384-C446F090480E}" destId="{273D0A0C-A9F1-426C-A7BB-0AC9829DA142}" srcOrd="3" destOrd="0" presId="urn:microsoft.com/office/officeart/2005/8/layout/default"/>
    <dgm:cxn modelId="{F5FC5A2E-CE44-4DC2-8352-2EEE383C35F1}" type="presParOf" srcId="{4CE173DD-0C8C-42B2-9384-C446F090480E}" destId="{38B8BB67-F101-4BB7-84B4-8D6E0E13077D}" srcOrd="4" destOrd="0" presId="urn:microsoft.com/office/officeart/2005/8/layout/default"/>
    <dgm:cxn modelId="{A757BECC-4E5D-4857-8838-6CAA564E66AF}" type="presParOf" srcId="{4CE173DD-0C8C-42B2-9384-C446F090480E}" destId="{54AD6A56-E7D2-4CDA-899C-CA6E12F7FF1D}" srcOrd="5" destOrd="0" presId="urn:microsoft.com/office/officeart/2005/8/layout/default"/>
    <dgm:cxn modelId="{EE333F9B-29D2-4AF6-86D1-1B56BC197E5D}" type="presParOf" srcId="{4CE173DD-0C8C-42B2-9384-C446F090480E}" destId="{932C45AF-5969-4054-AB1F-3C4AFEEBF4D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72A8FB-33B6-4B58-A203-A2D583D1F854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7D40FFD-3CAB-4755-851B-43B8825B1D9B}">
      <dgm:prSet phldrT="[טקסט]"/>
      <dgm:spPr/>
      <dgm:t>
        <a:bodyPr/>
        <a:lstStyle/>
        <a:p>
          <a:pPr rtl="1"/>
          <a:r>
            <a:rPr lang="he-IL" dirty="0" smtClean="0"/>
            <a:t>לא</a:t>
          </a:r>
          <a:endParaRPr lang="he-IL" dirty="0"/>
        </a:p>
      </dgm:t>
    </dgm:pt>
    <dgm:pt modelId="{3D2376B9-2FCD-4AFF-9588-17308DE6574D}" type="par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E45551BF-BC22-4F2F-8F26-8ACAE478B245}" type="sib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0EBDE319-1841-4BF1-A510-43C1976E8AD4}">
      <dgm:prSet phldrT="[טקסט]"/>
      <dgm:spPr/>
      <dgm:t>
        <a:bodyPr/>
        <a:lstStyle/>
        <a:p>
          <a:pPr rtl="1"/>
          <a:r>
            <a:rPr lang="he-IL" dirty="0" smtClean="0"/>
            <a:t>כן</a:t>
          </a:r>
          <a:endParaRPr lang="he-IL" dirty="0"/>
        </a:p>
      </dgm:t>
    </dgm:pt>
    <dgm:pt modelId="{6618807D-C395-4884-8677-86C16DB8ED14}" type="par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0B2C20CA-83CF-434F-A13E-3EDF254B6E12}" type="sib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4CE173DD-0C8C-42B2-9384-C446F090480E}" type="pres">
      <dgm:prSet presAssocID="{7272A8FB-33B6-4B58-A203-A2D583D1F8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54BDF77-20AA-4580-9B1F-01F6F6923E62}" type="pres">
      <dgm:prSet presAssocID="{F7D40FFD-3CAB-4755-851B-43B8825B1D9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36816F-E9C7-410B-8296-0CAE216874AF}" type="pres">
      <dgm:prSet presAssocID="{E45551BF-BC22-4F2F-8F26-8ACAE478B245}" presName="sibTrans" presStyleCnt="0"/>
      <dgm:spPr/>
    </dgm:pt>
    <dgm:pt modelId="{2210E039-A155-42A5-8CC2-C10ACFEB97C1}" type="pres">
      <dgm:prSet presAssocID="{0EBDE319-1841-4BF1-A510-43C1976E8AD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0BBD2D75-D8B6-46ED-BA6A-5376F838CF1A}" type="presOf" srcId="{7272A8FB-33B6-4B58-A203-A2D583D1F854}" destId="{4CE173DD-0C8C-42B2-9384-C446F090480E}" srcOrd="0" destOrd="0" presId="urn:microsoft.com/office/officeart/2005/8/layout/default"/>
    <dgm:cxn modelId="{867F0C68-A241-47B0-9F90-56D4638BD85D}" type="presOf" srcId="{F7D40FFD-3CAB-4755-851B-43B8825B1D9B}" destId="{C54BDF77-20AA-4580-9B1F-01F6F6923E62}" srcOrd="0" destOrd="0" presId="urn:microsoft.com/office/officeart/2005/8/layout/default"/>
    <dgm:cxn modelId="{A7CC6EFD-0F37-4237-9AAC-4A10176F9B02}" srcId="{7272A8FB-33B6-4B58-A203-A2D583D1F854}" destId="{0EBDE319-1841-4BF1-A510-43C1976E8AD4}" srcOrd="1" destOrd="0" parTransId="{6618807D-C395-4884-8677-86C16DB8ED14}" sibTransId="{0B2C20CA-83CF-434F-A13E-3EDF254B6E12}"/>
    <dgm:cxn modelId="{E4824B36-8F4A-4ADA-A71E-7C2348FCE6E5}" type="presOf" srcId="{0EBDE319-1841-4BF1-A510-43C1976E8AD4}" destId="{2210E039-A155-42A5-8CC2-C10ACFEB97C1}" srcOrd="0" destOrd="0" presId="urn:microsoft.com/office/officeart/2005/8/layout/default"/>
    <dgm:cxn modelId="{26E646F3-67A7-445D-9B71-31EED7FA2C7F}" srcId="{7272A8FB-33B6-4B58-A203-A2D583D1F854}" destId="{F7D40FFD-3CAB-4755-851B-43B8825B1D9B}" srcOrd="0" destOrd="0" parTransId="{3D2376B9-2FCD-4AFF-9588-17308DE6574D}" sibTransId="{E45551BF-BC22-4F2F-8F26-8ACAE478B245}"/>
    <dgm:cxn modelId="{132D20DC-19DE-41D9-A499-B25E13B65AC3}" type="presParOf" srcId="{4CE173DD-0C8C-42B2-9384-C446F090480E}" destId="{C54BDF77-20AA-4580-9B1F-01F6F6923E62}" srcOrd="0" destOrd="0" presId="urn:microsoft.com/office/officeart/2005/8/layout/default"/>
    <dgm:cxn modelId="{7312EBBB-CE19-4492-AD11-61165E4926B2}" type="presParOf" srcId="{4CE173DD-0C8C-42B2-9384-C446F090480E}" destId="{3E36816F-E9C7-410B-8296-0CAE216874AF}" srcOrd="1" destOrd="0" presId="urn:microsoft.com/office/officeart/2005/8/layout/default"/>
    <dgm:cxn modelId="{E5D61C33-28C9-44CC-9F76-D46B86804DCC}" type="presParOf" srcId="{4CE173DD-0C8C-42B2-9384-C446F090480E}" destId="{2210E039-A155-42A5-8CC2-C10ACFEB97C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72A8FB-33B6-4B58-A203-A2D583D1F854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7D40FFD-3CAB-4755-851B-43B8825B1D9B}">
      <dgm:prSet phldrT="[טקסט]"/>
      <dgm:spPr>
        <a:solidFill>
          <a:srgbClr val="FF0000"/>
        </a:solidFill>
      </dgm:spPr>
      <dgm:t>
        <a:bodyPr/>
        <a:lstStyle/>
        <a:p>
          <a:pPr rtl="1"/>
          <a:r>
            <a:rPr lang="he-IL" dirty="0" smtClean="0"/>
            <a:t>לא</a:t>
          </a:r>
          <a:endParaRPr lang="he-IL" dirty="0"/>
        </a:p>
      </dgm:t>
    </dgm:pt>
    <dgm:pt modelId="{3D2376B9-2FCD-4AFF-9588-17308DE6574D}" type="par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E45551BF-BC22-4F2F-8F26-8ACAE478B245}" type="sib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0EBDE319-1841-4BF1-A510-43C1976E8AD4}">
      <dgm:prSet phldrT="[טקסט]"/>
      <dgm:spPr/>
      <dgm:t>
        <a:bodyPr/>
        <a:lstStyle/>
        <a:p>
          <a:pPr rtl="1"/>
          <a:r>
            <a:rPr lang="he-IL" dirty="0" smtClean="0"/>
            <a:t>כן</a:t>
          </a:r>
          <a:endParaRPr lang="he-IL" dirty="0"/>
        </a:p>
      </dgm:t>
    </dgm:pt>
    <dgm:pt modelId="{6618807D-C395-4884-8677-86C16DB8ED14}" type="par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0B2C20CA-83CF-434F-A13E-3EDF254B6E12}" type="sib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4CE173DD-0C8C-42B2-9384-C446F090480E}" type="pres">
      <dgm:prSet presAssocID="{7272A8FB-33B6-4B58-A203-A2D583D1F8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54BDF77-20AA-4580-9B1F-01F6F6923E62}" type="pres">
      <dgm:prSet presAssocID="{F7D40FFD-3CAB-4755-851B-43B8825B1D9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36816F-E9C7-410B-8296-0CAE216874AF}" type="pres">
      <dgm:prSet presAssocID="{E45551BF-BC22-4F2F-8F26-8ACAE478B245}" presName="sibTrans" presStyleCnt="0"/>
      <dgm:spPr/>
    </dgm:pt>
    <dgm:pt modelId="{2210E039-A155-42A5-8CC2-C10ACFEB97C1}" type="pres">
      <dgm:prSet presAssocID="{0EBDE319-1841-4BF1-A510-43C1976E8AD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B42EBDB-C12A-4F82-9295-289533C1A08A}" type="presOf" srcId="{F7D40FFD-3CAB-4755-851B-43B8825B1D9B}" destId="{C54BDF77-20AA-4580-9B1F-01F6F6923E62}" srcOrd="0" destOrd="0" presId="urn:microsoft.com/office/officeart/2005/8/layout/default"/>
    <dgm:cxn modelId="{A7CC6EFD-0F37-4237-9AAC-4A10176F9B02}" srcId="{7272A8FB-33B6-4B58-A203-A2D583D1F854}" destId="{0EBDE319-1841-4BF1-A510-43C1976E8AD4}" srcOrd="1" destOrd="0" parTransId="{6618807D-C395-4884-8677-86C16DB8ED14}" sibTransId="{0B2C20CA-83CF-434F-A13E-3EDF254B6E12}"/>
    <dgm:cxn modelId="{A08291B8-C765-4D04-986E-A0BB128FCC7A}" type="presOf" srcId="{0EBDE319-1841-4BF1-A510-43C1976E8AD4}" destId="{2210E039-A155-42A5-8CC2-C10ACFEB97C1}" srcOrd="0" destOrd="0" presId="urn:microsoft.com/office/officeart/2005/8/layout/default"/>
    <dgm:cxn modelId="{5A58AAFE-7116-4F77-8696-4EC6C5666F42}" type="presOf" srcId="{7272A8FB-33B6-4B58-A203-A2D583D1F854}" destId="{4CE173DD-0C8C-42B2-9384-C446F090480E}" srcOrd="0" destOrd="0" presId="urn:microsoft.com/office/officeart/2005/8/layout/default"/>
    <dgm:cxn modelId="{26E646F3-67A7-445D-9B71-31EED7FA2C7F}" srcId="{7272A8FB-33B6-4B58-A203-A2D583D1F854}" destId="{F7D40FFD-3CAB-4755-851B-43B8825B1D9B}" srcOrd="0" destOrd="0" parTransId="{3D2376B9-2FCD-4AFF-9588-17308DE6574D}" sibTransId="{E45551BF-BC22-4F2F-8F26-8ACAE478B245}"/>
    <dgm:cxn modelId="{50D53D69-F817-46AA-902E-B87F12DA5091}" type="presParOf" srcId="{4CE173DD-0C8C-42B2-9384-C446F090480E}" destId="{C54BDF77-20AA-4580-9B1F-01F6F6923E62}" srcOrd="0" destOrd="0" presId="urn:microsoft.com/office/officeart/2005/8/layout/default"/>
    <dgm:cxn modelId="{CB66F67E-C784-42FB-820B-9D607B3689B1}" type="presParOf" srcId="{4CE173DD-0C8C-42B2-9384-C446F090480E}" destId="{3E36816F-E9C7-410B-8296-0CAE216874AF}" srcOrd="1" destOrd="0" presId="urn:microsoft.com/office/officeart/2005/8/layout/default"/>
    <dgm:cxn modelId="{AFF93482-AB89-4825-847A-654D6D5331DF}" type="presParOf" srcId="{4CE173DD-0C8C-42B2-9384-C446F090480E}" destId="{2210E039-A155-42A5-8CC2-C10ACFEB97C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72A8FB-33B6-4B58-A203-A2D583D1F854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7D40FFD-3CAB-4755-851B-43B8825B1D9B}">
      <dgm:prSet phldrT="[טקסט]"/>
      <dgm:spPr/>
      <dgm:t>
        <a:bodyPr/>
        <a:lstStyle/>
        <a:p>
          <a:pPr rtl="1"/>
          <a:r>
            <a:rPr lang="he-IL" dirty="0" smtClean="0"/>
            <a:t>כי זה יותר יפה</a:t>
          </a:r>
          <a:endParaRPr lang="he-IL" dirty="0"/>
        </a:p>
      </dgm:t>
    </dgm:pt>
    <dgm:pt modelId="{3D2376B9-2FCD-4AFF-9588-17308DE6574D}" type="par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E45551BF-BC22-4F2F-8F26-8ACAE478B245}" type="sib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0EBDE319-1841-4BF1-A510-43C1976E8AD4}">
      <dgm:prSet phldrT="[טקסט]"/>
      <dgm:spPr/>
      <dgm:t>
        <a:bodyPr/>
        <a:lstStyle/>
        <a:p>
          <a:pPr rtl="1"/>
          <a:r>
            <a:rPr lang="he-IL" dirty="0" smtClean="0"/>
            <a:t>כי הזכוכית כבדה</a:t>
          </a:r>
          <a:endParaRPr lang="he-IL" dirty="0"/>
        </a:p>
      </dgm:t>
    </dgm:pt>
    <dgm:pt modelId="{6618807D-C395-4884-8677-86C16DB8ED14}" type="par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0B2C20CA-83CF-434F-A13E-3EDF254B6E12}" type="sib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26A5BEF5-F5B9-4D39-B01D-A9A0B33E5E52}">
      <dgm:prSet phldrT="[טקסט]"/>
      <dgm:spPr/>
      <dgm:t>
        <a:bodyPr/>
        <a:lstStyle/>
        <a:p>
          <a:pPr rtl="1"/>
          <a:r>
            <a:rPr lang="he-IL" dirty="0" smtClean="0"/>
            <a:t>כי זה יותר זול</a:t>
          </a:r>
          <a:endParaRPr lang="he-IL" dirty="0"/>
        </a:p>
      </dgm:t>
    </dgm:pt>
    <dgm:pt modelId="{7F57592B-2CC5-46A7-812E-68A5B969961E}" type="par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A151C496-6C22-411F-A732-47439EDF8C71}" type="sib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CD1C00D1-E834-4E6B-8722-1239F0E61B1F}">
      <dgm:prSet phldrT="[טקסט]"/>
      <dgm:spPr/>
      <dgm:t>
        <a:bodyPr/>
        <a:lstStyle/>
        <a:p>
          <a:pPr rtl="1"/>
          <a:r>
            <a:rPr lang="he-IL" dirty="0" smtClean="0"/>
            <a:t>כי האוויר מבודד חום</a:t>
          </a:r>
          <a:endParaRPr lang="he-IL" dirty="0"/>
        </a:p>
      </dgm:t>
    </dgm:pt>
    <dgm:pt modelId="{CAE6A365-C2D4-48B9-9F9A-B322E3CA65B8}" type="par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DB1FFCDA-84D0-4CF0-BE7C-EFF998F162A1}" type="sib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4CE173DD-0C8C-42B2-9384-C446F090480E}" type="pres">
      <dgm:prSet presAssocID="{7272A8FB-33B6-4B58-A203-A2D583D1F8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54BDF77-20AA-4580-9B1F-01F6F6923E62}" type="pres">
      <dgm:prSet presAssocID="{F7D40FFD-3CAB-4755-851B-43B8825B1D9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36816F-E9C7-410B-8296-0CAE216874AF}" type="pres">
      <dgm:prSet presAssocID="{E45551BF-BC22-4F2F-8F26-8ACAE478B245}" presName="sibTrans" presStyleCnt="0"/>
      <dgm:spPr/>
    </dgm:pt>
    <dgm:pt modelId="{2210E039-A155-42A5-8CC2-C10ACFEB97C1}" type="pres">
      <dgm:prSet presAssocID="{0EBDE319-1841-4BF1-A510-43C1976E8AD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73D0A0C-A9F1-426C-A7BB-0AC9829DA142}" type="pres">
      <dgm:prSet presAssocID="{0B2C20CA-83CF-434F-A13E-3EDF254B6E12}" presName="sibTrans" presStyleCnt="0"/>
      <dgm:spPr/>
    </dgm:pt>
    <dgm:pt modelId="{38B8BB67-F101-4BB7-84B4-8D6E0E13077D}" type="pres">
      <dgm:prSet presAssocID="{26A5BEF5-F5B9-4D39-B01D-A9A0B33E5E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4AD6A56-E7D2-4CDA-899C-CA6E12F7FF1D}" type="pres">
      <dgm:prSet presAssocID="{A151C496-6C22-411F-A732-47439EDF8C71}" presName="sibTrans" presStyleCnt="0"/>
      <dgm:spPr/>
    </dgm:pt>
    <dgm:pt modelId="{932C45AF-5969-4054-AB1F-3C4AFEEBF4D4}" type="pres">
      <dgm:prSet presAssocID="{CD1C00D1-E834-4E6B-8722-1239F0E61B1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12E7208-D7D6-4EF0-88E3-2C5E3CD4FB7E}" srcId="{7272A8FB-33B6-4B58-A203-A2D583D1F854}" destId="{26A5BEF5-F5B9-4D39-B01D-A9A0B33E5E52}" srcOrd="2" destOrd="0" parTransId="{7F57592B-2CC5-46A7-812E-68A5B969961E}" sibTransId="{A151C496-6C22-411F-A732-47439EDF8C71}"/>
    <dgm:cxn modelId="{B07DAF7B-1564-488E-B6DF-8F269E18A19E}" type="presOf" srcId="{7272A8FB-33B6-4B58-A203-A2D583D1F854}" destId="{4CE173DD-0C8C-42B2-9384-C446F090480E}" srcOrd="0" destOrd="0" presId="urn:microsoft.com/office/officeart/2005/8/layout/default"/>
    <dgm:cxn modelId="{610E158E-2802-4A4D-A318-72F9AAAB852A}" type="presOf" srcId="{F7D40FFD-3CAB-4755-851B-43B8825B1D9B}" destId="{C54BDF77-20AA-4580-9B1F-01F6F6923E62}" srcOrd="0" destOrd="0" presId="urn:microsoft.com/office/officeart/2005/8/layout/default"/>
    <dgm:cxn modelId="{33A79EBB-1B3A-4255-A1D4-A4A8C0509FD9}" type="presOf" srcId="{26A5BEF5-F5B9-4D39-B01D-A9A0B33E5E52}" destId="{38B8BB67-F101-4BB7-84B4-8D6E0E13077D}" srcOrd="0" destOrd="0" presId="urn:microsoft.com/office/officeart/2005/8/layout/default"/>
    <dgm:cxn modelId="{0FF4475E-FCEB-4752-9469-18C45DDC80FD}" type="presOf" srcId="{CD1C00D1-E834-4E6B-8722-1239F0E61B1F}" destId="{932C45AF-5969-4054-AB1F-3C4AFEEBF4D4}" srcOrd="0" destOrd="0" presId="urn:microsoft.com/office/officeart/2005/8/layout/default"/>
    <dgm:cxn modelId="{16F52E08-EE60-4C38-92D6-7AEFE4A15393}" srcId="{7272A8FB-33B6-4B58-A203-A2D583D1F854}" destId="{CD1C00D1-E834-4E6B-8722-1239F0E61B1F}" srcOrd="3" destOrd="0" parTransId="{CAE6A365-C2D4-48B9-9F9A-B322E3CA65B8}" sibTransId="{DB1FFCDA-84D0-4CF0-BE7C-EFF998F162A1}"/>
    <dgm:cxn modelId="{A7CC6EFD-0F37-4237-9AAC-4A10176F9B02}" srcId="{7272A8FB-33B6-4B58-A203-A2D583D1F854}" destId="{0EBDE319-1841-4BF1-A510-43C1976E8AD4}" srcOrd="1" destOrd="0" parTransId="{6618807D-C395-4884-8677-86C16DB8ED14}" sibTransId="{0B2C20CA-83CF-434F-A13E-3EDF254B6E12}"/>
    <dgm:cxn modelId="{26E646F3-67A7-445D-9B71-31EED7FA2C7F}" srcId="{7272A8FB-33B6-4B58-A203-A2D583D1F854}" destId="{F7D40FFD-3CAB-4755-851B-43B8825B1D9B}" srcOrd="0" destOrd="0" parTransId="{3D2376B9-2FCD-4AFF-9588-17308DE6574D}" sibTransId="{E45551BF-BC22-4F2F-8F26-8ACAE478B245}"/>
    <dgm:cxn modelId="{D27E3B4C-DD60-41B4-B068-580305A54DDD}" type="presOf" srcId="{0EBDE319-1841-4BF1-A510-43C1976E8AD4}" destId="{2210E039-A155-42A5-8CC2-C10ACFEB97C1}" srcOrd="0" destOrd="0" presId="urn:microsoft.com/office/officeart/2005/8/layout/default"/>
    <dgm:cxn modelId="{5391A5BE-DAD7-4A1D-9DC2-52F037E03941}" type="presParOf" srcId="{4CE173DD-0C8C-42B2-9384-C446F090480E}" destId="{C54BDF77-20AA-4580-9B1F-01F6F6923E62}" srcOrd="0" destOrd="0" presId="urn:microsoft.com/office/officeart/2005/8/layout/default"/>
    <dgm:cxn modelId="{CBE80291-8100-4B31-9277-16237C29897E}" type="presParOf" srcId="{4CE173DD-0C8C-42B2-9384-C446F090480E}" destId="{3E36816F-E9C7-410B-8296-0CAE216874AF}" srcOrd="1" destOrd="0" presId="urn:microsoft.com/office/officeart/2005/8/layout/default"/>
    <dgm:cxn modelId="{D9D96B8E-7D1E-4657-8981-5FE6DFA07741}" type="presParOf" srcId="{4CE173DD-0C8C-42B2-9384-C446F090480E}" destId="{2210E039-A155-42A5-8CC2-C10ACFEB97C1}" srcOrd="2" destOrd="0" presId="urn:microsoft.com/office/officeart/2005/8/layout/default"/>
    <dgm:cxn modelId="{E116FF6B-3B62-4E6D-B2F2-C2A9428D7009}" type="presParOf" srcId="{4CE173DD-0C8C-42B2-9384-C446F090480E}" destId="{273D0A0C-A9F1-426C-A7BB-0AC9829DA142}" srcOrd="3" destOrd="0" presId="urn:microsoft.com/office/officeart/2005/8/layout/default"/>
    <dgm:cxn modelId="{65439542-8810-4190-88FC-475A94CD7613}" type="presParOf" srcId="{4CE173DD-0C8C-42B2-9384-C446F090480E}" destId="{38B8BB67-F101-4BB7-84B4-8D6E0E13077D}" srcOrd="4" destOrd="0" presId="urn:microsoft.com/office/officeart/2005/8/layout/default"/>
    <dgm:cxn modelId="{67880B12-954D-4267-A4E2-A1791CE6DA2A}" type="presParOf" srcId="{4CE173DD-0C8C-42B2-9384-C446F090480E}" destId="{54AD6A56-E7D2-4CDA-899C-CA6E12F7FF1D}" srcOrd="5" destOrd="0" presId="urn:microsoft.com/office/officeart/2005/8/layout/default"/>
    <dgm:cxn modelId="{D4BC581B-4DAF-44CE-A03D-EA2100BAF235}" type="presParOf" srcId="{4CE173DD-0C8C-42B2-9384-C446F090480E}" destId="{932C45AF-5969-4054-AB1F-3C4AFEEBF4D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72A8FB-33B6-4B58-A203-A2D583D1F854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F7D40FFD-3CAB-4755-851B-43B8825B1D9B}">
      <dgm:prSet phldrT="[טקסט]"/>
      <dgm:spPr/>
      <dgm:t>
        <a:bodyPr/>
        <a:lstStyle/>
        <a:p>
          <a:pPr rtl="1"/>
          <a:r>
            <a:rPr lang="he-IL" dirty="0" smtClean="0"/>
            <a:t>כי זה יותר יפה</a:t>
          </a:r>
          <a:endParaRPr lang="he-IL" dirty="0"/>
        </a:p>
      </dgm:t>
    </dgm:pt>
    <dgm:pt modelId="{3D2376B9-2FCD-4AFF-9588-17308DE6574D}" type="par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E45551BF-BC22-4F2F-8F26-8ACAE478B245}" type="sibTrans" cxnId="{26E646F3-67A7-445D-9B71-31EED7FA2C7F}">
      <dgm:prSet/>
      <dgm:spPr/>
      <dgm:t>
        <a:bodyPr/>
        <a:lstStyle/>
        <a:p>
          <a:pPr rtl="1"/>
          <a:endParaRPr lang="he-IL"/>
        </a:p>
      </dgm:t>
    </dgm:pt>
    <dgm:pt modelId="{0EBDE319-1841-4BF1-A510-43C1976E8AD4}">
      <dgm:prSet phldrT="[טקסט]"/>
      <dgm:spPr/>
      <dgm:t>
        <a:bodyPr/>
        <a:lstStyle/>
        <a:p>
          <a:pPr rtl="1"/>
          <a:r>
            <a:rPr lang="he-IL" dirty="0" smtClean="0"/>
            <a:t>כי הזכוכית כבדה</a:t>
          </a:r>
          <a:endParaRPr lang="he-IL" dirty="0"/>
        </a:p>
      </dgm:t>
    </dgm:pt>
    <dgm:pt modelId="{6618807D-C395-4884-8677-86C16DB8ED14}" type="par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0B2C20CA-83CF-434F-A13E-3EDF254B6E12}" type="sibTrans" cxnId="{A7CC6EFD-0F37-4237-9AAC-4A10176F9B02}">
      <dgm:prSet/>
      <dgm:spPr/>
      <dgm:t>
        <a:bodyPr/>
        <a:lstStyle/>
        <a:p>
          <a:pPr rtl="1"/>
          <a:endParaRPr lang="he-IL"/>
        </a:p>
      </dgm:t>
    </dgm:pt>
    <dgm:pt modelId="{26A5BEF5-F5B9-4D39-B01D-A9A0B33E5E52}">
      <dgm:prSet phldrT="[טקסט]"/>
      <dgm:spPr/>
      <dgm:t>
        <a:bodyPr/>
        <a:lstStyle/>
        <a:p>
          <a:pPr rtl="1"/>
          <a:r>
            <a:rPr lang="he-IL" dirty="0" smtClean="0"/>
            <a:t>כי זה יותר זול</a:t>
          </a:r>
          <a:endParaRPr lang="he-IL" dirty="0"/>
        </a:p>
      </dgm:t>
    </dgm:pt>
    <dgm:pt modelId="{7F57592B-2CC5-46A7-812E-68A5B969961E}" type="par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A151C496-6C22-411F-A732-47439EDF8C71}" type="sibTrans" cxnId="{612E7208-D7D6-4EF0-88E3-2C5E3CD4FB7E}">
      <dgm:prSet/>
      <dgm:spPr/>
      <dgm:t>
        <a:bodyPr/>
        <a:lstStyle/>
        <a:p>
          <a:pPr rtl="1"/>
          <a:endParaRPr lang="he-IL"/>
        </a:p>
      </dgm:t>
    </dgm:pt>
    <dgm:pt modelId="{CD1C00D1-E834-4E6B-8722-1239F0E61B1F}">
      <dgm:prSet phldrT="[טקסט]"/>
      <dgm:spPr>
        <a:solidFill>
          <a:srgbClr val="FF0000"/>
        </a:solidFill>
      </dgm:spPr>
      <dgm:t>
        <a:bodyPr/>
        <a:lstStyle/>
        <a:p>
          <a:pPr rtl="1"/>
          <a:r>
            <a:rPr lang="he-IL" dirty="0" smtClean="0"/>
            <a:t>כי האוויר מבודד חום</a:t>
          </a:r>
          <a:endParaRPr lang="he-IL" dirty="0"/>
        </a:p>
      </dgm:t>
    </dgm:pt>
    <dgm:pt modelId="{CAE6A365-C2D4-48B9-9F9A-B322E3CA65B8}" type="par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DB1FFCDA-84D0-4CF0-BE7C-EFF998F162A1}" type="sibTrans" cxnId="{16F52E08-EE60-4C38-92D6-7AEFE4A15393}">
      <dgm:prSet/>
      <dgm:spPr/>
      <dgm:t>
        <a:bodyPr/>
        <a:lstStyle/>
        <a:p>
          <a:pPr rtl="1"/>
          <a:endParaRPr lang="he-IL"/>
        </a:p>
      </dgm:t>
    </dgm:pt>
    <dgm:pt modelId="{4CE173DD-0C8C-42B2-9384-C446F090480E}" type="pres">
      <dgm:prSet presAssocID="{7272A8FB-33B6-4B58-A203-A2D583D1F85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C54BDF77-20AA-4580-9B1F-01F6F6923E62}" type="pres">
      <dgm:prSet presAssocID="{F7D40FFD-3CAB-4755-851B-43B8825B1D9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E36816F-E9C7-410B-8296-0CAE216874AF}" type="pres">
      <dgm:prSet presAssocID="{E45551BF-BC22-4F2F-8F26-8ACAE478B245}" presName="sibTrans" presStyleCnt="0"/>
      <dgm:spPr/>
    </dgm:pt>
    <dgm:pt modelId="{2210E039-A155-42A5-8CC2-C10ACFEB97C1}" type="pres">
      <dgm:prSet presAssocID="{0EBDE319-1841-4BF1-A510-43C1976E8AD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73D0A0C-A9F1-426C-A7BB-0AC9829DA142}" type="pres">
      <dgm:prSet presAssocID="{0B2C20CA-83CF-434F-A13E-3EDF254B6E12}" presName="sibTrans" presStyleCnt="0"/>
      <dgm:spPr/>
    </dgm:pt>
    <dgm:pt modelId="{38B8BB67-F101-4BB7-84B4-8D6E0E13077D}" type="pres">
      <dgm:prSet presAssocID="{26A5BEF5-F5B9-4D39-B01D-A9A0B33E5E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4AD6A56-E7D2-4CDA-899C-CA6E12F7FF1D}" type="pres">
      <dgm:prSet presAssocID="{A151C496-6C22-411F-A732-47439EDF8C71}" presName="sibTrans" presStyleCnt="0"/>
      <dgm:spPr/>
    </dgm:pt>
    <dgm:pt modelId="{932C45AF-5969-4054-AB1F-3C4AFEEBF4D4}" type="pres">
      <dgm:prSet presAssocID="{CD1C00D1-E834-4E6B-8722-1239F0E61B1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612E7208-D7D6-4EF0-88E3-2C5E3CD4FB7E}" srcId="{7272A8FB-33B6-4B58-A203-A2D583D1F854}" destId="{26A5BEF5-F5B9-4D39-B01D-A9A0B33E5E52}" srcOrd="2" destOrd="0" parTransId="{7F57592B-2CC5-46A7-812E-68A5B969961E}" sibTransId="{A151C496-6C22-411F-A732-47439EDF8C71}"/>
    <dgm:cxn modelId="{AE21BFBD-1A69-4C1A-81A8-C9753AC74FC1}" type="presOf" srcId="{0EBDE319-1841-4BF1-A510-43C1976E8AD4}" destId="{2210E039-A155-42A5-8CC2-C10ACFEB97C1}" srcOrd="0" destOrd="0" presId="urn:microsoft.com/office/officeart/2005/8/layout/default"/>
    <dgm:cxn modelId="{E3FE4336-0889-41DF-B78A-1971748202FD}" type="presOf" srcId="{7272A8FB-33B6-4B58-A203-A2D583D1F854}" destId="{4CE173DD-0C8C-42B2-9384-C446F090480E}" srcOrd="0" destOrd="0" presId="urn:microsoft.com/office/officeart/2005/8/layout/default"/>
    <dgm:cxn modelId="{ED8A13CB-E9E7-4A79-8024-449D20216881}" type="presOf" srcId="{F7D40FFD-3CAB-4755-851B-43B8825B1D9B}" destId="{C54BDF77-20AA-4580-9B1F-01F6F6923E62}" srcOrd="0" destOrd="0" presId="urn:microsoft.com/office/officeart/2005/8/layout/default"/>
    <dgm:cxn modelId="{1269787A-A02B-40D8-AC98-0E4FB947C65B}" type="presOf" srcId="{26A5BEF5-F5B9-4D39-B01D-A9A0B33E5E52}" destId="{38B8BB67-F101-4BB7-84B4-8D6E0E13077D}" srcOrd="0" destOrd="0" presId="urn:microsoft.com/office/officeart/2005/8/layout/default"/>
    <dgm:cxn modelId="{A7CC6EFD-0F37-4237-9AAC-4A10176F9B02}" srcId="{7272A8FB-33B6-4B58-A203-A2D583D1F854}" destId="{0EBDE319-1841-4BF1-A510-43C1976E8AD4}" srcOrd="1" destOrd="0" parTransId="{6618807D-C395-4884-8677-86C16DB8ED14}" sibTransId="{0B2C20CA-83CF-434F-A13E-3EDF254B6E12}"/>
    <dgm:cxn modelId="{FB10D9D7-3BF1-4818-8EE0-204E099CCE0F}" type="presOf" srcId="{CD1C00D1-E834-4E6B-8722-1239F0E61B1F}" destId="{932C45AF-5969-4054-AB1F-3C4AFEEBF4D4}" srcOrd="0" destOrd="0" presId="urn:microsoft.com/office/officeart/2005/8/layout/default"/>
    <dgm:cxn modelId="{26E646F3-67A7-445D-9B71-31EED7FA2C7F}" srcId="{7272A8FB-33B6-4B58-A203-A2D583D1F854}" destId="{F7D40FFD-3CAB-4755-851B-43B8825B1D9B}" srcOrd="0" destOrd="0" parTransId="{3D2376B9-2FCD-4AFF-9588-17308DE6574D}" sibTransId="{E45551BF-BC22-4F2F-8F26-8ACAE478B245}"/>
    <dgm:cxn modelId="{16F52E08-EE60-4C38-92D6-7AEFE4A15393}" srcId="{7272A8FB-33B6-4B58-A203-A2D583D1F854}" destId="{CD1C00D1-E834-4E6B-8722-1239F0E61B1F}" srcOrd="3" destOrd="0" parTransId="{CAE6A365-C2D4-48B9-9F9A-B322E3CA65B8}" sibTransId="{DB1FFCDA-84D0-4CF0-BE7C-EFF998F162A1}"/>
    <dgm:cxn modelId="{45B79514-8FEC-4B05-A4D1-D32344307184}" type="presParOf" srcId="{4CE173DD-0C8C-42B2-9384-C446F090480E}" destId="{C54BDF77-20AA-4580-9B1F-01F6F6923E62}" srcOrd="0" destOrd="0" presId="urn:microsoft.com/office/officeart/2005/8/layout/default"/>
    <dgm:cxn modelId="{4ADBABFC-037C-4751-A1B3-81DA9B086EBB}" type="presParOf" srcId="{4CE173DD-0C8C-42B2-9384-C446F090480E}" destId="{3E36816F-E9C7-410B-8296-0CAE216874AF}" srcOrd="1" destOrd="0" presId="urn:microsoft.com/office/officeart/2005/8/layout/default"/>
    <dgm:cxn modelId="{E966790A-4378-429D-9EC5-90F86695D9BE}" type="presParOf" srcId="{4CE173DD-0C8C-42B2-9384-C446F090480E}" destId="{2210E039-A155-42A5-8CC2-C10ACFEB97C1}" srcOrd="2" destOrd="0" presId="urn:microsoft.com/office/officeart/2005/8/layout/default"/>
    <dgm:cxn modelId="{D235F29F-3ED5-40E0-8771-BCAC06084757}" type="presParOf" srcId="{4CE173DD-0C8C-42B2-9384-C446F090480E}" destId="{273D0A0C-A9F1-426C-A7BB-0AC9829DA142}" srcOrd="3" destOrd="0" presId="urn:microsoft.com/office/officeart/2005/8/layout/default"/>
    <dgm:cxn modelId="{60A8F1C1-2932-480A-ABD3-AB43E69EFD80}" type="presParOf" srcId="{4CE173DD-0C8C-42B2-9384-C446F090480E}" destId="{38B8BB67-F101-4BB7-84B4-8D6E0E13077D}" srcOrd="4" destOrd="0" presId="urn:microsoft.com/office/officeart/2005/8/layout/default"/>
    <dgm:cxn modelId="{B891A05B-03FE-4C8E-ACF2-F1789165AB83}" type="presParOf" srcId="{4CE173DD-0C8C-42B2-9384-C446F090480E}" destId="{54AD6A56-E7D2-4CDA-899C-CA6E12F7FF1D}" srcOrd="5" destOrd="0" presId="urn:microsoft.com/office/officeart/2005/8/layout/default"/>
    <dgm:cxn modelId="{CE4A366C-9EF2-48F6-B233-895D0E041A7E}" type="presParOf" srcId="{4CE173DD-0C8C-42B2-9384-C446F090480E}" destId="{932C45AF-5969-4054-AB1F-3C4AFEEBF4D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1D024-267F-4279-963F-E7A95CB9C08B}">
      <dsp:nvSpPr>
        <dsp:cNvPr id="0" name=""/>
        <dsp:cNvSpPr/>
      </dsp:nvSpPr>
      <dsp:spPr>
        <a:xfrm>
          <a:off x="0" y="440911"/>
          <a:ext cx="2713632" cy="162817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kern="1200" dirty="0" smtClean="0"/>
            <a:t>משיכה למגנט</a:t>
          </a:r>
          <a:endParaRPr lang="he-IL" sz="4800" kern="1200" dirty="0"/>
        </a:p>
      </dsp:txBody>
      <dsp:txXfrm>
        <a:off x="0" y="440911"/>
        <a:ext cx="2713632" cy="1628179"/>
      </dsp:txXfrm>
    </dsp:sp>
    <dsp:sp modelId="{D9A2E1D3-57A6-40BE-8492-A94758BA3BCF}">
      <dsp:nvSpPr>
        <dsp:cNvPr id="0" name=""/>
        <dsp:cNvSpPr/>
      </dsp:nvSpPr>
      <dsp:spPr>
        <a:xfrm>
          <a:off x="2984996" y="440911"/>
          <a:ext cx="2713632" cy="1628179"/>
        </a:xfrm>
        <a:prstGeom prst="rect">
          <a:avLst/>
        </a:prstGeom>
        <a:gradFill rotWithShape="0">
          <a:gsLst>
            <a:gs pos="0">
              <a:schemeClr val="accent5">
                <a:hueOff val="1593670"/>
                <a:satOff val="0"/>
                <a:lumOff val="1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1593670"/>
                <a:satOff val="0"/>
                <a:lumOff val="1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kern="1200" dirty="0" smtClean="0"/>
            <a:t>צפיפות</a:t>
          </a:r>
          <a:endParaRPr lang="he-IL" sz="4800" kern="1200" dirty="0"/>
        </a:p>
      </dsp:txBody>
      <dsp:txXfrm>
        <a:off x="2984996" y="440911"/>
        <a:ext cx="2713632" cy="1628179"/>
      </dsp:txXfrm>
    </dsp:sp>
    <dsp:sp modelId="{67DC917C-A776-47F8-A7F0-A22A0009F9FB}">
      <dsp:nvSpPr>
        <dsp:cNvPr id="0" name=""/>
        <dsp:cNvSpPr/>
      </dsp:nvSpPr>
      <dsp:spPr>
        <a:xfrm>
          <a:off x="5969992" y="440911"/>
          <a:ext cx="2713632" cy="1628179"/>
        </a:xfrm>
        <a:prstGeom prst="rect">
          <a:avLst/>
        </a:prstGeom>
        <a:gradFill rotWithShape="0">
          <a:gsLst>
            <a:gs pos="0">
              <a:schemeClr val="accent5">
                <a:hueOff val="3187339"/>
                <a:satOff val="0"/>
                <a:lumOff val="211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3187339"/>
                <a:satOff val="0"/>
                <a:lumOff val="211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kern="1200" dirty="0" smtClean="0"/>
            <a:t>הולכת חשמל</a:t>
          </a:r>
          <a:endParaRPr lang="he-IL" sz="4800" kern="1200" dirty="0"/>
        </a:p>
      </dsp:txBody>
      <dsp:txXfrm>
        <a:off x="5969992" y="440911"/>
        <a:ext cx="2713632" cy="1628179"/>
      </dsp:txXfrm>
    </dsp:sp>
    <dsp:sp modelId="{ED75C63F-EB09-4DE7-A6EC-844D05291854}">
      <dsp:nvSpPr>
        <dsp:cNvPr id="0" name=""/>
        <dsp:cNvSpPr/>
      </dsp:nvSpPr>
      <dsp:spPr>
        <a:xfrm>
          <a:off x="0" y="2340454"/>
          <a:ext cx="2713632" cy="1628179"/>
        </a:xfrm>
        <a:prstGeom prst="rect">
          <a:avLst/>
        </a:prstGeom>
        <a:gradFill rotWithShape="0">
          <a:gsLst>
            <a:gs pos="0">
              <a:schemeClr val="accent5">
                <a:hueOff val="4781009"/>
                <a:satOff val="0"/>
                <a:lumOff val="31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4781009"/>
                <a:satOff val="0"/>
                <a:lumOff val="31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kern="1200" dirty="0" smtClean="0"/>
            <a:t>דחיסות</a:t>
          </a:r>
          <a:endParaRPr lang="he-IL" sz="4800" kern="1200" dirty="0"/>
        </a:p>
      </dsp:txBody>
      <dsp:txXfrm>
        <a:off x="0" y="2340454"/>
        <a:ext cx="2713632" cy="1628179"/>
      </dsp:txXfrm>
    </dsp:sp>
    <dsp:sp modelId="{06E5C4FD-811B-4F4D-8280-D6BDC49C0FFA}">
      <dsp:nvSpPr>
        <dsp:cNvPr id="0" name=""/>
        <dsp:cNvSpPr/>
      </dsp:nvSpPr>
      <dsp:spPr>
        <a:xfrm>
          <a:off x="2984996" y="2340454"/>
          <a:ext cx="2713632" cy="1628179"/>
        </a:xfrm>
        <a:prstGeom prst="rect">
          <a:avLst/>
        </a:prstGeom>
        <a:gradFill rotWithShape="0">
          <a:gsLst>
            <a:gs pos="0">
              <a:schemeClr val="accent5">
                <a:hueOff val="6374679"/>
                <a:satOff val="0"/>
                <a:lumOff val="423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6374679"/>
                <a:satOff val="0"/>
                <a:lumOff val="423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kern="1200" dirty="0" smtClean="0"/>
            <a:t>הולכת חום</a:t>
          </a:r>
          <a:endParaRPr lang="he-IL" sz="4800" kern="1200" dirty="0"/>
        </a:p>
      </dsp:txBody>
      <dsp:txXfrm>
        <a:off x="2984996" y="2340454"/>
        <a:ext cx="2713632" cy="1628179"/>
      </dsp:txXfrm>
    </dsp:sp>
    <dsp:sp modelId="{9443A91F-FFCF-47C4-8794-2D2E808FA8EA}">
      <dsp:nvSpPr>
        <dsp:cNvPr id="0" name=""/>
        <dsp:cNvSpPr/>
      </dsp:nvSpPr>
      <dsp:spPr>
        <a:xfrm>
          <a:off x="5969992" y="2340454"/>
          <a:ext cx="2713632" cy="1628179"/>
        </a:xfrm>
        <a:prstGeom prst="rect">
          <a:avLst/>
        </a:prstGeom>
        <a:gradFill rotWithShape="0">
          <a:gsLst>
            <a:gs pos="0">
              <a:schemeClr val="accent5">
                <a:hueOff val="7968348"/>
                <a:satOff val="0"/>
                <a:lumOff val="529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7968348"/>
                <a:satOff val="0"/>
                <a:lumOff val="529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800" kern="1200" dirty="0" smtClean="0"/>
            <a:t>ניתן לריקוע</a:t>
          </a:r>
          <a:endParaRPr lang="he-IL" sz="4800" kern="1200" dirty="0"/>
        </a:p>
      </dsp:txBody>
      <dsp:txXfrm>
        <a:off x="5969992" y="2340454"/>
        <a:ext cx="2713632" cy="1628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BDF77-20AA-4580-9B1F-01F6F6923E62}">
      <dsp:nvSpPr>
        <dsp:cNvPr id="0" name=""/>
        <dsp:cNvSpPr/>
      </dsp:nvSpPr>
      <dsp:spPr>
        <a:xfrm>
          <a:off x="1061660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דחיס</a:t>
          </a:r>
          <a:endParaRPr lang="he-IL" sz="4500" kern="1200" dirty="0"/>
        </a:p>
      </dsp:txBody>
      <dsp:txXfrm>
        <a:off x="1061660" y="30"/>
        <a:ext cx="2545650" cy="1527390"/>
      </dsp:txXfrm>
    </dsp:sp>
    <dsp:sp modelId="{2210E039-A155-42A5-8CC2-C10ACFEB97C1}">
      <dsp:nvSpPr>
        <dsp:cNvPr id="0" name=""/>
        <dsp:cNvSpPr/>
      </dsp:nvSpPr>
      <dsp:spPr>
        <a:xfrm>
          <a:off x="3861876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מבודד חום</a:t>
          </a:r>
          <a:endParaRPr lang="he-IL" sz="4500" kern="1200" dirty="0"/>
        </a:p>
      </dsp:txBody>
      <dsp:txXfrm>
        <a:off x="3861876" y="30"/>
        <a:ext cx="2545650" cy="1527390"/>
      </dsp:txXfrm>
    </dsp:sp>
    <dsp:sp modelId="{38B8BB67-F101-4BB7-84B4-8D6E0E13077D}">
      <dsp:nvSpPr>
        <dsp:cNvPr id="0" name=""/>
        <dsp:cNvSpPr/>
      </dsp:nvSpPr>
      <dsp:spPr>
        <a:xfrm>
          <a:off x="1061660" y="1781986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מתפשט</a:t>
          </a:r>
          <a:endParaRPr lang="he-IL" sz="4500" kern="1200" dirty="0"/>
        </a:p>
      </dsp:txBody>
      <dsp:txXfrm>
        <a:off x="1061660" y="1781986"/>
        <a:ext cx="2545650" cy="1527390"/>
      </dsp:txXfrm>
    </dsp:sp>
    <dsp:sp modelId="{932C45AF-5969-4054-AB1F-3C4AFEEBF4D4}">
      <dsp:nvSpPr>
        <dsp:cNvPr id="0" name=""/>
        <dsp:cNvSpPr/>
      </dsp:nvSpPr>
      <dsp:spPr>
        <a:xfrm>
          <a:off x="3861876" y="1781986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מוליך חשמל</a:t>
          </a:r>
          <a:endParaRPr lang="he-IL" sz="4500" kern="1200" dirty="0"/>
        </a:p>
      </dsp:txBody>
      <dsp:txXfrm>
        <a:off x="3861876" y="1781986"/>
        <a:ext cx="2545650" cy="15273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BDF77-20AA-4580-9B1F-01F6F6923E62}">
      <dsp:nvSpPr>
        <dsp:cNvPr id="0" name=""/>
        <dsp:cNvSpPr/>
      </dsp:nvSpPr>
      <dsp:spPr>
        <a:xfrm>
          <a:off x="1061660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דחיס</a:t>
          </a:r>
          <a:endParaRPr lang="he-IL" sz="4500" kern="1200" dirty="0"/>
        </a:p>
      </dsp:txBody>
      <dsp:txXfrm>
        <a:off x="1061660" y="30"/>
        <a:ext cx="2545650" cy="1527390"/>
      </dsp:txXfrm>
    </dsp:sp>
    <dsp:sp modelId="{2210E039-A155-42A5-8CC2-C10ACFEB97C1}">
      <dsp:nvSpPr>
        <dsp:cNvPr id="0" name=""/>
        <dsp:cNvSpPr/>
      </dsp:nvSpPr>
      <dsp:spPr>
        <a:xfrm>
          <a:off x="3861876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מבודד חום</a:t>
          </a:r>
          <a:endParaRPr lang="he-IL" sz="4500" kern="1200" dirty="0"/>
        </a:p>
      </dsp:txBody>
      <dsp:txXfrm>
        <a:off x="3861876" y="30"/>
        <a:ext cx="2545650" cy="1527390"/>
      </dsp:txXfrm>
    </dsp:sp>
    <dsp:sp modelId="{38B8BB67-F101-4BB7-84B4-8D6E0E13077D}">
      <dsp:nvSpPr>
        <dsp:cNvPr id="0" name=""/>
        <dsp:cNvSpPr/>
      </dsp:nvSpPr>
      <dsp:spPr>
        <a:xfrm>
          <a:off x="1061660" y="1781986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מתפשט</a:t>
          </a:r>
          <a:endParaRPr lang="he-IL" sz="4500" kern="1200" dirty="0"/>
        </a:p>
      </dsp:txBody>
      <dsp:txXfrm>
        <a:off x="1061660" y="1781986"/>
        <a:ext cx="2545650" cy="1527390"/>
      </dsp:txXfrm>
    </dsp:sp>
    <dsp:sp modelId="{932C45AF-5969-4054-AB1F-3C4AFEEBF4D4}">
      <dsp:nvSpPr>
        <dsp:cNvPr id="0" name=""/>
        <dsp:cNvSpPr/>
      </dsp:nvSpPr>
      <dsp:spPr>
        <a:xfrm>
          <a:off x="3861876" y="1781986"/>
          <a:ext cx="2545650" cy="1527390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500" kern="1200" dirty="0" smtClean="0"/>
            <a:t>מוליך חשמל</a:t>
          </a:r>
          <a:endParaRPr lang="he-IL" sz="4500" kern="1200" dirty="0"/>
        </a:p>
      </dsp:txBody>
      <dsp:txXfrm>
        <a:off x="3861876" y="1781986"/>
        <a:ext cx="2545650" cy="15273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BDF77-20AA-4580-9B1F-01F6F6923E62}">
      <dsp:nvSpPr>
        <dsp:cNvPr id="0" name=""/>
        <dsp:cNvSpPr/>
      </dsp:nvSpPr>
      <dsp:spPr>
        <a:xfrm>
          <a:off x="911" y="587937"/>
          <a:ext cx="3555887" cy="21335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לא</a:t>
          </a:r>
          <a:endParaRPr lang="he-IL" sz="6500" kern="1200" dirty="0"/>
        </a:p>
      </dsp:txBody>
      <dsp:txXfrm>
        <a:off x="911" y="587937"/>
        <a:ext cx="3555887" cy="2133532"/>
      </dsp:txXfrm>
    </dsp:sp>
    <dsp:sp modelId="{2210E039-A155-42A5-8CC2-C10ACFEB97C1}">
      <dsp:nvSpPr>
        <dsp:cNvPr id="0" name=""/>
        <dsp:cNvSpPr/>
      </dsp:nvSpPr>
      <dsp:spPr>
        <a:xfrm>
          <a:off x="3912388" y="587937"/>
          <a:ext cx="3555887" cy="21335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כן</a:t>
          </a:r>
          <a:endParaRPr lang="he-IL" sz="6500" kern="1200" dirty="0"/>
        </a:p>
      </dsp:txBody>
      <dsp:txXfrm>
        <a:off x="3912388" y="587937"/>
        <a:ext cx="3555887" cy="21335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BDF77-20AA-4580-9B1F-01F6F6923E62}">
      <dsp:nvSpPr>
        <dsp:cNvPr id="0" name=""/>
        <dsp:cNvSpPr/>
      </dsp:nvSpPr>
      <dsp:spPr>
        <a:xfrm>
          <a:off x="911" y="587937"/>
          <a:ext cx="3555887" cy="2133532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לא</a:t>
          </a:r>
          <a:endParaRPr lang="he-IL" sz="6500" kern="1200" dirty="0"/>
        </a:p>
      </dsp:txBody>
      <dsp:txXfrm>
        <a:off x="911" y="587937"/>
        <a:ext cx="3555887" cy="2133532"/>
      </dsp:txXfrm>
    </dsp:sp>
    <dsp:sp modelId="{2210E039-A155-42A5-8CC2-C10ACFEB97C1}">
      <dsp:nvSpPr>
        <dsp:cNvPr id="0" name=""/>
        <dsp:cNvSpPr/>
      </dsp:nvSpPr>
      <dsp:spPr>
        <a:xfrm>
          <a:off x="3912388" y="587937"/>
          <a:ext cx="3555887" cy="21335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כן</a:t>
          </a:r>
          <a:endParaRPr lang="he-IL" sz="6500" kern="1200" dirty="0"/>
        </a:p>
      </dsp:txBody>
      <dsp:txXfrm>
        <a:off x="3912388" y="587937"/>
        <a:ext cx="3555887" cy="21335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BDF77-20AA-4580-9B1F-01F6F6923E62}">
      <dsp:nvSpPr>
        <dsp:cNvPr id="0" name=""/>
        <dsp:cNvSpPr/>
      </dsp:nvSpPr>
      <dsp:spPr>
        <a:xfrm>
          <a:off x="1061660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זה יותר יפה</a:t>
          </a:r>
          <a:endParaRPr lang="he-IL" sz="4200" kern="1200" dirty="0"/>
        </a:p>
      </dsp:txBody>
      <dsp:txXfrm>
        <a:off x="1061660" y="30"/>
        <a:ext cx="2545650" cy="1527390"/>
      </dsp:txXfrm>
    </dsp:sp>
    <dsp:sp modelId="{2210E039-A155-42A5-8CC2-C10ACFEB97C1}">
      <dsp:nvSpPr>
        <dsp:cNvPr id="0" name=""/>
        <dsp:cNvSpPr/>
      </dsp:nvSpPr>
      <dsp:spPr>
        <a:xfrm>
          <a:off x="3861876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הזכוכית כבדה</a:t>
          </a:r>
          <a:endParaRPr lang="he-IL" sz="4200" kern="1200" dirty="0"/>
        </a:p>
      </dsp:txBody>
      <dsp:txXfrm>
        <a:off x="3861876" y="30"/>
        <a:ext cx="2545650" cy="1527390"/>
      </dsp:txXfrm>
    </dsp:sp>
    <dsp:sp modelId="{38B8BB67-F101-4BB7-84B4-8D6E0E13077D}">
      <dsp:nvSpPr>
        <dsp:cNvPr id="0" name=""/>
        <dsp:cNvSpPr/>
      </dsp:nvSpPr>
      <dsp:spPr>
        <a:xfrm>
          <a:off x="1061660" y="1781986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זה יותר זול</a:t>
          </a:r>
          <a:endParaRPr lang="he-IL" sz="4200" kern="1200" dirty="0"/>
        </a:p>
      </dsp:txBody>
      <dsp:txXfrm>
        <a:off x="1061660" y="1781986"/>
        <a:ext cx="2545650" cy="1527390"/>
      </dsp:txXfrm>
    </dsp:sp>
    <dsp:sp modelId="{932C45AF-5969-4054-AB1F-3C4AFEEBF4D4}">
      <dsp:nvSpPr>
        <dsp:cNvPr id="0" name=""/>
        <dsp:cNvSpPr/>
      </dsp:nvSpPr>
      <dsp:spPr>
        <a:xfrm>
          <a:off x="3861876" y="1781986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האוויר מבודד חום</a:t>
          </a:r>
          <a:endParaRPr lang="he-IL" sz="4200" kern="1200" dirty="0"/>
        </a:p>
      </dsp:txBody>
      <dsp:txXfrm>
        <a:off x="3861876" y="1781986"/>
        <a:ext cx="2545650" cy="15273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BDF77-20AA-4580-9B1F-01F6F6923E62}">
      <dsp:nvSpPr>
        <dsp:cNvPr id="0" name=""/>
        <dsp:cNvSpPr/>
      </dsp:nvSpPr>
      <dsp:spPr>
        <a:xfrm>
          <a:off x="1061660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זה יותר יפה</a:t>
          </a:r>
          <a:endParaRPr lang="he-IL" sz="4200" kern="1200" dirty="0"/>
        </a:p>
      </dsp:txBody>
      <dsp:txXfrm>
        <a:off x="1061660" y="30"/>
        <a:ext cx="2545650" cy="1527390"/>
      </dsp:txXfrm>
    </dsp:sp>
    <dsp:sp modelId="{2210E039-A155-42A5-8CC2-C10ACFEB97C1}">
      <dsp:nvSpPr>
        <dsp:cNvPr id="0" name=""/>
        <dsp:cNvSpPr/>
      </dsp:nvSpPr>
      <dsp:spPr>
        <a:xfrm>
          <a:off x="3861876" y="30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הזכוכית כבדה</a:t>
          </a:r>
          <a:endParaRPr lang="he-IL" sz="4200" kern="1200" dirty="0"/>
        </a:p>
      </dsp:txBody>
      <dsp:txXfrm>
        <a:off x="3861876" y="30"/>
        <a:ext cx="2545650" cy="1527390"/>
      </dsp:txXfrm>
    </dsp:sp>
    <dsp:sp modelId="{38B8BB67-F101-4BB7-84B4-8D6E0E13077D}">
      <dsp:nvSpPr>
        <dsp:cNvPr id="0" name=""/>
        <dsp:cNvSpPr/>
      </dsp:nvSpPr>
      <dsp:spPr>
        <a:xfrm>
          <a:off x="1061660" y="1781986"/>
          <a:ext cx="2545650" cy="152739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זה יותר זול</a:t>
          </a:r>
          <a:endParaRPr lang="he-IL" sz="4200" kern="1200" dirty="0"/>
        </a:p>
      </dsp:txBody>
      <dsp:txXfrm>
        <a:off x="1061660" y="1781986"/>
        <a:ext cx="2545650" cy="1527390"/>
      </dsp:txXfrm>
    </dsp:sp>
    <dsp:sp modelId="{932C45AF-5969-4054-AB1F-3C4AFEEBF4D4}">
      <dsp:nvSpPr>
        <dsp:cNvPr id="0" name=""/>
        <dsp:cNvSpPr/>
      </dsp:nvSpPr>
      <dsp:spPr>
        <a:xfrm>
          <a:off x="3861876" y="1781986"/>
          <a:ext cx="2545650" cy="1527390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4200" kern="1200" dirty="0" smtClean="0"/>
            <a:t>כי האוויר מבודד חום</a:t>
          </a:r>
          <a:endParaRPr lang="he-IL" sz="4200" kern="1200" dirty="0"/>
        </a:p>
      </dsp:txBody>
      <dsp:txXfrm>
        <a:off x="3861876" y="1781986"/>
        <a:ext cx="2545650" cy="1527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2162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habadpedia.co.il/index.php/%D7%90%D7%A8%D7%A5_%D7%99%D7%A9%D7%A8%D7%90%D7%9C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181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שואלים את התלמידים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מה לדעתכם יקרה לנייר אם נשקיע את הכוס כשהיא הפוכה בתוך קערת מים? </a:t>
            </a:r>
            <a:r>
              <a:rPr lang="he-IL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מרימים את הכוס בזהירות מתוך קערת 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המים, </a:t>
            </a:r>
            <a:r>
              <a:rPr lang="he-IL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מוציאים את הנייר ומבקשים מהתלמידים 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לבדוק: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האם הנייר נרטב</a:t>
            </a:r>
            <a:r>
              <a:rPr lang="he-IL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מסבירים את התוצאות 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כדי</a:t>
            </a:r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להגיע ל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מסקנות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מדוע הנייר לא נרטב?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מה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מנע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מהמים להיכנס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לכוס ולהרטיב את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הנייר? 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מסבירים </a:t>
            </a:r>
            <a:r>
              <a:rPr lang="he-IL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שהאוויר תופס מקום על סמך העובדות שנצפו בניסוי: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אם הנייר לא נרטב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- סימן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שהמים לא נכנסו  לכוס. אם מים לא נכנסו כנראה שהיה משהו בכוס שמנע מהמים להיכנס פנימה. מה לדעתכם היה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בכוס?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1200" b="0" i="0" u="sng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בכוס </a:t>
            </a:r>
            <a:r>
              <a:rPr lang="he-IL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היה אוויר. מכאן שלאוויר יש </a:t>
            </a:r>
            <a:r>
              <a:rPr lang="he-IL" sz="1200" b="0" i="0" u="sng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נפח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dirty="0"/>
              <a:t>לאחר מכן עוברים לשלב </a:t>
            </a:r>
            <a:r>
              <a:rPr lang="he-IL" dirty="0" smtClean="0"/>
              <a:t>הבא,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980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כעת בצעו את ההתנסות. </a:t>
            </a:r>
            <a:r>
              <a:rPr lang="he-IL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להדגים ולהסביר</a:t>
            </a:r>
            <a:r>
              <a:rPr lang="he-IL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מה עושים תוך כדי..</a:t>
            </a:r>
            <a:endParaRPr lang="he-IL" sz="1200" b="1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האם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הנייר נרטב? לא, תראו – הוא נשאר יבש לחלוטין!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האם צדקתם בהשערתכם?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אם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הנייר לא נרטב סימן שהמים לא נכנסו  לכוס. </a:t>
            </a:r>
            <a:endParaRPr lang="he-IL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אם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מים לא נכנסו כנראה שהיה משהו בכוס שמנע מהמים להיכנס פנימה. מה לדעתכם היה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בכוס?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נכון!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בכוס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היה אוויר.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9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מתוך תוצאות שתי ההתנסויות שביצענו אנחנו מסיקים מסקנה חשובה:</a:t>
            </a:r>
          </a:p>
          <a:p>
            <a:pPr algn="r" rtl="1"/>
            <a:r>
              <a:rPr lang="he-IL" dirty="0" smtClean="0"/>
              <a:t>האוויר תופס מקום, יש לו נפח.</a:t>
            </a:r>
          </a:p>
          <a:p>
            <a:pPr algn="r" rtl="1"/>
            <a:r>
              <a:rPr lang="he-IL" dirty="0" smtClean="0"/>
              <a:t>ממש כמו לכל חומר אחר.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94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לכל</a:t>
            </a:r>
            <a:r>
              <a:rPr lang="he-IL" baseline="0" dirty="0" smtClean="0"/>
              <a:t> חומר יש שלושה מאפיינים.</a:t>
            </a:r>
          </a:p>
          <a:p>
            <a:pPr algn="r"/>
            <a:r>
              <a:rPr lang="he-IL" baseline="0" dirty="0" smtClean="0"/>
              <a:t>יש לו כמות מסויימת, יש לו נפח, והוא נמצא באחד משלושת מצבי הצבירה – מוצק, נוזל  או גז.</a:t>
            </a:r>
          </a:p>
          <a:p>
            <a:pPr algn="r"/>
            <a:r>
              <a:rPr lang="he-IL" baseline="0" dirty="0" smtClean="0"/>
              <a:t>כדי לקבוע אם גם האוויר הוא חומר אנחנו צריכים לבדוק אם מתקיימים בו שלושת המאפיינים האלה.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943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אז ודאי שהוא במצב צבירה גז, ראינו בשתי ההתנסויות שיש לו נפח, וכעת נשאל האם יש לו כמות? האם אפשר למדוד אותה?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943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איך מודדים כמות של חומר?</a:t>
            </a:r>
          </a:p>
          <a:p>
            <a:pPr algn="r" rtl="1"/>
            <a:r>
              <a:rPr lang="he-IL" baseline="0" dirty="0" smtClean="0"/>
              <a:t>בעזרת מאזניים.</a:t>
            </a:r>
          </a:p>
          <a:p>
            <a:pPr algn="r" rtl="1"/>
            <a:r>
              <a:rPr lang="he-IL" baseline="0" dirty="0" smtClean="0"/>
              <a:t>בחיי היום יום אנחנו קוראים לזה משקל, אבל המילה המדעית היא מסה – כמות החומר.</a:t>
            </a:r>
          </a:p>
          <a:p>
            <a:pPr algn="r" rtl="1"/>
            <a:r>
              <a:rPr lang="he-IL" baseline="0" dirty="0" smtClean="0"/>
              <a:t>למאזניים שבתמונה יש שתי כפות.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943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בכף אחת של המאזניים מניחים את הגוף שאותו רוצים למדוד, במקרה שלנו האבטיח,</a:t>
            </a:r>
          </a:p>
          <a:p>
            <a:pPr algn="r" rtl="1"/>
            <a:r>
              <a:rPr lang="he-IL" baseline="0" dirty="0" smtClean="0"/>
              <a:t>ובכף השנייה מודדים באמצעות אבני מסה, עד שהכפות מאוזנות ורואים כמה חומר יש באבטיח.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943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מדענים רצו לבדוק, האם גם לאוויר יש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כמות, כדי לקבוע אם הוא חומר או 'לא כלום'.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לשם כך הם לקחו שני בקבוקי זכוכית זהים בגודלם ובצורתם והניחו אותם על כפות המאזניים.</a:t>
            </a:r>
            <a:endParaRPr lang="he-IL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התבוננו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באיור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האם כפות המאזנים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מאוזנות?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מה אפשר להסיק מכך ?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נכון, כמות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 החומר בשני הבקבוקים זהה.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469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 algn="r">
              <a:buNone/>
            </a:pPr>
            <a:r>
              <a:rPr lang="he-IL" dirty="0" smtClean="0"/>
              <a:t>בשלב</a:t>
            </a:r>
            <a:r>
              <a:rPr lang="he-IL" baseline="0" dirty="0" smtClean="0"/>
              <a:t> הבא המדענים הכניסו לתוך בקבוק ב' הרבה אוויר בעזרת מדחס אוויר  - כמו שמנפחים גלגלי אופניים.</a:t>
            </a:r>
          </a:p>
          <a:p>
            <a:pPr marL="50800" indent="0" algn="r">
              <a:buNone/>
            </a:pPr>
            <a:r>
              <a:rPr lang="he-IL" baseline="0" dirty="0" smtClean="0"/>
              <a:t>הם סגרו את פיית שני הבקבוקים ומדדו שוב בעזרת מאזניים.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469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התבוננו באיור: </a:t>
            </a:r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האם כפות המאזנים מאוזנות ?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מה אפשר להסיק מכך?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אתם צודקים!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בקבוק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ב' כבד יותר, יש בו כמות גדולה יותר.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זהו הבקבוק שדחסנו לתוכו אוויר.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אז מה ניתן ללמוד מכך?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נכון, אתם צודקים! 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46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שלום תלמידים,</a:t>
            </a:r>
          </a:p>
          <a:p>
            <a:pPr algn="r" rtl="1"/>
            <a:r>
              <a:rPr lang="he-IL" dirty="0" smtClean="0"/>
              <a:t>היום</a:t>
            </a:r>
            <a:r>
              <a:rPr lang="he-IL" baseline="0" dirty="0" smtClean="0"/>
              <a:t> נשאל -ונענה על השאלה: האם האוויר הוא 'לא כלום'.</a:t>
            </a:r>
          </a:p>
          <a:p>
            <a:pPr algn="r" rtl="1"/>
            <a:r>
              <a:rPr lang="he-IL" baseline="0" dirty="0" smtClean="0"/>
              <a:t>ורגע לפני כן, קראו את הפסוק המופיע בספר בראשית: וזהב הארץ ההיא טוב.</a:t>
            </a:r>
          </a:p>
          <a:p>
            <a:pPr algn="r" rtl="1"/>
            <a:r>
              <a:rPr lang="he-IL" baseline="0" dirty="0" smtClean="0"/>
              <a:t>רגע, מה הקשר בין זהב ובין אוויר?</a:t>
            </a:r>
          </a:p>
          <a:p>
            <a:pPr algn="r" rtl="1"/>
            <a:r>
              <a:rPr lang="he-IL" baseline="0" dirty="0" smtClean="0"/>
              <a:t>חז"ל פירשו את הפסוק הזה כך – </a:t>
            </a:r>
            <a:r>
              <a:rPr lang="he-IL" b="1" baseline="0" dirty="0" smtClean="0"/>
              <a:t>להקריא</a:t>
            </a:r>
            <a:r>
              <a:rPr lang="he-IL" baseline="0" dirty="0" smtClean="0"/>
              <a:t>..</a:t>
            </a:r>
          </a:p>
          <a:p>
            <a:pPr algn="r" rtl="1"/>
            <a:r>
              <a:rPr lang="he-IL" baseline="0" dirty="0" smtClean="0"/>
              <a:t>למה מתכוונים כשאומרים: '</a:t>
            </a:r>
            <a:r>
              <a:rPr lang="he-IL" baseline="0" dirty="0" err="1" smtClean="0"/>
              <a:t>אוירא</a:t>
            </a:r>
            <a:r>
              <a:rPr lang="he-IL" baseline="0" dirty="0" smtClean="0"/>
              <a:t> </a:t>
            </a:r>
            <a:r>
              <a:rPr lang="he-IL" baseline="0" dirty="0" err="1" smtClean="0"/>
              <a:t>דארץ</a:t>
            </a:r>
            <a:r>
              <a:rPr lang="he-IL" baseline="0" dirty="0" smtClean="0"/>
              <a:t> ישראל מחכים'?</a:t>
            </a:r>
            <a:endParaRPr lang="he-IL" dirty="0" smtClean="0"/>
          </a:p>
          <a:p>
            <a:pPr algn="r" rtl="1"/>
            <a:r>
              <a:rPr lang="he-IL" dirty="0" smtClean="0"/>
              <a:t>כלומר: האוויר</a:t>
            </a:r>
            <a:r>
              <a:rPr lang="he-IL" baseline="0" dirty="0" smtClean="0"/>
              <a:t> הטהור של 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 tooltip="ארץ ישראל"/>
              </a:rPr>
              <a:t>ארץ ישראל</a:t>
            </a:r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יש בו סגולה – הוא מסוגל לחכמה,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אז מה זה בכלל האוויר?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sym typeface="Calibri"/>
              </a:rPr>
              <a:t> ממה הוא מורכב?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682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לאוויר יש גם כמות.</a:t>
            </a:r>
          </a:p>
          <a:p>
            <a:pPr algn="r" rtl="1"/>
            <a:r>
              <a:rPr lang="he-IL" baseline="0" dirty="0" smtClean="0"/>
              <a:t>כלומר – האוויר הוא בהחלט חומר!</a:t>
            </a:r>
          </a:p>
          <a:p>
            <a:pPr algn="r" rtl="1"/>
            <a:r>
              <a:rPr lang="he-IL" baseline="0" dirty="0" smtClean="0"/>
              <a:t>הוא ממש לא כלום.</a:t>
            </a:r>
          </a:p>
          <a:p>
            <a:pPr algn="r" rtl="1"/>
            <a:r>
              <a:rPr lang="he-IL" baseline="0" dirty="0" smtClean="0"/>
              <a:t>דוד לגמרי טעה בתשובתו..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1943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התבוננו בציוד</a:t>
            </a:r>
            <a:r>
              <a:rPr lang="he-IL" baseline="0" dirty="0" smtClean="0"/>
              <a:t> שעל גבו של הצוללן.</a:t>
            </a:r>
          </a:p>
          <a:p>
            <a:pPr algn="r"/>
            <a:r>
              <a:rPr lang="he-IL" baseline="0" dirty="0" smtClean="0"/>
              <a:t>המכל שלו מלא באוויר שמשמש אותו לנשימה מתחת לפני המים.</a:t>
            </a:r>
          </a:p>
          <a:p>
            <a:pPr algn="r"/>
            <a:r>
              <a:rPr lang="he-IL" baseline="0" dirty="0" smtClean="0"/>
              <a:t>כשהצוללן חוזר אל היבשה, המכל קל יותר.</a:t>
            </a:r>
          </a:p>
          <a:p>
            <a:pPr algn="r"/>
            <a:r>
              <a:rPr lang="he-IL" baseline="0" dirty="0" smtClean="0"/>
              <a:t>מדוע?</a:t>
            </a:r>
          </a:p>
          <a:p>
            <a:pPr algn="r"/>
            <a:r>
              <a:rPr lang="he-IL" baseline="0" dirty="0" smtClean="0"/>
              <a:t>איזה מאפיין של החומר מתואר כאן?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נכון מאוד.</a:t>
            </a:r>
          </a:p>
          <a:p>
            <a:pPr algn="r" rtl="1"/>
            <a:r>
              <a:rPr lang="he-IL" dirty="0" smtClean="0"/>
              <a:t>כאן מדובר בכמות האוויר.</a:t>
            </a:r>
          </a:p>
          <a:p>
            <a:pPr algn="r" rtl="1"/>
            <a:r>
              <a:rPr lang="he-IL" dirty="0" smtClean="0"/>
              <a:t>לאחר שהצוללן נושם מתוך האוויר שבמיכל, יש פחות חומר במיכל.</a:t>
            </a:r>
          </a:p>
          <a:p>
            <a:pPr algn="r" rtl="1"/>
            <a:r>
              <a:rPr lang="he-IL" dirty="0" smtClean="0"/>
              <a:t>הכמות קטנה יותר.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ודאי</a:t>
            </a:r>
            <a:r>
              <a:rPr lang="he-IL" baseline="0" dirty="0" smtClean="0"/>
              <a:t> ניפחתם בלונים לפני ימי הולדת או מסיבה.</a:t>
            </a:r>
          </a:p>
          <a:p>
            <a:pPr algn="r"/>
            <a:r>
              <a:rPr lang="he-IL" baseline="0" dirty="0" smtClean="0"/>
              <a:t>ככל שהכנסתם אוויר לבלון, הנפח שלו גדל.</a:t>
            </a:r>
          </a:p>
          <a:p>
            <a:pPr algn="r"/>
            <a:r>
              <a:rPr lang="he-IL" baseline="0" dirty="0" smtClean="0"/>
              <a:t>מדוע? איזה מאפיין של האוויר מתואר כאן?.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 smtClean="0"/>
              <a:t>האוויר</a:t>
            </a:r>
            <a:r>
              <a:rPr lang="he-IL" baseline="0" dirty="0" smtClean="0"/>
              <a:t> תופס מקום, יש לו נפח</a:t>
            </a:r>
          </a:p>
          <a:p>
            <a:pPr algn="r"/>
            <a:r>
              <a:rPr lang="he-IL" baseline="0" dirty="0" smtClean="0"/>
              <a:t>לכן הוא מנפח את החומר הגמיש ממנו עשוי הבלון.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ודאי</a:t>
            </a:r>
            <a:r>
              <a:rPr lang="he-IL" baseline="0" dirty="0" smtClean="0"/>
              <a:t> ניפחתם בלונים לפני ימי הולדת או מסיבה.</a:t>
            </a:r>
          </a:p>
          <a:p>
            <a:pPr algn="r" rtl="1"/>
            <a:r>
              <a:rPr lang="he-IL" baseline="0" dirty="0" smtClean="0"/>
              <a:t>ככל שהכנסתם אוויר לבלון, הנפח שלו גדל.</a:t>
            </a:r>
          </a:p>
          <a:p>
            <a:pPr algn="r" rtl="1"/>
            <a:r>
              <a:rPr lang="he-IL" baseline="0" dirty="0" smtClean="0"/>
              <a:t>מדוע?</a:t>
            </a:r>
          </a:p>
          <a:p>
            <a:pPr algn="r" rtl="1"/>
            <a:r>
              <a:rPr lang="he-IL" baseline="0" dirty="0" smtClean="0"/>
              <a:t>איזה מאפיין של האוויר מתואר כאן?.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האוויר תופס מקום, יש לו נפח.</a:t>
            </a:r>
          </a:p>
          <a:p>
            <a:pPr algn="r" rtl="1"/>
            <a:r>
              <a:rPr lang="he-IL" dirty="0" smtClean="0"/>
              <a:t>כמו בהתנסות עם</a:t>
            </a:r>
            <a:r>
              <a:rPr lang="he-IL" baseline="0" dirty="0" smtClean="0"/>
              <a:t> הבקבוק וקערת המים שביצענו קודם.</a:t>
            </a:r>
          </a:p>
          <a:p>
            <a:pPr algn="r" rtl="1"/>
            <a:r>
              <a:rPr lang="he-IL" baseline="0" dirty="0" smtClean="0"/>
              <a:t>רק אם נוציא את האוויר בשאיבה מהקשית, המיץ יוכל להיכנס פנימה.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ודאי</a:t>
            </a:r>
            <a:r>
              <a:rPr lang="he-IL" baseline="0" dirty="0" smtClean="0"/>
              <a:t> ניפחתם בלונים לפני ימי הולדת או מסיבה.</a:t>
            </a:r>
          </a:p>
          <a:p>
            <a:pPr algn="r" rtl="1"/>
            <a:r>
              <a:rPr lang="he-IL" baseline="0" dirty="0" smtClean="0"/>
              <a:t>ככל שהכנסתם אוויר לבלון, הנפח שלו גדל.</a:t>
            </a:r>
          </a:p>
          <a:p>
            <a:pPr algn="r" rtl="1"/>
            <a:r>
              <a:rPr lang="he-IL" baseline="0" dirty="0" smtClean="0"/>
              <a:t>מדוע?</a:t>
            </a:r>
          </a:p>
          <a:p>
            <a:pPr algn="r" rtl="1"/>
            <a:r>
              <a:rPr lang="he-IL" baseline="0" dirty="0" smtClean="0"/>
              <a:t>איזה מאפיין של האוויר מתואר כאן?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ודאי </a:t>
            </a:r>
            <a:r>
              <a:rPr lang="he-IL" dirty="0" err="1" smtClean="0"/>
              <a:t>שהמיכל</a:t>
            </a:r>
            <a:r>
              <a:rPr lang="he-IL" dirty="0" smtClean="0"/>
              <a:t> כבד</a:t>
            </a:r>
            <a:r>
              <a:rPr lang="he-IL" baseline="0" dirty="0" smtClean="0"/>
              <a:t> יותר אחרי שממלאים אותו,</a:t>
            </a:r>
          </a:p>
          <a:p>
            <a:pPr algn="r" rtl="1"/>
            <a:r>
              <a:rPr lang="he-IL" baseline="0" dirty="0" smtClean="0"/>
              <a:t>ראינו זאת גם בסיפור המחקר שקראנו.</a:t>
            </a:r>
          </a:p>
          <a:p>
            <a:pPr algn="r" rtl="1"/>
            <a:r>
              <a:rPr lang="he-IL" baseline="0" dirty="0" smtClean="0"/>
              <a:t>לאוויר יש כמות שאפשר למדוד באמצעות מאזניים.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54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dirty="0"/>
              <a:t>האוויר</a:t>
            </a:r>
            <a:r>
              <a:rPr lang="he-IL" sz="1200" baseline="0" dirty="0"/>
              <a:t> הוא לא חומר אחד, אלא תערובת של גזים.</a:t>
            </a:r>
          </a:p>
          <a:p>
            <a:pPr algn="r" rtl="1"/>
            <a:r>
              <a:rPr lang="he-IL" sz="1200" dirty="0" smtClean="0"/>
              <a:t>תרשים העוגה מייצג את הרכב האוויר.</a:t>
            </a:r>
          </a:p>
          <a:p>
            <a:pPr algn="r" rtl="1"/>
            <a:r>
              <a:rPr lang="he-IL" sz="1200" baseline="0" dirty="0" smtClean="0"/>
              <a:t>חנקן </a:t>
            </a:r>
            <a:r>
              <a:rPr lang="he-IL" sz="1200" baseline="0" dirty="0"/>
              <a:t>מהווה את רוב תערובת האוויר – 79%</a:t>
            </a:r>
          </a:p>
          <a:p>
            <a:pPr algn="r" rtl="1"/>
            <a:r>
              <a:rPr lang="he-IL" sz="1200" baseline="0" dirty="0" smtClean="0"/>
              <a:t>20% מתוך האוויר הוא חמצן.</a:t>
            </a:r>
          </a:p>
          <a:p>
            <a:pPr algn="r" rtl="1"/>
            <a:r>
              <a:rPr lang="he-IL" sz="1200" baseline="0" dirty="0" smtClean="0"/>
              <a:t>והאחוז האחרון מכיל גל מיני גזים כמו: ארגון, פחמן דו חמצני ואדי מים.</a:t>
            </a:r>
            <a:endParaRPr lang="he-IL" sz="1200" baseline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היום נשאל</a:t>
            </a:r>
            <a:r>
              <a:rPr lang="he-IL" baseline="0" dirty="0" smtClean="0"/>
              <a:t> כמה שאלות מרכזיות...</a:t>
            </a:r>
          </a:p>
          <a:p>
            <a:pPr algn="r" rtl="1"/>
            <a:r>
              <a:rPr lang="he-IL" b="1" dirty="0" smtClean="0"/>
              <a:t>קריאת </a:t>
            </a:r>
            <a:r>
              <a:rPr lang="he-IL" b="1" dirty="0"/>
              <a:t>השקופית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084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לחומרים שונים יש תכונות שונות.</a:t>
            </a:r>
          </a:p>
          <a:p>
            <a:pPr algn="r" rtl="1"/>
            <a:r>
              <a:rPr lang="he-IL" dirty="0" smtClean="0"/>
              <a:t>למשל: ברזל נמשך למגנט, נחושת מוליכה חשמל, מתכות מוליכות חום ועוד..</a:t>
            </a:r>
          </a:p>
          <a:p>
            <a:pPr algn="r" rtl="1"/>
            <a:r>
              <a:rPr lang="he-IL" dirty="0" smtClean="0"/>
              <a:t>כמו לכל חומר, גם לאוויר</a:t>
            </a:r>
            <a:r>
              <a:rPr lang="he-IL" baseline="0" dirty="0" smtClean="0"/>
              <a:t> יש תכונות.</a:t>
            </a:r>
          </a:p>
          <a:p>
            <a:pPr algn="r" rtl="1"/>
            <a:r>
              <a:rPr lang="he-IL" baseline="0" dirty="0" smtClean="0"/>
              <a:t>נלמד היום על שלוש תכונות של האוויר.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619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התכונה הראשונה ש</a:t>
            </a:r>
            <a:r>
              <a:rPr lang="he-IL" baseline="0" dirty="0" smtClean="0"/>
              <a:t>נלמד </a:t>
            </a:r>
            <a:r>
              <a:rPr lang="he-IL" dirty="0" smtClean="0"/>
              <a:t>עליה </a:t>
            </a:r>
            <a:r>
              <a:rPr lang="he-IL" baseline="0" dirty="0" smtClean="0"/>
              <a:t>היום היא תכונת 'בידוד החום'.</a:t>
            </a:r>
          </a:p>
          <a:p>
            <a:pPr algn="r" rtl="1"/>
            <a:r>
              <a:rPr lang="he-IL" baseline="0" dirty="0" smtClean="0"/>
              <a:t>בידוד חום הוא ההיפך ממוליכות חום.</a:t>
            </a:r>
          </a:p>
          <a:p>
            <a:pPr algn="r" rtl="1"/>
            <a:r>
              <a:rPr lang="he-IL" baseline="0" dirty="0" smtClean="0"/>
              <a:t>אתם ודאי יודעים שמתכות ידועות כמוליכות חום. אם נשים כפית בכוס מים חמים, החום יעבור מהמים אל הכפית וגם היא תתחמם.</a:t>
            </a:r>
          </a:p>
          <a:p>
            <a:pPr algn="r" rtl="1"/>
            <a:r>
              <a:rPr lang="he-IL" baseline="0" dirty="0" smtClean="0"/>
              <a:t>אבל כשאוויר כלוא בתוך מרחב </a:t>
            </a:r>
            <a:r>
              <a:rPr lang="he-IL" baseline="0" dirty="0" err="1" smtClean="0"/>
              <a:t>מסויים</a:t>
            </a:r>
            <a:r>
              <a:rPr lang="he-IL" baseline="0" dirty="0" smtClean="0"/>
              <a:t> הוא מבודד חום. כלומר החום כמעט לא עובר דרכו.</a:t>
            </a:r>
          </a:p>
          <a:p>
            <a:pPr marL="457200" marR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dirty="0" smtClean="0"/>
              <a:t>ישנם בתים שבהם מותקנים חלונות מבודדים – חלונות המסייעים לשמירה על טמפרטורה קבועה בחדר, בלי שתושפע מהטמפרטורה בחוץ, שעשויה להיות גבוהה מדי בקיץ ונמוכה מדי</a:t>
            </a:r>
            <a:r>
              <a:rPr lang="he-IL" baseline="0" dirty="0" smtClean="0"/>
              <a:t> </a:t>
            </a:r>
            <a:r>
              <a:rPr lang="he-IL" dirty="0" smtClean="0"/>
              <a:t>בחורף.</a:t>
            </a:r>
          </a:p>
          <a:p>
            <a:pPr algn="r" rtl="1"/>
            <a:r>
              <a:rPr lang="he-IL" baseline="0" dirty="0" smtClean="0"/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619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תכונת</a:t>
            </a:r>
            <a:r>
              <a:rPr lang="he-IL" baseline="0" dirty="0" smtClean="0"/>
              <a:t> בידוד החום של האוויר משמשת אותנו בחיי היום יום.</a:t>
            </a:r>
          </a:p>
          <a:p>
            <a:pPr algn="r" rtl="1"/>
            <a:r>
              <a:rPr lang="he-IL" baseline="0" dirty="0" smtClean="0"/>
              <a:t>מגוון מוצרים שאנחנו מכירים - משמשים כמתבודדי חום, בזכות האוויר הכלוא בתוכם:</a:t>
            </a:r>
          </a:p>
          <a:p>
            <a:pPr algn="r" rtl="1"/>
            <a:r>
              <a:rPr lang="he-IL" baseline="0" dirty="0" smtClean="0"/>
              <a:t>שמיכה, תרמוס, מעילים.</a:t>
            </a:r>
          </a:p>
          <a:p>
            <a:pPr algn="r" rtl="1"/>
            <a:r>
              <a:rPr lang="he-IL" baseline="0" dirty="0" smtClean="0"/>
              <a:t>בכולם כלוא אוויר  - זה מונע מהאוויר לעבור ממקום למקום.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619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התכונה </a:t>
            </a:r>
            <a:r>
              <a:rPr lang="he-IL" dirty="0" err="1" smtClean="0"/>
              <a:t>השניה</a:t>
            </a:r>
            <a:r>
              <a:rPr lang="he-IL" dirty="0" smtClean="0"/>
              <a:t> היא דחיסות האוויר.</a:t>
            </a:r>
          </a:p>
          <a:p>
            <a:pPr algn="r" rtl="1"/>
            <a:r>
              <a:rPr lang="he-IL" dirty="0" smtClean="0"/>
              <a:t>בואו נתנסה.</a:t>
            </a:r>
          </a:p>
          <a:p>
            <a:pPr algn="r" rtl="1"/>
            <a:r>
              <a:rPr lang="he-IL" dirty="0" smtClean="0"/>
              <a:t>קחו.. </a:t>
            </a:r>
            <a:r>
              <a:rPr lang="he-IL" b="1" dirty="0" smtClean="0"/>
              <a:t>(להקריא ולהדגים)</a:t>
            </a:r>
          </a:p>
          <a:p>
            <a:pPr algn="r" rtl="1"/>
            <a:r>
              <a:rPr lang="he-IL" dirty="0" smtClean="0"/>
              <a:t>האוויר הוא גז, וניתן</a:t>
            </a:r>
            <a:r>
              <a:rPr lang="he-IL" baseline="0" dirty="0" smtClean="0"/>
              <a:t> לדחוס אותו.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619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התכונה השלישית</a:t>
            </a:r>
            <a:r>
              <a:rPr lang="he-IL" baseline="0" dirty="0" smtClean="0"/>
              <a:t> קשורה להתפשטות האוויר.</a:t>
            </a:r>
          </a:p>
          <a:p>
            <a:pPr algn="r" rtl="1"/>
            <a:r>
              <a:rPr lang="he-IL" baseline="0" dirty="0" smtClean="0"/>
              <a:t>שאלתם את עצמכם פעם: איך כבר מפתח הבית אתם מריחים את ריח התבשיל שבמטבח?</a:t>
            </a:r>
          </a:p>
          <a:p>
            <a:pPr algn="r" rtl="1"/>
            <a:r>
              <a:rPr lang="he-IL" baseline="0" dirty="0" smtClean="0"/>
              <a:t>וכיצד ריחות נעימים מופצים בחדר: כמו בושם, מקלות מפיצי ריח?</a:t>
            </a:r>
          </a:p>
          <a:p>
            <a:pPr algn="r" rtl="1"/>
            <a:r>
              <a:rPr lang="he-IL" baseline="0" dirty="0" smtClean="0"/>
              <a:t>למעשה חומרי הריח עוברים ממקום למקום בזכות העובדה שהאוויר מתפשט.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619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בתפקודי היום יומי משתמשים הרבה באוויר </a:t>
            </a:r>
            <a:r>
              <a:rPr lang="he-IL" baseline="0" dirty="0" smtClean="0"/>
              <a:t>- בזכות העובדה שיש באוויר חמצן הנחוץ לבעירה, וקשה מאוד לנו להסתדר בלעדיו .</a:t>
            </a:r>
          </a:p>
          <a:p>
            <a:pPr algn="r" rtl="1"/>
            <a:r>
              <a:rPr lang="he-IL" baseline="0" dirty="0" smtClean="0"/>
              <a:t>אתם ודאי מכירים את משולש הבעירה.</a:t>
            </a:r>
          </a:p>
          <a:p>
            <a:pPr algn="r" rtl="1"/>
            <a:r>
              <a:rPr lang="he-IL" baseline="0" dirty="0" smtClean="0"/>
              <a:t>כדי שתתרחש בעירה אנחנו זקוקים לחומר דלק, למקור חום וכמובן לחמצן שנמצא באוויר.</a:t>
            </a:r>
          </a:p>
          <a:p>
            <a:pPr algn="r" rtl="1"/>
            <a:r>
              <a:rPr lang="he-IL" baseline="0" dirty="0" smtClean="0"/>
              <a:t>בזכות החמצן שבאוויר אנחנו יכולים להדליק נרות, להפעיל מנועים – בכולם מתרחשת בעירה בנוכחות חמצן.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619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נכון מאוד!</a:t>
            </a:r>
          </a:p>
          <a:p>
            <a:pPr algn="r" rtl="1"/>
            <a:r>
              <a:rPr lang="he-IL" baseline="0" dirty="0" smtClean="0"/>
              <a:t>האוויר לא מוליך חשמל.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כמובן שלא!</a:t>
            </a:r>
          </a:p>
          <a:p>
            <a:pPr algn="r" rtl="1"/>
            <a:r>
              <a:rPr lang="he-IL" baseline="0" dirty="0" smtClean="0"/>
              <a:t>לכן ניתן להשתמש בו כמבודד חום בזכוכיות ובתרמוס,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נכון מאוד!</a:t>
            </a:r>
          </a:p>
          <a:p>
            <a:pPr algn="r" rtl="1"/>
            <a:r>
              <a:rPr lang="he-IL" baseline="0" dirty="0" smtClean="0"/>
              <a:t>האוויר לא מוליך חשמל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נכון מאוד!</a:t>
            </a:r>
          </a:p>
          <a:p>
            <a:pPr algn="r" rtl="1"/>
            <a:r>
              <a:rPr lang="he-IL" baseline="0" dirty="0" smtClean="0"/>
              <a:t>האוויר מבודד חום. </a:t>
            </a:r>
            <a:endParaRPr lang="he-IL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אז מה למדנו היום?</a:t>
            </a:r>
          </a:p>
          <a:p>
            <a:pPr algn="r" rtl="1"/>
            <a:r>
              <a:rPr lang="he-IL" b="1" baseline="0" dirty="0" smtClean="0"/>
              <a:t>להקריא..</a:t>
            </a:r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aseline="0" dirty="0" smtClean="0"/>
              <a:t>לסיכום, בצעו התנסות נחמדה בה תלמדו: כיצד קירור האוויר משפיע על נפחו?</a:t>
            </a:r>
          </a:p>
          <a:p>
            <a:pPr algn="r" rtl="1"/>
            <a:r>
              <a:rPr lang="he-IL" b="1" baseline="0" dirty="0" smtClean="0"/>
              <a:t>להקריא</a:t>
            </a:r>
            <a:endParaRPr lang="he-IL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52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התבוננו</a:t>
            </a:r>
            <a:r>
              <a:rPr lang="he-IL" baseline="0" dirty="0" smtClean="0"/>
              <a:t> בבקבוק שבאיור.</a:t>
            </a:r>
          </a:p>
          <a:p>
            <a:pPr algn="r" rtl="1"/>
            <a:r>
              <a:rPr lang="he-IL" baseline="0" dirty="0" smtClean="0"/>
              <a:t>כל </a:t>
            </a:r>
            <a:r>
              <a:rPr lang="he-IL" baseline="0" dirty="0" err="1" smtClean="0"/>
              <a:t>השתיה</a:t>
            </a:r>
            <a:r>
              <a:rPr lang="he-IL" baseline="0" dirty="0" smtClean="0"/>
              <a:t> </a:t>
            </a:r>
            <a:r>
              <a:rPr lang="he-IL" baseline="0" dirty="0" err="1" smtClean="0"/>
              <a:t>שהיתה</a:t>
            </a:r>
            <a:r>
              <a:rPr lang="he-IL" baseline="0" dirty="0" smtClean="0"/>
              <a:t> בו נגמרה אתמול,</a:t>
            </a:r>
          </a:p>
          <a:p>
            <a:pPr algn="r" rtl="1"/>
            <a:r>
              <a:rPr lang="he-IL" baseline="0" dirty="0" smtClean="0"/>
              <a:t>מה תוכלו לומר עליו כעת?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כששאלתי</a:t>
            </a:r>
            <a:r>
              <a:rPr lang="he-IL" baseline="0" dirty="0" smtClean="0"/>
              <a:t> את דוד את השאלה הזאת הוא אמר לי: (</a:t>
            </a:r>
            <a:r>
              <a:rPr lang="he-IL" b="1" baseline="0" dirty="0" smtClean="0"/>
              <a:t>להקריא את התשובה</a:t>
            </a:r>
            <a:r>
              <a:rPr lang="he-IL" baseline="0" dirty="0" smtClean="0"/>
              <a:t>)</a:t>
            </a:r>
          </a:p>
          <a:p>
            <a:pPr algn="r" rtl="1"/>
            <a:r>
              <a:rPr lang="he-IL" baseline="0" dirty="0" smtClean="0"/>
              <a:t>מה דעתכם, ילדים, על דבריו של דוד?</a:t>
            </a:r>
          </a:p>
          <a:p>
            <a:pPr algn="r" rtl="1"/>
            <a:r>
              <a:rPr lang="he-IL" baseline="0" dirty="0" smtClean="0"/>
              <a:t>האם הוא צודק?</a:t>
            </a:r>
          </a:p>
          <a:p>
            <a:pPr algn="r" rtl="1"/>
            <a:r>
              <a:rPr lang="he-IL" baseline="0" dirty="0" smtClean="0"/>
              <a:t>האם הבקבוק באמת ריק?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כדי לענות על השאלה מה בבקבוק ולראות אם דוד צודק בתשובתו, נערוך התנסות. </a:t>
            </a:r>
            <a:r>
              <a:rPr lang="he-IL" b="1" dirty="0" smtClean="0"/>
              <a:t>(להדגים).</a:t>
            </a:r>
          </a:p>
          <a:p>
            <a:pPr algn="r" rtl="1"/>
            <a:r>
              <a:rPr lang="he-IL" dirty="0" smtClean="0"/>
              <a:t>קחו את הבקבוק שהכנתם מראש.</a:t>
            </a:r>
          </a:p>
          <a:p>
            <a:pPr algn="r" rtl="1"/>
            <a:r>
              <a:rPr lang="he-IL" dirty="0" smtClean="0"/>
              <a:t>השכיבו</a:t>
            </a:r>
            <a:r>
              <a:rPr lang="he-IL" baseline="0" dirty="0" smtClean="0"/>
              <a:t> אותו בתוך קערת מים ונסו להשקיע אותו בעדינות.</a:t>
            </a:r>
          </a:p>
          <a:p>
            <a:pPr algn="r" rtl="1"/>
            <a:r>
              <a:rPr lang="he-IL" baseline="0" dirty="0" smtClean="0"/>
              <a:t>ערכו תצפית בפיית הבקבוק.</a:t>
            </a:r>
          </a:p>
          <a:p>
            <a:pPr algn="r" rtl="1"/>
            <a:r>
              <a:rPr lang="he-IL" baseline="0" dirty="0" smtClean="0"/>
              <a:t>מה ראיתם שקורה?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ודאי ראיתם בועות שיוצאות מתוך הבקבוק, בזמן שהמים נכנסו לתוכו.</a:t>
            </a:r>
          </a:p>
          <a:p>
            <a:pPr algn="r" rtl="1"/>
            <a:r>
              <a:rPr lang="he-IL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מה הן</a:t>
            </a:r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הבועות האלה?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נכון, אלו בועות אוויר שיצאו מתוך הבקבוק.</a:t>
            </a:r>
          </a:p>
          <a:p>
            <a:pPr algn="r" rtl="1"/>
            <a:r>
              <a:rPr lang="he-IL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המים תפסו כעת את המקום שהיה בו האוויר.</a:t>
            </a: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אז</a:t>
            </a:r>
            <a:r>
              <a:rPr lang="he-IL" baseline="0" dirty="0" smtClean="0"/>
              <a:t> מה נוכל לענות לדוד בעקבות ההתנסות?</a:t>
            </a:r>
          </a:p>
          <a:p>
            <a:pPr algn="r" rtl="1"/>
            <a:r>
              <a:rPr lang="he-IL" baseline="0" dirty="0" smtClean="0"/>
              <a:t>האם מקודם הבקבוק באמת היה ריק?</a:t>
            </a:r>
          </a:p>
          <a:p>
            <a:pPr algn="r" rtl="1"/>
            <a:r>
              <a:rPr lang="he-IL" baseline="0" dirty="0" smtClean="0"/>
              <a:t>האם האוויר הוא 'לא כלום'?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aseline="0" dirty="0" smtClean="0"/>
              <a:t>לפני שנכריע, נבצע התנסות נוספת.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75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6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54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11" Type="http://schemas.microsoft.com/office/2007/relationships/diagramDrawing" Target="../diagrams/drawing2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36.xml"/><Relationship Id="rId9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11" Type="http://schemas.microsoft.com/office/2007/relationships/diagramDrawing" Target="../diagrams/drawing4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4.xml"/><Relationship Id="rId4" Type="http://schemas.openxmlformats.org/officeDocument/2006/relationships/notesSlide" Target="../notesSlides/notesSlide38.xml"/><Relationship Id="rId9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Data" Target="../diagrams/data6.xml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40.xml"/><Relationship Id="rId9" Type="http://schemas.openxmlformats.org/officeDocument/2006/relationships/diagramColors" Target="../diagrams/colors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89038" y="4469272"/>
            <a:ext cx="10102097" cy="411774"/>
          </a:xfrm>
        </p:spPr>
        <p:txBody>
          <a:bodyPr/>
          <a:lstStyle/>
          <a:p>
            <a:pPr lvl="0"/>
            <a:r>
              <a:rPr lang="he-IL" sz="3200" b="1" dirty="0"/>
              <a:t>נושא השיעור: </a:t>
            </a:r>
            <a:r>
              <a:rPr lang="he-IL" sz="3200" b="1" dirty="0" smtClean="0"/>
              <a:t>האם האוויר הוא לא כלום?</a:t>
            </a:r>
            <a:endParaRPr lang="he-IL" sz="40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37280" y="5413486"/>
            <a:ext cx="6704013" cy="239932"/>
          </a:xfrm>
        </p:spPr>
        <p:txBody>
          <a:bodyPr>
            <a:noAutofit/>
          </a:bodyPr>
          <a:lstStyle/>
          <a:p>
            <a:r>
              <a:rPr lang="he-IL" sz="3200" b="1" dirty="0">
                <a:sym typeface="Calibri"/>
              </a:rPr>
              <a:t>עם המורה: </a:t>
            </a:r>
            <a:r>
              <a:rPr lang="he-IL" b="1" dirty="0">
                <a:sym typeface="Calibri"/>
              </a:rPr>
              <a:t>טובה </a:t>
            </a:r>
            <a:r>
              <a:rPr lang="he-IL" b="1" dirty="0" smtClean="0">
                <a:sym typeface="Calibri"/>
              </a:rPr>
              <a:t>בויאר</a:t>
            </a:r>
          </a:p>
          <a:p>
            <a:pPr algn="ctr"/>
            <a:r>
              <a:rPr lang="he-IL" sz="2400" b="1" dirty="0" smtClean="0"/>
              <a:t>בשיתוף צוות ההדרכה</a:t>
            </a:r>
            <a:endParaRPr lang="he-IL" sz="2400" b="1" dirty="0">
              <a:sym typeface="Calibri"/>
            </a:endParaRPr>
          </a:p>
          <a:p>
            <a:endParaRPr lang="he-IL" sz="2400" b="1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"/>
          <p:cNvSpPr/>
          <p:nvPr/>
        </p:nvSpPr>
        <p:spPr>
          <a:xfrm>
            <a:off x="3047091" y="3013502"/>
            <a:ext cx="7543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90000"/>
              </a:lnSpc>
              <a:buClr>
                <a:schemeClr val="lt1"/>
              </a:buClr>
              <a:buSzPts val="6000"/>
            </a:pPr>
            <a:r>
              <a:rPr lang="he-IL" sz="6000" dirty="0">
                <a:solidFill>
                  <a:schemeClr val="bg1"/>
                </a:solidFill>
              </a:rPr>
              <a:t>שיעור מדעים לכיתה </a:t>
            </a:r>
            <a:r>
              <a:rPr lang="he-IL" sz="6000" dirty="0" smtClean="0">
                <a:solidFill>
                  <a:schemeClr val="bg1"/>
                </a:solidFill>
              </a:rPr>
              <a:t>ד'</a:t>
            </a:r>
            <a:endParaRPr lang="he-IL" sz="6000" dirty="0">
              <a:solidFill>
                <a:schemeClr val="bg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53C68D4-2F7A-4385-AD8D-C77324C22636}"/>
              </a:ext>
            </a:extLst>
          </p:cNvPr>
          <p:cNvSpPr txBox="1"/>
          <p:nvPr/>
        </p:nvSpPr>
        <p:spPr>
          <a:xfrm>
            <a:off x="10591801" y="369651"/>
            <a:ext cx="9646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בס"ד</a:t>
            </a:r>
          </a:p>
        </p:txBody>
      </p:sp>
    </p:spTree>
    <p:extLst>
      <p:ext uri="{BB962C8B-B14F-4D97-AF65-F5344CB8AC3E}">
        <p14:creationId xmlns:p14="http://schemas.microsoft.com/office/powerpoint/2010/main" val="37357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9593" y="1855726"/>
            <a:ext cx="10531997" cy="3569187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dirty="0" smtClean="0">
                <a:solidFill>
                  <a:srgbClr val="FF0000"/>
                </a:solidFill>
              </a:rPr>
              <a:t>   </a:t>
            </a:r>
            <a:r>
              <a:rPr lang="he-IL" sz="3200" dirty="0" smtClean="0">
                <a:solidFill>
                  <a:srgbClr val="FF0000"/>
                </a:solidFill>
              </a:rPr>
              <a:t>ציוד: כוס, חתיכת נייר, קערת מים. </a:t>
            </a:r>
          </a:p>
          <a:p>
            <a:pPr>
              <a:buFont typeface="Wingdings" pitchFamily="2" charset="2"/>
              <a:buChar char="Ø"/>
            </a:pPr>
            <a:r>
              <a:rPr lang="he-IL" sz="3200" dirty="0" smtClean="0"/>
              <a:t>קמטו נייר, הכניסו </a:t>
            </a:r>
            <a:r>
              <a:rPr lang="he-IL" sz="3200" dirty="0"/>
              <a:t>אותו </a:t>
            </a:r>
            <a:r>
              <a:rPr lang="he-IL" sz="3200" dirty="0" smtClean="0"/>
              <a:t>במהודק לתחתית </a:t>
            </a:r>
            <a:r>
              <a:rPr lang="he-IL" sz="3200" dirty="0"/>
              <a:t>הכוס</a:t>
            </a:r>
            <a:r>
              <a:rPr lang="he-IL" sz="32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he-IL" sz="3200" dirty="0" smtClean="0"/>
              <a:t>הפכו את הכוס באוויר וודאו שהנייר </a:t>
            </a:r>
            <a:r>
              <a:rPr lang="he-IL" sz="3200" dirty="0"/>
              <a:t>לא נופל </a:t>
            </a:r>
            <a:r>
              <a:rPr lang="he-IL" sz="3200" dirty="0" smtClean="0"/>
              <a:t>ממנה.</a:t>
            </a:r>
          </a:p>
          <a:p>
            <a:pPr>
              <a:buFont typeface="Wingdings" pitchFamily="2" charset="2"/>
              <a:buChar char="Ø"/>
            </a:pPr>
            <a:r>
              <a:rPr lang="he-IL" sz="3200" dirty="0" smtClean="0"/>
              <a:t>שערו: מה יקרה לנייר אם נשקיע את הכוס הפוכה בתוך קערת מים?</a:t>
            </a:r>
          </a:p>
          <a:p>
            <a:pPr marL="50800" indent="0">
              <a:buNone/>
            </a:pPr>
            <a:r>
              <a:rPr lang="he-IL" sz="3200" dirty="0" smtClean="0"/>
              <a:t>     האם הנייר יירטב?</a:t>
            </a:r>
            <a:endParaRPr lang="he-IL" sz="3200" dirty="0"/>
          </a:p>
          <a:p>
            <a:pPr>
              <a:buFont typeface="Wingdings" pitchFamily="2" charset="2"/>
              <a:buChar char="Ø"/>
            </a:pPr>
            <a:endParaRPr lang="he-IL" dirty="0"/>
          </a:p>
          <a:p>
            <a:pPr>
              <a:buFont typeface="Wingdings" pitchFamily="2" charset="2"/>
              <a:buChar char="Ø"/>
            </a:pPr>
            <a:endParaRPr lang="he-IL" dirty="0"/>
          </a:p>
          <a:p>
            <a:pPr marL="5080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התנסות: מה יקרה לנייר?</a:t>
            </a:r>
            <a:endParaRPr lang="he-IL" dirty="0"/>
          </a:p>
        </p:txBody>
      </p:sp>
      <p:grpSp>
        <p:nvGrpSpPr>
          <p:cNvPr id="5" name="Group 496823">
            <a:extLst>
              <a:ext uri="{FF2B5EF4-FFF2-40B4-BE49-F238E27FC236}">
                <a16:creationId xmlns:a16="http://schemas.microsoft.com/office/drawing/2014/main" id="{E2CDEF07-ABDA-475E-BE04-FAE97EA693B1}"/>
              </a:ext>
            </a:extLst>
          </p:cNvPr>
          <p:cNvGrpSpPr/>
          <p:nvPr/>
        </p:nvGrpSpPr>
        <p:grpSpPr>
          <a:xfrm>
            <a:off x="1609403" y="4519287"/>
            <a:ext cx="3201036" cy="1788382"/>
            <a:chOff x="0" y="0"/>
            <a:chExt cx="2046024" cy="1487848"/>
          </a:xfrm>
        </p:grpSpPr>
        <p:sp>
          <p:nvSpPr>
            <p:cNvPr id="6" name="Shape 18701">
              <a:extLst>
                <a:ext uri="{FF2B5EF4-FFF2-40B4-BE49-F238E27FC236}">
                  <a16:creationId xmlns:a16="http://schemas.microsoft.com/office/drawing/2014/main" id="{C275B8BD-E56C-4432-8220-47D15CB11BC2}"/>
                </a:ext>
              </a:extLst>
            </p:cNvPr>
            <p:cNvSpPr/>
            <p:nvPr/>
          </p:nvSpPr>
          <p:spPr>
            <a:xfrm>
              <a:off x="12510" y="12681"/>
              <a:ext cx="854862" cy="139179"/>
            </a:xfrm>
            <a:custGeom>
              <a:avLst/>
              <a:gdLst/>
              <a:ahLst/>
              <a:cxnLst/>
              <a:rect l="0" t="0" r="0" b="0"/>
              <a:pathLst>
                <a:path w="854862" h="139179">
                  <a:moveTo>
                    <a:pt x="427431" y="0"/>
                  </a:moveTo>
                  <a:cubicBezTo>
                    <a:pt x="663499" y="0"/>
                    <a:pt x="854862" y="31166"/>
                    <a:pt x="854862" y="69596"/>
                  </a:cubicBezTo>
                  <a:cubicBezTo>
                    <a:pt x="854862" y="108026"/>
                    <a:pt x="663499" y="139179"/>
                    <a:pt x="427431" y="139179"/>
                  </a:cubicBezTo>
                  <a:cubicBezTo>
                    <a:pt x="191364" y="139179"/>
                    <a:pt x="0" y="108026"/>
                    <a:pt x="0" y="69596"/>
                  </a:cubicBezTo>
                  <a:cubicBezTo>
                    <a:pt x="0" y="31166"/>
                    <a:pt x="191364" y="0"/>
                    <a:pt x="4274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" name="Shape 18702">
              <a:extLst>
                <a:ext uri="{FF2B5EF4-FFF2-40B4-BE49-F238E27FC236}">
                  <a16:creationId xmlns:a16="http://schemas.microsoft.com/office/drawing/2014/main" id="{C4076ED6-F7AA-4825-BD93-D39564D0D4C5}"/>
                </a:ext>
              </a:extLst>
            </p:cNvPr>
            <p:cNvSpPr/>
            <p:nvPr/>
          </p:nvSpPr>
          <p:spPr>
            <a:xfrm>
              <a:off x="12743" y="84491"/>
              <a:ext cx="854418" cy="1389761"/>
            </a:xfrm>
            <a:custGeom>
              <a:avLst/>
              <a:gdLst/>
              <a:ahLst/>
              <a:cxnLst/>
              <a:rect l="0" t="0" r="0" b="0"/>
              <a:pathLst>
                <a:path w="854418" h="1389761">
                  <a:moveTo>
                    <a:pt x="854418" y="0"/>
                  </a:moveTo>
                  <a:lnTo>
                    <a:pt x="725983" y="1339723"/>
                  </a:lnTo>
                  <a:cubicBezTo>
                    <a:pt x="725983" y="1339723"/>
                    <a:pt x="623100" y="1389761"/>
                    <a:pt x="433743" y="1389761"/>
                  </a:cubicBezTo>
                  <a:cubicBezTo>
                    <a:pt x="351384" y="1389761"/>
                    <a:pt x="252667" y="1380287"/>
                    <a:pt x="138925" y="1353134"/>
                  </a:cubicBezTo>
                  <a:lnTo>
                    <a:pt x="0" y="152"/>
                  </a:lnTo>
                  <a:cubicBezTo>
                    <a:pt x="7671" y="37490"/>
                    <a:pt x="195999" y="67361"/>
                    <a:pt x="427203" y="67361"/>
                  </a:cubicBezTo>
                  <a:cubicBezTo>
                    <a:pt x="658711" y="67361"/>
                    <a:pt x="847230" y="37402"/>
                    <a:pt x="8544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" name="Shape 18703">
              <a:extLst>
                <a:ext uri="{FF2B5EF4-FFF2-40B4-BE49-F238E27FC236}">
                  <a16:creationId xmlns:a16="http://schemas.microsoft.com/office/drawing/2014/main" id="{1D1C7B8B-F622-46A7-A09E-3FE291531A75}"/>
                </a:ext>
              </a:extLst>
            </p:cNvPr>
            <p:cNvSpPr/>
            <p:nvPr/>
          </p:nvSpPr>
          <p:spPr>
            <a:xfrm>
              <a:off x="12512" y="12683"/>
              <a:ext cx="854863" cy="139179"/>
            </a:xfrm>
            <a:custGeom>
              <a:avLst/>
              <a:gdLst/>
              <a:ahLst/>
              <a:cxnLst/>
              <a:rect l="0" t="0" r="0" b="0"/>
              <a:pathLst>
                <a:path w="854863" h="139179">
                  <a:moveTo>
                    <a:pt x="427431" y="0"/>
                  </a:moveTo>
                  <a:cubicBezTo>
                    <a:pt x="663486" y="0"/>
                    <a:pt x="854863" y="31153"/>
                    <a:pt x="854863" y="69596"/>
                  </a:cubicBezTo>
                  <a:lnTo>
                    <a:pt x="854647" y="71806"/>
                  </a:lnTo>
                  <a:cubicBezTo>
                    <a:pt x="847458" y="109207"/>
                    <a:pt x="658940" y="139179"/>
                    <a:pt x="427431" y="139179"/>
                  </a:cubicBezTo>
                  <a:cubicBezTo>
                    <a:pt x="196241" y="139179"/>
                    <a:pt x="7912" y="109296"/>
                    <a:pt x="241" y="71971"/>
                  </a:cubicBezTo>
                  <a:lnTo>
                    <a:pt x="0" y="69596"/>
                  </a:lnTo>
                  <a:cubicBezTo>
                    <a:pt x="0" y="31153"/>
                    <a:pt x="191364" y="0"/>
                    <a:pt x="4274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6C5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" name="Shape 18704">
              <a:extLst>
                <a:ext uri="{FF2B5EF4-FFF2-40B4-BE49-F238E27FC236}">
                  <a16:creationId xmlns:a16="http://schemas.microsoft.com/office/drawing/2014/main" id="{9BD8F080-F23B-4B1F-84E4-49956C720BAE}"/>
                </a:ext>
              </a:extLst>
            </p:cNvPr>
            <p:cNvSpPr/>
            <p:nvPr/>
          </p:nvSpPr>
          <p:spPr>
            <a:xfrm>
              <a:off x="109426" y="734816"/>
              <a:ext cx="648602" cy="705764"/>
            </a:xfrm>
            <a:custGeom>
              <a:avLst/>
              <a:gdLst/>
              <a:ahLst/>
              <a:cxnLst/>
              <a:rect l="0" t="0" r="0" b="0"/>
              <a:pathLst>
                <a:path w="648602" h="705764">
                  <a:moveTo>
                    <a:pt x="506959" y="0"/>
                  </a:moveTo>
                  <a:lnTo>
                    <a:pt x="629310" y="34137"/>
                  </a:lnTo>
                  <a:lnTo>
                    <a:pt x="554177" y="149111"/>
                  </a:lnTo>
                  <a:cubicBezTo>
                    <a:pt x="554177" y="149111"/>
                    <a:pt x="648602" y="241059"/>
                    <a:pt x="648602" y="248514"/>
                  </a:cubicBezTo>
                  <a:cubicBezTo>
                    <a:pt x="648602" y="255968"/>
                    <a:pt x="606361" y="377736"/>
                    <a:pt x="601383" y="387680"/>
                  </a:cubicBezTo>
                  <a:cubicBezTo>
                    <a:pt x="596418" y="397611"/>
                    <a:pt x="583997" y="452285"/>
                    <a:pt x="581508" y="462229"/>
                  </a:cubicBezTo>
                  <a:cubicBezTo>
                    <a:pt x="579031" y="472161"/>
                    <a:pt x="621271" y="559143"/>
                    <a:pt x="618782" y="566610"/>
                  </a:cubicBezTo>
                  <a:cubicBezTo>
                    <a:pt x="616293" y="574053"/>
                    <a:pt x="569087" y="640537"/>
                    <a:pt x="569087" y="640537"/>
                  </a:cubicBezTo>
                  <a:cubicBezTo>
                    <a:pt x="569087" y="640537"/>
                    <a:pt x="516890" y="703288"/>
                    <a:pt x="501993" y="698602"/>
                  </a:cubicBezTo>
                  <a:cubicBezTo>
                    <a:pt x="487070" y="693903"/>
                    <a:pt x="444830" y="705764"/>
                    <a:pt x="429920" y="698602"/>
                  </a:cubicBezTo>
                  <a:cubicBezTo>
                    <a:pt x="415010" y="691426"/>
                    <a:pt x="405079" y="703288"/>
                    <a:pt x="397611" y="691490"/>
                  </a:cubicBezTo>
                  <a:cubicBezTo>
                    <a:pt x="390157" y="679691"/>
                    <a:pt x="365303" y="690854"/>
                    <a:pt x="330517" y="666000"/>
                  </a:cubicBezTo>
                  <a:cubicBezTo>
                    <a:pt x="295720" y="641147"/>
                    <a:pt x="226136" y="703288"/>
                    <a:pt x="201295" y="698309"/>
                  </a:cubicBezTo>
                  <a:cubicBezTo>
                    <a:pt x="176441" y="693344"/>
                    <a:pt x="109347" y="693344"/>
                    <a:pt x="113652" y="691490"/>
                  </a:cubicBezTo>
                  <a:cubicBezTo>
                    <a:pt x="117970" y="689635"/>
                    <a:pt x="89459" y="608850"/>
                    <a:pt x="83452" y="603885"/>
                  </a:cubicBezTo>
                  <a:cubicBezTo>
                    <a:pt x="77445" y="598906"/>
                    <a:pt x="34798" y="462229"/>
                    <a:pt x="31724" y="454774"/>
                  </a:cubicBezTo>
                  <a:cubicBezTo>
                    <a:pt x="28677" y="447319"/>
                    <a:pt x="19876" y="382714"/>
                    <a:pt x="21120" y="375971"/>
                  </a:cubicBezTo>
                  <a:cubicBezTo>
                    <a:pt x="22365" y="369227"/>
                    <a:pt x="42253" y="263423"/>
                    <a:pt x="42253" y="263423"/>
                  </a:cubicBezTo>
                  <a:lnTo>
                    <a:pt x="0" y="154076"/>
                  </a:lnTo>
                  <a:lnTo>
                    <a:pt x="330517" y="53632"/>
                  </a:lnTo>
                  <a:lnTo>
                    <a:pt x="324307" y="12433"/>
                  </a:lnTo>
                  <a:cubicBezTo>
                    <a:pt x="324307" y="12433"/>
                    <a:pt x="382702" y="24854"/>
                    <a:pt x="392633" y="34137"/>
                  </a:cubicBezTo>
                  <a:cubicBezTo>
                    <a:pt x="402577" y="43409"/>
                    <a:pt x="506959" y="0"/>
                    <a:pt x="50695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F3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" name="Shape 18705">
              <a:extLst>
                <a:ext uri="{FF2B5EF4-FFF2-40B4-BE49-F238E27FC236}">
                  <a16:creationId xmlns:a16="http://schemas.microsoft.com/office/drawing/2014/main" id="{186FA5A9-1B29-4577-92F6-381D453117E5}"/>
                </a:ext>
              </a:extLst>
            </p:cNvPr>
            <p:cNvSpPr/>
            <p:nvPr/>
          </p:nvSpPr>
          <p:spPr>
            <a:xfrm>
              <a:off x="231197" y="883927"/>
              <a:ext cx="478993" cy="147231"/>
            </a:xfrm>
            <a:custGeom>
              <a:avLst/>
              <a:gdLst/>
              <a:ahLst/>
              <a:cxnLst/>
              <a:rect l="0" t="0" r="0" b="0"/>
              <a:pathLst>
                <a:path w="478993" h="147231">
                  <a:moveTo>
                    <a:pt x="432410" y="0"/>
                  </a:moveTo>
                  <a:lnTo>
                    <a:pt x="478993" y="46279"/>
                  </a:lnTo>
                  <a:lnTo>
                    <a:pt x="157797" y="147231"/>
                  </a:lnTo>
                  <a:lnTo>
                    <a:pt x="0" y="60249"/>
                  </a:lnTo>
                  <a:lnTo>
                    <a:pt x="149098" y="123622"/>
                  </a:lnTo>
                  <a:lnTo>
                    <a:pt x="4324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" name="Shape 18706">
              <a:extLst>
                <a:ext uri="{FF2B5EF4-FFF2-40B4-BE49-F238E27FC236}">
                  <a16:creationId xmlns:a16="http://schemas.microsoft.com/office/drawing/2014/main" id="{09D0268C-54D9-4B87-9052-93321665B800}"/>
                </a:ext>
              </a:extLst>
            </p:cNvPr>
            <p:cNvSpPr/>
            <p:nvPr/>
          </p:nvSpPr>
          <p:spPr>
            <a:xfrm>
              <a:off x="416340" y="1021215"/>
              <a:ext cx="239801" cy="166497"/>
            </a:xfrm>
            <a:custGeom>
              <a:avLst/>
              <a:gdLst/>
              <a:ahLst/>
              <a:cxnLst/>
              <a:rect l="0" t="0" r="0" b="0"/>
              <a:pathLst>
                <a:path w="239801" h="166497">
                  <a:moveTo>
                    <a:pt x="42240" y="0"/>
                  </a:moveTo>
                  <a:lnTo>
                    <a:pt x="239801" y="166497"/>
                  </a:lnTo>
                  <a:lnTo>
                    <a:pt x="0" y="17399"/>
                  </a:lnTo>
                  <a:lnTo>
                    <a:pt x="4224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" name="Shape 18707">
              <a:extLst>
                <a:ext uri="{FF2B5EF4-FFF2-40B4-BE49-F238E27FC236}">
                  <a16:creationId xmlns:a16="http://schemas.microsoft.com/office/drawing/2014/main" id="{DE00ADFF-7495-400C-AD76-150A1DA9929B}"/>
                </a:ext>
              </a:extLst>
            </p:cNvPr>
            <p:cNvSpPr/>
            <p:nvPr/>
          </p:nvSpPr>
          <p:spPr>
            <a:xfrm>
              <a:off x="294556" y="1104460"/>
              <a:ext cx="280822" cy="255968"/>
            </a:xfrm>
            <a:custGeom>
              <a:avLst/>
              <a:gdLst/>
              <a:ahLst/>
              <a:cxnLst/>
              <a:rect l="0" t="0" r="0" b="0"/>
              <a:pathLst>
                <a:path w="280822" h="255968">
                  <a:moveTo>
                    <a:pt x="121780" y="0"/>
                  </a:moveTo>
                  <a:lnTo>
                    <a:pt x="280822" y="255968"/>
                  </a:lnTo>
                  <a:lnTo>
                    <a:pt x="121780" y="43586"/>
                  </a:lnTo>
                  <a:lnTo>
                    <a:pt x="0" y="116815"/>
                  </a:lnTo>
                  <a:lnTo>
                    <a:pt x="1217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" name="Shape 18708">
              <a:extLst>
                <a:ext uri="{FF2B5EF4-FFF2-40B4-BE49-F238E27FC236}">
                  <a16:creationId xmlns:a16="http://schemas.microsoft.com/office/drawing/2014/main" id="{A9BB0D67-23D8-4713-B56A-78A6A26CF33E}"/>
                </a:ext>
              </a:extLst>
            </p:cNvPr>
            <p:cNvSpPr/>
            <p:nvPr/>
          </p:nvSpPr>
          <p:spPr>
            <a:xfrm>
              <a:off x="141154" y="1124927"/>
              <a:ext cx="160579" cy="235496"/>
            </a:xfrm>
            <a:custGeom>
              <a:avLst/>
              <a:gdLst/>
              <a:ahLst/>
              <a:cxnLst/>
              <a:rect l="0" t="0" r="0" b="0"/>
              <a:pathLst>
                <a:path w="160579" h="235496">
                  <a:moveTo>
                    <a:pt x="0" y="0"/>
                  </a:moveTo>
                  <a:lnTo>
                    <a:pt x="142227" y="31724"/>
                  </a:lnTo>
                  <a:lnTo>
                    <a:pt x="160579" y="235496"/>
                  </a:lnTo>
                  <a:cubicBezTo>
                    <a:pt x="160579" y="235496"/>
                    <a:pt x="104953" y="59055"/>
                    <a:pt x="109918" y="59055"/>
                  </a:cubicBezTo>
                  <a:cubicBezTo>
                    <a:pt x="114884" y="59055"/>
                    <a:pt x="0" y="0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" name="Shape 18709">
              <a:extLst>
                <a:ext uri="{FF2B5EF4-FFF2-40B4-BE49-F238E27FC236}">
                  <a16:creationId xmlns:a16="http://schemas.microsoft.com/office/drawing/2014/main" id="{A8D8E25B-5FAC-4E43-B37F-DB1C62355620}"/>
                </a:ext>
              </a:extLst>
            </p:cNvPr>
            <p:cNvSpPr/>
            <p:nvPr/>
          </p:nvSpPr>
          <p:spPr>
            <a:xfrm>
              <a:off x="497543" y="768460"/>
              <a:ext cx="28033" cy="5485"/>
            </a:xfrm>
            <a:custGeom>
              <a:avLst/>
              <a:gdLst/>
              <a:ahLst/>
              <a:cxnLst/>
              <a:rect l="0" t="0" r="0" b="0"/>
              <a:pathLst>
                <a:path w="28033" h="5485">
                  <a:moveTo>
                    <a:pt x="28033" y="0"/>
                  </a:moveTo>
                  <a:lnTo>
                    <a:pt x="13229" y="5485"/>
                  </a:lnTo>
                  <a:lnTo>
                    <a:pt x="0" y="901"/>
                  </a:lnTo>
                  <a:lnTo>
                    <a:pt x="280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" name="Shape 18710">
              <a:extLst>
                <a:ext uri="{FF2B5EF4-FFF2-40B4-BE49-F238E27FC236}">
                  <a16:creationId xmlns:a16="http://schemas.microsoft.com/office/drawing/2014/main" id="{1C7E36ED-A3A2-4697-A358-1AD5A23D4B9F}"/>
                </a:ext>
              </a:extLst>
            </p:cNvPr>
            <p:cNvSpPr/>
            <p:nvPr/>
          </p:nvSpPr>
          <p:spPr>
            <a:xfrm>
              <a:off x="433733" y="747249"/>
              <a:ext cx="63810" cy="41199"/>
            </a:xfrm>
            <a:custGeom>
              <a:avLst/>
              <a:gdLst/>
              <a:ahLst/>
              <a:cxnLst/>
              <a:rect l="0" t="0" r="0" b="0"/>
              <a:pathLst>
                <a:path w="63810" h="41199">
                  <a:moveTo>
                    <a:pt x="0" y="0"/>
                  </a:moveTo>
                  <a:lnTo>
                    <a:pt x="63810" y="22111"/>
                  </a:lnTo>
                  <a:lnTo>
                    <a:pt x="36957" y="22974"/>
                  </a:lnTo>
                  <a:lnTo>
                    <a:pt x="6210" y="411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" name="Shape 18711">
              <a:extLst>
                <a:ext uri="{FF2B5EF4-FFF2-40B4-BE49-F238E27FC236}">
                  <a16:creationId xmlns:a16="http://schemas.microsoft.com/office/drawing/2014/main" id="{B979CED3-53F8-4A73-92BF-1541257C7954}"/>
                </a:ext>
              </a:extLst>
            </p:cNvPr>
            <p:cNvSpPr/>
            <p:nvPr/>
          </p:nvSpPr>
          <p:spPr>
            <a:xfrm>
              <a:off x="525576" y="734816"/>
              <a:ext cx="213161" cy="112446"/>
            </a:xfrm>
            <a:custGeom>
              <a:avLst/>
              <a:gdLst/>
              <a:ahLst/>
              <a:cxnLst/>
              <a:rect l="0" t="0" r="0" b="0"/>
              <a:pathLst>
                <a:path w="213161" h="112446">
                  <a:moveTo>
                    <a:pt x="90809" y="0"/>
                  </a:moveTo>
                  <a:lnTo>
                    <a:pt x="213161" y="34137"/>
                  </a:lnTo>
                  <a:lnTo>
                    <a:pt x="156074" y="112446"/>
                  </a:lnTo>
                  <a:lnTo>
                    <a:pt x="171162" y="28143"/>
                  </a:lnTo>
                  <a:lnTo>
                    <a:pt x="0" y="33644"/>
                  </a:lnTo>
                  <a:lnTo>
                    <a:pt x="908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" name="Shape 18712">
              <a:extLst>
                <a:ext uri="{FF2B5EF4-FFF2-40B4-BE49-F238E27FC236}">
                  <a16:creationId xmlns:a16="http://schemas.microsoft.com/office/drawing/2014/main" id="{D83518AB-5A17-48D1-ACC6-D21A51E64854}"/>
                </a:ext>
              </a:extLst>
            </p:cNvPr>
            <p:cNvSpPr/>
            <p:nvPr/>
          </p:nvSpPr>
          <p:spPr>
            <a:xfrm>
              <a:off x="0" y="0"/>
              <a:ext cx="868185" cy="172796"/>
            </a:xfrm>
            <a:custGeom>
              <a:avLst/>
              <a:gdLst/>
              <a:ahLst/>
              <a:cxnLst/>
              <a:rect l="0" t="0" r="0" b="0"/>
              <a:pathLst>
                <a:path w="868185" h="172796">
                  <a:moveTo>
                    <a:pt x="426174" y="305"/>
                  </a:moveTo>
                  <a:cubicBezTo>
                    <a:pt x="479577" y="0"/>
                    <a:pt x="534226" y="1346"/>
                    <a:pt x="587286" y="4648"/>
                  </a:cubicBezTo>
                  <a:cubicBezTo>
                    <a:pt x="613816" y="6299"/>
                    <a:pt x="639953" y="8445"/>
                    <a:pt x="665353" y="11125"/>
                  </a:cubicBezTo>
                  <a:cubicBezTo>
                    <a:pt x="678040" y="12484"/>
                    <a:pt x="690550" y="13919"/>
                    <a:pt x="702831" y="15557"/>
                  </a:cubicBezTo>
                  <a:cubicBezTo>
                    <a:pt x="708965" y="16408"/>
                    <a:pt x="715035" y="17259"/>
                    <a:pt x="721055" y="18110"/>
                  </a:cubicBezTo>
                  <a:cubicBezTo>
                    <a:pt x="726668" y="18974"/>
                    <a:pt x="732231" y="19837"/>
                    <a:pt x="737730" y="20701"/>
                  </a:cubicBezTo>
                  <a:cubicBezTo>
                    <a:pt x="762826" y="24765"/>
                    <a:pt x="783349" y="29286"/>
                    <a:pt x="793559" y="31915"/>
                  </a:cubicBezTo>
                  <a:cubicBezTo>
                    <a:pt x="812419" y="36639"/>
                    <a:pt x="826973" y="42253"/>
                    <a:pt x="839902" y="49974"/>
                  </a:cubicBezTo>
                  <a:cubicBezTo>
                    <a:pt x="846341" y="53721"/>
                    <a:pt x="852373" y="58293"/>
                    <a:pt x="857885" y="63779"/>
                  </a:cubicBezTo>
                  <a:cubicBezTo>
                    <a:pt x="860603" y="66599"/>
                    <a:pt x="863168" y="69761"/>
                    <a:pt x="865150" y="73431"/>
                  </a:cubicBezTo>
                  <a:cubicBezTo>
                    <a:pt x="867130" y="77089"/>
                    <a:pt x="868185" y="81585"/>
                    <a:pt x="867372" y="85585"/>
                  </a:cubicBezTo>
                  <a:cubicBezTo>
                    <a:pt x="864629" y="77699"/>
                    <a:pt x="857923" y="74930"/>
                    <a:pt x="851903" y="72390"/>
                  </a:cubicBezTo>
                  <a:cubicBezTo>
                    <a:pt x="845629" y="70053"/>
                    <a:pt x="839432" y="68250"/>
                    <a:pt x="832815" y="66675"/>
                  </a:cubicBezTo>
                  <a:cubicBezTo>
                    <a:pt x="819467" y="63500"/>
                    <a:pt x="805497" y="60172"/>
                    <a:pt x="787679" y="55943"/>
                  </a:cubicBezTo>
                  <a:cubicBezTo>
                    <a:pt x="777951" y="53530"/>
                    <a:pt x="758190" y="49225"/>
                    <a:pt x="733704" y="45276"/>
                  </a:cubicBezTo>
                  <a:cubicBezTo>
                    <a:pt x="728332" y="44437"/>
                    <a:pt x="722909" y="43599"/>
                    <a:pt x="717423" y="42748"/>
                  </a:cubicBezTo>
                  <a:cubicBezTo>
                    <a:pt x="711530" y="41923"/>
                    <a:pt x="705574" y="41097"/>
                    <a:pt x="699567" y="40259"/>
                  </a:cubicBezTo>
                  <a:cubicBezTo>
                    <a:pt x="687527" y="38646"/>
                    <a:pt x="675234" y="37236"/>
                    <a:pt x="662737" y="35903"/>
                  </a:cubicBezTo>
                  <a:cubicBezTo>
                    <a:pt x="637756" y="33261"/>
                    <a:pt x="611950" y="31153"/>
                    <a:pt x="585737" y="29515"/>
                  </a:cubicBezTo>
                  <a:cubicBezTo>
                    <a:pt x="533311" y="26238"/>
                    <a:pt x="479196" y="24905"/>
                    <a:pt x="426301" y="25184"/>
                  </a:cubicBezTo>
                  <a:cubicBezTo>
                    <a:pt x="320535" y="25654"/>
                    <a:pt x="219545" y="33134"/>
                    <a:pt x="146520" y="45161"/>
                  </a:cubicBezTo>
                  <a:cubicBezTo>
                    <a:pt x="110033" y="51092"/>
                    <a:pt x="80505" y="58102"/>
                    <a:pt x="61227" y="64833"/>
                  </a:cubicBezTo>
                  <a:cubicBezTo>
                    <a:pt x="51626" y="68186"/>
                    <a:pt x="44361" y="71196"/>
                    <a:pt x="39992" y="73596"/>
                  </a:cubicBezTo>
                  <a:cubicBezTo>
                    <a:pt x="37643" y="74689"/>
                    <a:pt x="36144" y="75692"/>
                    <a:pt x="35065" y="76327"/>
                  </a:cubicBezTo>
                  <a:cubicBezTo>
                    <a:pt x="33998" y="76962"/>
                    <a:pt x="33452" y="77292"/>
                    <a:pt x="33452" y="77292"/>
                  </a:cubicBezTo>
                  <a:cubicBezTo>
                    <a:pt x="33452" y="77292"/>
                    <a:pt x="31204" y="78664"/>
                    <a:pt x="28232" y="81267"/>
                  </a:cubicBezTo>
                  <a:lnTo>
                    <a:pt x="26264" y="83325"/>
                  </a:lnTo>
                  <a:lnTo>
                    <a:pt x="25451" y="84341"/>
                  </a:lnTo>
                  <a:lnTo>
                    <a:pt x="25146" y="85077"/>
                  </a:lnTo>
                  <a:cubicBezTo>
                    <a:pt x="25057" y="85954"/>
                    <a:pt x="24625" y="85090"/>
                    <a:pt x="25743" y="87160"/>
                  </a:cubicBezTo>
                  <a:cubicBezTo>
                    <a:pt x="26860" y="89078"/>
                    <a:pt x="30506" y="92215"/>
                    <a:pt x="35255" y="94945"/>
                  </a:cubicBezTo>
                  <a:cubicBezTo>
                    <a:pt x="39878" y="97815"/>
                    <a:pt x="45834" y="100495"/>
                    <a:pt x="52349" y="103086"/>
                  </a:cubicBezTo>
                  <a:cubicBezTo>
                    <a:pt x="65532" y="108204"/>
                    <a:pt x="81496" y="112801"/>
                    <a:pt x="99339" y="116916"/>
                  </a:cubicBezTo>
                  <a:cubicBezTo>
                    <a:pt x="171018" y="133197"/>
                    <a:pt x="272072" y="142596"/>
                    <a:pt x="377698" y="145263"/>
                  </a:cubicBezTo>
                  <a:cubicBezTo>
                    <a:pt x="483426" y="147866"/>
                    <a:pt x="594296" y="143815"/>
                    <a:pt x="687019" y="132512"/>
                  </a:cubicBezTo>
                  <a:cubicBezTo>
                    <a:pt x="698602" y="131115"/>
                    <a:pt x="709892" y="129578"/>
                    <a:pt x="720852" y="127927"/>
                  </a:cubicBezTo>
                  <a:cubicBezTo>
                    <a:pt x="726313" y="127064"/>
                    <a:pt x="731710" y="126200"/>
                    <a:pt x="737019" y="125362"/>
                  </a:cubicBezTo>
                  <a:cubicBezTo>
                    <a:pt x="741781" y="124523"/>
                    <a:pt x="746480" y="123711"/>
                    <a:pt x="751103" y="122898"/>
                  </a:cubicBezTo>
                  <a:cubicBezTo>
                    <a:pt x="756526" y="121857"/>
                    <a:pt x="761606" y="120879"/>
                    <a:pt x="766229" y="119990"/>
                  </a:cubicBezTo>
                  <a:cubicBezTo>
                    <a:pt x="775436" y="118085"/>
                    <a:pt x="782815" y="116421"/>
                    <a:pt x="787679" y="115227"/>
                  </a:cubicBezTo>
                  <a:cubicBezTo>
                    <a:pt x="805497" y="110998"/>
                    <a:pt x="819455" y="107671"/>
                    <a:pt x="832815" y="104496"/>
                  </a:cubicBezTo>
                  <a:cubicBezTo>
                    <a:pt x="839432" y="102921"/>
                    <a:pt x="845617" y="101117"/>
                    <a:pt x="851903" y="98781"/>
                  </a:cubicBezTo>
                  <a:cubicBezTo>
                    <a:pt x="857923" y="96241"/>
                    <a:pt x="864629" y="93472"/>
                    <a:pt x="867372" y="85585"/>
                  </a:cubicBezTo>
                  <a:cubicBezTo>
                    <a:pt x="868185" y="89586"/>
                    <a:pt x="867130" y="94082"/>
                    <a:pt x="865150" y="97739"/>
                  </a:cubicBezTo>
                  <a:cubicBezTo>
                    <a:pt x="863168" y="101410"/>
                    <a:pt x="860603" y="104572"/>
                    <a:pt x="857885" y="107391"/>
                  </a:cubicBezTo>
                  <a:cubicBezTo>
                    <a:pt x="852373" y="112878"/>
                    <a:pt x="846341" y="117450"/>
                    <a:pt x="839902" y="121209"/>
                  </a:cubicBezTo>
                  <a:cubicBezTo>
                    <a:pt x="826973" y="128918"/>
                    <a:pt x="812419" y="134531"/>
                    <a:pt x="793559" y="139256"/>
                  </a:cubicBezTo>
                  <a:cubicBezTo>
                    <a:pt x="788454" y="140564"/>
                    <a:pt x="780771" y="142342"/>
                    <a:pt x="771233" y="144336"/>
                  </a:cubicBezTo>
                  <a:cubicBezTo>
                    <a:pt x="766445" y="145263"/>
                    <a:pt x="761212" y="146278"/>
                    <a:pt x="755599" y="147371"/>
                  </a:cubicBezTo>
                  <a:cubicBezTo>
                    <a:pt x="750850" y="148209"/>
                    <a:pt x="746023" y="149060"/>
                    <a:pt x="741121" y="149911"/>
                  </a:cubicBezTo>
                  <a:cubicBezTo>
                    <a:pt x="735686" y="150774"/>
                    <a:pt x="730161" y="151651"/>
                    <a:pt x="724560" y="152540"/>
                  </a:cubicBezTo>
                  <a:cubicBezTo>
                    <a:pt x="713359" y="154229"/>
                    <a:pt x="701840" y="155816"/>
                    <a:pt x="690042" y="157239"/>
                  </a:cubicBezTo>
                  <a:cubicBezTo>
                    <a:pt x="595668" y="168745"/>
                    <a:pt x="483883" y="172796"/>
                    <a:pt x="377076" y="170142"/>
                  </a:cubicBezTo>
                  <a:cubicBezTo>
                    <a:pt x="270256" y="167373"/>
                    <a:pt x="168351" y="158001"/>
                    <a:pt x="93777" y="141071"/>
                  </a:cubicBezTo>
                  <a:cubicBezTo>
                    <a:pt x="75133" y="136753"/>
                    <a:pt x="58204" y="131940"/>
                    <a:pt x="43294" y="126136"/>
                  </a:cubicBezTo>
                  <a:cubicBezTo>
                    <a:pt x="35827" y="123152"/>
                    <a:pt x="28880" y="120079"/>
                    <a:pt x="22454" y="116142"/>
                  </a:cubicBezTo>
                  <a:cubicBezTo>
                    <a:pt x="16091" y="112293"/>
                    <a:pt x="10008" y="108014"/>
                    <a:pt x="5181" y="100927"/>
                  </a:cubicBezTo>
                  <a:cubicBezTo>
                    <a:pt x="3937" y="99466"/>
                    <a:pt x="2997" y="97130"/>
                    <a:pt x="2121" y="95136"/>
                  </a:cubicBezTo>
                  <a:cubicBezTo>
                    <a:pt x="1143" y="93218"/>
                    <a:pt x="737" y="90792"/>
                    <a:pt x="432" y="88481"/>
                  </a:cubicBezTo>
                  <a:cubicBezTo>
                    <a:pt x="0" y="86182"/>
                    <a:pt x="190" y="83972"/>
                    <a:pt x="559" y="81813"/>
                  </a:cubicBezTo>
                  <a:cubicBezTo>
                    <a:pt x="838" y="79604"/>
                    <a:pt x="1321" y="77622"/>
                    <a:pt x="2121" y="76035"/>
                  </a:cubicBezTo>
                  <a:cubicBezTo>
                    <a:pt x="2832" y="74409"/>
                    <a:pt x="3556" y="72669"/>
                    <a:pt x="4369" y="71387"/>
                  </a:cubicBezTo>
                  <a:cubicBezTo>
                    <a:pt x="5232" y="70206"/>
                    <a:pt x="6058" y="69075"/>
                    <a:pt x="6845" y="67996"/>
                  </a:cubicBezTo>
                  <a:cubicBezTo>
                    <a:pt x="8471" y="65672"/>
                    <a:pt x="10033" y="64554"/>
                    <a:pt x="11417" y="63132"/>
                  </a:cubicBezTo>
                  <a:cubicBezTo>
                    <a:pt x="17005" y="58217"/>
                    <a:pt x="20015" y="56515"/>
                    <a:pt x="20015" y="56515"/>
                  </a:cubicBezTo>
                  <a:cubicBezTo>
                    <a:pt x="20015" y="56515"/>
                    <a:pt x="20764" y="56070"/>
                    <a:pt x="22212" y="55194"/>
                  </a:cubicBezTo>
                  <a:cubicBezTo>
                    <a:pt x="23660" y="54318"/>
                    <a:pt x="25832" y="52946"/>
                    <a:pt x="28639" y="51600"/>
                  </a:cubicBezTo>
                  <a:cubicBezTo>
                    <a:pt x="34290" y="48552"/>
                    <a:pt x="42570" y="45136"/>
                    <a:pt x="53200" y="41427"/>
                  </a:cubicBezTo>
                  <a:cubicBezTo>
                    <a:pt x="74435" y="34023"/>
                    <a:pt x="105092" y="26822"/>
                    <a:pt x="142519" y="20701"/>
                  </a:cubicBezTo>
                  <a:cubicBezTo>
                    <a:pt x="217360" y="8357"/>
                    <a:pt x="319329" y="813"/>
                    <a:pt x="426174" y="30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" name="Shape 18713">
              <a:extLst>
                <a:ext uri="{FF2B5EF4-FFF2-40B4-BE49-F238E27FC236}">
                  <a16:creationId xmlns:a16="http://schemas.microsoft.com/office/drawing/2014/main" id="{885F3BFD-8468-4CC1-8979-9758D3B03816}"/>
                </a:ext>
              </a:extLst>
            </p:cNvPr>
            <p:cNvSpPr/>
            <p:nvPr/>
          </p:nvSpPr>
          <p:spPr>
            <a:xfrm>
              <a:off x="5486" y="85585"/>
              <a:ext cx="868909" cy="1401940"/>
            </a:xfrm>
            <a:custGeom>
              <a:avLst/>
              <a:gdLst/>
              <a:ahLst/>
              <a:cxnLst/>
              <a:rect l="0" t="0" r="0" b="0"/>
              <a:pathLst>
                <a:path w="868909" h="1401940">
                  <a:moveTo>
                    <a:pt x="7023" y="0"/>
                  </a:moveTo>
                  <a:cubicBezTo>
                    <a:pt x="17919" y="30848"/>
                    <a:pt x="24244" y="51892"/>
                    <a:pt x="28067" y="89700"/>
                  </a:cubicBezTo>
                  <a:cubicBezTo>
                    <a:pt x="46723" y="283858"/>
                    <a:pt x="126898" y="1117994"/>
                    <a:pt x="140183" y="1256233"/>
                  </a:cubicBezTo>
                  <a:cubicBezTo>
                    <a:pt x="141884" y="1273911"/>
                    <a:pt x="143497" y="1290663"/>
                    <a:pt x="145021" y="1306563"/>
                  </a:cubicBezTo>
                  <a:cubicBezTo>
                    <a:pt x="145783" y="1314514"/>
                    <a:pt x="146533" y="1322235"/>
                    <a:pt x="147256" y="1329754"/>
                  </a:cubicBezTo>
                  <a:cubicBezTo>
                    <a:pt x="147434" y="1331633"/>
                    <a:pt x="147612" y="1333500"/>
                    <a:pt x="147790" y="1335354"/>
                  </a:cubicBezTo>
                  <a:lnTo>
                    <a:pt x="147917" y="1336739"/>
                  </a:lnTo>
                  <a:lnTo>
                    <a:pt x="147993" y="1337437"/>
                  </a:lnTo>
                  <a:cubicBezTo>
                    <a:pt x="141148" y="1339812"/>
                    <a:pt x="146139" y="1338097"/>
                    <a:pt x="144640" y="1338631"/>
                  </a:cubicBezTo>
                  <a:lnTo>
                    <a:pt x="144729" y="1338631"/>
                  </a:lnTo>
                  <a:lnTo>
                    <a:pt x="144907" y="1338618"/>
                  </a:lnTo>
                  <a:cubicBezTo>
                    <a:pt x="145567" y="1338529"/>
                    <a:pt x="144983" y="1338555"/>
                    <a:pt x="146647" y="1338123"/>
                  </a:cubicBezTo>
                  <a:lnTo>
                    <a:pt x="147917" y="1337513"/>
                  </a:lnTo>
                  <a:lnTo>
                    <a:pt x="147993" y="1337615"/>
                  </a:lnTo>
                  <a:lnTo>
                    <a:pt x="148425" y="1338212"/>
                  </a:lnTo>
                  <a:cubicBezTo>
                    <a:pt x="149136" y="1338783"/>
                    <a:pt x="149644" y="1339456"/>
                    <a:pt x="150762" y="1340167"/>
                  </a:cubicBezTo>
                  <a:cubicBezTo>
                    <a:pt x="154711" y="1343089"/>
                    <a:pt x="160566" y="1345756"/>
                    <a:pt x="166243" y="1347902"/>
                  </a:cubicBezTo>
                  <a:cubicBezTo>
                    <a:pt x="171971" y="1350124"/>
                    <a:pt x="177927" y="1351902"/>
                    <a:pt x="183756" y="1353515"/>
                  </a:cubicBezTo>
                  <a:cubicBezTo>
                    <a:pt x="195466" y="1356716"/>
                    <a:pt x="206819" y="1359078"/>
                    <a:pt x="217538" y="1361072"/>
                  </a:cubicBezTo>
                  <a:cubicBezTo>
                    <a:pt x="260578" y="1368730"/>
                    <a:pt x="293167" y="1371143"/>
                    <a:pt x="316738" y="1373060"/>
                  </a:cubicBezTo>
                  <a:cubicBezTo>
                    <a:pt x="340385" y="1374813"/>
                    <a:pt x="355321" y="1375372"/>
                    <a:pt x="364312" y="1375778"/>
                  </a:cubicBezTo>
                  <a:cubicBezTo>
                    <a:pt x="373304" y="1376121"/>
                    <a:pt x="376364" y="1376235"/>
                    <a:pt x="376364" y="1376235"/>
                  </a:cubicBezTo>
                  <a:cubicBezTo>
                    <a:pt x="376364" y="1376235"/>
                    <a:pt x="379095" y="1376325"/>
                    <a:pt x="387388" y="1376578"/>
                  </a:cubicBezTo>
                  <a:cubicBezTo>
                    <a:pt x="395681" y="1376769"/>
                    <a:pt x="409549" y="1377163"/>
                    <a:pt x="431838" y="1377201"/>
                  </a:cubicBezTo>
                  <a:cubicBezTo>
                    <a:pt x="454114" y="1377201"/>
                    <a:pt x="484822" y="1376972"/>
                    <a:pt x="526643" y="1374699"/>
                  </a:cubicBezTo>
                  <a:cubicBezTo>
                    <a:pt x="547548" y="1373518"/>
                    <a:pt x="571233" y="1371816"/>
                    <a:pt x="597878" y="1368819"/>
                  </a:cubicBezTo>
                  <a:cubicBezTo>
                    <a:pt x="624395" y="1365656"/>
                    <a:pt x="654367" y="1361808"/>
                    <a:pt x="685800" y="1353350"/>
                  </a:cubicBezTo>
                  <a:cubicBezTo>
                    <a:pt x="690804" y="1351915"/>
                    <a:pt x="696684" y="1350226"/>
                    <a:pt x="702869" y="1347826"/>
                  </a:cubicBezTo>
                  <a:cubicBezTo>
                    <a:pt x="705980" y="1346657"/>
                    <a:pt x="709219" y="1345311"/>
                    <a:pt x="712216" y="1343736"/>
                  </a:cubicBezTo>
                  <a:cubicBezTo>
                    <a:pt x="715277" y="1342238"/>
                    <a:pt x="718223" y="1340320"/>
                    <a:pt x="719874" y="1338720"/>
                  </a:cubicBezTo>
                  <a:lnTo>
                    <a:pt x="720763" y="1337767"/>
                  </a:lnTo>
                  <a:lnTo>
                    <a:pt x="721030" y="1337501"/>
                  </a:lnTo>
                  <a:lnTo>
                    <a:pt x="721055" y="1337589"/>
                  </a:lnTo>
                  <a:lnTo>
                    <a:pt x="722071" y="1338059"/>
                  </a:lnTo>
                  <a:lnTo>
                    <a:pt x="723214" y="1338390"/>
                  </a:lnTo>
                  <a:lnTo>
                    <a:pt x="723544" y="1338529"/>
                  </a:lnTo>
                  <a:lnTo>
                    <a:pt x="724319" y="1338618"/>
                  </a:lnTo>
                  <a:cubicBezTo>
                    <a:pt x="725132" y="1338910"/>
                    <a:pt x="717817" y="1336269"/>
                    <a:pt x="720928" y="1337272"/>
                  </a:cubicBezTo>
                  <a:lnTo>
                    <a:pt x="720941" y="1337043"/>
                  </a:lnTo>
                  <a:lnTo>
                    <a:pt x="720992" y="1336599"/>
                  </a:lnTo>
                  <a:lnTo>
                    <a:pt x="721068" y="1335697"/>
                  </a:lnTo>
                  <a:lnTo>
                    <a:pt x="721246" y="1333881"/>
                  </a:lnTo>
                  <a:cubicBezTo>
                    <a:pt x="721716" y="1329030"/>
                    <a:pt x="722198" y="1323962"/>
                    <a:pt x="722706" y="1318717"/>
                  </a:cubicBezTo>
                  <a:cubicBezTo>
                    <a:pt x="723709" y="1308214"/>
                    <a:pt x="724789" y="1296950"/>
                    <a:pt x="725932" y="1284986"/>
                  </a:cubicBezTo>
                  <a:cubicBezTo>
                    <a:pt x="730529" y="1237132"/>
                    <a:pt x="736206" y="1178001"/>
                    <a:pt x="742620" y="1111136"/>
                  </a:cubicBezTo>
                  <a:cubicBezTo>
                    <a:pt x="755472" y="977392"/>
                    <a:pt x="771284" y="812686"/>
                    <a:pt x="787362" y="645325"/>
                  </a:cubicBezTo>
                  <a:cubicBezTo>
                    <a:pt x="809472" y="415569"/>
                    <a:pt x="832295" y="178549"/>
                    <a:pt x="840841" y="89700"/>
                  </a:cubicBezTo>
                  <a:cubicBezTo>
                    <a:pt x="844664" y="51892"/>
                    <a:pt x="850989" y="30848"/>
                    <a:pt x="861885" y="0"/>
                  </a:cubicBezTo>
                  <a:cubicBezTo>
                    <a:pt x="866711" y="32360"/>
                    <a:pt x="868909" y="54229"/>
                    <a:pt x="865467" y="92075"/>
                  </a:cubicBezTo>
                  <a:cubicBezTo>
                    <a:pt x="856932" y="180924"/>
                    <a:pt x="834200" y="417957"/>
                    <a:pt x="812152" y="647713"/>
                  </a:cubicBezTo>
                  <a:cubicBezTo>
                    <a:pt x="796061" y="815061"/>
                    <a:pt x="780212" y="979767"/>
                    <a:pt x="767347" y="1113511"/>
                  </a:cubicBezTo>
                  <a:cubicBezTo>
                    <a:pt x="760920" y="1180376"/>
                    <a:pt x="755231" y="1239507"/>
                    <a:pt x="750621" y="1287361"/>
                  </a:cubicBezTo>
                  <a:cubicBezTo>
                    <a:pt x="749465" y="1299337"/>
                    <a:pt x="748385" y="1310589"/>
                    <a:pt x="747370" y="1321092"/>
                  </a:cubicBezTo>
                  <a:cubicBezTo>
                    <a:pt x="746874" y="1326337"/>
                    <a:pt x="746379" y="1331392"/>
                    <a:pt x="745909" y="1336256"/>
                  </a:cubicBezTo>
                  <a:lnTo>
                    <a:pt x="745744" y="1338072"/>
                  </a:lnTo>
                  <a:lnTo>
                    <a:pt x="745655" y="1338974"/>
                  </a:lnTo>
                  <a:lnTo>
                    <a:pt x="745617" y="1339418"/>
                  </a:lnTo>
                  <a:lnTo>
                    <a:pt x="745591" y="1339647"/>
                  </a:lnTo>
                  <a:cubicBezTo>
                    <a:pt x="745528" y="1340803"/>
                    <a:pt x="745642" y="1338275"/>
                    <a:pt x="745630" y="1338758"/>
                  </a:cubicBezTo>
                  <a:cubicBezTo>
                    <a:pt x="745388" y="1341450"/>
                    <a:pt x="745058" y="1344575"/>
                    <a:pt x="744004" y="1346632"/>
                  </a:cubicBezTo>
                  <a:cubicBezTo>
                    <a:pt x="743534" y="1347762"/>
                    <a:pt x="743014" y="1348867"/>
                    <a:pt x="742467" y="1349934"/>
                  </a:cubicBezTo>
                  <a:cubicBezTo>
                    <a:pt x="741909" y="1350873"/>
                    <a:pt x="741324" y="1351623"/>
                    <a:pt x="740715" y="1352461"/>
                  </a:cubicBezTo>
                  <a:cubicBezTo>
                    <a:pt x="739508" y="1354201"/>
                    <a:pt x="738276" y="1355471"/>
                    <a:pt x="737083" y="1356551"/>
                  </a:cubicBezTo>
                  <a:cubicBezTo>
                    <a:pt x="732219" y="1361110"/>
                    <a:pt x="727710" y="1363625"/>
                    <a:pt x="723531" y="1365771"/>
                  </a:cubicBezTo>
                  <a:cubicBezTo>
                    <a:pt x="719328" y="1367955"/>
                    <a:pt x="715416" y="1369555"/>
                    <a:pt x="711721" y="1370952"/>
                  </a:cubicBezTo>
                  <a:cubicBezTo>
                    <a:pt x="704355" y="1373797"/>
                    <a:pt x="697916" y="1375639"/>
                    <a:pt x="692417" y="1377214"/>
                  </a:cubicBezTo>
                  <a:cubicBezTo>
                    <a:pt x="658381" y="1386332"/>
                    <a:pt x="627951" y="1390129"/>
                    <a:pt x="600659" y="1393419"/>
                  </a:cubicBezTo>
                  <a:cubicBezTo>
                    <a:pt x="573379" y="1396492"/>
                    <a:pt x="549275" y="1398207"/>
                    <a:pt x="528028" y="1399413"/>
                  </a:cubicBezTo>
                  <a:cubicBezTo>
                    <a:pt x="485508" y="1401712"/>
                    <a:pt x="454393" y="1401940"/>
                    <a:pt x="431800" y="1401940"/>
                  </a:cubicBezTo>
                  <a:cubicBezTo>
                    <a:pt x="409206" y="1401902"/>
                    <a:pt x="395135" y="1401509"/>
                    <a:pt x="386715" y="1401305"/>
                  </a:cubicBezTo>
                  <a:cubicBezTo>
                    <a:pt x="378295" y="1401039"/>
                    <a:pt x="375526" y="1400950"/>
                    <a:pt x="375526" y="1400950"/>
                  </a:cubicBezTo>
                  <a:cubicBezTo>
                    <a:pt x="375526" y="1400950"/>
                    <a:pt x="372414" y="1400835"/>
                    <a:pt x="363283" y="1400492"/>
                  </a:cubicBezTo>
                  <a:cubicBezTo>
                    <a:pt x="354152" y="1400086"/>
                    <a:pt x="339001" y="1399515"/>
                    <a:pt x="314922" y="1397736"/>
                  </a:cubicBezTo>
                  <a:cubicBezTo>
                    <a:pt x="290830" y="1395768"/>
                    <a:pt x="257823" y="1393368"/>
                    <a:pt x="213055" y="1385405"/>
                  </a:cubicBezTo>
                  <a:cubicBezTo>
                    <a:pt x="201854" y="1383335"/>
                    <a:pt x="189928" y="1380858"/>
                    <a:pt x="177190" y="1377391"/>
                  </a:cubicBezTo>
                  <a:cubicBezTo>
                    <a:pt x="170815" y="1375613"/>
                    <a:pt x="164249" y="1373657"/>
                    <a:pt x="157429" y="1371041"/>
                  </a:cubicBezTo>
                  <a:cubicBezTo>
                    <a:pt x="150596" y="1368349"/>
                    <a:pt x="143561" y="1365517"/>
                    <a:pt x="135953" y="1360005"/>
                  </a:cubicBezTo>
                  <a:cubicBezTo>
                    <a:pt x="132296" y="1357211"/>
                    <a:pt x="127825" y="1353757"/>
                    <a:pt x="124790" y="1346327"/>
                  </a:cubicBezTo>
                  <a:cubicBezTo>
                    <a:pt x="123990" y="1344714"/>
                    <a:pt x="123685" y="1342339"/>
                    <a:pt x="123431" y="1340244"/>
                  </a:cubicBezTo>
                  <a:cubicBezTo>
                    <a:pt x="123304" y="1339837"/>
                    <a:pt x="123241" y="1338542"/>
                    <a:pt x="123139" y="1337729"/>
                  </a:cubicBezTo>
                  <a:cubicBezTo>
                    <a:pt x="122961" y="1335875"/>
                    <a:pt x="122784" y="1334008"/>
                    <a:pt x="122606" y="1332128"/>
                  </a:cubicBezTo>
                  <a:cubicBezTo>
                    <a:pt x="121882" y="1324610"/>
                    <a:pt x="121145" y="1316876"/>
                    <a:pt x="120371" y="1308926"/>
                  </a:cubicBezTo>
                  <a:cubicBezTo>
                    <a:pt x="118846" y="1293038"/>
                    <a:pt x="117234" y="1276274"/>
                    <a:pt x="115532" y="1258595"/>
                  </a:cubicBezTo>
                  <a:cubicBezTo>
                    <a:pt x="102248" y="1120356"/>
                    <a:pt x="22098" y="286220"/>
                    <a:pt x="3442" y="92075"/>
                  </a:cubicBezTo>
                  <a:cubicBezTo>
                    <a:pt x="0" y="54216"/>
                    <a:pt x="2197" y="32360"/>
                    <a:pt x="702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" name="Shape 18714">
              <a:extLst>
                <a:ext uri="{FF2B5EF4-FFF2-40B4-BE49-F238E27FC236}">
                  <a16:creationId xmlns:a16="http://schemas.microsoft.com/office/drawing/2014/main" id="{A9E56028-4DFA-46CF-B4A2-ECD4569A4A64}"/>
                </a:ext>
              </a:extLst>
            </p:cNvPr>
            <p:cNvSpPr/>
            <p:nvPr/>
          </p:nvSpPr>
          <p:spPr>
            <a:xfrm>
              <a:off x="681643" y="1369192"/>
              <a:ext cx="58953" cy="31623"/>
            </a:xfrm>
            <a:custGeom>
              <a:avLst/>
              <a:gdLst/>
              <a:ahLst/>
              <a:cxnLst/>
              <a:rect l="0" t="0" r="0" b="0"/>
              <a:pathLst>
                <a:path w="58953" h="31623">
                  <a:moveTo>
                    <a:pt x="9576" y="953"/>
                  </a:moveTo>
                  <a:cubicBezTo>
                    <a:pt x="11582" y="1448"/>
                    <a:pt x="17590" y="3035"/>
                    <a:pt x="23038" y="4813"/>
                  </a:cubicBezTo>
                  <a:cubicBezTo>
                    <a:pt x="28486" y="6528"/>
                    <a:pt x="33350" y="8471"/>
                    <a:pt x="33350" y="8471"/>
                  </a:cubicBezTo>
                  <a:cubicBezTo>
                    <a:pt x="33363" y="8471"/>
                    <a:pt x="38265" y="10287"/>
                    <a:pt x="43485" y="12954"/>
                  </a:cubicBezTo>
                  <a:cubicBezTo>
                    <a:pt x="48743" y="15507"/>
                    <a:pt x="54039" y="19685"/>
                    <a:pt x="55563" y="21514"/>
                  </a:cubicBezTo>
                  <a:cubicBezTo>
                    <a:pt x="58433" y="24651"/>
                    <a:pt x="58953" y="28372"/>
                    <a:pt x="57086" y="31623"/>
                  </a:cubicBezTo>
                  <a:cubicBezTo>
                    <a:pt x="54940" y="28575"/>
                    <a:pt x="53277" y="28067"/>
                    <a:pt x="51155" y="25629"/>
                  </a:cubicBezTo>
                  <a:cubicBezTo>
                    <a:pt x="50012" y="24321"/>
                    <a:pt x="45606" y="20765"/>
                    <a:pt x="40703" y="18339"/>
                  </a:cubicBezTo>
                  <a:cubicBezTo>
                    <a:pt x="35878" y="15863"/>
                    <a:pt x="31153" y="14084"/>
                    <a:pt x="31153" y="14097"/>
                  </a:cubicBezTo>
                  <a:cubicBezTo>
                    <a:pt x="31153" y="14097"/>
                    <a:pt x="26492" y="12256"/>
                    <a:pt x="21184" y="10592"/>
                  </a:cubicBezTo>
                  <a:cubicBezTo>
                    <a:pt x="15901" y="8865"/>
                    <a:pt x="10008" y="7315"/>
                    <a:pt x="8052" y="6782"/>
                  </a:cubicBezTo>
                  <a:cubicBezTo>
                    <a:pt x="4445" y="5753"/>
                    <a:pt x="2616" y="4306"/>
                    <a:pt x="0" y="1664"/>
                  </a:cubicBezTo>
                  <a:cubicBezTo>
                    <a:pt x="3505" y="559"/>
                    <a:pt x="5880" y="0"/>
                    <a:pt x="9576" y="9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" name="Shape 18715">
              <a:extLst>
                <a:ext uri="{FF2B5EF4-FFF2-40B4-BE49-F238E27FC236}">
                  <a16:creationId xmlns:a16="http://schemas.microsoft.com/office/drawing/2014/main" id="{E98FF79D-09A7-4690-A32C-9ED596D5DE6F}"/>
                </a:ext>
              </a:extLst>
            </p:cNvPr>
            <p:cNvSpPr/>
            <p:nvPr/>
          </p:nvSpPr>
          <p:spPr>
            <a:xfrm>
              <a:off x="140303" y="1368791"/>
              <a:ext cx="66243" cy="32029"/>
            </a:xfrm>
            <a:custGeom>
              <a:avLst/>
              <a:gdLst/>
              <a:ahLst/>
              <a:cxnLst/>
              <a:rect l="0" t="0" r="0" b="0"/>
              <a:pathLst>
                <a:path w="66243" h="32029">
                  <a:moveTo>
                    <a:pt x="66243" y="203"/>
                  </a:moveTo>
                  <a:cubicBezTo>
                    <a:pt x="59093" y="3759"/>
                    <a:pt x="54254" y="5905"/>
                    <a:pt x="45415" y="8382"/>
                  </a:cubicBezTo>
                  <a:cubicBezTo>
                    <a:pt x="43256" y="9030"/>
                    <a:pt x="39052" y="10147"/>
                    <a:pt x="32461" y="12421"/>
                  </a:cubicBezTo>
                  <a:cubicBezTo>
                    <a:pt x="31179" y="12865"/>
                    <a:pt x="28854" y="13678"/>
                    <a:pt x="28854" y="13678"/>
                  </a:cubicBezTo>
                  <a:cubicBezTo>
                    <a:pt x="28854" y="13678"/>
                    <a:pt x="26137" y="14770"/>
                    <a:pt x="24994" y="15215"/>
                  </a:cubicBezTo>
                  <a:cubicBezTo>
                    <a:pt x="20193" y="17183"/>
                    <a:pt x="18034" y="18339"/>
                    <a:pt x="16688" y="19037"/>
                  </a:cubicBezTo>
                  <a:cubicBezTo>
                    <a:pt x="12802" y="21133"/>
                    <a:pt x="9766" y="22746"/>
                    <a:pt x="7150" y="24536"/>
                  </a:cubicBezTo>
                  <a:cubicBezTo>
                    <a:pt x="4636" y="26391"/>
                    <a:pt x="2045" y="28169"/>
                    <a:pt x="851" y="32029"/>
                  </a:cubicBezTo>
                  <a:cubicBezTo>
                    <a:pt x="0" y="28029"/>
                    <a:pt x="1829" y="24206"/>
                    <a:pt x="4115" y="21324"/>
                  </a:cubicBezTo>
                  <a:cubicBezTo>
                    <a:pt x="6490" y="18364"/>
                    <a:pt x="9639" y="16027"/>
                    <a:pt x="13868" y="13703"/>
                  </a:cubicBezTo>
                  <a:cubicBezTo>
                    <a:pt x="15316" y="12941"/>
                    <a:pt x="17666" y="11684"/>
                    <a:pt x="22695" y="9614"/>
                  </a:cubicBezTo>
                  <a:cubicBezTo>
                    <a:pt x="23901" y="9144"/>
                    <a:pt x="26746" y="8026"/>
                    <a:pt x="26746" y="8026"/>
                  </a:cubicBezTo>
                  <a:cubicBezTo>
                    <a:pt x="26746" y="8026"/>
                    <a:pt x="29146" y="7163"/>
                    <a:pt x="30467" y="6680"/>
                  </a:cubicBezTo>
                  <a:cubicBezTo>
                    <a:pt x="37287" y="4344"/>
                    <a:pt x="41567" y="3213"/>
                    <a:pt x="43802" y="2565"/>
                  </a:cubicBezTo>
                  <a:cubicBezTo>
                    <a:pt x="52845" y="140"/>
                    <a:pt x="58280" y="0"/>
                    <a:pt x="66243" y="2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" name="Shape 18716">
              <a:extLst>
                <a:ext uri="{FF2B5EF4-FFF2-40B4-BE49-F238E27FC236}">
                  <a16:creationId xmlns:a16="http://schemas.microsoft.com/office/drawing/2014/main" id="{124F5B4C-99FE-4EA6-956F-E5AB242E3658}"/>
                </a:ext>
              </a:extLst>
            </p:cNvPr>
            <p:cNvSpPr/>
            <p:nvPr/>
          </p:nvSpPr>
          <p:spPr>
            <a:xfrm>
              <a:off x="107664" y="214807"/>
              <a:ext cx="45771" cy="459740"/>
            </a:xfrm>
            <a:custGeom>
              <a:avLst/>
              <a:gdLst/>
              <a:ahLst/>
              <a:cxnLst/>
              <a:rect l="0" t="0" r="0" b="0"/>
              <a:pathLst>
                <a:path w="45771" h="459740">
                  <a:moveTo>
                    <a:pt x="1765" y="0"/>
                  </a:moveTo>
                  <a:cubicBezTo>
                    <a:pt x="4394" y="7531"/>
                    <a:pt x="5906" y="12674"/>
                    <a:pt x="6807" y="21895"/>
                  </a:cubicBezTo>
                  <a:cubicBezTo>
                    <a:pt x="10084" y="57569"/>
                    <a:pt x="26492" y="236157"/>
                    <a:pt x="26492" y="236157"/>
                  </a:cubicBezTo>
                  <a:lnTo>
                    <a:pt x="44971" y="437287"/>
                  </a:lnTo>
                  <a:cubicBezTo>
                    <a:pt x="45771" y="446532"/>
                    <a:pt x="45212" y="451853"/>
                    <a:pt x="44006" y="459740"/>
                  </a:cubicBezTo>
                  <a:cubicBezTo>
                    <a:pt x="41377" y="452209"/>
                    <a:pt x="39865" y="447065"/>
                    <a:pt x="38964" y="437845"/>
                  </a:cubicBezTo>
                  <a:cubicBezTo>
                    <a:pt x="35890" y="404355"/>
                    <a:pt x="20485" y="236703"/>
                    <a:pt x="20485" y="236703"/>
                  </a:cubicBezTo>
                  <a:cubicBezTo>
                    <a:pt x="20485" y="236703"/>
                    <a:pt x="4077" y="58115"/>
                    <a:pt x="800" y="22454"/>
                  </a:cubicBezTo>
                  <a:cubicBezTo>
                    <a:pt x="0" y="13221"/>
                    <a:pt x="559" y="7887"/>
                    <a:pt x="176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" name="Shape 18717">
              <a:extLst>
                <a:ext uri="{FF2B5EF4-FFF2-40B4-BE49-F238E27FC236}">
                  <a16:creationId xmlns:a16="http://schemas.microsoft.com/office/drawing/2014/main" id="{2FF39835-FBE7-4329-81DA-62D33203C0AD}"/>
                </a:ext>
              </a:extLst>
            </p:cNvPr>
            <p:cNvSpPr/>
            <p:nvPr/>
          </p:nvSpPr>
          <p:spPr>
            <a:xfrm>
              <a:off x="160303" y="762962"/>
              <a:ext cx="65151" cy="644690"/>
            </a:xfrm>
            <a:custGeom>
              <a:avLst/>
              <a:gdLst/>
              <a:ahLst/>
              <a:cxnLst/>
              <a:rect l="0" t="0" r="0" b="0"/>
              <a:pathLst>
                <a:path w="65151" h="644690">
                  <a:moveTo>
                    <a:pt x="1714" y="0"/>
                  </a:moveTo>
                  <a:cubicBezTo>
                    <a:pt x="4369" y="7531"/>
                    <a:pt x="5905" y="12662"/>
                    <a:pt x="6833" y="21882"/>
                  </a:cubicBezTo>
                  <a:cubicBezTo>
                    <a:pt x="11798" y="73622"/>
                    <a:pt x="36601" y="332727"/>
                    <a:pt x="36601" y="332727"/>
                  </a:cubicBezTo>
                  <a:cubicBezTo>
                    <a:pt x="36601" y="332727"/>
                    <a:pt x="59703" y="574040"/>
                    <a:pt x="64313" y="622224"/>
                  </a:cubicBezTo>
                  <a:cubicBezTo>
                    <a:pt x="65151" y="631469"/>
                    <a:pt x="64605" y="636791"/>
                    <a:pt x="63436" y="644690"/>
                  </a:cubicBezTo>
                  <a:cubicBezTo>
                    <a:pt x="60782" y="637159"/>
                    <a:pt x="59233" y="632028"/>
                    <a:pt x="58306" y="622795"/>
                  </a:cubicBezTo>
                  <a:cubicBezTo>
                    <a:pt x="53696" y="574611"/>
                    <a:pt x="30594" y="333311"/>
                    <a:pt x="30594" y="333311"/>
                  </a:cubicBezTo>
                  <a:cubicBezTo>
                    <a:pt x="30594" y="333311"/>
                    <a:pt x="5791" y="74194"/>
                    <a:pt x="838" y="22454"/>
                  </a:cubicBezTo>
                  <a:cubicBezTo>
                    <a:pt x="0" y="13221"/>
                    <a:pt x="533" y="7887"/>
                    <a:pt x="171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" name="Shape 18718">
              <a:extLst>
                <a:ext uri="{FF2B5EF4-FFF2-40B4-BE49-F238E27FC236}">
                  <a16:creationId xmlns:a16="http://schemas.microsoft.com/office/drawing/2014/main" id="{D085E60C-BE8A-4F5D-8E89-F494B2BBBD72}"/>
                </a:ext>
              </a:extLst>
            </p:cNvPr>
            <p:cNvSpPr/>
            <p:nvPr/>
          </p:nvSpPr>
          <p:spPr>
            <a:xfrm>
              <a:off x="105476" y="851343"/>
              <a:ext cx="117067" cy="578836"/>
            </a:xfrm>
            <a:custGeom>
              <a:avLst/>
              <a:gdLst/>
              <a:ahLst/>
              <a:cxnLst/>
              <a:rect l="0" t="0" r="0" b="0"/>
              <a:pathLst>
                <a:path w="117067" h="578836">
                  <a:moveTo>
                    <a:pt x="117067" y="0"/>
                  </a:moveTo>
                  <a:lnTo>
                    <a:pt x="117067" y="6355"/>
                  </a:lnTo>
                  <a:lnTo>
                    <a:pt x="74778" y="19210"/>
                  </a:lnTo>
                  <a:cubicBezTo>
                    <a:pt x="60973" y="23402"/>
                    <a:pt x="47104" y="27618"/>
                    <a:pt x="33223" y="31834"/>
                  </a:cubicBezTo>
                  <a:lnTo>
                    <a:pt x="12370" y="38172"/>
                  </a:lnTo>
                  <a:lnTo>
                    <a:pt x="7970" y="39512"/>
                  </a:lnTo>
                  <a:lnTo>
                    <a:pt x="11811" y="49462"/>
                  </a:lnTo>
                  <a:cubicBezTo>
                    <a:pt x="22415" y="76919"/>
                    <a:pt x="33083" y="104516"/>
                    <a:pt x="41275" y="125725"/>
                  </a:cubicBezTo>
                  <a:cubicBezTo>
                    <a:pt x="43320" y="131021"/>
                    <a:pt x="45225" y="135936"/>
                    <a:pt x="46914" y="140343"/>
                  </a:cubicBezTo>
                  <a:cubicBezTo>
                    <a:pt x="47346" y="141435"/>
                    <a:pt x="47765" y="142502"/>
                    <a:pt x="48158" y="143544"/>
                  </a:cubicBezTo>
                  <a:lnTo>
                    <a:pt x="48781" y="145144"/>
                  </a:lnTo>
                  <a:lnTo>
                    <a:pt x="49339" y="146642"/>
                  </a:lnTo>
                  <a:lnTo>
                    <a:pt x="49047" y="148205"/>
                  </a:lnTo>
                  <a:cubicBezTo>
                    <a:pt x="48654" y="150249"/>
                    <a:pt x="48298" y="152167"/>
                    <a:pt x="47968" y="153919"/>
                  </a:cubicBezTo>
                  <a:cubicBezTo>
                    <a:pt x="46660" y="160866"/>
                    <a:pt x="45834" y="165273"/>
                    <a:pt x="45644" y="166277"/>
                  </a:cubicBezTo>
                  <a:cubicBezTo>
                    <a:pt x="40564" y="193353"/>
                    <a:pt x="35547" y="220137"/>
                    <a:pt x="30582" y="246540"/>
                  </a:cubicBezTo>
                  <a:cubicBezTo>
                    <a:pt x="29566" y="253094"/>
                    <a:pt x="27419" y="259964"/>
                    <a:pt x="28181" y="265641"/>
                  </a:cubicBezTo>
                  <a:cubicBezTo>
                    <a:pt x="28639" y="272182"/>
                    <a:pt x="29388" y="278761"/>
                    <a:pt x="30124" y="285301"/>
                  </a:cubicBezTo>
                  <a:cubicBezTo>
                    <a:pt x="31750" y="298382"/>
                    <a:pt x="33553" y="311374"/>
                    <a:pt x="35712" y="324125"/>
                  </a:cubicBezTo>
                  <a:cubicBezTo>
                    <a:pt x="36335" y="327223"/>
                    <a:pt x="36843" y="330551"/>
                    <a:pt x="37554" y="333447"/>
                  </a:cubicBezTo>
                  <a:cubicBezTo>
                    <a:pt x="37960" y="334894"/>
                    <a:pt x="38189" y="336190"/>
                    <a:pt x="38722" y="337765"/>
                  </a:cubicBezTo>
                  <a:lnTo>
                    <a:pt x="40361" y="342489"/>
                  </a:lnTo>
                  <a:cubicBezTo>
                    <a:pt x="42380" y="348636"/>
                    <a:pt x="44374" y="354745"/>
                    <a:pt x="46368" y="360828"/>
                  </a:cubicBezTo>
                  <a:cubicBezTo>
                    <a:pt x="50330" y="372994"/>
                    <a:pt x="54242" y="385034"/>
                    <a:pt x="58115" y="396947"/>
                  </a:cubicBezTo>
                  <a:cubicBezTo>
                    <a:pt x="65951" y="420759"/>
                    <a:pt x="73584" y="444114"/>
                    <a:pt x="81750" y="466542"/>
                  </a:cubicBezTo>
                  <a:cubicBezTo>
                    <a:pt x="83795" y="472118"/>
                    <a:pt x="85877" y="477769"/>
                    <a:pt x="88252" y="482849"/>
                  </a:cubicBezTo>
                  <a:cubicBezTo>
                    <a:pt x="88557" y="483624"/>
                    <a:pt x="88811" y="483865"/>
                    <a:pt x="88989" y="484234"/>
                  </a:cubicBezTo>
                  <a:cubicBezTo>
                    <a:pt x="89256" y="484653"/>
                    <a:pt x="89027" y="484780"/>
                    <a:pt x="90221" y="485935"/>
                  </a:cubicBezTo>
                  <a:cubicBezTo>
                    <a:pt x="91478" y="487574"/>
                    <a:pt x="92151" y="488882"/>
                    <a:pt x="92875" y="490279"/>
                  </a:cubicBezTo>
                  <a:cubicBezTo>
                    <a:pt x="94285" y="493009"/>
                    <a:pt x="95491" y="495714"/>
                    <a:pt x="96672" y="498445"/>
                  </a:cubicBezTo>
                  <a:cubicBezTo>
                    <a:pt x="101308" y="509316"/>
                    <a:pt x="105308" y="520162"/>
                    <a:pt x="109093" y="530944"/>
                  </a:cubicBezTo>
                  <a:lnTo>
                    <a:pt x="117067" y="556356"/>
                  </a:lnTo>
                  <a:lnTo>
                    <a:pt x="117067" y="574187"/>
                  </a:lnTo>
                  <a:lnTo>
                    <a:pt x="116688" y="574099"/>
                  </a:lnTo>
                  <a:lnTo>
                    <a:pt x="116560" y="574060"/>
                  </a:lnTo>
                  <a:lnTo>
                    <a:pt x="117067" y="574294"/>
                  </a:lnTo>
                  <a:lnTo>
                    <a:pt x="117067" y="578265"/>
                  </a:lnTo>
                  <a:lnTo>
                    <a:pt x="116561" y="578125"/>
                  </a:lnTo>
                  <a:cubicBezTo>
                    <a:pt x="116688" y="578836"/>
                    <a:pt x="113398" y="575775"/>
                    <a:pt x="114643" y="573985"/>
                  </a:cubicBezTo>
                  <a:lnTo>
                    <a:pt x="114989" y="573407"/>
                  </a:lnTo>
                  <a:lnTo>
                    <a:pt x="114935" y="572372"/>
                  </a:lnTo>
                  <a:cubicBezTo>
                    <a:pt x="114643" y="569997"/>
                    <a:pt x="114008" y="567330"/>
                    <a:pt x="113360" y="564739"/>
                  </a:cubicBezTo>
                  <a:cubicBezTo>
                    <a:pt x="110604" y="554249"/>
                    <a:pt x="107086" y="543606"/>
                    <a:pt x="103378" y="532938"/>
                  </a:cubicBezTo>
                  <a:cubicBezTo>
                    <a:pt x="99632" y="522270"/>
                    <a:pt x="95644" y="511475"/>
                    <a:pt x="91110" y="500833"/>
                  </a:cubicBezTo>
                  <a:cubicBezTo>
                    <a:pt x="89967" y="498204"/>
                    <a:pt x="88786" y="495562"/>
                    <a:pt x="87503" y="493073"/>
                  </a:cubicBezTo>
                  <a:cubicBezTo>
                    <a:pt x="86893" y="491841"/>
                    <a:pt x="86131" y="490558"/>
                    <a:pt x="85585" y="489847"/>
                  </a:cubicBezTo>
                  <a:lnTo>
                    <a:pt x="84239" y="487980"/>
                  </a:lnTo>
                  <a:cubicBezTo>
                    <a:pt x="83629" y="487104"/>
                    <a:pt x="83033" y="486126"/>
                    <a:pt x="82804" y="485517"/>
                  </a:cubicBezTo>
                  <a:cubicBezTo>
                    <a:pt x="80175" y="479865"/>
                    <a:pt x="78156" y="474315"/>
                    <a:pt x="76060" y="468638"/>
                  </a:cubicBezTo>
                  <a:cubicBezTo>
                    <a:pt x="67831" y="446019"/>
                    <a:pt x="60198" y="422677"/>
                    <a:pt x="52349" y="398839"/>
                  </a:cubicBezTo>
                  <a:cubicBezTo>
                    <a:pt x="48476" y="386914"/>
                    <a:pt x="44564" y="374874"/>
                    <a:pt x="40602" y="362707"/>
                  </a:cubicBezTo>
                  <a:cubicBezTo>
                    <a:pt x="38621" y="356637"/>
                    <a:pt x="36614" y="350553"/>
                    <a:pt x="34608" y="344419"/>
                  </a:cubicBezTo>
                  <a:lnTo>
                    <a:pt x="33083" y="339987"/>
                  </a:lnTo>
                  <a:cubicBezTo>
                    <a:pt x="32576" y="338514"/>
                    <a:pt x="32131" y="336622"/>
                    <a:pt x="31674" y="334945"/>
                  </a:cubicBezTo>
                  <a:cubicBezTo>
                    <a:pt x="30836" y="331554"/>
                    <a:pt x="30404" y="328443"/>
                    <a:pt x="29743" y="325166"/>
                  </a:cubicBezTo>
                  <a:cubicBezTo>
                    <a:pt x="27546" y="312238"/>
                    <a:pt x="25730" y="299207"/>
                    <a:pt x="24105" y="286025"/>
                  </a:cubicBezTo>
                  <a:cubicBezTo>
                    <a:pt x="23355" y="279408"/>
                    <a:pt x="22593" y="272792"/>
                    <a:pt x="22123" y="266010"/>
                  </a:cubicBezTo>
                  <a:cubicBezTo>
                    <a:pt x="21412" y="258275"/>
                    <a:pt x="23635" y="252128"/>
                    <a:pt x="24613" y="245436"/>
                  </a:cubicBezTo>
                  <a:cubicBezTo>
                    <a:pt x="29578" y="219032"/>
                    <a:pt x="34595" y="192248"/>
                    <a:pt x="39675" y="165159"/>
                  </a:cubicBezTo>
                  <a:cubicBezTo>
                    <a:pt x="39865" y="164155"/>
                    <a:pt x="40691" y="159749"/>
                    <a:pt x="41999" y="152802"/>
                  </a:cubicBezTo>
                  <a:lnTo>
                    <a:pt x="43051" y="147184"/>
                  </a:lnTo>
                  <a:lnTo>
                    <a:pt x="42494" y="145728"/>
                  </a:lnTo>
                  <a:cubicBezTo>
                    <a:pt x="42088" y="144699"/>
                    <a:pt x="41681" y="143620"/>
                    <a:pt x="41250" y="142527"/>
                  </a:cubicBezTo>
                  <a:cubicBezTo>
                    <a:pt x="39548" y="138121"/>
                    <a:pt x="37655" y="133218"/>
                    <a:pt x="35611" y="127910"/>
                  </a:cubicBezTo>
                  <a:cubicBezTo>
                    <a:pt x="27419" y="106701"/>
                    <a:pt x="16751" y="79116"/>
                    <a:pt x="6147" y="51659"/>
                  </a:cubicBezTo>
                  <a:lnTo>
                    <a:pt x="2134" y="41283"/>
                  </a:lnTo>
                  <a:lnTo>
                    <a:pt x="165" y="36178"/>
                  </a:lnTo>
                  <a:lnTo>
                    <a:pt x="0" y="35581"/>
                  </a:lnTo>
                  <a:lnTo>
                    <a:pt x="660" y="35378"/>
                  </a:lnTo>
                  <a:lnTo>
                    <a:pt x="1968" y="34984"/>
                  </a:lnTo>
                  <a:lnTo>
                    <a:pt x="4585" y="34184"/>
                  </a:lnTo>
                  <a:lnTo>
                    <a:pt x="10604" y="32355"/>
                  </a:lnTo>
                  <a:lnTo>
                    <a:pt x="31458" y="26018"/>
                  </a:lnTo>
                  <a:cubicBezTo>
                    <a:pt x="45339" y="21801"/>
                    <a:pt x="59207" y="17585"/>
                    <a:pt x="73000" y="13394"/>
                  </a:cubicBezTo>
                  <a:lnTo>
                    <a:pt x="11706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" name="Shape 18719">
              <a:extLst>
                <a:ext uri="{FF2B5EF4-FFF2-40B4-BE49-F238E27FC236}">
                  <a16:creationId xmlns:a16="http://schemas.microsoft.com/office/drawing/2014/main" id="{1FEC8479-BE3A-4942-B69D-9294ED450EDD}"/>
                </a:ext>
              </a:extLst>
            </p:cNvPr>
            <p:cNvSpPr/>
            <p:nvPr/>
          </p:nvSpPr>
          <p:spPr>
            <a:xfrm>
              <a:off x="222543" y="788448"/>
              <a:ext cx="217400" cy="69250"/>
            </a:xfrm>
            <a:custGeom>
              <a:avLst/>
              <a:gdLst/>
              <a:ahLst/>
              <a:cxnLst/>
              <a:rect l="0" t="0" r="0" b="0"/>
              <a:pathLst>
                <a:path w="217400" h="69250">
                  <a:moveTo>
                    <a:pt x="217400" y="0"/>
                  </a:moveTo>
                  <a:cubicBezTo>
                    <a:pt x="210555" y="4089"/>
                    <a:pt x="205830" y="6617"/>
                    <a:pt x="196966" y="9360"/>
                  </a:cubicBezTo>
                  <a:cubicBezTo>
                    <a:pt x="195162" y="9919"/>
                    <a:pt x="191987" y="10884"/>
                    <a:pt x="188127" y="12065"/>
                  </a:cubicBezTo>
                  <a:cubicBezTo>
                    <a:pt x="141949" y="26111"/>
                    <a:pt x="91721" y="41364"/>
                    <a:pt x="39511" y="57239"/>
                  </a:cubicBezTo>
                  <a:lnTo>
                    <a:pt x="0" y="69250"/>
                  </a:lnTo>
                  <a:lnTo>
                    <a:pt x="0" y="62895"/>
                  </a:lnTo>
                  <a:lnTo>
                    <a:pt x="37746" y="51422"/>
                  </a:lnTo>
                  <a:cubicBezTo>
                    <a:pt x="89955" y="35560"/>
                    <a:pt x="140184" y="20294"/>
                    <a:pt x="186361" y="6261"/>
                  </a:cubicBezTo>
                  <a:cubicBezTo>
                    <a:pt x="190222" y="5093"/>
                    <a:pt x="193410" y="4140"/>
                    <a:pt x="195213" y="3582"/>
                  </a:cubicBezTo>
                  <a:cubicBezTo>
                    <a:pt x="204103" y="940"/>
                    <a:pt x="209424" y="407"/>
                    <a:pt x="2174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" name="Shape 18720">
              <a:extLst>
                <a:ext uri="{FF2B5EF4-FFF2-40B4-BE49-F238E27FC236}">
                  <a16:creationId xmlns:a16="http://schemas.microsoft.com/office/drawing/2014/main" id="{ECE5E803-7645-4EB0-8464-F8C85B6B5C10}"/>
                </a:ext>
              </a:extLst>
            </p:cNvPr>
            <p:cNvSpPr/>
            <p:nvPr/>
          </p:nvSpPr>
          <p:spPr>
            <a:xfrm>
              <a:off x="222189" y="731044"/>
              <a:ext cx="538696" cy="708368"/>
            </a:xfrm>
            <a:custGeom>
              <a:avLst/>
              <a:gdLst/>
              <a:ahLst/>
              <a:cxnLst/>
              <a:rect l="0" t="0" r="0" b="0"/>
              <a:pathLst>
                <a:path w="538696" h="708368">
                  <a:moveTo>
                    <a:pt x="392481" y="1194"/>
                  </a:moveTo>
                  <a:cubicBezTo>
                    <a:pt x="393700" y="0"/>
                    <a:pt x="396405" y="1359"/>
                    <a:pt x="396799" y="1346"/>
                  </a:cubicBezTo>
                  <a:lnTo>
                    <a:pt x="407416" y="4305"/>
                  </a:lnTo>
                  <a:lnTo>
                    <a:pt x="428612" y="10223"/>
                  </a:lnTo>
                  <a:cubicBezTo>
                    <a:pt x="447967" y="15621"/>
                    <a:pt x="470560" y="21933"/>
                    <a:pt x="494297" y="28549"/>
                  </a:cubicBezTo>
                  <a:cubicBezTo>
                    <a:pt x="500228" y="30200"/>
                    <a:pt x="506235" y="31877"/>
                    <a:pt x="512280" y="33566"/>
                  </a:cubicBezTo>
                  <a:lnTo>
                    <a:pt x="520268" y="35789"/>
                  </a:lnTo>
                  <a:lnTo>
                    <a:pt x="521322" y="36144"/>
                  </a:lnTo>
                  <a:lnTo>
                    <a:pt x="520674" y="37135"/>
                  </a:lnTo>
                  <a:lnTo>
                    <a:pt x="519379" y="39116"/>
                  </a:lnTo>
                  <a:lnTo>
                    <a:pt x="516814" y="43053"/>
                  </a:lnTo>
                  <a:lnTo>
                    <a:pt x="511632" y="50978"/>
                  </a:lnTo>
                  <a:cubicBezTo>
                    <a:pt x="504723" y="61544"/>
                    <a:pt x="497802" y="72149"/>
                    <a:pt x="491020" y="82524"/>
                  </a:cubicBezTo>
                  <a:cubicBezTo>
                    <a:pt x="476072" y="105385"/>
                    <a:pt x="461353" y="127914"/>
                    <a:pt x="446887" y="150051"/>
                  </a:cubicBezTo>
                  <a:lnTo>
                    <a:pt x="445541" y="152121"/>
                  </a:lnTo>
                  <a:lnTo>
                    <a:pt x="445318" y="152456"/>
                  </a:lnTo>
                  <a:lnTo>
                    <a:pt x="446773" y="153873"/>
                  </a:lnTo>
                  <a:lnTo>
                    <a:pt x="453796" y="160782"/>
                  </a:lnTo>
                  <a:cubicBezTo>
                    <a:pt x="458470" y="165392"/>
                    <a:pt x="463105" y="169977"/>
                    <a:pt x="467728" y="174549"/>
                  </a:cubicBezTo>
                  <a:cubicBezTo>
                    <a:pt x="476885" y="183756"/>
                    <a:pt x="485978" y="192875"/>
                    <a:pt x="494957" y="201904"/>
                  </a:cubicBezTo>
                  <a:cubicBezTo>
                    <a:pt x="503885" y="210998"/>
                    <a:pt x="512674" y="220053"/>
                    <a:pt x="521183" y="229235"/>
                  </a:cubicBezTo>
                  <a:cubicBezTo>
                    <a:pt x="525425" y="233845"/>
                    <a:pt x="529615" y="238442"/>
                    <a:pt x="533603" y="243319"/>
                  </a:cubicBezTo>
                  <a:cubicBezTo>
                    <a:pt x="534607" y="244564"/>
                    <a:pt x="535584" y="245770"/>
                    <a:pt x="536537" y="247167"/>
                  </a:cubicBezTo>
                  <a:cubicBezTo>
                    <a:pt x="537020" y="247828"/>
                    <a:pt x="537502" y="248539"/>
                    <a:pt x="537972" y="249441"/>
                  </a:cubicBezTo>
                  <a:lnTo>
                    <a:pt x="538696" y="253035"/>
                  </a:lnTo>
                  <a:cubicBezTo>
                    <a:pt x="537959" y="256324"/>
                    <a:pt x="537286" y="259893"/>
                    <a:pt x="536346" y="262725"/>
                  </a:cubicBezTo>
                  <a:cubicBezTo>
                    <a:pt x="529260" y="286207"/>
                    <a:pt x="521487" y="308635"/>
                    <a:pt x="513956" y="330581"/>
                  </a:cubicBezTo>
                  <a:cubicBezTo>
                    <a:pt x="506336" y="352552"/>
                    <a:pt x="499072" y="373596"/>
                    <a:pt x="490830" y="394348"/>
                  </a:cubicBezTo>
                  <a:cubicBezTo>
                    <a:pt x="489242" y="399390"/>
                    <a:pt x="487363" y="404139"/>
                    <a:pt x="486004" y="409321"/>
                  </a:cubicBezTo>
                  <a:cubicBezTo>
                    <a:pt x="484644" y="414477"/>
                    <a:pt x="483286" y="419621"/>
                    <a:pt x="481952" y="424713"/>
                  </a:cubicBezTo>
                  <a:cubicBezTo>
                    <a:pt x="479273" y="434886"/>
                    <a:pt x="476948" y="445008"/>
                    <a:pt x="474510" y="454914"/>
                  </a:cubicBezTo>
                  <a:lnTo>
                    <a:pt x="472732" y="462344"/>
                  </a:lnTo>
                  <a:lnTo>
                    <a:pt x="471856" y="466026"/>
                  </a:lnTo>
                  <a:cubicBezTo>
                    <a:pt x="471627" y="466801"/>
                    <a:pt x="471729" y="466915"/>
                    <a:pt x="471665" y="467106"/>
                  </a:cubicBezTo>
                  <a:lnTo>
                    <a:pt x="471831" y="468554"/>
                  </a:lnTo>
                  <a:cubicBezTo>
                    <a:pt x="472618" y="472935"/>
                    <a:pt x="474332" y="477710"/>
                    <a:pt x="475920" y="482231"/>
                  </a:cubicBezTo>
                  <a:cubicBezTo>
                    <a:pt x="479234" y="491375"/>
                    <a:pt x="482892" y="500278"/>
                    <a:pt x="486461" y="508978"/>
                  </a:cubicBezTo>
                  <a:cubicBezTo>
                    <a:pt x="493598" y="526453"/>
                    <a:pt x="500888" y="542925"/>
                    <a:pt x="506692" y="559422"/>
                  </a:cubicBezTo>
                  <a:cubicBezTo>
                    <a:pt x="507403" y="561493"/>
                    <a:pt x="508051" y="563601"/>
                    <a:pt x="508597" y="565836"/>
                  </a:cubicBezTo>
                  <a:lnTo>
                    <a:pt x="508965" y="567601"/>
                  </a:lnTo>
                  <a:cubicBezTo>
                    <a:pt x="509067" y="568414"/>
                    <a:pt x="509143" y="569532"/>
                    <a:pt x="509092" y="570116"/>
                  </a:cubicBezTo>
                  <a:lnTo>
                    <a:pt x="509041" y="570509"/>
                  </a:lnTo>
                  <a:lnTo>
                    <a:pt x="509016" y="570712"/>
                  </a:lnTo>
                  <a:lnTo>
                    <a:pt x="508851" y="571398"/>
                  </a:lnTo>
                  <a:lnTo>
                    <a:pt x="508445" y="572186"/>
                  </a:lnTo>
                  <a:lnTo>
                    <a:pt x="507632" y="573735"/>
                  </a:lnTo>
                  <a:cubicBezTo>
                    <a:pt x="505485" y="578104"/>
                    <a:pt x="503161" y="581165"/>
                    <a:pt x="500964" y="584784"/>
                  </a:cubicBezTo>
                  <a:cubicBezTo>
                    <a:pt x="496405" y="591591"/>
                    <a:pt x="491960" y="598220"/>
                    <a:pt x="487655" y="604660"/>
                  </a:cubicBezTo>
                  <a:cubicBezTo>
                    <a:pt x="478815" y="617360"/>
                    <a:pt x="470497" y="629298"/>
                    <a:pt x="462737" y="640461"/>
                  </a:cubicBezTo>
                  <a:lnTo>
                    <a:pt x="459829" y="644588"/>
                  </a:lnTo>
                  <a:lnTo>
                    <a:pt x="459105" y="645604"/>
                  </a:lnTo>
                  <a:lnTo>
                    <a:pt x="458191" y="646773"/>
                  </a:lnTo>
                  <a:lnTo>
                    <a:pt x="456578" y="648678"/>
                  </a:lnTo>
                  <a:cubicBezTo>
                    <a:pt x="454431" y="651167"/>
                    <a:pt x="452310" y="653605"/>
                    <a:pt x="450240" y="655993"/>
                  </a:cubicBezTo>
                  <a:cubicBezTo>
                    <a:pt x="446050" y="660743"/>
                    <a:pt x="441960" y="665238"/>
                    <a:pt x="437959" y="669480"/>
                  </a:cubicBezTo>
                  <a:cubicBezTo>
                    <a:pt x="429959" y="677964"/>
                    <a:pt x="422377" y="685470"/>
                    <a:pt x="415074" y="691794"/>
                  </a:cubicBezTo>
                  <a:cubicBezTo>
                    <a:pt x="411416" y="694944"/>
                    <a:pt x="407835" y="697801"/>
                    <a:pt x="404165" y="700253"/>
                  </a:cubicBezTo>
                  <a:cubicBezTo>
                    <a:pt x="400431" y="702589"/>
                    <a:pt x="396939" y="704901"/>
                    <a:pt x="392163" y="705536"/>
                  </a:cubicBezTo>
                  <a:cubicBezTo>
                    <a:pt x="390995" y="705714"/>
                    <a:pt x="389623" y="705561"/>
                    <a:pt x="388302" y="705243"/>
                  </a:cubicBezTo>
                  <a:cubicBezTo>
                    <a:pt x="387579" y="705091"/>
                    <a:pt x="386867" y="704926"/>
                    <a:pt x="386156" y="704774"/>
                  </a:cubicBezTo>
                  <a:cubicBezTo>
                    <a:pt x="384708" y="704520"/>
                    <a:pt x="383197" y="704405"/>
                    <a:pt x="381775" y="704316"/>
                  </a:cubicBezTo>
                  <a:cubicBezTo>
                    <a:pt x="378866" y="704215"/>
                    <a:pt x="376161" y="704316"/>
                    <a:pt x="373736" y="704418"/>
                  </a:cubicBezTo>
                  <a:cubicBezTo>
                    <a:pt x="363995" y="705078"/>
                    <a:pt x="358813" y="705739"/>
                    <a:pt x="358813" y="705739"/>
                  </a:cubicBezTo>
                  <a:cubicBezTo>
                    <a:pt x="358813" y="705739"/>
                    <a:pt x="353251" y="706425"/>
                    <a:pt x="342405" y="707314"/>
                  </a:cubicBezTo>
                  <a:cubicBezTo>
                    <a:pt x="336956" y="707580"/>
                    <a:pt x="330251" y="708368"/>
                    <a:pt x="321792" y="706882"/>
                  </a:cubicBezTo>
                  <a:cubicBezTo>
                    <a:pt x="319773" y="706628"/>
                    <a:pt x="317259" y="705650"/>
                    <a:pt x="315316" y="704862"/>
                  </a:cubicBezTo>
                  <a:cubicBezTo>
                    <a:pt x="313601" y="704139"/>
                    <a:pt x="311785" y="703478"/>
                    <a:pt x="309816" y="703212"/>
                  </a:cubicBezTo>
                  <a:cubicBezTo>
                    <a:pt x="305867" y="702437"/>
                    <a:pt x="301625" y="703301"/>
                    <a:pt x="296101" y="703770"/>
                  </a:cubicBezTo>
                  <a:cubicBezTo>
                    <a:pt x="293395" y="703961"/>
                    <a:pt x="289700" y="703681"/>
                    <a:pt x="286728" y="701586"/>
                  </a:cubicBezTo>
                  <a:cubicBezTo>
                    <a:pt x="283769" y="699617"/>
                    <a:pt x="282054" y="696189"/>
                    <a:pt x="280886" y="695287"/>
                  </a:cubicBezTo>
                  <a:cubicBezTo>
                    <a:pt x="277813" y="692582"/>
                    <a:pt x="271615" y="691972"/>
                    <a:pt x="265608" y="691070"/>
                  </a:cubicBezTo>
                  <a:cubicBezTo>
                    <a:pt x="253263" y="689546"/>
                    <a:pt x="239268" y="686206"/>
                    <a:pt x="226339" y="678739"/>
                  </a:cubicBezTo>
                  <a:cubicBezTo>
                    <a:pt x="223037" y="676986"/>
                    <a:pt x="219926" y="674853"/>
                    <a:pt x="216726" y="672719"/>
                  </a:cubicBezTo>
                  <a:cubicBezTo>
                    <a:pt x="213728" y="670776"/>
                    <a:pt x="210922" y="669049"/>
                    <a:pt x="207429" y="668210"/>
                  </a:cubicBezTo>
                  <a:cubicBezTo>
                    <a:pt x="200673" y="666293"/>
                    <a:pt x="192938" y="666686"/>
                    <a:pt x="185242" y="668376"/>
                  </a:cubicBezTo>
                  <a:cubicBezTo>
                    <a:pt x="169735" y="671754"/>
                    <a:pt x="154153" y="679412"/>
                    <a:pt x="137960" y="687463"/>
                  </a:cubicBezTo>
                  <a:cubicBezTo>
                    <a:pt x="129819" y="691515"/>
                    <a:pt x="121551" y="695833"/>
                    <a:pt x="112649" y="699655"/>
                  </a:cubicBezTo>
                  <a:cubicBezTo>
                    <a:pt x="108179" y="701548"/>
                    <a:pt x="103556" y="703351"/>
                    <a:pt x="98488" y="704507"/>
                  </a:cubicBezTo>
                  <a:cubicBezTo>
                    <a:pt x="95974" y="705104"/>
                    <a:pt x="93256" y="705447"/>
                    <a:pt x="90386" y="705333"/>
                  </a:cubicBezTo>
                  <a:cubicBezTo>
                    <a:pt x="87173" y="705040"/>
                    <a:pt x="85382" y="704507"/>
                    <a:pt x="82829" y="704177"/>
                  </a:cubicBezTo>
                  <a:cubicBezTo>
                    <a:pt x="63462" y="701586"/>
                    <a:pt x="42774" y="700964"/>
                    <a:pt x="21476" y="700011"/>
                  </a:cubicBezTo>
                  <a:cubicBezTo>
                    <a:pt x="16129" y="699770"/>
                    <a:pt x="10769" y="699579"/>
                    <a:pt x="5258" y="699186"/>
                  </a:cubicBezTo>
                  <a:cubicBezTo>
                    <a:pt x="3810" y="699059"/>
                    <a:pt x="2578" y="699021"/>
                    <a:pt x="813" y="698690"/>
                  </a:cubicBezTo>
                  <a:lnTo>
                    <a:pt x="354" y="698564"/>
                  </a:lnTo>
                  <a:lnTo>
                    <a:pt x="354" y="694593"/>
                  </a:lnTo>
                  <a:lnTo>
                    <a:pt x="862" y="694828"/>
                  </a:lnTo>
                  <a:cubicBezTo>
                    <a:pt x="676" y="694668"/>
                    <a:pt x="0" y="694258"/>
                    <a:pt x="470" y="694512"/>
                  </a:cubicBezTo>
                  <a:lnTo>
                    <a:pt x="354" y="694486"/>
                  </a:lnTo>
                  <a:lnTo>
                    <a:pt x="354" y="676655"/>
                  </a:lnTo>
                  <a:lnTo>
                    <a:pt x="2515" y="683539"/>
                  </a:lnTo>
                  <a:cubicBezTo>
                    <a:pt x="3188" y="686295"/>
                    <a:pt x="3861" y="688962"/>
                    <a:pt x="4242" y="692036"/>
                  </a:cubicBezTo>
                  <a:lnTo>
                    <a:pt x="4246" y="692997"/>
                  </a:lnTo>
                  <a:lnTo>
                    <a:pt x="5702" y="693153"/>
                  </a:lnTo>
                  <a:cubicBezTo>
                    <a:pt x="11011" y="693522"/>
                    <a:pt x="16408" y="693725"/>
                    <a:pt x="21730" y="693953"/>
                  </a:cubicBezTo>
                  <a:cubicBezTo>
                    <a:pt x="43078" y="694931"/>
                    <a:pt x="63703" y="695528"/>
                    <a:pt x="83706" y="698195"/>
                  </a:cubicBezTo>
                  <a:cubicBezTo>
                    <a:pt x="86068" y="698500"/>
                    <a:pt x="89065" y="699198"/>
                    <a:pt x="90767" y="699287"/>
                  </a:cubicBezTo>
                  <a:cubicBezTo>
                    <a:pt x="92786" y="699364"/>
                    <a:pt x="94983" y="699135"/>
                    <a:pt x="97180" y="698602"/>
                  </a:cubicBezTo>
                  <a:cubicBezTo>
                    <a:pt x="101587" y="697598"/>
                    <a:pt x="105982" y="695909"/>
                    <a:pt x="110274" y="694093"/>
                  </a:cubicBezTo>
                  <a:cubicBezTo>
                    <a:pt x="118847" y="690410"/>
                    <a:pt x="127102" y="686105"/>
                    <a:pt x="135242" y="682066"/>
                  </a:cubicBezTo>
                  <a:cubicBezTo>
                    <a:pt x="151536" y="673976"/>
                    <a:pt x="167348" y="666102"/>
                    <a:pt x="183985" y="662470"/>
                  </a:cubicBezTo>
                  <a:cubicBezTo>
                    <a:pt x="192227" y="660667"/>
                    <a:pt x="200927" y="660108"/>
                    <a:pt x="209080" y="662394"/>
                  </a:cubicBezTo>
                  <a:cubicBezTo>
                    <a:pt x="213157" y="663372"/>
                    <a:pt x="216967" y="665632"/>
                    <a:pt x="220192" y="667779"/>
                  </a:cubicBezTo>
                  <a:cubicBezTo>
                    <a:pt x="223228" y="669798"/>
                    <a:pt x="226174" y="671817"/>
                    <a:pt x="229286" y="673455"/>
                  </a:cubicBezTo>
                  <a:cubicBezTo>
                    <a:pt x="241516" y="680504"/>
                    <a:pt x="254267" y="683565"/>
                    <a:pt x="266459" y="685089"/>
                  </a:cubicBezTo>
                  <a:cubicBezTo>
                    <a:pt x="269532" y="685546"/>
                    <a:pt x="272555" y="685889"/>
                    <a:pt x="275679" y="686613"/>
                  </a:cubicBezTo>
                  <a:cubicBezTo>
                    <a:pt x="278727" y="687375"/>
                    <a:pt x="282067" y="688238"/>
                    <a:pt x="284861" y="690753"/>
                  </a:cubicBezTo>
                  <a:cubicBezTo>
                    <a:pt x="287795" y="693687"/>
                    <a:pt x="288468" y="695604"/>
                    <a:pt x="290106" y="696595"/>
                  </a:cubicBezTo>
                  <a:cubicBezTo>
                    <a:pt x="291592" y="697624"/>
                    <a:pt x="293434" y="697878"/>
                    <a:pt x="295758" y="697738"/>
                  </a:cubicBezTo>
                  <a:cubicBezTo>
                    <a:pt x="300342" y="697382"/>
                    <a:pt x="305752" y="696290"/>
                    <a:pt x="310769" y="697255"/>
                  </a:cubicBezTo>
                  <a:cubicBezTo>
                    <a:pt x="313296" y="697598"/>
                    <a:pt x="315646" y="698436"/>
                    <a:pt x="317792" y="699376"/>
                  </a:cubicBezTo>
                  <a:cubicBezTo>
                    <a:pt x="319786" y="700126"/>
                    <a:pt x="321069" y="700672"/>
                    <a:pt x="322961" y="700964"/>
                  </a:cubicBezTo>
                  <a:cubicBezTo>
                    <a:pt x="330009" y="702246"/>
                    <a:pt x="336753" y="701586"/>
                    <a:pt x="341960" y="701294"/>
                  </a:cubicBezTo>
                  <a:cubicBezTo>
                    <a:pt x="352539" y="700430"/>
                    <a:pt x="358191" y="699745"/>
                    <a:pt x="358191" y="699745"/>
                  </a:cubicBezTo>
                  <a:cubicBezTo>
                    <a:pt x="358191" y="699745"/>
                    <a:pt x="363309" y="699084"/>
                    <a:pt x="373406" y="698398"/>
                  </a:cubicBezTo>
                  <a:cubicBezTo>
                    <a:pt x="375958" y="698284"/>
                    <a:pt x="378803" y="698183"/>
                    <a:pt x="382041" y="698297"/>
                  </a:cubicBezTo>
                  <a:cubicBezTo>
                    <a:pt x="383680" y="698386"/>
                    <a:pt x="385394" y="698512"/>
                    <a:pt x="387236" y="698830"/>
                  </a:cubicBezTo>
                  <a:cubicBezTo>
                    <a:pt x="388176" y="699046"/>
                    <a:pt x="389141" y="699262"/>
                    <a:pt x="390118" y="699478"/>
                  </a:cubicBezTo>
                  <a:lnTo>
                    <a:pt x="391566" y="699529"/>
                  </a:lnTo>
                  <a:cubicBezTo>
                    <a:pt x="394094" y="699275"/>
                    <a:pt x="397561" y="697382"/>
                    <a:pt x="400837" y="695223"/>
                  </a:cubicBezTo>
                  <a:cubicBezTo>
                    <a:pt x="404165" y="693001"/>
                    <a:pt x="407607" y="690258"/>
                    <a:pt x="411137" y="687222"/>
                  </a:cubicBezTo>
                  <a:cubicBezTo>
                    <a:pt x="418198" y="681113"/>
                    <a:pt x="425653" y="673722"/>
                    <a:pt x="433553" y="665340"/>
                  </a:cubicBezTo>
                  <a:cubicBezTo>
                    <a:pt x="437515" y="661149"/>
                    <a:pt x="441554" y="656691"/>
                    <a:pt x="445707" y="651992"/>
                  </a:cubicBezTo>
                  <a:cubicBezTo>
                    <a:pt x="447764" y="649630"/>
                    <a:pt x="449859" y="647218"/>
                    <a:pt x="451980" y="644753"/>
                  </a:cubicBezTo>
                  <a:lnTo>
                    <a:pt x="453568" y="642899"/>
                  </a:lnTo>
                  <a:lnTo>
                    <a:pt x="454177" y="642112"/>
                  </a:lnTo>
                  <a:lnTo>
                    <a:pt x="454889" y="641083"/>
                  </a:lnTo>
                  <a:lnTo>
                    <a:pt x="457797" y="636969"/>
                  </a:lnTo>
                  <a:cubicBezTo>
                    <a:pt x="465544" y="625843"/>
                    <a:pt x="473850" y="613918"/>
                    <a:pt x="482651" y="601243"/>
                  </a:cubicBezTo>
                  <a:cubicBezTo>
                    <a:pt x="486944" y="594855"/>
                    <a:pt x="491350" y="588277"/>
                    <a:pt x="495897" y="581508"/>
                  </a:cubicBezTo>
                  <a:cubicBezTo>
                    <a:pt x="497954" y="578142"/>
                    <a:pt x="500532" y="574497"/>
                    <a:pt x="502095" y="571309"/>
                  </a:cubicBezTo>
                  <a:lnTo>
                    <a:pt x="502767" y="570090"/>
                  </a:lnTo>
                  <a:lnTo>
                    <a:pt x="503123" y="569480"/>
                  </a:lnTo>
                  <a:lnTo>
                    <a:pt x="503229" y="569527"/>
                  </a:lnTo>
                  <a:lnTo>
                    <a:pt x="503110" y="569201"/>
                  </a:lnTo>
                  <a:lnTo>
                    <a:pt x="502717" y="567207"/>
                  </a:lnTo>
                  <a:cubicBezTo>
                    <a:pt x="502247" y="565328"/>
                    <a:pt x="501637" y="563334"/>
                    <a:pt x="500952" y="561353"/>
                  </a:cubicBezTo>
                  <a:cubicBezTo>
                    <a:pt x="495338" y="545363"/>
                    <a:pt x="487997" y="528739"/>
                    <a:pt x="480873" y="511289"/>
                  </a:cubicBezTo>
                  <a:cubicBezTo>
                    <a:pt x="477279" y="502552"/>
                    <a:pt x="473608" y="493623"/>
                    <a:pt x="470230" y="484289"/>
                  </a:cubicBezTo>
                  <a:cubicBezTo>
                    <a:pt x="468592" y="479552"/>
                    <a:pt x="466852" y="474967"/>
                    <a:pt x="465849" y="469493"/>
                  </a:cubicBezTo>
                  <a:cubicBezTo>
                    <a:pt x="465722" y="468795"/>
                    <a:pt x="465684" y="467957"/>
                    <a:pt x="465607" y="467195"/>
                  </a:cubicBezTo>
                  <a:cubicBezTo>
                    <a:pt x="465646" y="466128"/>
                    <a:pt x="465836" y="464985"/>
                    <a:pt x="465976" y="464553"/>
                  </a:cubicBezTo>
                  <a:lnTo>
                    <a:pt x="466852" y="460883"/>
                  </a:lnTo>
                  <a:lnTo>
                    <a:pt x="468630" y="453491"/>
                  </a:lnTo>
                  <a:cubicBezTo>
                    <a:pt x="471056" y="443585"/>
                    <a:pt x="473392" y="433451"/>
                    <a:pt x="476085" y="423202"/>
                  </a:cubicBezTo>
                  <a:cubicBezTo>
                    <a:pt x="477431" y="418059"/>
                    <a:pt x="478803" y="412890"/>
                    <a:pt x="480174" y="407682"/>
                  </a:cubicBezTo>
                  <a:cubicBezTo>
                    <a:pt x="481546" y="402463"/>
                    <a:pt x="483616" y="397091"/>
                    <a:pt x="485356" y="391744"/>
                  </a:cubicBezTo>
                  <a:cubicBezTo>
                    <a:pt x="493204" y="371907"/>
                    <a:pt x="500685" y="350367"/>
                    <a:pt x="508229" y="328587"/>
                  </a:cubicBezTo>
                  <a:cubicBezTo>
                    <a:pt x="515734" y="306743"/>
                    <a:pt x="523532" y="284200"/>
                    <a:pt x="530517" y="261036"/>
                  </a:cubicBezTo>
                  <a:cubicBezTo>
                    <a:pt x="531482" y="258089"/>
                    <a:pt x="531863" y="255613"/>
                    <a:pt x="532625" y="252959"/>
                  </a:cubicBezTo>
                  <a:cubicBezTo>
                    <a:pt x="532740" y="252145"/>
                    <a:pt x="532892" y="252844"/>
                    <a:pt x="532587" y="252235"/>
                  </a:cubicBezTo>
                  <a:lnTo>
                    <a:pt x="531559" y="250622"/>
                  </a:lnTo>
                  <a:cubicBezTo>
                    <a:pt x="530784" y="249479"/>
                    <a:pt x="529831" y="248298"/>
                    <a:pt x="528891" y="247142"/>
                  </a:cubicBezTo>
                  <a:cubicBezTo>
                    <a:pt x="525082" y="242481"/>
                    <a:pt x="520929" y="237909"/>
                    <a:pt x="516725" y="233363"/>
                  </a:cubicBezTo>
                  <a:cubicBezTo>
                    <a:pt x="508292" y="224256"/>
                    <a:pt x="499529" y="215227"/>
                    <a:pt x="490639" y="206159"/>
                  </a:cubicBezTo>
                  <a:cubicBezTo>
                    <a:pt x="481660" y="197142"/>
                    <a:pt x="472592" y="188036"/>
                    <a:pt x="463448" y="178841"/>
                  </a:cubicBezTo>
                  <a:cubicBezTo>
                    <a:pt x="458838" y="174282"/>
                    <a:pt x="454203" y="169710"/>
                    <a:pt x="449542" y="165100"/>
                  </a:cubicBezTo>
                  <a:lnTo>
                    <a:pt x="442519" y="158204"/>
                  </a:lnTo>
                  <a:lnTo>
                    <a:pt x="440449" y="156185"/>
                  </a:lnTo>
                  <a:lnTo>
                    <a:pt x="438671" y="154457"/>
                  </a:lnTo>
                  <a:cubicBezTo>
                    <a:pt x="438175" y="153860"/>
                    <a:pt x="437058" y="153339"/>
                    <a:pt x="437972" y="152603"/>
                  </a:cubicBezTo>
                  <a:lnTo>
                    <a:pt x="441820" y="146723"/>
                  </a:lnTo>
                  <a:cubicBezTo>
                    <a:pt x="456273" y="124587"/>
                    <a:pt x="470992" y="102070"/>
                    <a:pt x="485940" y="79210"/>
                  </a:cubicBezTo>
                  <a:cubicBezTo>
                    <a:pt x="492709" y="68821"/>
                    <a:pt x="499631" y="58229"/>
                    <a:pt x="506552" y="47650"/>
                  </a:cubicBezTo>
                  <a:lnTo>
                    <a:pt x="511721" y="39725"/>
                  </a:lnTo>
                  <a:lnTo>
                    <a:pt x="511729" y="39717"/>
                  </a:lnTo>
                  <a:lnTo>
                    <a:pt x="510654" y="39421"/>
                  </a:lnTo>
                  <a:cubicBezTo>
                    <a:pt x="504609" y="37719"/>
                    <a:pt x="498602" y="36055"/>
                    <a:pt x="492671" y="34404"/>
                  </a:cubicBezTo>
                  <a:cubicBezTo>
                    <a:pt x="468935" y="27775"/>
                    <a:pt x="446329" y="21475"/>
                    <a:pt x="426974" y="16078"/>
                  </a:cubicBezTo>
                  <a:lnTo>
                    <a:pt x="405778" y="10160"/>
                  </a:lnTo>
                  <a:lnTo>
                    <a:pt x="395173" y="7201"/>
                  </a:lnTo>
                  <a:cubicBezTo>
                    <a:pt x="393814" y="6858"/>
                    <a:pt x="394703" y="6985"/>
                    <a:pt x="394259" y="7036"/>
                  </a:cubicBezTo>
                  <a:lnTo>
                    <a:pt x="391973" y="7975"/>
                  </a:lnTo>
                  <a:lnTo>
                    <a:pt x="386855" y="10046"/>
                  </a:lnTo>
                  <a:cubicBezTo>
                    <a:pt x="373202" y="15532"/>
                    <a:pt x="359473" y="20815"/>
                    <a:pt x="345668" y="25793"/>
                  </a:cubicBezTo>
                  <a:cubicBezTo>
                    <a:pt x="331838" y="30734"/>
                    <a:pt x="317995" y="35471"/>
                    <a:pt x="303759" y="39154"/>
                  </a:cubicBezTo>
                  <a:cubicBezTo>
                    <a:pt x="300190" y="40056"/>
                    <a:pt x="296596" y="40894"/>
                    <a:pt x="292887" y="41491"/>
                  </a:cubicBezTo>
                  <a:cubicBezTo>
                    <a:pt x="289103" y="41973"/>
                    <a:pt x="285572" y="42773"/>
                    <a:pt x="280784" y="41681"/>
                  </a:cubicBezTo>
                  <a:cubicBezTo>
                    <a:pt x="279870" y="41707"/>
                    <a:pt x="277457" y="39865"/>
                    <a:pt x="277342" y="39814"/>
                  </a:cubicBezTo>
                  <a:cubicBezTo>
                    <a:pt x="276720" y="39395"/>
                    <a:pt x="276250" y="38938"/>
                    <a:pt x="275539" y="38545"/>
                  </a:cubicBezTo>
                  <a:cubicBezTo>
                    <a:pt x="274079" y="37770"/>
                    <a:pt x="272682" y="36944"/>
                    <a:pt x="271056" y="36297"/>
                  </a:cubicBezTo>
                  <a:cubicBezTo>
                    <a:pt x="267945" y="34874"/>
                    <a:pt x="264617" y="33680"/>
                    <a:pt x="261290" y="32550"/>
                  </a:cubicBezTo>
                  <a:cubicBezTo>
                    <a:pt x="247942" y="28041"/>
                    <a:pt x="234213" y="24574"/>
                    <a:pt x="220637" y="21374"/>
                  </a:cubicBezTo>
                  <a:lnTo>
                    <a:pt x="215557" y="20193"/>
                  </a:lnTo>
                  <a:lnTo>
                    <a:pt x="215205" y="20117"/>
                  </a:lnTo>
                  <a:lnTo>
                    <a:pt x="215379" y="21323"/>
                  </a:lnTo>
                  <a:lnTo>
                    <a:pt x="215417" y="21526"/>
                  </a:lnTo>
                  <a:lnTo>
                    <a:pt x="215544" y="22352"/>
                  </a:lnTo>
                  <a:cubicBezTo>
                    <a:pt x="215709" y="23457"/>
                    <a:pt x="215862" y="24524"/>
                    <a:pt x="216014" y="25540"/>
                  </a:cubicBezTo>
                  <a:cubicBezTo>
                    <a:pt x="216624" y="29629"/>
                    <a:pt x="217132" y="33020"/>
                    <a:pt x="217411" y="34925"/>
                  </a:cubicBezTo>
                  <a:cubicBezTo>
                    <a:pt x="218745" y="44107"/>
                    <a:pt x="218503" y="49466"/>
                    <a:pt x="217754" y="57404"/>
                  </a:cubicBezTo>
                  <a:cubicBezTo>
                    <a:pt x="214693" y="50038"/>
                    <a:pt x="212877" y="44983"/>
                    <a:pt x="211455" y="35826"/>
                  </a:cubicBezTo>
                  <a:cubicBezTo>
                    <a:pt x="211163" y="33922"/>
                    <a:pt x="210642" y="30531"/>
                    <a:pt x="210020" y="26454"/>
                  </a:cubicBezTo>
                  <a:cubicBezTo>
                    <a:pt x="209855" y="25425"/>
                    <a:pt x="209702" y="24359"/>
                    <a:pt x="209537" y="23266"/>
                  </a:cubicBezTo>
                  <a:lnTo>
                    <a:pt x="209410" y="22428"/>
                  </a:lnTo>
                  <a:lnTo>
                    <a:pt x="208026" y="13183"/>
                  </a:lnTo>
                  <a:cubicBezTo>
                    <a:pt x="207467" y="11849"/>
                    <a:pt x="208852" y="12611"/>
                    <a:pt x="209601" y="12674"/>
                  </a:cubicBezTo>
                  <a:lnTo>
                    <a:pt x="212153" y="13233"/>
                  </a:lnTo>
                  <a:lnTo>
                    <a:pt x="216891" y="14275"/>
                  </a:lnTo>
                  <a:lnTo>
                    <a:pt x="222021" y="15456"/>
                  </a:lnTo>
                  <a:cubicBezTo>
                    <a:pt x="235725" y="18694"/>
                    <a:pt x="249517" y="22161"/>
                    <a:pt x="263258" y="26797"/>
                  </a:cubicBezTo>
                  <a:cubicBezTo>
                    <a:pt x="266700" y="27965"/>
                    <a:pt x="270129" y="29197"/>
                    <a:pt x="273545" y="30759"/>
                  </a:cubicBezTo>
                  <a:cubicBezTo>
                    <a:pt x="275260" y="31432"/>
                    <a:pt x="276974" y="32410"/>
                    <a:pt x="278676" y="33338"/>
                  </a:cubicBezTo>
                  <a:cubicBezTo>
                    <a:pt x="279527" y="33807"/>
                    <a:pt x="280429" y="34556"/>
                    <a:pt x="281280" y="35179"/>
                  </a:cubicBezTo>
                  <a:lnTo>
                    <a:pt x="281927" y="35674"/>
                  </a:lnTo>
                  <a:lnTo>
                    <a:pt x="282080" y="35687"/>
                  </a:lnTo>
                  <a:lnTo>
                    <a:pt x="282537" y="35864"/>
                  </a:lnTo>
                  <a:cubicBezTo>
                    <a:pt x="284797" y="36436"/>
                    <a:pt x="288608" y="36030"/>
                    <a:pt x="291909" y="35483"/>
                  </a:cubicBezTo>
                  <a:cubicBezTo>
                    <a:pt x="295339" y="34937"/>
                    <a:pt x="298805" y="34125"/>
                    <a:pt x="302273" y="33261"/>
                  </a:cubicBezTo>
                  <a:cubicBezTo>
                    <a:pt x="316116" y="29692"/>
                    <a:pt x="329895" y="24981"/>
                    <a:pt x="343611" y="20066"/>
                  </a:cubicBezTo>
                  <a:cubicBezTo>
                    <a:pt x="357327" y="15125"/>
                    <a:pt x="370992" y="9868"/>
                    <a:pt x="384581" y="4407"/>
                  </a:cubicBezTo>
                  <a:lnTo>
                    <a:pt x="389674" y="2349"/>
                  </a:lnTo>
                  <a:lnTo>
                    <a:pt x="392481" y="1194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" name="Shape 18721">
              <a:extLst>
                <a:ext uri="{FF2B5EF4-FFF2-40B4-BE49-F238E27FC236}">
                  <a16:creationId xmlns:a16="http://schemas.microsoft.com/office/drawing/2014/main" id="{43C4A231-A473-42D5-BF07-6D40A523601D}"/>
                </a:ext>
              </a:extLst>
            </p:cNvPr>
            <p:cNvSpPr/>
            <p:nvPr/>
          </p:nvSpPr>
          <p:spPr>
            <a:xfrm>
              <a:off x="223738" y="883929"/>
              <a:ext cx="439864" cy="128092"/>
            </a:xfrm>
            <a:custGeom>
              <a:avLst/>
              <a:gdLst/>
              <a:ahLst/>
              <a:cxnLst/>
              <a:rect l="0" t="0" r="0" b="0"/>
              <a:pathLst>
                <a:path w="439864" h="128092">
                  <a:moveTo>
                    <a:pt x="439864" y="0"/>
                  </a:moveTo>
                  <a:cubicBezTo>
                    <a:pt x="433565" y="4890"/>
                    <a:pt x="429184" y="7975"/>
                    <a:pt x="420726" y="11773"/>
                  </a:cubicBezTo>
                  <a:cubicBezTo>
                    <a:pt x="386436" y="26950"/>
                    <a:pt x="214782" y="102921"/>
                    <a:pt x="214782" y="102921"/>
                  </a:cubicBezTo>
                  <a:cubicBezTo>
                    <a:pt x="214782" y="102921"/>
                    <a:pt x="210782" y="104699"/>
                    <a:pt x="200406" y="109296"/>
                  </a:cubicBezTo>
                  <a:cubicBezTo>
                    <a:pt x="195224" y="111595"/>
                    <a:pt x="188443" y="114605"/>
                    <a:pt x="179768" y="118440"/>
                  </a:cubicBezTo>
                  <a:cubicBezTo>
                    <a:pt x="175425" y="120358"/>
                    <a:pt x="170624" y="122491"/>
                    <a:pt x="165303" y="124841"/>
                  </a:cubicBezTo>
                  <a:cubicBezTo>
                    <a:pt x="163970" y="125425"/>
                    <a:pt x="162611" y="126035"/>
                    <a:pt x="161214" y="126657"/>
                  </a:cubicBezTo>
                  <a:lnTo>
                    <a:pt x="157950" y="128092"/>
                  </a:lnTo>
                  <a:cubicBezTo>
                    <a:pt x="157239" y="128041"/>
                    <a:pt x="156527" y="127533"/>
                    <a:pt x="155791" y="127279"/>
                  </a:cubicBezTo>
                  <a:lnTo>
                    <a:pt x="154495" y="126695"/>
                  </a:lnTo>
                  <a:cubicBezTo>
                    <a:pt x="151562" y="125413"/>
                    <a:pt x="148514" y="124066"/>
                    <a:pt x="145326" y="122656"/>
                  </a:cubicBezTo>
                  <a:cubicBezTo>
                    <a:pt x="121209" y="112027"/>
                    <a:pt x="40157" y="76289"/>
                    <a:pt x="19164" y="67018"/>
                  </a:cubicBezTo>
                  <a:cubicBezTo>
                    <a:pt x="10693" y="63233"/>
                    <a:pt x="6312" y="60160"/>
                    <a:pt x="0" y="55283"/>
                  </a:cubicBezTo>
                  <a:cubicBezTo>
                    <a:pt x="7861" y="56642"/>
                    <a:pt x="13094" y="57810"/>
                    <a:pt x="21590" y="61494"/>
                  </a:cubicBezTo>
                  <a:cubicBezTo>
                    <a:pt x="42596" y="70752"/>
                    <a:pt x="123647" y="106490"/>
                    <a:pt x="147764" y="117119"/>
                  </a:cubicBezTo>
                  <a:cubicBezTo>
                    <a:pt x="150952" y="118529"/>
                    <a:pt x="154013" y="119875"/>
                    <a:pt x="156934" y="121171"/>
                  </a:cubicBezTo>
                  <a:lnTo>
                    <a:pt x="157798" y="121552"/>
                  </a:lnTo>
                  <a:lnTo>
                    <a:pt x="158763" y="121120"/>
                  </a:lnTo>
                  <a:cubicBezTo>
                    <a:pt x="160160" y="120510"/>
                    <a:pt x="161519" y="119901"/>
                    <a:pt x="162852" y="119316"/>
                  </a:cubicBezTo>
                  <a:cubicBezTo>
                    <a:pt x="168173" y="116954"/>
                    <a:pt x="172987" y="114833"/>
                    <a:pt x="177317" y="112916"/>
                  </a:cubicBezTo>
                  <a:cubicBezTo>
                    <a:pt x="185992" y="109080"/>
                    <a:pt x="192773" y="106070"/>
                    <a:pt x="197968" y="103772"/>
                  </a:cubicBezTo>
                  <a:cubicBezTo>
                    <a:pt x="208343" y="99187"/>
                    <a:pt x="212344" y="97409"/>
                    <a:pt x="212344" y="97409"/>
                  </a:cubicBezTo>
                  <a:cubicBezTo>
                    <a:pt x="212344" y="97409"/>
                    <a:pt x="383997" y="21425"/>
                    <a:pt x="418274" y="6248"/>
                  </a:cubicBezTo>
                  <a:cubicBezTo>
                    <a:pt x="426771" y="2540"/>
                    <a:pt x="432003" y="1372"/>
                    <a:pt x="43986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" name="Shape 18722">
              <a:extLst>
                <a:ext uri="{FF2B5EF4-FFF2-40B4-BE49-F238E27FC236}">
                  <a16:creationId xmlns:a16="http://schemas.microsoft.com/office/drawing/2014/main" id="{69741CF8-5BB4-4AD0-8001-6B8AAC8B40BB}"/>
                </a:ext>
              </a:extLst>
            </p:cNvPr>
            <p:cNvSpPr/>
            <p:nvPr/>
          </p:nvSpPr>
          <p:spPr>
            <a:xfrm>
              <a:off x="409920" y="1021210"/>
              <a:ext cx="253683" cy="170231"/>
            </a:xfrm>
            <a:custGeom>
              <a:avLst/>
              <a:gdLst/>
              <a:ahLst/>
              <a:cxnLst/>
              <a:rect l="0" t="0" r="0" b="0"/>
              <a:pathLst>
                <a:path w="253683" h="170231">
                  <a:moveTo>
                    <a:pt x="48654" y="0"/>
                  </a:moveTo>
                  <a:cubicBezTo>
                    <a:pt x="42240" y="4750"/>
                    <a:pt x="37783" y="7709"/>
                    <a:pt x="29235" y="11303"/>
                  </a:cubicBezTo>
                  <a:cubicBezTo>
                    <a:pt x="27229" y="12128"/>
                    <a:pt x="23482" y="13691"/>
                    <a:pt x="17183" y="16307"/>
                  </a:cubicBezTo>
                  <a:cubicBezTo>
                    <a:pt x="16269" y="16675"/>
                    <a:pt x="15316" y="17069"/>
                    <a:pt x="14351" y="17475"/>
                  </a:cubicBezTo>
                  <a:lnTo>
                    <a:pt x="13310" y="17907"/>
                  </a:lnTo>
                  <a:lnTo>
                    <a:pt x="13220" y="17943"/>
                  </a:lnTo>
                  <a:lnTo>
                    <a:pt x="14161" y="18529"/>
                  </a:lnTo>
                  <a:cubicBezTo>
                    <a:pt x="19812" y="22022"/>
                    <a:pt x="25794" y="25717"/>
                    <a:pt x="31877" y="29489"/>
                  </a:cubicBezTo>
                  <a:cubicBezTo>
                    <a:pt x="44056" y="37020"/>
                    <a:pt x="56705" y="44844"/>
                    <a:pt x="68148" y="51917"/>
                  </a:cubicBezTo>
                  <a:cubicBezTo>
                    <a:pt x="91034" y="66078"/>
                    <a:pt x="109119" y="77267"/>
                    <a:pt x="109119" y="77267"/>
                  </a:cubicBezTo>
                  <a:cubicBezTo>
                    <a:pt x="109119" y="77267"/>
                    <a:pt x="215151" y="142862"/>
                    <a:pt x="236334" y="155956"/>
                  </a:cubicBezTo>
                  <a:cubicBezTo>
                    <a:pt x="244183" y="160871"/>
                    <a:pt x="248107" y="164516"/>
                    <a:pt x="253683" y="170231"/>
                  </a:cubicBezTo>
                  <a:cubicBezTo>
                    <a:pt x="246075" y="167805"/>
                    <a:pt x="241059" y="165913"/>
                    <a:pt x="233159" y="161087"/>
                  </a:cubicBezTo>
                  <a:cubicBezTo>
                    <a:pt x="211976" y="147980"/>
                    <a:pt x="105944" y="82410"/>
                    <a:pt x="105944" y="82410"/>
                  </a:cubicBezTo>
                  <a:cubicBezTo>
                    <a:pt x="105944" y="82410"/>
                    <a:pt x="87846" y="71222"/>
                    <a:pt x="64961" y="57074"/>
                  </a:cubicBezTo>
                  <a:cubicBezTo>
                    <a:pt x="53505" y="50000"/>
                    <a:pt x="40869" y="42189"/>
                    <a:pt x="28689" y="34646"/>
                  </a:cubicBezTo>
                  <a:cubicBezTo>
                    <a:pt x="22594" y="30886"/>
                    <a:pt x="16624" y="27191"/>
                    <a:pt x="10973" y="23698"/>
                  </a:cubicBezTo>
                  <a:cubicBezTo>
                    <a:pt x="8458" y="22149"/>
                    <a:pt x="5995" y="20625"/>
                    <a:pt x="3569" y="19126"/>
                  </a:cubicBezTo>
                  <a:lnTo>
                    <a:pt x="1524" y="17856"/>
                  </a:lnTo>
                  <a:lnTo>
                    <a:pt x="495" y="17221"/>
                  </a:lnTo>
                  <a:lnTo>
                    <a:pt x="0" y="16916"/>
                  </a:lnTo>
                  <a:lnTo>
                    <a:pt x="394" y="16675"/>
                  </a:lnTo>
                  <a:cubicBezTo>
                    <a:pt x="1854" y="16065"/>
                    <a:pt x="3315" y="15468"/>
                    <a:pt x="4750" y="14872"/>
                  </a:cubicBezTo>
                  <a:cubicBezTo>
                    <a:pt x="8281" y="13411"/>
                    <a:pt x="11659" y="12014"/>
                    <a:pt x="14872" y="10693"/>
                  </a:cubicBezTo>
                  <a:cubicBezTo>
                    <a:pt x="21171" y="8090"/>
                    <a:pt x="24917" y="6553"/>
                    <a:pt x="26924" y="5728"/>
                  </a:cubicBezTo>
                  <a:cubicBezTo>
                    <a:pt x="35509" y="2222"/>
                    <a:pt x="40767" y="1181"/>
                    <a:pt x="486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" name="Shape 18723">
              <a:extLst>
                <a:ext uri="{FF2B5EF4-FFF2-40B4-BE49-F238E27FC236}">
                  <a16:creationId xmlns:a16="http://schemas.microsoft.com/office/drawing/2014/main" id="{319BA257-420C-4901-B881-0F17FEA7CE91}"/>
                </a:ext>
              </a:extLst>
            </p:cNvPr>
            <p:cNvSpPr/>
            <p:nvPr/>
          </p:nvSpPr>
          <p:spPr>
            <a:xfrm>
              <a:off x="130792" y="1119701"/>
              <a:ext cx="174955" cy="255638"/>
            </a:xfrm>
            <a:custGeom>
              <a:avLst/>
              <a:gdLst/>
              <a:ahLst/>
              <a:cxnLst/>
              <a:rect l="0" t="0" r="0" b="0"/>
              <a:pathLst>
                <a:path w="174955" h="255638">
                  <a:moveTo>
                    <a:pt x="0" y="0"/>
                  </a:moveTo>
                  <a:cubicBezTo>
                    <a:pt x="7785" y="1765"/>
                    <a:pt x="12941" y="3201"/>
                    <a:pt x="21247" y="7315"/>
                  </a:cubicBezTo>
                  <a:cubicBezTo>
                    <a:pt x="28994" y="11214"/>
                    <a:pt x="49416" y="21488"/>
                    <a:pt x="69317" y="31483"/>
                  </a:cubicBezTo>
                  <a:cubicBezTo>
                    <a:pt x="82360" y="38062"/>
                    <a:pt x="95237" y="44552"/>
                    <a:pt x="105791" y="49873"/>
                  </a:cubicBezTo>
                  <a:cubicBezTo>
                    <a:pt x="111074" y="52527"/>
                    <a:pt x="115773" y="54889"/>
                    <a:pt x="119609" y="56820"/>
                  </a:cubicBezTo>
                  <a:cubicBezTo>
                    <a:pt x="120574" y="57315"/>
                    <a:pt x="121476" y="57772"/>
                    <a:pt x="122326" y="58204"/>
                  </a:cubicBezTo>
                  <a:lnTo>
                    <a:pt x="124206" y="59144"/>
                  </a:lnTo>
                  <a:lnTo>
                    <a:pt x="125349" y="59766"/>
                  </a:lnTo>
                  <a:lnTo>
                    <a:pt x="125667" y="60973"/>
                  </a:lnTo>
                  <a:cubicBezTo>
                    <a:pt x="126174" y="62827"/>
                    <a:pt x="126581" y="64364"/>
                    <a:pt x="126898" y="65557"/>
                  </a:cubicBezTo>
                  <a:cubicBezTo>
                    <a:pt x="133680" y="90729"/>
                    <a:pt x="134899" y="95288"/>
                    <a:pt x="134899" y="95288"/>
                  </a:cubicBezTo>
                  <a:cubicBezTo>
                    <a:pt x="134899" y="95288"/>
                    <a:pt x="165887" y="210363"/>
                    <a:pt x="172072" y="233337"/>
                  </a:cubicBezTo>
                  <a:cubicBezTo>
                    <a:pt x="174435" y="242303"/>
                    <a:pt x="174803" y="247663"/>
                    <a:pt x="174955" y="255638"/>
                  </a:cubicBezTo>
                  <a:cubicBezTo>
                    <a:pt x="171082" y="248653"/>
                    <a:pt x="168707" y="243853"/>
                    <a:pt x="166256" y="234912"/>
                  </a:cubicBezTo>
                  <a:cubicBezTo>
                    <a:pt x="160058" y="211925"/>
                    <a:pt x="129083" y="96850"/>
                    <a:pt x="129083" y="96850"/>
                  </a:cubicBezTo>
                  <a:cubicBezTo>
                    <a:pt x="129083" y="96850"/>
                    <a:pt x="127851" y="92291"/>
                    <a:pt x="121069" y="67120"/>
                  </a:cubicBezTo>
                  <a:cubicBezTo>
                    <a:pt x="120840" y="66281"/>
                    <a:pt x="120548" y="65202"/>
                    <a:pt x="120193" y="63894"/>
                  </a:cubicBezTo>
                  <a:lnTo>
                    <a:pt x="120205" y="63894"/>
                  </a:lnTo>
                  <a:lnTo>
                    <a:pt x="119609" y="63602"/>
                  </a:lnTo>
                  <a:cubicBezTo>
                    <a:pt x="118758" y="63170"/>
                    <a:pt x="117856" y="62712"/>
                    <a:pt x="116891" y="62230"/>
                  </a:cubicBezTo>
                  <a:cubicBezTo>
                    <a:pt x="113043" y="60299"/>
                    <a:pt x="108344" y="57938"/>
                    <a:pt x="103073" y="55283"/>
                  </a:cubicBezTo>
                  <a:cubicBezTo>
                    <a:pt x="92520" y="49974"/>
                    <a:pt x="79629" y="43485"/>
                    <a:pt x="66586" y="36919"/>
                  </a:cubicBezTo>
                  <a:cubicBezTo>
                    <a:pt x="46685" y="26886"/>
                    <a:pt x="26276" y="16612"/>
                    <a:pt x="18529" y="12713"/>
                  </a:cubicBezTo>
                  <a:cubicBezTo>
                    <a:pt x="10274" y="8496"/>
                    <a:pt x="6045" y="5207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" name="Shape 18724">
              <a:extLst>
                <a:ext uri="{FF2B5EF4-FFF2-40B4-BE49-F238E27FC236}">
                  <a16:creationId xmlns:a16="http://schemas.microsoft.com/office/drawing/2014/main" id="{DC68C4FC-10F3-447A-9F9D-FDA8699DD1E8}"/>
                </a:ext>
              </a:extLst>
            </p:cNvPr>
            <p:cNvSpPr/>
            <p:nvPr/>
          </p:nvSpPr>
          <p:spPr>
            <a:xfrm>
              <a:off x="415738" y="1151995"/>
              <a:ext cx="0" cy="13"/>
            </a:xfrm>
            <a:custGeom>
              <a:avLst/>
              <a:gdLst/>
              <a:ahLst/>
              <a:cxnLst/>
              <a:rect l="0" t="0" r="0" b="0"/>
              <a:pathLst>
                <a:path h="13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" name="Shape 18725">
              <a:extLst>
                <a:ext uri="{FF2B5EF4-FFF2-40B4-BE49-F238E27FC236}">
                  <a16:creationId xmlns:a16="http://schemas.microsoft.com/office/drawing/2014/main" id="{346622E4-B2EC-451D-9E5B-C902F9F8A42B}"/>
                </a:ext>
              </a:extLst>
            </p:cNvPr>
            <p:cNvSpPr/>
            <p:nvPr/>
          </p:nvSpPr>
          <p:spPr>
            <a:xfrm>
              <a:off x="269536" y="1144046"/>
              <a:ext cx="313296" cy="226809"/>
            </a:xfrm>
            <a:custGeom>
              <a:avLst/>
              <a:gdLst/>
              <a:ahLst/>
              <a:cxnLst/>
              <a:rect l="0" t="0" r="0" b="0"/>
              <a:pathLst>
                <a:path w="313296" h="226809">
                  <a:moveTo>
                    <a:pt x="147815" y="0"/>
                  </a:moveTo>
                  <a:cubicBezTo>
                    <a:pt x="149898" y="2806"/>
                    <a:pt x="151689" y="5207"/>
                    <a:pt x="153149" y="7163"/>
                  </a:cubicBezTo>
                  <a:cubicBezTo>
                    <a:pt x="178651" y="41351"/>
                    <a:pt x="184366" y="48996"/>
                    <a:pt x="184366" y="48996"/>
                  </a:cubicBezTo>
                  <a:cubicBezTo>
                    <a:pt x="184366" y="48996"/>
                    <a:pt x="282753" y="180835"/>
                    <a:pt x="302400" y="207162"/>
                  </a:cubicBezTo>
                  <a:cubicBezTo>
                    <a:pt x="307899" y="214617"/>
                    <a:pt x="310210" y="219456"/>
                    <a:pt x="313296" y="226809"/>
                  </a:cubicBezTo>
                  <a:cubicBezTo>
                    <a:pt x="307124" y="221755"/>
                    <a:pt x="303136" y="218160"/>
                    <a:pt x="297561" y="210769"/>
                  </a:cubicBezTo>
                  <a:cubicBezTo>
                    <a:pt x="277914" y="184442"/>
                    <a:pt x="179527" y="52603"/>
                    <a:pt x="179527" y="52603"/>
                  </a:cubicBezTo>
                  <a:cubicBezTo>
                    <a:pt x="179527" y="52603"/>
                    <a:pt x="173825" y="44958"/>
                    <a:pt x="148311" y="10782"/>
                  </a:cubicBezTo>
                  <a:cubicBezTo>
                    <a:pt x="147803" y="10096"/>
                    <a:pt x="147231" y="9334"/>
                    <a:pt x="146609" y="8509"/>
                  </a:cubicBezTo>
                  <a:lnTo>
                    <a:pt x="146202" y="7950"/>
                  </a:lnTo>
                  <a:lnTo>
                    <a:pt x="145352" y="8496"/>
                  </a:lnTo>
                  <a:cubicBezTo>
                    <a:pt x="144183" y="9233"/>
                    <a:pt x="142939" y="10020"/>
                    <a:pt x="141643" y="10845"/>
                  </a:cubicBezTo>
                  <a:cubicBezTo>
                    <a:pt x="136449" y="14135"/>
                    <a:pt x="130239" y="18047"/>
                    <a:pt x="123368" y="22403"/>
                  </a:cubicBezTo>
                  <a:cubicBezTo>
                    <a:pt x="109626" y="31102"/>
                    <a:pt x="93180" y="41503"/>
                    <a:pt x="76619" y="51968"/>
                  </a:cubicBezTo>
                  <a:cubicBezTo>
                    <a:pt x="53277" y="66713"/>
                    <a:pt x="29655" y="81635"/>
                    <a:pt x="20434" y="87465"/>
                  </a:cubicBezTo>
                  <a:cubicBezTo>
                    <a:pt x="12573" y="92367"/>
                    <a:pt x="7569" y="94310"/>
                    <a:pt x="0" y="96812"/>
                  </a:cubicBezTo>
                  <a:cubicBezTo>
                    <a:pt x="5512" y="91046"/>
                    <a:pt x="9398" y="87363"/>
                    <a:pt x="17208" y="82359"/>
                  </a:cubicBezTo>
                  <a:cubicBezTo>
                    <a:pt x="26429" y="76530"/>
                    <a:pt x="50038" y="61595"/>
                    <a:pt x="73380" y="46825"/>
                  </a:cubicBezTo>
                  <a:cubicBezTo>
                    <a:pt x="89929" y="36373"/>
                    <a:pt x="106375" y="25958"/>
                    <a:pt x="120129" y="17285"/>
                  </a:cubicBezTo>
                  <a:cubicBezTo>
                    <a:pt x="127013" y="12928"/>
                    <a:pt x="133210" y="9017"/>
                    <a:pt x="138405" y="5728"/>
                  </a:cubicBezTo>
                  <a:cubicBezTo>
                    <a:pt x="139713" y="4915"/>
                    <a:pt x="140945" y="4127"/>
                    <a:pt x="142113" y="3391"/>
                  </a:cubicBezTo>
                  <a:cubicBezTo>
                    <a:pt x="142989" y="2832"/>
                    <a:pt x="143840" y="2299"/>
                    <a:pt x="144666" y="1778"/>
                  </a:cubicBezTo>
                  <a:cubicBezTo>
                    <a:pt x="145745" y="1194"/>
                    <a:pt x="146876" y="152"/>
                    <a:pt x="14781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" name="Shape 18726">
              <a:extLst>
                <a:ext uri="{FF2B5EF4-FFF2-40B4-BE49-F238E27FC236}">
                  <a16:creationId xmlns:a16="http://schemas.microsoft.com/office/drawing/2014/main" id="{CFB941A9-5ECE-404D-B530-2233A5E7F52F}"/>
                </a:ext>
              </a:extLst>
            </p:cNvPr>
            <p:cNvSpPr/>
            <p:nvPr/>
          </p:nvSpPr>
          <p:spPr>
            <a:xfrm>
              <a:off x="1178640" y="1335987"/>
              <a:ext cx="854875" cy="139179"/>
            </a:xfrm>
            <a:custGeom>
              <a:avLst/>
              <a:gdLst/>
              <a:ahLst/>
              <a:cxnLst/>
              <a:rect l="0" t="0" r="0" b="0"/>
              <a:pathLst>
                <a:path w="854875" h="139179">
                  <a:moveTo>
                    <a:pt x="427431" y="0"/>
                  </a:moveTo>
                  <a:cubicBezTo>
                    <a:pt x="663499" y="0"/>
                    <a:pt x="854875" y="31153"/>
                    <a:pt x="854875" y="69583"/>
                  </a:cubicBezTo>
                  <a:cubicBezTo>
                    <a:pt x="854875" y="108026"/>
                    <a:pt x="663499" y="139179"/>
                    <a:pt x="427431" y="139179"/>
                  </a:cubicBezTo>
                  <a:cubicBezTo>
                    <a:pt x="191364" y="139179"/>
                    <a:pt x="0" y="108026"/>
                    <a:pt x="0" y="69583"/>
                  </a:cubicBezTo>
                  <a:cubicBezTo>
                    <a:pt x="0" y="31153"/>
                    <a:pt x="191364" y="0"/>
                    <a:pt x="4274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" name="Shape 18727">
              <a:extLst>
                <a:ext uri="{FF2B5EF4-FFF2-40B4-BE49-F238E27FC236}">
                  <a16:creationId xmlns:a16="http://schemas.microsoft.com/office/drawing/2014/main" id="{CAE6B3A7-B2BE-48C6-97E3-87688B93F487}"/>
                </a:ext>
              </a:extLst>
            </p:cNvPr>
            <p:cNvSpPr/>
            <p:nvPr/>
          </p:nvSpPr>
          <p:spPr>
            <a:xfrm>
              <a:off x="1178855" y="13597"/>
              <a:ext cx="854418" cy="1389761"/>
            </a:xfrm>
            <a:custGeom>
              <a:avLst/>
              <a:gdLst/>
              <a:ahLst/>
              <a:cxnLst/>
              <a:rect l="0" t="0" r="0" b="0"/>
              <a:pathLst>
                <a:path w="854418" h="1389761">
                  <a:moveTo>
                    <a:pt x="420675" y="0"/>
                  </a:moveTo>
                  <a:cubicBezTo>
                    <a:pt x="503034" y="0"/>
                    <a:pt x="601751" y="9474"/>
                    <a:pt x="715480" y="36627"/>
                  </a:cubicBezTo>
                  <a:lnTo>
                    <a:pt x="854418" y="1389596"/>
                  </a:lnTo>
                  <a:cubicBezTo>
                    <a:pt x="846747" y="1352271"/>
                    <a:pt x="658419" y="1322388"/>
                    <a:pt x="427215" y="1322388"/>
                  </a:cubicBezTo>
                  <a:cubicBezTo>
                    <a:pt x="195707" y="1322388"/>
                    <a:pt x="7188" y="1352359"/>
                    <a:pt x="0" y="1389761"/>
                  </a:cubicBezTo>
                  <a:lnTo>
                    <a:pt x="128435" y="50038"/>
                  </a:lnTo>
                  <a:cubicBezTo>
                    <a:pt x="128435" y="50038"/>
                    <a:pt x="231318" y="13"/>
                    <a:pt x="4206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3" name="Shape 18728">
              <a:extLst>
                <a:ext uri="{FF2B5EF4-FFF2-40B4-BE49-F238E27FC236}">
                  <a16:creationId xmlns:a16="http://schemas.microsoft.com/office/drawing/2014/main" id="{2B8EEA81-22A1-4D6F-9805-79A162A86556}"/>
                </a:ext>
              </a:extLst>
            </p:cNvPr>
            <p:cNvSpPr/>
            <p:nvPr/>
          </p:nvSpPr>
          <p:spPr>
            <a:xfrm>
              <a:off x="1178639" y="1335991"/>
              <a:ext cx="854875" cy="139179"/>
            </a:xfrm>
            <a:custGeom>
              <a:avLst/>
              <a:gdLst/>
              <a:ahLst/>
              <a:cxnLst/>
              <a:rect l="0" t="0" r="0" b="0"/>
              <a:pathLst>
                <a:path w="854875" h="139179">
                  <a:moveTo>
                    <a:pt x="427431" y="0"/>
                  </a:moveTo>
                  <a:cubicBezTo>
                    <a:pt x="658635" y="0"/>
                    <a:pt x="846963" y="29870"/>
                    <a:pt x="854634" y="67208"/>
                  </a:cubicBezTo>
                  <a:lnTo>
                    <a:pt x="854875" y="69583"/>
                  </a:lnTo>
                  <a:cubicBezTo>
                    <a:pt x="854875" y="108014"/>
                    <a:pt x="663511" y="139179"/>
                    <a:pt x="427431" y="139179"/>
                  </a:cubicBezTo>
                  <a:cubicBezTo>
                    <a:pt x="191376" y="139179"/>
                    <a:pt x="0" y="108014"/>
                    <a:pt x="0" y="69583"/>
                  </a:cubicBezTo>
                  <a:lnTo>
                    <a:pt x="216" y="67361"/>
                  </a:lnTo>
                  <a:cubicBezTo>
                    <a:pt x="7404" y="29959"/>
                    <a:pt x="195923" y="0"/>
                    <a:pt x="42743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6C5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4" name="Shape 18729">
              <a:extLst>
                <a:ext uri="{FF2B5EF4-FFF2-40B4-BE49-F238E27FC236}">
                  <a16:creationId xmlns:a16="http://schemas.microsoft.com/office/drawing/2014/main" id="{E668F165-FB7C-45EF-B243-867D1DA5345A}"/>
                </a:ext>
              </a:extLst>
            </p:cNvPr>
            <p:cNvSpPr/>
            <p:nvPr/>
          </p:nvSpPr>
          <p:spPr>
            <a:xfrm>
              <a:off x="1287986" y="49745"/>
              <a:ext cx="648602" cy="703288"/>
            </a:xfrm>
            <a:custGeom>
              <a:avLst/>
              <a:gdLst/>
              <a:ahLst/>
              <a:cxnLst/>
              <a:rect l="0" t="0" r="0" b="0"/>
              <a:pathLst>
                <a:path w="648602" h="703288">
                  <a:moveTo>
                    <a:pt x="203239" y="2325"/>
                  </a:moveTo>
                  <a:cubicBezTo>
                    <a:pt x="209530" y="2294"/>
                    <a:pt x="214967" y="2896"/>
                    <a:pt x="218694" y="4686"/>
                  </a:cubicBezTo>
                  <a:cubicBezTo>
                    <a:pt x="233604" y="11862"/>
                    <a:pt x="243535" y="0"/>
                    <a:pt x="251003" y="11798"/>
                  </a:cubicBezTo>
                  <a:cubicBezTo>
                    <a:pt x="258445" y="23596"/>
                    <a:pt x="283299" y="12433"/>
                    <a:pt x="318084" y="37287"/>
                  </a:cubicBezTo>
                  <a:cubicBezTo>
                    <a:pt x="352882" y="62141"/>
                    <a:pt x="422465" y="0"/>
                    <a:pt x="447319" y="4978"/>
                  </a:cubicBezTo>
                  <a:cubicBezTo>
                    <a:pt x="472160" y="9944"/>
                    <a:pt x="539267" y="9944"/>
                    <a:pt x="534949" y="11798"/>
                  </a:cubicBezTo>
                  <a:cubicBezTo>
                    <a:pt x="530631" y="13652"/>
                    <a:pt x="559143" y="94437"/>
                    <a:pt x="565150" y="99403"/>
                  </a:cubicBezTo>
                  <a:cubicBezTo>
                    <a:pt x="571170" y="104381"/>
                    <a:pt x="613816" y="241059"/>
                    <a:pt x="616877" y="248514"/>
                  </a:cubicBezTo>
                  <a:cubicBezTo>
                    <a:pt x="619938" y="255968"/>
                    <a:pt x="628726" y="320573"/>
                    <a:pt x="627481" y="327317"/>
                  </a:cubicBezTo>
                  <a:cubicBezTo>
                    <a:pt x="626249" y="334061"/>
                    <a:pt x="606349" y="439864"/>
                    <a:pt x="606349" y="439864"/>
                  </a:cubicBezTo>
                  <a:lnTo>
                    <a:pt x="648602" y="549211"/>
                  </a:lnTo>
                  <a:lnTo>
                    <a:pt x="318084" y="649656"/>
                  </a:lnTo>
                  <a:lnTo>
                    <a:pt x="324307" y="690854"/>
                  </a:lnTo>
                  <a:cubicBezTo>
                    <a:pt x="324307" y="690854"/>
                    <a:pt x="265900" y="678434"/>
                    <a:pt x="255968" y="669150"/>
                  </a:cubicBezTo>
                  <a:cubicBezTo>
                    <a:pt x="246024" y="659879"/>
                    <a:pt x="141656" y="703288"/>
                    <a:pt x="141656" y="703288"/>
                  </a:cubicBezTo>
                  <a:lnTo>
                    <a:pt x="19304" y="669150"/>
                  </a:lnTo>
                  <a:lnTo>
                    <a:pt x="94424" y="554177"/>
                  </a:lnTo>
                  <a:cubicBezTo>
                    <a:pt x="94424" y="554177"/>
                    <a:pt x="0" y="462229"/>
                    <a:pt x="0" y="454774"/>
                  </a:cubicBezTo>
                  <a:cubicBezTo>
                    <a:pt x="0" y="447319"/>
                    <a:pt x="42240" y="325552"/>
                    <a:pt x="47218" y="315607"/>
                  </a:cubicBezTo>
                  <a:cubicBezTo>
                    <a:pt x="52184" y="305676"/>
                    <a:pt x="64617" y="251003"/>
                    <a:pt x="67107" y="241059"/>
                  </a:cubicBezTo>
                  <a:cubicBezTo>
                    <a:pt x="69583" y="231127"/>
                    <a:pt x="27343" y="144145"/>
                    <a:pt x="29832" y="136690"/>
                  </a:cubicBezTo>
                  <a:cubicBezTo>
                    <a:pt x="32308" y="129235"/>
                    <a:pt x="79515" y="62751"/>
                    <a:pt x="79515" y="62751"/>
                  </a:cubicBezTo>
                  <a:cubicBezTo>
                    <a:pt x="79515" y="62751"/>
                    <a:pt x="131712" y="0"/>
                    <a:pt x="146621" y="4686"/>
                  </a:cubicBezTo>
                  <a:cubicBezTo>
                    <a:pt x="157804" y="8210"/>
                    <a:pt x="184367" y="2419"/>
                    <a:pt x="203239" y="232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F3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5" name="Shape 18730">
              <a:extLst>
                <a:ext uri="{FF2B5EF4-FFF2-40B4-BE49-F238E27FC236}">
                  <a16:creationId xmlns:a16="http://schemas.microsoft.com/office/drawing/2014/main" id="{3B284A51-A2B7-43AC-B54B-59D210166B2D}"/>
                </a:ext>
              </a:extLst>
            </p:cNvPr>
            <p:cNvSpPr/>
            <p:nvPr/>
          </p:nvSpPr>
          <p:spPr>
            <a:xfrm>
              <a:off x="1335817" y="456691"/>
              <a:ext cx="479006" cy="147231"/>
            </a:xfrm>
            <a:custGeom>
              <a:avLst/>
              <a:gdLst/>
              <a:ahLst/>
              <a:cxnLst/>
              <a:rect l="0" t="0" r="0" b="0"/>
              <a:pathLst>
                <a:path w="479006" h="147231">
                  <a:moveTo>
                    <a:pt x="321209" y="0"/>
                  </a:moveTo>
                  <a:lnTo>
                    <a:pt x="479006" y="86982"/>
                  </a:lnTo>
                  <a:lnTo>
                    <a:pt x="329895" y="23609"/>
                  </a:lnTo>
                  <a:lnTo>
                    <a:pt x="46596" y="147231"/>
                  </a:lnTo>
                  <a:lnTo>
                    <a:pt x="0" y="100952"/>
                  </a:lnTo>
                  <a:lnTo>
                    <a:pt x="3212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6" name="Shape 18731">
              <a:extLst>
                <a:ext uri="{FF2B5EF4-FFF2-40B4-BE49-F238E27FC236}">
                  <a16:creationId xmlns:a16="http://schemas.microsoft.com/office/drawing/2014/main" id="{BB2D743C-EF6E-42D1-BEE6-07E418084667}"/>
                </a:ext>
              </a:extLst>
            </p:cNvPr>
            <p:cNvSpPr/>
            <p:nvPr/>
          </p:nvSpPr>
          <p:spPr>
            <a:xfrm>
              <a:off x="1389871" y="300137"/>
              <a:ext cx="239801" cy="166497"/>
            </a:xfrm>
            <a:custGeom>
              <a:avLst/>
              <a:gdLst/>
              <a:ahLst/>
              <a:cxnLst/>
              <a:rect l="0" t="0" r="0" b="0"/>
              <a:pathLst>
                <a:path w="239801" h="166497">
                  <a:moveTo>
                    <a:pt x="0" y="0"/>
                  </a:moveTo>
                  <a:lnTo>
                    <a:pt x="239801" y="149098"/>
                  </a:lnTo>
                  <a:lnTo>
                    <a:pt x="197561" y="1664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7" name="Shape 18732">
              <a:extLst>
                <a:ext uri="{FF2B5EF4-FFF2-40B4-BE49-F238E27FC236}">
                  <a16:creationId xmlns:a16="http://schemas.microsoft.com/office/drawing/2014/main" id="{8655E4E1-565C-4231-A5C3-5D830718F019}"/>
                </a:ext>
              </a:extLst>
            </p:cNvPr>
            <p:cNvSpPr/>
            <p:nvPr/>
          </p:nvSpPr>
          <p:spPr>
            <a:xfrm>
              <a:off x="1470641" y="127421"/>
              <a:ext cx="280810" cy="255968"/>
            </a:xfrm>
            <a:custGeom>
              <a:avLst/>
              <a:gdLst/>
              <a:ahLst/>
              <a:cxnLst/>
              <a:rect l="0" t="0" r="0" b="0"/>
              <a:pathLst>
                <a:path w="280810" h="255968">
                  <a:moveTo>
                    <a:pt x="0" y="0"/>
                  </a:moveTo>
                  <a:lnTo>
                    <a:pt x="159029" y="212382"/>
                  </a:lnTo>
                  <a:lnTo>
                    <a:pt x="280810" y="139154"/>
                  </a:lnTo>
                  <a:lnTo>
                    <a:pt x="159029" y="25596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8" name="Shape 18733">
              <a:extLst>
                <a:ext uri="{FF2B5EF4-FFF2-40B4-BE49-F238E27FC236}">
                  <a16:creationId xmlns:a16="http://schemas.microsoft.com/office/drawing/2014/main" id="{BFFC0A4E-2AA9-4A9C-8C0D-5D45A32648B4}"/>
                </a:ext>
              </a:extLst>
            </p:cNvPr>
            <p:cNvSpPr/>
            <p:nvPr/>
          </p:nvSpPr>
          <p:spPr>
            <a:xfrm>
              <a:off x="1744288" y="127426"/>
              <a:ext cx="160579" cy="235496"/>
            </a:xfrm>
            <a:custGeom>
              <a:avLst/>
              <a:gdLst/>
              <a:ahLst/>
              <a:cxnLst/>
              <a:rect l="0" t="0" r="0" b="0"/>
              <a:pathLst>
                <a:path w="160579" h="235496">
                  <a:moveTo>
                    <a:pt x="0" y="0"/>
                  </a:moveTo>
                  <a:cubicBezTo>
                    <a:pt x="0" y="0"/>
                    <a:pt x="55626" y="176441"/>
                    <a:pt x="50660" y="176441"/>
                  </a:cubicBezTo>
                  <a:cubicBezTo>
                    <a:pt x="45695" y="176441"/>
                    <a:pt x="160579" y="235496"/>
                    <a:pt x="160579" y="235496"/>
                  </a:cubicBezTo>
                  <a:lnTo>
                    <a:pt x="18339" y="20377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9" name="Shape 18734">
              <a:extLst>
                <a:ext uri="{FF2B5EF4-FFF2-40B4-BE49-F238E27FC236}">
                  <a16:creationId xmlns:a16="http://schemas.microsoft.com/office/drawing/2014/main" id="{D88C4062-2F86-4FDF-A037-C5F2C3D900FC}"/>
                </a:ext>
              </a:extLst>
            </p:cNvPr>
            <p:cNvSpPr/>
            <p:nvPr/>
          </p:nvSpPr>
          <p:spPr>
            <a:xfrm>
              <a:off x="1520451" y="713904"/>
              <a:ext cx="28031" cy="5485"/>
            </a:xfrm>
            <a:custGeom>
              <a:avLst/>
              <a:gdLst/>
              <a:ahLst/>
              <a:cxnLst/>
              <a:rect l="0" t="0" r="0" b="0"/>
              <a:pathLst>
                <a:path w="28031" h="5485">
                  <a:moveTo>
                    <a:pt x="14803" y="0"/>
                  </a:moveTo>
                  <a:lnTo>
                    <a:pt x="28031" y="4584"/>
                  </a:lnTo>
                  <a:lnTo>
                    <a:pt x="0" y="5485"/>
                  </a:lnTo>
                  <a:lnTo>
                    <a:pt x="1480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0" name="Shape 18735">
              <a:extLst>
                <a:ext uri="{FF2B5EF4-FFF2-40B4-BE49-F238E27FC236}">
                  <a16:creationId xmlns:a16="http://schemas.microsoft.com/office/drawing/2014/main" id="{C9C025AB-AD14-403A-9742-E0C804245658}"/>
                </a:ext>
              </a:extLst>
            </p:cNvPr>
            <p:cNvSpPr/>
            <p:nvPr/>
          </p:nvSpPr>
          <p:spPr>
            <a:xfrm>
              <a:off x="1548482" y="699401"/>
              <a:ext cx="63810" cy="41199"/>
            </a:xfrm>
            <a:custGeom>
              <a:avLst/>
              <a:gdLst/>
              <a:ahLst/>
              <a:cxnLst/>
              <a:rect l="0" t="0" r="0" b="0"/>
              <a:pathLst>
                <a:path w="63810" h="41199">
                  <a:moveTo>
                    <a:pt x="57588" y="0"/>
                  </a:moveTo>
                  <a:lnTo>
                    <a:pt x="63810" y="41199"/>
                  </a:lnTo>
                  <a:lnTo>
                    <a:pt x="0" y="19087"/>
                  </a:lnTo>
                  <a:lnTo>
                    <a:pt x="26841" y="18224"/>
                  </a:lnTo>
                  <a:lnTo>
                    <a:pt x="575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1" name="Shape 18736">
              <a:extLst>
                <a:ext uri="{FF2B5EF4-FFF2-40B4-BE49-F238E27FC236}">
                  <a16:creationId xmlns:a16="http://schemas.microsoft.com/office/drawing/2014/main" id="{E0F4B77B-5A9B-487E-BE77-5FA5D04E41C7}"/>
                </a:ext>
              </a:extLst>
            </p:cNvPr>
            <p:cNvSpPr/>
            <p:nvPr/>
          </p:nvSpPr>
          <p:spPr>
            <a:xfrm>
              <a:off x="1307290" y="640587"/>
              <a:ext cx="213162" cy="112446"/>
            </a:xfrm>
            <a:custGeom>
              <a:avLst/>
              <a:gdLst/>
              <a:ahLst/>
              <a:cxnLst/>
              <a:rect l="0" t="0" r="0" b="0"/>
              <a:pathLst>
                <a:path w="213162" h="112446">
                  <a:moveTo>
                    <a:pt x="57086" y="0"/>
                  </a:moveTo>
                  <a:lnTo>
                    <a:pt x="41986" y="84303"/>
                  </a:lnTo>
                  <a:lnTo>
                    <a:pt x="213162" y="78802"/>
                  </a:lnTo>
                  <a:lnTo>
                    <a:pt x="122352" y="112446"/>
                  </a:lnTo>
                  <a:lnTo>
                    <a:pt x="0" y="78308"/>
                  </a:lnTo>
                  <a:lnTo>
                    <a:pt x="570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2" name="Shape 18737">
              <a:extLst>
                <a:ext uri="{FF2B5EF4-FFF2-40B4-BE49-F238E27FC236}">
                  <a16:creationId xmlns:a16="http://schemas.microsoft.com/office/drawing/2014/main" id="{65F0294F-2C0F-42FD-8328-3AFA4A727941}"/>
                </a:ext>
              </a:extLst>
            </p:cNvPr>
            <p:cNvSpPr/>
            <p:nvPr/>
          </p:nvSpPr>
          <p:spPr>
            <a:xfrm>
              <a:off x="1177827" y="1315052"/>
              <a:ext cx="868197" cy="172796"/>
            </a:xfrm>
            <a:custGeom>
              <a:avLst/>
              <a:gdLst/>
              <a:ahLst/>
              <a:cxnLst/>
              <a:rect l="0" t="0" r="0" b="0"/>
              <a:pathLst>
                <a:path w="868197" h="172796">
                  <a:moveTo>
                    <a:pt x="491109" y="2654"/>
                  </a:moveTo>
                  <a:cubicBezTo>
                    <a:pt x="597941" y="5423"/>
                    <a:pt x="699833" y="14796"/>
                    <a:pt x="774408" y="31725"/>
                  </a:cubicBezTo>
                  <a:cubicBezTo>
                    <a:pt x="793052" y="36030"/>
                    <a:pt x="809993" y="40856"/>
                    <a:pt x="824903" y="46660"/>
                  </a:cubicBezTo>
                  <a:cubicBezTo>
                    <a:pt x="832358" y="49644"/>
                    <a:pt x="839318" y="52718"/>
                    <a:pt x="845744" y="56655"/>
                  </a:cubicBezTo>
                  <a:cubicBezTo>
                    <a:pt x="852107" y="60503"/>
                    <a:pt x="858190" y="64783"/>
                    <a:pt x="863016" y="71869"/>
                  </a:cubicBezTo>
                  <a:cubicBezTo>
                    <a:pt x="864248" y="73330"/>
                    <a:pt x="865200" y="75667"/>
                    <a:pt x="866077" y="77660"/>
                  </a:cubicBezTo>
                  <a:cubicBezTo>
                    <a:pt x="867054" y="79578"/>
                    <a:pt x="867461" y="82004"/>
                    <a:pt x="867766" y="84315"/>
                  </a:cubicBezTo>
                  <a:cubicBezTo>
                    <a:pt x="868197" y="86614"/>
                    <a:pt x="868007" y="88824"/>
                    <a:pt x="867639" y="90983"/>
                  </a:cubicBezTo>
                  <a:cubicBezTo>
                    <a:pt x="867359" y="93193"/>
                    <a:pt x="866864" y="95174"/>
                    <a:pt x="866077" y="96762"/>
                  </a:cubicBezTo>
                  <a:cubicBezTo>
                    <a:pt x="865365" y="98387"/>
                    <a:pt x="864629" y="100127"/>
                    <a:pt x="863816" y="101410"/>
                  </a:cubicBezTo>
                  <a:cubicBezTo>
                    <a:pt x="862952" y="102591"/>
                    <a:pt x="862140" y="103721"/>
                    <a:pt x="861339" y="104801"/>
                  </a:cubicBezTo>
                  <a:cubicBezTo>
                    <a:pt x="859727" y="107124"/>
                    <a:pt x="858164" y="108242"/>
                    <a:pt x="856768" y="109665"/>
                  </a:cubicBezTo>
                  <a:cubicBezTo>
                    <a:pt x="851192" y="114579"/>
                    <a:pt x="848170" y="116281"/>
                    <a:pt x="848170" y="116281"/>
                  </a:cubicBezTo>
                  <a:cubicBezTo>
                    <a:pt x="848170" y="116281"/>
                    <a:pt x="847433" y="116726"/>
                    <a:pt x="845972" y="117602"/>
                  </a:cubicBezTo>
                  <a:cubicBezTo>
                    <a:pt x="844524" y="118478"/>
                    <a:pt x="842366" y="119850"/>
                    <a:pt x="839546" y="121196"/>
                  </a:cubicBezTo>
                  <a:cubicBezTo>
                    <a:pt x="833895" y="124244"/>
                    <a:pt x="825627" y="127660"/>
                    <a:pt x="814997" y="131369"/>
                  </a:cubicBezTo>
                  <a:cubicBezTo>
                    <a:pt x="793750" y="138773"/>
                    <a:pt x="763105" y="145974"/>
                    <a:pt x="725678" y="152095"/>
                  </a:cubicBezTo>
                  <a:cubicBezTo>
                    <a:pt x="650824" y="164440"/>
                    <a:pt x="548868" y="171983"/>
                    <a:pt x="442011" y="172491"/>
                  </a:cubicBezTo>
                  <a:cubicBezTo>
                    <a:pt x="388607" y="172796"/>
                    <a:pt x="333959" y="171450"/>
                    <a:pt x="280898" y="168148"/>
                  </a:cubicBezTo>
                  <a:cubicBezTo>
                    <a:pt x="254355" y="166497"/>
                    <a:pt x="228219" y="164351"/>
                    <a:pt x="202832" y="161671"/>
                  </a:cubicBezTo>
                  <a:cubicBezTo>
                    <a:pt x="190144" y="160312"/>
                    <a:pt x="177635" y="158877"/>
                    <a:pt x="165354" y="157239"/>
                  </a:cubicBezTo>
                  <a:cubicBezTo>
                    <a:pt x="159233" y="156388"/>
                    <a:pt x="153149" y="155537"/>
                    <a:pt x="147129" y="154686"/>
                  </a:cubicBezTo>
                  <a:cubicBezTo>
                    <a:pt x="141516" y="153822"/>
                    <a:pt x="135953" y="152959"/>
                    <a:pt x="130454" y="152095"/>
                  </a:cubicBezTo>
                  <a:cubicBezTo>
                    <a:pt x="105359" y="148044"/>
                    <a:pt x="84849" y="143510"/>
                    <a:pt x="74625" y="140881"/>
                  </a:cubicBezTo>
                  <a:cubicBezTo>
                    <a:pt x="55753" y="136157"/>
                    <a:pt x="41211" y="130543"/>
                    <a:pt x="28283" y="122822"/>
                  </a:cubicBezTo>
                  <a:cubicBezTo>
                    <a:pt x="21844" y="119075"/>
                    <a:pt x="15799" y="114503"/>
                    <a:pt x="10300" y="109017"/>
                  </a:cubicBezTo>
                  <a:cubicBezTo>
                    <a:pt x="7582" y="106197"/>
                    <a:pt x="5016" y="103035"/>
                    <a:pt x="3035" y="99365"/>
                  </a:cubicBezTo>
                  <a:cubicBezTo>
                    <a:pt x="1054" y="95707"/>
                    <a:pt x="0" y="91211"/>
                    <a:pt x="813" y="87211"/>
                  </a:cubicBezTo>
                  <a:cubicBezTo>
                    <a:pt x="3556" y="95098"/>
                    <a:pt x="10261" y="97866"/>
                    <a:pt x="16281" y="100406"/>
                  </a:cubicBezTo>
                  <a:cubicBezTo>
                    <a:pt x="22555" y="102743"/>
                    <a:pt x="28753" y="104546"/>
                    <a:pt x="35370" y="106121"/>
                  </a:cubicBezTo>
                  <a:cubicBezTo>
                    <a:pt x="48717" y="109296"/>
                    <a:pt x="62687" y="112624"/>
                    <a:pt x="80505" y="116853"/>
                  </a:cubicBezTo>
                  <a:cubicBezTo>
                    <a:pt x="90233" y="119266"/>
                    <a:pt x="109995" y="123571"/>
                    <a:pt x="134480" y="127521"/>
                  </a:cubicBezTo>
                  <a:cubicBezTo>
                    <a:pt x="139852" y="128359"/>
                    <a:pt x="145275" y="129197"/>
                    <a:pt x="150762" y="130048"/>
                  </a:cubicBezTo>
                  <a:cubicBezTo>
                    <a:pt x="156654" y="130873"/>
                    <a:pt x="162611" y="131699"/>
                    <a:pt x="168618" y="132537"/>
                  </a:cubicBezTo>
                  <a:cubicBezTo>
                    <a:pt x="180658" y="134150"/>
                    <a:pt x="192951" y="135560"/>
                    <a:pt x="205448" y="136906"/>
                  </a:cubicBezTo>
                  <a:cubicBezTo>
                    <a:pt x="230441" y="139535"/>
                    <a:pt x="256222" y="141643"/>
                    <a:pt x="282448" y="143282"/>
                  </a:cubicBezTo>
                  <a:cubicBezTo>
                    <a:pt x="334873" y="146558"/>
                    <a:pt x="388988" y="147892"/>
                    <a:pt x="441884" y="147612"/>
                  </a:cubicBezTo>
                  <a:cubicBezTo>
                    <a:pt x="547650" y="147142"/>
                    <a:pt x="648640" y="139662"/>
                    <a:pt x="721678" y="127635"/>
                  </a:cubicBezTo>
                  <a:cubicBezTo>
                    <a:pt x="758165" y="121704"/>
                    <a:pt x="787679" y="114694"/>
                    <a:pt x="806958" y="107963"/>
                  </a:cubicBezTo>
                  <a:cubicBezTo>
                    <a:pt x="816572" y="104610"/>
                    <a:pt x="823823" y="101600"/>
                    <a:pt x="828205" y="99200"/>
                  </a:cubicBezTo>
                  <a:cubicBezTo>
                    <a:pt x="830555" y="98108"/>
                    <a:pt x="832053" y="97104"/>
                    <a:pt x="833120" y="96482"/>
                  </a:cubicBezTo>
                  <a:cubicBezTo>
                    <a:pt x="834200" y="95834"/>
                    <a:pt x="834733" y="95504"/>
                    <a:pt x="834733" y="95504"/>
                  </a:cubicBezTo>
                  <a:cubicBezTo>
                    <a:pt x="834746" y="95504"/>
                    <a:pt x="836994" y="94133"/>
                    <a:pt x="839953" y="91529"/>
                  </a:cubicBezTo>
                  <a:lnTo>
                    <a:pt x="841921" y="89472"/>
                  </a:lnTo>
                  <a:lnTo>
                    <a:pt x="842747" y="88455"/>
                  </a:lnTo>
                  <a:lnTo>
                    <a:pt x="843038" y="87719"/>
                  </a:lnTo>
                  <a:cubicBezTo>
                    <a:pt x="843128" y="86843"/>
                    <a:pt x="843572" y="87706"/>
                    <a:pt x="842454" y="85636"/>
                  </a:cubicBezTo>
                  <a:cubicBezTo>
                    <a:pt x="841324" y="83719"/>
                    <a:pt x="837692" y="80582"/>
                    <a:pt x="832942" y="77851"/>
                  </a:cubicBezTo>
                  <a:cubicBezTo>
                    <a:pt x="828307" y="74981"/>
                    <a:pt x="822363" y="72301"/>
                    <a:pt x="815848" y="69710"/>
                  </a:cubicBezTo>
                  <a:cubicBezTo>
                    <a:pt x="802665" y="64592"/>
                    <a:pt x="786702" y="59995"/>
                    <a:pt x="768858" y="55880"/>
                  </a:cubicBezTo>
                  <a:cubicBezTo>
                    <a:pt x="697179" y="39599"/>
                    <a:pt x="596112" y="30200"/>
                    <a:pt x="490487" y="27534"/>
                  </a:cubicBezTo>
                  <a:cubicBezTo>
                    <a:pt x="384759" y="24930"/>
                    <a:pt x="273888" y="28982"/>
                    <a:pt x="181178" y="40284"/>
                  </a:cubicBezTo>
                  <a:cubicBezTo>
                    <a:pt x="169583" y="41682"/>
                    <a:pt x="158293" y="43218"/>
                    <a:pt x="147332" y="44869"/>
                  </a:cubicBezTo>
                  <a:cubicBezTo>
                    <a:pt x="141872" y="45733"/>
                    <a:pt x="136474" y="46596"/>
                    <a:pt x="131166" y="47435"/>
                  </a:cubicBezTo>
                  <a:cubicBezTo>
                    <a:pt x="126403" y="48273"/>
                    <a:pt x="121704" y="49085"/>
                    <a:pt x="117094" y="49899"/>
                  </a:cubicBezTo>
                  <a:cubicBezTo>
                    <a:pt x="111658" y="50940"/>
                    <a:pt x="106578" y="51918"/>
                    <a:pt x="101955" y="52806"/>
                  </a:cubicBezTo>
                  <a:cubicBezTo>
                    <a:pt x="92748" y="54712"/>
                    <a:pt x="85369" y="56375"/>
                    <a:pt x="80505" y="57569"/>
                  </a:cubicBezTo>
                  <a:cubicBezTo>
                    <a:pt x="62687" y="61798"/>
                    <a:pt x="48730" y="65125"/>
                    <a:pt x="35382" y="68300"/>
                  </a:cubicBezTo>
                  <a:cubicBezTo>
                    <a:pt x="28753" y="69876"/>
                    <a:pt x="22555" y="71679"/>
                    <a:pt x="16281" y="74016"/>
                  </a:cubicBezTo>
                  <a:cubicBezTo>
                    <a:pt x="10261" y="76556"/>
                    <a:pt x="3556" y="79324"/>
                    <a:pt x="813" y="87211"/>
                  </a:cubicBezTo>
                  <a:cubicBezTo>
                    <a:pt x="0" y="83210"/>
                    <a:pt x="1054" y="78715"/>
                    <a:pt x="3035" y="75057"/>
                  </a:cubicBezTo>
                  <a:cubicBezTo>
                    <a:pt x="5016" y="71387"/>
                    <a:pt x="7582" y="68225"/>
                    <a:pt x="10300" y="65405"/>
                  </a:cubicBezTo>
                  <a:cubicBezTo>
                    <a:pt x="15811" y="59919"/>
                    <a:pt x="21857" y="55347"/>
                    <a:pt x="28296" y="51588"/>
                  </a:cubicBezTo>
                  <a:cubicBezTo>
                    <a:pt x="41211" y="43879"/>
                    <a:pt x="55753" y="38265"/>
                    <a:pt x="74625" y="33541"/>
                  </a:cubicBezTo>
                  <a:cubicBezTo>
                    <a:pt x="79730" y="32233"/>
                    <a:pt x="87427" y="30468"/>
                    <a:pt x="96965" y="28461"/>
                  </a:cubicBezTo>
                  <a:cubicBezTo>
                    <a:pt x="101740" y="27534"/>
                    <a:pt x="106972" y="26518"/>
                    <a:pt x="112585" y="25426"/>
                  </a:cubicBezTo>
                  <a:cubicBezTo>
                    <a:pt x="117335" y="24587"/>
                    <a:pt x="122161" y="23737"/>
                    <a:pt x="127064" y="22885"/>
                  </a:cubicBezTo>
                  <a:cubicBezTo>
                    <a:pt x="132499" y="22022"/>
                    <a:pt x="138023" y="21146"/>
                    <a:pt x="143624" y="20257"/>
                  </a:cubicBezTo>
                  <a:cubicBezTo>
                    <a:pt x="154838" y="18567"/>
                    <a:pt x="166345" y="16980"/>
                    <a:pt x="178143" y="15558"/>
                  </a:cubicBezTo>
                  <a:cubicBezTo>
                    <a:pt x="272504" y="4051"/>
                    <a:pt x="384302" y="0"/>
                    <a:pt x="491109" y="26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3" name="Shape 18738">
              <a:extLst>
                <a:ext uri="{FF2B5EF4-FFF2-40B4-BE49-F238E27FC236}">
                  <a16:creationId xmlns:a16="http://schemas.microsoft.com/office/drawing/2014/main" id="{975F37FB-877B-47F2-85F0-5FE699906B73}"/>
                </a:ext>
              </a:extLst>
            </p:cNvPr>
            <p:cNvSpPr/>
            <p:nvPr/>
          </p:nvSpPr>
          <p:spPr>
            <a:xfrm>
              <a:off x="1171617" y="323"/>
              <a:ext cx="868909" cy="1401940"/>
            </a:xfrm>
            <a:custGeom>
              <a:avLst/>
              <a:gdLst/>
              <a:ahLst/>
              <a:cxnLst/>
              <a:rect l="0" t="0" r="0" b="0"/>
              <a:pathLst>
                <a:path w="868909" h="1401940">
                  <a:moveTo>
                    <a:pt x="437121" y="0"/>
                  </a:moveTo>
                  <a:cubicBezTo>
                    <a:pt x="459715" y="38"/>
                    <a:pt x="473786" y="432"/>
                    <a:pt x="482206" y="648"/>
                  </a:cubicBezTo>
                  <a:cubicBezTo>
                    <a:pt x="490614" y="902"/>
                    <a:pt x="493395" y="991"/>
                    <a:pt x="493395" y="991"/>
                  </a:cubicBezTo>
                  <a:cubicBezTo>
                    <a:pt x="493395" y="991"/>
                    <a:pt x="496494" y="1105"/>
                    <a:pt x="505638" y="1448"/>
                  </a:cubicBezTo>
                  <a:cubicBezTo>
                    <a:pt x="514757" y="1854"/>
                    <a:pt x="529920" y="2426"/>
                    <a:pt x="554000" y="4204"/>
                  </a:cubicBezTo>
                  <a:cubicBezTo>
                    <a:pt x="578079" y="6172"/>
                    <a:pt x="611086" y="8573"/>
                    <a:pt x="655866" y="16535"/>
                  </a:cubicBezTo>
                  <a:cubicBezTo>
                    <a:pt x="667055" y="18605"/>
                    <a:pt x="678993" y="21082"/>
                    <a:pt x="691718" y="24549"/>
                  </a:cubicBezTo>
                  <a:cubicBezTo>
                    <a:pt x="698094" y="26327"/>
                    <a:pt x="704660" y="28283"/>
                    <a:pt x="711492" y="30899"/>
                  </a:cubicBezTo>
                  <a:cubicBezTo>
                    <a:pt x="718325" y="33592"/>
                    <a:pt x="725348" y="36424"/>
                    <a:pt x="732968" y="41935"/>
                  </a:cubicBezTo>
                  <a:cubicBezTo>
                    <a:pt x="736613" y="44729"/>
                    <a:pt x="741083" y="48184"/>
                    <a:pt x="744119" y="55613"/>
                  </a:cubicBezTo>
                  <a:cubicBezTo>
                    <a:pt x="744931" y="57226"/>
                    <a:pt x="745236" y="59589"/>
                    <a:pt x="745490" y="61709"/>
                  </a:cubicBezTo>
                  <a:cubicBezTo>
                    <a:pt x="745605" y="62103"/>
                    <a:pt x="745680" y="63398"/>
                    <a:pt x="745770" y="64224"/>
                  </a:cubicBezTo>
                  <a:cubicBezTo>
                    <a:pt x="745948" y="66066"/>
                    <a:pt x="746138" y="67932"/>
                    <a:pt x="746316" y="69812"/>
                  </a:cubicBezTo>
                  <a:cubicBezTo>
                    <a:pt x="747027" y="77330"/>
                    <a:pt x="747776" y="85065"/>
                    <a:pt x="748538" y="93015"/>
                  </a:cubicBezTo>
                  <a:cubicBezTo>
                    <a:pt x="750062" y="108903"/>
                    <a:pt x="751688" y="125667"/>
                    <a:pt x="753377" y="143345"/>
                  </a:cubicBezTo>
                  <a:cubicBezTo>
                    <a:pt x="766661" y="281584"/>
                    <a:pt x="846811" y="1115721"/>
                    <a:pt x="865467" y="1309878"/>
                  </a:cubicBezTo>
                  <a:cubicBezTo>
                    <a:pt x="868909" y="1347724"/>
                    <a:pt x="866724" y="1369581"/>
                    <a:pt x="861899" y="1401940"/>
                  </a:cubicBezTo>
                  <a:cubicBezTo>
                    <a:pt x="850989" y="1371092"/>
                    <a:pt x="844677" y="1350048"/>
                    <a:pt x="840855" y="1312241"/>
                  </a:cubicBezTo>
                  <a:cubicBezTo>
                    <a:pt x="822186" y="1118083"/>
                    <a:pt x="742023" y="283959"/>
                    <a:pt x="728726" y="145720"/>
                  </a:cubicBezTo>
                  <a:cubicBezTo>
                    <a:pt x="727037" y="128041"/>
                    <a:pt x="725424" y="111278"/>
                    <a:pt x="723888" y="95377"/>
                  </a:cubicBezTo>
                  <a:cubicBezTo>
                    <a:pt x="723126" y="87427"/>
                    <a:pt x="722389" y="79705"/>
                    <a:pt x="721665" y="72187"/>
                  </a:cubicBezTo>
                  <a:cubicBezTo>
                    <a:pt x="721487" y="70307"/>
                    <a:pt x="721309" y="68440"/>
                    <a:pt x="721132" y="66586"/>
                  </a:cubicBezTo>
                  <a:lnTo>
                    <a:pt x="720992" y="65202"/>
                  </a:lnTo>
                  <a:lnTo>
                    <a:pt x="720929" y="64503"/>
                  </a:lnTo>
                  <a:cubicBezTo>
                    <a:pt x="727773" y="62128"/>
                    <a:pt x="722770" y="63843"/>
                    <a:pt x="724281" y="63310"/>
                  </a:cubicBezTo>
                  <a:lnTo>
                    <a:pt x="724192" y="63310"/>
                  </a:lnTo>
                  <a:lnTo>
                    <a:pt x="724014" y="63322"/>
                  </a:lnTo>
                  <a:cubicBezTo>
                    <a:pt x="723354" y="63411"/>
                    <a:pt x="723926" y="63386"/>
                    <a:pt x="722275" y="63818"/>
                  </a:cubicBezTo>
                  <a:lnTo>
                    <a:pt x="720992" y="64427"/>
                  </a:lnTo>
                  <a:lnTo>
                    <a:pt x="720929" y="64326"/>
                  </a:lnTo>
                  <a:lnTo>
                    <a:pt x="720484" y="63729"/>
                  </a:lnTo>
                  <a:cubicBezTo>
                    <a:pt x="719773" y="63157"/>
                    <a:pt x="719277" y="62484"/>
                    <a:pt x="718147" y="61773"/>
                  </a:cubicBezTo>
                  <a:cubicBezTo>
                    <a:pt x="714210" y="58852"/>
                    <a:pt x="708355" y="56185"/>
                    <a:pt x="702678" y="54039"/>
                  </a:cubicBezTo>
                  <a:cubicBezTo>
                    <a:pt x="696938" y="51816"/>
                    <a:pt x="690982" y="50038"/>
                    <a:pt x="685165" y="48425"/>
                  </a:cubicBezTo>
                  <a:cubicBezTo>
                    <a:pt x="673456" y="45225"/>
                    <a:pt x="662102" y="42863"/>
                    <a:pt x="651383" y="40869"/>
                  </a:cubicBezTo>
                  <a:cubicBezTo>
                    <a:pt x="608343" y="33211"/>
                    <a:pt x="575755" y="30798"/>
                    <a:pt x="552171" y="28880"/>
                  </a:cubicBezTo>
                  <a:cubicBezTo>
                    <a:pt x="528523" y="27127"/>
                    <a:pt x="513588" y="26569"/>
                    <a:pt x="504609" y="26162"/>
                  </a:cubicBezTo>
                  <a:cubicBezTo>
                    <a:pt x="495618" y="25819"/>
                    <a:pt x="492557" y="25705"/>
                    <a:pt x="492557" y="25705"/>
                  </a:cubicBezTo>
                  <a:cubicBezTo>
                    <a:pt x="492557" y="25705"/>
                    <a:pt x="489826" y="25616"/>
                    <a:pt x="481533" y="25362"/>
                  </a:cubicBezTo>
                  <a:cubicBezTo>
                    <a:pt x="473228" y="25172"/>
                    <a:pt x="459359" y="24778"/>
                    <a:pt x="437083" y="24740"/>
                  </a:cubicBezTo>
                  <a:cubicBezTo>
                    <a:pt x="414808" y="24740"/>
                    <a:pt x="384086" y="24968"/>
                    <a:pt x="342265" y="27242"/>
                  </a:cubicBezTo>
                  <a:cubicBezTo>
                    <a:pt x="321374" y="28423"/>
                    <a:pt x="297675" y="30125"/>
                    <a:pt x="271031" y="33122"/>
                  </a:cubicBezTo>
                  <a:cubicBezTo>
                    <a:pt x="244513" y="36284"/>
                    <a:pt x="214541" y="40132"/>
                    <a:pt x="183121" y="48590"/>
                  </a:cubicBezTo>
                  <a:lnTo>
                    <a:pt x="183109" y="48590"/>
                  </a:lnTo>
                  <a:cubicBezTo>
                    <a:pt x="178105" y="50025"/>
                    <a:pt x="172225" y="51714"/>
                    <a:pt x="166040" y="54115"/>
                  </a:cubicBezTo>
                  <a:cubicBezTo>
                    <a:pt x="162928" y="55283"/>
                    <a:pt x="159690" y="56629"/>
                    <a:pt x="156693" y="58204"/>
                  </a:cubicBezTo>
                  <a:cubicBezTo>
                    <a:pt x="153632" y="59716"/>
                    <a:pt x="150686" y="61620"/>
                    <a:pt x="149035" y="63221"/>
                  </a:cubicBezTo>
                  <a:lnTo>
                    <a:pt x="148146" y="64173"/>
                  </a:lnTo>
                  <a:lnTo>
                    <a:pt x="147879" y="64440"/>
                  </a:lnTo>
                  <a:lnTo>
                    <a:pt x="147853" y="64351"/>
                  </a:lnTo>
                  <a:lnTo>
                    <a:pt x="146850" y="63881"/>
                  </a:lnTo>
                  <a:lnTo>
                    <a:pt x="145695" y="63551"/>
                  </a:lnTo>
                  <a:lnTo>
                    <a:pt x="145364" y="63411"/>
                  </a:lnTo>
                  <a:lnTo>
                    <a:pt x="144577" y="63322"/>
                  </a:lnTo>
                  <a:cubicBezTo>
                    <a:pt x="143777" y="63030"/>
                    <a:pt x="151092" y="65672"/>
                    <a:pt x="147981" y="64669"/>
                  </a:cubicBezTo>
                  <a:lnTo>
                    <a:pt x="147968" y="64897"/>
                  </a:lnTo>
                  <a:lnTo>
                    <a:pt x="147930" y="65342"/>
                  </a:lnTo>
                  <a:lnTo>
                    <a:pt x="147841" y="66243"/>
                  </a:lnTo>
                  <a:lnTo>
                    <a:pt x="147663" y="68059"/>
                  </a:lnTo>
                  <a:cubicBezTo>
                    <a:pt x="147193" y="72911"/>
                    <a:pt x="146710" y="77978"/>
                    <a:pt x="146203" y="83223"/>
                  </a:cubicBezTo>
                  <a:cubicBezTo>
                    <a:pt x="145199" y="93726"/>
                    <a:pt x="144120" y="104991"/>
                    <a:pt x="142977" y="116954"/>
                  </a:cubicBezTo>
                  <a:cubicBezTo>
                    <a:pt x="138379" y="164808"/>
                    <a:pt x="132702" y="223939"/>
                    <a:pt x="126289" y="290805"/>
                  </a:cubicBezTo>
                  <a:cubicBezTo>
                    <a:pt x="113436" y="424549"/>
                    <a:pt x="97625" y="589255"/>
                    <a:pt x="81559" y="756615"/>
                  </a:cubicBezTo>
                  <a:cubicBezTo>
                    <a:pt x="59436" y="986371"/>
                    <a:pt x="36614" y="1223391"/>
                    <a:pt x="28067" y="1312241"/>
                  </a:cubicBezTo>
                  <a:cubicBezTo>
                    <a:pt x="24244" y="1350048"/>
                    <a:pt x="17920" y="1371092"/>
                    <a:pt x="7023" y="1401940"/>
                  </a:cubicBezTo>
                  <a:cubicBezTo>
                    <a:pt x="2197" y="1369581"/>
                    <a:pt x="0" y="1347712"/>
                    <a:pt x="3454" y="1309878"/>
                  </a:cubicBezTo>
                  <a:cubicBezTo>
                    <a:pt x="11976" y="1221016"/>
                    <a:pt x="34709" y="983983"/>
                    <a:pt x="56756" y="754228"/>
                  </a:cubicBezTo>
                  <a:cubicBezTo>
                    <a:pt x="72860" y="586880"/>
                    <a:pt x="88697" y="422173"/>
                    <a:pt x="101562" y="288430"/>
                  </a:cubicBezTo>
                  <a:cubicBezTo>
                    <a:pt x="108001" y="221564"/>
                    <a:pt x="113678" y="162433"/>
                    <a:pt x="118288" y="114579"/>
                  </a:cubicBezTo>
                  <a:cubicBezTo>
                    <a:pt x="119443" y="102616"/>
                    <a:pt x="120523" y="91351"/>
                    <a:pt x="121539" y="80848"/>
                  </a:cubicBezTo>
                  <a:cubicBezTo>
                    <a:pt x="122034" y="75603"/>
                    <a:pt x="122517" y="70549"/>
                    <a:pt x="122987" y="65684"/>
                  </a:cubicBezTo>
                  <a:lnTo>
                    <a:pt x="123165" y="63868"/>
                  </a:lnTo>
                  <a:lnTo>
                    <a:pt x="123254" y="62967"/>
                  </a:lnTo>
                  <a:lnTo>
                    <a:pt x="123304" y="62522"/>
                  </a:lnTo>
                  <a:lnTo>
                    <a:pt x="123317" y="62293"/>
                  </a:lnTo>
                  <a:cubicBezTo>
                    <a:pt x="123380" y="61138"/>
                    <a:pt x="123266" y="63665"/>
                    <a:pt x="123292" y="63183"/>
                  </a:cubicBezTo>
                  <a:cubicBezTo>
                    <a:pt x="123520" y="60490"/>
                    <a:pt x="123851" y="57366"/>
                    <a:pt x="124905" y="55309"/>
                  </a:cubicBezTo>
                  <a:cubicBezTo>
                    <a:pt x="125375" y="54178"/>
                    <a:pt x="125895" y="53074"/>
                    <a:pt x="126441" y="52007"/>
                  </a:cubicBezTo>
                  <a:cubicBezTo>
                    <a:pt x="127000" y="51067"/>
                    <a:pt x="127584" y="50317"/>
                    <a:pt x="128181" y="49479"/>
                  </a:cubicBezTo>
                  <a:cubicBezTo>
                    <a:pt x="129400" y="47739"/>
                    <a:pt x="130632" y="46469"/>
                    <a:pt x="131826" y="45377"/>
                  </a:cubicBezTo>
                  <a:cubicBezTo>
                    <a:pt x="136703" y="40830"/>
                    <a:pt x="141199" y="38316"/>
                    <a:pt x="145377" y="36170"/>
                  </a:cubicBezTo>
                  <a:cubicBezTo>
                    <a:pt x="149581" y="33985"/>
                    <a:pt x="153492" y="32385"/>
                    <a:pt x="157188" y="30988"/>
                  </a:cubicBezTo>
                  <a:cubicBezTo>
                    <a:pt x="164567" y="28143"/>
                    <a:pt x="170993" y="26302"/>
                    <a:pt x="176492" y="24727"/>
                  </a:cubicBezTo>
                  <a:cubicBezTo>
                    <a:pt x="210528" y="15608"/>
                    <a:pt x="240957" y="11811"/>
                    <a:pt x="268250" y="8522"/>
                  </a:cubicBezTo>
                  <a:cubicBezTo>
                    <a:pt x="295529" y="5449"/>
                    <a:pt x="319634" y="3734"/>
                    <a:pt x="340894" y="2527"/>
                  </a:cubicBezTo>
                  <a:cubicBezTo>
                    <a:pt x="383400" y="229"/>
                    <a:pt x="414528" y="0"/>
                    <a:pt x="43712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4" name="Shape 18739">
              <a:extLst>
                <a:ext uri="{FF2B5EF4-FFF2-40B4-BE49-F238E27FC236}">
                  <a16:creationId xmlns:a16="http://schemas.microsoft.com/office/drawing/2014/main" id="{B43BF5E9-C13A-409B-9C4F-E93565885B7A}"/>
                </a:ext>
              </a:extLst>
            </p:cNvPr>
            <p:cNvSpPr/>
            <p:nvPr/>
          </p:nvSpPr>
          <p:spPr>
            <a:xfrm>
              <a:off x="1305410" y="87033"/>
              <a:ext cx="58966" cy="31623"/>
            </a:xfrm>
            <a:custGeom>
              <a:avLst/>
              <a:gdLst/>
              <a:ahLst/>
              <a:cxnLst/>
              <a:rect l="0" t="0" r="0" b="0"/>
              <a:pathLst>
                <a:path w="58966" h="31623">
                  <a:moveTo>
                    <a:pt x="1880" y="0"/>
                  </a:moveTo>
                  <a:cubicBezTo>
                    <a:pt x="4026" y="3048"/>
                    <a:pt x="5677" y="3556"/>
                    <a:pt x="7823" y="5994"/>
                  </a:cubicBezTo>
                  <a:cubicBezTo>
                    <a:pt x="8941" y="7302"/>
                    <a:pt x="13360" y="10858"/>
                    <a:pt x="18263" y="13284"/>
                  </a:cubicBezTo>
                  <a:cubicBezTo>
                    <a:pt x="23101" y="15748"/>
                    <a:pt x="27813" y="17526"/>
                    <a:pt x="27813" y="17526"/>
                  </a:cubicBezTo>
                  <a:cubicBezTo>
                    <a:pt x="27813" y="17526"/>
                    <a:pt x="32474" y="19367"/>
                    <a:pt x="37783" y="21031"/>
                  </a:cubicBezTo>
                  <a:cubicBezTo>
                    <a:pt x="43066" y="22758"/>
                    <a:pt x="48971" y="24308"/>
                    <a:pt x="50914" y="24841"/>
                  </a:cubicBezTo>
                  <a:cubicBezTo>
                    <a:pt x="54521" y="25870"/>
                    <a:pt x="56350" y="27318"/>
                    <a:pt x="58966" y="29959"/>
                  </a:cubicBezTo>
                  <a:cubicBezTo>
                    <a:pt x="55461" y="31064"/>
                    <a:pt x="53086" y="31623"/>
                    <a:pt x="49390" y="30683"/>
                  </a:cubicBezTo>
                  <a:cubicBezTo>
                    <a:pt x="47384" y="30175"/>
                    <a:pt x="41377" y="28588"/>
                    <a:pt x="35928" y="26810"/>
                  </a:cubicBezTo>
                  <a:cubicBezTo>
                    <a:pt x="30480" y="25095"/>
                    <a:pt x="25616" y="23152"/>
                    <a:pt x="25616" y="23152"/>
                  </a:cubicBezTo>
                  <a:cubicBezTo>
                    <a:pt x="25616" y="23152"/>
                    <a:pt x="20701" y="21336"/>
                    <a:pt x="15481" y="18669"/>
                  </a:cubicBezTo>
                  <a:cubicBezTo>
                    <a:pt x="10223" y="16116"/>
                    <a:pt x="4915" y="11938"/>
                    <a:pt x="3404" y="10109"/>
                  </a:cubicBezTo>
                  <a:cubicBezTo>
                    <a:pt x="533" y="6972"/>
                    <a:pt x="0" y="3251"/>
                    <a:pt x="188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5" name="Shape 18740">
              <a:extLst>
                <a:ext uri="{FF2B5EF4-FFF2-40B4-BE49-F238E27FC236}">
                  <a16:creationId xmlns:a16="http://schemas.microsoft.com/office/drawing/2014/main" id="{32C1AF0D-2375-4ECC-B33C-376B5FA0A0A3}"/>
                </a:ext>
              </a:extLst>
            </p:cNvPr>
            <p:cNvSpPr/>
            <p:nvPr/>
          </p:nvSpPr>
          <p:spPr>
            <a:xfrm>
              <a:off x="1839475" y="87029"/>
              <a:ext cx="66243" cy="32029"/>
            </a:xfrm>
            <a:custGeom>
              <a:avLst/>
              <a:gdLst/>
              <a:ahLst/>
              <a:cxnLst/>
              <a:rect l="0" t="0" r="0" b="0"/>
              <a:pathLst>
                <a:path w="66243" h="32029">
                  <a:moveTo>
                    <a:pt x="65392" y="0"/>
                  </a:moveTo>
                  <a:cubicBezTo>
                    <a:pt x="66243" y="4001"/>
                    <a:pt x="64414" y="7823"/>
                    <a:pt x="62141" y="10706"/>
                  </a:cubicBezTo>
                  <a:cubicBezTo>
                    <a:pt x="59753" y="13665"/>
                    <a:pt x="56604" y="16002"/>
                    <a:pt x="52375" y="18326"/>
                  </a:cubicBezTo>
                  <a:cubicBezTo>
                    <a:pt x="50927" y="19088"/>
                    <a:pt x="48577" y="20345"/>
                    <a:pt x="43548" y="22415"/>
                  </a:cubicBezTo>
                  <a:cubicBezTo>
                    <a:pt x="42342" y="22885"/>
                    <a:pt x="39497" y="24003"/>
                    <a:pt x="39497" y="24003"/>
                  </a:cubicBezTo>
                  <a:cubicBezTo>
                    <a:pt x="39497" y="24003"/>
                    <a:pt x="37097" y="24867"/>
                    <a:pt x="35763" y="25336"/>
                  </a:cubicBezTo>
                  <a:cubicBezTo>
                    <a:pt x="28956" y="27686"/>
                    <a:pt x="24663" y="28816"/>
                    <a:pt x="22441" y="29464"/>
                  </a:cubicBezTo>
                  <a:cubicBezTo>
                    <a:pt x="13398" y="31890"/>
                    <a:pt x="7963" y="32029"/>
                    <a:pt x="0" y="31826"/>
                  </a:cubicBezTo>
                  <a:cubicBezTo>
                    <a:pt x="7150" y="28270"/>
                    <a:pt x="11989" y="26124"/>
                    <a:pt x="20828" y="23647"/>
                  </a:cubicBezTo>
                  <a:cubicBezTo>
                    <a:pt x="22987" y="23000"/>
                    <a:pt x="27191" y="21882"/>
                    <a:pt x="33782" y="19609"/>
                  </a:cubicBezTo>
                  <a:cubicBezTo>
                    <a:pt x="35065" y="19152"/>
                    <a:pt x="37389" y="18352"/>
                    <a:pt x="37389" y="18352"/>
                  </a:cubicBezTo>
                  <a:cubicBezTo>
                    <a:pt x="37389" y="18352"/>
                    <a:pt x="40106" y="17259"/>
                    <a:pt x="41249" y="16802"/>
                  </a:cubicBezTo>
                  <a:cubicBezTo>
                    <a:pt x="46050" y="14846"/>
                    <a:pt x="48209" y="13691"/>
                    <a:pt x="49543" y="12992"/>
                  </a:cubicBezTo>
                  <a:cubicBezTo>
                    <a:pt x="53441" y="10897"/>
                    <a:pt x="56464" y="9284"/>
                    <a:pt x="59080" y="7493"/>
                  </a:cubicBezTo>
                  <a:cubicBezTo>
                    <a:pt x="61595" y="5639"/>
                    <a:pt x="64198" y="3861"/>
                    <a:pt x="6539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6" name="Shape 18741">
              <a:extLst>
                <a:ext uri="{FF2B5EF4-FFF2-40B4-BE49-F238E27FC236}">
                  <a16:creationId xmlns:a16="http://schemas.microsoft.com/office/drawing/2014/main" id="{BC314BAB-6A49-48EC-8299-75956C72ED4C}"/>
                </a:ext>
              </a:extLst>
            </p:cNvPr>
            <p:cNvSpPr/>
            <p:nvPr/>
          </p:nvSpPr>
          <p:spPr>
            <a:xfrm>
              <a:off x="1892577" y="813302"/>
              <a:ext cx="45771" cy="459740"/>
            </a:xfrm>
            <a:custGeom>
              <a:avLst/>
              <a:gdLst/>
              <a:ahLst/>
              <a:cxnLst/>
              <a:rect l="0" t="0" r="0" b="0"/>
              <a:pathLst>
                <a:path w="45771" h="459740">
                  <a:moveTo>
                    <a:pt x="1765" y="0"/>
                  </a:moveTo>
                  <a:cubicBezTo>
                    <a:pt x="4394" y="7531"/>
                    <a:pt x="5905" y="12675"/>
                    <a:pt x="6807" y="21895"/>
                  </a:cubicBezTo>
                  <a:cubicBezTo>
                    <a:pt x="9880" y="55385"/>
                    <a:pt x="25286" y="223038"/>
                    <a:pt x="25286" y="223038"/>
                  </a:cubicBezTo>
                  <a:cubicBezTo>
                    <a:pt x="25286" y="223038"/>
                    <a:pt x="41694" y="401625"/>
                    <a:pt x="44971" y="437287"/>
                  </a:cubicBezTo>
                  <a:cubicBezTo>
                    <a:pt x="45771" y="446520"/>
                    <a:pt x="45212" y="451853"/>
                    <a:pt x="44005" y="459740"/>
                  </a:cubicBezTo>
                  <a:cubicBezTo>
                    <a:pt x="41377" y="452209"/>
                    <a:pt x="39865" y="447066"/>
                    <a:pt x="38964" y="437845"/>
                  </a:cubicBezTo>
                  <a:cubicBezTo>
                    <a:pt x="35687" y="402171"/>
                    <a:pt x="19279" y="223584"/>
                    <a:pt x="19279" y="223584"/>
                  </a:cubicBezTo>
                  <a:cubicBezTo>
                    <a:pt x="19279" y="223584"/>
                    <a:pt x="3873" y="55931"/>
                    <a:pt x="800" y="22454"/>
                  </a:cubicBezTo>
                  <a:cubicBezTo>
                    <a:pt x="0" y="13208"/>
                    <a:pt x="559" y="7887"/>
                    <a:pt x="176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7" name="Shape 18742">
              <a:extLst>
                <a:ext uri="{FF2B5EF4-FFF2-40B4-BE49-F238E27FC236}">
                  <a16:creationId xmlns:a16="http://schemas.microsoft.com/office/drawing/2014/main" id="{CF28E33A-691C-433F-AD0E-74B468120BA2}"/>
                </a:ext>
              </a:extLst>
            </p:cNvPr>
            <p:cNvSpPr/>
            <p:nvPr/>
          </p:nvSpPr>
          <p:spPr>
            <a:xfrm>
              <a:off x="1820572" y="80197"/>
              <a:ext cx="65138" cy="644690"/>
            </a:xfrm>
            <a:custGeom>
              <a:avLst/>
              <a:gdLst/>
              <a:ahLst/>
              <a:cxnLst/>
              <a:rect l="0" t="0" r="0" b="0"/>
              <a:pathLst>
                <a:path w="65138" h="644690">
                  <a:moveTo>
                    <a:pt x="1714" y="0"/>
                  </a:moveTo>
                  <a:cubicBezTo>
                    <a:pt x="4369" y="7518"/>
                    <a:pt x="5905" y="12662"/>
                    <a:pt x="6845" y="21882"/>
                  </a:cubicBezTo>
                  <a:cubicBezTo>
                    <a:pt x="11443" y="70079"/>
                    <a:pt x="34544" y="311379"/>
                    <a:pt x="34544" y="311379"/>
                  </a:cubicBezTo>
                  <a:cubicBezTo>
                    <a:pt x="34544" y="311379"/>
                    <a:pt x="59347" y="570497"/>
                    <a:pt x="64313" y="622236"/>
                  </a:cubicBezTo>
                  <a:cubicBezTo>
                    <a:pt x="65138" y="631470"/>
                    <a:pt x="64605" y="636803"/>
                    <a:pt x="63424" y="644690"/>
                  </a:cubicBezTo>
                  <a:cubicBezTo>
                    <a:pt x="60769" y="637159"/>
                    <a:pt x="59233" y="632028"/>
                    <a:pt x="58293" y="622808"/>
                  </a:cubicBezTo>
                  <a:cubicBezTo>
                    <a:pt x="53353" y="571068"/>
                    <a:pt x="28537" y="311963"/>
                    <a:pt x="28537" y="311963"/>
                  </a:cubicBezTo>
                  <a:cubicBezTo>
                    <a:pt x="28537" y="311963"/>
                    <a:pt x="5448" y="70650"/>
                    <a:pt x="826" y="22466"/>
                  </a:cubicBezTo>
                  <a:cubicBezTo>
                    <a:pt x="0" y="13221"/>
                    <a:pt x="533" y="7900"/>
                    <a:pt x="171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8" name="Shape 18743">
              <a:extLst>
                <a:ext uri="{FF2B5EF4-FFF2-40B4-BE49-F238E27FC236}">
                  <a16:creationId xmlns:a16="http://schemas.microsoft.com/office/drawing/2014/main" id="{8EEE43EE-1340-42FF-AF56-A55E7765270D}"/>
                </a:ext>
              </a:extLst>
            </p:cNvPr>
            <p:cNvSpPr/>
            <p:nvPr/>
          </p:nvSpPr>
          <p:spPr>
            <a:xfrm>
              <a:off x="1606070" y="630154"/>
              <a:ext cx="217389" cy="69247"/>
            </a:xfrm>
            <a:custGeom>
              <a:avLst/>
              <a:gdLst/>
              <a:ahLst/>
              <a:cxnLst/>
              <a:rect l="0" t="0" r="0" b="0"/>
              <a:pathLst>
                <a:path w="217389" h="69247">
                  <a:moveTo>
                    <a:pt x="217389" y="0"/>
                  </a:moveTo>
                  <a:lnTo>
                    <a:pt x="217389" y="6355"/>
                  </a:lnTo>
                  <a:lnTo>
                    <a:pt x="179654" y="17824"/>
                  </a:lnTo>
                  <a:cubicBezTo>
                    <a:pt x="127445" y="33687"/>
                    <a:pt x="77216" y="48952"/>
                    <a:pt x="31039" y="62985"/>
                  </a:cubicBezTo>
                  <a:cubicBezTo>
                    <a:pt x="27178" y="64154"/>
                    <a:pt x="24003" y="65106"/>
                    <a:pt x="22187" y="65665"/>
                  </a:cubicBezTo>
                  <a:cubicBezTo>
                    <a:pt x="13310" y="68307"/>
                    <a:pt x="7963" y="68840"/>
                    <a:pt x="0" y="69247"/>
                  </a:cubicBezTo>
                  <a:cubicBezTo>
                    <a:pt x="6845" y="65157"/>
                    <a:pt x="11582" y="62630"/>
                    <a:pt x="20422" y="59887"/>
                  </a:cubicBezTo>
                  <a:cubicBezTo>
                    <a:pt x="22238" y="59328"/>
                    <a:pt x="25413" y="58363"/>
                    <a:pt x="29273" y="57181"/>
                  </a:cubicBezTo>
                  <a:cubicBezTo>
                    <a:pt x="75451" y="43135"/>
                    <a:pt x="125666" y="27883"/>
                    <a:pt x="177889" y="12008"/>
                  </a:cubicBezTo>
                  <a:lnTo>
                    <a:pt x="21738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9" name="Shape 18744">
              <a:extLst>
                <a:ext uri="{FF2B5EF4-FFF2-40B4-BE49-F238E27FC236}">
                  <a16:creationId xmlns:a16="http://schemas.microsoft.com/office/drawing/2014/main" id="{8E01496C-19AD-45AB-A243-45325D3D5B52}"/>
                </a:ext>
              </a:extLst>
            </p:cNvPr>
            <p:cNvSpPr/>
            <p:nvPr/>
          </p:nvSpPr>
          <p:spPr>
            <a:xfrm>
              <a:off x="1285128" y="48437"/>
              <a:ext cx="538696" cy="708368"/>
            </a:xfrm>
            <a:custGeom>
              <a:avLst/>
              <a:gdLst/>
              <a:ahLst/>
              <a:cxnLst/>
              <a:rect l="0" t="0" r="0" b="0"/>
              <a:pathLst>
                <a:path w="538696" h="708368">
                  <a:moveTo>
                    <a:pt x="196291" y="1054"/>
                  </a:moveTo>
                  <a:cubicBezTo>
                    <a:pt x="201752" y="787"/>
                    <a:pt x="208458" y="0"/>
                    <a:pt x="216903" y="1486"/>
                  </a:cubicBezTo>
                  <a:cubicBezTo>
                    <a:pt x="218935" y="1740"/>
                    <a:pt x="221450" y="2718"/>
                    <a:pt x="223380" y="3493"/>
                  </a:cubicBezTo>
                  <a:cubicBezTo>
                    <a:pt x="225108" y="4229"/>
                    <a:pt x="226924" y="4889"/>
                    <a:pt x="228879" y="5156"/>
                  </a:cubicBezTo>
                  <a:cubicBezTo>
                    <a:pt x="232829" y="5931"/>
                    <a:pt x="237071" y="5067"/>
                    <a:pt x="242608" y="4597"/>
                  </a:cubicBezTo>
                  <a:cubicBezTo>
                    <a:pt x="245313" y="4407"/>
                    <a:pt x="248996" y="4686"/>
                    <a:pt x="251981" y="6782"/>
                  </a:cubicBezTo>
                  <a:cubicBezTo>
                    <a:pt x="254940" y="8750"/>
                    <a:pt x="256654" y="12179"/>
                    <a:pt x="257823" y="13068"/>
                  </a:cubicBezTo>
                  <a:cubicBezTo>
                    <a:pt x="260896" y="15786"/>
                    <a:pt x="267094" y="16396"/>
                    <a:pt x="273101" y="17310"/>
                  </a:cubicBezTo>
                  <a:cubicBezTo>
                    <a:pt x="285433" y="18822"/>
                    <a:pt x="299441" y="22162"/>
                    <a:pt x="312369" y="29642"/>
                  </a:cubicBezTo>
                  <a:cubicBezTo>
                    <a:pt x="315659" y="31382"/>
                    <a:pt x="318782" y="33515"/>
                    <a:pt x="321970" y="35649"/>
                  </a:cubicBezTo>
                  <a:cubicBezTo>
                    <a:pt x="324967" y="37592"/>
                    <a:pt x="327787" y="39319"/>
                    <a:pt x="331267" y="40157"/>
                  </a:cubicBezTo>
                  <a:cubicBezTo>
                    <a:pt x="338036" y="42075"/>
                    <a:pt x="345758" y="41681"/>
                    <a:pt x="353454" y="39980"/>
                  </a:cubicBezTo>
                  <a:cubicBezTo>
                    <a:pt x="368973" y="36614"/>
                    <a:pt x="384556" y="28956"/>
                    <a:pt x="400748" y="20904"/>
                  </a:cubicBezTo>
                  <a:cubicBezTo>
                    <a:pt x="408877" y="16853"/>
                    <a:pt x="417157" y="12535"/>
                    <a:pt x="426060" y="8712"/>
                  </a:cubicBezTo>
                  <a:cubicBezTo>
                    <a:pt x="430530" y="6820"/>
                    <a:pt x="435140" y="5017"/>
                    <a:pt x="440207" y="3861"/>
                  </a:cubicBezTo>
                  <a:cubicBezTo>
                    <a:pt x="442735" y="3264"/>
                    <a:pt x="445440" y="2921"/>
                    <a:pt x="448310" y="3035"/>
                  </a:cubicBezTo>
                  <a:cubicBezTo>
                    <a:pt x="451523" y="3315"/>
                    <a:pt x="453314" y="3861"/>
                    <a:pt x="455879" y="4191"/>
                  </a:cubicBezTo>
                  <a:cubicBezTo>
                    <a:pt x="475234" y="6782"/>
                    <a:pt x="495922" y="7404"/>
                    <a:pt x="517233" y="8357"/>
                  </a:cubicBezTo>
                  <a:cubicBezTo>
                    <a:pt x="522567" y="8598"/>
                    <a:pt x="527939" y="8788"/>
                    <a:pt x="533451" y="9182"/>
                  </a:cubicBezTo>
                  <a:cubicBezTo>
                    <a:pt x="534886" y="9309"/>
                    <a:pt x="536118" y="9347"/>
                    <a:pt x="537896" y="9678"/>
                  </a:cubicBezTo>
                  <a:lnTo>
                    <a:pt x="538331" y="9798"/>
                  </a:lnTo>
                  <a:lnTo>
                    <a:pt x="538331" y="13771"/>
                  </a:lnTo>
                  <a:lnTo>
                    <a:pt x="537844" y="13546"/>
                  </a:lnTo>
                  <a:cubicBezTo>
                    <a:pt x="538026" y="13706"/>
                    <a:pt x="538696" y="14116"/>
                    <a:pt x="538226" y="13868"/>
                  </a:cubicBezTo>
                  <a:lnTo>
                    <a:pt x="538331" y="13889"/>
                  </a:lnTo>
                  <a:lnTo>
                    <a:pt x="538331" y="31692"/>
                  </a:lnTo>
                  <a:lnTo>
                    <a:pt x="536181" y="24841"/>
                  </a:lnTo>
                  <a:cubicBezTo>
                    <a:pt x="535508" y="22085"/>
                    <a:pt x="534835" y="19406"/>
                    <a:pt x="534454" y="16345"/>
                  </a:cubicBezTo>
                  <a:lnTo>
                    <a:pt x="534450" y="15371"/>
                  </a:lnTo>
                  <a:lnTo>
                    <a:pt x="533006" y="15215"/>
                  </a:lnTo>
                  <a:cubicBezTo>
                    <a:pt x="527685" y="14846"/>
                    <a:pt x="522288" y="14643"/>
                    <a:pt x="516966" y="14414"/>
                  </a:cubicBezTo>
                  <a:cubicBezTo>
                    <a:pt x="495617" y="13437"/>
                    <a:pt x="474993" y="12840"/>
                    <a:pt x="455003" y="10173"/>
                  </a:cubicBezTo>
                  <a:cubicBezTo>
                    <a:pt x="452641" y="9868"/>
                    <a:pt x="449631" y="9169"/>
                    <a:pt x="447942" y="9081"/>
                  </a:cubicBezTo>
                  <a:cubicBezTo>
                    <a:pt x="445910" y="9004"/>
                    <a:pt x="443725" y="9233"/>
                    <a:pt x="441528" y="9766"/>
                  </a:cubicBezTo>
                  <a:cubicBezTo>
                    <a:pt x="437109" y="10770"/>
                    <a:pt x="432714" y="12459"/>
                    <a:pt x="428434" y="14262"/>
                  </a:cubicBezTo>
                  <a:cubicBezTo>
                    <a:pt x="419849" y="17958"/>
                    <a:pt x="411594" y="22250"/>
                    <a:pt x="403454" y="26302"/>
                  </a:cubicBezTo>
                  <a:cubicBezTo>
                    <a:pt x="387159" y="34392"/>
                    <a:pt x="371361" y="42253"/>
                    <a:pt x="354711" y="45898"/>
                  </a:cubicBezTo>
                  <a:cubicBezTo>
                    <a:pt x="346469" y="47701"/>
                    <a:pt x="337782" y="48260"/>
                    <a:pt x="329628" y="45974"/>
                  </a:cubicBezTo>
                  <a:cubicBezTo>
                    <a:pt x="325539" y="44996"/>
                    <a:pt x="321729" y="42736"/>
                    <a:pt x="318503" y="40602"/>
                  </a:cubicBezTo>
                  <a:cubicBezTo>
                    <a:pt x="315481" y="38583"/>
                    <a:pt x="312522" y="36551"/>
                    <a:pt x="309423" y="34900"/>
                  </a:cubicBezTo>
                  <a:cubicBezTo>
                    <a:pt x="297180" y="27877"/>
                    <a:pt x="284429" y="24803"/>
                    <a:pt x="272250" y="23279"/>
                  </a:cubicBezTo>
                  <a:cubicBezTo>
                    <a:pt x="269164" y="22822"/>
                    <a:pt x="266154" y="22479"/>
                    <a:pt x="263030" y="21755"/>
                  </a:cubicBezTo>
                  <a:cubicBezTo>
                    <a:pt x="259982" y="20993"/>
                    <a:pt x="256629" y="20130"/>
                    <a:pt x="253848" y="17615"/>
                  </a:cubicBezTo>
                  <a:cubicBezTo>
                    <a:pt x="250901" y="14681"/>
                    <a:pt x="250228" y="12764"/>
                    <a:pt x="248590" y="11773"/>
                  </a:cubicBezTo>
                  <a:cubicBezTo>
                    <a:pt x="247117" y="10744"/>
                    <a:pt x="245262" y="10490"/>
                    <a:pt x="242951" y="10630"/>
                  </a:cubicBezTo>
                  <a:cubicBezTo>
                    <a:pt x="238366" y="10986"/>
                    <a:pt x="232956" y="12078"/>
                    <a:pt x="227927" y="11113"/>
                  </a:cubicBezTo>
                  <a:cubicBezTo>
                    <a:pt x="225412" y="10770"/>
                    <a:pt x="223063" y="9931"/>
                    <a:pt x="220904" y="8992"/>
                  </a:cubicBezTo>
                  <a:cubicBezTo>
                    <a:pt x="218923" y="8242"/>
                    <a:pt x="217640" y="7696"/>
                    <a:pt x="215748" y="7404"/>
                  </a:cubicBezTo>
                  <a:cubicBezTo>
                    <a:pt x="208699" y="6122"/>
                    <a:pt x="201956" y="6782"/>
                    <a:pt x="196736" y="7074"/>
                  </a:cubicBezTo>
                  <a:cubicBezTo>
                    <a:pt x="186169" y="7938"/>
                    <a:pt x="180518" y="8623"/>
                    <a:pt x="180518" y="8623"/>
                  </a:cubicBezTo>
                  <a:cubicBezTo>
                    <a:pt x="180518" y="8623"/>
                    <a:pt x="175387" y="9284"/>
                    <a:pt x="165290" y="9970"/>
                  </a:cubicBezTo>
                  <a:cubicBezTo>
                    <a:pt x="162751" y="10084"/>
                    <a:pt x="159893" y="10185"/>
                    <a:pt x="156654" y="10071"/>
                  </a:cubicBezTo>
                  <a:cubicBezTo>
                    <a:pt x="155029" y="9982"/>
                    <a:pt x="153314" y="9855"/>
                    <a:pt x="151460" y="9538"/>
                  </a:cubicBezTo>
                  <a:cubicBezTo>
                    <a:pt x="150533" y="9322"/>
                    <a:pt x="149568" y="9106"/>
                    <a:pt x="148590" y="8890"/>
                  </a:cubicBezTo>
                  <a:lnTo>
                    <a:pt x="147142" y="8839"/>
                  </a:lnTo>
                  <a:cubicBezTo>
                    <a:pt x="144602" y="9093"/>
                    <a:pt x="141135" y="10986"/>
                    <a:pt x="137871" y="13145"/>
                  </a:cubicBezTo>
                  <a:cubicBezTo>
                    <a:pt x="134531" y="15367"/>
                    <a:pt x="131102" y="18110"/>
                    <a:pt x="127571" y="21146"/>
                  </a:cubicBezTo>
                  <a:cubicBezTo>
                    <a:pt x="120510" y="27254"/>
                    <a:pt x="113043" y="34646"/>
                    <a:pt x="105143" y="43028"/>
                  </a:cubicBezTo>
                  <a:cubicBezTo>
                    <a:pt x="101193" y="47219"/>
                    <a:pt x="97142" y="51676"/>
                    <a:pt x="92989" y="56363"/>
                  </a:cubicBezTo>
                  <a:cubicBezTo>
                    <a:pt x="90944" y="58738"/>
                    <a:pt x="88849" y="61151"/>
                    <a:pt x="86716" y="63614"/>
                  </a:cubicBezTo>
                  <a:lnTo>
                    <a:pt x="85128" y="65468"/>
                  </a:lnTo>
                  <a:lnTo>
                    <a:pt x="84518" y="66256"/>
                  </a:lnTo>
                  <a:lnTo>
                    <a:pt x="83807" y="67272"/>
                  </a:lnTo>
                  <a:lnTo>
                    <a:pt x="80899" y="71387"/>
                  </a:lnTo>
                  <a:cubicBezTo>
                    <a:pt x="73152" y="82525"/>
                    <a:pt x="64859" y="94450"/>
                    <a:pt x="56045" y="107112"/>
                  </a:cubicBezTo>
                  <a:cubicBezTo>
                    <a:pt x="51752" y="113513"/>
                    <a:pt x="47346" y="120091"/>
                    <a:pt x="42812" y="126860"/>
                  </a:cubicBezTo>
                  <a:cubicBezTo>
                    <a:pt x="40754" y="130226"/>
                    <a:pt x="38164" y="133871"/>
                    <a:pt x="36601" y="137046"/>
                  </a:cubicBezTo>
                  <a:lnTo>
                    <a:pt x="35928" y="138278"/>
                  </a:lnTo>
                  <a:lnTo>
                    <a:pt x="35585" y="138887"/>
                  </a:lnTo>
                  <a:lnTo>
                    <a:pt x="35480" y="138841"/>
                  </a:lnTo>
                  <a:lnTo>
                    <a:pt x="35598" y="139167"/>
                  </a:lnTo>
                  <a:lnTo>
                    <a:pt x="35992" y="141161"/>
                  </a:lnTo>
                  <a:cubicBezTo>
                    <a:pt x="36462" y="143040"/>
                    <a:pt x="37059" y="145034"/>
                    <a:pt x="37744" y="147015"/>
                  </a:cubicBezTo>
                  <a:cubicBezTo>
                    <a:pt x="43371" y="163005"/>
                    <a:pt x="50698" y="179616"/>
                    <a:pt x="57836" y="197078"/>
                  </a:cubicBezTo>
                  <a:cubicBezTo>
                    <a:pt x="61417" y="205816"/>
                    <a:pt x="65088" y="214744"/>
                    <a:pt x="68478" y="224079"/>
                  </a:cubicBezTo>
                  <a:cubicBezTo>
                    <a:pt x="70117" y="228816"/>
                    <a:pt x="71844" y="233401"/>
                    <a:pt x="72860" y="238874"/>
                  </a:cubicBezTo>
                  <a:cubicBezTo>
                    <a:pt x="72987" y="239573"/>
                    <a:pt x="73025" y="240411"/>
                    <a:pt x="73089" y="241173"/>
                  </a:cubicBezTo>
                  <a:cubicBezTo>
                    <a:pt x="73050" y="242252"/>
                    <a:pt x="72873" y="243383"/>
                    <a:pt x="72720" y="243815"/>
                  </a:cubicBezTo>
                  <a:lnTo>
                    <a:pt x="71844" y="247485"/>
                  </a:lnTo>
                  <a:lnTo>
                    <a:pt x="70079" y="254877"/>
                  </a:lnTo>
                  <a:cubicBezTo>
                    <a:pt x="67640" y="264782"/>
                    <a:pt x="65303" y="274917"/>
                    <a:pt x="62624" y="285166"/>
                  </a:cubicBezTo>
                  <a:cubicBezTo>
                    <a:pt x="61265" y="290309"/>
                    <a:pt x="59906" y="295478"/>
                    <a:pt x="58522" y="300685"/>
                  </a:cubicBezTo>
                  <a:cubicBezTo>
                    <a:pt x="57150" y="305905"/>
                    <a:pt x="55080" y="311277"/>
                    <a:pt x="53340" y="316624"/>
                  </a:cubicBezTo>
                  <a:cubicBezTo>
                    <a:pt x="45491" y="336448"/>
                    <a:pt x="38011" y="358000"/>
                    <a:pt x="30467" y="379768"/>
                  </a:cubicBezTo>
                  <a:cubicBezTo>
                    <a:pt x="22974" y="401625"/>
                    <a:pt x="15164" y="424167"/>
                    <a:pt x="8179" y="447332"/>
                  </a:cubicBezTo>
                  <a:cubicBezTo>
                    <a:pt x="7214" y="450279"/>
                    <a:pt x="6833" y="452755"/>
                    <a:pt x="6071" y="455409"/>
                  </a:cubicBezTo>
                  <a:cubicBezTo>
                    <a:pt x="5956" y="456222"/>
                    <a:pt x="5804" y="455524"/>
                    <a:pt x="6109" y="456133"/>
                  </a:cubicBezTo>
                  <a:lnTo>
                    <a:pt x="7137" y="457746"/>
                  </a:lnTo>
                  <a:cubicBezTo>
                    <a:pt x="7912" y="458889"/>
                    <a:pt x="8865" y="460070"/>
                    <a:pt x="9792" y="461226"/>
                  </a:cubicBezTo>
                  <a:cubicBezTo>
                    <a:pt x="13614" y="465887"/>
                    <a:pt x="17767" y="470459"/>
                    <a:pt x="21971" y="475005"/>
                  </a:cubicBezTo>
                  <a:cubicBezTo>
                    <a:pt x="30404" y="484111"/>
                    <a:pt x="39167" y="493141"/>
                    <a:pt x="48057" y="502209"/>
                  </a:cubicBezTo>
                  <a:cubicBezTo>
                    <a:pt x="57036" y="511226"/>
                    <a:pt x="66091" y="520332"/>
                    <a:pt x="75247" y="529526"/>
                  </a:cubicBezTo>
                  <a:cubicBezTo>
                    <a:pt x="79858" y="534086"/>
                    <a:pt x="84493" y="538658"/>
                    <a:pt x="89154" y="543268"/>
                  </a:cubicBezTo>
                  <a:lnTo>
                    <a:pt x="96177" y="550164"/>
                  </a:lnTo>
                  <a:lnTo>
                    <a:pt x="98234" y="552183"/>
                  </a:lnTo>
                  <a:lnTo>
                    <a:pt x="100013" y="553911"/>
                  </a:lnTo>
                  <a:cubicBezTo>
                    <a:pt x="100521" y="554507"/>
                    <a:pt x="101625" y="555028"/>
                    <a:pt x="100724" y="555765"/>
                  </a:cubicBezTo>
                  <a:lnTo>
                    <a:pt x="96875" y="561645"/>
                  </a:lnTo>
                  <a:cubicBezTo>
                    <a:pt x="82423" y="583781"/>
                    <a:pt x="67704" y="606311"/>
                    <a:pt x="52768" y="629171"/>
                  </a:cubicBezTo>
                  <a:cubicBezTo>
                    <a:pt x="45987" y="639547"/>
                    <a:pt x="39065" y="650138"/>
                    <a:pt x="32156" y="660718"/>
                  </a:cubicBezTo>
                  <a:lnTo>
                    <a:pt x="26975" y="668642"/>
                  </a:lnTo>
                  <a:lnTo>
                    <a:pt x="26975" y="668653"/>
                  </a:lnTo>
                  <a:lnTo>
                    <a:pt x="28054" y="668947"/>
                  </a:lnTo>
                  <a:cubicBezTo>
                    <a:pt x="34099" y="670649"/>
                    <a:pt x="40106" y="672313"/>
                    <a:pt x="46038" y="673977"/>
                  </a:cubicBezTo>
                  <a:cubicBezTo>
                    <a:pt x="69774" y="680593"/>
                    <a:pt x="92380" y="686892"/>
                    <a:pt x="111722" y="692290"/>
                  </a:cubicBezTo>
                  <a:lnTo>
                    <a:pt x="132931" y="698208"/>
                  </a:lnTo>
                  <a:lnTo>
                    <a:pt x="143535" y="701167"/>
                  </a:lnTo>
                  <a:cubicBezTo>
                    <a:pt x="144894" y="701510"/>
                    <a:pt x="144005" y="701383"/>
                    <a:pt x="144437" y="701332"/>
                  </a:cubicBezTo>
                  <a:lnTo>
                    <a:pt x="146736" y="700392"/>
                  </a:lnTo>
                  <a:lnTo>
                    <a:pt x="151854" y="698322"/>
                  </a:lnTo>
                  <a:cubicBezTo>
                    <a:pt x="165506" y="692836"/>
                    <a:pt x="179235" y="687553"/>
                    <a:pt x="193040" y="682574"/>
                  </a:cubicBezTo>
                  <a:cubicBezTo>
                    <a:pt x="206858" y="677634"/>
                    <a:pt x="220713" y="672884"/>
                    <a:pt x="234950" y="669214"/>
                  </a:cubicBezTo>
                  <a:cubicBezTo>
                    <a:pt x="238519" y="668312"/>
                    <a:pt x="242100" y="667474"/>
                    <a:pt x="245821" y="666877"/>
                  </a:cubicBezTo>
                  <a:cubicBezTo>
                    <a:pt x="249593" y="666394"/>
                    <a:pt x="253124" y="665594"/>
                    <a:pt x="257924" y="666699"/>
                  </a:cubicBezTo>
                  <a:cubicBezTo>
                    <a:pt x="258851" y="666661"/>
                    <a:pt x="261239" y="668503"/>
                    <a:pt x="261366" y="668566"/>
                  </a:cubicBezTo>
                  <a:cubicBezTo>
                    <a:pt x="261975" y="668973"/>
                    <a:pt x="262446" y="669430"/>
                    <a:pt x="263157" y="669823"/>
                  </a:cubicBezTo>
                  <a:cubicBezTo>
                    <a:pt x="264617" y="670598"/>
                    <a:pt x="266014" y="671424"/>
                    <a:pt x="267652" y="672084"/>
                  </a:cubicBezTo>
                  <a:cubicBezTo>
                    <a:pt x="270751" y="673494"/>
                    <a:pt x="274091" y="674688"/>
                    <a:pt x="277406" y="675818"/>
                  </a:cubicBezTo>
                  <a:cubicBezTo>
                    <a:pt x="290754" y="680327"/>
                    <a:pt x="304495" y="683793"/>
                    <a:pt x="318059" y="686994"/>
                  </a:cubicBezTo>
                  <a:lnTo>
                    <a:pt x="323152" y="688175"/>
                  </a:lnTo>
                  <a:lnTo>
                    <a:pt x="323503" y="688250"/>
                  </a:lnTo>
                  <a:lnTo>
                    <a:pt x="323317" y="687045"/>
                  </a:lnTo>
                  <a:lnTo>
                    <a:pt x="323291" y="686842"/>
                  </a:lnTo>
                  <a:lnTo>
                    <a:pt x="323164" y="686016"/>
                  </a:lnTo>
                  <a:cubicBezTo>
                    <a:pt x="322999" y="684911"/>
                    <a:pt x="322834" y="683844"/>
                    <a:pt x="322681" y="682828"/>
                  </a:cubicBezTo>
                  <a:cubicBezTo>
                    <a:pt x="322072" y="678739"/>
                    <a:pt x="321564" y="675348"/>
                    <a:pt x="321285" y="673443"/>
                  </a:cubicBezTo>
                  <a:cubicBezTo>
                    <a:pt x="319951" y="664261"/>
                    <a:pt x="320192" y="658901"/>
                    <a:pt x="320942" y="650964"/>
                  </a:cubicBezTo>
                  <a:cubicBezTo>
                    <a:pt x="324002" y="658330"/>
                    <a:pt x="325819" y="663385"/>
                    <a:pt x="327254" y="672529"/>
                  </a:cubicBezTo>
                  <a:cubicBezTo>
                    <a:pt x="327546" y="674446"/>
                    <a:pt x="328066" y="677837"/>
                    <a:pt x="328688" y="681914"/>
                  </a:cubicBezTo>
                  <a:cubicBezTo>
                    <a:pt x="328841" y="682943"/>
                    <a:pt x="328994" y="684009"/>
                    <a:pt x="329171" y="685101"/>
                  </a:cubicBezTo>
                  <a:lnTo>
                    <a:pt x="329298" y="685927"/>
                  </a:lnTo>
                  <a:lnTo>
                    <a:pt x="330670" y="695185"/>
                  </a:lnTo>
                  <a:cubicBezTo>
                    <a:pt x="331229" y="696519"/>
                    <a:pt x="329857" y="695770"/>
                    <a:pt x="329108" y="695693"/>
                  </a:cubicBezTo>
                  <a:lnTo>
                    <a:pt x="326555" y="695135"/>
                  </a:lnTo>
                  <a:lnTo>
                    <a:pt x="321818" y="694093"/>
                  </a:lnTo>
                  <a:lnTo>
                    <a:pt x="316674" y="692912"/>
                  </a:lnTo>
                  <a:cubicBezTo>
                    <a:pt x="302971" y="689674"/>
                    <a:pt x="289192" y="686206"/>
                    <a:pt x="275437" y="681584"/>
                  </a:cubicBezTo>
                  <a:cubicBezTo>
                    <a:pt x="271996" y="680402"/>
                    <a:pt x="268567" y="679171"/>
                    <a:pt x="265163" y="677621"/>
                  </a:cubicBezTo>
                  <a:cubicBezTo>
                    <a:pt x="263449" y="676936"/>
                    <a:pt x="261734" y="675957"/>
                    <a:pt x="260020" y="675043"/>
                  </a:cubicBezTo>
                  <a:cubicBezTo>
                    <a:pt x="259169" y="674561"/>
                    <a:pt x="258280" y="673811"/>
                    <a:pt x="257416" y="673189"/>
                  </a:cubicBezTo>
                  <a:lnTo>
                    <a:pt x="256781" y="672706"/>
                  </a:lnTo>
                  <a:lnTo>
                    <a:pt x="256616" y="672681"/>
                  </a:lnTo>
                  <a:lnTo>
                    <a:pt x="256159" y="672503"/>
                  </a:lnTo>
                  <a:cubicBezTo>
                    <a:pt x="253911" y="671932"/>
                    <a:pt x="250101" y="672338"/>
                    <a:pt x="246799" y="672884"/>
                  </a:cubicBezTo>
                  <a:cubicBezTo>
                    <a:pt x="243370" y="673430"/>
                    <a:pt x="239890" y="674243"/>
                    <a:pt x="236436" y="675107"/>
                  </a:cubicBezTo>
                  <a:cubicBezTo>
                    <a:pt x="222593" y="678675"/>
                    <a:pt x="208813" y="683387"/>
                    <a:pt x="195097" y="688289"/>
                  </a:cubicBezTo>
                  <a:cubicBezTo>
                    <a:pt x="181369" y="693242"/>
                    <a:pt x="167703" y="698500"/>
                    <a:pt x="154115" y="703961"/>
                  </a:cubicBezTo>
                  <a:lnTo>
                    <a:pt x="149034" y="706018"/>
                  </a:lnTo>
                  <a:lnTo>
                    <a:pt x="146228" y="707174"/>
                  </a:lnTo>
                  <a:cubicBezTo>
                    <a:pt x="144996" y="708368"/>
                    <a:pt x="142291" y="707009"/>
                    <a:pt x="141897" y="707022"/>
                  </a:cubicBezTo>
                  <a:lnTo>
                    <a:pt x="131292" y="704063"/>
                  </a:lnTo>
                  <a:lnTo>
                    <a:pt x="110096" y="698144"/>
                  </a:lnTo>
                  <a:cubicBezTo>
                    <a:pt x="90741" y="692747"/>
                    <a:pt x="68135" y="686435"/>
                    <a:pt x="44412" y="679818"/>
                  </a:cubicBezTo>
                  <a:cubicBezTo>
                    <a:pt x="38468" y="678167"/>
                    <a:pt x="32474" y="676491"/>
                    <a:pt x="26429" y="674802"/>
                  </a:cubicBezTo>
                  <a:lnTo>
                    <a:pt x="18440" y="672579"/>
                  </a:lnTo>
                  <a:lnTo>
                    <a:pt x="17374" y="672224"/>
                  </a:lnTo>
                  <a:lnTo>
                    <a:pt x="18021" y="671246"/>
                  </a:lnTo>
                  <a:lnTo>
                    <a:pt x="19317" y="669252"/>
                  </a:lnTo>
                  <a:lnTo>
                    <a:pt x="21895" y="665315"/>
                  </a:lnTo>
                  <a:lnTo>
                    <a:pt x="27064" y="657403"/>
                  </a:lnTo>
                  <a:cubicBezTo>
                    <a:pt x="33972" y="646824"/>
                    <a:pt x="40907" y="636219"/>
                    <a:pt x="47689" y="625843"/>
                  </a:cubicBezTo>
                  <a:cubicBezTo>
                    <a:pt x="62624" y="602983"/>
                    <a:pt x="77343" y="580454"/>
                    <a:pt x="91796" y="558317"/>
                  </a:cubicBezTo>
                  <a:lnTo>
                    <a:pt x="93154" y="556247"/>
                  </a:lnTo>
                  <a:lnTo>
                    <a:pt x="93378" y="555912"/>
                  </a:lnTo>
                  <a:lnTo>
                    <a:pt x="91923" y="554495"/>
                  </a:lnTo>
                  <a:lnTo>
                    <a:pt x="84887" y="547586"/>
                  </a:lnTo>
                  <a:cubicBezTo>
                    <a:pt x="80226" y="542976"/>
                    <a:pt x="75590" y="538391"/>
                    <a:pt x="70967" y="533819"/>
                  </a:cubicBezTo>
                  <a:cubicBezTo>
                    <a:pt x="61811" y="524612"/>
                    <a:pt x="52718" y="515493"/>
                    <a:pt x="43739" y="506463"/>
                  </a:cubicBezTo>
                  <a:cubicBezTo>
                    <a:pt x="34811" y="497370"/>
                    <a:pt x="26022" y="488315"/>
                    <a:pt x="17526" y="479133"/>
                  </a:cubicBezTo>
                  <a:cubicBezTo>
                    <a:pt x="13271" y="474523"/>
                    <a:pt x="9093" y="469925"/>
                    <a:pt x="5093" y="465049"/>
                  </a:cubicBezTo>
                  <a:cubicBezTo>
                    <a:pt x="4089" y="463804"/>
                    <a:pt x="3111" y="462598"/>
                    <a:pt x="2159" y="461201"/>
                  </a:cubicBezTo>
                  <a:cubicBezTo>
                    <a:pt x="1676" y="460540"/>
                    <a:pt x="1194" y="459829"/>
                    <a:pt x="724" y="458927"/>
                  </a:cubicBezTo>
                  <a:lnTo>
                    <a:pt x="0" y="455333"/>
                  </a:lnTo>
                  <a:cubicBezTo>
                    <a:pt x="736" y="452044"/>
                    <a:pt x="1422" y="448475"/>
                    <a:pt x="2349" y="445643"/>
                  </a:cubicBezTo>
                  <a:cubicBezTo>
                    <a:pt x="9436" y="422161"/>
                    <a:pt x="17209" y="399732"/>
                    <a:pt x="24740" y="377787"/>
                  </a:cubicBezTo>
                  <a:cubicBezTo>
                    <a:pt x="32372" y="355816"/>
                    <a:pt x="39624" y="334772"/>
                    <a:pt x="47879" y="314020"/>
                  </a:cubicBezTo>
                  <a:cubicBezTo>
                    <a:pt x="49454" y="308978"/>
                    <a:pt x="51333" y="304229"/>
                    <a:pt x="52692" y="299047"/>
                  </a:cubicBezTo>
                  <a:cubicBezTo>
                    <a:pt x="54064" y="293878"/>
                    <a:pt x="55410" y="288747"/>
                    <a:pt x="56756" y="283655"/>
                  </a:cubicBezTo>
                  <a:cubicBezTo>
                    <a:pt x="59423" y="273482"/>
                    <a:pt x="61760" y="263360"/>
                    <a:pt x="64186" y="253454"/>
                  </a:cubicBezTo>
                  <a:lnTo>
                    <a:pt x="65977" y="246024"/>
                  </a:lnTo>
                  <a:lnTo>
                    <a:pt x="66853" y="242342"/>
                  </a:lnTo>
                  <a:cubicBezTo>
                    <a:pt x="67081" y="241567"/>
                    <a:pt x="66967" y="241453"/>
                    <a:pt x="67043" y="241262"/>
                  </a:cubicBezTo>
                  <a:lnTo>
                    <a:pt x="66878" y="239814"/>
                  </a:lnTo>
                  <a:cubicBezTo>
                    <a:pt x="66091" y="235433"/>
                    <a:pt x="64376" y="230657"/>
                    <a:pt x="62776" y="226136"/>
                  </a:cubicBezTo>
                  <a:cubicBezTo>
                    <a:pt x="59461" y="216992"/>
                    <a:pt x="55804" y="208089"/>
                    <a:pt x="52235" y="199390"/>
                  </a:cubicBezTo>
                  <a:cubicBezTo>
                    <a:pt x="45110" y="181915"/>
                    <a:pt x="37821" y="165456"/>
                    <a:pt x="32017" y="148946"/>
                  </a:cubicBezTo>
                  <a:cubicBezTo>
                    <a:pt x="31305" y="146875"/>
                    <a:pt x="30658" y="144767"/>
                    <a:pt x="30099" y="142532"/>
                  </a:cubicBezTo>
                  <a:lnTo>
                    <a:pt x="29744" y="140767"/>
                  </a:lnTo>
                  <a:cubicBezTo>
                    <a:pt x="29642" y="139954"/>
                    <a:pt x="29566" y="138836"/>
                    <a:pt x="29616" y="138252"/>
                  </a:cubicBezTo>
                  <a:lnTo>
                    <a:pt x="29654" y="137858"/>
                  </a:lnTo>
                  <a:lnTo>
                    <a:pt x="29680" y="137655"/>
                  </a:lnTo>
                  <a:lnTo>
                    <a:pt x="29857" y="136970"/>
                  </a:lnTo>
                  <a:lnTo>
                    <a:pt x="30251" y="136182"/>
                  </a:lnTo>
                  <a:lnTo>
                    <a:pt x="31064" y="134633"/>
                  </a:lnTo>
                  <a:cubicBezTo>
                    <a:pt x="33210" y="130264"/>
                    <a:pt x="35535" y="127203"/>
                    <a:pt x="37732" y="123584"/>
                  </a:cubicBezTo>
                  <a:cubicBezTo>
                    <a:pt x="42227" y="116700"/>
                    <a:pt x="46660" y="110084"/>
                    <a:pt x="51054" y="103708"/>
                  </a:cubicBezTo>
                  <a:cubicBezTo>
                    <a:pt x="59893" y="91008"/>
                    <a:pt x="68199" y="79058"/>
                    <a:pt x="75959" y="67907"/>
                  </a:cubicBezTo>
                  <a:lnTo>
                    <a:pt x="78867" y="63779"/>
                  </a:lnTo>
                  <a:lnTo>
                    <a:pt x="79591" y="62763"/>
                  </a:lnTo>
                  <a:lnTo>
                    <a:pt x="80505" y="61582"/>
                  </a:lnTo>
                  <a:lnTo>
                    <a:pt x="82118" y="59690"/>
                  </a:lnTo>
                  <a:cubicBezTo>
                    <a:pt x="84277" y="57201"/>
                    <a:pt x="86385" y="54762"/>
                    <a:pt x="88468" y="52375"/>
                  </a:cubicBezTo>
                  <a:cubicBezTo>
                    <a:pt x="92659" y="47625"/>
                    <a:pt x="96749" y="43129"/>
                    <a:pt x="100749" y="38887"/>
                  </a:cubicBezTo>
                  <a:cubicBezTo>
                    <a:pt x="108750" y="30404"/>
                    <a:pt x="116319" y="22898"/>
                    <a:pt x="123622" y="16574"/>
                  </a:cubicBezTo>
                  <a:cubicBezTo>
                    <a:pt x="127279" y="13424"/>
                    <a:pt x="130873" y="10554"/>
                    <a:pt x="134531" y="8115"/>
                  </a:cubicBezTo>
                  <a:cubicBezTo>
                    <a:pt x="138265" y="5779"/>
                    <a:pt x="141770" y="3467"/>
                    <a:pt x="146533" y="2832"/>
                  </a:cubicBezTo>
                  <a:cubicBezTo>
                    <a:pt x="147701" y="2654"/>
                    <a:pt x="149085" y="2807"/>
                    <a:pt x="150394" y="3124"/>
                  </a:cubicBezTo>
                  <a:cubicBezTo>
                    <a:pt x="151130" y="3277"/>
                    <a:pt x="151841" y="3442"/>
                    <a:pt x="152540" y="3594"/>
                  </a:cubicBezTo>
                  <a:cubicBezTo>
                    <a:pt x="153988" y="3848"/>
                    <a:pt x="155499" y="3962"/>
                    <a:pt x="156934" y="4051"/>
                  </a:cubicBezTo>
                  <a:cubicBezTo>
                    <a:pt x="159842" y="4153"/>
                    <a:pt x="162547" y="4051"/>
                    <a:pt x="164960" y="3950"/>
                  </a:cubicBezTo>
                  <a:cubicBezTo>
                    <a:pt x="174701" y="3289"/>
                    <a:pt x="179883" y="2629"/>
                    <a:pt x="179883" y="2629"/>
                  </a:cubicBezTo>
                  <a:cubicBezTo>
                    <a:pt x="179883" y="2629"/>
                    <a:pt x="185458" y="1943"/>
                    <a:pt x="196291" y="10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0" name="Shape 18745">
              <a:extLst>
                <a:ext uri="{FF2B5EF4-FFF2-40B4-BE49-F238E27FC236}">
                  <a16:creationId xmlns:a16="http://schemas.microsoft.com/office/drawing/2014/main" id="{80B88C73-8C9A-4B42-92BC-9489B8608913}"/>
                </a:ext>
              </a:extLst>
            </p:cNvPr>
            <p:cNvSpPr/>
            <p:nvPr/>
          </p:nvSpPr>
          <p:spPr>
            <a:xfrm>
              <a:off x="1823459" y="57670"/>
              <a:ext cx="117078" cy="578840"/>
            </a:xfrm>
            <a:custGeom>
              <a:avLst/>
              <a:gdLst/>
              <a:ahLst/>
              <a:cxnLst/>
              <a:rect l="0" t="0" r="0" b="0"/>
              <a:pathLst>
                <a:path w="117078" h="578840">
                  <a:moveTo>
                    <a:pt x="0" y="565"/>
                  </a:moveTo>
                  <a:lnTo>
                    <a:pt x="530" y="711"/>
                  </a:lnTo>
                  <a:cubicBezTo>
                    <a:pt x="543" y="0"/>
                    <a:pt x="3705" y="3302"/>
                    <a:pt x="2410" y="4928"/>
                  </a:cubicBezTo>
                  <a:lnTo>
                    <a:pt x="2089" y="5432"/>
                  </a:lnTo>
                  <a:lnTo>
                    <a:pt x="2143" y="6464"/>
                  </a:lnTo>
                  <a:cubicBezTo>
                    <a:pt x="2435" y="8839"/>
                    <a:pt x="3070" y="11506"/>
                    <a:pt x="3718" y="14110"/>
                  </a:cubicBezTo>
                  <a:cubicBezTo>
                    <a:pt x="6474" y="24587"/>
                    <a:pt x="9991" y="35230"/>
                    <a:pt x="13700" y="45898"/>
                  </a:cubicBezTo>
                  <a:cubicBezTo>
                    <a:pt x="17446" y="56579"/>
                    <a:pt x="21447" y="67373"/>
                    <a:pt x="25968" y="78003"/>
                  </a:cubicBezTo>
                  <a:cubicBezTo>
                    <a:pt x="27111" y="80645"/>
                    <a:pt x="28292" y="83274"/>
                    <a:pt x="29587" y="85763"/>
                  </a:cubicBezTo>
                  <a:cubicBezTo>
                    <a:pt x="30197" y="86995"/>
                    <a:pt x="30959" y="88278"/>
                    <a:pt x="31493" y="88989"/>
                  </a:cubicBezTo>
                  <a:lnTo>
                    <a:pt x="32851" y="90856"/>
                  </a:lnTo>
                  <a:cubicBezTo>
                    <a:pt x="33461" y="91732"/>
                    <a:pt x="34058" y="92710"/>
                    <a:pt x="34274" y="93320"/>
                  </a:cubicBezTo>
                  <a:cubicBezTo>
                    <a:pt x="36915" y="98971"/>
                    <a:pt x="38922" y="104521"/>
                    <a:pt x="41030" y="110198"/>
                  </a:cubicBezTo>
                  <a:cubicBezTo>
                    <a:pt x="49260" y="132817"/>
                    <a:pt x="56893" y="156159"/>
                    <a:pt x="64728" y="179997"/>
                  </a:cubicBezTo>
                  <a:cubicBezTo>
                    <a:pt x="68614" y="191922"/>
                    <a:pt x="72526" y="203975"/>
                    <a:pt x="76488" y="216129"/>
                  </a:cubicBezTo>
                  <a:cubicBezTo>
                    <a:pt x="78470" y="222199"/>
                    <a:pt x="80476" y="228283"/>
                    <a:pt x="82470" y="234417"/>
                  </a:cubicBezTo>
                  <a:lnTo>
                    <a:pt x="84007" y="238849"/>
                  </a:lnTo>
                  <a:cubicBezTo>
                    <a:pt x="84515" y="240322"/>
                    <a:pt x="84960" y="242214"/>
                    <a:pt x="85416" y="243891"/>
                  </a:cubicBezTo>
                  <a:cubicBezTo>
                    <a:pt x="86242" y="247282"/>
                    <a:pt x="86687" y="250393"/>
                    <a:pt x="87347" y="253670"/>
                  </a:cubicBezTo>
                  <a:cubicBezTo>
                    <a:pt x="89531" y="266598"/>
                    <a:pt x="91348" y="279629"/>
                    <a:pt x="92986" y="292811"/>
                  </a:cubicBezTo>
                  <a:cubicBezTo>
                    <a:pt x="93723" y="299428"/>
                    <a:pt x="94485" y="306057"/>
                    <a:pt x="94954" y="312826"/>
                  </a:cubicBezTo>
                  <a:cubicBezTo>
                    <a:pt x="95678" y="320561"/>
                    <a:pt x="93456" y="326708"/>
                    <a:pt x="92465" y="333400"/>
                  </a:cubicBezTo>
                  <a:cubicBezTo>
                    <a:pt x="87512" y="359804"/>
                    <a:pt x="82483" y="386588"/>
                    <a:pt x="77403" y="413677"/>
                  </a:cubicBezTo>
                  <a:cubicBezTo>
                    <a:pt x="77212" y="414681"/>
                    <a:pt x="76387" y="419087"/>
                    <a:pt x="75079" y="426034"/>
                  </a:cubicBezTo>
                  <a:lnTo>
                    <a:pt x="74026" y="431652"/>
                  </a:lnTo>
                  <a:lnTo>
                    <a:pt x="74583" y="433108"/>
                  </a:lnTo>
                  <a:cubicBezTo>
                    <a:pt x="74990" y="434137"/>
                    <a:pt x="75396" y="435216"/>
                    <a:pt x="75828" y="436309"/>
                  </a:cubicBezTo>
                  <a:cubicBezTo>
                    <a:pt x="77530" y="440715"/>
                    <a:pt x="79422" y="445618"/>
                    <a:pt x="81467" y="450926"/>
                  </a:cubicBezTo>
                  <a:cubicBezTo>
                    <a:pt x="89658" y="472135"/>
                    <a:pt x="100326" y="499720"/>
                    <a:pt x="110931" y="527177"/>
                  </a:cubicBezTo>
                  <a:lnTo>
                    <a:pt x="114931" y="537553"/>
                  </a:lnTo>
                  <a:lnTo>
                    <a:pt x="116913" y="542658"/>
                  </a:lnTo>
                  <a:lnTo>
                    <a:pt x="117078" y="543255"/>
                  </a:lnTo>
                  <a:lnTo>
                    <a:pt x="116430" y="543458"/>
                  </a:lnTo>
                  <a:lnTo>
                    <a:pt x="115122" y="543852"/>
                  </a:lnTo>
                  <a:lnTo>
                    <a:pt x="112493" y="544652"/>
                  </a:lnTo>
                  <a:lnTo>
                    <a:pt x="106473" y="546481"/>
                  </a:lnTo>
                  <a:lnTo>
                    <a:pt x="85633" y="552818"/>
                  </a:lnTo>
                  <a:cubicBezTo>
                    <a:pt x="71739" y="557035"/>
                    <a:pt x="57883" y="561251"/>
                    <a:pt x="44078" y="565442"/>
                  </a:cubicBezTo>
                  <a:lnTo>
                    <a:pt x="0" y="578840"/>
                  </a:lnTo>
                  <a:lnTo>
                    <a:pt x="0" y="572484"/>
                  </a:lnTo>
                  <a:lnTo>
                    <a:pt x="42300" y="559626"/>
                  </a:lnTo>
                  <a:cubicBezTo>
                    <a:pt x="56105" y="555434"/>
                    <a:pt x="69974" y="551218"/>
                    <a:pt x="83867" y="547002"/>
                  </a:cubicBezTo>
                  <a:lnTo>
                    <a:pt x="104708" y="540664"/>
                  </a:lnTo>
                  <a:lnTo>
                    <a:pt x="109119" y="539321"/>
                  </a:lnTo>
                  <a:lnTo>
                    <a:pt x="105267" y="529374"/>
                  </a:lnTo>
                  <a:cubicBezTo>
                    <a:pt x="94662" y="501917"/>
                    <a:pt x="83994" y="474320"/>
                    <a:pt x="75803" y="453111"/>
                  </a:cubicBezTo>
                  <a:cubicBezTo>
                    <a:pt x="73746" y="447815"/>
                    <a:pt x="71853" y="442900"/>
                    <a:pt x="70151" y="438493"/>
                  </a:cubicBezTo>
                  <a:cubicBezTo>
                    <a:pt x="69732" y="437401"/>
                    <a:pt x="69313" y="436334"/>
                    <a:pt x="68919" y="435292"/>
                  </a:cubicBezTo>
                  <a:lnTo>
                    <a:pt x="68297" y="433692"/>
                  </a:lnTo>
                  <a:lnTo>
                    <a:pt x="67751" y="432194"/>
                  </a:lnTo>
                  <a:lnTo>
                    <a:pt x="68030" y="430631"/>
                  </a:lnTo>
                  <a:cubicBezTo>
                    <a:pt x="68424" y="428587"/>
                    <a:pt x="68780" y="426669"/>
                    <a:pt x="69110" y="424917"/>
                  </a:cubicBezTo>
                  <a:cubicBezTo>
                    <a:pt x="70418" y="417970"/>
                    <a:pt x="71243" y="413563"/>
                    <a:pt x="71434" y="412559"/>
                  </a:cubicBezTo>
                  <a:cubicBezTo>
                    <a:pt x="76514" y="385483"/>
                    <a:pt x="81543" y="358699"/>
                    <a:pt x="86496" y="332296"/>
                  </a:cubicBezTo>
                  <a:cubicBezTo>
                    <a:pt x="87525" y="325742"/>
                    <a:pt x="89658" y="318872"/>
                    <a:pt x="88897" y="313182"/>
                  </a:cubicBezTo>
                  <a:cubicBezTo>
                    <a:pt x="88452" y="306654"/>
                    <a:pt x="87690" y="300088"/>
                    <a:pt x="86953" y="293535"/>
                  </a:cubicBezTo>
                  <a:cubicBezTo>
                    <a:pt x="85341" y="280454"/>
                    <a:pt x="83524" y="267462"/>
                    <a:pt x="81365" y="254711"/>
                  </a:cubicBezTo>
                  <a:cubicBezTo>
                    <a:pt x="80756" y="251613"/>
                    <a:pt x="80248" y="248285"/>
                    <a:pt x="79537" y="245389"/>
                  </a:cubicBezTo>
                  <a:cubicBezTo>
                    <a:pt x="79118" y="243942"/>
                    <a:pt x="78901" y="242646"/>
                    <a:pt x="78355" y="241071"/>
                  </a:cubicBezTo>
                  <a:lnTo>
                    <a:pt x="76730" y="236347"/>
                  </a:lnTo>
                  <a:cubicBezTo>
                    <a:pt x="74711" y="230200"/>
                    <a:pt x="72704" y="224091"/>
                    <a:pt x="70710" y="217996"/>
                  </a:cubicBezTo>
                  <a:cubicBezTo>
                    <a:pt x="66760" y="205842"/>
                    <a:pt x="62849" y="193802"/>
                    <a:pt x="58963" y="181889"/>
                  </a:cubicBezTo>
                  <a:cubicBezTo>
                    <a:pt x="51140" y="158077"/>
                    <a:pt x="43507" y="134722"/>
                    <a:pt x="35340" y="112294"/>
                  </a:cubicBezTo>
                  <a:cubicBezTo>
                    <a:pt x="33283" y="106731"/>
                    <a:pt x="31213" y="101067"/>
                    <a:pt x="28838" y="95987"/>
                  </a:cubicBezTo>
                  <a:cubicBezTo>
                    <a:pt x="28534" y="95212"/>
                    <a:pt x="28279" y="94971"/>
                    <a:pt x="28089" y="94602"/>
                  </a:cubicBezTo>
                  <a:cubicBezTo>
                    <a:pt x="27822" y="94183"/>
                    <a:pt x="28051" y="94056"/>
                    <a:pt x="26870" y="92901"/>
                  </a:cubicBezTo>
                  <a:cubicBezTo>
                    <a:pt x="25600" y="91262"/>
                    <a:pt x="24939" y="89954"/>
                    <a:pt x="24203" y="88570"/>
                  </a:cubicBezTo>
                  <a:cubicBezTo>
                    <a:pt x="22806" y="85827"/>
                    <a:pt x="21586" y="83122"/>
                    <a:pt x="20405" y="80404"/>
                  </a:cubicBezTo>
                  <a:cubicBezTo>
                    <a:pt x="15770" y="69520"/>
                    <a:pt x="11769" y="58687"/>
                    <a:pt x="7985" y="47904"/>
                  </a:cubicBezTo>
                  <a:lnTo>
                    <a:pt x="0" y="22459"/>
                  </a:lnTo>
                  <a:lnTo>
                    <a:pt x="0" y="4656"/>
                  </a:lnTo>
                  <a:lnTo>
                    <a:pt x="403" y="4737"/>
                  </a:lnTo>
                  <a:lnTo>
                    <a:pt x="488" y="4764"/>
                  </a:lnTo>
                  <a:lnTo>
                    <a:pt x="0" y="4538"/>
                  </a:lnTo>
                  <a:lnTo>
                    <a:pt x="0" y="56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1" name="Shape 18746">
              <a:extLst>
                <a:ext uri="{FF2B5EF4-FFF2-40B4-BE49-F238E27FC236}">
                  <a16:creationId xmlns:a16="http://schemas.microsoft.com/office/drawing/2014/main" id="{D6891E52-EFC1-47CD-8051-0D5A344254EA}"/>
                </a:ext>
              </a:extLst>
            </p:cNvPr>
            <p:cNvSpPr/>
            <p:nvPr/>
          </p:nvSpPr>
          <p:spPr>
            <a:xfrm>
              <a:off x="1382409" y="475827"/>
              <a:ext cx="439877" cy="128092"/>
            </a:xfrm>
            <a:custGeom>
              <a:avLst/>
              <a:gdLst/>
              <a:ahLst/>
              <a:cxnLst/>
              <a:rect l="0" t="0" r="0" b="0"/>
              <a:pathLst>
                <a:path w="439877" h="128092">
                  <a:moveTo>
                    <a:pt x="281915" y="0"/>
                  </a:moveTo>
                  <a:cubicBezTo>
                    <a:pt x="282626" y="51"/>
                    <a:pt x="283350" y="559"/>
                    <a:pt x="284061" y="813"/>
                  </a:cubicBezTo>
                  <a:lnTo>
                    <a:pt x="285369" y="1397"/>
                  </a:lnTo>
                  <a:cubicBezTo>
                    <a:pt x="288290" y="2680"/>
                    <a:pt x="291351" y="4026"/>
                    <a:pt x="294538" y="5436"/>
                  </a:cubicBezTo>
                  <a:cubicBezTo>
                    <a:pt x="318656" y="16065"/>
                    <a:pt x="399707" y="51803"/>
                    <a:pt x="420713" y="61074"/>
                  </a:cubicBezTo>
                  <a:cubicBezTo>
                    <a:pt x="429171" y="64859"/>
                    <a:pt x="433565" y="67932"/>
                    <a:pt x="439877" y="72809"/>
                  </a:cubicBezTo>
                  <a:cubicBezTo>
                    <a:pt x="432016" y="71450"/>
                    <a:pt x="426784" y="70282"/>
                    <a:pt x="418274" y="66599"/>
                  </a:cubicBezTo>
                  <a:cubicBezTo>
                    <a:pt x="397282" y="57340"/>
                    <a:pt x="316205" y="21603"/>
                    <a:pt x="292100" y="10973"/>
                  </a:cubicBezTo>
                  <a:cubicBezTo>
                    <a:pt x="288899" y="9563"/>
                    <a:pt x="285852" y="8217"/>
                    <a:pt x="282930" y="6921"/>
                  </a:cubicBezTo>
                  <a:lnTo>
                    <a:pt x="282067" y="6540"/>
                  </a:lnTo>
                  <a:lnTo>
                    <a:pt x="281102" y="6972"/>
                  </a:lnTo>
                  <a:cubicBezTo>
                    <a:pt x="279705" y="7582"/>
                    <a:pt x="278346" y="8191"/>
                    <a:pt x="277013" y="8776"/>
                  </a:cubicBezTo>
                  <a:cubicBezTo>
                    <a:pt x="271691" y="11138"/>
                    <a:pt x="266890" y="13259"/>
                    <a:pt x="262547" y="15177"/>
                  </a:cubicBezTo>
                  <a:cubicBezTo>
                    <a:pt x="253873" y="19012"/>
                    <a:pt x="247091" y="22022"/>
                    <a:pt x="241910" y="24308"/>
                  </a:cubicBezTo>
                  <a:cubicBezTo>
                    <a:pt x="231534" y="28905"/>
                    <a:pt x="227521" y="30683"/>
                    <a:pt x="227521" y="30683"/>
                  </a:cubicBezTo>
                  <a:cubicBezTo>
                    <a:pt x="227521" y="30683"/>
                    <a:pt x="55867" y="106667"/>
                    <a:pt x="21577" y="121844"/>
                  </a:cubicBezTo>
                  <a:cubicBezTo>
                    <a:pt x="13094" y="125552"/>
                    <a:pt x="7861" y="126721"/>
                    <a:pt x="0" y="128092"/>
                  </a:cubicBezTo>
                  <a:cubicBezTo>
                    <a:pt x="6299" y="123203"/>
                    <a:pt x="10681" y="120117"/>
                    <a:pt x="19139" y="116319"/>
                  </a:cubicBezTo>
                  <a:cubicBezTo>
                    <a:pt x="53429" y="101143"/>
                    <a:pt x="225082" y="25159"/>
                    <a:pt x="225082" y="25159"/>
                  </a:cubicBezTo>
                  <a:cubicBezTo>
                    <a:pt x="225082" y="25159"/>
                    <a:pt x="229083" y="23394"/>
                    <a:pt x="239459" y="18796"/>
                  </a:cubicBezTo>
                  <a:cubicBezTo>
                    <a:pt x="244640" y="16497"/>
                    <a:pt x="251422" y="13488"/>
                    <a:pt x="260109" y="9652"/>
                  </a:cubicBezTo>
                  <a:cubicBezTo>
                    <a:pt x="264439" y="7734"/>
                    <a:pt x="269253" y="5601"/>
                    <a:pt x="274561" y="3251"/>
                  </a:cubicBezTo>
                  <a:cubicBezTo>
                    <a:pt x="275895" y="2667"/>
                    <a:pt x="277254" y="2057"/>
                    <a:pt x="278651" y="1435"/>
                  </a:cubicBezTo>
                  <a:lnTo>
                    <a:pt x="28191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2" name="Shape 18747">
              <a:extLst>
                <a:ext uri="{FF2B5EF4-FFF2-40B4-BE49-F238E27FC236}">
                  <a16:creationId xmlns:a16="http://schemas.microsoft.com/office/drawing/2014/main" id="{A9490FAF-58A1-494E-AC2C-4BE9F432CF25}"/>
                </a:ext>
              </a:extLst>
            </p:cNvPr>
            <p:cNvSpPr/>
            <p:nvPr/>
          </p:nvSpPr>
          <p:spPr>
            <a:xfrm>
              <a:off x="1382409" y="296408"/>
              <a:ext cx="240487" cy="170231"/>
            </a:xfrm>
            <a:custGeom>
              <a:avLst/>
              <a:gdLst/>
              <a:ahLst/>
              <a:cxnLst/>
              <a:rect l="0" t="0" r="0" b="0"/>
              <a:pathLst>
                <a:path w="240487" h="170231">
                  <a:moveTo>
                    <a:pt x="0" y="0"/>
                  </a:moveTo>
                  <a:cubicBezTo>
                    <a:pt x="7594" y="2426"/>
                    <a:pt x="12624" y="4305"/>
                    <a:pt x="20523" y="9144"/>
                  </a:cubicBezTo>
                  <a:cubicBezTo>
                    <a:pt x="41707" y="22251"/>
                    <a:pt x="147739" y="87821"/>
                    <a:pt x="147739" y="87821"/>
                  </a:cubicBezTo>
                  <a:cubicBezTo>
                    <a:pt x="147739" y="87821"/>
                    <a:pt x="165837" y="99009"/>
                    <a:pt x="188722" y="113157"/>
                  </a:cubicBezTo>
                  <a:cubicBezTo>
                    <a:pt x="200165" y="120231"/>
                    <a:pt x="212814" y="128041"/>
                    <a:pt x="224993" y="135585"/>
                  </a:cubicBezTo>
                  <a:lnTo>
                    <a:pt x="240487" y="145152"/>
                  </a:lnTo>
                  <a:lnTo>
                    <a:pt x="240487" y="152303"/>
                  </a:lnTo>
                  <a:lnTo>
                    <a:pt x="240476" y="152297"/>
                  </a:lnTo>
                  <a:lnTo>
                    <a:pt x="240474" y="152298"/>
                  </a:lnTo>
                  <a:lnTo>
                    <a:pt x="240487" y="152311"/>
                  </a:lnTo>
                  <a:lnTo>
                    <a:pt x="240487" y="158845"/>
                  </a:lnTo>
                  <a:lnTo>
                    <a:pt x="238811" y="159538"/>
                  </a:lnTo>
                  <a:cubicBezTo>
                    <a:pt x="232512" y="162141"/>
                    <a:pt x="228765" y="163678"/>
                    <a:pt x="226759" y="164503"/>
                  </a:cubicBezTo>
                  <a:cubicBezTo>
                    <a:pt x="218173" y="168008"/>
                    <a:pt x="212915" y="169050"/>
                    <a:pt x="205029" y="170231"/>
                  </a:cubicBezTo>
                  <a:cubicBezTo>
                    <a:pt x="211442" y="165481"/>
                    <a:pt x="215900" y="162522"/>
                    <a:pt x="224447" y="158928"/>
                  </a:cubicBezTo>
                  <a:cubicBezTo>
                    <a:pt x="226454" y="158102"/>
                    <a:pt x="230200" y="156540"/>
                    <a:pt x="236500" y="153924"/>
                  </a:cubicBezTo>
                  <a:cubicBezTo>
                    <a:pt x="237414" y="153556"/>
                    <a:pt x="238366" y="153162"/>
                    <a:pt x="239332" y="152756"/>
                  </a:cubicBezTo>
                  <a:lnTo>
                    <a:pt x="240373" y="152324"/>
                  </a:lnTo>
                  <a:lnTo>
                    <a:pt x="240462" y="152288"/>
                  </a:lnTo>
                  <a:lnTo>
                    <a:pt x="239522" y="151702"/>
                  </a:lnTo>
                  <a:cubicBezTo>
                    <a:pt x="233871" y="148209"/>
                    <a:pt x="227902" y="144513"/>
                    <a:pt x="221805" y="140741"/>
                  </a:cubicBezTo>
                  <a:cubicBezTo>
                    <a:pt x="209626" y="133210"/>
                    <a:pt x="196977" y="125387"/>
                    <a:pt x="185534" y="118313"/>
                  </a:cubicBezTo>
                  <a:cubicBezTo>
                    <a:pt x="162662" y="104153"/>
                    <a:pt x="144577" y="92964"/>
                    <a:pt x="144577" y="92964"/>
                  </a:cubicBezTo>
                  <a:cubicBezTo>
                    <a:pt x="144577" y="92964"/>
                    <a:pt x="38532" y="27368"/>
                    <a:pt x="17348" y="14275"/>
                  </a:cubicBezTo>
                  <a:cubicBezTo>
                    <a:pt x="9487" y="9360"/>
                    <a:pt x="5575" y="5702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3" name="Shape 18748">
              <a:extLst>
                <a:ext uri="{FF2B5EF4-FFF2-40B4-BE49-F238E27FC236}">
                  <a16:creationId xmlns:a16="http://schemas.microsoft.com/office/drawing/2014/main" id="{CE33EAD8-A69C-4538-994D-9175C1140199}"/>
                </a:ext>
              </a:extLst>
            </p:cNvPr>
            <p:cNvSpPr/>
            <p:nvPr/>
          </p:nvSpPr>
          <p:spPr>
            <a:xfrm>
              <a:off x="1622896" y="441560"/>
              <a:ext cx="13208" cy="13693"/>
            </a:xfrm>
            <a:custGeom>
              <a:avLst/>
              <a:gdLst/>
              <a:ahLst/>
              <a:cxnLst/>
              <a:rect l="0" t="0" r="0" b="0"/>
              <a:pathLst>
                <a:path w="13208" h="13693">
                  <a:moveTo>
                    <a:pt x="0" y="0"/>
                  </a:moveTo>
                  <a:lnTo>
                    <a:pt x="2235" y="1380"/>
                  </a:lnTo>
                  <a:cubicBezTo>
                    <a:pt x="4737" y="2930"/>
                    <a:pt x="7188" y="4454"/>
                    <a:pt x="9627" y="5952"/>
                  </a:cubicBezTo>
                  <a:lnTo>
                    <a:pt x="11671" y="7222"/>
                  </a:lnTo>
                  <a:lnTo>
                    <a:pt x="12687" y="7857"/>
                  </a:lnTo>
                  <a:lnTo>
                    <a:pt x="13208" y="8162"/>
                  </a:lnTo>
                  <a:lnTo>
                    <a:pt x="12802" y="8403"/>
                  </a:lnTo>
                  <a:cubicBezTo>
                    <a:pt x="11341" y="9013"/>
                    <a:pt x="9880" y="9610"/>
                    <a:pt x="8446" y="10207"/>
                  </a:cubicBezTo>
                  <a:lnTo>
                    <a:pt x="0" y="13693"/>
                  </a:lnTo>
                  <a:lnTo>
                    <a:pt x="0" y="7159"/>
                  </a:lnTo>
                  <a:lnTo>
                    <a:pt x="13" y="7159"/>
                  </a:lnTo>
                  <a:lnTo>
                    <a:pt x="0" y="71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4" name="Shape 18749">
              <a:extLst>
                <a:ext uri="{FF2B5EF4-FFF2-40B4-BE49-F238E27FC236}">
                  <a16:creationId xmlns:a16="http://schemas.microsoft.com/office/drawing/2014/main" id="{89D7864A-DFF9-4131-B40A-544300888CCA}"/>
                </a:ext>
              </a:extLst>
            </p:cNvPr>
            <p:cNvSpPr/>
            <p:nvPr/>
          </p:nvSpPr>
          <p:spPr>
            <a:xfrm>
              <a:off x="1740272" y="112508"/>
              <a:ext cx="174955" cy="255638"/>
            </a:xfrm>
            <a:custGeom>
              <a:avLst/>
              <a:gdLst/>
              <a:ahLst/>
              <a:cxnLst/>
              <a:rect l="0" t="0" r="0" b="0"/>
              <a:pathLst>
                <a:path w="174955" h="255638">
                  <a:moveTo>
                    <a:pt x="0" y="0"/>
                  </a:moveTo>
                  <a:cubicBezTo>
                    <a:pt x="3873" y="6985"/>
                    <a:pt x="6248" y="11786"/>
                    <a:pt x="8699" y="20726"/>
                  </a:cubicBezTo>
                  <a:cubicBezTo>
                    <a:pt x="14897" y="43713"/>
                    <a:pt x="45872" y="158788"/>
                    <a:pt x="45872" y="158788"/>
                  </a:cubicBezTo>
                  <a:cubicBezTo>
                    <a:pt x="45872" y="158788"/>
                    <a:pt x="47104" y="163347"/>
                    <a:pt x="53873" y="188519"/>
                  </a:cubicBezTo>
                  <a:cubicBezTo>
                    <a:pt x="54102" y="189357"/>
                    <a:pt x="54394" y="190436"/>
                    <a:pt x="54750" y="191745"/>
                  </a:cubicBezTo>
                  <a:lnTo>
                    <a:pt x="55334" y="192037"/>
                  </a:lnTo>
                  <a:cubicBezTo>
                    <a:pt x="56185" y="192468"/>
                    <a:pt x="57086" y="192926"/>
                    <a:pt x="58064" y="193408"/>
                  </a:cubicBezTo>
                  <a:cubicBezTo>
                    <a:pt x="61900" y="195339"/>
                    <a:pt x="66599" y="197701"/>
                    <a:pt x="71882" y="200368"/>
                  </a:cubicBezTo>
                  <a:cubicBezTo>
                    <a:pt x="82436" y="205664"/>
                    <a:pt x="95314" y="212153"/>
                    <a:pt x="108369" y="218719"/>
                  </a:cubicBezTo>
                  <a:cubicBezTo>
                    <a:pt x="128270" y="228752"/>
                    <a:pt x="148679" y="239027"/>
                    <a:pt x="156413" y="242925"/>
                  </a:cubicBezTo>
                  <a:cubicBezTo>
                    <a:pt x="164681" y="247142"/>
                    <a:pt x="168910" y="250431"/>
                    <a:pt x="174955" y="255638"/>
                  </a:cubicBezTo>
                  <a:cubicBezTo>
                    <a:pt x="167170" y="253873"/>
                    <a:pt x="162001" y="252438"/>
                    <a:pt x="153708" y="248323"/>
                  </a:cubicBezTo>
                  <a:cubicBezTo>
                    <a:pt x="145961" y="244424"/>
                    <a:pt x="125552" y="234150"/>
                    <a:pt x="105639" y="224142"/>
                  </a:cubicBezTo>
                  <a:cubicBezTo>
                    <a:pt x="92596" y="217576"/>
                    <a:pt x="79705" y="211087"/>
                    <a:pt x="69152" y="205765"/>
                  </a:cubicBezTo>
                  <a:cubicBezTo>
                    <a:pt x="63868" y="203111"/>
                    <a:pt x="59182" y="200749"/>
                    <a:pt x="55334" y="198818"/>
                  </a:cubicBezTo>
                  <a:cubicBezTo>
                    <a:pt x="54369" y="198323"/>
                    <a:pt x="53467" y="197866"/>
                    <a:pt x="52616" y="197434"/>
                  </a:cubicBezTo>
                  <a:lnTo>
                    <a:pt x="50736" y="196494"/>
                  </a:lnTo>
                  <a:lnTo>
                    <a:pt x="49606" y="195872"/>
                  </a:lnTo>
                  <a:lnTo>
                    <a:pt x="49276" y="194666"/>
                  </a:lnTo>
                  <a:cubicBezTo>
                    <a:pt x="48781" y="192811"/>
                    <a:pt x="48362" y="191275"/>
                    <a:pt x="48044" y="190081"/>
                  </a:cubicBezTo>
                  <a:cubicBezTo>
                    <a:pt x="41275" y="164909"/>
                    <a:pt x="40043" y="160350"/>
                    <a:pt x="40043" y="160350"/>
                  </a:cubicBezTo>
                  <a:cubicBezTo>
                    <a:pt x="40043" y="160350"/>
                    <a:pt x="9068" y="45276"/>
                    <a:pt x="2883" y="22301"/>
                  </a:cubicBezTo>
                  <a:cubicBezTo>
                    <a:pt x="521" y="13335"/>
                    <a:pt x="152" y="797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5" name="Shape 18750">
              <a:extLst>
                <a:ext uri="{FF2B5EF4-FFF2-40B4-BE49-F238E27FC236}">
                  <a16:creationId xmlns:a16="http://schemas.microsoft.com/office/drawing/2014/main" id="{E319F4A4-7FB3-4DFE-A5B8-29BA3ABD4A9F}"/>
                </a:ext>
              </a:extLst>
            </p:cNvPr>
            <p:cNvSpPr/>
            <p:nvPr/>
          </p:nvSpPr>
          <p:spPr>
            <a:xfrm>
              <a:off x="1630275" y="335840"/>
              <a:ext cx="0" cy="5"/>
            </a:xfrm>
            <a:custGeom>
              <a:avLst/>
              <a:gdLst/>
              <a:ahLst/>
              <a:cxnLst/>
              <a:rect l="0" t="0" r="0" b="0"/>
              <a:pathLst>
                <a:path h="5">
                  <a:moveTo>
                    <a:pt x="0" y="5"/>
                  </a:move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6" name="Shape 18751">
              <a:extLst>
                <a:ext uri="{FF2B5EF4-FFF2-40B4-BE49-F238E27FC236}">
                  <a16:creationId xmlns:a16="http://schemas.microsoft.com/office/drawing/2014/main" id="{6DB4C611-0A7D-4B17-9EC9-B47388A0EF57}"/>
                </a:ext>
              </a:extLst>
            </p:cNvPr>
            <p:cNvSpPr/>
            <p:nvPr/>
          </p:nvSpPr>
          <p:spPr>
            <a:xfrm>
              <a:off x="1463181" y="116994"/>
              <a:ext cx="313296" cy="226809"/>
            </a:xfrm>
            <a:custGeom>
              <a:avLst/>
              <a:gdLst/>
              <a:ahLst/>
              <a:cxnLst/>
              <a:rect l="0" t="0" r="0" b="0"/>
              <a:pathLst>
                <a:path w="313296" h="226809">
                  <a:moveTo>
                    <a:pt x="0" y="0"/>
                  </a:moveTo>
                  <a:cubicBezTo>
                    <a:pt x="6172" y="5055"/>
                    <a:pt x="10160" y="8649"/>
                    <a:pt x="15735" y="16040"/>
                  </a:cubicBezTo>
                  <a:cubicBezTo>
                    <a:pt x="35382" y="42367"/>
                    <a:pt x="133769" y="174206"/>
                    <a:pt x="133769" y="174206"/>
                  </a:cubicBezTo>
                  <a:cubicBezTo>
                    <a:pt x="133769" y="174206"/>
                    <a:pt x="139471" y="181851"/>
                    <a:pt x="164986" y="216027"/>
                  </a:cubicBezTo>
                  <a:cubicBezTo>
                    <a:pt x="165494" y="216713"/>
                    <a:pt x="166065" y="217475"/>
                    <a:pt x="166688" y="218300"/>
                  </a:cubicBezTo>
                  <a:lnTo>
                    <a:pt x="167090" y="218854"/>
                  </a:lnTo>
                  <a:lnTo>
                    <a:pt x="167094" y="218851"/>
                  </a:lnTo>
                  <a:lnTo>
                    <a:pt x="167958" y="218313"/>
                  </a:lnTo>
                  <a:cubicBezTo>
                    <a:pt x="169113" y="217576"/>
                    <a:pt x="170358" y="216789"/>
                    <a:pt x="171653" y="215964"/>
                  </a:cubicBezTo>
                  <a:cubicBezTo>
                    <a:pt x="176860" y="212674"/>
                    <a:pt x="183045" y="208762"/>
                    <a:pt x="189929" y="204407"/>
                  </a:cubicBezTo>
                  <a:cubicBezTo>
                    <a:pt x="203670" y="195707"/>
                    <a:pt x="220129" y="185306"/>
                    <a:pt x="236677" y="174841"/>
                  </a:cubicBezTo>
                  <a:cubicBezTo>
                    <a:pt x="260020" y="160096"/>
                    <a:pt x="283654" y="145174"/>
                    <a:pt x="292862" y="139344"/>
                  </a:cubicBezTo>
                  <a:cubicBezTo>
                    <a:pt x="300724" y="134442"/>
                    <a:pt x="305727" y="132499"/>
                    <a:pt x="313296" y="129997"/>
                  </a:cubicBezTo>
                  <a:cubicBezTo>
                    <a:pt x="307785" y="135763"/>
                    <a:pt x="303899" y="139459"/>
                    <a:pt x="296088" y="144450"/>
                  </a:cubicBezTo>
                  <a:cubicBezTo>
                    <a:pt x="286868" y="150279"/>
                    <a:pt x="263258" y="165214"/>
                    <a:pt x="239916" y="179984"/>
                  </a:cubicBezTo>
                  <a:cubicBezTo>
                    <a:pt x="223368" y="190436"/>
                    <a:pt x="206921" y="200851"/>
                    <a:pt x="193167" y="209524"/>
                  </a:cubicBezTo>
                  <a:cubicBezTo>
                    <a:pt x="186284" y="213881"/>
                    <a:pt x="180086" y="217792"/>
                    <a:pt x="174892" y="221081"/>
                  </a:cubicBezTo>
                  <a:cubicBezTo>
                    <a:pt x="173584" y="221894"/>
                    <a:pt x="172352" y="222682"/>
                    <a:pt x="171183" y="223418"/>
                  </a:cubicBezTo>
                  <a:cubicBezTo>
                    <a:pt x="170307" y="223977"/>
                    <a:pt x="169456" y="224510"/>
                    <a:pt x="168643" y="225031"/>
                  </a:cubicBezTo>
                  <a:cubicBezTo>
                    <a:pt x="167551" y="225615"/>
                    <a:pt x="166421" y="226657"/>
                    <a:pt x="165481" y="226809"/>
                  </a:cubicBezTo>
                  <a:cubicBezTo>
                    <a:pt x="163386" y="224003"/>
                    <a:pt x="161608" y="221602"/>
                    <a:pt x="160147" y="219646"/>
                  </a:cubicBezTo>
                  <a:cubicBezTo>
                    <a:pt x="134646" y="185458"/>
                    <a:pt x="128931" y="177813"/>
                    <a:pt x="128931" y="177813"/>
                  </a:cubicBezTo>
                  <a:cubicBezTo>
                    <a:pt x="128931" y="177813"/>
                    <a:pt x="30556" y="45974"/>
                    <a:pt x="10909" y="19647"/>
                  </a:cubicBezTo>
                  <a:cubicBezTo>
                    <a:pt x="5398" y="12192"/>
                    <a:pt x="3086" y="7353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69129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9593" y="2011891"/>
            <a:ext cx="10531997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he-IL" dirty="0"/>
              <a:t> </a:t>
            </a:r>
            <a:r>
              <a:rPr lang="he-IL" sz="3200" dirty="0" smtClean="0"/>
              <a:t>הפכו </a:t>
            </a:r>
            <a:r>
              <a:rPr lang="he-IL" sz="3200" dirty="0"/>
              <a:t>את הכוס כך שהפתח שלה כלפי </a:t>
            </a:r>
            <a:r>
              <a:rPr lang="he-IL" sz="3200" dirty="0" smtClean="0"/>
              <a:t>מטה.</a:t>
            </a:r>
          </a:p>
          <a:p>
            <a:pPr>
              <a:buFont typeface="Wingdings" pitchFamily="2" charset="2"/>
              <a:buChar char="Ø"/>
            </a:pPr>
            <a:r>
              <a:rPr lang="he-IL" sz="3200" dirty="0" smtClean="0"/>
              <a:t>תטבלו את הכוס </a:t>
            </a:r>
            <a:r>
              <a:rPr lang="he-IL" sz="3200" dirty="0"/>
              <a:t>בתוך קערת </a:t>
            </a:r>
            <a:r>
              <a:rPr lang="he-IL" sz="3200" dirty="0" smtClean="0"/>
              <a:t>המים במאונך.</a:t>
            </a:r>
          </a:p>
          <a:p>
            <a:pPr>
              <a:buFont typeface="Wingdings" pitchFamily="2" charset="2"/>
              <a:buChar char="Ø"/>
            </a:pPr>
            <a:r>
              <a:rPr lang="he-IL" sz="3200" dirty="0" smtClean="0"/>
              <a:t>האם הנייר נרטב? </a:t>
            </a:r>
            <a:endParaRPr lang="he-IL" sz="3200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66090" y="63622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כוס הפלא</a:t>
            </a:r>
          </a:p>
        </p:txBody>
      </p:sp>
      <p:grpSp>
        <p:nvGrpSpPr>
          <p:cNvPr id="194" name="Group 496824">
            <a:extLst>
              <a:ext uri="{FF2B5EF4-FFF2-40B4-BE49-F238E27FC236}">
                <a16:creationId xmlns:a16="http://schemas.microsoft.com/office/drawing/2014/main" id="{B7DC0FC9-3548-4F7A-8C2B-770EB741B2DD}"/>
              </a:ext>
            </a:extLst>
          </p:cNvPr>
          <p:cNvGrpSpPr/>
          <p:nvPr/>
        </p:nvGrpSpPr>
        <p:grpSpPr>
          <a:xfrm>
            <a:off x="1108000" y="3571875"/>
            <a:ext cx="6850138" cy="2320041"/>
            <a:chOff x="0" y="0"/>
            <a:chExt cx="5004710" cy="1692891"/>
          </a:xfrm>
        </p:grpSpPr>
        <p:sp>
          <p:nvSpPr>
            <p:cNvPr id="195" name="Shape 18752">
              <a:extLst>
                <a:ext uri="{FF2B5EF4-FFF2-40B4-BE49-F238E27FC236}">
                  <a16:creationId xmlns:a16="http://schemas.microsoft.com/office/drawing/2014/main" id="{E67904C6-4536-4EC4-B063-F823D4CE0654}"/>
                </a:ext>
              </a:extLst>
            </p:cNvPr>
            <p:cNvSpPr/>
            <p:nvPr/>
          </p:nvSpPr>
          <p:spPr>
            <a:xfrm>
              <a:off x="1320650" y="1351701"/>
              <a:ext cx="862838" cy="140463"/>
            </a:xfrm>
            <a:custGeom>
              <a:avLst/>
              <a:gdLst/>
              <a:ahLst/>
              <a:cxnLst/>
              <a:rect l="0" t="0" r="0" b="0"/>
              <a:pathLst>
                <a:path w="862838" h="140463">
                  <a:moveTo>
                    <a:pt x="431419" y="0"/>
                  </a:moveTo>
                  <a:cubicBezTo>
                    <a:pt x="669684" y="0"/>
                    <a:pt x="862838" y="31445"/>
                    <a:pt x="862838" y="70231"/>
                  </a:cubicBezTo>
                  <a:cubicBezTo>
                    <a:pt x="862838" y="109017"/>
                    <a:pt x="669684" y="140463"/>
                    <a:pt x="431419" y="140463"/>
                  </a:cubicBezTo>
                  <a:cubicBezTo>
                    <a:pt x="193154" y="140463"/>
                    <a:pt x="0" y="109017"/>
                    <a:pt x="0" y="70231"/>
                  </a:cubicBezTo>
                  <a:cubicBezTo>
                    <a:pt x="0" y="31445"/>
                    <a:pt x="193154" y="0"/>
                    <a:pt x="43141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6" name="Shape 18753">
              <a:extLst>
                <a:ext uri="{FF2B5EF4-FFF2-40B4-BE49-F238E27FC236}">
                  <a16:creationId xmlns:a16="http://schemas.microsoft.com/office/drawing/2014/main" id="{C317B592-B440-4190-9F9A-2C422A1B92AD}"/>
                </a:ext>
              </a:extLst>
            </p:cNvPr>
            <p:cNvSpPr/>
            <p:nvPr/>
          </p:nvSpPr>
          <p:spPr>
            <a:xfrm>
              <a:off x="1357520" y="16978"/>
              <a:ext cx="783590" cy="1030936"/>
            </a:xfrm>
            <a:custGeom>
              <a:avLst/>
              <a:gdLst/>
              <a:ahLst/>
              <a:cxnLst/>
              <a:rect l="0" t="0" r="0" b="0"/>
              <a:pathLst>
                <a:path w="783590" h="1030936">
                  <a:moveTo>
                    <a:pt x="387947" y="0"/>
                  </a:moveTo>
                  <a:cubicBezTo>
                    <a:pt x="471069" y="0"/>
                    <a:pt x="570700" y="9551"/>
                    <a:pt x="685508" y="36970"/>
                  </a:cubicBezTo>
                  <a:lnTo>
                    <a:pt x="783590" y="992239"/>
                  </a:lnTo>
                  <a:cubicBezTo>
                    <a:pt x="737464" y="1006920"/>
                    <a:pt x="654952" y="1028573"/>
                    <a:pt x="569684" y="1028573"/>
                  </a:cubicBezTo>
                  <a:cubicBezTo>
                    <a:pt x="505193" y="1028573"/>
                    <a:pt x="439166" y="1016178"/>
                    <a:pt x="386080" y="979030"/>
                  </a:cubicBezTo>
                  <a:cubicBezTo>
                    <a:pt x="386080" y="979030"/>
                    <a:pt x="259080" y="1030936"/>
                    <a:pt x="110223" y="1030936"/>
                  </a:cubicBezTo>
                  <a:cubicBezTo>
                    <a:pt x="74270" y="1030936"/>
                    <a:pt x="37021" y="1027900"/>
                    <a:pt x="0" y="1020381"/>
                  </a:cubicBezTo>
                  <a:lnTo>
                    <a:pt x="92976" y="50508"/>
                  </a:lnTo>
                  <a:cubicBezTo>
                    <a:pt x="92976" y="50508"/>
                    <a:pt x="196812" y="0"/>
                    <a:pt x="38794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7" name="Shape 18754">
              <a:extLst>
                <a:ext uri="{FF2B5EF4-FFF2-40B4-BE49-F238E27FC236}">
                  <a16:creationId xmlns:a16="http://schemas.microsoft.com/office/drawing/2014/main" id="{78582AA6-B77E-46D5-8F8A-6CD26245E7B8}"/>
                </a:ext>
              </a:extLst>
            </p:cNvPr>
            <p:cNvSpPr/>
            <p:nvPr/>
          </p:nvSpPr>
          <p:spPr>
            <a:xfrm>
              <a:off x="1431015" y="53462"/>
              <a:ext cx="654647" cy="709842"/>
            </a:xfrm>
            <a:custGeom>
              <a:avLst/>
              <a:gdLst/>
              <a:ahLst/>
              <a:cxnLst/>
              <a:rect l="0" t="0" r="0" b="0"/>
              <a:pathLst>
                <a:path w="654647" h="709842">
                  <a:moveTo>
                    <a:pt x="205127" y="2342"/>
                  </a:moveTo>
                  <a:cubicBezTo>
                    <a:pt x="211477" y="2311"/>
                    <a:pt x="216964" y="2918"/>
                    <a:pt x="220726" y="4725"/>
                  </a:cubicBezTo>
                  <a:cubicBezTo>
                    <a:pt x="235776" y="11964"/>
                    <a:pt x="245809" y="0"/>
                    <a:pt x="253327" y="11913"/>
                  </a:cubicBezTo>
                  <a:cubicBezTo>
                    <a:pt x="260858" y="23813"/>
                    <a:pt x="285940" y="12548"/>
                    <a:pt x="321056" y="37630"/>
                  </a:cubicBezTo>
                  <a:cubicBezTo>
                    <a:pt x="356172" y="62713"/>
                    <a:pt x="426403" y="0"/>
                    <a:pt x="451485" y="5017"/>
                  </a:cubicBezTo>
                  <a:cubicBezTo>
                    <a:pt x="476567" y="10033"/>
                    <a:pt x="544284" y="10033"/>
                    <a:pt x="539941" y="11913"/>
                  </a:cubicBezTo>
                  <a:cubicBezTo>
                    <a:pt x="535584" y="13780"/>
                    <a:pt x="564350" y="95314"/>
                    <a:pt x="570421" y="100330"/>
                  </a:cubicBezTo>
                  <a:cubicBezTo>
                    <a:pt x="576491" y="105347"/>
                    <a:pt x="619544" y="243307"/>
                    <a:pt x="622617" y="250825"/>
                  </a:cubicBezTo>
                  <a:cubicBezTo>
                    <a:pt x="625716" y="258356"/>
                    <a:pt x="634581" y="323571"/>
                    <a:pt x="633336" y="330365"/>
                  </a:cubicBezTo>
                  <a:cubicBezTo>
                    <a:pt x="632079" y="337172"/>
                    <a:pt x="612013" y="443967"/>
                    <a:pt x="612013" y="443967"/>
                  </a:cubicBezTo>
                  <a:lnTo>
                    <a:pt x="654647" y="554330"/>
                  </a:lnTo>
                  <a:lnTo>
                    <a:pt x="321056" y="655714"/>
                  </a:lnTo>
                  <a:lnTo>
                    <a:pt x="327330" y="697294"/>
                  </a:lnTo>
                  <a:cubicBezTo>
                    <a:pt x="327330" y="697294"/>
                    <a:pt x="268376" y="684759"/>
                    <a:pt x="258356" y="675386"/>
                  </a:cubicBezTo>
                  <a:cubicBezTo>
                    <a:pt x="248310" y="666026"/>
                    <a:pt x="142964" y="709842"/>
                    <a:pt x="142964" y="709842"/>
                  </a:cubicBezTo>
                  <a:lnTo>
                    <a:pt x="19482" y="675386"/>
                  </a:lnTo>
                  <a:lnTo>
                    <a:pt x="95314" y="559346"/>
                  </a:lnTo>
                  <a:cubicBezTo>
                    <a:pt x="95314" y="559346"/>
                    <a:pt x="0" y="466535"/>
                    <a:pt x="0" y="459016"/>
                  </a:cubicBezTo>
                  <a:cubicBezTo>
                    <a:pt x="0" y="451485"/>
                    <a:pt x="42634" y="328587"/>
                    <a:pt x="47651" y="318554"/>
                  </a:cubicBezTo>
                  <a:cubicBezTo>
                    <a:pt x="52667" y="308521"/>
                    <a:pt x="65215" y="253340"/>
                    <a:pt x="67716" y="243307"/>
                  </a:cubicBezTo>
                  <a:cubicBezTo>
                    <a:pt x="70231" y="233274"/>
                    <a:pt x="27584" y="145479"/>
                    <a:pt x="30099" y="137960"/>
                  </a:cubicBezTo>
                  <a:cubicBezTo>
                    <a:pt x="32601" y="130429"/>
                    <a:pt x="80264" y="63335"/>
                    <a:pt x="80264" y="63335"/>
                  </a:cubicBezTo>
                  <a:cubicBezTo>
                    <a:pt x="80264" y="63335"/>
                    <a:pt x="132931" y="0"/>
                    <a:pt x="147981" y="4725"/>
                  </a:cubicBezTo>
                  <a:cubicBezTo>
                    <a:pt x="159268" y="8277"/>
                    <a:pt x="186078" y="2436"/>
                    <a:pt x="205127" y="234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F3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8" name="Shape 18755">
              <a:extLst>
                <a:ext uri="{FF2B5EF4-FFF2-40B4-BE49-F238E27FC236}">
                  <a16:creationId xmlns:a16="http://schemas.microsoft.com/office/drawing/2014/main" id="{8C3DE165-893F-471E-BF4C-2BE62A3954BE}"/>
                </a:ext>
              </a:extLst>
            </p:cNvPr>
            <p:cNvSpPr/>
            <p:nvPr/>
          </p:nvSpPr>
          <p:spPr>
            <a:xfrm>
              <a:off x="1479299" y="464195"/>
              <a:ext cx="483464" cy="148615"/>
            </a:xfrm>
            <a:custGeom>
              <a:avLst/>
              <a:gdLst/>
              <a:ahLst/>
              <a:cxnLst/>
              <a:rect l="0" t="0" r="0" b="0"/>
              <a:pathLst>
                <a:path w="483464" h="148615">
                  <a:moveTo>
                    <a:pt x="324193" y="0"/>
                  </a:moveTo>
                  <a:lnTo>
                    <a:pt x="483464" y="87795"/>
                  </a:lnTo>
                  <a:lnTo>
                    <a:pt x="332968" y="23838"/>
                  </a:lnTo>
                  <a:lnTo>
                    <a:pt x="47028" y="148615"/>
                  </a:lnTo>
                  <a:lnTo>
                    <a:pt x="0" y="101905"/>
                  </a:lnTo>
                  <a:lnTo>
                    <a:pt x="32419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9" name="Shape 18756">
              <a:extLst>
                <a:ext uri="{FF2B5EF4-FFF2-40B4-BE49-F238E27FC236}">
                  <a16:creationId xmlns:a16="http://schemas.microsoft.com/office/drawing/2014/main" id="{344FDC7A-D191-4226-B6C9-3BCF7EEB06EF}"/>
                </a:ext>
              </a:extLst>
            </p:cNvPr>
            <p:cNvSpPr/>
            <p:nvPr/>
          </p:nvSpPr>
          <p:spPr>
            <a:xfrm>
              <a:off x="1533855" y="306188"/>
              <a:ext cx="242036" cy="168046"/>
            </a:xfrm>
            <a:custGeom>
              <a:avLst/>
              <a:gdLst/>
              <a:ahLst/>
              <a:cxnLst/>
              <a:rect l="0" t="0" r="0" b="0"/>
              <a:pathLst>
                <a:path w="242036" h="168046">
                  <a:moveTo>
                    <a:pt x="0" y="0"/>
                  </a:moveTo>
                  <a:lnTo>
                    <a:pt x="242036" y="150482"/>
                  </a:lnTo>
                  <a:lnTo>
                    <a:pt x="199403" y="16804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0" name="Shape 18757">
              <a:extLst>
                <a:ext uri="{FF2B5EF4-FFF2-40B4-BE49-F238E27FC236}">
                  <a16:creationId xmlns:a16="http://schemas.microsoft.com/office/drawing/2014/main" id="{1C1DC153-0A6E-410E-A537-90EECD26D301}"/>
                </a:ext>
              </a:extLst>
            </p:cNvPr>
            <p:cNvSpPr/>
            <p:nvPr/>
          </p:nvSpPr>
          <p:spPr>
            <a:xfrm>
              <a:off x="1615370" y="131858"/>
              <a:ext cx="283439" cy="258344"/>
            </a:xfrm>
            <a:custGeom>
              <a:avLst/>
              <a:gdLst/>
              <a:ahLst/>
              <a:cxnLst/>
              <a:rect l="0" t="0" r="0" b="0"/>
              <a:pathLst>
                <a:path w="283439" h="258344">
                  <a:moveTo>
                    <a:pt x="0" y="0"/>
                  </a:moveTo>
                  <a:lnTo>
                    <a:pt x="160528" y="214363"/>
                  </a:lnTo>
                  <a:lnTo>
                    <a:pt x="283439" y="140462"/>
                  </a:lnTo>
                  <a:lnTo>
                    <a:pt x="160528" y="25834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1" name="Shape 18758">
              <a:extLst>
                <a:ext uri="{FF2B5EF4-FFF2-40B4-BE49-F238E27FC236}">
                  <a16:creationId xmlns:a16="http://schemas.microsoft.com/office/drawing/2014/main" id="{44615B22-C88E-41A7-95C3-7054EB2C7707}"/>
                </a:ext>
              </a:extLst>
            </p:cNvPr>
            <p:cNvSpPr/>
            <p:nvPr/>
          </p:nvSpPr>
          <p:spPr>
            <a:xfrm>
              <a:off x="1891574" y="131853"/>
              <a:ext cx="162065" cy="237706"/>
            </a:xfrm>
            <a:custGeom>
              <a:avLst/>
              <a:gdLst/>
              <a:ahLst/>
              <a:cxnLst/>
              <a:rect l="0" t="0" r="0" b="0"/>
              <a:pathLst>
                <a:path w="162065" h="237706">
                  <a:moveTo>
                    <a:pt x="0" y="0"/>
                  </a:moveTo>
                  <a:cubicBezTo>
                    <a:pt x="0" y="0"/>
                    <a:pt x="56134" y="178092"/>
                    <a:pt x="51117" y="178092"/>
                  </a:cubicBezTo>
                  <a:cubicBezTo>
                    <a:pt x="46113" y="178092"/>
                    <a:pt x="162065" y="237706"/>
                    <a:pt x="162065" y="237706"/>
                  </a:cubicBezTo>
                  <a:lnTo>
                    <a:pt x="18516" y="2056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2" name="Shape 18759">
              <a:extLst>
                <a:ext uri="{FF2B5EF4-FFF2-40B4-BE49-F238E27FC236}">
                  <a16:creationId xmlns:a16="http://schemas.microsoft.com/office/drawing/2014/main" id="{A0CE4A0A-9DBA-410A-8D28-1B05BD68969E}"/>
                </a:ext>
              </a:extLst>
            </p:cNvPr>
            <p:cNvSpPr/>
            <p:nvPr/>
          </p:nvSpPr>
          <p:spPr>
            <a:xfrm>
              <a:off x="1665633" y="723806"/>
              <a:ext cx="28308" cy="5539"/>
            </a:xfrm>
            <a:custGeom>
              <a:avLst/>
              <a:gdLst/>
              <a:ahLst/>
              <a:cxnLst/>
              <a:rect l="0" t="0" r="0" b="0"/>
              <a:pathLst>
                <a:path w="28308" h="5539">
                  <a:moveTo>
                    <a:pt x="14949" y="0"/>
                  </a:moveTo>
                  <a:lnTo>
                    <a:pt x="28308" y="4630"/>
                  </a:lnTo>
                  <a:lnTo>
                    <a:pt x="0" y="5539"/>
                  </a:lnTo>
                  <a:lnTo>
                    <a:pt x="149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3" name="Shape 18760">
              <a:extLst>
                <a:ext uri="{FF2B5EF4-FFF2-40B4-BE49-F238E27FC236}">
                  <a16:creationId xmlns:a16="http://schemas.microsoft.com/office/drawing/2014/main" id="{4D9567B7-0F0B-4BC9-A84E-5395F857E2C4}"/>
                </a:ext>
              </a:extLst>
            </p:cNvPr>
            <p:cNvSpPr/>
            <p:nvPr/>
          </p:nvSpPr>
          <p:spPr>
            <a:xfrm>
              <a:off x="1693941" y="709176"/>
              <a:ext cx="64403" cy="41580"/>
            </a:xfrm>
            <a:custGeom>
              <a:avLst/>
              <a:gdLst/>
              <a:ahLst/>
              <a:cxnLst/>
              <a:rect l="0" t="0" r="0" b="0"/>
              <a:pathLst>
                <a:path w="64403" h="41580">
                  <a:moveTo>
                    <a:pt x="58130" y="0"/>
                  </a:moveTo>
                  <a:lnTo>
                    <a:pt x="64403" y="41580"/>
                  </a:lnTo>
                  <a:lnTo>
                    <a:pt x="0" y="19260"/>
                  </a:lnTo>
                  <a:lnTo>
                    <a:pt x="27091" y="18390"/>
                  </a:lnTo>
                  <a:lnTo>
                    <a:pt x="581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4" name="Shape 18761">
              <a:extLst>
                <a:ext uri="{FF2B5EF4-FFF2-40B4-BE49-F238E27FC236}">
                  <a16:creationId xmlns:a16="http://schemas.microsoft.com/office/drawing/2014/main" id="{0778711B-CE93-4264-8DA2-F6D2B3DEECDE}"/>
                </a:ext>
              </a:extLst>
            </p:cNvPr>
            <p:cNvSpPr/>
            <p:nvPr/>
          </p:nvSpPr>
          <p:spPr>
            <a:xfrm>
              <a:off x="1450496" y="649816"/>
              <a:ext cx="215136" cy="113488"/>
            </a:xfrm>
            <a:custGeom>
              <a:avLst/>
              <a:gdLst/>
              <a:ahLst/>
              <a:cxnLst/>
              <a:rect l="0" t="0" r="0" b="0"/>
              <a:pathLst>
                <a:path w="215136" h="113488">
                  <a:moveTo>
                    <a:pt x="57620" y="0"/>
                  </a:moveTo>
                  <a:lnTo>
                    <a:pt x="42380" y="85078"/>
                  </a:lnTo>
                  <a:lnTo>
                    <a:pt x="215136" y="79529"/>
                  </a:lnTo>
                  <a:lnTo>
                    <a:pt x="123482" y="113488"/>
                  </a:lnTo>
                  <a:lnTo>
                    <a:pt x="0" y="79032"/>
                  </a:lnTo>
                  <a:lnTo>
                    <a:pt x="576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5" name="Shape 18762">
              <a:extLst>
                <a:ext uri="{FF2B5EF4-FFF2-40B4-BE49-F238E27FC236}">
                  <a16:creationId xmlns:a16="http://schemas.microsoft.com/office/drawing/2014/main" id="{4352063E-FA0C-4ADF-B29B-D8F2059AF0BC}"/>
                </a:ext>
              </a:extLst>
            </p:cNvPr>
            <p:cNvSpPr/>
            <p:nvPr/>
          </p:nvSpPr>
          <p:spPr>
            <a:xfrm>
              <a:off x="468046" y="678059"/>
              <a:ext cx="2336318" cy="977272"/>
            </a:xfrm>
            <a:custGeom>
              <a:avLst/>
              <a:gdLst/>
              <a:ahLst/>
              <a:cxnLst/>
              <a:rect l="0" t="0" r="0" b="0"/>
              <a:pathLst>
                <a:path w="2336318" h="977272">
                  <a:moveTo>
                    <a:pt x="48499" y="1663"/>
                  </a:moveTo>
                  <a:cubicBezTo>
                    <a:pt x="53888" y="2218"/>
                    <a:pt x="57480" y="3462"/>
                    <a:pt x="57480" y="3462"/>
                  </a:cubicBezTo>
                  <a:lnTo>
                    <a:pt x="88646" y="3462"/>
                  </a:lnTo>
                  <a:cubicBezTo>
                    <a:pt x="99835" y="63050"/>
                    <a:pt x="154546" y="57348"/>
                    <a:pt x="154546" y="57348"/>
                  </a:cubicBezTo>
                  <a:cubicBezTo>
                    <a:pt x="154546" y="745561"/>
                    <a:pt x="1125881" y="835541"/>
                    <a:pt x="1125881" y="835541"/>
                  </a:cubicBezTo>
                  <a:cubicBezTo>
                    <a:pt x="1125881" y="891027"/>
                    <a:pt x="1185659" y="889871"/>
                    <a:pt x="1185659" y="889871"/>
                  </a:cubicBezTo>
                  <a:lnTo>
                    <a:pt x="1537957" y="889871"/>
                  </a:lnTo>
                  <a:cubicBezTo>
                    <a:pt x="1537957" y="889871"/>
                    <a:pt x="1597673" y="891027"/>
                    <a:pt x="1597673" y="835541"/>
                  </a:cubicBezTo>
                  <a:cubicBezTo>
                    <a:pt x="1597673" y="835541"/>
                    <a:pt x="2048967" y="793542"/>
                    <a:pt x="2336318" y="548838"/>
                  </a:cubicBezTo>
                  <a:cubicBezTo>
                    <a:pt x="2065084" y="870300"/>
                    <a:pt x="1511427" y="921786"/>
                    <a:pt x="1511427" y="921786"/>
                  </a:cubicBezTo>
                  <a:cubicBezTo>
                    <a:pt x="1511427" y="977272"/>
                    <a:pt x="1451699" y="976116"/>
                    <a:pt x="1451699" y="976116"/>
                  </a:cubicBezTo>
                  <a:lnTo>
                    <a:pt x="1099401" y="976116"/>
                  </a:lnTo>
                  <a:cubicBezTo>
                    <a:pt x="1099401" y="976116"/>
                    <a:pt x="1039622" y="977272"/>
                    <a:pt x="1039622" y="921786"/>
                  </a:cubicBezTo>
                  <a:cubicBezTo>
                    <a:pt x="1039622" y="921786"/>
                    <a:pt x="68300" y="831807"/>
                    <a:pt x="68300" y="143594"/>
                  </a:cubicBezTo>
                  <a:cubicBezTo>
                    <a:pt x="68300" y="143594"/>
                    <a:pt x="0" y="151417"/>
                    <a:pt x="0" y="67483"/>
                  </a:cubicBezTo>
                  <a:cubicBezTo>
                    <a:pt x="0" y="4542"/>
                    <a:pt x="32333" y="0"/>
                    <a:pt x="48499" y="166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D4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6" name="Shape 18763">
              <a:extLst>
                <a:ext uri="{FF2B5EF4-FFF2-40B4-BE49-F238E27FC236}">
                  <a16:creationId xmlns:a16="http://schemas.microsoft.com/office/drawing/2014/main" id="{04825267-DDA6-4C7F-AC0F-6284300BBA39}"/>
                </a:ext>
              </a:extLst>
            </p:cNvPr>
            <p:cNvSpPr/>
            <p:nvPr/>
          </p:nvSpPr>
          <p:spPr>
            <a:xfrm>
              <a:off x="1546983" y="1650581"/>
              <a:ext cx="19584" cy="3594"/>
            </a:xfrm>
            <a:custGeom>
              <a:avLst/>
              <a:gdLst/>
              <a:ahLst/>
              <a:cxnLst/>
              <a:rect l="0" t="0" r="0" b="0"/>
              <a:pathLst>
                <a:path w="19584" h="3594">
                  <a:moveTo>
                    <a:pt x="0" y="0"/>
                  </a:moveTo>
                  <a:lnTo>
                    <a:pt x="19584" y="3594"/>
                  </a:lnTo>
                  <a:cubicBezTo>
                    <a:pt x="17869" y="3566"/>
                    <a:pt x="13802" y="3398"/>
                    <a:pt x="8561" y="2522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7" name="Shape 18764">
              <a:extLst>
                <a:ext uri="{FF2B5EF4-FFF2-40B4-BE49-F238E27FC236}">
                  <a16:creationId xmlns:a16="http://schemas.microsoft.com/office/drawing/2014/main" id="{3AEDA74B-793A-47F1-8256-410D749C6E12}"/>
                </a:ext>
              </a:extLst>
            </p:cNvPr>
            <p:cNvSpPr/>
            <p:nvPr/>
          </p:nvSpPr>
          <p:spPr>
            <a:xfrm>
              <a:off x="1508515" y="1610716"/>
              <a:ext cx="38468" cy="39865"/>
            </a:xfrm>
            <a:custGeom>
              <a:avLst/>
              <a:gdLst/>
              <a:ahLst/>
              <a:cxnLst/>
              <a:rect l="0" t="0" r="0" b="0"/>
              <a:pathLst>
                <a:path w="38468" h="39865">
                  <a:moveTo>
                    <a:pt x="0" y="0"/>
                  </a:moveTo>
                  <a:cubicBezTo>
                    <a:pt x="3347" y="20504"/>
                    <a:pt x="16145" y="31341"/>
                    <a:pt x="28964" y="37065"/>
                  </a:cubicBezTo>
                  <a:lnTo>
                    <a:pt x="38468" y="39865"/>
                  </a:lnTo>
                  <a:lnTo>
                    <a:pt x="29264" y="38176"/>
                  </a:lnTo>
                  <a:cubicBezTo>
                    <a:pt x="6687" y="28687"/>
                    <a:pt x="1286" y="892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8" name="Shape 18765">
              <a:extLst>
                <a:ext uri="{FF2B5EF4-FFF2-40B4-BE49-F238E27FC236}">
                  <a16:creationId xmlns:a16="http://schemas.microsoft.com/office/drawing/2014/main" id="{21D7DEBB-BA3F-4D42-BD5A-43AF0580CEEC}"/>
                </a:ext>
              </a:extLst>
            </p:cNvPr>
            <p:cNvSpPr/>
            <p:nvPr/>
          </p:nvSpPr>
          <p:spPr>
            <a:xfrm>
              <a:off x="1458825" y="1593579"/>
              <a:ext cx="45931" cy="5974"/>
            </a:xfrm>
            <a:custGeom>
              <a:avLst/>
              <a:gdLst/>
              <a:ahLst/>
              <a:cxnLst/>
              <a:rect l="0" t="0" r="0" b="0"/>
              <a:pathLst>
                <a:path w="45931" h="5974">
                  <a:moveTo>
                    <a:pt x="0" y="0"/>
                  </a:moveTo>
                  <a:lnTo>
                    <a:pt x="45931" y="5974"/>
                  </a:lnTo>
                  <a:cubicBezTo>
                    <a:pt x="41586" y="5521"/>
                    <a:pt x="32495" y="4514"/>
                    <a:pt x="19390" y="276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9" name="Shape 18766">
              <a:extLst>
                <a:ext uri="{FF2B5EF4-FFF2-40B4-BE49-F238E27FC236}">
                  <a16:creationId xmlns:a16="http://schemas.microsoft.com/office/drawing/2014/main" id="{EB42D843-0716-458D-AD16-3B85FA4AF8E1}"/>
                </a:ext>
              </a:extLst>
            </p:cNvPr>
            <p:cNvSpPr/>
            <p:nvPr/>
          </p:nvSpPr>
          <p:spPr>
            <a:xfrm>
              <a:off x="864333" y="1384047"/>
              <a:ext cx="594492" cy="209532"/>
            </a:xfrm>
            <a:custGeom>
              <a:avLst/>
              <a:gdLst/>
              <a:ahLst/>
              <a:cxnLst/>
              <a:rect l="0" t="0" r="0" b="0"/>
              <a:pathLst>
                <a:path w="594492" h="209532">
                  <a:moveTo>
                    <a:pt x="0" y="0"/>
                  </a:moveTo>
                  <a:cubicBezTo>
                    <a:pt x="217045" y="140367"/>
                    <a:pt x="481224" y="192516"/>
                    <a:pt x="591305" y="209079"/>
                  </a:cubicBezTo>
                  <a:lnTo>
                    <a:pt x="594492" y="209532"/>
                  </a:lnTo>
                  <a:lnTo>
                    <a:pt x="534212" y="201692"/>
                  </a:lnTo>
                  <a:cubicBezTo>
                    <a:pt x="295895" y="163480"/>
                    <a:pt x="123337" y="85022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0" name="Shape 18767">
              <a:extLst>
                <a:ext uri="{FF2B5EF4-FFF2-40B4-BE49-F238E27FC236}">
                  <a16:creationId xmlns:a16="http://schemas.microsoft.com/office/drawing/2014/main" id="{6FABA6C7-9F02-4C21-A3F9-5C1F495B728B}"/>
                </a:ext>
              </a:extLst>
            </p:cNvPr>
            <p:cNvSpPr/>
            <p:nvPr/>
          </p:nvSpPr>
          <p:spPr>
            <a:xfrm>
              <a:off x="692413" y="993356"/>
              <a:ext cx="2239188" cy="574573"/>
            </a:xfrm>
            <a:custGeom>
              <a:avLst/>
              <a:gdLst/>
              <a:ahLst/>
              <a:cxnLst/>
              <a:rect l="0" t="0" r="0" b="0"/>
              <a:pathLst>
                <a:path w="2239188" h="574573">
                  <a:moveTo>
                    <a:pt x="2239188" y="0"/>
                  </a:moveTo>
                  <a:cubicBezTo>
                    <a:pt x="2207463" y="138671"/>
                    <a:pt x="2123453" y="244946"/>
                    <a:pt x="2017687" y="326492"/>
                  </a:cubicBezTo>
                  <a:cubicBezTo>
                    <a:pt x="2051596" y="298336"/>
                    <a:pt x="2083346" y="267437"/>
                    <a:pt x="2111960" y="233541"/>
                  </a:cubicBezTo>
                  <a:cubicBezTo>
                    <a:pt x="1824596" y="478244"/>
                    <a:pt x="1373302" y="520243"/>
                    <a:pt x="1373302" y="520243"/>
                  </a:cubicBezTo>
                  <a:cubicBezTo>
                    <a:pt x="1373302" y="573519"/>
                    <a:pt x="1318273" y="574573"/>
                    <a:pt x="1313866" y="574573"/>
                  </a:cubicBezTo>
                  <a:lnTo>
                    <a:pt x="961009" y="574573"/>
                  </a:lnTo>
                  <a:cubicBezTo>
                    <a:pt x="956602" y="574573"/>
                    <a:pt x="901510" y="573519"/>
                    <a:pt x="901510" y="520243"/>
                  </a:cubicBezTo>
                  <a:cubicBezTo>
                    <a:pt x="901510" y="520243"/>
                    <a:pt x="222669" y="457378"/>
                    <a:pt x="0" y="34646"/>
                  </a:cubicBezTo>
                  <a:cubicBezTo>
                    <a:pt x="51257" y="18821"/>
                    <a:pt x="99327" y="2655"/>
                    <a:pt x="99327" y="2655"/>
                  </a:cubicBezTo>
                  <a:cubicBezTo>
                    <a:pt x="183744" y="42393"/>
                    <a:pt x="261798" y="55639"/>
                    <a:pt x="328371" y="55639"/>
                  </a:cubicBezTo>
                  <a:cubicBezTo>
                    <a:pt x="461518" y="55639"/>
                    <a:pt x="548729" y="2655"/>
                    <a:pt x="548729" y="2655"/>
                  </a:cubicBezTo>
                  <a:cubicBezTo>
                    <a:pt x="586093" y="22771"/>
                    <a:pt x="625463" y="35967"/>
                    <a:pt x="665112" y="44006"/>
                  </a:cubicBezTo>
                  <a:lnTo>
                    <a:pt x="628460" y="426339"/>
                  </a:lnTo>
                  <a:cubicBezTo>
                    <a:pt x="628307" y="427089"/>
                    <a:pt x="628244" y="427825"/>
                    <a:pt x="628244" y="428575"/>
                  </a:cubicBezTo>
                  <a:cubicBezTo>
                    <a:pt x="628244" y="467361"/>
                    <a:pt x="821398" y="498805"/>
                    <a:pt x="1059663" y="498805"/>
                  </a:cubicBezTo>
                  <a:cubicBezTo>
                    <a:pt x="1297915" y="498805"/>
                    <a:pt x="1491082" y="467361"/>
                    <a:pt x="1491082" y="428575"/>
                  </a:cubicBezTo>
                  <a:cubicBezTo>
                    <a:pt x="1491082" y="427775"/>
                    <a:pt x="1490993" y="426974"/>
                    <a:pt x="1490828" y="426187"/>
                  </a:cubicBezTo>
                  <a:lnTo>
                    <a:pt x="1448702" y="15863"/>
                  </a:lnTo>
                  <a:cubicBezTo>
                    <a:pt x="1472337" y="8344"/>
                    <a:pt x="1486434" y="2655"/>
                    <a:pt x="1486434" y="2655"/>
                  </a:cubicBezTo>
                  <a:cubicBezTo>
                    <a:pt x="1530667" y="41580"/>
                    <a:pt x="1592187" y="54547"/>
                    <a:pt x="1654582" y="54547"/>
                  </a:cubicBezTo>
                  <a:cubicBezTo>
                    <a:pt x="1779334" y="54547"/>
                    <a:pt x="1907527" y="2655"/>
                    <a:pt x="1907527" y="2655"/>
                  </a:cubicBezTo>
                  <a:cubicBezTo>
                    <a:pt x="1956054" y="41885"/>
                    <a:pt x="2008480" y="55055"/>
                    <a:pt x="2057019" y="55055"/>
                  </a:cubicBezTo>
                  <a:cubicBezTo>
                    <a:pt x="2156244" y="55055"/>
                    <a:pt x="2239188" y="0"/>
                    <a:pt x="223918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1" name="Shape 18768">
              <a:extLst>
                <a:ext uri="{FF2B5EF4-FFF2-40B4-BE49-F238E27FC236}">
                  <a16:creationId xmlns:a16="http://schemas.microsoft.com/office/drawing/2014/main" id="{501246FD-BC26-4A1A-ACAC-9F7D3B8692CC}"/>
                </a:ext>
              </a:extLst>
            </p:cNvPr>
            <p:cNvSpPr/>
            <p:nvPr/>
          </p:nvSpPr>
          <p:spPr>
            <a:xfrm>
              <a:off x="1320652" y="1419699"/>
              <a:ext cx="216" cy="2236"/>
            </a:xfrm>
            <a:custGeom>
              <a:avLst/>
              <a:gdLst/>
              <a:ahLst/>
              <a:cxnLst/>
              <a:rect l="0" t="0" r="0" b="0"/>
              <a:pathLst>
                <a:path w="216" h="2236">
                  <a:moveTo>
                    <a:pt x="0" y="2236"/>
                  </a:moveTo>
                  <a:lnTo>
                    <a:pt x="2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C849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2" name="Shape 18769">
              <a:extLst>
                <a:ext uri="{FF2B5EF4-FFF2-40B4-BE49-F238E27FC236}">
                  <a16:creationId xmlns:a16="http://schemas.microsoft.com/office/drawing/2014/main" id="{E2B5A0B5-D000-4553-9FE3-CE889B95E433}"/>
                </a:ext>
              </a:extLst>
            </p:cNvPr>
            <p:cNvSpPr/>
            <p:nvPr/>
          </p:nvSpPr>
          <p:spPr>
            <a:xfrm>
              <a:off x="2183248" y="1419546"/>
              <a:ext cx="241" cy="2388"/>
            </a:xfrm>
            <a:custGeom>
              <a:avLst/>
              <a:gdLst/>
              <a:ahLst/>
              <a:cxnLst/>
              <a:rect l="0" t="0" r="0" b="0"/>
              <a:pathLst>
                <a:path w="241" h="2388">
                  <a:moveTo>
                    <a:pt x="241" y="2388"/>
                  </a:moveTo>
                  <a:cubicBezTo>
                    <a:pt x="241" y="1588"/>
                    <a:pt x="165" y="78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C849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3" name="Shape 18770">
              <a:extLst>
                <a:ext uri="{FF2B5EF4-FFF2-40B4-BE49-F238E27FC236}">
                  <a16:creationId xmlns:a16="http://schemas.microsoft.com/office/drawing/2014/main" id="{C79F8977-45D6-4A79-8BAF-38AE4E539D62}"/>
                </a:ext>
              </a:extLst>
            </p:cNvPr>
            <p:cNvSpPr/>
            <p:nvPr/>
          </p:nvSpPr>
          <p:spPr>
            <a:xfrm>
              <a:off x="1320864" y="996010"/>
              <a:ext cx="862381" cy="423685"/>
            </a:xfrm>
            <a:custGeom>
              <a:avLst/>
              <a:gdLst/>
              <a:ahLst/>
              <a:cxnLst/>
              <a:rect l="0" t="0" r="0" b="0"/>
              <a:pathLst>
                <a:path w="862381" h="423685">
                  <a:moveTo>
                    <a:pt x="422732" y="0"/>
                  </a:moveTo>
                  <a:cubicBezTo>
                    <a:pt x="475818" y="37147"/>
                    <a:pt x="541858" y="49543"/>
                    <a:pt x="606349" y="49543"/>
                  </a:cubicBezTo>
                  <a:cubicBezTo>
                    <a:pt x="691604" y="49543"/>
                    <a:pt x="774116" y="27889"/>
                    <a:pt x="820255" y="13208"/>
                  </a:cubicBezTo>
                  <a:lnTo>
                    <a:pt x="862381" y="423532"/>
                  </a:lnTo>
                  <a:cubicBezTo>
                    <a:pt x="854647" y="385852"/>
                    <a:pt x="664553" y="355689"/>
                    <a:pt x="431203" y="355689"/>
                  </a:cubicBezTo>
                  <a:cubicBezTo>
                    <a:pt x="197536" y="355689"/>
                    <a:pt x="7252" y="385940"/>
                    <a:pt x="0" y="423685"/>
                  </a:cubicBezTo>
                  <a:lnTo>
                    <a:pt x="36652" y="41351"/>
                  </a:lnTo>
                  <a:cubicBezTo>
                    <a:pt x="73685" y="48870"/>
                    <a:pt x="110922" y="51905"/>
                    <a:pt x="146876" y="51905"/>
                  </a:cubicBezTo>
                  <a:cubicBezTo>
                    <a:pt x="295745" y="51905"/>
                    <a:pt x="422732" y="0"/>
                    <a:pt x="4227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C849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4" name="Shape 18771">
              <a:extLst>
                <a:ext uri="{FF2B5EF4-FFF2-40B4-BE49-F238E27FC236}">
                  <a16:creationId xmlns:a16="http://schemas.microsoft.com/office/drawing/2014/main" id="{BB3AEDE8-2A4E-4F6B-8CF3-882AF75B0744}"/>
                </a:ext>
              </a:extLst>
            </p:cNvPr>
            <p:cNvSpPr/>
            <p:nvPr/>
          </p:nvSpPr>
          <p:spPr>
            <a:xfrm>
              <a:off x="1320652" y="1351701"/>
              <a:ext cx="862838" cy="140462"/>
            </a:xfrm>
            <a:custGeom>
              <a:avLst/>
              <a:gdLst/>
              <a:ahLst/>
              <a:cxnLst/>
              <a:rect l="0" t="0" r="0" b="0"/>
              <a:pathLst>
                <a:path w="862838" h="140462">
                  <a:moveTo>
                    <a:pt x="431419" y="0"/>
                  </a:moveTo>
                  <a:cubicBezTo>
                    <a:pt x="664769" y="0"/>
                    <a:pt x="854850" y="30163"/>
                    <a:pt x="862597" y="67843"/>
                  </a:cubicBezTo>
                  <a:lnTo>
                    <a:pt x="862838" y="70231"/>
                  </a:lnTo>
                  <a:cubicBezTo>
                    <a:pt x="862838" y="109017"/>
                    <a:pt x="669684" y="140462"/>
                    <a:pt x="431419" y="140462"/>
                  </a:cubicBezTo>
                  <a:cubicBezTo>
                    <a:pt x="193154" y="140462"/>
                    <a:pt x="0" y="109017"/>
                    <a:pt x="0" y="70231"/>
                  </a:cubicBezTo>
                  <a:lnTo>
                    <a:pt x="216" y="67996"/>
                  </a:lnTo>
                  <a:cubicBezTo>
                    <a:pt x="7468" y="30252"/>
                    <a:pt x="197752" y="0"/>
                    <a:pt x="43141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7C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5" name="Shape 18772">
              <a:extLst>
                <a:ext uri="{FF2B5EF4-FFF2-40B4-BE49-F238E27FC236}">
                  <a16:creationId xmlns:a16="http://schemas.microsoft.com/office/drawing/2014/main" id="{A8DD4390-5396-4480-8603-495CCA0EECC9}"/>
                </a:ext>
              </a:extLst>
            </p:cNvPr>
            <p:cNvSpPr/>
            <p:nvPr/>
          </p:nvSpPr>
          <p:spPr>
            <a:xfrm>
              <a:off x="580163" y="1028000"/>
              <a:ext cx="2224202" cy="626187"/>
            </a:xfrm>
            <a:custGeom>
              <a:avLst/>
              <a:gdLst/>
              <a:ahLst/>
              <a:cxnLst/>
              <a:rect l="0" t="0" r="0" b="0"/>
              <a:pathLst>
                <a:path w="2224202" h="626187">
                  <a:moveTo>
                    <a:pt x="112255" y="0"/>
                  </a:moveTo>
                  <a:cubicBezTo>
                    <a:pt x="334925" y="422732"/>
                    <a:pt x="1013765" y="485598"/>
                    <a:pt x="1013765" y="485598"/>
                  </a:cubicBezTo>
                  <a:cubicBezTo>
                    <a:pt x="1013765" y="538874"/>
                    <a:pt x="1068857" y="539928"/>
                    <a:pt x="1073264" y="539928"/>
                  </a:cubicBezTo>
                  <a:lnTo>
                    <a:pt x="1426108" y="539928"/>
                  </a:lnTo>
                  <a:cubicBezTo>
                    <a:pt x="1430528" y="539928"/>
                    <a:pt x="1485557" y="538874"/>
                    <a:pt x="1485557" y="485598"/>
                  </a:cubicBezTo>
                  <a:cubicBezTo>
                    <a:pt x="1485557" y="485598"/>
                    <a:pt x="1936852" y="443599"/>
                    <a:pt x="2224202" y="198895"/>
                  </a:cubicBezTo>
                  <a:cubicBezTo>
                    <a:pt x="2195602" y="232791"/>
                    <a:pt x="2163852" y="263703"/>
                    <a:pt x="2129943" y="291846"/>
                  </a:cubicBezTo>
                  <a:cubicBezTo>
                    <a:pt x="1843037" y="513080"/>
                    <a:pt x="1395882" y="552628"/>
                    <a:pt x="1396988" y="565138"/>
                  </a:cubicBezTo>
                  <a:cubicBezTo>
                    <a:pt x="1402296" y="626187"/>
                    <a:pt x="1317371" y="626187"/>
                    <a:pt x="1317371" y="626187"/>
                  </a:cubicBezTo>
                  <a:lnTo>
                    <a:pt x="986396" y="626187"/>
                  </a:lnTo>
                  <a:cubicBezTo>
                    <a:pt x="979551" y="626059"/>
                    <a:pt x="935050" y="623735"/>
                    <a:pt x="928357" y="582714"/>
                  </a:cubicBezTo>
                  <a:cubicBezTo>
                    <a:pt x="927951" y="579895"/>
                    <a:pt x="927951" y="578168"/>
                    <a:pt x="927951" y="578168"/>
                  </a:cubicBezTo>
                  <a:lnTo>
                    <a:pt x="927507" y="571856"/>
                  </a:lnTo>
                  <a:cubicBezTo>
                    <a:pt x="926541" y="571754"/>
                    <a:pt x="925563" y="571653"/>
                    <a:pt x="924585" y="571564"/>
                  </a:cubicBezTo>
                  <a:cubicBezTo>
                    <a:pt x="889826" y="567931"/>
                    <a:pt x="551307" y="528803"/>
                    <a:pt x="284175" y="356044"/>
                  </a:cubicBezTo>
                  <a:cubicBezTo>
                    <a:pt x="62827" y="203467"/>
                    <a:pt x="0" y="29794"/>
                    <a:pt x="0" y="29794"/>
                  </a:cubicBezTo>
                  <a:cubicBezTo>
                    <a:pt x="19406" y="27660"/>
                    <a:pt x="67069" y="13957"/>
                    <a:pt x="1122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F7D9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6" name="Shape 18773">
              <a:extLst>
                <a:ext uri="{FF2B5EF4-FFF2-40B4-BE49-F238E27FC236}">
                  <a16:creationId xmlns:a16="http://schemas.microsoft.com/office/drawing/2014/main" id="{9CFB78EC-59D1-4BE5-BEF1-5D63472CFB87}"/>
                </a:ext>
              </a:extLst>
            </p:cNvPr>
            <p:cNvSpPr/>
            <p:nvPr/>
          </p:nvSpPr>
          <p:spPr>
            <a:xfrm>
              <a:off x="2136473" y="1174350"/>
              <a:ext cx="115925" cy="115926"/>
            </a:xfrm>
            <a:custGeom>
              <a:avLst/>
              <a:gdLst/>
              <a:ahLst/>
              <a:cxnLst/>
              <a:rect l="0" t="0" r="0" b="0"/>
              <a:pathLst>
                <a:path w="115925" h="115926">
                  <a:moveTo>
                    <a:pt x="57963" y="0"/>
                  </a:moveTo>
                  <a:cubicBezTo>
                    <a:pt x="89967" y="0"/>
                    <a:pt x="115925" y="25959"/>
                    <a:pt x="115925" y="57963"/>
                  </a:cubicBezTo>
                  <a:cubicBezTo>
                    <a:pt x="115925" y="89980"/>
                    <a:pt x="89967" y="115926"/>
                    <a:pt x="57963" y="115926"/>
                  </a:cubicBezTo>
                  <a:cubicBezTo>
                    <a:pt x="25946" y="115926"/>
                    <a:pt x="0" y="89980"/>
                    <a:pt x="0" y="57963"/>
                  </a:cubicBezTo>
                  <a:cubicBezTo>
                    <a:pt x="0" y="25959"/>
                    <a:pt x="25946" y="0"/>
                    <a:pt x="579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7" name="Shape 18774">
              <a:extLst>
                <a:ext uri="{FF2B5EF4-FFF2-40B4-BE49-F238E27FC236}">
                  <a16:creationId xmlns:a16="http://schemas.microsoft.com/office/drawing/2014/main" id="{88FC0DFC-5897-42EC-B94E-50B95E2EE089}"/>
                </a:ext>
              </a:extLst>
            </p:cNvPr>
            <p:cNvSpPr/>
            <p:nvPr/>
          </p:nvSpPr>
          <p:spPr>
            <a:xfrm>
              <a:off x="2291034" y="1124945"/>
              <a:ext cx="61938" cy="61938"/>
            </a:xfrm>
            <a:custGeom>
              <a:avLst/>
              <a:gdLst/>
              <a:ahLst/>
              <a:cxnLst/>
              <a:rect l="0" t="0" r="0" b="0"/>
              <a:pathLst>
                <a:path w="61938" h="61938">
                  <a:moveTo>
                    <a:pt x="30976" y="0"/>
                  </a:moveTo>
                  <a:cubicBezTo>
                    <a:pt x="48070" y="0"/>
                    <a:pt x="61938" y="13869"/>
                    <a:pt x="61938" y="30976"/>
                  </a:cubicBezTo>
                  <a:cubicBezTo>
                    <a:pt x="61938" y="48070"/>
                    <a:pt x="48070" y="61938"/>
                    <a:pt x="30976" y="61938"/>
                  </a:cubicBezTo>
                  <a:cubicBezTo>
                    <a:pt x="13869" y="61938"/>
                    <a:pt x="0" y="48070"/>
                    <a:pt x="0" y="30976"/>
                  </a:cubicBezTo>
                  <a:cubicBezTo>
                    <a:pt x="0" y="13869"/>
                    <a:pt x="13869" y="0"/>
                    <a:pt x="309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8" name="Shape 18775">
              <a:extLst>
                <a:ext uri="{FF2B5EF4-FFF2-40B4-BE49-F238E27FC236}">
                  <a16:creationId xmlns:a16="http://schemas.microsoft.com/office/drawing/2014/main" id="{1885E5ED-26EB-4B83-9D14-5CC1B0F12975}"/>
                </a:ext>
              </a:extLst>
            </p:cNvPr>
            <p:cNvSpPr/>
            <p:nvPr/>
          </p:nvSpPr>
          <p:spPr>
            <a:xfrm>
              <a:off x="608627" y="749074"/>
              <a:ext cx="220789" cy="12598"/>
            </a:xfrm>
            <a:custGeom>
              <a:avLst/>
              <a:gdLst/>
              <a:ahLst/>
              <a:cxnLst/>
              <a:rect l="0" t="0" r="0" b="0"/>
              <a:pathLst>
                <a:path w="220789" h="12598">
                  <a:moveTo>
                    <a:pt x="74803" y="0"/>
                  </a:moveTo>
                  <a:cubicBezTo>
                    <a:pt x="88468" y="12"/>
                    <a:pt x="113106" y="38"/>
                    <a:pt x="113106" y="38"/>
                  </a:cubicBezTo>
                  <a:cubicBezTo>
                    <a:pt x="113106" y="38"/>
                    <a:pt x="142545" y="12"/>
                    <a:pt x="154978" y="0"/>
                  </a:cubicBezTo>
                  <a:cubicBezTo>
                    <a:pt x="166002" y="12"/>
                    <a:pt x="171297" y="25"/>
                    <a:pt x="174561" y="38"/>
                  </a:cubicBezTo>
                  <a:cubicBezTo>
                    <a:pt x="193802" y="140"/>
                    <a:pt x="204711" y="2298"/>
                    <a:pt x="220789" y="6299"/>
                  </a:cubicBezTo>
                  <a:cubicBezTo>
                    <a:pt x="204711" y="10299"/>
                    <a:pt x="193802" y="12458"/>
                    <a:pt x="174561" y="12560"/>
                  </a:cubicBezTo>
                  <a:cubicBezTo>
                    <a:pt x="171297" y="12573"/>
                    <a:pt x="166002" y="12585"/>
                    <a:pt x="154978" y="12598"/>
                  </a:cubicBezTo>
                  <a:cubicBezTo>
                    <a:pt x="142545" y="12585"/>
                    <a:pt x="113106" y="12560"/>
                    <a:pt x="113106" y="12560"/>
                  </a:cubicBezTo>
                  <a:cubicBezTo>
                    <a:pt x="113106" y="12560"/>
                    <a:pt x="88468" y="12585"/>
                    <a:pt x="74803" y="12598"/>
                  </a:cubicBezTo>
                  <a:cubicBezTo>
                    <a:pt x="60096" y="12585"/>
                    <a:pt x="50990" y="12573"/>
                    <a:pt x="46228" y="12560"/>
                  </a:cubicBezTo>
                  <a:cubicBezTo>
                    <a:pt x="26988" y="12458"/>
                    <a:pt x="16078" y="10299"/>
                    <a:pt x="0" y="6299"/>
                  </a:cubicBezTo>
                  <a:cubicBezTo>
                    <a:pt x="16078" y="2298"/>
                    <a:pt x="26988" y="140"/>
                    <a:pt x="46228" y="38"/>
                  </a:cubicBezTo>
                  <a:cubicBezTo>
                    <a:pt x="50990" y="25"/>
                    <a:pt x="60096" y="12"/>
                    <a:pt x="748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9" name="Shape 18776">
              <a:extLst>
                <a:ext uri="{FF2B5EF4-FFF2-40B4-BE49-F238E27FC236}">
                  <a16:creationId xmlns:a16="http://schemas.microsoft.com/office/drawing/2014/main" id="{2C6600D3-E4C2-4A08-91D3-18B8BE35544B}"/>
                </a:ext>
              </a:extLst>
            </p:cNvPr>
            <p:cNvSpPr/>
            <p:nvPr/>
          </p:nvSpPr>
          <p:spPr>
            <a:xfrm>
              <a:off x="887827" y="749112"/>
              <a:ext cx="90208" cy="12522"/>
            </a:xfrm>
            <a:custGeom>
              <a:avLst/>
              <a:gdLst/>
              <a:ahLst/>
              <a:cxnLst/>
              <a:rect l="0" t="0" r="0" b="0"/>
              <a:pathLst>
                <a:path w="90208" h="12522">
                  <a:moveTo>
                    <a:pt x="12167" y="0"/>
                  </a:moveTo>
                  <a:lnTo>
                    <a:pt x="78042" y="0"/>
                  </a:lnTo>
                  <a:cubicBezTo>
                    <a:pt x="83109" y="102"/>
                    <a:pt x="85979" y="2260"/>
                    <a:pt x="90208" y="6261"/>
                  </a:cubicBezTo>
                  <a:cubicBezTo>
                    <a:pt x="85979" y="10261"/>
                    <a:pt x="83109" y="12420"/>
                    <a:pt x="78042" y="12522"/>
                  </a:cubicBezTo>
                  <a:lnTo>
                    <a:pt x="12167" y="12522"/>
                  </a:lnTo>
                  <a:cubicBezTo>
                    <a:pt x="7099" y="12420"/>
                    <a:pt x="4229" y="10261"/>
                    <a:pt x="0" y="6261"/>
                  </a:cubicBezTo>
                  <a:cubicBezTo>
                    <a:pt x="4229" y="2260"/>
                    <a:pt x="7099" y="102"/>
                    <a:pt x="1216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0" name="Shape 18777">
              <a:extLst>
                <a:ext uri="{FF2B5EF4-FFF2-40B4-BE49-F238E27FC236}">
                  <a16:creationId xmlns:a16="http://schemas.microsoft.com/office/drawing/2014/main" id="{F8AF361E-DB41-4E9E-AD53-B1AE0BFF9688}"/>
                </a:ext>
              </a:extLst>
            </p:cNvPr>
            <p:cNvSpPr/>
            <p:nvPr/>
          </p:nvSpPr>
          <p:spPr>
            <a:xfrm>
              <a:off x="1206874" y="855545"/>
              <a:ext cx="81585" cy="81584"/>
            </a:xfrm>
            <a:custGeom>
              <a:avLst/>
              <a:gdLst/>
              <a:ahLst/>
              <a:cxnLst/>
              <a:rect l="0" t="0" r="0" b="0"/>
              <a:pathLst>
                <a:path w="81585" h="81584">
                  <a:moveTo>
                    <a:pt x="40792" y="0"/>
                  </a:moveTo>
                  <a:cubicBezTo>
                    <a:pt x="63322" y="0"/>
                    <a:pt x="81585" y="18262"/>
                    <a:pt x="81585" y="40792"/>
                  </a:cubicBezTo>
                  <a:cubicBezTo>
                    <a:pt x="81585" y="63322"/>
                    <a:pt x="63322" y="81584"/>
                    <a:pt x="40792" y="81584"/>
                  </a:cubicBezTo>
                  <a:cubicBezTo>
                    <a:pt x="18263" y="81584"/>
                    <a:pt x="0" y="63322"/>
                    <a:pt x="0" y="40792"/>
                  </a:cubicBezTo>
                  <a:cubicBezTo>
                    <a:pt x="0" y="18262"/>
                    <a:pt x="18263" y="0"/>
                    <a:pt x="4079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1" name="Shape 18778">
              <a:extLst>
                <a:ext uri="{FF2B5EF4-FFF2-40B4-BE49-F238E27FC236}">
                  <a16:creationId xmlns:a16="http://schemas.microsoft.com/office/drawing/2014/main" id="{D84E7F94-ED1F-4629-B1D1-A1BCA554B8CC}"/>
                </a:ext>
              </a:extLst>
            </p:cNvPr>
            <p:cNvSpPr/>
            <p:nvPr/>
          </p:nvSpPr>
          <p:spPr>
            <a:xfrm>
              <a:off x="1288457" y="924257"/>
              <a:ext cx="36500" cy="36487"/>
            </a:xfrm>
            <a:custGeom>
              <a:avLst/>
              <a:gdLst/>
              <a:ahLst/>
              <a:cxnLst/>
              <a:rect l="0" t="0" r="0" b="0"/>
              <a:pathLst>
                <a:path w="36500" h="36487">
                  <a:moveTo>
                    <a:pt x="18250" y="0"/>
                  </a:moveTo>
                  <a:cubicBezTo>
                    <a:pt x="28334" y="0"/>
                    <a:pt x="36500" y="8165"/>
                    <a:pt x="36500" y="18237"/>
                  </a:cubicBezTo>
                  <a:cubicBezTo>
                    <a:pt x="36500" y="28321"/>
                    <a:pt x="28334" y="36487"/>
                    <a:pt x="18250" y="36487"/>
                  </a:cubicBezTo>
                  <a:cubicBezTo>
                    <a:pt x="8166" y="36487"/>
                    <a:pt x="0" y="28321"/>
                    <a:pt x="0" y="18237"/>
                  </a:cubicBezTo>
                  <a:cubicBezTo>
                    <a:pt x="0" y="8165"/>
                    <a:pt x="8166" y="0"/>
                    <a:pt x="182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2" name="Shape 18779">
              <a:extLst>
                <a:ext uri="{FF2B5EF4-FFF2-40B4-BE49-F238E27FC236}">
                  <a16:creationId xmlns:a16="http://schemas.microsoft.com/office/drawing/2014/main" id="{69C20BE5-7378-44AC-AB3F-95A00CC06399}"/>
                </a:ext>
              </a:extLst>
            </p:cNvPr>
            <p:cNvSpPr/>
            <p:nvPr/>
          </p:nvSpPr>
          <p:spPr>
            <a:xfrm>
              <a:off x="1319266" y="1328452"/>
              <a:ext cx="880961" cy="180360"/>
            </a:xfrm>
            <a:custGeom>
              <a:avLst/>
              <a:gdLst/>
              <a:ahLst/>
              <a:cxnLst/>
              <a:rect l="0" t="0" r="0" b="0"/>
              <a:pathLst>
                <a:path w="880961" h="180360">
                  <a:moveTo>
                    <a:pt x="359526" y="1470"/>
                  </a:moveTo>
                  <a:cubicBezTo>
                    <a:pt x="410363" y="0"/>
                    <a:pt x="462667" y="77"/>
                    <a:pt x="513791" y="1722"/>
                  </a:cubicBezTo>
                  <a:cubicBezTo>
                    <a:pt x="616064" y="5112"/>
                    <a:pt x="713562" y="14548"/>
                    <a:pt x="785228" y="31198"/>
                  </a:cubicBezTo>
                  <a:cubicBezTo>
                    <a:pt x="803173" y="35402"/>
                    <a:pt x="819493" y="40101"/>
                    <a:pt x="833984" y="45714"/>
                  </a:cubicBezTo>
                  <a:cubicBezTo>
                    <a:pt x="848411" y="51531"/>
                    <a:pt x="861301" y="57410"/>
                    <a:pt x="872020" y="69235"/>
                  </a:cubicBezTo>
                  <a:cubicBezTo>
                    <a:pt x="878396" y="76398"/>
                    <a:pt x="880961" y="86443"/>
                    <a:pt x="879716" y="93885"/>
                  </a:cubicBezTo>
                  <a:cubicBezTo>
                    <a:pt x="879526" y="97848"/>
                    <a:pt x="877659" y="101086"/>
                    <a:pt x="876541" y="104198"/>
                  </a:cubicBezTo>
                  <a:cubicBezTo>
                    <a:pt x="875030" y="107131"/>
                    <a:pt x="872998" y="109735"/>
                    <a:pt x="871753" y="111361"/>
                  </a:cubicBezTo>
                  <a:cubicBezTo>
                    <a:pt x="866115" y="117482"/>
                    <a:pt x="863092" y="119273"/>
                    <a:pt x="863080" y="119273"/>
                  </a:cubicBezTo>
                  <a:cubicBezTo>
                    <a:pt x="863080" y="119273"/>
                    <a:pt x="860044" y="121787"/>
                    <a:pt x="854469" y="124937"/>
                  </a:cubicBezTo>
                  <a:cubicBezTo>
                    <a:pt x="848881" y="128175"/>
                    <a:pt x="840753" y="132163"/>
                    <a:pt x="830453" y="135884"/>
                  </a:cubicBezTo>
                  <a:cubicBezTo>
                    <a:pt x="809854" y="143567"/>
                    <a:pt x="780428" y="151086"/>
                    <a:pt x="744525" y="157309"/>
                  </a:cubicBezTo>
                  <a:cubicBezTo>
                    <a:pt x="672757" y="169958"/>
                    <a:pt x="575170" y="177972"/>
                    <a:pt x="472898" y="179534"/>
                  </a:cubicBezTo>
                  <a:cubicBezTo>
                    <a:pt x="421767" y="180360"/>
                    <a:pt x="369469" y="179598"/>
                    <a:pt x="318643" y="177274"/>
                  </a:cubicBezTo>
                  <a:cubicBezTo>
                    <a:pt x="293231" y="176092"/>
                    <a:pt x="268186" y="174517"/>
                    <a:pt x="243853" y="172511"/>
                  </a:cubicBezTo>
                  <a:cubicBezTo>
                    <a:pt x="231673" y="171495"/>
                    <a:pt x="219685" y="170377"/>
                    <a:pt x="207899" y="169183"/>
                  </a:cubicBezTo>
                  <a:cubicBezTo>
                    <a:pt x="202019" y="168535"/>
                    <a:pt x="196190" y="167901"/>
                    <a:pt x="190411" y="167278"/>
                  </a:cubicBezTo>
                  <a:cubicBezTo>
                    <a:pt x="184963" y="166605"/>
                    <a:pt x="179578" y="165970"/>
                    <a:pt x="174257" y="165322"/>
                  </a:cubicBezTo>
                  <a:cubicBezTo>
                    <a:pt x="141542" y="161182"/>
                    <a:pt x="114757" y="156382"/>
                    <a:pt x="101397" y="153575"/>
                  </a:cubicBezTo>
                  <a:cubicBezTo>
                    <a:pt x="76734" y="148558"/>
                    <a:pt x="57633" y="142018"/>
                    <a:pt x="40411" y="133268"/>
                  </a:cubicBezTo>
                  <a:cubicBezTo>
                    <a:pt x="31839" y="128722"/>
                    <a:pt x="23686" y="123667"/>
                    <a:pt x="16053" y="117101"/>
                  </a:cubicBezTo>
                  <a:cubicBezTo>
                    <a:pt x="12294" y="113735"/>
                    <a:pt x="8547" y="110167"/>
                    <a:pt x="5550" y="105582"/>
                  </a:cubicBezTo>
                  <a:cubicBezTo>
                    <a:pt x="2616" y="101239"/>
                    <a:pt x="0" y="95510"/>
                    <a:pt x="1384" y="90139"/>
                  </a:cubicBezTo>
                  <a:cubicBezTo>
                    <a:pt x="2730" y="95397"/>
                    <a:pt x="6845" y="98229"/>
                    <a:pt x="10617" y="100400"/>
                  </a:cubicBezTo>
                  <a:cubicBezTo>
                    <a:pt x="14415" y="102622"/>
                    <a:pt x="18707" y="104007"/>
                    <a:pt x="22822" y="105315"/>
                  </a:cubicBezTo>
                  <a:cubicBezTo>
                    <a:pt x="31179" y="107779"/>
                    <a:pt x="39624" y="109366"/>
                    <a:pt x="48235" y="111055"/>
                  </a:cubicBezTo>
                  <a:cubicBezTo>
                    <a:pt x="65659" y="114154"/>
                    <a:pt x="83985" y="117546"/>
                    <a:pt x="107696" y="122117"/>
                  </a:cubicBezTo>
                  <a:cubicBezTo>
                    <a:pt x="120485" y="124670"/>
                    <a:pt x="146368" y="129242"/>
                    <a:pt x="178308" y="133255"/>
                  </a:cubicBezTo>
                  <a:cubicBezTo>
                    <a:pt x="183515" y="133890"/>
                    <a:pt x="188773" y="134525"/>
                    <a:pt x="194094" y="135160"/>
                  </a:cubicBezTo>
                  <a:cubicBezTo>
                    <a:pt x="199758" y="135782"/>
                    <a:pt x="205461" y="136405"/>
                    <a:pt x="211227" y="137027"/>
                  </a:cubicBezTo>
                  <a:cubicBezTo>
                    <a:pt x="222796" y="138094"/>
                    <a:pt x="234569" y="139186"/>
                    <a:pt x="246507" y="140291"/>
                  </a:cubicBezTo>
                  <a:cubicBezTo>
                    <a:pt x="270421" y="142260"/>
                    <a:pt x="295085" y="143821"/>
                    <a:pt x="320142" y="144977"/>
                  </a:cubicBezTo>
                  <a:cubicBezTo>
                    <a:pt x="370243" y="147276"/>
                    <a:pt x="421920" y="148038"/>
                    <a:pt x="472402" y="147238"/>
                  </a:cubicBezTo>
                  <a:cubicBezTo>
                    <a:pt x="573329" y="145765"/>
                    <a:pt x="669633" y="137827"/>
                    <a:pt x="738962" y="125623"/>
                  </a:cubicBezTo>
                  <a:cubicBezTo>
                    <a:pt x="773621" y="119653"/>
                    <a:pt x="801446" y="112453"/>
                    <a:pt x="819264" y="105785"/>
                  </a:cubicBezTo>
                  <a:cubicBezTo>
                    <a:pt x="828269" y="102546"/>
                    <a:pt x="834555" y="99371"/>
                    <a:pt x="838391" y="97162"/>
                  </a:cubicBezTo>
                  <a:cubicBezTo>
                    <a:pt x="842328" y="94939"/>
                    <a:pt x="843712" y="93695"/>
                    <a:pt x="843712" y="93695"/>
                  </a:cubicBezTo>
                  <a:lnTo>
                    <a:pt x="844931" y="92818"/>
                  </a:lnTo>
                  <a:cubicBezTo>
                    <a:pt x="845579" y="92259"/>
                    <a:pt x="846455" y="91384"/>
                    <a:pt x="847382" y="90481"/>
                  </a:cubicBezTo>
                  <a:lnTo>
                    <a:pt x="847408" y="89872"/>
                  </a:lnTo>
                  <a:cubicBezTo>
                    <a:pt x="844436" y="86291"/>
                    <a:pt x="834581" y="80170"/>
                    <a:pt x="822287" y="75648"/>
                  </a:cubicBezTo>
                  <a:cubicBezTo>
                    <a:pt x="809917" y="70860"/>
                    <a:pt x="794817" y="66466"/>
                    <a:pt x="777901" y="62503"/>
                  </a:cubicBezTo>
                  <a:cubicBezTo>
                    <a:pt x="709943" y="46705"/>
                    <a:pt x="613512" y="37256"/>
                    <a:pt x="512750" y="33992"/>
                  </a:cubicBezTo>
                  <a:cubicBezTo>
                    <a:pt x="411861" y="30779"/>
                    <a:pt x="306032" y="33763"/>
                    <a:pt x="217284" y="42653"/>
                  </a:cubicBezTo>
                  <a:cubicBezTo>
                    <a:pt x="206185" y="43745"/>
                    <a:pt x="195352" y="44927"/>
                    <a:pt x="184849" y="46210"/>
                  </a:cubicBezTo>
                  <a:cubicBezTo>
                    <a:pt x="179603" y="46882"/>
                    <a:pt x="174435" y="47543"/>
                    <a:pt x="169329" y="48191"/>
                  </a:cubicBezTo>
                  <a:cubicBezTo>
                    <a:pt x="164681" y="48838"/>
                    <a:pt x="160096" y="49473"/>
                    <a:pt x="155601" y="50095"/>
                  </a:cubicBezTo>
                  <a:cubicBezTo>
                    <a:pt x="148489" y="51188"/>
                    <a:pt x="141859" y="52216"/>
                    <a:pt x="135814" y="53131"/>
                  </a:cubicBezTo>
                  <a:cubicBezTo>
                    <a:pt x="123749" y="55087"/>
                    <a:pt x="114097" y="56903"/>
                    <a:pt x="107696" y="58160"/>
                  </a:cubicBezTo>
                  <a:cubicBezTo>
                    <a:pt x="83998" y="62732"/>
                    <a:pt x="65659" y="66123"/>
                    <a:pt x="48235" y="69222"/>
                  </a:cubicBezTo>
                  <a:cubicBezTo>
                    <a:pt x="39624" y="70911"/>
                    <a:pt x="31179" y="72499"/>
                    <a:pt x="22822" y="74962"/>
                  </a:cubicBezTo>
                  <a:cubicBezTo>
                    <a:pt x="18707" y="76271"/>
                    <a:pt x="14415" y="77655"/>
                    <a:pt x="10617" y="79877"/>
                  </a:cubicBezTo>
                  <a:cubicBezTo>
                    <a:pt x="6845" y="82062"/>
                    <a:pt x="2730" y="84881"/>
                    <a:pt x="1384" y="90139"/>
                  </a:cubicBezTo>
                  <a:cubicBezTo>
                    <a:pt x="0" y="84754"/>
                    <a:pt x="2616" y="79039"/>
                    <a:pt x="5550" y="74695"/>
                  </a:cubicBezTo>
                  <a:cubicBezTo>
                    <a:pt x="8547" y="70110"/>
                    <a:pt x="12294" y="66542"/>
                    <a:pt x="16053" y="63177"/>
                  </a:cubicBezTo>
                  <a:cubicBezTo>
                    <a:pt x="23686" y="56598"/>
                    <a:pt x="31852" y="51556"/>
                    <a:pt x="40411" y="47010"/>
                  </a:cubicBezTo>
                  <a:cubicBezTo>
                    <a:pt x="57633" y="38259"/>
                    <a:pt x="76734" y="31719"/>
                    <a:pt x="101397" y="26702"/>
                  </a:cubicBezTo>
                  <a:cubicBezTo>
                    <a:pt x="108077" y="25318"/>
                    <a:pt x="118110" y="23375"/>
                    <a:pt x="130569" y="21317"/>
                  </a:cubicBezTo>
                  <a:cubicBezTo>
                    <a:pt x="136792" y="20276"/>
                    <a:pt x="143625" y="19197"/>
                    <a:pt x="150952" y="18142"/>
                  </a:cubicBezTo>
                  <a:cubicBezTo>
                    <a:pt x="155575" y="17495"/>
                    <a:pt x="160287" y="16847"/>
                    <a:pt x="165049" y="16187"/>
                  </a:cubicBezTo>
                  <a:cubicBezTo>
                    <a:pt x="170282" y="15514"/>
                    <a:pt x="175578" y="14828"/>
                    <a:pt x="180963" y="14142"/>
                  </a:cubicBezTo>
                  <a:cubicBezTo>
                    <a:pt x="191707" y="12809"/>
                    <a:pt x="202768" y="11615"/>
                    <a:pt x="214071" y="10497"/>
                  </a:cubicBezTo>
                  <a:cubicBezTo>
                    <a:pt x="259321" y="5956"/>
                    <a:pt x="308689" y="2940"/>
                    <a:pt x="359526" y="147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3" name="Shape 18780">
              <a:extLst>
                <a:ext uri="{FF2B5EF4-FFF2-40B4-BE49-F238E27FC236}">
                  <a16:creationId xmlns:a16="http://schemas.microsoft.com/office/drawing/2014/main" id="{3808AC36-52CA-4F52-B582-09935DAD2B8A}"/>
                </a:ext>
              </a:extLst>
            </p:cNvPr>
            <p:cNvSpPr/>
            <p:nvPr/>
          </p:nvSpPr>
          <p:spPr>
            <a:xfrm>
              <a:off x="1311544" y="0"/>
              <a:ext cx="881050" cy="1418590"/>
            </a:xfrm>
            <a:custGeom>
              <a:avLst/>
              <a:gdLst/>
              <a:ahLst/>
              <a:cxnLst/>
              <a:rect l="0" t="0" r="0" b="0"/>
              <a:pathLst>
                <a:path w="881050" h="1418590">
                  <a:moveTo>
                    <a:pt x="438912" y="0"/>
                  </a:moveTo>
                  <a:cubicBezTo>
                    <a:pt x="461645" y="0"/>
                    <a:pt x="475869" y="369"/>
                    <a:pt x="484391" y="546"/>
                  </a:cubicBezTo>
                  <a:cubicBezTo>
                    <a:pt x="492913" y="788"/>
                    <a:pt x="495757" y="877"/>
                    <a:pt x="495757" y="877"/>
                  </a:cubicBezTo>
                  <a:cubicBezTo>
                    <a:pt x="495757" y="877"/>
                    <a:pt x="499059" y="991"/>
                    <a:pt x="508559" y="1321"/>
                  </a:cubicBezTo>
                  <a:cubicBezTo>
                    <a:pt x="518059" y="1677"/>
                    <a:pt x="533756" y="2324"/>
                    <a:pt x="558533" y="4039"/>
                  </a:cubicBezTo>
                  <a:cubicBezTo>
                    <a:pt x="583324" y="6020"/>
                    <a:pt x="617157" y="8420"/>
                    <a:pt x="663029" y="16459"/>
                  </a:cubicBezTo>
                  <a:cubicBezTo>
                    <a:pt x="674510" y="18555"/>
                    <a:pt x="686740" y="21044"/>
                    <a:pt x="699846" y="24562"/>
                  </a:cubicBezTo>
                  <a:cubicBezTo>
                    <a:pt x="706400" y="26315"/>
                    <a:pt x="713169" y="28372"/>
                    <a:pt x="720255" y="30988"/>
                  </a:cubicBezTo>
                  <a:cubicBezTo>
                    <a:pt x="727354" y="33719"/>
                    <a:pt x="734644" y="36551"/>
                    <a:pt x="742861" y="42228"/>
                  </a:cubicBezTo>
                  <a:cubicBezTo>
                    <a:pt x="744970" y="43752"/>
                    <a:pt x="746849" y="45123"/>
                    <a:pt x="749376" y="47739"/>
                  </a:cubicBezTo>
                  <a:cubicBezTo>
                    <a:pt x="751878" y="50292"/>
                    <a:pt x="754177" y="53353"/>
                    <a:pt x="755650" y="56718"/>
                  </a:cubicBezTo>
                  <a:cubicBezTo>
                    <a:pt x="757479" y="60020"/>
                    <a:pt x="757492" y="63907"/>
                    <a:pt x="758177" y="67526"/>
                  </a:cubicBezTo>
                  <a:lnTo>
                    <a:pt x="758723" y="73203"/>
                  </a:lnTo>
                  <a:cubicBezTo>
                    <a:pt x="759460" y="80849"/>
                    <a:pt x="760209" y="88697"/>
                    <a:pt x="760984" y="96762"/>
                  </a:cubicBezTo>
                  <a:cubicBezTo>
                    <a:pt x="762534" y="112903"/>
                    <a:pt x="764172" y="129908"/>
                    <a:pt x="765886" y="147828"/>
                  </a:cubicBezTo>
                  <a:cubicBezTo>
                    <a:pt x="779526" y="289573"/>
                    <a:pt x="858165" y="1107542"/>
                    <a:pt x="876579" y="1299160"/>
                  </a:cubicBezTo>
                  <a:cubicBezTo>
                    <a:pt x="881050" y="1348257"/>
                    <a:pt x="878205" y="1376604"/>
                    <a:pt x="871944" y="1418590"/>
                  </a:cubicBezTo>
                  <a:cubicBezTo>
                    <a:pt x="857796" y="1378560"/>
                    <a:pt x="849605" y="1351242"/>
                    <a:pt x="844639" y="1302169"/>
                  </a:cubicBezTo>
                  <a:cubicBezTo>
                    <a:pt x="826211" y="1110463"/>
                    <a:pt x="747547" y="292126"/>
                    <a:pt x="733920" y="150317"/>
                  </a:cubicBezTo>
                  <a:cubicBezTo>
                    <a:pt x="732193" y="132372"/>
                    <a:pt x="730555" y="115367"/>
                    <a:pt x="729018" y="99225"/>
                  </a:cubicBezTo>
                  <a:cubicBezTo>
                    <a:pt x="728244" y="91148"/>
                    <a:pt x="727482" y="83300"/>
                    <a:pt x="726745" y="75654"/>
                  </a:cubicBezTo>
                  <a:lnTo>
                    <a:pt x="726199" y="69964"/>
                  </a:lnTo>
                  <a:lnTo>
                    <a:pt x="726199" y="69926"/>
                  </a:lnTo>
                  <a:lnTo>
                    <a:pt x="726161" y="69926"/>
                  </a:lnTo>
                  <a:lnTo>
                    <a:pt x="724281" y="68440"/>
                  </a:lnTo>
                  <a:cubicBezTo>
                    <a:pt x="720586" y="65786"/>
                    <a:pt x="714718" y="63170"/>
                    <a:pt x="709041" y="61100"/>
                  </a:cubicBezTo>
                  <a:cubicBezTo>
                    <a:pt x="703288" y="58954"/>
                    <a:pt x="697345" y="57150"/>
                    <a:pt x="691452" y="55575"/>
                  </a:cubicBezTo>
                  <a:cubicBezTo>
                    <a:pt x="679666" y="52400"/>
                    <a:pt x="668160" y="50038"/>
                    <a:pt x="657301" y="48057"/>
                  </a:cubicBezTo>
                  <a:cubicBezTo>
                    <a:pt x="613639" y="40399"/>
                    <a:pt x="580365" y="37973"/>
                    <a:pt x="556222" y="36068"/>
                  </a:cubicBezTo>
                  <a:cubicBezTo>
                    <a:pt x="532003" y="34392"/>
                    <a:pt x="516624" y="33731"/>
                    <a:pt x="507314" y="33389"/>
                  </a:cubicBezTo>
                  <a:cubicBezTo>
                    <a:pt x="497992" y="33058"/>
                    <a:pt x="494742" y="32944"/>
                    <a:pt x="494742" y="32944"/>
                  </a:cubicBezTo>
                  <a:cubicBezTo>
                    <a:pt x="494742" y="32944"/>
                    <a:pt x="491960" y="32868"/>
                    <a:pt x="483591" y="32627"/>
                  </a:cubicBezTo>
                  <a:cubicBezTo>
                    <a:pt x="475234" y="32449"/>
                    <a:pt x="461277" y="32093"/>
                    <a:pt x="438925" y="32106"/>
                  </a:cubicBezTo>
                  <a:cubicBezTo>
                    <a:pt x="416598" y="32182"/>
                    <a:pt x="385839" y="32449"/>
                    <a:pt x="344069" y="34836"/>
                  </a:cubicBezTo>
                  <a:cubicBezTo>
                    <a:pt x="323202" y="36043"/>
                    <a:pt x="299568" y="37833"/>
                    <a:pt x="273025" y="40869"/>
                  </a:cubicBezTo>
                  <a:cubicBezTo>
                    <a:pt x="246621" y="44069"/>
                    <a:pt x="216751" y="48082"/>
                    <a:pt x="185865" y="56604"/>
                  </a:cubicBezTo>
                  <a:cubicBezTo>
                    <a:pt x="180975" y="58052"/>
                    <a:pt x="175235" y="59766"/>
                    <a:pt x="169329" y="62116"/>
                  </a:cubicBezTo>
                  <a:cubicBezTo>
                    <a:pt x="166396" y="63297"/>
                    <a:pt x="163424" y="64618"/>
                    <a:pt x="160630" y="66091"/>
                  </a:cubicBezTo>
                  <a:cubicBezTo>
                    <a:pt x="159360" y="66828"/>
                    <a:pt x="157963" y="67602"/>
                    <a:pt x="156921" y="68352"/>
                  </a:cubicBezTo>
                  <a:cubicBezTo>
                    <a:pt x="155931" y="68974"/>
                    <a:pt x="154661" y="70155"/>
                    <a:pt x="154877" y="69939"/>
                  </a:cubicBezTo>
                  <a:cubicBezTo>
                    <a:pt x="153467" y="84709"/>
                    <a:pt x="151790" y="102121"/>
                    <a:pt x="149898" y="121831"/>
                  </a:cubicBezTo>
                  <a:cubicBezTo>
                    <a:pt x="145377" y="168910"/>
                    <a:pt x="139814" y="226949"/>
                    <a:pt x="133515" y="292494"/>
                  </a:cubicBezTo>
                  <a:cubicBezTo>
                    <a:pt x="120929" y="423596"/>
                    <a:pt x="105461" y="584747"/>
                    <a:pt x="89751" y="748373"/>
                  </a:cubicBezTo>
                  <a:cubicBezTo>
                    <a:pt x="67691" y="977456"/>
                    <a:pt x="44958" y="1213498"/>
                    <a:pt x="36411" y="1302207"/>
                  </a:cubicBezTo>
                  <a:cubicBezTo>
                    <a:pt x="31445" y="1351255"/>
                    <a:pt x="23254" y="1378560"/>
                    <a:pt x="9106" y="1418590"/>
                  </a:cubicBezTo>
                  <a:cubicBezTo>
                    <a:pt x="2845" y="1376604"/>
                    <a:pt x="0" y="1348232"/>
                    <a:pt x="4471" y="1299134"/>
                  </a:cubicBezTo>
                  <a:cubicBezTo>
                    <a:pt x="12979" y="1210437"/>
                    <a:pt x="35611" y="974369"/>
                    <a:pt x="57582" y="745287"/>
                  </a:cubicBezTo>
                  <a:cubicBezTo>
                    <a:pt x="73317" y="581660"/>
                    <a:pt x="88824" y="420510"/>
                    <a:pt x="101435" y="289420"/>
                  </a:cubicBezTo>
                  <a:cubicBezTo>
                    <a:pt x="107747" y="223863"/>
                    <a:pt x="113335" y="165837"/>
                    <a:pt x="117869" y="118758"/>
                  </a:cubicBezTo>
                  <a:cubicBezTo>
                    <a:pt x="118999" y="106985"/>
                    <a:pt x="120066" y="95898"/>
                    <a:pt x="121069" y="85547"/>
                  </a:cubicBezTo>
                  <a:cubicBezTo>
                    <a:pt x="121565" y="80378"/>
                    <a:pt x="122034" y="75387"/>
                    <a:pt x="122504" y="70587"/>
                  </a:cubicBezTo>
                  <a:lnTo>
                    <a:pt x="122847" y="67031"/>
                  </a:lnTo>
                  <a:cubicBezTo>
                    <a:pt x="122974" y="65024"/>
                    <a:pt x="123813" y="62548"/>
                    <a:pt x="124016" y="60338"/>
                  </a:cubicBezTo>
                  <a:cubicBezTo>
                    <a:pt x="125286" y="55931"/>
                    <a:pt x="127762" y="52019"/>
                    <a:pt x="130683" y="48756"/>
                  </a:cubicBezTo>
                  <a:cubicBezTo>
                    <a:pt x="133922" y="45288"/>
                    <a:pt x="136030" y="43752"/>
                    <a:pt x="138532" y="41987"/>
                  </a:cubicBezTo>
                  <a:cubicBezTo>
                    <a:pt x="140932" y="40297"/>
                    <a:pt x="143154" y="39053"/>
                    <a:pt x="145364" y="37795"/>
                  </a:cubicBezTo>
                  <a:cubicBezTo>
                    <a:pt x="149695" y="35509"/>
                    <a:pt x="153708" y="33757"/>
                    <a:pt x="157468" y="32245"/>
                  </a:cubicBezTo>
                  <a:cubicBezTo>
                    <a:pt x="164973" y="29274"/>
                    <a:pt x="171450" y="27356"/>
                    <a:pt x="177025" y="25718"/>
                  </a:cubicBezTo>
                  <a:cubicBezTo>
                    <a:pt x="211430" y="16269"/>
                    <a:pt x="241910" y="12332"/>
                    <a:pt x="269317" y="8966"/>
                  </a:cubicBezTo>
                  <a:cubicBezTo>
                    <a:pt x="296697" y="5842"/>
                    <a:pt x="320878" y="4001"/>
                    <a:pt x="342202" y="2781"/>
                  </a:cubicBezTo>
                  <a:cubicBezTo>
                    <a:pt x="384874" y="343"/>
                    <a:pt x="416154" y="76"/>
                    <a:pt x="4389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4" name="Shape 18781">
              <a:extLst>
                <a:ext uri="{FF2B5EF4-FFF2-40B4-BE49-F238E27FC236}">
                  <a16:creationId xmlns:a16="http://schemas.microsoft.com/office/drawing/2014/main" id="{5D545078-3297-44E3-A5AE-768F2921D704}"/>
                </a:ext>
              </a:extLst>
            </p:cNvPr>
            <p:cNvSpPr/>
            <p:nvPr/>
          </p:nvSpPr>
          <p:spPr>
            <a:xfrm>
              <a:off x="1996026" y="60361"/>
              <a:ext cx="60096" cy="32753"/>
            </a:xfrm>
            <a:custGeom>
              <a:avLst/>
              <a:gdLst/>
              <a:ahLst/>
              <a:cxnLst/>
              <a:rect l="0" t="0" r="0" b="0"/>
              <a:pathLst>
                <a:path w="60096" h="32753">
                  <a:moveTo>
                    <a:pt x="9881" y="953"/>
                  </a:moveTo>
                  <a:cubicBezTo>
                    <a:pt x="11925" y="1448"/>
                    <a:pt x="17996" y="3048"/>
                    <a:pt x="23520" y="4851"/>
                  </a:cubicBezTo>
                  <a:cubicBezTo>
                    <a:pt x="29045" y="6591"/>
                    <a:pt x="33985" y="8572"/>
                    <a:pt x="33985" y="8572"/>
                  </a:cubicBezTo>
                  <a:cubicBezTo>
                    <a:pt x="33985" y="8572"/>
                    <a:pt x="38964" y="10414"/>
                    <a:pt x="44298" y="13132"/>
                  </a:cubicBezTo>
                  <a:cubicBezTo>
                    <a:pt x="49657" y="15723"/>
                    <a:pt x="55131" y="20028"/>
                    <a:pt x="56718" y="21958"/>
                  </a:cubicBezTo>
                  <a:cubicBezTo>
                    <a:pt x="59715" y="25222"/>
                    <a:pt x="60096" y="29439"/>
                    <a:pt x="57620" y="32753"/>
                  </a:cubicBezTo>
                  <a:cubicBezTo>
                    <a:pt x="54877" y="29705"/>
                    <a:pt x="53035" y="29654"/>
                    <a:pt x="50991" y="27292"/>
                  </a:cubicBezTo>
                  <a:cubicBezTo>
                    <a:pt x="49898" y="26048"/>
                    <a:pt x="45593" y="22542"/>
                    <a:pt x="40678" y="20129"/>
                  </a:cubicBezTo>
                  <a:cubicBezTo>
                    <a:pt x="35865" y="17653"/>
                    <a:pt x="31128" y="15862"/>
                    <a:pt x="31128" y="15862"/>
                  </a:cubicBezTo>
                  <a:cubicBezTo>
                    <a:pt x="31128" y="15862"/>
                    <a:pt x="26454" y="14021"/>
                    <a:pt x="21120" y="12357"/>
                  </a:cubicBezTo>
                  <a:cubicBezTo>
                    <a:pt x="15799" y="10630"/>
                    <a:pt x="9868" y="9068"/>
                    <a:pt x="7912" y="8522"/>
                  </a:cubicBezTo>
                  <a:cubicBezTo>
                    <a:pt x="4280" y="7480"/>
                    <a:pt x="2515" y="5728"/>
                    <a:pt x="0" y="2515"/>
                  </a:cubicBezTo>
                  <a:cubicBezTo>
                    <a:pt x="3670" y="864"/>
                    <a:pt x="6147" y="0"/>
                    <a:pt x="9881" y="9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5" name="Shape 18782">
              <a:extLst>
                <a:ext uri="{FF2B5EF4-FFF2-40B4-BE49-F238E27FC236}">
                  <a16:creationId xmlns:a16="http://schemas.microsoft.com/office/drawing/2014/main" id="{04848639-0305-404D-A493-83DBA9B4C674}"/>
                </a:ext>
              </a:extLst>
            </p:cNvPr>
            <p:cNvSpPr/>
            <p:nvPr/>
          </p:nvSpPr>
          <p:spPr>
            <a:xfrm>
              <a:off x="1448090" y="58497"/>
              <a:ext cx="68415" cy="34620"/>
            </a:xfrm>
            <a:custGeom>
              <a:avLst/>
              <a:gdLst/>
              <a:ahLst/>
              <a:cxnLst/>
              <a:rect l="0" t="0" r="0" b="0"/>
              <a:pathLst>
                <a:path w="68415" h="34620">
                  <a:moveTo>
                    <a:pt x="57429" y="978"/>
                  </a:moveTo>
                  <a:cubicBezTo>
                    <a:pt x="61659" y="0"/>
                    <a:pt x="64389" y="851"/>
                    <a:pt x="68415" y="2502"/>
                  </a:cubicBezTo>
                  <a:cubicBezTo>
                    <a:pt x="65443" y="5741"/>
                    <a:pt x="63360" y="7519"/>
                    <a:pt x="59258" y="8598"/>
                  </a:cubicBezTo>
                  <a:cubicBezTo>
                    <a:pt x="57023" y="9170"/>
                    <a:pt x="50292" y="10782"/>
                    <a:pt x="44247" y="12586"/>
                  </a:cubicBezTo>
                  <a:cubicBezTo>
                    <a:pt x="38164" y="14326"/>
                    <a:pt x="32817" y="16256"/>
                    <a:pt x="32817" y="16256"/>
                  </a:cubicBezTo>
                  <a:cubicBezTo>
                    <a:pt x="32817" y="16256"/>
                    <a:pt x="27406" y="18111"/>
                    <a:pt x="21857" y="20752"/>
                  </a:cubicBezTo>
                  <a:cubicBezTo>
                    <a:pt x="16180" y="23292"/>
                    <a:pt x="11049" y="27089"/>
                    <a:pt x="9716" y="28461"/>
                  </a:cubicBezTo>
                  <a:cubicBezTo>
                    <a:pt x="7214" y="31102"/>
                    <a:pt x="5245" y="31204"/>
                    <a:pt x="2413" y="34620"/>
                  </a:cubicBezTo>
                  <a:cubicBezTo>
                    <a:pt x="0" y="30874"/>
                    <a:pt x="788" y="26264"/>
                    <a:pt x="4254" y="22847"/>
                  </a:cubicBezTo>
                  <a:cubicBezTo>
                    <a:pt x="6121" y="20828"/>
                    <a:pt x="12395" y="16307"/>
                    <a:pt x="18479" y="13640"/>
                  </a:cubicBezTo>
                  <a:cubicBezTo>
                    <a:pt x="24524" y="10782"/>
                    <a:pt x="30175" y="8890"/>
                    <a:pt x="30175" y="8890"/>
                  </a:cubicBezTo>
                  <a:cubicBezTo>
                    <a:pt x="30175" y="8890"/>
                    <a:pt x="35776" y="6833"/>
                    <a:pt x="42024" y="5030"/>
                  </a:cubicBezTo>
                  <a:cubicBezTo>
                    <a:pt x="48273" y="3150"/>
                    <a:pt x="55131" y="1499"/>
                    <a:pt x="57429" y="97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6" name="Shape 18783">
              <a:extLst>
                <a:ext uri="{FF2B5EF4-FFF2-40B4-BE49-F238E27FC236}">
                  <a16:creationId xmlns:a16="http://schemas.microsoft.com/office/drawing/2014/main" id="{B47086F4-A442-44FE-AB19-A977D4B64C20}"/>
                </a:ext>
              </a:extLst>
            </p:cNvPr>
            <p:cNvSpPr/>
            <p:nvPr/>
          </p:nvSpPr>
          <p:spPr>
            <a:xfrm>
              <a:off x="2040734" y="824142"/>
              <a:ext cx="47231" cy="464020"/>
            </a:xfrm>
            <a:custGeom>
              <a:avLst/>
              <a:gdLst/>
              <a:ahLst/>
              <a:cxnLst/>
              <a:rect l="0" t="0" r="0" b="0"/>
              <a:pathLst>
                <a:path w="47231" h="464020">
                  <a:moveTo>
                    <a:pt x="2299" y="0"/>
                  </a:moveTo>
                  <a:cubicBezTo>
                    <a:pt x="5702" y="9766"/>
                    <a:pt x="7671" y="16434"/>
                    <a:pt x="8839" y="28410"/>
                  </a:cubicBezTo>
                  <a:cubicBezTo>
                    <a:pt x="11849" y="61316"/>
                    <a:pt x="26988" y="226085"/>
                    <a:pt x="26988" y="226085"/>
                  </a:cubicBezTo>
                  <a:cubicBezTo>
                    <a:pt x="26988" y="226085"/>
                    <a:pt x="42989" y="400126"/>
                    <a:pt x="46190" y="434886"/>
                  </a:cubicBezTo>
                  <a:cubicBezTo>
                    <a:pt x="47231" y="446862"/>
                    <a:pt x="46507" y="453783"/>
                    <a:pt x="44933" y="464020"/>
                  </a:cubicBezTo>
                  <a:cubicBezTo>
                    <a:pt x="41529" y="454241"/>
                    <a:pt x="39560" y="447573"/>
                    <a:pt x="38392" y="435610"/>
                  </a:cubicBezTo>
                  <a:cubicBezTo>
                    <a:pt x="35192" y="400838"/>
                    <a:pt x="19202" y="226796"/>
                    <a:pt x="19202" y="226796"/>
                  </a:cubicBezTo>
                  <a:cubicBezTo>
                    <a:pt x="19202" y="226796"/>
                    <a:pt x="4064" y="62040"/>
                    <a:pt x="1041" y="29121"/>
                  </a:cubicBezTo>
                  <a:cubicBezTo>
                    <a:pt x="0" y="17145"/>
                    <a:pt x="724" y="10223"/>
                    <a:pt x="22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7" name="Shape 18784">
              <a:extLst>
                <a:ext uri="{FF2B5EF4-FFF2-40B4-BE49-F238E27FC236}">
                  <a16:creationId xmlns:a16="http://schemas.microsoft.com/office/drawing/2014/main" id="{B2BC88D1-FFA6-4C7A-9F71-806ED76C4E28}"/>
                </a:ext>
              </a:extLst>
            </p:cNvPr>
            <p:cNvSpPr/>
            <p:nvPr/>
          </p:nvSpPr>
          <p:spPr>
            <a:xfrm>
              <a:off x="1968067" y="84199"/>
              <a:ext cx="66738" cy="650697"/>
            </a:xfrm>
            <a:custGeom>
              <a:avLst/>
              <a:gdLst/>
              <a:ahLst/>
              <a:cxnLst/>
              <a:rect l="0" t="0" r="0" b="0"/>
              <a:pathLst>
                <a:path w="66738" h="650697">
                  <a:moveTo>
                    <a:pt x="2222" y="0"/>
                  </a:moveTo>
                  <a:cubicBezTo>
                    <a:pt x="5677" y="9766"/>
                    <a:pt x="7670" y="16433"/>
                    <a:pt x="8877" y="28397"/>
                  </a:cubicBezTo>
                  <a:cubicBezTo>
                    <a:pt x="13436" y="76136"/>
                    <a:pt x="36335" y="315252"/>
                    <a:pt x="36335" y="315252"/>
                  </a:cubicBezTo>
                  <a:cubicBezTo>
                    <a:pt x="36335" y="315252"/>
                    <a:pt x="60769" y="570573"/>
                    <a:pt x="65659" y="621563"/>
                  </a:cubicBezTo>
                  <a:cubicBezTo>
                    <a:pt x="66738" y="633539"/>
                    <a:pt x="66040" y="640461"/>
                    <a:pt x="64516" y="650697"/>
                  </a:cubicBezTo>
                  <a:cubicBezTo>
                    <a:pt x="61061" y="640931"/>
                    <a:pt x="59080" y="634276"/>
                    <a:pt x="57861" y="622300"/>
                  </a:cubicBezTo>
                  <a:cubicBezTo>
                    <a:pt x="52984" y="571322"/>
                    <a:pt x="28537" y="316001"/>
                    <a:pt x="28537" y="316001"/>
                  </a:cubicBezTo>
                  <a:cubicBezTo>
                    <a:pt x="28537" y="316001"/>
                    <a:pt x="5651" y="76886"/>
                    <a:pt x="1079" y="29146"/>
                  </a:cubicBezTo>
                  <a:cubicBezTo>
                    <a:pt x="0" y="17157"/>
                    <a:pt x="698" y="10236"/>
                    <a:pt x="222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8" name="Shape 18785">
              <a:extLst>
                <a:ext uri="{FF2B5EF4-FFF2-40B4-BE49-F238E27FC236}">
                  <a16:creationId xmlns:a16="http://schemas.microsoft.com/office/drawing/2014/main" id="{90335C52-B088-4E27-9151-1474FD7E2172}"/>
                </a:ext>
              </a:extLst>
            </p:cNvPr>
            <p:cNvSpPr/>
            <p:nvPr/>
          </p:nvSpPr>
          <p:spPr>
            <a:xfrm>
              <a:off x="1752071" y="638945"/>
              <a:ext cx="217519" cy="70231"/>
            </a:xfrm>
            <a:custGeom>
              <a:avLst/>
              <a:gdLst/>
              <a:ahLst/>
              <a:cxnLst/>
              <a:rect l="0" t="0" r="0" b="0"/>
              <a:pathLst>
                <a:path w="217519" h="70231">
                  <a:moveTo>
                    <a:pt x="217519" y="0"/>
                  </a:moveTo>
                  <a:lnTo>
                    <a:pt x="217519" y="8231"/>
                  </a:lnTo>
                  <a:lnTo>
                    <a:pt x="183883" y="18453"/>
                  </a:lnTo>
                  <a:cubicBezTo>
                    <a:pt x="133274" y="33846"/>
                    <a:pt x="84696" y="48603"/>
                    <a:pt x="40106" y="62154"/>
                  </a:cubicBezTo>
                  <a:cubicBezTo>
                    <a:pt x="35166" y="63652"/>
                    <a:pt x="31102" y="64872"/>
                    <a:pt x="28791" y="65582"/>
                  </a:cubicBezTo>
                  <a:cubicBezTo>
                    <a:pt x="17259" y="69012"/>
                    <a:pt x="10338" y="69698"/>
                    <a:pt x="0" y="70231"/>
                  </a:cubicBezTo>
                  <a:cubicBezTo>
                    <a:pt x="8890" y="64922"/>
                    <a:pt x="15024" y="61633"/>
                    <a:pt x="26505" y="58077"/>
                  </a:cubicBezTo>
                  <a:cubicBezTo>
                    <a:pt x="28829" y="57378"/>
                    <a:pt x="32880" y="56134"/>
                    <a:pt x="37808" y="54623"/>
                  </a:cubicBezTo>
                  <a:cubicBezTo>
                    <a:pt x="82410" y="41072"/>
                    <a:pt x="130975" y="26302"/>
                    <a:pt x="181597" y="10922"/>
                  </a:cubicBezTo>
                  <a:lnTo>
                    <a:pt x="2175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9" name="Shape 18786">
              <a:extLst>
                <a:ext uri="{FF2B5EF4-FFF2-40B4-BE49-F238E27FC236}">
                  <a16:creationId xmlns:a16="http://schemas.microsoft.com/office/drawing/2014/main" id="{B0C30876-A3F7-420A-947B-8E9D366FF6E4}"/>
                </a:ext>
              </a:extLst>
            </p:cNvPr>
            <p:cNvSpPr/>
            <p:nvPr/>
          </p:nvSpPr>
          <p:spPr>
            <a:xfrm>
              <a:off x="1427166" y="51265"/>
              <a:ext cx="542424" cy="716179"/>
            </a:xfrm>
            <a:custGeom>
              <a:avLst/>
              <a:gdLst/>
              <a:ahLst/>
              <a:cxnLst/>
              <a:rect l="0" t="0" r="0" b="0"/>
              <a:pathLst>
                <a:path w="542424" h="716179">
                  <a:moveTo>
                    <a:pt x="200152" y="991"/>
                  </a:moveTo>
                  <a:cubicBezTo>
                    <a:pt x="205727" y="724"/>
                    <a:pt x="212573" y="0"/>
                    <a:pt x="221399" y="1791"/>
                  </a:cubicBezTo>
                  <a:cubicBezTo>
                    <a:pt x="226568" y="3061"/>
                    <a:pt x="229248" y="5055"/>
                    <a:pt x="233210" y="5271"/>
                  </a:cubicBezTo>
                  <a:cubicBezTo>
                    <a:pt x="237160" y="5918"/>
                    <a:pt x="241224" y="4864"/>
                    <a:pt x="247345" y="4610"/>
                  </a:cubicBezTo>
                  <a:cubicBezTo>
                    <a:pt x="248971" y="4737"/>
                    <a:pt x="250736" y="4902"/>
                    <a:pt x="252425" y="5360"/>
                  </a:cubicBezTo>
                  <a:cubicBezTo>
                    <a:pt x="254026" y="6198"/>
                    <a:pt x="256032" y="6947"/>
                    <a:pt x="257239" y="8205"/>
                  </a:cubicBezTo>
                  <a:lnTo>
                    <a:pt x="260591" y="12129"/>
                  </a:lnTo>
                  <a:lnTo>
                    <a:pt x="262522" y="13996"/>
                  </a:lnTo>
                  <a:cubicBezTo>
                    <a:pt x="265849" y="16167"/>
                    <a:pt x="272059" y="16790"/>
                    <a:pt x="278244" y="17704"/>
                  </a:cubicBezTo>
                  <a:cubicBezTo>
                    <a:pt x="290818" y="19368"/>
                    <a:pt x="305105" y="23000"/>
                    <a:pt x="318148" y="30861"/>
                  </a:cubicBezTo>
                  <a:cubicBezTo>
                    <a:pt x="321488" y="32588"/>
                    <a:pt x="324650" y="35141"/>
                    <a:pt x="327825" y="36957"/>
                  </a:cubicBezTo>
                  <a:cubicBezTo>
                    <a:pt x="330746" y="38481"/>
                    <a:pt x="333578" y="40310"/>
                    <a:pt x="337096" y="40780"/>
                  </a:cubicBezTo>
                  <a:cubicBezTo>
                    <a:pt x="340360" y="41974"/>
                    <a:pt x="344157" y="41491"/>
                    <a:pt x="347790" y="41758"/>
                  </a:cubicBezTo>
                  <a:cubicBezTo>
                    <a:pt x="351549" y="41161"/>
                    <a:pt x="355359" y="41097"/>
                    <a:pt x="359207" y="39916"/>
                  </a:cubicBezTo>
                  <a:cubicBezTo>
                    <a:pt x="374714" y="36259"/>
                    <a:pt x="390398" y="28537"/>
                    <a:pt x="406756" y="20333"/>
                  </a:cubicBezTo>
                  <a:cubicBezTo>
                    <a:pt x="414985" y="16244"/>
                    <a:pt x="423342" y="11875"/>
                    <a:pt x="432511" y="8128"/>
                  </a:cubicBezTo>
                  <a:cubicBezTo>
                    <a:pt x="434746" y="7125"/>
                    <a:pt x="437134" y="6287"/>
                    <a:pt x="439585" y="5512"/>
                  </a:cubicBezTo>
                  <a:cubicBezTo>
                    <a:pt x="441947" y="4623"/>
                    <a:pt x="444551" y="4026"/>
                    <a:pt x="447256" y="3582"/>
                  </a:cubicBezTo>
                  <a:cubicBezTo>
                    <a:pt x="449783" y="2832"/>
                    <a:pt x="453022" y="3251"/>
                    <a:pt x="455981" y="3366"/>
                  </a:cubicBezTo>
                  <a:cubicBezTo>
                    <a:pt x="458356" y="3772"/>
                    <a:pt x="460680" y="4191"/>
                    <a:pt x="463131" y="4496"/>
                  </a:cubicBezTo>
                  <a:cubicBezTo>
                    <a:pt x="482664" y="6922"/>
                    <a:pt x="503530" y="7569"/>
                    <a:pt x="525031" y="8522"/>
                  </a:cubicBezTo>
                  <a:cubicBezTo>
                    <a:pt x="530441" y="8776"/>
                    <a:pt x="535800" y="8954"/>
                    <a:pt x="541515" y="9449"/>
                  </a:cubicBezTo>
                  <a:lnTo>
                    <a:pt x="542424" y="9565"/>
                  </a:lnTo>
                  <a:lnTo>
                    <a:pt x="542424" y="17475"/>
                  </a:lnTo>
                  <a:lnTo>
                    <a:pt x="542418" y="17474"/>
                  </a:lnTo>
                  <a:lnTo>
                    <a:pt x="542417" y="17475"/>
                  </a:lnTo>
                  <a:lnTo>
                    <a:pt x="542424" y="17475"/>
                  </a:lnTo>
                  <a:lnTo>
                    <a:pt x="542424" y="29986"/>
                  </a:lnTo>
                  <a:lnTo>
                    <a:pt x="541820" y="28092"/>
                  </a:lnTo>
                  <a:cubicBezTo>
                    <a:pt x="541071" y="25362"/>
                    <a:pt x="540398" y="22606"/>
                    <a:pt x="539864" y="19660"/>
                  </a:cubicBezTo>
                  <a:lnTo>
                    <a:pt x="539729" y="17204"/>
                  </a:lnTo>
                  <a:lnTo>
                    <a:pt x="524688" y="16370"/>
                  </a:lnTo>
                  <a:cubicBezTo>
                    <a:pt x="503162" y="15405"/>
                    <a:pt x="482333" y="14796"/>
                    <a:pt x="462090" y="12281"/>
                  </a:cubicBezTo>
                  <a:cubicBezTo>
                    <a:pt x="459562" y="11964"/>
                    <a:pt x="456984" y="11519"/>
                    <a:pt x="454482" y="11062"/>
                  </a:cubicBezTo>
                  <a:cubicBezTo>
                    <a:pt x="452488" y="11189"/>
                    <a:pt x="450736" y="10656"/>
                    <a:pt x="448475" y="11341"/>
                  </a:cubicBezTo>
                  <a:cubicBezTo>
                    <a:pt x="446342" y="11684"/>
                    <a:pt x="444183" y="12154"/>
                    <a:pt x="441973" y="12992"/>
                  </a:cubicBezTo>
                  <a:cubicBezTo>
                    <a:pt x="439788" y="13678"/>
                    <a:pt x="437630" y="14427"/>
                    <a:pt x="435470" y="15405"/>
                  </a:cubicBezTo>
                  <a:cubicBezTo>
                    <a:pt x="426834" y="18923"/>
                    <a:pt x="418490" y="23267"/>
                    <a:pt x="410261" y="27356"/>
                  </a:cubicBezTo>
                  <a:cubicBezTo>
                    <a:pt x="393827" y="35560"/>
                    <a:pt x="377838" y="43549"/>
                    <a:pt x="360985" y="47562"/>
                  </a:cubicBezTo>
                  <a:cubicBezTo>
                    <a:pt x="356870" y="48806"/>
                    <a:pt x="352425" y="48984"/>
                    <a:pt x="348221" y="49594"/>
                  </a:cubicBezTo>
                  <a:cubicBezTo>
                    <a:pt x="343865" y="49352"/>
                    <a:pt x="339548" y="49822"/>
                    <a:pt x="335318" y="48413"/>
                  </a:cubicBezTo>
                  <a:cubicBezTo>
                    <a:pt x="330975" y="47765"/>
                    <a:pt x="327177" y="45530"/>
                    <a:pt x="323431" y="43460"/>
                  </a:cubicBezTo>
                  <a:cubicBezTo>
                    <a:pt x="320053" y="41504"/>
                    <a:pt x="317398" y="39294"/>
                    <a:pt x="314223" y="37643"/>
                  </a:cubicBezTo>
                  <a:cubicBezTo>
                    <a:pt x="302070" y="30366"/>
                    <a:pt x="289344" y="27115"/>
                    <a:pt x="277114" y="25451"/>
                  </a:cubicBezTo>
                  <a:cubicBezTo>
                    <a:pt x="271031" y="24371"/>
                    <a:pt x="264706" y="24410"/>
                    <a:pt x="258166" y="20498"/>
                  </a:cubicBezTo>
                  <a:cubicBezTo>
                    <a:pt x="256527" y="19457"/>
                    <a:pt x="255207" y="18047"/>
                    <a:pt x="254076" y="16459"/>
                  </a:cubicBezTo>
                  <a:cubicBezTo>
                    <a:pt x="253200" y="15456"/>
                    <a:pt x="252679" y="14923"/>
                    <a:pt x="252044" y="14084"/>
                  </a:cubicBezTo>
                  <a:lnTo>
                    <a:pt x="250012" y="12802"/>
                  </a:lnTo>
                  <a:cubicBezTo>
                    <a:pt x="249162" y="12637"/>
                    <a:pt x="248272" y="12573"/>
                    <a:pt x="247345" y="12433"/>
                  </a:cubicBezTo>
                  <a:cubicBezTo>
                    <a:pt x="243180" y="12548"/>
                    <a:pt x="237515" y="13843"/>
                    <a:pt x="232347" y="13056"/>
                  </a:cubicBezTo>
                  <a:cubicBezTo>
                    <a:pt x="229680" y="12929"/>
                    <a:pt x="227254" y="12078"/>
                    <a:pt x="224942" y="11202"/>
                  </a:cubicBezTo>
                  <a:cubicBezTo>
                    <a:pt x="222225" y="10287"/>
                    <a:pt x="221424" y="9817"/>
                    <a:pt x="219583" y="9411"/>
                  </a:cubicBezTo>
                  <a:cubicBezTo>
                    <a:pt x="212763" y="8001"/>
                    <a:pt x="205943" y="8496"/>
                    <a:pt x="200685" y="8801"/>
                  </a:cubicBezTo>
                  <a:cubicBezTo>
                    <a:pt x="190017" y="9601"/>
                    <a:pt x="184264" y="10338"/>
                    <a:pt x="184264" y="10338"/>
                  </a:cubicBezTo>
                  <a:cubicBezTo>
                    <a:pt x="184264" y="10338"/>
                    <a:pt x="179057" y="10999"/>
                    <a:pt x="168745" y="11735"/>
                  </a:cubicBezTo>
                  <a:cubicBezTo>
                    <a:pt x="166154" y="11875"/>
                    <a:pt x="163246" y="12040"/>
                    <a:pt x="159906" y="11926"/>
                  </a:cubicBezTo>
                  <a:cubicBezTo>
                    <a:pt x="158280" y="11964"/>
                    <a:pt x="156426" y="11684"/>
                    <a:pt x="154572" y="11519"/>
                  </a:cubicBezTo>
                  <a:cubicBezTo>
                    <a:pt x="152654" y="11151"/>
                    <a:pt x="150063" y="10490"/>
                    <a:pt x="149949" y="10630"/>
                  </a:cubicBezTo>
                  <a:cubicBezTo>
                    <a:pt x="147955" y="10643"/>
                    <a:pt x="144348" y="12370"/>
                    <a:pt x="141110" y="14529"/>
                  </a:cubicBezTo>
                  <a:cubicBezTo>
                    <a:pt x="137744" y="16726"/>
                    <a:pt x="134277" y="19469"/>
                    <a:pt x="130696" y="22530"/>
                  </a:cubicBezTo>
                  <a:cubicBezTo>
                    <a:pt x="123546" y="28677"/>
                    <a:pt x="115964" y="36157"/>
                    <a:pt x="107950" y="44653"/>
                  </a:cubicBezTo>
                  <a:cubicBezTo>
                    <a:pt x="103949" y="48895"/>
                    <a:pt x="99847" y="53417"/>
                    <a:pt x="95631" y="58179"/>
                  </a:cubicBezTo>
                  <a:cubicBezTo>
                    <a:pt x="93548" y="60566"/>
                    <a:pt x="91427" y="63017"/>
                    <a:pt x="89269" y="65507"/>
                  </a:cubicBezTo>
                  <a:lnTo>
                    <a:pt x="87668" y="67399"/>
                  </a:lnTo>
                  <a:lnTo>
                    <a:pt x="87275" y="67869"/>
                  </a:lnTo>
                  <a:lnTo>
                    <a:pt x="87084" y="68136"/>
                  </a:lnTo>
                  <a:lnTo>
                    <a:pt x="86347" y="69164"/>
                  </a:lnTo>
                  <a:lnTo>
                    <a:pt x="83401" y="73330"/>
                  </a:lnTo>
                  <a:cubicBezTo>
                    <a:pt x="75540" y="84620"/>
                    <a:pt x="67132" y="96711"/>
                    <a:pt x="58191" y="109550"/>
                  </a:cubicBezTo>
                  <a:cubicBezTo>
                    <a:pt x="53861" y="116027"/>
                    <a:pt x="49390" y="122695"/>
                    <a:pt x="44806" y="129553"/>
                  </a:cubicBezTo>
                  <a:cubicBezTo>
                    <a:pt x="42710" y="132931"/>
                    <a:pt x="40107" y="136678"/>
                    <a:pt x="38608" y="139726"/>
                  </a:cubicBezTo>
                  <a:lnTo>
                    <a:pt x="37935" y="140919"/>
                  </a:lnTo>
                  <a:lnTo>
                    <a:pt x="37770" y="141224"/>
                  </a:lnTo>
                  <a:lnTo>
                    <a:pt x="37681" y="141364"/>
                  </a:lnTo>
                  <a:cubicBezTo>
                    <a:pt x="32842" y="139815"/>
                    <a:pt x="37046" y="141250"/>
                    <a:pt x="36297" y="141021"/>
                  </a:cubicBezTo>
                  <a:lnTo>
                    <a:pt x="37554" y="141427"/>
                  </a:lnTo>
                  <a:lnTo>
                    <a:pt x="37795" y="141516"/>
                  </a:lnTo>
                  <a:lnTo>
                    <a:pt x="37859" y="141593"/>
                  </a:lnTo>
                  <a:lnTo>
                    <a:pt x="37910" y="142050"/>
                  </a:lnTo>
                  <a:lnTo>
                    <a:pt x="38252" y="143434"/>
                  </a:lnTo>
                  <a:cubicBezTo>
                    <a:pt x="38621" y="145225"/>
                    <a:pt x="39357" y="147269"/>
                    <a:pt x="39993" y="149263"/>
                  </a:cubicBezTo>
                  <a:cubicBezTo>
                    <a:pt x="45682" y="165367"/>
                    <a:pt x="53099" y="182220"/>
                    <a:pt x="60312" y="199873"/>
                  </a:cubicBezTo>
                  <a:cubicBezTo>
                    <a:pt x="63945" y="208737"/>
                    <a:pt x="67640" y="217767"/>
                    <a:pt x="71057" y="227267"/>
                  </a:cubicBezTo>
                  <a:cubicBezTo>
                    <a:pt x="72746" y="232080"/>
                    <a:pt x="74447" y="236690"/>
                    <a:pt x="75438" y="242570"/>
                  </a:cubicBezTo>
                  <a:cubicBezTo>
                    <a:pt x="75717" y="247180"/>
                    <a:pt x="74651" y="248755"/>
                    <a:pt x="74194" y="251422"/>
                  </a:cubicBezTo>
                  <a:lnTo>
                    <a:pt x="72403" y="258890"/>
                  </a:lnTo>
                  <a:cubicBezTo>
                    <a:pt x="69939" y="268923"/>
                    <a:pt x="67590" y="279159"/>
                    <a:pt x="64859" y="289535"/>
                  </a:cubicBezTo>
                  <a:cubicBezTo>
                    <a:pt x="63487" y="294717"/>
                    <a:pt x="62103" y="299949"/>
                    <a:pt x="60719" y="305219"/>
                  </a:cubicBezTo>
                  <a:cubicBezTo>
                    <a:pt x="59233" y="310528"/>
                    <a:pt x="57176" y="316027"/>
                    <a:pt x="55372" y="321463"/>
                  </a:cubicBezTo>
                  <a:cubicBezTo>
                    <a:pt x="47498" y="341287"/>
                    <a:pt x="39929" y="363157"/>
                    <a:pt x="32334" y="385064"/>
                  </a:cubicBezTo>
                  <a:cubicBezTo>
                    <a:pt x="24790" y="407112"/>
                    <a:pt x="16904" y="429832"/>
                    <a:pt x="9894" y="453124"/>
                  </a:cubicBezTo>
                  <a:cubicBezTo>
                    <a:pt x="9055" y="455892"/>
                    <a:pt x="8534" y="458674"/>
                    <a:pt x="7912" y="460705"/>
                  </a:cubicBezTo>
                  <a:lnTo>
                    <a:pt x="8065" y="461150"/>
                  </a:lnTo>
                  <a:lnTo>
                    <a:pt x="9144" y="462763"/>
                  </a:lnTo>
                  <a:cubicBezTo>
                    <a:pt x="9982" y="463893"/>
                    <a:pt x="10871" y="465074"/>
                    <a:pt x="11836" y="466230"/>
                  </a:cubicBezTo>
                  <a:cubicBezTo>
                    <a:pt x="15672" y="470878"/>
                    <a:pt x="19863" y="475476"/>
                    <a:pt x="24079" y="480047"/>
                  </a:cubicBezTo>
                  <a:cubicBezTo>
                    <a:pt x="32576" y="489191"/>
                    <a:pt x="41389" y="498272"/>
                    <a:pt x="50330" y="507391"/>
                  </a:cubicBezTo>
                  <a:cubicBezTo>
                    <a:pt x="59360" y="516458"/>
                    <a:pt x="68478" y="525615"/>
                    <a:pt x="77673" y="534848"/>
                  </a:cubicBezTo>
                  <a:cubicBezTo>
                    <a:pt x="82309" y="539433"/>
                    <a:pt x="86970" y="544030"/>
                    <a:pt x="91643" y="548653"/>
                  </a:cubicBezTo>
                  <a:lnTo>
                    <a:pt x="98704" y="555587"/>
                  </a:lnTo>
                  <a:lnTo>
                    <a:pt x="101359" y="558178"/>
                  </a:lnTo>
                  <a:lnTo>
                    <a:pt x="103124" y="559905"/>
                  </a:lnTo>
                  <a:lnTo>
                    <a:pt x="103708" y="561772"/>
                  </a:lnTo>
                  <a:lnTo>
                    <a:pt x="99479" y="568249"/>
                  </a:lnTo>
                  <a:cubicBezTo>
                    <a:pt x="84950" y="590487"/>
                    <a:pt x="70167" y="613105"/>
                    <a:pt x="55182" y="636042"/>
                  </a:cubicBezTo>
                  <a:cubicBezTo>
                    <a:pt x="48273" y="646608"/>
                    <a:pt x="41237" y="657390"/>
                    <a:pt x="34214" y="668134"/>
                  </a:cubicBezTo>
                  <a:lnTo>
                    <a:pt x="29570" y="675232"/>
                  </a:lnTo>
                  <a:lnTo>
                    <a:pt x="47714" y="680301"/>
                  </a:lnTo>
                  <a:cubicBezTo>
                    <a:pt x="71704" y="686994"/>
                    <a:pt x="94412" y="693319"/>
                    <a:pt x="113564" y="698665"/>
                  </a:cubicBezTo>
                  <a:lnTo>
                    <a:pt x="134658" y="704545"/>
                  </a:lnTo>
                  <a:lnTo>
                    <a:pt x="145212" y="707492"/>
                  </a:lnTo>
                  <a:lnTo>
                    <a:pt x="146533" y="707860"/>
                  </a:lnTo>
                  <a:lnTo>
                    <a:pt x="146571" y="707873"/>
                  </a:lnTo>
                  <a:lnTo>
                    <a:pt x="146558" y="707886"/>
                  </a:lnTo>
                  <a:lnTo>
                    <a:pt x="147828" y="707365"/>
                  </a:lnTo>
                  <a:lnTo>
                    <a:pt x="152908" y="705295"/>
                  </a:lnTo>
                  <a:cubicBezTo>
                    <a:pt x="166484" y="699821"/>
                    <a:pt x="180111" y="694563"/>
                    <a:pt x="193815" y="689597"/>
                  </a:cubicBezTo>
                  <a:cubicBezTo>
                    <a:pt x="207518" y="684670"/>
                    <a:pt x="221247" y="679933"/>
                    <a:pt x="235331" y="676136"/>
                  </a:cubicBezTo>
                  <a:cubicBezTo>
                    <a:pt x="242481" y="674370"/>
                    <a:pt x="249327" y="672427"/>
                    <a:pt x="257556" y="672364"/>
                  </a:cubicBezTo>
                  <a:cubicBezTo>
                    <a:pt x="258687" y="672465"/>
                    <a:pt x="259652" y="672402"/>
                    <a:pt x="261036" y="672808"/>
                  </a:cubicBezTo>
                  <a:lnTo>
                    <a:pt x="263106" y="673545"/>
                  </a:lnTo>
                  <a:lnTo>
                    <a:pt x="264287" y="674269"/>
                  </a:lnTo>
                  <a:lnTo>
                    <a:pt x="264846" y="674662"/>
                  </a:lnTo>
                  <a:lnTo>
                    <a:pt x="264681" y="674484"/>
                  </a:lnTo>
                  <a:lnTo>
                    <a:pt x="269202" y="677304"/>
                  </a:lnTo>
                  <a:cubicBezTo>
                    <a:pt x="272224" y="678955"/>
                    <a:pt x="275171" y="679742"/>
                    <a:pt x="278105" y="681076"/>
                  </a:cubicBezTo>
                  <a:cubicBezTo>
                    <a:pt x="291071" y="685648"/>
                    <a:pt x="304660" y="689153"/>
                    <a:pt x="317983" y="692417"/>
                  </a:cubicBezTo>
                  <a:lnTo>
                    <a:pt x="326422" y="694390"/>
                  </a:lnTo>
                  <a:lnTo>
                    <a:pt x="326314" y="693610"/>
                  </a:lnTo>
                  <a:lnTo>
                    <a:pt x="326073" y="692023"/>
                  </a:lnTo>
                  <a:cubicBezTo>
                    <a:pt x="325781" y="689979"/>
                    <a:pt x="325527" y="688290"/>
                    <a:pt x="325349" y="687070"/>
                  </a:cubicBezTo>
                  <a:cubicBezTo>
                    <a:pt x="323609" y="675170"/>
                    <a:pt x="323939" y="668224"/>
                    <a:pt x="324904" y="657911"/>
                  </a:cubicBezTo>
                  <a:cubicBezTo>
                    <a:pt x="328867" y="667474"/>
                    <a:pt x="331229" y="674015"/>
                    <a:pt x="333083" y="685902"/>
                  </a:cubicBezTo>
                  <a:cubicBezTo>
                    <a:pt x="333591" y="689280"/>
                    <a:pt x="334493" y="695249"/>
                    <a:pt x="335585" y="702475"/>
                  </a:cubicBezTo>
                  <a:lnTo>
                    <a:pt x="335877" y="704456"/>
                  </a:lnTo>
                  <a:lnTo>
                    <a:pt x="334010" y="704152"/>
                  </a:lnTo>
                  <a:cubicBezTo>
                    <a:pt x="332677" y="703847"/>
                    <a:pt x="331305" y="703555"/>
                    <a:pt x="329921" y="703250"/>
                  </a:cubicBezTo>
                  <a:cubicBezTo>
                    <a:pt x="325400" y="702208"/>
                    <a:pt x="320802" y="701155"/>
                    <a:pt x="316141" y="700075"/>
                  </a:cubicBezTo>
                  <a:cubicBezTo>
                    <a:pt x="302603" y="696761"/>
                    <a:pt x="289027" y="693293"/>
                    <a:pt x="275336" y="688455"/>
                  </a:cubicBezTo>
                  <a:cubicBezTo>
                    <a:pt x="271818" y="686943"/>
                    <a:pt x="267932" y="685585"/>
                    <a:pt x="264757" y="683806"/>
                  </a:cubicBezTo>
                  <a:lnTo>
                    <a:pt x="260223" y="681000"/>
                  </a:lnTo>
                  <a:lnTo>
                    <a:pt x="260096" y="680910"/>
                  </a:lnTo>
                  <a:cubicBezTo>
                    <a:pt x="260198" y="680339"/>
                    <a:pt x="259652" y="682066"/>
                    <a:pt x="260299" y="679615"/>
                  </a:cubicBezTo>
                  <a:lnTo>
                    <a:pt x="259804" y="680110"/>
                  </a:lnTo>
                  <a:lnTo>
                    <a:pt x="259524" y="680568"/>
                  </a:lnTo>
                  <a:lnTo>
                    <a:pt x="259080" y="680441"/>
                  </a:lnTo>
                  <a:lnTo>
                    <a:pt x="257289" y="680238"/>
                  </a:lnTo>
                  <a:cubicBezTo>
                    <a:pt x="251219" y="680238"/>
                    <a:pt x="244081" y="682028"/>
                    <a:pt x="237350" y="683755"/>
                  </a:cubicBezTo>
                  <a:cubicBezTo>
                    <a:pt x="223698" y="687426"/>
                    <a:pt x="210071" y="692124"/>
                    <a:pt x="196495" y="697014"/>
                  </a:cubicBezTo>
                  <a:cubicBezTo>
                    <a:pt x="182906" y="701929"/>
                    <a:pt x="169355" y="707162"/>
                    <a:pt x="155867" y="712598"/>
                  </a:cubicBezTo>
                  <a:lnTo>
                    <a:pt x="150813" y="714655"/>
                  </a:lnTo>
                  <a:lnTo>
                    <a:pt x="147003" y="716179"/>
                  </a:lnTo>
                  <a:lnTo>
                    <a:pt x="143091" y="715087"/>
                  </a:lnTo>
                  <a:lnTo>
                    <a:pt x="132537" y="712140"/>
                  </a:lnTo>
                  <a:lnTo>
                    <a:pt x="111442" y="706260"/>
                  </a:lnTo>
                  <a:cubicBezTo>
                    <a:pt x="92291" y="700913"/>
                    <a:pt x="69596" y="694589"/>
                    <a:pt x="45593" y="687896"/>
                  </a:cubicBezTo>
                  <a:cubicBezTo>
                    <a:pt x="39586" y="686207"/>
                    <a:pt x="33503" y="684517"/>
                    <a:pt x="27356" y="682803"/>
                  </a:cubicBezTo>
                  <a:lnTo>
                    <a:pt x="18123" y="680225"/>
                  </a:lnTo>
                  <a:lnTo>
                    <a:pt x="17145" y="679831"/>
                  </a:lnTo>
                  <a:lnTo>
                    <a:pt x="17806" y="678828"/>
                  </a:lnTo>
                  <a:lnTo>
                    <a:pt x="19126" y="676808"/>
                  </a:lnTo>
                  <a:lnTo>
                    <a:pt x="21755" y="672783"/>
                  </a:lnTo>
                  <a:lnTo>
                    <a:pt x="27610" y="663817"/>
                  </a:lnTo>
                  <a:cubicBezTo>
                    <a:pt x="34633" y="653085"/>
                    <a:pt x="41682" y="642303"/>
                    <a:pt x="48590" y="631737"/>
                  </a:cubicBezTo>
                  <a:cubicBezTo>
                    <a:pt x="63576" y="608800"/>
                    <a:pt x="78359" y="586181"/>
                    <a:pt x="92888" y="563944"/>
                  </a:cubicBezTo>
                  <a:lnTo>
                    <a:pt x="94107" y="562077"/>
                  </a:lnTo>
                  <a:lnTo>
                    <a:pt x="94094" y="562089"/>
                  </a:lnTo>
                  <a:lnTo>
                    <a:pt x="94082" y="562089"/>
                  </a:lnTo>
                  <a:lnTo>
                    <a:pt x="93193" y="561213"/>
                  </a:lnTo>
                  <a:lnTo>
                    <a:pt x="86119" y="554266"/>
                  </a:lnTo>
                  <a:cubicBezTo>
                    <a:pt x="81433" y="549631"/>
                    <a:pt x="76772" y="545033"/>
                    <a:pt x="72124" y="540436"/>
                  </a:cubicBezTo>
                  <a:cubicBezTo>
                    <a:pt x="62903" y="531178"/>
                    <a:pt x="53772" y="522008"/>
                    <a:pt x="44717" y="512915"/>
                  </a:cubicBezTo>
                  <a:cubicBezTo>
                    <a:pt x="35738" y="503758"/>
                    <a:pt x="26899" y="494640"/>
                    <a:pt x="18314" y="485394"/>
                  </a:cubicBezTo>
                  <a:cubicBezTo>
                    <a:pt x="14034" y="480759"/>
                    <a:pt x="9804" y="476136"/>
                    <a:pt x="5740" y="471208"/>
                  </a:cubicBezTo>
                  <a:cubicBezTo>
                    <a:pt x="4725" y="469976"/>
                    <a:pt x="3734" y="468694"/>
                    <a:pt x="2743" y="467347"/>
                  </a:cubicBezTo>
                  <a:cubicBezTo>
                    <a:pt x="2235" y="466573"/>
                    <a:pt x="1778" y="466052"/>
                    <a:pt x="1257" y="465074"/>
                  </a:cubicBezTo>
                  <a:cubicBezTo>
                    <a:pt x="724" y="464325"/>
                    <a:pt x="64" y="462433"/>
                    <a:pt x="0" y="461252"/>
                  </a:cubicBezTo>
                  <a:cubicBezTo>
                    <a:pt x="660" y="457327"/>
                    <a:pt x="1448" y="454038"/>
                    <a:pt x="2337" y="450939"/>
                  </a:cubicBezTo>
                  <a:cubicBezTo>
                    <a:pt x="9474" y="427241"/>
                    <a:pt x="17323" y="404648"/>
                    <a:pt x="24905" y="382499"/>
                  </a:cubicBezTo>
                  <a:cubicBezTo>
                    <a:pt x="32614" y="360312"/>
                    <a:pt x="39865" y="339179"/>
                    <a:pt x="48298" y="318034"/>
                  </a:cubicBezTo>
                  <a:cubicBezTo>
                    <a:pt x="49899" y="312992"/>
                    <a:pt x="51702" y="308229"/>
                    <a:pt x="53149" y="303086"/>
                  </a:cubicBezTo>
                  <a:cubicBezTo>
                    <a:pt x="54534" y="297879"/>
                    <a:pt x="55893" y="292697"/>
                    <a:pt x="57252" y="287566"/>
                  </a:cubicBezTo>
                  <a:cubicBezTo>
                    <a:pt x="59957" y="277305"/>
                    <a:pt x="62306" y="267069"/>
                    <a:pt x="64770" y="257061"/>
                  </a:cubicBezTo>
                  <a:lnTo>
                    <a:pt x="66561" y="249555"/>
                  </a:lnTo>
                  <a:cubicBezTo>
                    <a:pt x="67132" y="247231"/>
                    <a:pt x="67996" y="243942"/>
                    <a:pt x="67628" y="243434"/>
                  </a:cubicBezTo>
                  <a:cubicBezTo>
                    <a:pt x="66916" y="239332"/>
                    <a:pt x="65291" y="234417"/>
                    <a:pt x="63652" y="229883"/>
                  </a:cubicBezTo>
                  <a:cubicBezTo>
                    <a:pt x="60338" y="220675"/>
                    <a:pt x="56667" y="211671"/>
                    <a:pt x="53061" y="202870"/>
                  </a:cubicBezTo>
                  <a:cubicBezTo>
                    <a:pt x="45847" y="185192"/>
                    <a:pt x="38494" y="168542"/>
                    <a:pt x="32563" y="151765"/>
                  </a:cubicBezTo>
                  <a:cubicBezTo>
                    <a:pt x="31864" y="149594"/>
                    <a:pt x="31115" y="147574"/>
                    <a:pt x="30594" y="145136"/>
                  </a:cubicBezTo>
                  <a:cubicBezTo>
                    <a:pt x="30340" y="144044"/>
                    <a:pt x="29934" y="142926"/>
                    <a:pt x="30061" y="140653"/>
                  </a:cubicBezTo>
                  <a:cubicBezTo>
                    <a:pt x="30048" y="138329"/>
                    <a:pt x="30912" y="137897"/>
                    <a:pt x="31395" y="136652"/>
                  </a:cubicBezTo>
                  <a:cubicBezTo>
                    <a:pt x="33655" y="132055"/>
                    <a:pt x="35966" y="128969"/>
                    <a:pt x="38214" y="125299"/>
                  </a:cubicBezTo>
                  <a:cubicBezTo>
                    <a:pt x="42837" y="118390"/>
                    <a:pt x="47346" y="111659"/>
                    <a:pt x="51727" y="105131"/>
                  </a:cubicBezTo>
                  <a:cubicBezTo>
                    <a:pt x="60681" y="92253"/>
                    <a:pt x="69114" y="80137"/>
                    <a:pt x="77000" y="68821"/>
                  </a:cubicBezTo>
                  <a:lnTo>
                    <a:pt x="79959" y="64631"/>
                  </a:lnTo>
                  <a:lnTo>
                    <a:pt x="80683" y="63589"/>
                  </a:lnTo>
                  <a:lnTo>
                    <a:pt x="81255" y="62840"/>
                  </a:lnTo>
                  <a:lnTo>
                    <a:pt x="81661" y="62345"/>
                  </a:lnTo>
                  <a:lnTo>
                    <a:pt x="83300" y="60427"/>
                  </a:lnTo>
                  <a:cubicBezTo>
                    <a:pt x="85496" y="57900"/>
                    <a:pt x="87643" y="55423"/>
                    <a:pt x="89764" y="52985"/>
                  </a:cubicBezTo>
                  <a:cubicBezTo>
                    <a:pt x="94018" y="48171"/>
                    <a:pt x="98184" y="43586"/>
                    <a:pt x="102248" y="39281"/>
                  </a:cubicBezTo>
                  <a:cubicBezTo>
                    <a:pt x="110389" y="30658"/>
                    <a:pt x="118110" y="23013"/>
                    <a:pt x="125603" y="16574"/>
                  </a:cubicBezTo>
                  <a:cubicBezTo>
                    <a:pt x="129349" y="13373"/>
                    <a:pt x="133033" y="10452"/>
                    <a:pt x="136842" y="7976"/>
                  </a:cubicBezTo>
                  <a:cubicBezTo>
                    <a:pt x="140729" y="5601"/>
                    <a:pt x="144348" y="3163"/>
                    <a:pt x="149847" y="2794"/>
                  </a:cubicBezTo>
                  <a:cubicBezTo>
                    <a:pt x="153441" y="3023"/>
                    <a:pt x="154280" y="3582"/>
                    <a:pt x="155715" y="3772"/>
                  </a:cubicBezTo>
                  <a:cubicBezTo>
                    <a:pt x="157252" y="3887"/>
                    <a:pt x="158648" y="4140"/>
                    <a:pt x="160160" y="4102"/>
                  </a:cubicBezTo>
                  <a:cubicBezTo>
                    <a:pt x="163068" y="4204"/>
                    <a:pt x="165824" y="4052"/>
                    <a:pt x="168275" y="3925"/>
                  </a:cubicBezTo>
                  <a:cubicBezTo>
                    <a:pt x="178156" y="3213"/>
                    <a:pt x="183452" y="2553"/>
                    <a:pt x="183452" y="2553"/>
                  </a:cubicBezTo>
                  <a:cubicBezTo>
                    <a:pt x="183452" y="2553"/>
                    <a:pt x="189078" y="1816"/>
                    <a:pt x="200152" y="99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0" name="Shape 18787">
              <a:extLst>
                <a:ext uri="{FF2B5EF4-FFF2-40B4-BE49-F238E27FC236}">
                  <a16:creationId xmlns:a16="http://schemas.microsoft.com/office/drawing/2014/main" id="{E39F7ADF-D84C-42BB-ADB2-C33CFB2E687D}"/>
                </a:ext>
              </a:extLst>
            </p:cNvPr>
            <p:cNvSpPr/>
            <p:nvPr/>
          </p:nvSpPr>
          <p:spPr>
            <a:xfrm>
              <a:off x="1969590" y="638352"/>
              <a:ext cx="1951" cy="8824"/>
            </a:xfrm>
            <a:custGeom>
              <a:avLst/>
              <a:gdLst/>
              <a:ahLst/>
              <a:cxnLst/>
              <a:rect l="0" t="0" r="0" b="0"/>
              <a:pathLst>
                <a:path w="1951" h="8824">
                  <a:moveTo>
                    <a:pt x="1951" y="0"/>
                  </a:moveTo>
                  <a:lnTo>
                    <a:pt x="1951" y="8231"/>
                  </a:lnTo>
                  <a:lnTo>
                    <a:pt x="0" y="8824"/>
                  </a:lnTo>
                  <a:lnTo>
                    <a:pt x="0" y="593"/>
                  </a:lnTo>
                  <a:lnTo>
                    <a:pt x="19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1" name="Shape 18788">
              <a:extLst>
                <a:ext uri="{FF2B5EF4-FFF2-40B4-BE49-F238E27FC236}">
                  <a16:creationId xmlns:a16="http://schemas.microsoft.com/office/drawing/2014/main" id="{06CBB07E-0B3D-4ABD-BF4F-2FAAAF2992AE}"/>
                </a:ext>
              </a:extLst>
            </p:cNvPr>
            <p:cNvSpPr/>
            <p:nvPr/>
          </p:nvSpPr>
          <p:spPr>
            <a:xfrm>
              <a:off x="1969590" y="60830"/>
              <a:ext cx="1951" cy="26545"/>
            </a:xfrm>
            <a:custGeom>
              <a:avLst/>
              <a:gdLst/>
              <a:ahLst/>
              <a:cxnLst/>
              <a:rect l="0" t="0" r="0" b="0"/>
              <a:pathLst>
                <a:path w="1951" h="26545">
                  <a:moveTo>
                    <a:pt x="0" y="0"/>
                  </a:moveTo>
                  <a:lnTo>
                    <a:pt x="1479" y="189"/>
                  </a:lnTo>
                  <a:lnTo>
                    <a:pt x="1951" y="312"/>
                  </a:lnTo>
                  <a:lnTo>
                    <a:pt x="1951" y="5313"/>
                  </a:lnTo>
                  <a:lnTo>
                    <a:pt x="1644" y="5167"/>
                  </a:lnTo>
                  <a:lnTo>
                    <a:pt x="1951" y="5333"/>
                  </a:lnTo>
                  <a:lnTo>
                    <a:pt x="1951" y="26545"/>
                  </a:lnTo>
                  <a:lnTo>
                    <a:pt x="0" y="20421"/>
                  </a:lnTo>
                  <a:lnTo>
                    <a:pt x="0" y="7910"/>
                  </a:lnTo>
                  <a:lnTo>
                    <a:pt x="6" y="7910"/>
                  </a:lnTo>
                  <a:lnTo>
                    <a:pt x="0" y="791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2" name="Shape 18789">
              <a:extLst>
                <a:ext uri="{FF2B5EF4-FFF2-40B4-BE49-F238E27FC236}">
                  <a16:creationId xmlns:a16="http://schemas.microsoft.com/office/drawing/2014/main" id="{978951E2-6D45-4E7C-84D3-DA79CD3E9E2C}"/>
                </a:ext>
              </a:extLst>
            </p:cNvPr>
            <p:cNvSpPr/>
            <p:nvPr/>
          </p:nvSpPr>
          <p:spPr>
            <a:xfrm>
              <a:off x="1971541" y="60498"/>
              <a:ext cx="119264" cy="586085"/>
            </a:xfrm>
            <a:custGeom>
              <a:avLst/>
              <a:gdLst/>
              <a:ahLst/>
              <a:cxnLst/>
              <a:rect l="0" t="0" r="0" b="0"/>
              <a:pathLst>
                <a:path w="119264" h="586085">
                  <a:moveTo>
                    <a:pt x="0" y="644"/>
                  </a:moveTo>
                  <a:lnTo>
                    <a:pt x="595" y="800"/>
                  </a:lnTo>
                  <a:cubicBezTo>
                    <a:pt x="290" y="1029"/>
                    <a:pt x="1230" y="0"/>
                    <a:pt x="3287" y="3505"/>
                  </a:cubicBezTo>
                  <a:cubicBezTo>
                    <a:pt x="3579" y="7493"/>
                    <a:pt x="2462" y="6934"/>
                    <a:pt x="2817" y="6909"/>
                  </a:cubicBezTo>
                  <a:lnTo>
                    <a:pt x="2528" y="6797"/>
                  </a:lnTo>
                  <a:lnTo>
                    <a:pt x="3237" y="9080"/>
                  </a:lnTo>
                  <a:cubicBezTo>
                    <a:pt x="3681" y="11569"/>
                    <a:pt x="4316" y="14211"/>
                    <a:pt x="5040" y="16840"/>
                  </a:cubicBezTo>
                  <a:cubicBezTo>
                    <a:pt x="7897" y="27381"/>
                    <a:pt x="11479" y="38074"/>
                    <a:pt x="15225" y="48819"/>
                  </a:cubicBezTo>
                  <a:cubicBezTo>
                    <a:pt x="19035" y="59537"/>
                    <a:pt x="23061" y="70434"/>
                    <a:pt x="27684" y="81026"/>
                  </a:cubicBezTo>
                  <a:cubicBezTo>
                    <a:pt x="28853" y="83642"/>
                    <a:pt x="30084" y="86322"/>
                    <a:pt x="31380" y="88621"/>
                  </a:cubicBezTo>
                  <a:lnTo>
                    <a:pt x="32307" y="90107"/>
                  </a:lnTo>
                  <a:lnTo>
                    <a:pt x="32408" y="90221"/>
                  </a:lnTo>
                  <a:lnTo>
                    <a:pt x="32408" y="90234"/>
                  </a:lnTo>
                  <a:lnTo>
                    <a:pt x="31240" y="91668"/>
                  </a:lnTo>
                  <a:cubicBezTo>
                    <a:pt x="33640" y="88976"/>
                    <a:pt x="32065" y="91110"/>
                    <a:pt x="32662" y="90602"/>
                  </a:cubicBezTo>
                  <a:lnTo>
                    <a:pt x="32916" y="90932"/>
                  </a:lnTo>
                  <a:lnTo>
                    <a:pt x="33437" y="91630"/>
                  </a:lnTo>
                  <a:cubicBezTo>
                    <a:pt x="35025" y="93764"/>
                    <a:pt x="35482" y="95161"/>
                    <a:pt x="36117" y="96545"/>
                  </a:cubicBezTo>
                  <a:cubicBezTo>
                    <a:pt x="38669" y="102273"/>
                    <a:pt x="40676" y="107874"/>
                    <a:pt x="42797" y="113589"/>
                  </a:cubicBezTo>
                  <a:cubicBezTo>
                    <a:pt x="51027" y="136411"/>
                    <a:pt x="58736" y="159906"/>
                    <a:pt x="66597" y="183896"/>
                  </a:cubicBezTo>
                  <a:cubicBezTo>
                    <a:pt x="70496" y="195885"/>
                    <a:pt x="74445" y="208000"/>
                    <a:pt x="78420" y="220244"/>
                  </a:cubicBezTo>
                  <a:cubicBezTo>
                    <a:pt x="80427" y="226327"/>
                    <a:pt x="82434" y="232448"/>
                    <a:pt x="84440" y="238595"/>
                  </a:cubicBezTo>
                  <a:cubicBezTo>
                    <a:pt x="84961" y="240233"/>
                    <a:pt x="85456" y="241313"/>
                    <a:pt x="85952" y="243065"/>
                  </a:cubicBezTo>
                  <a:lnTo>
                    <a:pt x="87374" y="248374"/>
                  </a:lnTo>
                  <a:lnTo>
                    <a:pt x="89190" y="258153"/>
                  </a:lnTo>
                  <a:cubicBezTo>
                    <a:pt x="91362" y="271157"/>
                    <a:pt x="93165" y="284264"/>
                    <a:pt x="94791" y="297523"/>
                  </a:cubicBezTo>
                  <a:cubicBezTo>
                    <a:pt x="95553" y="304165"/>
                    <a:pt x="96264" y="310858"/>
                    <a:pt x="96734" y="317703"/>
                  </a:cubicBezTo>
                  <a:cubicBezTo>
                    <a:pt x="96810" y="319544"/>
                    <a:pt x="96746" y="321627"/>
                    <a:pt x="96696" y="323571"/>
                  </a:cubicBezTo>
                  <a:cubicBezTo>
                    <a:pt x="96505" y="325374"/>
                    <a:pt x="96112" y="326911"/>
                    <a:pt x="95819" y="328600"/>
                  </a:cubicBezTo>
                  <a:lnTo>
                    <a:pt x="93965" y="338531"/>
                  </a:lnTo>
                  <a:cubicBezTo>
                    <a:pt x="88987" y="365036"/>
                    <a:pt x="83945" y="391897"/>
                    <a:pt x="78852" y="419049"/>
                  </a:cubicBezTo>
                  <a:cubicBezTo>
                    <a:pt x="78624" y="420269"/>
                    <a:pt x="77773" y="424840"/>
                    <a:pt x="76439" y="431927"/>
                  </a:cubicBezTo>
                  <a:cubicBezTo>
                    <a:pt x="76172" y="433350"/>
                    <a:pt x="75881" y="434899"/>
                    <a:pt x="75563" y="436550"/>
                  </a:cubicBezTo>
                  <a:cubicBezTo>
                    <a:pt x="76211" y="438201"/>
                    <a:pt x="76896" y="439979"/>
                    <a:pt x="77608" y="441858"/>
                  </a:cubicBezTo>
                  <a:cubicBezTo>
                    <a:pt x="79335" y="446303"/>
                    <a:pt x="81240" y="451256"/>
                    <a:pt x="83310" y="456603"/>
                  </a:cubicBezTo>
                  <a:cubicBezTo>
                    <a:pt x="91578" y="477965"/>
                    <a:pt x="102258" y="505625"/>
                    <a:pt x="112888" y="533121"/>
                  </a:cubicBezTo>
                  <a:lnTo>
                    <a:pt x="117295" y="544576"/>
                  </a:lnTo>
                  <a:lnTo>
                    <a:pt x="119264" y="549656"/>
                  </a:lnTo>
                  <a:cubicBezTo>
                    <a:pt x="118006" y="550418"/>
                    <a:pt x="115924" y="550773"/>
                    <a:pt x="114298" y="551358"/>
                  </a:cubicBezTo>
                  <a:lnTo>
                    <a:pt x="107567" y="553402"/>
                  </a:lnTo>
                  <a:lnTo>
                    <a:pt x="86815" y="559702"/>
                  </a:lnTo>
                  <a:cubicBezTo>
                    <a:pt x="73010" y="563906"/>
                    <a:pt x="59244" y="568096"/>
                    <a:pt x="45527" y="572249"/>
                  </a:cubicBezTo>
                  <a:lnTo>
                    <a:pt x="0" y="586085"/>
                  </a:lnTo>
                  <a:lnTo>
                    <a:pt x="0" y="577854"/>
                  </a:lnTo>
                  <a:lnTo>
                    <a:pt x="43242" y="564705"/>
                  </a:lnTo>
                  <a:cubicBezTo>
                    <a:pt x="56945" y="560553"/>
                    <a:pt x="70724" y="556361"/>
                    <a:pt x="84529" y="552158"/>
                  </a:cubicBezTo>
                  <a:lnTo>
                    <a:pt x="105281" y="545859"/>
                  </a:lnTo>
                  <a:lnTo>
                    <a:pt x="107872" y="545071"/>
                  </a:lnTo>
                  <a:lnTo>
                    <a:pt x="108919" y="544747"/>
                  </a:lnTo>
                  <a:lnTo>
                    <a:pt x="105522" y="535965"/>
                  </a:lnTo>
                  <a:cubicBezTo>
                    <a:pt x="94905" y="508470"/>
                    <a:pt x="84212" y="480809"/>
                    <a:pt x="75957" y="459448"/>
                  </a:cubicBezTo>
                  <a:cubicBezTo>
                    <a:pt x="73899" y="454089"/>
                    <a:pt x="71982" y="449148"/>
                    <a:pt x="70267" y="444690"/>
                  </a:cubicBezTo>
                  <a:cubicBezTo>
                    <a:pt x="69264" y="442112"/>
                    <a:pt x="68324" y="439674"/>
                    <a:pt x="67435" y="437401"/>
                  </a:cubicBezTo>
                  <a:cubicBezTo>
                    <a:pt x="67892" y="434911"/>
                    <a:pt x="68299" y="432600"/>
                    <a:pt x="68680" y="430479"/>
                  </a:cubicBezTo>
                  <a:cubicBezTo>
                    <a:pt x="70013" y="423392"/>
                    <a:pt x="70877" y="418821"/>
                    <a:pt x="71105" y="417601"/>
                  </a:cubicBezTo>
                  <a:cubicBezTo>
                    <a:pt x="76198" y="390461"/>
                    <a:pt x="81240" y="363588"/>
                    <a:pt x="86218" y="337096"/>
                  </a:cubicBezTo>
                  <a:lnTo>
                    <a:pt x="88073" y="327177"/>
                  </a:lnTo>
                  <a:cubicBezTo>
                    <a:pt x="88352" y="325552"/>
                    <a:pt x="88784" y="323812"/>
                    <a:pt x="88923" y="322288"/>
                  </a:cubicBezTo>
                  <a:lnTo>
                    <a:pt x="88872" y="318122"/>
                  </a:lnTo>
                  <a:cubicBezTo>
                    <a:pt x="88416" y="311607"/>
                    <a:pt x="87717" y="305029"/>
                    <a:pt x="86968" y="298450"/>
                  </a:cubicBezTo>
                  <a:cubicBezTo>
                    <a:pt x="85355" y="285331"/>
                    <a:pt x="83564" y="272288"/>
                    <a:pt x="81430" y="259474"/>
                  </a:cubicBezTo>
                  <a:lnTo>
                    <a:pt x="79665" y="250012"/>
                  </a:lnTo>
                  <a:lnTo>
                    <a:pt x="78598" y="245885"/>
                  </a:lnTo>
                  <a:cubicBezTo>
                    <a:pt x="78243" y="244500"/>
                    <a:pt x="77430" y="242582"/>
                    <a:pt x="76998" y="241122"/>
                  </a:cubicBezTo>
                  <a:cubicBezTo>
                    <a:pt x="74966" y="234950"/>
                    <a:pt x="72947" y="228790"/>
                    <a:pt x="70927" y="222669"/>
                  </a:cubicBezTo>
                  <a:cubicBezTo>
                    <a:pt x="66965" y="210439"/>
                    <a:pt x="63016" y="198323"/>
                    <a:pt x="59117" y="186334"/>
                  </a:cubicBezTo>
                  <a:cubicBezTo>
                    <a:pt x="51268" y="162382"/>
                    <a:pt x="43546" y="138887"/>
                    <a:pt x="35406" y="116281"/>
                  </a:cubicBezTo>
                  <a:cubicBezTo>
                    <a:pt x="33348" y="110693"/>
                    <a:pt x="31278" y="104991"/>
                    <a:pt x="28967" y="99822"/>
                  </a:cubicBezTo>
                  <a:cubicBezTo>
                    <a:pt x="28408" y="98476"/>
                    <a:pt x="27710" y="97117"/>
                    <a:pt x="27544" y="96825"/>
                  </a:cubicBezTo>
                  <a:lnTo>
                    <a:pt x="27392" y="96317"/>
                  </a:lnTo>
                  <a:lnTo>
                    <a:pt x="26020" y="94818"/>
                  </a:lnTo>
                  <a:lnTo>
                    <a:pt x="24560" y="92532"/>
                  </a:lnTo>
                  <a:cubicBezTo>
                    <a:pt x="22959" y="89675"/>
                    <a:pt x="21728" y="86957"/>
                    <a:pt x="20496" y="84201"/>
                  </a:cubicBezTo>
                  <a:cubicBezTo>
                    <a:pt x="15708" y="73228"/>
                    <a:pt x="11682" y="62293"/>
                    <a:pt x="7821" y="51422"/>
                  </a:cubicBezTo>
                  <a:lnTo>
                    <a:pt x="0" y="26877"/>
                  </a:lnTo>
                  <a:lnTo>
                    <a:pt x="0" y="5665"/>
                  </a:lnTo>
                  <a:lnTo>
                    <a:pt x="163" y="5753"/>
                  </a:lnTo>
                  <a:lnTo>
                    <a:pt x="307" y="5791"/>
                  </a:lnTo>
                  <a:lnTo>
                    <a:pt x="0" y="5645"/>
                  </a:lnTo>
                  <a:lnTo>
                    <a:pt x="0" y="644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3" name="Shape 18790">
              <a:extLst>
                <a:ext uri="{FF2B5EF4-FFF2-40B4-BE49-F238E27FC236}">
                  <a16:creationId xmlns:a16="http://schemas.microsoft.com/office/drawing/2014/main" id="{DBC830CE-5273-423F-8400-5E126873DDCA}"/>
                </a:ext>
              </a:extLst>
            </p:cNvPr>
            <p:cNvSpPr/>
            <p:nvPr/>
          </p:nvSpPr>
          <p:spPr>
            <a:xfrm>
              <a:off x="1526328" y="482122"/>
              <a:ext cx="443967" cy="130683"/>
            </a:xfrm>
            <a:custGeom>
              <a:avLst/>
              <a:gdLst/>
              <a:ahLst/>
              <a:cxnLst/>
              <a:rect l="0" t="0" r="0" b="0"/>
              <a:pathLst>
                <a:path w="443967" h="130683">
                  <a:moveTo>
                    <a:pt x="283959" y="686"/>
                  </a:moveTo>
                  <a:cubicBezTo>
                    <a:pt x="285293" y="0"/>
                    <a:pt x="287084" y="1702"/>
                    <a:pt x="288087" y="1867"/>
                  </a:cubicBezTo>
                  <a:cubicBezTo>
                    <a:pt x="291021" y="3150"/>
                    <a:pt x="294069" y="4496"/>
                    <a:pt x="297256" y="5905"/>
                  </a:cubicBezTo>
                  <a:cubicBezTo>
                    <a:pt x="321907" y="16777"/>
                    <a:pt x="398818" y="50698"/>
                    <a:pt x="419100" y="59652"/>
                  </a:cubicBezTo>
                  <a:cubicBezTo>
                    <a:pt x="430073" y="64554"/>
                    <a:pt x="435775" y="68542"/>
                    <a:pt x="443967" y="74879"/>
                  </a:cubicBezTo>
                  <a:cubicBezTo>
                    <a:pt x="433756" y="73127"/>
                    <a:pt x="426974" y="71603"/>
                    <a:pt x="415938" y="66815"/>
                  </a:cubicBezTo>
                  <a:cubicBezTo>
                    <a:pt x="395656" y="57861"/>
                    <a:pt x="318745" y="23952"/>
                    <a:pt x="294094" y="13094"/>
                  </a:cubicBezTo>
                  <a:cubicBezTo>
                    <a:pt x="290894" y="11684"/>
                    <a:pt x="287846" y="10338"/>
                    <a:pt x="284924" y="9042"/>
                  </a:cubicBezTo>
                  <a:lnTo>
                    <a:pt x="284690" y="8944"/>
                  </a:lnTo>
                  <a:lnTo>
                    <a:pt x="283794" y="9347"/>
                  </a:lnTo>
                  <a:cubicBezTo>
                    <a:pt x="282397" y="9957"/>
                    <a:pt x="281025" y="10566"/>
                    <a:pt x="279692" y="11163"/>
                  </a:cubicBezTo>
                  <a:cubicBezTo>
                    <a:pt x="274333" y="13526"/>
                    <a:pt x="269481" y="15672"/>
                    <a:pt x="265075" y="17615"/>
                  </a:cubicBezTo>
                  <a:cubicBezTo>
                    <a:pt x="256299" y="21501"/>
                    <a:pt x="249365" y="24574"/>
                    <a:pt x="244018" y="26937"/>
                  </a:cubicBezTo>
                  <a:cubicBezTo>
                    <a:pt x="233337" y="31661"/>
                    <a:pt x="229019" y="33579"/>
                    <a:pt x="229019" y="33579"/>
                  </a:cubicBezTo>
                  <a:cubicBezTo>
                    <a:pt x="229019" y="33579"/>
                    <a:pt x="61468" y="107747"/>
                    <a:pt x="28003" y="122555"/>
                  </a:cubicBezTo>
                  <a:cubicBezTo>
                    <a:pt x="16980" y="127381"/>
                    <a:pt x="10198" y="128905"/>
                    <a:pt x="0" y="130683"/>
                  </a:cubicBezTo>
                  <a:cubicBezTo>
                    <a:pt x="8179" y="124333"/>
                    <a:pt x="13869" y="120333"/>
                    <a:pt x="24841" y="115405"/>
                  </a:cubicBezTo>
                  <a:cubicBezTo>
                    <a:pt x="58306" y="100597"/>
                    <a:pt x="225844" y="26416"/>
                    <a:pt x="225844" y="26416"/>
                  </a:cubicBezTo>
                  <a:cubicBezTo>
                    <a:pt x="225844" y="26416"/>
                    <a:pt x="230162" y="24511"/>
                    <a:pt x="240855" y="19774"/>
                  </a:cubicBezTo>
                  <a:cubicBezTo>
                    <a:pt x="246190" y="17412"/>
                    <a:pt x="253124" y="14338"/>
                    <a:pt x="261912" y="10452"/>
                  </a:cubicBezTo>
                  <a:cubicBezTo>
                    <a:pt x="266306" y="8509"/>
                    <a:pt x="271158" y="6350"/>
                    <a:pt x="276504" y="3988"/>
                  </a:cubicBezTo>
                  <a:cubicBezTo>
                    <a:pt x="277850" y="3391"/>
                    <a:pt x="279222" y="2781"/>
                    <a:pt x="280619" y="2159"/>
                  </a:cubicBezTo>
                  <a:lnTo>
                    <a:pt x="283959" y="686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4" name="Shape 18791">
              <a:extLst>
                <a:ext uri="{FF2B5EF4-FFF2-40B4-BE49-F238E27FC236}">
                  <a16:creationId xmlns:a16="http://schemas.microsoft.com/office/drawing/2014/main" id="{0B21446C-C0C5-41D7-B22A-8A3BFB5E5F77}"/>
                </a:ext>
              </a:extLst>
            </p:cNvPr>
            <p:cNvSpPr/>
            <p:nvPr/>
          </p:nvSpPr>
          <p:spPr>
            <a:xfrm>
              <a:off x="1526328" y="302420"/>
              <a:ext cx="258039" cy="171818"/>
            </a:xfrm>
            <a:custGeom>
              <a:avLst/>
              <a:gdLst/>
              <a:ahLst/>
              <a:cxnLst/>
              <a:rect l="0" t="0" r="0" b="0"/>
              <a:pathLst>
                <a:path w="258039" h="171818">
                  <a:moveTo>
                    <a:pt x="0" y="0"/>
                  </a:moveTo>
                  <a:cubicBezTo>
                    <a:pt x="9855" y="3162"/>
                    <a:pt x="16370" y="5601"/>
                    <a:pt x="26632" y="11874"/>
                  </a:cubicBezTo>
                  <a:cubicBezTo>
                    <a:pt x="46952" y="24435"/>
                    <a:pt x="148679" y="87350"/>
                    <a:pt x="148679" y="87350"/>
                  </a:cubicBezTo>
                  <a:cubicBezTo>
                    <a:pt x="148679" y="87350"/>
                    <a:pt x="218174" y="130315"/>
                    <a:pt x="256692" y="154127"/>
                  </a:cubicBezTo>
                  <a:lnTo>
                    <a:pt x="258039" y="154953"/>
                  </a:lnTo>
                  <a:cubicBezTo>
                    <a:pt x="246088" y="159880"/>
                    <a:pt x="238938" y="162827"/>
                    <a:pt x="235128" y="164389"/>
                  </a:cubicBezTo>
                  <a:cubicBezTo>
                    <a:pt x="223990" y="168935"/>
                    <a:pt x="217170" y="170281"/>
                    <a:pt x="206934" y="171818"/>
                  </a:cubicBezTo>
                  <a:cubicBezTo>
                    <a:pt x="215265" y="165672"/>
                    <a:pt x="221043" y="161811"/>
                    <a:pt x="232143" y="157163"/>
                  </a:cubicBezTo>
                  <a:cubicBezTo>
                    <a:pt x="233451" y="156616"/>
                    <a:pt x="235331" y="155829"/>
                    <a:pt x="237922" y="154749"/>
                  </a:cubicBezTo>
                  <a:cubicBezTo>
                    <a:pt x="241884" y="153111"/>
                    <a:pt x="240652" y="153619"/>
                    <a:pt x="240792" y="153556"/>
                  </a:cubicBezTo>
                  <a:cubicBezTo>
                    <a:pt x="206477" y="132321"/>
                    <a:pt x="144564" y="94006"/>
                    <a:pt x="144564" y="94006"/>
                  </a:cubicBezTo>
                  <a:cubicBezTo>
                    <a:pt x="144564" y="94006"/>
                    <a:pt x="42837" y="31090"/>
                    <a:pt x="22517" y="18529"/>
                  </a:cubicBezTo>
                  <a:cubicBezTo>
                    <a:pt x="12319" y="12154"/>
                    <a:pt x="7226" y="7417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5" name="Shape 18792">
              <a:extLst>
                <a:ext uri="{FF2B5EF4-FFF2-40B4-BE49-F238E27FC236}">
                  <a16:creationId xmlns:a16="http://schemas.microsoft.com/office/drawing/2014/main" id="{22CF87BD-F6BD-4E47-AEA7-CC30B9334EAA}"/>
                </a:ext>
              </a:extLst>
            </p:cNvPr>
            <p:cNvSpPr/>
            <p:nvPr/>
          </p:nvSpPr>
          <p:spPr>
            <a:xfrm>
              <a:off x="1887521" y="116811"/>
              <a:ext cx="176581" cy="258013"/>
            </a:xfrm>
            <a:custGeom>
              <a:avLst/>
              <a:gdLst/>
              <a:ahLst/>
              <a:cxnLst/>
              <a:rect l="0" t="0" r="0" b="0"/>
              <a:pathLst>
                <a:path w="176581" h="258013">
                  <a:moveTo>
                    <a:pt x="0" y="0"/>
                  </a:moveTo>
                  <a:cubicBezTo>
                    <a:pt x="5016" y="9055"/>
                    <a:pt x="8103" y="15278"/>
                    <a:pt x="11278" y="26886"/>
                  </a:cubicBezTo>
                  <a:cubicBezTo>
                    <a:pt x="12065" y="29756"/>
                    <a:pt x="13551" y="35243"/>
                    <a:pt x="15951" y="44120"/>
                  </a:cubicBezTo>
                  <a:cubicBezTo>
                    <a:pt x="27178" y="85827"/>
                    <a:pt x="47409" y="161049"/>
                    <a:pt x="47409" y="161049"/>
                  </a:cubicBezTo>
                  <a:cubicBezTo>
                    <a:pt x="47409" y="161049"/>
                    <a:pt x="48692" y="165799"/>
                    <a:pt x="55321" y="190436"/>
                  </a:cubicBezTo>
                  <a:lnTo>
                    <a:pt x="55994" y="192926"/>
                  </a:lnTo>
                  <a:lnTo>
                    <a:pt x="56274" y="193065"/>
                  </a:lnTo>
                  <a:lnTo>
                    <a:pt x="58839" y="194348"/>
                  </a:lnTo>
                  <a:cubicBezTo>
                    <a:pt x="62446" y="196164"/>
                    <a:pt x="66827" y="198374"/>
                    <a:pt x="71729" y="200838"/>
                  </a:cubicBezTo>
                  <a:cubicBezTo>
                    <a:pt x="81547" y="205765"/>
                    <a:pt x="93447" y="211760"/>
                    <a:pt x="105473" y="217818"/>
                  </a:cubicBezTo>
                  <a:cubicBezTo>
                    <a:pt x="124981" y="227635"/>
                    <a:pt x="144907" y="237680"/>
                    <a:pt x="152527" y="241529"/>
                  </a:cubicBezTo>
                  <a:cubicBezTo>
                    <a:pt x="163246" y="246990"/>
                    <a:pt x="168732" y="251270"/>
                    <a:pt x="176581" y="258013"/>
                  </a:cubicBezTo>
                  <a:cubicBezTo>
                    <a:pt x="166484" y="255727"/>
                    <a:pt x="159779" y="253873"/>
                    <a:pt x="149009" y="248514"/>
                  </a:cubicBezTo>
                  <a:cubicBezTo>
                    <a:pt x="141389" y="244678"/>
                    <a:pt x="121450" y="234658"/>
                    <a:pt x="101930" y="224854"/>
                  </a:cubicBezTo>
                  <a:cubicBezTo>
                    <a:pt x="89903" y="218796"/>
                    <a:pt x="78003" y="212801"/>
                    <a:pt x="68199" y="207861"/>
                  </a:cubicBezTo>
                  <a:cubicBezTo>
                    <a:pt x="63297" y="205384"/>
                    <a:pt x="58915" y="203188"/>
                    <a:pt x="55308" y="201359"/>
                  </a:cubicBezTo>
                  <a:lnTo>
                    <a:pt x="52743" y="200076"/>
                  </a:lnTo>
                  <a:lnTo>
                    <a:pt x="50698" y="199034"/>
                  </a:lnTo>
                  <a:cubicBezTo>
                    <a:pt x="49936" y="198679"/>
                    <a:pt x="49085" y="198400"/>
                    <a:pt x="49098" y="197485"/>
                  </a:cubicBezTo>
                  <a:cubicBezTo>
                    <a:pt x="48565" y="195478"/>
                    <a:pt x="48108" y="193789"/>
                    <a:pt x="47765" y="192468"/>
                  </a:cubicBezTo>
                  <a:cubicBezTo>
                    <a:pt x="41123" y="167843"/>
                    <a:pt x="39853" y="163081"/>
                    <a:pt x="39853" y="163081"/>
                  </a:cubicBezTo>
                  <a:cubicBezTo>
                    <a:pt x="39853" y="163081"/>
                    <a:pt x="19583" y="87871"/>
                    <a:pt x="8344" y="46165"/>
                  </a:cubicBezTo>
                  <a:cubicBezTo>
                    <a:pt x="5969" y="37287"/>
                    <a:pt x="4496" y="31788"/>
                    <a:pt x="3721" y="28918"/>
                  </a:cubicBezTo>
                  <a:cubicBezTo>
                    <a:pt x="660" y="17285"/>
                    <a:pt x="190" y="10351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6" name="Shape 18793">
              <a:extLst>
                <a:ext uri="{FF2B5EF4-FFF2-40B4-BE49-F238E27FC236}">
                  <a16:creationId xmlns:a16="http://schemas.microsoft.com/office/drawing/2014/main" id="{464C605D-1135-44FE-BEB7-9CFE9DA432BB}"/>
                </a:ext>
              </a:extLst>
            </p:cNvPr>
            <p:cNvSpPr/>
            <p:nvPr/>
          </p:nvSpPr>
          <p:spPr>
            <a:xfrm>
              <a:off x="1607845" y="121326"/>
              <a:ext cx="316217" cy="230137"/>
            </a:xfrm>
            <a:custGeom>
              <a:avLst/>
              <a:gdLst/>
              <a:ahLst/>
              <a:cxnLst/>
              <a:rect l="0" t="0" r="0" b="0"/>
              <a:pathLst>
                <a:path w="316217" h="230137">
                  <a:moveTo>
                    <a:pt x="0" y="0"/>
                  </a:moveTo>
                  <a:cubicBezTo>
                    <a:pt x="8013" y="6553"/>
                    <a:pt x="13183" y="11214"/>
                    <a:pt x="20422" y="20815"/>
                  </a:cubicBezTo>
                  <a:cubicBezTo>
                    <a:pt x="39713" y="46685"/>
                    <a:pt x="136347" y="176162"/>
                    <a:pt x="136347" y="176162"/>
                  </a:cubicBezTo>
                  <a:cubicBezTo>
                    <a:pt x="136347" y="176162"/>
                    <a:pt x="142265" y="184099"/>
                    <a:pt x="167462" y="217856"/>
                  </a:cubicBezTo>
                  <a:lnTo>
                    <a:pt x="168872" y="219735"/>
                  </a:lnTo>
                  <a:lnTo>
                    <a:pt x="169075" y="219608"/>
                  </a:lnTo>
                  <a:cubicBezTo>
                    <a:pt x="170193" y="218885"/>
                    <a:pt x="171386" y="218135"/>
                    <a:pt x="172631" y="217348"/>
                  </a:cubicBezTo>
                  <a:cubicBezTo>
                    <a:pt x="177622" y="214198"/>
                    <a:pt x="183528" y="210452"/>
                    <a:pt x="190055" y="206324"/>
                  </a:cubicBezTo>
                  <a:cubicBezTo>
                    <a:pt x="203124" y="198057"/>
                    <a:pt x="218694" y="188214"/>
                    <a:pt x="234328" y="178333"/>
                  </a:cubicBezTo>
                  <a:cubicBezTo>
                    <a:pt x="257353" y="163779"/>
                    <a:pt x="280581" y="149111"/>
                    <a:pt x="289699" y="143358"/>
                  </a:cubicBezTo>
                  <a:cubicBezTo>
                    <a:pt x="299898" y="136970"/>
                    <a:pt x="306388" y="134480"/>
                    <a:pt x="316217" y="131216"/>
                  </a:cubicBezTo>
                  <a:cubicBezTo>
                    <a:pt x="309067" y="138697"/>
                    <a:pt x="304012" y="143485"/>
                    <a:pt x="293891" y="149962"/>
                  </a:cubicBezTo>
                  <a:cubicBezTo>
                    <a:pt x="284759" y="155740"/>
                    <a:pt x="261557" y="170421"/>
                    <a:pt x="238544" y="184988"/>
                  </a:cubicBezTo>
                  <a:cubicBezTo>
                    <a:pt x="222898" y="194869"/>
                    <a:pt x="207340" y="204711"/>
                    <a:pt x="194259" y="212966"/>
                  </a:cubicBezTo>
                  <a:cubicBezTo>
                    <a:pt x="187731" y="217094"/>
                    <a:pt x="181813" y="220840"/>
                    <a:pt x="176822" y="223990"/>
                  </a:cubicBezTo>
                  <a:cubicBezTo>
                    <a:pt x="173228" y="226263"/>
                    <a:pt x="169964" y="228321"/>
                    <a:pt x="167094" y="230137"/>
                  </a:cubicBezTo>
                  <a:cubicBezTo>
                    <a:pt x="165583" y="228778"/>
                    <a:pt x="164338" y="226632"/>
                    <a:pt x="163106" y="225120"/>
                  </a:cubicBezTo>
                  <a:cubicBezTo>
                    <a:pt x="162395" y="224181"/>
                    <a:pt x="161760" y="223317"/>
                    <a:pt x="161188" y="222542"/>
                  </a:cubicBezTo>
                  <a:cubicBezTo>
                    <a:pt x="135991" y="188773"/>
                    <a:pt x="130073" y="180848"/>
                    <a:pt x="130073" y="180848"/>
                  </a:cubicBezTo>
                  <a:cubicBezTo>
                    <a:pt x="130073" y="180848"/>
                    <a:pt x="33452" y="51359"/>
                    <a:pt x="14148" y="25502"/>
                  </a:cubicBezTo>
                  <a:cubicBezTo>
                    <a:pt x="6998" y="15824"/>
                    <a:pt x="4013" y="9551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7" name="Shape 18794">
              <a:extLst>
                <a:ext uri="{FF2B5EF4-FFF2-40B4-BE49-F238E27FC236}">
                  <a16:creationId xmlns:a16="http://schemas.microsoft.com/office/drawing/2014/main" id="{0B156288-5C6C-4C3F-8F6A-526D37CFD108}"/>
                </a:ext>
              </a:extLst>
            </p:cNvPr>
            <p:cNvSpPr/>
            <p:nvPr/>
          </p:nvSpPr>
          <p:spPr>
            <a:xfrm>
              <a:off x="448507" y="662415"/>
              <a:ext cx="68871" cy="178553"/>
            </a:xfrm>
            <a:custGeom>
              <a:avLst/>
              <a:gdLst/>
              <a:ahLst/>
              <a:cxnLst/>
              <a:rect l="0" t="0" r="0" b="0"/>
              <a:pathLst>
                <a:path w="68871" h="178553">
                  <a:moveTo>
                    <a:pt x="68871" y="0"/>
                  </a:moveTo>
                  <a:lnTo>
                    <a:pt x="68871" y="36864"/>
                  </a:lnTo>
                  <a:lnTo>
                    <a:pt x="66637" y="36509"/>
                  </a:lnTo>
                  <a:cubicBezTo>
                    <a:pt x="63043" y="36064"/>
                    <a:pt x="59563" y="36293"/>
                    <a:pt x="56795" y="37068"/>
                  </a:cubicBezTo>
                  <a:cubicBezTo>
                    <a:pt x="51384" y="38643"/>
                    <a:pt x="47536" y="42021"/>
                    <a:pt x="44120" y="49603"/>
                  </a:cubicBezTo>
                  <a:cubicBezTo>
                    <a:pt x="40856" y="57045"/>
                    <a:pt x="39205" y="67256"/>
                    <a:pt x="38875" y="77987"/>
                  </a:cubicBezTo>
                  <a:cubicBezTo>
                    <a:pt x="37935" y="99692"/>
                    <a:pt x="42532" y="120773"/>
                    <a:pt x="55309" y="130908"/>
                  </a:cubicBezTo>
                  <a:lnTo>
                    <a:pt x="56159" y="131594"/>
                  </a:lnTo>
                  <a:lnTo>
                    <a:pt x="57023" y="132242"/>
                  </a:lnTo>
                  <a:cubicBezTo>
                    <a:pt x="60122" y="134489"/>
                    <a:pt x="63729" y="136369"/>
                    <a:pt x="67920" y="137741"/>
                  </a:cubicBezTo>
                  <a:lnTo>
                    <a:pt x="68871" y="137978"/>
                  </a:lnTo>
                  <a:lnTo>
                    <a:pt x="68871" y="177477"/>
                  </a:lnTo>
                  <a:lnTo>
                    <a:pt x="68857" y="177474"/>
                  </a:lnTo>
                  <a:lnTo>
                    <a:pt x="68859" y="177479"/>
                  </a:lnTo>
                  <a:lnTo>
                    <a:pt x="68871" y="177479"/>
                  </a:lnTo>
                  <a:lnTo>
                    <a:pt x="68871" y="178553"/>
                  </a:lnTo>
                  <a:lnTo>
                    <a:pt x="68836" y="177471"/>
                  </a:lnTo>
                  <a:lnTo>
                    <a:pt x="67945" y="177314"/>
                  </a:lnTo>
                  <a:cubicBezTo>
                    <a:pt x="63818" y="176590"/>
                    <a:pt x="59792" y="175587"/>
                    <a:pt x="55893" y="174304"/>
                  </a:cubicBezTo>
                  <a:cubicBezTo>
                    <a:pt x="48095" y="171739"/>
                    <a:pt x="40792" y="168043"/>
                    <a:pt x="34328" y="163319"/>
                  </a:cubicBezTo>
                  <a:cubicBezTo>
                    <a:pt x="33262" y="162519"/>
                    <a:pt x="32893" y="162239"/>
                    <a:pt x="32512" y="161960"/>
                  </a:cubicBezTo>
                  <a:cubicBezTo>
                    <a:pt x="31483" y="161109"/>
                    <a:pt x="31115" y="160817"/>
                    <a:pt x="30747" y="160524"/>
                  </a:cubicBezTo>
                  <a:cubicBezTo>
                    <a:pt x="17259" y="149451"/>
                    <a:pt x="8954" y="133918"/>
                    <a:pt x="4902" y="119300"/>
                  </a:cubicBezTo>
                  <a:cubicBezTo>
                    <a:pt x="762" y="104543"/>
                    <a:pt x="0" y="90180"/>
                    <a:pt x="419" y="76679"/>
                  </a:cubicBezTo>
                  <a:cubicBezTo>
                    <a:pt x="965" y="63040"/>
                    <a:pt x="2629" y="48828"/>
                    <a:pt x="8865" y="34198"/>
                  </a:cubicBezTo>
                  <a:cubicBezTo>
                    <a:pt x="12014" y="26946"/>
                    <a:pt x="16612" y="19567"/>
                    <a:pt x="23101" y="13306"/>
                  </a:cubicBezTo>
                  <a:cubicBezTo>
                    <a:pt x="29566" y="7045"/>
                    <a:pt x="37960" y="2333"/>
                    <a:pt x="46469" y="22"/>
                  </a:cubicBezTo>
                  <a:lnTo>
                    <a:pt x="6887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8" name="Shape 18795">
              <a:extLst>
                <a:ext uri="{FF2B5EF4-FFF2-40B4-BE49-F238E27FC236}">
                  <a16:creationId xmlns:a16="http://schemas.microsoft.com/office/drawing/2014/main" id="{1D7709D0-B3FF-4959-9899-DB98E40260B9}"/>
                </a:ext>
              </a:extLst>
            </p:cNvPr>
            <p:cNvSpPr/>
            <p:nvPr/>
          </p:nvSpPr>
          <p:spPr>
            <a:xfrm>
              <a:off x="517378" y="800394"/>
              <a:ext cx="1402373" cy="873103"/>
            </a:xfrm>
            <a:custGeom>
              <a:avLst/>
              <a:gdLst/>
              <a:ahLst/>
              <a:cxnLst/>
              <a:rect l="0" t="0" r="0" b="0"/>
              <a:pathLst>
                <a:path w="1402373" h="873103">
                  <a:moveTo>
                    <a:pt x="0" y="0"/>
                  </a:moveTo>
                  <a:lnTo>
                    <a:pt x="5729" y="1426"/>
                  </a:lnTo>
                  <a:cubicBezTo>
                    <a:pt x="5843" y="1464"/>
                    <a:pt x="8256" y="1832"/>
                    <a:pt x="9729" y="1960"/>
                  </a:cubicBezTo>
                  <a:cubicBezTo>
                    <a:pt x="11406" y="2125"/>
                    <a:pt x="13108" y="2214"/>
                    <a:pt x="14898" y="2201"/>
                  </a:cubicBezTo>
                  <a:cubicBezTo>
                    <a:pt x="16930" y="1604"/>
                    <a:pt x="18010" y="3217"/>
                    <a:pt x="19153" y="4233"/>
                  </a:cubicBezTo>
                  <a:lnTo>
                    <a:pt x="22366" y="7090"/>
                  </a:lnTo>
                  <a:cubicBezTo>
                    <a:pt x="25744" y="10126"/>
                    <a:pt x="29237" y="13237"/>
                    <a:pt x="32831" y="16438"/>
                  </a:cubicBezTo>
                  <a:lnTo>
                    <a:pt x="35853" y="19143"/>
                  </a:lnTo>
                  <a:lnTo>
                    <a:pt x="37390" y="20502"/>
                  </a:lnTo>
                  <a:lnTo>
                    <a:pt x="38165" y="21187"/>
                  </a:lnTo>
                  <a:lnTo>
                    <a:pt x="38228" y="22546"/>
                  </a:lnTo>
                  <a:cubicBezTo>
                    <a:pt x="38266" y="26331"/>
                    <a:pt x="38317" y="30166"/>
                    <a:pt x="38355" y="34065"/>
                  </a:cubicBezTo>
                  <a:cubicBezTo>
                    <a:pt x="38495" y="38586"/>
                    <a:pt x="38622" y="43235"/>
                    <a:pt x="38762" y="48048"/>
                  </a:cubicBezTo>
                  <a:cubicBezTo>
                    <a:pt x="38965" y="52074"/>
                    <a:pt x="39168" y="56227"/>
                    <a:pt x="39371" y="60532"/>
                  </a:cubicBezTo>
                  <a:cubicBezTo>
                    <a:pt x="41556" y="94809"/>
                    <a:pt x="45759" y="138599"/>
                    <a:pt x="62104" y="196219"/>
                  </a:cubicBezTo>
                  <a:cubicBezTo>
                    <a:pt x="62841" y="198682"/>
                    <a:pt x="63578" y="201159"/>
                    <a:pt x="65025" y="206035"/>
                  </a:cubicBezTo>
                  <a:cubicBezTo>
                    <a:pt x="84558" y="270235"/>
                    <a:pt x="119686" y="341456"/>
                    <a:pt x="174677" y="407928"/>
                  </a:cubicBezTo>
                  <a:cubicBezTo>
                    <a:pt x="229287" y="474615"/>
                    <a:pt x="302960" y="535893"/>
                    <a:pt x="388685" y="586832"/>
                  </a:cubicBezTo>
                  <a:cubicBezTo>
                    <a:pt x="474371" y="637988"/>
                    <a:pt x="571628" y="679390"/>
                    <a:pt x="673521" y="711534"/>
                  </a:cubicBezTo>
                  <a:cubicBezTo>
                    <a:pt x="724498" y="727612"/>
                    <a:pt x="776670" y="741404"/>
                    <a:pt x="829362" y="752911"/>
                  </a:cubicBezTo>
                  <a:cubicBezTo>
                    <a:pt x="855714" y="758664"/>
                    <a:pt x="882194" y="763846"/>
                    <a:pt x="908712" y="768392"/>
                  </a:cubicBezTo>
                  <a:cubicBezTo>
                    <a:pt x="921970" y="770678"/>
                    <a:pt x="935242" y="772786"/>
                    <a:pt x="948513" y="774716"/>
                  </a:cubicBezTo>
                  <a:lnTo>
                    <a:pt x="968376" y="777460"/>
                  </a:lnTo>
                  <a:lnTo>
                    <a:pt x="979108" y="778793"/>
                  </a:lnTo>
                  <a:lnTo>
                    <a:pt x="999479" y="780965"/>
                  </a:lnTo>
                  <a:lnTo>
                    <a:pt x="1004584" y="781473"/>
                  </a:lnTo>
                  <a:lnTo>
                    <a:pt x="1007124" y="781727"/>
                  </a:lnTo>
                  <a:lnTo>
                    <a:pt x="1008381" y="781854"/>
                  </a:lnTo>
                  <a:lnTo>
                    <a:pt x="1009042" y="782565"/>
                  </a:lnTo>
                  <a:lnTo>
                    <a:pt x="1009397" y="793119"/>
                  </a:lnTo>
                  <a:cubicBezTo>
                    <a:pt x="1009588" y="796535"/>
                    <a:pt x="1009473" y="800688"/>
                    <a:pt x="1009931" y="803508"/>
                  </a:cubicBezTo>
                  <a:cubicBezTo>
                    <a:pt x="1010274" y="806428"/>
                    <a:pt x="1010680" y="810327"/>
                    <a:pt x="1010934" y="810492"/>
                  </a:cubicBezTo>
                  <a:cubicBezTo>
                    <a:pt x="1012001" y="814696"/>
                    <a:pt x="1013715" y="818138"/>
                    <a:pt x="1016141" y="821097"/>
                  </a:cubicBezTo>
                  <a:cubicBezTo>
                    <a:pt x="1020814" y="826964"/>
                    <a:pt x="1029387" y="831384"/>
                    <a:pt x="1039611" y="833340"/>
                  </a:cubicBezTo>
                  <a:cubicBezTo>
                    <a:pt x="1042125" y="833835"/>
                    <a:pt x="1044729" y="834178"/>
                    <a:pt x="1047218" y="834355"/>
                  </a:cubicBezTo>
                  <a:lnTo>
                    <a:pt x="1048996" y="834458"/>
                  </a:lnTo>
                  <a:lnTo>
                    <a:pt x="1050875" y="834470"/>
                  </a:lnTo>
                  <a:lnTo>
                    <a:pt x="1184010" y="834470"/>
                  </a:lnTo>
                  <a:cubicBezTo>
                    <a:pt x="1195084" y="834482"/>
                    <a:pt x="1205663" y="834496"/>
                    <a:pt x="1215391" y="834508"/>
                  </a:cubicBezTo>
                  <a:cubicBezTo>
                    <a:pt x="1234835" y="834559"/>
                    <a:pt x="1250888" y="834597"/>
                    <a:pt x="1260781" y="834610"/>
                  </a:cubicBezTo>
                  <a:cubicBezTo>
                    <a:pt x="1319722" y="834902"/>
                    <a:pt x="1353148" y="841544"/>
                    <a:pt x="1402373" y="853787"/>
                  </a:cubicBezTo>
                  <a:cubicBezTo>
                    <a:pt x="1353148" y="866029"/>
                    <a:pt x="1319722" y="872672"/>
                    <a:pt x="1260781" y="872964"/>
                  </a:cubicBezTo>
                  <a:cubicBezTo>
                    <a:pt x="1250888" y="872976"/>
                    <a:pt x="1234835" y="873014"/>
                    <a:pt x="1215391" y="873065"/>
                  </a:cubicBezTo>
                  <a:cubicBezTo>
                    <a:pt x="1205663" y="873078"/>
                    <a:pt x="1195084" y="873091"/>
                    <a:pt x="1184010" y="873091"/>
                  </a:cubicBezTo>
                  <a:cubicBezTo>
                    <a:pt x="1161734" y="873103"/>
                    <a:pt x="1138963" y="873103"/>
                    <a:pt x="1115849" y="873103"/>
                  </a:cubicBezTo>
                  <a:lnTo>
                    <a:pt x="1050875" y="873103"/>
                  </a:lnTo>
                  <a:lnTo>
                    <a:pt x="1047738" y="873065"/>
                  </a:lnTo>
                  <a:lnTo>
                    <a:pt x="1044500" y="872888"/>
                  </a:lnTo>
                  <a:cubicBezTo>
                    <a:pt x="1040309" y="872582"/>
                    <a:pt x="1036258" y="872049"/>
                    <a:pt x="1032194" y="871262"/>
                  </a:cubicBezTo>
                  <a:cubicBezTo>
                    <a:pt x="1016255" y="868138"/>
                    <a:pt x="998780" y="860797"/>
                    <a:pt x="986232" y="845557"/>
                  </a:cubicBezTo>
                  <a:cubicBezTo>
                    <a:pt x="980060" y="838077"/>
                    <a:pt x="975780" y="829098"/>
                    <a:pt x="973532" y="820195"/>
                  </a:cubicBezTo>
                  <a:cubicBezTo>
                    <a:pt x="972733" y="817160"/>
                    <a:pt x="972898" y="817604"/>
                    <a:pt x="972796" y="817135"/>
                  </a:cubicBezTo>
                  <a:lnTo>
                    <a:pt x="972755" y="816943"/>
                  </a:lnTo>
                  <a:lnTo>
                    <a:pt x="963411" y="815776"/>
                  </a:lnTo>
                  <a:lnTo>
                    <a:pt x="942951" y="812943"/>
                  </a:lnTo>
                  <a:cubicBezTo>
                    <a:pt x="929336" y="810975"/>
                    <a:pt x="915748" y="808816"/>
                    <a:pt x="902184" y="806479"/>
                  </a:cubicBezTo>
                  <a:cubicBezTo>
                    <a:pt x="875057" y="801831"/>
                    <a:pt x="848031" y="796535"/>
                    <a:pt x="821120" y="790655"/>
                  </a:cubicBezTo>
                  <a:cubicBezTo>
                    <a:pt x="767323" y="778908"/>
                    <a:pt x="714046" y="764823"/>
                    <a:pt x="661900" y="748377"/>
                  </a:cubicBezTo>
                  <a:cubicBezTo>
                    <a:pt x="557671" y="715483"/>
                    <a:pt x="457735" y="673015"/>
                    <a:pt x="368898" y="619992"/>
                  </a:cubicBezTo>
                  <a:cubicBezTo>
                    <a:pt x="280074" y="567186"/>
                    <a:pt x="202744" y="503089"/>
                    <a:pt x="144895" y="432426"/>
                  </a:cubicBezTo>
                  <a:cubicBezTo>
                    <a:pt x="86641" y="362030"/>
                    <a:pt x="48985" y="285830"/>
                    <a:pt x="28195" y="217352"/>
                  </a:cubicBezTo>
                  <a:cubicBezTo>
                    <a:pt x="26658" y="212170"/>
                    <a:pt x="25871" y="209516"/>
                    <a:pt x="25097" y="206887"/>
                  </a:cubicBezTo>
                  <a:cubicBezTo>
                    <a:pt x="7659" y="145444"/>
                    <a:pt x="3240" y="98962"/>
                    <a:pt x="928" y="62729"/>
                  </a:cubicBezTo>
                  <a:cubicBezTo>
                    <a:pt x="712" y="58182"/>
                    <a:pt x="496" y="53788"/>
                    <a:pt x="293" y="49533"/>
                  </a:cubicBezTo>
                  <a:lnTo>
                    <a:pt x="0" y="40575"/>
                  </a:lnTo>
                  <a:lnTo>
                    <a:pt x="0" y="39501"/>
                  </a:lnTo>
                  <a:lnTo>
                    <a:pt x="14" y="39501"/>
                  </a:lnTo>
                  <a:lnTo>
                    <a:pt x="0" y="3949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9" name="Shape 18796">
              <a:extLst>
                <a:ext uri="{FF2B5EF4-FFF2-40B4-BE49-F238E27FC236}">
                  <a16:creationId xmlns:a16="http://schemas.microsoft.com/office/drawing/2014/main" id="{C7E6AEC2-8DE8-4FB4-B0EE-0CBF9D1A58A4}"/>
                </a:ext>
              </a:extLst>
            </p:cNvPr>
            <p:cNvSpPr/>
            <p:nvPr/>
          </p:nvSpPr>
          <p:spPr>
            <a:xfrm>
              <a:off x="1919751" y="799560"/>
              <a:ext cx="1050045" cy="858190"/>
            </a:xfrm>
            <a:custGeom>
              <a:avLst/>
              <a:gdLst/>
              <a:ahLst/>
              <a:cxnLst/>
              <a:rect l="0" t="0" r="0" b="0"/>
              <a:pathLst>
                <a:path w="1050045" h="858190">
                  <a:moveTo>
                    <a:pt x="1050045" y="0"/>
                  </a:moveTo>
                  <a:lnTo>
                    <a:pt x="1050045" y="40380"/>
                  </a:lnTo>
                  <a:lnTo>
                    <a:pt x="1050011" y="40386"/>
                  </a:lnTo>
                  <a:lnTo>
                    <a:pt x="1050045" y="40386"/>
                  </a:lnTo>
                  <a:lnTo>
                    <a:pt x="1050045" y="41903"/>
                  </a:lnTo>
                  <a:lnTo>
                    <a:pt x="1049884" y="47041"/>
                  </a:lnTo>
                  <a:cubicBezTo>
                    <a:pt x="1049744" y="51981"/>
                    <a:pt x="1049541" y="56934"/>
                    <a:pt x="1049223" y="61913"/>
                  </a:cubicBezTo>
                  <a:cubicBezTo>
                    <a:pt x="1048715" y="71869"/>
                    <a:pt x="1047928" y="81902"/>
                    <a:pt x="1046925" y="91986"/>
                  </a:cubicBezTo>
                  <a:cubicBezTo>
                    <a:pt x="1042988" y="132334"/>
                    <a:pt x="1035253" y="173672"/>
                    <a:pt x="1022883" y="214744"/>
                  </a:cubicBezTo>
                  <a:cubicBezTo>
                    <a:pt x="998474" y="296989"/>
                    <a:pt x="954138" y="377342"/>
                    <a:pt x="894334" y="446125"/>
                  </a:cubicBezTo>
                  <a:cubicBezTo>
                    <a:pt x="834733" y="515226"/>
                    <a:pt x="761035" y="573036"/>
                    <a:pt x="682282" y="620140"/>
                  </a:cubicBezTo>
                  <a:cubicBezTo>
                    <a:pt x="603415" y="667321"/>
                    <a:pt x="519366" y="704190"/>
                    <a:pt x="435470" y="733488"/>
                  </a:cubicBezTo>
                  <a:cubicBezTo>
                    <a:pt x="351485" y="762749"/>
                    <a:pt x="267500" y="784441"/>
                    <a:pt x="186677" y="800188"/>
                  </a:cubicBezTo>
                  <a:cubicBezTo>
                    <a:pt x="178003" y="801801"/>
                    <a:pt x="169545" y="803377"/>
                    <a:pt x="161366" y="804901"/>
                  </a:cubicBezTo>
                  <a:cubicBezTo>
                    <a:pt x="157213" y="805625"/>
                    <a:pt x="153213" y="806335"/>
                    <a:pt x="149352" y="807008"/>
                  </a:cubicBezTo>
                  <a:cubicBezTo>
                    <a:pt x="133972" y="809637"/>
                    <a:pt x="121209" y="811593"/>
                    <a:pt x="112827" y="812787"/>
                  </a:cubicBezTo>
                  <a:cubicBezTo>
                    <a:pt x="103048" y="814209"/>
                    <a:pt x="93916" y="815238"/>
                    <a:pt x="85318" y="815962"/>
                  </a:cubicBezTo>
                  <a:cubicBezTo>
                    <a:pt x="81318" y="816280"/>
                    <a:pt x="75336" y="816762"/>
                    <a:pt x="76683" y="816304"/>
                  </a:cubicBezTo>
                  <a:lnTo>
                    <a:pt x="75006" y="815581"/>
                  </a:lnTo>
                  <a:cubicBezTo>
                    <a:pt x="74625" y="815924"/>
                    <a:pt x="74320" y="815657"/>
                    <a:pt x="73597" y="817080"/>
                  </a:cubicBezTo>
                  <a:lnTo>
                    <a:pt x="73342" y="817549"/>
                  </a:lnTo>
                  <a:lnTo>
                    <a:pt x="72898" y="818629"/>
                  </a:lnTo>
                  <a:lnTo>
                    <a:pt x="71628" y="822020"/>
                  </a:lnTo>
                  <a:cubicBezTo>
                    <a:pt x="70701" y="824255"/>
                    <a:pt x="69647" y="826452"/>
                    <a:pt x="68491" y="828548"/>
                  </a:cubicBezTo>
                  <a:cubicBezTo>
                    <a:pt x="63792" y="836981"/>
                    <a:pt x="56921" y="843940"/>
                    <a:pt x="49200" y="848436"/>
                  </a:cubicBezTo>
                  <a:cubicBezTo>
                    <a:pt x="33591" y="857390"/>
                    <a:pt x="16510" y="858190"/>
                    <a:pt x="0" y="854621"/>
                  </a:cubicBezTo>
                  <a:cubicBezTo>
                    <a:pt x="16243" y="850163"/>
                    <a:pt x="28931" y="841908"/>
                    <a:pt x="35954" y="832472"/>
                  </a:cubicBezTo>
                  <a:cubicBezTo>
                    <a:pt x="39472" y="827735"/>
                    <a:pt x="41466" y="822782"/>
                    <a:pt x="42482" y="817601"/>
                  </a:cubicBezTo>
                  <a:cubicBezTo>
                    <a:pt x="42735" y="816304"/>
                    <a:pt x="42926" y="814984"/>
                    <a:pt x="43066" y="813638"/>
                  </a:cubicBezTo>
                  <a:lnTo>
                    <a:pt x="43472" y="807517"/>
                  </a:lnTo>
                  <a:cubicBezTo>
                    <a:pt x="43739" y="804532"/>
                    <a:pt x="43662" y="800722"/>
                    <a:pt x="43586" y="796798"/>
                  </a:cubicBezTo>
                  <a:cubicBezTo>
                    <a:pt x="43523" y="792925"/>
                    <a:pt x="43459" y="789012"/>
                    <a:pt x="43409" y="785050"/>
                  </a:cubicBezTo>
                  <a:cubicBezTo>
                    <a:pt x="55588" y="783094"/>
                    <a:pt x="75870" y="780376"/>
                    <a:pt x="80594" y="779234"/>
                  </a:cubicBezTo>
                  <a:cubicBezTo>
                    <a:pt x="88862" y="777887"/>
                    <a:pt x="97663" y="776439"/>
                    <a:pt x="107162" y="774864"/>
                  </a:cubicBezTo>
                  <a:cubicBezTo>
                    <a:pt x="115316" y="773531"/>
                    <a:pt x="127762" y="771486"/>
                    <a:pt x="142811" y="769023"/>
                  </a:cubicBezTo>
                  <a:cubicBezTo>
                    <a:pt x="154115" y="766940"/>
                    <a:pt x="166383" y="764680"/>
                    <a:pt x="179324" y="762291"/>
                  </a:cubicBezTo>
                  <a:cubicBezTo>
                    <a:pt x="258458" y="746874"/>
                    <a:pt x="340779" y="725589"/>
                    <a:pt x="422758" y="697014"/>
                  </a:cubicBezTo>
                  <a:cubicBezTo>
                    <a:pt x="504660" y="668426"/>
                    <a:pt x="586372" y="632510"/>
                    <a:pt x="662445" y="586981"/>
                  </a:cubicBezTo>
                  <a:cubicBezTo>
                    <a:pt x="738429" y="541553"/>
                    <a:pt x="808774" y="486194"/>
                    <a:pt x="865111" y="420877"/>
                  </a:cubicBezTo>
                  <a:cubicBezTo>
                    <a:pt x="921639" y="355816"/>
                    <a:pt x="963016" y="280695"/>
                    <a:pt x="985914" y="203606"/>
                  </a:cubicBezTo>
                  <a:cubicBezTo>
                    <a:pt x="997509" y="165112"/>
                    <a:pt x="1004799" y="126276"/>
                    <a:pt x="1008520" y="88214"/>
                  </a:cubicBezTo>
                  <a:cubicBezTo>
                    <a:pt x="1009460" y="78689"/>
                    <a:pt x="1010209" y="69228"/>
                    <a:pt x="1010691" y="59804"/>
                  </a:cubicBezTo>
                  <a:cubicBezTo>
                    <a:pt x="1010996" y="55105"/>
                    <a:pt x="1011187" y="50419"/>
                    <a:pt x="1011314" y="45745"/>
                  </a:cubicBezTo>
                  <a:lnTo>
                    <a:pt x="1011555" y="38240"/>
                  </a:lnTo>
                  <a:lnTo>
                    <a:pt x="1011733" y="23710"/>
                  </a:lnTo>
                  <a:lnTo>
                    <a:pt x="1011809" y="21983"/>
                  </a:lnTo>
                  <a:lnTo>
                    <a:pt x="1012800" y="21120"/>
                  </a:lnTo>
                  <a:lnTo>
                    <a:pt x="1014768" y="19367"/>
                  </a:lnTo>
                  <a:lnTo>
                    <a:pt x="1018680" y="15900"/>
                  </a:lnTo>
                  <a:lnTo>
                    <a:pt x="1025322" y="9969"/>
                  </a:lnTo>
                  <a:lnTo>
                    <a:pt x="1029246" y="6464"/>
                  </a:lnTo>
                  <a:lnTo>
                    <a:pt x="1031570" y="4369"/>
                  </a:lnTo>
                  <a:cubicBezTo>
                    <a:pt x="1032383" y="3530"/>
                    <a:pt x="1033145" y="2591"/>
                    <a:pt x="1034580" y="2959"/>
                  </a:cubicBezTo>
                  <a:cubicBezTo>
                    <a:pt x="1037082" y="3048"/>
                    <a:pt x="1039470" y="2870"/>
                    <a:pt x="1041794" y="2578"/>
                  </a:cubicBezTo>
                  <a:lnTo>
                    <a:pt x="1044308" y="2222"/>
                  </a:lnTo>
                  <a:lnTo>
                    <a:pt x="1045553" y="1980"/>
                  </a:lnTo>
                  <a:lnTo>
                    <a:pt x="105004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0" name="Shape 18797">
              <a:extLst>
                <a:ext uri="{FF2B5EF4-FFF2-40B4-BE49-F238E27FC236}">
                  <a16:creationId xmlns:a16="http://schemas.microsoft.com/office/drawing/2014/main" id="{1FB89EDD-B921-444E-8C0B-53D230AA7DFE}"/>
                </a:ext>
              </a:extLst>
            </p:cNvPr>
            <p:cNvSpPr/>
            <p:nvPr/>
          </p:nvSpPr>
          <p:spPr>
            <a:xfrm>
              <a:off x="517378" y="660449"/>
              <a:ext cx="2452418" cy="40444"/>
            </a:xfrm>
            <a:custGeom>
              <a:avLst/>
              <a:gdLst/>
              <a:ahLst/>
              <a:cxnLst/>
              <a:rect l="0" t="0" r="0" b="0"/>
              <a:pathLst>
                <a:path w="2452418" h="40444">
                  <a:moveTo>
                    <a:pt x="2452418" y="0"/>
                  </a:moveTo>
                  <a:lnTo>
                    <a:pt x="2452418" y="38875"/>
                  </a:lnTo>
                  <a:lnTo>
                    <a:pt x="2451476" y="39081"/>
                  </a:lnTo>
                  <a:cubicBezTo>
                    <a:pt x="2450914" y="39215"/>
                    <a:pt x="2449996" y="39409"/>
                    <a:pt x="2447964" y="39733"/>
                  </a:cubicBezTo>
                  <a:cubicBezTo>
                    <a:pt x="2445209" y="40444"/>
                    <a:pt x="2441005" y="40394"/>
                    <a:pt x="2440192" y="40356"/>
                  </a:cubicBezTo>
                  <a:lnTo>
                    <a:pt x="2427022" y="40356"/>
                  </a:lnTo>
                  <a:cubicBezTo>
                    <a:pt x="2382242" y="40343"/>
                    <a:pt x="2359865" y="40343"/>
                    <a:pt x="2380680" y="40343"/>
                  </a:cubicBezTo>
                  <a:lnTo>
                    <a:pt x="2377327" y="40343"/>
                  </a:lnTo>
                  <a:cubicBezTo>
                    <a:pt x="1426059" y="40267"/>
                    <a:pt x="936893" y="40241"/>
                    <a:pt x="936893" y="40241"/>
                  </a:cubicBezTo>
                  <a:cubicBezTo>
                    <a:pt x="936893" y="40241"/>
                    <a:pt x="865417" y="40253"/>
                    <a:pt x="692024" y="40267"/>
                  </a:cubicBezTo>
                  <a:cubicBezTo>
                    <a:pt x="605334" y="40267"/>
                    <a:pt x="493168" y="40267"/>
                    <a:pt x="351715" y="40279"/>
                  </a:cubicBezTo>
                  <a:cubicBezTo>
                    <a:pt x="280989" y="40292"/>
                    <a:pt x="202935" y="40292"/>
                    <a:pt x="117095" y="40292"/>
                  </a:cubicBezTo>
                  <a:cubicBezTo>
                    <a:pt x="95632" y="40305"/>
                    <a:pt x="73687" y="40305"/>
                    <a:pt x="51233" y="40305"/>
                  </a:cubicBezTo>
                  <a:lnTo>
                    <a:pt x="10669" y="40305"/>
                  </a:lnTo>
                  <a:cubicBezTo>
                    <a:pt x="9222" y="40330"/>
                    <a:pt x="7786" y="40330"/>
                    <a:pt x="6389" y="40012"/>
                  </a:cubicBezTo>
                  <a:lnTo>
                    <a:pt x="2160" y="39288"/>
                  </a:lnTo>
                  <a:lnTo>
                    <a:pt x="408" y="38895"/>
                  </a:lnTo>
                  <a:lnTo>
                    <a:pt x="0" y="38830"/>
                  </a:lnTo>
                  <a:lnTo>
                    <a:pt x="0" y="1967"/>
                  </a:lnTo>
                  <a:lnTo>
                    <a:pt x="117095" y="1849"/>
                  </a:lnTo>
                  <a:cubicBezTo>
                    <a:pt x="202935" y="1849"/>
                    <a:pt x="280989" y="1862"/>
                    <a:pt x="351715" y="1862"/>
                  </a:cubicBezTo>
                  <a:cubicBezTo>
                    <a:pt x="493168" y="1862"/>
                    <a:pt x="605334" y="1862"/>
                    <a:pt x="692024" y="1874"/>
                  </a:cubicBezTo>
                  <a:cubicBezTo>
                    <a:pt x="865417" y="1887"/>
                    <a:pt x="936893" y="1900"/>
                    <a:pt x="936893" y="1900"/>
                  </a:cubicBezTo>
                  <a:cubicBezTo>
                    <a:pt x="936893" y="1900"/>
                    <a:pt x="1426059" y="1862"/>
                    <a:pt x="2377327" y="1798"/>
                  </a:cubicBezTo>
                  <a:lnTo>
                    <a:pt x="2380680" y="1798"/>
                  </a:lnTo>
                  <a:cubicBezTo>
                    <a:pt x="2359865" y="1798"/>
                    <a:pt x="2382242" y="1798"/>
                    <a:pt x="2427022" y="1785"/>
                  </a:cubicBezTo>
                  <a:lnTo>
                    <a:pt x="2441602" y="1785"/>
                  </a:lnTo>
                  <a:cubicBezTo>
                    <a:pt x="2440611" y="2027"/>
                    <a:pt x="2444066" y="1163"/>
                    <a:pt x="2445996" y="846"/>
                  </a:cubicBezTo>
                  <a:lnTo>
                    <a:pt x="24524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1" name="Shape 18798">
              <a:extLst>
                <a:ext uri="{FF2B5EF4-FFF2-40B4-BE49-F238E27FC236}">
                  <a16:creationId xmlns:a16="http://schemas.microsoft.com/office/drawing/2014/main" id="{74AB5942-69C3-4DA2-BB35-96038D463EE8}"/>
                </a:ext>
              </a:extLst>
            </p:cNvPr>
            <p:cNvSpPr/>
            <p:nvPr/>
          </p:nvSpPr>
          <p:spPr>
            <a:xfrm>
              <a:off x="2969796" y="799536"/>
              <a:ext cx="52" cy="41926"/>
            </a:xfrm>
            <a:custGeom>
              <a:avLst/>
              <a:gdLst/>
              <a:ahLst/>
              <a:cxnLst/>
              <a:rect l="0" t="0" r="0" b="0"/>
              <a:pathLst>
                <a:path w="52" h="41926">
                  <a:moveTo>
                    <a:pt x="52" y="0"/>
                  </a:moveTo>
                  <a:lnTo>
                    <a:pt x="52" y="40264"/>
                  </a:lnTo>
                  <a:lnTo>
                    <a:pt x="49" y="40360"/>
                  </a:lnTo>
                  <a:lnTo>
                    <a:pt x="52" y="40352"/>
                  </a:lnTo>
                  <a:lnTo>
                    <a:pt x="52" y="40394"/>
                  </a:lnTo>
                  <a:lnTo>
                    <a:pt x="48" y="40394"/>
                  </a:lnTo>
                  <a:lnTo>
                    <a:pt x="0" y="41926"/>
                  </a:lnTo>
                  <a:lnTo>
                    <a:pt x="0" y="40409"/>
                  </a:lnTo>
                  <a:lnTo>
                    <a:pt x="29" y="40409"/>
                  </a:lnTo>
                  <a:lnTo>
                    <a:pt x="34" y="40397"/>
                  </a:lnTo>
                  <a:lnTo>
                    <a:pt x="0" y="40403"/>
                  </a:lnTo>
                  <a:lnTo>
                    <a:pt x="0" y="23"/>
                  </a:lnTo>
                  <a:lnTo>
                    <a:pt x="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2" name="Shape 18799">
              <a:extLst>
                <a:ext uri="{FF2B5EF4-FFF2-40B4-BE49-F238E27FC236}">
                  <a16:creationId xmlns:a16="http://schemas.microsoft.com/office/drawing/2014/main" id="{C70BF34B-2F02-46BC-9A1A-93CAA2D34538}"/>
                </a:ext>
              </a:extLst>
            </p:cNvPr>
            <p:cNvSpPr/>
            <p:nvPr/>
          </p:nvSpPr>
          <p:spPr>
            <a:xfrm>
              <a:off x="2969796" y="660442"/>
              <a:ext cx="52" cy="38882"/>
            </a:xfrm>
            <a:custGeom>
              <a:avLst/>
              <a:gdLst/>
              <a:ahLst/>
              <a:cxnLst/>
              <a:rect l="0" t="0" r="0" b="0"/>
              <a:pathLst>
                <a:path w="52" h="38882">
                  <a:moveTo>
                    <a:pt x="52" y="0"/>
                  </a:moveTo>
                  <a:lnTo>
                    <a:pt x="52" y="38870"/>
                  </a:lnTo>
                  <a:lnTo>
                    <a:pt x="0" y="38882"/>
                  </a:lnTo>
                  <a:lnTo>
                    <a:pt x="0" y="7"/>
                  </a:lnTo>
                  <a:lnTo>
                    <a:pt x="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3" name="Shape 18800">
              <a:extLst>
                <a:ext uri="{FF2B5EF4-FFF2-40B4-BE49-F238E27FC236}">
                  <a16:creationId xmlns:a16="http://schemas.microsoft.com/office/drawing/2014/main" id="{B8B967C2-7130-4C6A-821A-15A22ABAFF6D}"/>
                </a:ext>
              </a:extLst>
            </p:cNvPr>
            <p:cNvSpPr/>
            <p:nvPr/>
          </p:nvSpPr>
          <p:spPr>
            <a:xfrm>
              <a:off x="2969848" y="660037"/>
              <a:ext cx="69091" cy="179893"/>
            </a:xfrm>
            <a:custGeom>
              <a:avLst/>
              <a:gdLst/>
              <a:ahLst/>
              <a:cxnLst/>
              <a:rect l="0" t="0" r="0" b="0"/>
              <a:pathLst>
                <a:path w="69091" h="179893">
                  <a:moveTo>
                    <a:pt x="181" y="381"/>
                  </a:moveTo>
                  <a:cubicBezTo>
                    <a:pt x="4702" y="0"/>
                    <a:pt x="9439" y="50"/>
                    <a:pt x="14379" y="711"/>
                  </a:cubicBezTo>
                  <a:cubicBezTo>
                    <a:pt x="24183" y="1930"/>
                    <a:pt x="35080" y="6223"/>
                    <a:pt x="43602" y="13691"/>
                  </a:cubicBezTo>
                  <a:cubicBezTo>
                    <a:pt x="52187" y="21095"/>
                    <a:pt x="57889" y="30708"/>
                    <a:pt x="61433" y="40056"/>
                  </a:cubicBezTo>
                  <a:cubicBezTo>
                    <a:pt x="68380" y="59144"/>
                    <a:pt x="69091" y="77139"/>
                    <a:pt x="68214" y="95974"/>
                  </a:cubicBezTo>
                  <a:cubicBezTo>
                    <a:pt x="66995" y="114744"/>
                    <a:pt x="62118" y="136639"/>
                    <a:pt x="46688" y="154559"/>
                  </a:cubicBezTo>
                  <a:cubicBezTo>
                    <a:pt x="48568" y="152285"/>
                    <a:pt x="43221" y="159106"/>
                    <a:pt x="36312" y="164376"/>
                  </a:cubicBezTo>
                  <a:cubicBezTo>
                    <a:pt x="26457" y="172059"/>
                    <a:pt x="14798" y="176987"/>
                    <a:pt x="3089" y="179324"/>
                  </a:cubicBezTo>
                  <a:lnTo>
                    <a:pt x="0" y="179893"/>
                  </a:lnTo>
                  <a:lnTo>
                    <a:pt x="0" y="179851"/>
                  </a:lnTo>
                  <a:lnTo>
                    <a:pt x="3" y="179845"/>
                  </a:lnTo>
                  <a:lnTo>
                    <a:pt x="3" y="179680"/>
                  </a:lnTo>
                  <a:lnTo>
                    <a:pt x="0" y="179763"/>
                  </a:lnTo>
                  <a:lnTo>
                    <a:pt x="0" y="139499"/>
                  </a:lnTo>
                  <a:lnTo>
                    <a:pt x="12626" y="133934"/>
                  </a:lnTo>
                  <a:cubicBezTo>
                    <a:pt x="15903" y="131432"/>
                    <a:pt x="18481" y="128143"/>
                    <a:pt x="17580" y="129235"/>
                  </a:cubicBezTo>
                  <a:cubicBezTo>
                    <a:pt x="24996" y="120865"/>
                    <a:pt x="28895" y="107670"/>
                    <a:pt x="29733" y="93459"/>
                  </a:cubicBezTo>
                  <a:cubicBezTo>
                    <a:pt x="30572" y="79121"/>
                    <a:pt x="29327" y="63919"/>
                    <a:pt x="25403" y="53835"/>
                  </a:cubicBezTo>
                  <a:cubicBezTo>
                    <a:pt x="21148" y="43358"/>
                    <a:pt x="16462" y="40068"/>
                    <a:pt x="9223" y="38926"/>
                  </a:cubicBezTo>
                  <a:cubicBezTo>
                    <a:pt x="7381" y="38671"/>
                    <a:pt x="5388" y="38646"/>
                    <a:pt x="3368" y="38798"/>
                  </a:cubicBezTo>
                  <a:cubicBezTo>
                    <a:pt x="2365" y="38888"/>
                    <a:pt x="1362" y="39027"/>
                    <a:pt x="384" y="39192"/>
                  </a:cubicBezTo>
                  <a:lnTo>
                    <a:pt x="0" y="39275"/>
                  </a:lnTo>
                  <a:lnTo>
                    <a:pt x="0" y="405"/>
                  </a:lnTo>
                  <a:lnTo>
                    <a:pt x="181" y="381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4" name="Shape 18801">
              <a:extLst>
                <a:ext uri="{FF2B5EF4-FFF2-40B4-BE49-F238E27FC236}">
                  <a16:creationId xmlns:a16="http://schemas.microsoft.com/office/drawing/2014/main" id="{6C549A38-6A80-46DF-98AD-C8D07E0041E2}"/>
                </a:ext>
              </a:extLst>
            </p:cNvPr>
            <p:cNvSpPr/>
            <p:nvPr/>
          </p:nvSpPr>
          <p:spPr>
            <a:xfrm>
              <a:off x="1036447" y="749112"/>
              <a:ext cx="1801470" cy="12522"/>
            </a:xfrm>
            <a:custGeom>
              <a:avLst/>
              <a:gdLst/>
              <a:ahLst/>
              <a:cxnLst/>
              <a:rect l="0" t="0" r="0" b="0"/>
              <a:pathLst>
                <a:path w="1801470" h="12522">
                  <a:moveTo>
                    <a:pt x="46228" y="0"/>
                  </a:moveTo>
                  <a:lnTo>
                    <a:pt x="1755241" y="0"/>
                  </a:lnTo>
                  <a:cubicBezTo>
                    <a:pt x="1774482" y="102"/>
                    <a:pt x="1785391" y="2260"/>
                    <a:pt x="1801470" y="6261"/>
                  </a:cubicBezTo>
                  <a:cubicBezTo>
                    <a:pt x="1785391" y="10261"/>
                    <a:pt x="1774482" y="12420"/>
                    <a:pt x="1755241" y="12522"/>
                  </a:cubicBezTo>
                  <a:lnTo>
                    <a:pt x="46228" y="12522"/>
                  </a:lnTo>
                  <a:cubicBezTo>
                    <a:pt x="26988" y="12420"/>
                    <a:pt x="16066" y="10261"/>
                    <a:pt x="0" y="6261"/>
                  </a:cubicBezTo>
                  <a:cubicBezTo>
                    <a:pt x="16066" y="2260"/>
                    <a:pt x="26988" y="102"/>
                    <a:pt x="462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5" name="Shape 893739">
              <a:extLst>
                <a:ext uri="{FF2B5EF4-FFF2-40B4-BE49-F238E27FC236}">
                  <a16:creationId xmlns:a16="http://schemas.microsoft.com/office/drawing/2014/main" id="{EB4A7B27-48D1-4647-ADBB-378F20304DFF}"/>
                </a:ext>
              </a:extLst>
            </p:cNvPr>
            <p:cNvSpPr/>
            <p:nvPr/>
          </p:nvSpPr>
          <p:spPr>
            <a:xfrm>
              <a:off x="1735323" y="1017313"/>
              <a:ext cx="3269387" cy="11892"/>
            </a:xfrm>
            <a:custGeom>
              <a:avLst/>
              <a:gdLst/>
              <a:ahLst/>
              <a:cxnLst/>
              <a:rect l="0" t="0" r="0" b="0"/>
              <a:pathLst>
                <a:path w="3269387" h="11892">
                  <a:moveTo>
                    <a:pt x="8356" y="0"/>
                  </a:moveTo>
                  <a:lnTo>
                    <a:pt x="12445" y="8179"/>
                  </a:lnTo>
                  <a:lnTo>
                    <a:pt x="3269387" y="11892"/>
                  </a:lnTo>
                  <a:lnTo>
                    <a:pt x="0" y="3714"/>
                  </a:lnTo>
                  <a:lnTo>
                    <a:pt x="8356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6" name="Shape 18803">
              <a:extLst>
                <a:ext uri="{FF2B5EF4-FFF2-40B4-BE49-F238E27FC236}">
                  <a16:creationId xmlns:a16="http://schemas.microsoft.com/office/drawing/2014/main" id="{32BA1C4D-290D-485F-A460-E8489A516403}"/>
                </a:ext>
              </a:extLst>
            </p:cNvPr>
            <p:cNvSpPr/>
            <p:nvPr/>
          </p:nvSpPr>
          <p:spPr>
            <a:xfrm>
              <a:off x="580159" y="974113"/>
              <a:ext cx="2013610" cy="97739"/>
            </a:xfrm>
            <a:custGeom>
              <a:avLst/>
              <a:gdLst/>
              <a:ahLst/>
              <a:cxnLst/>
              <a:rect l="0" t="0" r="0" b="0"/>
              <a:pathLst>
                <a:path w="2013610" h="97739">
                  <a:moveTo>
                    <a:pt x="210096" y="0"/>
                  </a:moveTo>
                  <a:lnTo>
                    <a:pt x="212573" y="914"/>
                  </a:lnTo>
                  <a:lnTo>
                    <a:pt x="222567" y="5638"/>
                  </a:lnTo>
                  <a:lnTo>
                    <a:pt x="230378" y="9220"/>
                  </a:lnTo>
                  <a:lnTo>
                    <a:pt x="235293" y="11150"/>
                  </a:lnTo>
                  <a:cubicBezTo>
                    <a:pt x="241808" y="13805"/>
                    <a:pt x="248615" y="16256"/>
                    <a:pt x="255689" y="18542"/>
                  </a:cubicBezTo>
                  <a:cubicBezTo>
                    <a:pt x="262636" y="21018"/>
                    <a:pt x="269811" y="23254"/>
                    <a:pt x="277203" y="25298"/>
                  </a:cubicBezTo>
                  <a:cubicBezTo>
                    <a:pt x="306413" y="34201"/>
                    <a:pt x="338049" y="40830"/>
                    <a:pt x="370624" y="47269"/>
                  </a:cubicBezTo>
                  <a:cubicBezTo>
                    <a:pt x="387058" y="49961"/>
                    <a:pt x="403720" y="52680"/>
                    <a:pt x="420573" y="55435"/>
                  </a:cubicBezTo>
                  <a:cubicBezTo>
                    <a:pt x="422669" y="55702"/>
                    <a:pt x="420370" y="55613"/>
                    <a:pt x="423634" y="55537"/>
                  </a:cubicBezTo>
                  <a:lnTo>
                    <a:pt x="429958" y="55283"/>
                  </a:lnTo>
                  <a:lnTo>
                    <a:pt x="442735" y="54622"/>
                  </a:lnTo>
                  <a:cubicBezTo>
                    <a:pt x="451269" y="54115"/>
                    <a:pt x="459880" y="53518"/>
                    <a:pt x="468490" y="52743"/>
                  </a:cubicBezTo>
                  <a:cubicBezTo>
                    <a:pt x="502933" y="49835"/>
                    <a:pt x="537705" y="44920"/>
                    <a:pt x="571322" y="37261"/>
                  </a:cubicBezTo>
                  <a:cubicBezTo>
                    <a:pt x="587909" y="33020"/>
                    <a:pt x="604596" y="28651"/>
                    <a:pt x="619671" y="22212"/>
                  </a:cubicBezTo>
                  <a:cubicBezTo>
                    <a:pt x="623659" y="20866"/>
                    <a:pt x="627101" y="18961"/>
                    <a:pt x="630720" y="17221"/>
                  </a:cubicBezTo>
                  <a:cubicBezTo>
                    <a:pt x="634263" y="15443"/>
                    <a:pt x="638086" y="13881"/>
                    <a:pt x="641071" y="11696"/>
                  </a:cubicBezTo>
                  <a:lnTo>
                    <a:pt x="650697" y="5600"/>
                  </a:lnTo>
                  <a:lnTo>
                    <a:pt x="656298" y="2070"/>
                  </a:lnTo>
                  <a:lnTo>
                    <a:pt x="659105" y="292"/>
                  </a:lnTo>
                  <a:cubicBezTo>
                    <a:pt x="660082" y="292"/>
                    <a:pt x="661124" y="1054"/>
                    <a:pt x="662140" y="1397"/>
                  </a:cubicBezTo>
                  <a:lnTo>
                    <a:pt x="681977" y="9842"/>
                  </a:lnTo>
                  <a:cubicBezTo>
                    <a:pt x="713562" y="22733"/>
                    <a:pt x="746747" y="31890"/>
                    <a:pt x="779082" y="39713"/>
                  </a:cubicBezTo>
                  <a:cubicBezTo>
                    <a:pt x="795490" y="42621"/>
                    <a:pt x="811530" y="46520"/>
                    <a:pt x="827583" y="48552"/>
                  </a:cubicBezTo>
                  <a:cubicBezTo>
                    <a:pt x="843674" y="50254"/>
                    <a:pt x="859422" y="53060"/>
                    <a:pt x="874992" y="53797"/>
                  </a:cubicBezTo>
                  <a:cubicBezTo>
                    <a:pt x="937247" y="59042"/>
                    <a:pt x="994753" y="52362"/>
                    <a:pt x="1042340" y="42367"/>
                  </a:cubicBezTo>
                  <a:cubicBezTo>
                    <a:pt x="1054380" y="40259"/>
                    <a:pt x="1065568" y="37033"/>
                    <a:pt x="1076211" y="34048"/>
                  </a:cubicBezTo>
                  <a:cubicBezTo>
                    <a:pt x="1081545" y="32562"/>
                    <a:pt x="1086727" y="31115"/>
                    <a:pt x="1091756" y="29718"/>
                  </a:cubicBezTo>
                  <a:cubicBezTo>
                    <a:pt x="1096696" y="28029"/>
                    <a:pt x="1101484" y="26377"/>
                    <a:pt x="1106119" y="24790"/>
                  </a:cubicBezTo>
                  <a:cubicBezTo>
                    <a:pt x="1115492" y="21806"/>
                    <a:pt x="1123963" y="18440"/>
                    <a:pt x="1131722" y="15215"/>
                  </a:cubicBezTo>
                  <a:cubicBezTo>
                    <a:pt x="1135659" y="13665"/>
                    <a:pt x="1139393" y="12141"/>
                    <a:pt x="1142772" y="10502"/>
                  </a:cubicBezTo>
                  <a:cubicBezTo>
                    <a:pt x="1144727" y="9601"/>
                    <a:pt x="1146632" y="8712"/>
                    <a:pt x="1148499" y="7836"/>
                  </a:cubicBezTo>
                  <a:cubicBezTo>
                    <a:pt x="1152017" y="6096"/>
                    <a:pt x="1155459" y="4381"/>
                    <a:pt x="1158812" y="2730"/>
                  </a:cubicBezTo>
                  <a:cubicBezTo>
                    <a:pt x="1160450" y="2070"/>
                    <a:pt x="1162050" y="711"/>
                    <a:pt x="1163663" y="635"/>
                  </a:cubicBezTo>
                  <a:cubicBezTo>
                    <a:pt x="1165263" y="1422"/>
                    <a:pt x="1166838" y="2197"/>
                    <a:pt x="1168400" y="2959"/>
                  </a:cubicBezTo>
                  <a:cubicBezTo>
                    <a:pt x="1171562" y="4483"/>
                    <a:pt x="1174623" y="5969"/>
                    <a:pt x="1177595" y="7404"/>
                  </a:cubicBezTo>
                  <a:cubicBezTo>
                    <a:pt x="1180846" y="8928"/>
                    <a:pt x="1183894" y="10337"/>
                    <a:pt x="1186739" y="11671"/>
                  </a:cubicBezTo>
                  <a:cubicBezTo>
                    <a:pt x="1191819" y="13856"/>
                    <a:pt x="1196162" y="15735"/>
                    <a:pt x="1199718" y="17272"/>
                  </a:cubicBezTo>
                  <a:cubicBezTo>
                    <a:pt x="1206818" y="20358"/>
                    <a:pt x="1210843" y="21945"/>
                    <a:pt x="1211275" y="22060"/>
                  </a:cubicBezTo>
                  <a:cubicBezTo>
                    <a:pt x="1221346" y="25895"/>
                    <a:pt x="1221435" y="25921"/>
                    <a:pt x="1221435" y="25921"/>
                  </a:cubicBezTo>
                  <a:cubicBezTo>
                    <a:pt x="1221435" y="25921"/>
                    <a:pt x="1223417" y="26683"/>
                    <a:pt x="1227455" y="28219"/>
                  </a:cubicBezTo>
                  <a:cubicBezTo>
                    <a:pt x="1231468" y="29883"/>
                    <a:pt x="1237653" y="31877"/>
                    <a:pt x="1246010" y="34582"/>
                  </a:cubicBezTo>
                  <a:cubicBezTo>
                    <a:pt x="1250163" y="35941"/>
                    <a:pt x="1254874" y="37478"/>
                    <a:pt x="1260119" y="39205"/>
                  </a:cubicBezTo>
                  <a:cubicBezTo>
                    <a:pt x="1265390" y="40818"/>
                    <a:pt x="1271296" y="42164"/>
                    <a:pt x="1277709" y="43904"/>
                  </a:cubicBezTo>
                  <a:cubicBezTo>
                    <a:pt x="1290523" y="47777"/>
                    <a:pt x="1305725" y="50140"/>
                    <a:pt x="1323226" y="53251"/>
                  </a:cubicBezTo>
                  <a:cubicBezTo>
                    <a:pt x="1331951" y="54292"/>
                    <a:pt x="1341184" y="54534"/>
                    <a:pt x="1351052" y="55334"/>
                  </a:cubicBezTo>
                  <a:cubicBezTo>
                    <a:pt x="1355941" y="55956"/>
                    <a:pt x="1361084" y="55537"/>
                    <a:pt x="1366368" y="55143"/>
                  </a:cubicBezTo>
                  <a:cubicBezTo>
                    <a:pt x="1371651" y="54801"/>
                    <a:pt x="1377074" y="54457"/>
                    <a:pt x="1382662" y="54102"/>
                  </a:cubicBezTo>
                  <a:cubicBezTo>
                    <a:pt x="1405102" y="52108"/>
                    <a:pt x="1430502" y="47777"/>
                    <a:pt x="1458240" y="41605"/>
                  </a:cubicBezTo>
                  <a:cubicBezTo>
                    <a:pt x="1485989" y="35522"/>
                    <a:pt x="1516202" y="27445"/>
                    <a:pt x="1548701" y="17678"/>
                  </a:cubicBezTo>
                  <a:cubicBezTo>
                    <a:pt x="1556792" y="15139"/>
                    <a:pt x="1565123" y="12738"/>
                    <a:pt x="1573479" y="9957"/>
                  </a:cubicBezTo>
                  <a:cubicBezTo>
                    <a:pt x="1578686" y="8242"/>
                    <a:pt x="1583957" y="6515"/>
                    <a:pt x="1589278" y="4763"/>
                  </a:cubicBezTo>
                  <a:cubicBezTo>
                    <a:pt x="1593596" y="3302"/>
                    <a:pt x="1597940" y="1816"/>
                    <a:pt x="1602308" y="330"/>
                  </a:cubicBezTo>
                  <a:cubicBezTo>
                    <a:pt x="1605966" y="2895"/>
                    <a:pt x="1609585" y="6058"/>
                    <a:pt x="1613319" y="8775"/>
                  </a:cubicBezTo>
                  <a:lnTo>
                    <a:pt x="1618170" y="12471"/>
                  </a:lnTo>
                  <a:lnTo>
                    <a:pt x="1620660" y="14250"/>
                  </a:lnTo>
                  <a:lnTo>
                    <a:pt x="1626121" y="17590"/>
                  </a:lnTo>
                  <a:cubicBezTo>
                    <a:pt x="1629778" y="19812"/>
                    <a:pt x="1633360" y="22212"/>
                    <a:pt x="1637436" y="24067"/>
                  </a:cubicBezTo>
                  <a:cubicBezTo>
                    <a:pt x="1641399" y="26073"/>
                    <a:pt x="1645399" y="28105"/>
                    <a:pt x="1649426" y="30149"/>
                  </a:cubicBezTo>
                  <a:cubicBezTo>
                    <a:pt x="1653514" y="32093"/>
                    <a:pt x="1657909" y="33566"/>
                    <a:pt x="1662189" y="35331"/>
                  </a:cubicBezTo>
                  <a:cubicBezTo>
                    <a:pt x="1710258" y="56464"/>
                    <a:pt x="1786458" y="61798"/>
                    <a:pt x="1865465" y="45758"/>
                  </a:cubicBezTo>
                  <a:cubicBezTo>
                    <a:pt x="1905025" y="38633"/>
                    <a:pt x="1945081" y="27089"/>
                    <a:pt x="1983092" y="14542"/>
                  </a:cubicBezTo>
                  <a:cubicBezTo>
                    <a:pt x="1987855" y="12979"/>
                    <a:pt x="1992579" y="11367"/>
                    <a:pt x="1997190" y="9652"/>
                  </a:cubicBezTo>
                  <a:lnTo>
                    <a:pt x="2013610" y="3492"/>
                  </a:lnTo>
                  <a:lnTo>
                    <a:pt x="2013610" y="44799"/>
                  </a:lnTo>
                  <a:lnTo>
                    <a:pt x="2013569" y="44814"/>
                  </a:lnTo>
                  <a:lnTo>
                    <a:pt x="2013572" y="44818"/>
                  </a:lnTo>
                  <a:lnTo>
                    <a:pt x="2013610" y="44802"/>
                  </a:lnTo>
                  <a:lnTo>
                    <a:pt x="2013610" y="44895"/>
                  </a:lnTo>
                  <a:lnTo>
                    <a:pt x="2013537" y="44826"/>
                  </a:lnTo>
                  <a:lnTo>
                    <a:pt x="2010270" y="46012"/>
                  </a:lnTo>
                  <a:cubicBezTo>
                    <a:pt x="2005381" y="47828"/>
                    <a:pt x="2000453" y="49492"/>
                    <a:pt x="1995513" y="51117"/>
                  </a:cubicBezTo>
                  <a:cubicBezTo>
                    <a:pt x="1955851" y="64211"/>
                    <a:pt x="1914398" y="76162"/>
                    <a:pt x="1872589" y="83706"/>
                  </a:cubicBezTo>
                  <a:cubicBezTo>
                    <a:pt x="1830883" y="91033"/>
                    <a:pt x="1788986" y="96203"/>
                    <a:pt x="1749870" y="92989"/>
                  </a:cubicBezTo>
                  <a:cubicBezTo>
                    <a:pt x="1730324" y="92761"/>
                    <a:pt x="1711935" y="88544"/>
                    <a:pt x="1694650" y="85725"/>
                  </a:cubicBezTo>
                  <a:cubicBezTo>
                    <a:pt x="1677708" y="81038"/>
                    <a:pt x="1661693" y="77241"/>
                    <a:pt x="1647965" y="71133"/>
                  </a:cubicBezTo>
                  <a:cubicBezTo>
                    <a:pt x="1643024" y="69088"/>
                    <a:pt x="1638021" y="67361"/>
                    <a:pt x="1633271" y="65100"/>
                  </a:cubicBezTo>
                  <a:cubicBezTo>
                    <a:pt x="1628559" y="62725"/>
                    <a:pt x="1623886" y="60351"/>
                    <a:pt x="1619250" y="58026"/>
                  </a:cubicBezTo>
                  <a:cubicBezTo>
                    <a:pt x="1614564" y="55829"/>
                    <a:pt x="1610170" y="52959"/>
                    <a:pt x="1605763" y="50267"/>
                  </a:cubicBezTo>
                  <a:lnTo>
                    <a:pt x="1599197" y="46228"/>
                  </a:lnTo>
                  <a:lnTo>
                    <a:pt x="1595971" y="43917"/>
                  </a:lnTo>
                  <a:lnTo>
                    <a:pt x="1595222" y="43383"/>
                  </a:lnTo>
                  <a:lnTo>
                    <a:pt x="1595222" y="43370"/>
                  </a:lnTo>
                  <a:lnTo>
                    <a:pt x="1595234" y="43358"/>
                  </a:lnTo>
                  <a:cubicBezTo>
                    <a:pt x="1591894" y="44437"/>
                    <a:pt x="1588580" y="45517"/>
                    <a:pt x="1585316" y="46583"/>
                  </a:cubicBezTo>
                  <a:cubicBezTo>
                    <a:pt x="1576692" y="49454"/>
                    <a:pt x="1568171" y="51905"/>
                    <a:pt x="1559852" y="54508"/>
                  </a:cubicBezTo>
                  <a:cubicBezTo>
                    <a:pt x="1526502" y="64529"/>
                    <a:pt x="1495476" y="72822"/>
                    <a:pt x="1466545" y="79159"/>
                  </a:cubicBezTo>
                  <a:cubicBezTo>
                    <a:pt x="1437627" y="85560"/>
                    <a:pt x="1410907" y="90170"/>
                    <a:pt x="1385951" y="92392"/>
                  </a:cubicBezTo>
                  <a:cubicBezTo>
                    <a:pt x="1379652" y="92786"/>
                    <a:pt x="1373530" y="93167"/>
                    <a:pt x="1367574" y="93548"/>
                  </a:cubicBezTo>
                  <a:cubicBezTo>
                    <a:pt x="1361618" y="93955"/>
                    <a:pt x="1355827" y="94386"/>
                    <a:pt x="1350124" y="93738"/>
                  </a:cubicBezTo>
                  <a:cubicBezTo>
                    <a:pt x="1338796" y="92901"/>
                    <a:pt x="1328001" y="92519"/>
                    <a:pt x="1318146" y="91313"/>
                  </a:cubicBezTo>
                  <a:cubicBezTo>
                    <a:pt x="1298728" y="87947"/>
                    <a:pt x="1281798" y="85179"/>
                    <a:pt x="1268082" y="81052"/>
                  </a:cubicBezTo>
                  <a:cubicBezTo>
                    <a:pt x="1261135" y="79197"/>
                    <a:pt x="1254735" y="77686"/>
                    <a:pt x="1249083" y="75959"/>
                  </a:cubicBezTo>
                  <a:cubicBezTo>
                    <a:pt x="1243470" y="74117"/>
                    <a:pt x="1238441" y="72466"/>
                    <a:pt x="1233983" y="71018"/>
                  </a:cubicBezTo>
                  <a:cubicBezTo>
                    <a:pt x="1225080" y="68123"/>
                    <a:pt x="1218476" y="65963"/>
                    <a:pt x="1214234" y="64224"/>
                  </a:cubicBezTo>
                  <a:cubicBezTo>
                    <a:pt x="1209942" y="62585"/>
                    <a:pt x="1207821" y="61785"/>
                    <a:pt x="1207821" y="61785"/>
                  </a:cubicBezTo>
                  <a:cubicBezTo>
                    <a:pt x="1207821" y="61785"/>
                    <a:pt x="1207745" y="61747"/>
                    <a:pt x="1197051" y="57671"/>
                  </a:cubicBezTo>
                  <a:cubicBezTo>
                    <a:pt x="1196594" y="57544"/>
                    <a:pt x="1192327" y="55867"/>
                    <a:pt x="1184758" y="52591"/>
                  </a:cubicBezTo>
                  <a:cubicBezTo>
                    <a:pt x="1180973" y="50940"/>
                    <a:pt x="1176325" y="49085"/>
                    <a:pt x="1170940" y="46621"/>
                  </a:cubicBezTo>
                  <a:lnTo>
                    <a:pt x="1163521" y="43200"/>
                  </a:lnTo>
                  <a:lnTo>
                    <a:pt x="1163701" y="43117"/>
                  </a:lnTo>
                  <a:lnTo>
                    <a:pt x="1163520" y="43200"/>
                  </a:lnTo>
                  <a:lnTo>
                    <a:pt x="1163422" y="43155"/>
                  </a:lnTo>
                  <a:lnTo>
                    <a:pt x="1163510" y="43204"/>
                  </a:lnTo>
                  <a:lnTo>
                    <a:pt x="1158685" y="45427"/>
                  </a:lnTo>
                  <a:cubicBezTo>
                    <a:pt x="1154798" y="47307"/>
                    <a:pt x="1150722" y="48971"/>
                    <a:pt x="1146455" y="50673"/>
                  </a:cubicBezTo>
                  <a:cubicBezTo>
                    <a:pt x="1137958" y="54204"/>
                    <a:pt x="1128738" y="57861"/>
                    <a:pt x="1118705" y="61087"/>
                  </a:cubicBezTo>
                  <a:cubicBezTo>
                    <a:pt x="1113714" y="62788"/>
                    <a:pt x="1108558" y="64554"/>
                    <a:pt x="1103249" y="66370"/>
                  </a:cubicBezTo>
                  <a:cubicBezTo>
                    <a:pt x="1097889" y="68008"/>
                    <a:pt x="1092315" y="69444"/>
                    <a:pt x="1086625" y="71044"/>
                  </a:cubicBezTo>
                  <a:cubicBezTo>
                    <a:pt x="1075233" y="74244"/>
                    <a:pt x="1063244" y="77660"/>
                    <a:pt x="1050442" y="79946"/>
                  </a:cubicBezTo>
                  <a:cubicBezTo>
                    <a:pt x="999706" y="90653"/>
                    <a:pt x="938327" y="97739"/>
                    <a:pt x="872185" y="92227"/>
                  </a:cubicBezTo>
                  <a:cubicBezTo>
                    <a:pt x="855637" y="91427"/>
                    <a:pt x="838987" y="88519"/>
                    <a:pt x="821944" y="86690"/>
                  </a:cubicBezTo>
                  <a:cubicBezTo>
                    <a:pt x="804939" y="84518"/>
                    <a:pt x="787984" y="80442"/>
                    <a:pt x="770649" y="77330"/>
                  </a:cubicBezTo>
                  <a:cubicBezTo>
                    <a:pt x="736372" y="69075"/>
                    <a:pt x="701650" y="59525"/>
                    <a:pt x="667398" y="45580"/>
                  </a:cubicBezTo>
                  <a:lnTo>
                    <a:pt x="662671" y="43640"/>
                  </a:lnTo>
                  <a:lnTo>
                    <a:pt x="662623" y="43700"/>
                  </a:lnTo>
                  <a:lnTo>
                    <a:pt x="662585" y="43738"/>
                  </a:lnTo>
                  <a:lnTo>
                    <a:pt x="662559" y="43764"/>
                  </a:lnTo>
                  <a:lnTo>
                    <a:pt x="660959" y="44767"/>
                  </a:lnTo>
                  <a:cubicBezTo>
                    <a:pt x="656641" y="47752"/>
                    <a:pt x="652170" y="49644"/>
                    <a:pt x="647738" y="51879"/>
                  </a:cubicBezTo>
                  <a:cubicBezTo>
                    <a:pt x="643293" y="54013"/>
                    <a:pt x="638861" y="56350"/>
                    <a:pt x="634365" y="57924"/>
                  </a:cubicBezTo>
                  <a:cubicBezTo>
                    <a:pt x="616445" y="65494"/>
                    <a:pt x="598297" y="70218"/>
                    <a:pt x="580187" y="74854"/>
                  </a:cubicBezTo>
                  <a:cubicBezTo>
                    <a:pt x="543903" y="83121"/>
                    <a:pt x="507632" y="88188"/>
                    <a:pt x="471805" y="91224"/>
                  </a:cubicBezTo>
                  <a:cubicBezTo>
                    <a:pt x="462851" y="92037"/>
                    <a:pt x="453911" y="92659"/>
                    <a:pt x="444995" y="93193"/>
                  </a:cubicBezTo>
                  <a:lnTo>
                    <a:pt x="431635" y="93891"/>
                  </a:lnTo>
                  <a:lnTo>
                    <a:pt x="424917" y="94158"/>
                  </a:lnTo>
                  <a:cubicBezTo>
                    <a:pt x="423837" y="94310"/>
                    <a:pt x="417195" y="94411"/>
                    <a:pt x="415036" y="93675"/>
                  </a:cubicBezTo>
                  <a:cubicBezTo>
                    <a:pt x="397701" y="90843"/>
                    <a:pt x="380530" y="88036"/>
                    <a:pt x="363614" y="85268"/>
                  </a:cubicBezTo>
                  <a:cubicBezTo>
                    <a:pt x="329895" y="78600"/>
                    <a:pt x="297167" y="71742"/>
                    <a:pt x="266205" y="62319"/>
                  </a:cubicBezTo>
                  <a:cubicBezTo>
                    <a:pt x="258445" y="60160"/>
                    <a:pt x="250800" y="57772"/>
                    <a:pt x="243268" y="55105"/>
                  </a:cubicBezTo>
                  <a:cubicBezTo>
                    <a:pt x="235737" y="52654"/>
                    <a:pt x="228295" y="49974"/>
                    <a:pt x="220955" y="47003"/>
                  </a:cubicBezTo>
                  <a:lnTo>
                    <a:pt x="215455" y="44831"/>
                  </a:lnTo>
                  <a:lnTo>
                    <a:pt x="213131" y="43802"/>
                  </a:lnTo>
                  <a:cubicBezTo>
                    <a:pt x="213055" y="43776"/>
                    <a:pt x="213373" y="43637"/>
                    <a:pt x="212128" y="44412"/>
                  </a:cubicBezTo>
                  <a:lnTo>
                    <a:pt x="210845" y="45238"/>
                  </a:lnTo>
                  <a:cubicBezTo>
                    <a:pt x="210198" y="45618"/>
                    <a:pt x="210668" y="45453"/>
                    <a:pt x="208293" y="46660"/>
                  </a:cubicBezTo>
                  <a:cubicBezTo>
                    <a:pt x="205981" y="47828"/>
                    <a:pt x="203683" y="49009"/>
                    <a:pt x="201409" y="50165"/>
                  </a:cubicBezTo>
                  <a:cubicBezTo>
                    <a:pt x="192913" y="54711"/>
                    <a:pt x="185014" y="57506"/>
                    <a:pt x="177775" y="60579"/>
                  </a:cubicBezTo>
                  <a:cubicBezTo>
                    <a:pt x="163322" y="66040"/>
                    <a:pt x="151613" y="69621"/>
                    <a:pt x="143789" y="72034"/>
                  </a:cubicBezTo>
                  <a:cubicBezTo>
                    <a:pt x="114630" y="80531"/>
                    <a:pt x="91288" y="84023"/>
                    <a:pt x="68961" y="85471"/>
                  </a:cubicBezTo>
                  <a:cubicBezTo>
                    <a:pt x="46634" y="86817"/>
                    <a:pt x="25273" y="86017"/>
                    <a:pt x="0" y="83680"/>
                  </a:cubicBezTo>
                  <a:cubicBezTo>
                    <a:pt x="23393" y="73914"/>
                    <a:pt x="42672" y="65481"/>
                    <a:pt x="63183" y="57938"/>
                  </a:cubicBezTo>
                  <a:cubicBezTo>
                    <a:pt x="83655" y="50292"/>
                    <a:pt x="105385" y="43573"/>
                    <a:pt x="132728" y="35319"/>
                  </a:cubicBezTo>
                  <a:cubicBezTo>
                    <a:pt x="139992" y="32994"/>
                    <a:pt x="150901" y="29591"/>
                    <a:pt x="163868" y="24638"/>
                  </a:cubicBezTo>
                  <a:cubicBezTo>
                    <a:pt x="170078" y="21958"/>
                    <a:pt x="177406" y="19355"/>
                    <a:pt x="184048" y="15697"/>
                  </a:cubicBezTo>
                  <a:lnTo>
                    <a:pt x="189611" y="12878"/>
                  </a:lnTo>
                  <a:cubicBezTo>
                    <a:pt x="190500" y="12598"/>
                    <a:pt x="193891" y="10313"/>
                    <a:pt x="196304" y="8801"/>
                  </a:cubicBezTo>
                  <a:lnTo>
                    <a:pt x="204165" y="3784"/>
                  </a:lnTo>
                  <a:lnTo>
                    <a:pt x="208115" y="1270"/>
                  </a:lnTo>
                  <a:lnTo>
                    <a:pt x="2100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7" name="Shape 18804">
              <a:extLst>
                <a:ext uri="{FF2B5EF4-FFF2-40B4-BE49-F238E27FC236}">
                  <a16:creationId xmlns:a16="http://schemas.microsoft.com/office/drawing/2014/main" id="{028190C7-76E2-4183-946E-4E184EB9C1CA}"/>
                </a:ext>
              </a:extLst>
            </p:cNvPr>
            <p:cNvSpPr/>
            <p:nvPr/>
          </p:nvSpPr>
          <p:spPr>
            <a:xfrm>
              <a:off x="2593769" y="973199"/>
              <a:ext cx="337820" cy="95276"/>
            </a:xfrm>
            <a:custGeom>
              <a:avLst/>
              <a:gdLst/>
              <a:ahLst/>
              <a:cxnLst/>
              <a:rect l="0" t="0" r="0" b="0"/>
              <a:pathLst>
                <a:path w="337820" h="95276">
                  <a:moveTo>
                    <a:pt x="12167" y="0"/>
                  </a:moveTo>
                  <a:lnTo>
                    <a:pt x="14364" y="2718"/>
                  </a:lnTo>
                  <a:lnTo>
                    <a:pt x="19025" y="8471"/>
                  </a:lnTo>
                  <a:lnTo>
                    <a:pt x="23800" y="14339"/>
                  </a:lnTo>
                  <a:lnTo>
                    <a:pt x="26975" y="18174"/>
                  </a:lnTo>
                  <a:lnTo>
                    <a:pt x="28169" y="19304"/>
                  </a:lnTo>
                  <a:cubicBezTo>
                    <a:pt x="31090" y="21819"/>
                    <a:pt x="33439" y="24702"/>
                    <a:pt x="37084" y="26797"/>
                  </a:cubicBezTo>
                  <a:cubicBezTo>
                    <a:pt x="49797" y="36627"/>
                    <a:pt x="66116" y="42431"/>
                    <a:pt x="81534" y="47079"/>
                  </a:cubicBezTo>
                  <a:cubicBezTo>
                    <a:pt x="85840" y="48768"/>
                    <a:pt x="90513" y="49530"/>
                    <a:pt x="95148" y="50267"/>
                  </a:cubicBezTo>
                  <a:cubicBezTo>
                    <a:pt x="99771" y="51092"/>
                    <a:pt x="104331" y="51892"/>
                    <a:pt x="108852" y="52692"/>
                  </a:cubicBezTo>
                  <a:cubicBezTo>
                    <a:pt x="113411" y="53366"/>
                    <a:pt x="117755" y="54661"/>
                    <a:pt x="122428" y="54623"/>
                  </a:cubicBezTo>
                  <a:cubicBezTo>
                    <a:pt x="125121" y="54775"/>
                    <a:pt x="127775" y="54902"/>
                    <a:pt x="130404" y="55042"/>
                  </a:cubicBezTo>
                  <a:cubicBezTo>
                    <a:pt x="135916" y="55334"/>
                    <a:pt x="141186" y="55626"/>
                    <a:pt x="146241" y="55906"/>
                  </a:cubicBezTo>
                  <a:cubicBezTo>
                    <a:pt x="151283" y="56096"/>
                    <a:pt x="156121" y="56680"/>
                    <a:pt x="160681" y="56515"/>
                  </a:cubicBezTo>
                  <a:cubicBezTo>
                    <a:pt x="165240" y="56362"/>
                    <a:pt x="169558" y="56223"/>
                    <a:pt x="173634" y="56083"/>
                  </a:cubicBezTo>
                  <a:cubicBezTo>
                    <a:pt x="189903" y="55296"/>
                    <a:pt x="202133" y="53543"/>
                    <a:pt x="209982" y="52083"/>
                  </a:cubicBezTo>
                  <a:cubicBezTo>
                    <a:pt x="237033" y="47282"/>
                    <a:pt x="257721" y="41656"/>
                    <a:pt x="277533" y="35344"/>
                  </a:cubicBezTo>
                  <a:cubicBezTo>
                    <a:pt x="297142" y="28626"/>
                    <a:pt x="316599" y="22251"/>
                    <a:pt x="337820" y="8522"/>
                  </a:cubicBezTo>
                  <a:cubicBezTo>
                    <a:pt x="325412" y="30861"/>
                    <a:pt x="309194" y="46927"/>
                    <a:pt x="290208" y="60452"/>
                  </a:cubicBezTo>
                  <a:cubicBezTo>
                    <a:pt x="270967" y="73723"/>
                    <a:pt x="247714" y="84036"/>
                    <a:pt x="216802" y="89827"/>
                  </a:cubicBezTo>
                  <a:cubicBezTo>
                    <a:pt x="207823" y="91580"/>
                    <a:pt x="193878" y="93650"/>
                    <a:pt x="175540" y="94577"/>
                  </a:cubicBezTo>
                  <a:cubicBezTo>
                    <a:pt x="170955" y="94742"/>
                    <a:pt x="166103" y="94907"/>
                    <a:pt x="160973" y="95085"/>
                  </a:cubicBezTo>
                  <a:cubicBezTo>
                    <a:pt x="155855" y="95276"/>
                    <a:pt x="150521" y="94679"/>
                    <a:pt x="144907" y="94476"/>
                  </a:cubicBezTo>
                  <a:cubicBezTo>
                    <a:pt x="139294" y="94183"/>
                    <a:pt x="133439" y="93866"/>
                    <a:pt x="127318" y="93535"/>
                  </a:cubicBezTo>
                  <a:cubicBezTo>
                    <a:pt x="124397" y="93370"/>
                    <a:pt x="121438" y="93205"/>
                    <a:pt x="118466" y="93040"/>
                  </a:cubicBezTo>
                  <a:cubicBezTo>
                    <a:pt x="113373" y="93028"/>
                    <a:pt x="108179" y="91643"/>
                    <a:pt x="102946" y="90856"/>
                  </a:cubicBezTo>
                  <a:cubicBezTo>
                    <a:pt x="97714" y="89929"/>
                    <a:pt x="92443" y="88989"/>
                    <a:pt x="87122" y="88049"/>
                  </a:cubicBezTo>
                  <a:cubicBezTo>
                    <a:pt x="81788" y="87147"/>
                    <a:pt x="76416" y="86246"/>
                    <a:pt x="71057" y="84265"/>
                  </a:cubicBezTo>
                  <a:cubicBezTo>
                    <a:pt x="52388" y="78587"/>
                    <a:pt x="32462" y="71730"/>
                    <a:pt x="14008" y="57772"/>
                  </a:cubicBezTo>
                  <a:cubicBezTo>
                    <a:pt x="9233" y="54864"/>
                    <a:pt x="4940" y="50356"/>
                    <a:pt x="508" y="46292"/>
                  </a:cubicBezTo>
                  <a:lnTo>
                    <a:pt x="0" y="45810"/>
                  </a:lnTo>
                  <a:lnTo>
                    <a:pt x="0" y="45717"/>
                  </a:lnTo>
                  <a:lnTo>
                    <a:pt x="41" y="45699"/>
                  </a:lnTo>
                  <a:lnTo>
                    <a:pt x="0" y="45713"/>
                  </a:lnTo>
                  <a:lnTo>
                    <a:pt x="0" y="4407"/>
                  </a:lnTo>
                  <a:lnTo>
                    <a:pt x="8699" y="1143"/>
                  </a:lnTo>
                  <a:cubicBezTo>
                    <a:pt x="9843" y="788"/>
                    <a:pt x="11100" y="26"/>
                    <a:pt x="1216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8" name="Shape 18805">
              <a:extLst>
                <a:ext uri="{FF2B5EF4-FFF2-40B4-BE49-F238E27FC236}">
                  <a16:creationId xmlns:a16="http://schemas.microsoft.com/office/drawing/2014/main" id="{2D1A406D-1C38-4C61-8472-888CD6B6F620}"/>
                </a:ext>
              </a:extLst>
            </p:cNvPr>
            <p:cNvSpPr/>
            <p:nvPr/>
          </p:nvSpPr>
          <p:spPr>
            <a:xfrm>
              <a:off x="3357580" y="1637591"/>
              <a:ext cx="12408" cy="4191"/>
            </a:xfrm>
            <a:custGeom>
              <a:avLst/>
              <a:gdLst/>
              <a:ahLst/>
              <a:cxnLst/>
              <a:rect l="0" t="0" r="0" b="0"/>
              <a:pathLst>
                <a:path w="12408" h="4191">
                  <a:moveTo>
                    <a:pt x="12408" y="0"/>
                  </a:moveTo>
                  <a:lnTo>
                    <a:pt x="10909" y="1715"/>
                  </a:lnTo>
                  <a:lnTo>
                    <a:pt x="0" y="4191"/>
                  </a:lnTo>
                  <a:lnTo>
                    <a:pt x="1240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9" name="Shape 18806">
              <a:extLst>
                <a:ext uri="{FF2B5EF4-FFF2-40B4-BE49-F238E27FC236}">
                  <a16:creationId xmlns:a16="http://schemas.microsoft.com/office/drawing/2014/main" id="{9DBD386E-FEA8-4CD0-A918-AC6E4091AC75}"/>
                </a:ext>
              </a:extLst>
            </p:cNvPr>
            <p:cNvSpPr/>
            <p:nvPr/>
          </p:nvSpPr>
          <p:spPr>
            <a:xfrm>
              <a:off x="3289726" y="1636487"/>
              <a:ext cx="51219" cy="9894"/>
            </a:xfrm>
            <a:custGeom>
              <a:avLst/>
              <a:gdLst/>
              <a:ahLst/>
              <a:cxnLst/>
              <a:rect l="0" t="0" r="0" b="0"/>
              <a:pathLst>
                <a:path w="51219" h="9894">
                  <a:moveTo>
                    <a:pt x="51219" y="0"/>
                  </a:moveTo>
                  <a:lnTo>
                    <a:pt x="44895" y="5753"/>
                  </a:lnTo>
                  <a:lnTo>
                    <a:pt x="42583" y="4128"/>
                  </a:lnTo>
                  <a:cubicBezTo>
                    <a:pt x="28537" y="1575"/>
                    <a:pt x="7442" y="9894"/>
                    <a:pt x="0" y="2731"/>
                  </a:cubicBezTo>
                  <a:cubicBezTo>
                    <a:pt x="12014" y="4738"/>
                    <a:pt x="34163" y="902"/>
                    <a:pt x="5121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0" name="Shape 18807">
              <a:extLst>
                <a:ext uri="{FF2B5EF4-FFF2-40B4-BE49-F238E27FC236}">
                  <a16:creationId xmlns:a16="http://schemas.microsoft.com/office/drawing/2014/main" id="{11C7F7AD-89ED-45C0-AB75-6BE88A737FB9}"/>
                </a:ext>
              </a:extLst>
            </p:cNvPr>
            <p:cNvSpPr/>
            <p:nvPr/>
          </p:nvSpPr>
          <p:spPr>
            <a:xfrm>
              <a:off x="3238632" y="1623727"/>
              <a:ext cx="18872" cy="2781"/>
            </a:xfrm>
            <a:custGeom>
              <a:avLst/>
              <a:gdLst/>
              <a:ahLst/>
              <a:cxnLst/>
              <a:rect l="0" t="0" r="0" b="0"/>
              <a:pathLst>
                <a:path w="18872" h="2781">
                  <a:moveTo>
                    <a:pt x="9080" y="0"/>
                  </a:moveTo>
                  <a:cubicBezTo>
                    <a:pt x="13068" y="191"/>
                    <a:pt x="15405" y="203"/>
                    <a:pt x="17107" y="165"/>
                  </a:cubicBezTo>
                  <a:cubicBezTo>
                    <a:pt x="17653" y="394"/>
                    <a:pt x="17932" y="571"/>
                    <a:pt x="18872" y="876"/>
                  </a:cubicBezTo>
                  <a:cubicBezTo>
                    <a:pt x="0" y="2401"/>
                    <a:pt x="11671" y="2781"/>
                    <a:pt x="908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1" name="Shape 18808">
              <a:extLst>
                <a:ext uri="{FF2B5EF4-FFF2-40B4-BE49-F238E27FC236}">
                  <a16:creationId xmlns:a16="http://schemas.microsoft.com/office/drawing/2014/main" id="{19EA1DBA-C586-414D-8C4C-9ED2F81F3FD8}"/>
                </a:ext>
              </a:extLst>
            </p:cNvPr>
            <p:cNvSpPr/>
            <p:nvPr/>
          </p:nvSpPr>
          <p:spPr>
            <a:xfrm>
              <a:off x="3208743" y="1619790"/>
              <a:ext cx="19609" cy="5702"/>
            </a:xfrm>
            <a:custGeom>
              <a:avLst/>
              <a:gdLst/>
              <a:ahLst/>
              <a:cxnLst/>
              <a:rect l="0" t="0" r="0" b="0"/>
              <a:pathLst>
                <a:path w="19609" h="5702">
                  <a:moveTo>
                    <a:pt x="11214" y="0"/>
                  </a:moveTo>
                  <a:cubicBezTo>
                    <a:pt x="7595" y="1194"/>
                    <a:pt x="17323" y="1562"/>
                    <a:pt x="19609" y="3213"/>
                  </a:cubicBezTo>
                  <a:lnTo>
                    <a:pt x="8674" y="5702"/>
                  </a:lnTo>
                  <a:cubicBezTo>
                    <a:pt x="2311" y="2997"/>
                    <a:pt x="0" y="1359"/>
                    <a:pt x="1121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2" name="Shape 18809">
              <a:extLst>
                <a:ext uri="{FF2B5EF4-FFF2-40B4-BE49-F238E27FC236}">
                  <a16:creationId xmlns:a16="http://schemas.microsoft.com/office/drawing/2014/main" id="{14AEA647-CEA4-4B0E-953E-E4E73B78A1B1}"/>
                </a:ext>
              </a:extLst>
            </p:cNvPr>
            <p:cNvSpPr/>
            <p:nvPr/>
          </p:nvSpPr>
          <p:spPr>
            <a:xfrm>
              <a:off x="3207060" y="1628732"/>
              <a:ext cx="5664" cy="1994"/>
            </a:xfrm>
            <a:custGeom>
              <a:avLst/>
              <a:gdLst/>
              <a:ahLst/>
              <a:cxnLst/>
              <a:rect l="0" t="0" r="0" b="0"/>
              <a:pathLst>
                <a:path w="5664" h="1994">
                  <a:moveTo>
                    <a:pt x="0" y="1994"/>
                  </a:moveTo>
                  <a:cubicBezTo>
                    <a:pt x="3175" y="0"/>
                    <a:pt x="4674" y="253"/>
                    <a:pt x="5664" y="93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3" name="Shape 18810">
              <a:extLst>
                <a:ext uri="{FF2B5EF4-FFF2-40B4-BE49-F238E27FC236}">
                  <a16:creationId xmlns:a16="http://schemas.microsoft.com/office/drawing/2014/main" id="{FDDF7C28-0DF7-407D-9CEC-DC09FFD86CEE}"/>
                </a:ext>
              </a:extLst>
            </p:cNvPr>
            <p:cNvSpPr/>
            <p:nvPr/>
          </p:nvSpPr>
          <p:spPr>
            <a:xfrm>
              <a:off x="3212721" y="1627441"/>
              <a:ext cx="12014" cy="5702"/>
            </a:xfrm>
            <a:custGeom>
              <a:avLst/>
              <a:gdLst/>
              <a:ahLst/>
              <a:cxnLst/>
              <a:rect l="0" t="0" r="0" b="0"/>
              <a:pathLst>
                <a:path w="12014" h="5702">
                  <a:moveTo>
                    <a:pt x="12014" y="0"/>
                  </a:moveTo>
                  <a:cubicBezTo>
                    <a:pt x="6909" y="1498"/>
                    <a:pt x="4534" y="3543"/>
                    <a:pt x="5525" y="1422"/>
                  </a:cubicBezTo>
                  <a:cubicBezTo>
                    <a:pt x="1740" y="5702"/>
                    <a:pt x="1575" y="3378"/>
                    <a:pt x="0" y="2222"/>
                  </a:cubicBezTo>
                  <a:lnTo>
                    <a:pt x="120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4" name="Shape 18811">
              <a:extLst>
                <a:ext uri="{FF2B5EF4-FFF2-40B4-BE49-F238E27FC236}">
                  <a16:creationId xmlns:a16="http://schemas.microsoft.com/office/drawing/2014/main" id="{FDA3FF68-7602-4651-83D7-C940C951FFCD}"/>
                </a:ext>
              </a:extLst>
            </p:cNvPr>
            <p:cNvSpPr/>
            <p:nvPr/>
          </p:nvSpPr>
          <p:spPr>
            <a:xfrm>
              <a:off x="3231527" y="1627526"/>
              <a:ext cx="23990" cy="6020"/>
            </a:xfrm>
            <a:custGeom>
              <a:avLst/>
              <a:gdLst/>
              <a:ahLst/>
              <a:cxnLst/>
              <a:rect l="0" t="0" r="0" b="0"/>
              <a:pathLst>
                <a:path w="23990" h="6020">
                  <a:moveTo>
                    <a:pt x="0" y="1003"/>
                  </a:moveTo>
                  <a:cubicBezTo>
                    <a:pt x="20904" y="0"/>
                    <a:pt x="23990" y="5042"/>
                    <a:pt x="3086" y="6020"/>
                  </a:cubicBezTo>
                  <a:cubicBezTo>
                    <a:pt x="14059" y="3556"/>
                    <a:pt x="6134" y="2578"/>
                    <a:pt x="0" y="10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5" name="Shape 18812">
              <a:extLst>
                <a:ext uri="{FF2B5EF4-FFF2-40B4-BE49-F238E27FC236}">
                  <a16:creationId xmlns:a16="http://schemas.microsoft.com/office/drawing/2014/main" id="{DC0ABDE2-EC86-42E7-83E6-7C69FA518AA1}"/>
                </a:ext>
              </a:extLst>
            </p:cNvPr>
            <p:cNvSpPr/>
            <p:nvPr/>
          </p:nvSpPr>
          <p:spPr>
            <a:xfrm>
              <a:off x="3285571" y="1645676"/>
              <a:ext cx="15405" cy="3046"/>
            </a:xfrm>
            <a:custGeom>
              <a:avLst/>
              <a:gdLst/>
              <a:ahLst/>
              <a:cxnLst/>
              <a:rect l="0" t="0" r="0" b="0"/>
              <a:pathLst>
                <a:path w="15405" h="3046">
                  <a:moveTo>
                    <a:pt x="1803" y="122"/>
                  </a:moveTo>
                  <a:cubicBezTo>
                    <a:pt x="5202" y="0"/>
                    <a:pt x="12757" y="1541"/>
                    <a:pt x="15405" y="646"/>
                  </a:cubicBezTo>
                  <a:lnTo>
                    <a:pt x="8331" y="3046"/>
                  </a:lnTo>
                  <a:lnTo>
                    <a:pt x="127" y="950"/>
                  </a:lnTo>
                  <a:cubicBezTo>
                    <a:pt x="0" y="388"/>
                    <a:pt x="671" y="163"/>
                    <a:pt x="1803" y="12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6" name="Shape 18813">
              <a:extLst>
                <a:ext uri="{FF2B5EF4-FFF2-40B4-BE49-F238E27FC236}">
                  <a16:creationId xmlns:a16="http://schemas.microsoft.com/office/drawing/2014/main" id="{F770978E-0F07-414A-91BC-DF6F8EBA3A80}"/>
                </a:ext>
              </a:extLst>
            </p:cNvPr>
            <p:cNvSpPr/>
            <p:nvPr/>
          </p:nvSpPr>
          <p:spPr>
            <a:xfrm>
              <a:off x="3148657" y="1621787"/>
              <a:ext cx="13246" cy="6007"/>
            </a:xfrm>
            <a:custGeom>
              <a:avLst/>
              <a:gdLst/>
              <a:ahLst/>
              <a:cxnLst/>
              <a:rect l="0" t="0" r="0" b="0"/>
              <a:pathLst>
                <a:path w="13246" h="6007">
                  <a:moveTo>
                    <a:pt x="686" y="0"/>
                  </a:moveTo>
                  <a:cubicBezTo>
                    <a:pt x="1232" y="2248"/>
                    <a:pt x="9106" y="3213"/>
                    <a:pt x="13246" y="4255"/>
                  </a:cubicBezTo>
                  <a:lnTo>
                    <a:pt x="5169" y="6007"/>
                  </a:lnTo>
                  <a:cubicBezTo>
                    <a:pt x="4356" y="4051"/>
                    <a:pt x="0" y="1524"/>
                    <a:pt x="68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7" name="Shape 18814">
              <a:extLst>
                <a:ext uri="{FF2B5EF4-FFF2-40B4-BE49-F238E27FC236}">
                  <a16:creationId xmlns:a16="http://schemas.microsoft.com/office/drawing/2014/main" id="{2D67A8B6-ADB3-41D4-B09C-336B2C614E7B}"/>
                </a:ext>
              </a:extLst>
            </p:cNvPr>
            <p:cNvSpPr/>
            <p:nvPr/>
          </p:nvSpPr>
          <p:spPr>
            <a:xfrm>
              <a:off x="3141752" y="1627795"/>
              <a:ext cx="12763" cy="2934"/>
            </a:xfrm>
            <a:custGeom>
              <a:avLst/>
              <a:gdLst/>
              <a:ahLst/>
              <a:cxnLst/>
              <a:rect l="0" t="0" r="0" b="0"/>
              <a:pathLst>
                <a:path w="12763" h="2934">
                  <a:moveTo>
                    <a:pt x="12078" y="0"/>
                  </a:moveTo>
                  <a:cubicBezTo>
                    <a:pt x="12763" y="1677"/>
                    <a:pt x="10795" y="2934"/>
                    <a:pt x="0" y="2616"/>
                  </a:cubicBezTo>
                  <a:lnTo>
                    <a:pt x="1207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8" name="Shape 18815">
              <a:extLst>
                <a:ext uri="{FF2B5EF4-FFF2-40B4-BE49-F238E27FC236}">
                  <a16:creationId xmlns:a16="http://schemas.microsoft.com/office/drawing/2014/main" id="{A6640679-5388-4F97-9591-3A1608BAA370}"/>
                </a:ext>
              </a:extLst>
            </p:cNvPr>
            <p:cNvSpPr/>
            <p:nvPr/>
          </p:nvSpPr>
          <p:spPr>
            <a:xfrm>
              <a:off x="3201287" y="1633177"/>
              <a:ext cx="23660" cy="5576"/>
            </a:xfrm>
            <a:custGeom>
              <a:avLst/>
              <a:gdLst/>
              <a:ahLst/>
              <a:cxnLst/>
              <a:rect l="0" t="0" r="0" b="0"/>
              <a:pathLst>
                <a:path w="23660" h="5576">
                  <a:moveTo>
                    <a:pt x="23660" y="0"/>
                  </a:moveTo>
                  <a:lnTo>
                    <a:pt x="3835" y="5500"/>
                  </a:lnTo>
                  <a:lnTo>
                    <a:pt x="0" y="5576"/>
                  </a:lnTo>
                  <a:lnTo>
                    <a:pt x="236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9" name="Shape 18816">
              <a:extLst>
                <a:ext uri="{FF2B5EF4-FFF2-40B4-BE49-F238E27FC236}">
                  <a16:creationId xmlns:a16="http://schemas.microsoft.com/office/drawing/2014/main" id="{E7EA0335-2C00-4C94-A6CC-D0E91A03DB77}"/>
                </a:ext>
              </a:extLst>
            </p:cNvPr>
            <p:cNvSpPr/>
            <p:nvPr/>
          </p:nvSpPr>
          <p:spPr>
            <a:xfrm>
              <a:off x="3097868" y="1618070"/>
              <a:ext cx="12192" cy="5321"/>
            </a:xfrm>
            <a:custGeom>
              <a:avLst/>
              <a:gdLst/>
              <a:ahLst/>
              <a:cxnLst/>
              <a:rect l="0" t="0" r="0" b="0"/>
              <a:pathLst>
                <a:path w="12192" h="5321">
                  <a:moveTo>
                    <a:pt x="12192" y="0"/>
                  </a:moveTo>
                  <a:lnTo>
                    <a:pt x="5347" y="3531"/>
                  </a:lnTo>
                  <a:lnTo>
                    <a:pt x="0" y="5321"/>
                  </a:lnTo>
                  <a:lnTo>
                    <a:pt x="121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0" name="Shape 18817">
              <a:extLst>
                <a:ext uri="{FF2B5EF4-FFF2-40B4-BE49-F238E27FC236}">
                  <a16:creationId xmlns:a16="http://schemas.microsoft.com/office/drawing/2014/main" id="{663B41D0-B212-4606-8C05-82B6377D4941}"/>
                </a:ext>
              </a:extLst>
            </p:cNvPr>
            <p:cNvSpPr/>
            <p:nvPr/>
          </p:nvSpPr>
          <p:spPr>
            <a:xfrm>
              <a:off x="3049233" y="1615466"/>
              <a:ext cx="28448" cy="6744"/>
            </a:xfrm>
            <a:custGeom>
              <a:avLst/>
              <a:gdLst/>
              <a:ahLst/>
              <a:cxnLst/>
              <a:rect l="0" t="0" r="0" b="0"/>
              <a:pathLst>
                <a:path w="28448" h="6744">
                  <a:moveTo>
                    <a:pt x="21793" y="0"/>
                  </a:moveTo>
                  <a:cubicBezTo>
                    <a:pt x="16434" y="1791"/>
                    <a:pt x="28448" y="3823"/>
                    <a:pt x="23381" y="6744"/>
                  </a:cubicBezTo>
                  <a:cubicBezTo>
                    <a:pt x="14021" y="4356"/>
                    <a:pt x="6782" y="4026"/>
                    <a:pt x="0" y="5283"/>
                  </a:cubicBezTo>
                  <a:cubicBezTo>
                    <a:pt x="6376" y="3035"/>
                    <a:pt x="13488" y="521"/>
                    <a:pt x="2179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1" name="Shape 18818">
              <a:extLst>
                <a:ext uri="{FF2B5EF4-FFF2-40B4-BE49-F238E27FC236}">
                  <a16:creationId xmlns:a16="http://schemas.microsoft.com/office/drawing/2014/main" id="{8B165CAE-AA86-49A2-A0D6-76F90CEC4652}"/>
                </a:ext>
              </a:extLst>
            </p:cNvPr>
            <p:cNvSpPr/>
            <p:nvPr/>
          </p:nvSpPr>
          <p:spPr>
            <a:xfrm>
              <a:off x="3038498" y="1620752"/>
              <a:ext cx="10732" cy="3289"/>
            </a:xfrm>
            <a:custGeom>
              <a:avLst/>
              <a:gdLst/>
              <a:ahLst/>
              <a:cxnLst/>
              <a:rect l="0" t="0" r="0" b="0"/>
              <a:pathLst>
                <a:path w="10732" h="3289">
                  <a:moveTo>
                    <a:pt x="0" y="3289"/>
                  </a:moveTo>
                  <a:cubicBezTo>
                    <a:pt x="3582" y="1638"/>
                    <a:pt x="7125" y="685"/>
                    <a:pt x="107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2" name="Shape 18819">
              <a:extLst>
                <a:ext uri="{FF2B5EF4-FFF2-40B4-BE49-F238E27FC236}">
                  <a16:creationId xmlns:a16="http://schemas.microsoft.com/office/drawing/2014/main" id="{6218916D-22D3-428B-9A4E-258FC2F2EDA2}"/>
                </a:ext>
              </a:extLst>
            </p:cNvPr>
            <p:cNvSpPr/>
            <p:nvPr/>
          </p:nvSpPr>
          <p:spPr>
            <a:xfrm>
              <a:off x="3111683" y="1625299"/>
              <a:ext cx="9499" cy="4356"/>
            </a:xfrm>
            <a:custGeom>
              <a:avLst/>
              <a:gdLst/>
              <a:ahLst/>
              <a:cxnLst/>
              <a:rect l="0" t="0" r="0" b="0"/>
              <a:pathLst>
                <a:path w="9499" h="4356">
                  <a:moveTo>
                    <a:pt x="0" y="0"/>
                  </a:moveTo>
                  <a:cubicBezTo>
                    <a:pt x="6769" y="1029"/>
                    <a:pt x="8560" y="3429"/>
                    <a:pt x="9499" y="4356"/>
                  </a:cubicBezTo>
                  <a:cubicBezTo>
                    <a:pt x="7836" y="4331"/>
                    <a:pt x="6185" y="4305"/>
                    <a:pt x="4737" y="429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3" name="Shape 18820">
              <a:extLst>
                <a:ext uri="{FF2B5EF4-FFF2-40B4-BE49-F238E27FC236}">
                  <a16:creationId xmlns:a16="http://schemas.microsoft.com/office/drawing/2014/main" id="{AE51E26C-9F2B-482A-98FF-DB2CC96A473C}"/>
                </a:ext>
              </a:extLst>
            </p:cNvPr>
            <p:cNvSpPr/>
            <p:nvPr/>
          </p:nvSpPr>
          <p:spPr>
            <a:xfrm>
              <a:off x="3106160" y="1629356"/>
              <a:ext cx="10427" cy="368"/>
            </a:xfrm>
            <a:custGeom>
              <a:avLst/>
              <a:gdLst/>
              <a:ahLst/>
              <a:cxnLst/>
              <a:rect l="0" t="0" r="0" b="0"/>
              <a:pathLst>
                <a:path w="10427" h="368">
                  <a:moveTo>
                    <a:pt x="0" y="0"/>
                  </a:moveTo>
                  <a:cubicBezTo>
                    <a:pt x="1537" y="38"/>
                    <a:pt x="5106" y="114"/>
                    <a:pt x="10262" y="229"/>
                  </a:cubicBezTo>
                  <a:lnTo>
                    <a:pt x="10427" y="368"/>
                  </a:lnTo>
                  <a:cubicBezTo>
                    <a:pt x="4458" y="165"/>
                    <a:pt x="1321" y="3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4" name="Shape 18821">
              <a:extLst>
                <a:ext uri="{FF2B5EF4-FFF2-40B4-BE49-F238E27FC236}">
                  <a16:creationId xmlns:a16="http://schemas.microsoft.com/office/drawing/2014/main" id="{6BF8E89D-7C2A-4D77-825A-F79AF3BD3CA9}"/>
                </a:ext>
              </a:extLst>
            </p:cNvPr>
            <p:cNvSpPr/>
            <p:nvPr/>
          </p:nvSpPr>
          <p:spPr>
            <a:xfrm>
              <a:off x="3121180" y="1629652"/>
              <a:ext cx="1194" cy="26"/>
            </a:xfrm>
            <a:custGeom>
              <a:avLst/>
              <a:gdLst/>
              <a:ahLst/>
              <a:cxnLst/>
              <a:rect l="0" t="0" r="0" b="0"/>
              <a:pathLst>
                <a:path w="1194" h="26">
                  <a:moveTo>
                    <a:pt x="1194" y="26"/>
                  </a:move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5" name="Shape 18822">
              <a:extLst>
                <a:ext uri="{FF2B5EF4-FFF2-40B4-BE49-F238E27FC236}">
                  <a16:creationId xmlns:a16="http://schemas.microsoft.com/office/drawing/2014/main" id="{B3A2285B-5619-426D-B277-F12A34CC49A1}"/>
                </a:ext>
              </a:extLst>
            </p:cNvPr>
            <p:cNvSpPr/>
            <p:nvPr/>
          </p:nvSpPr>
          <p:spPr>
            <a:xfrm>
              <a:off x="3151562" y="1634789"/>
              <a:ext cx="21882" cy="8624"/>
            </a:xfrm>
            <a:custGeom>
              <a:avLst/>
              <a:gdLst/>
              <a:ahLst/>
              <a:cxnLst/>
              <a:rect l="0" t="0" r="0" b="0"/>
              <a:pathLst>
                <a:path w="21882" h="8624">
                  <a:moveTo>
                    <a:pt x="21882" y="0"/>
                  </a:moveTo>
                  <a:cubicBezTo>
                    <a:pt x="11201" y="3607"/>
                    <a:pt x="19405" y="5690"/>
                    <a:pt x="14313" y="8624"/>
                  </a:cubicBezTo>
                  <a:cubicBezTo>
                    <a:pt x="0" y="4966"/>
                    <a:pt x="14783" y="2401"/>
                    <a:pt x="218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6" name="Shape 18823">
              <a:extLst>
                <a:ext uri="{FF2B5EF4-FFF2-40B4-BE49-F238E27FC236}">
                  <a16:creationId xmlns:a16="http://schemas.microsoft.com/office/drawing/2014/main" id="{A176BBEA-B594-4C96-87C8-20FE13269819}"/>
                </a:ext>
              </a:extLst>
            </p:cNvPr>
            <p:cNvSpPr/>
            <p:nvPr/>
          </p:nvSpPr>
          <p:spPr>
            <a:xfrm>
              <a:off x="3128277" y="1632037"/>
              <a:ext cx="13779" cy="3976"/>
            </a:xfrm>
            <a:custGeom>
              <a:avLst/>
              <a:gdLst/>
              <a:ahLst/>
              <a:cxnLst/>
              <a:rect l="0" t="0" r="0" b="0"/>
              <a:pathLst>
                <a:path w="13779" h="3976">
                  <a:moveTo>
                    <a:pt x="13779" y="0"/>
                  </a:moveTo>
                  <a:cubicBezTo>
                    <a:pt x="10262" y="1194"/>
                    <a:pt x="12586" y="2845"/>
                    <a:pt x="12827" y="3976"/>
                  </a:cubicBezTo>
                  <a:lnTo>
                    <a:pt x="0" y="2997"/>
                  </a:lnTo>
                  <a:lnTo>
                    <a:pt x="1377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7" name="Shape 18824">
              <a:extLst>
                <a:ext uri="{FF2B5EF4-FFF2-40B4-BE49-F238E27FC236}">
                  <a16:creationId xmlns:a16="http://schemas.microsoft.com/office/drawing/2014/main" id="{3F07BF46-0598-4678-B44C-7C5F5F427BDF}"/>
                </a:ext>
              </a:extLst>
            </p:cNvPr>
            <p:cNvSpPr/>
            <p:nvPr/>
          </p:nvSpPr>
          <p:spPr>
            <a:xfrm>
              <a:off x="3121997" y="1634672"/>
              <a:ext cx="6274" cy="1727"/>
            </a:xfrm>
            <a:custGeom>
              <a:avLst/>
              <a:gdLst/>
              <a:ahLst/>
              <a:cxnLst/>
              <a:rect l="0" t="0" r="0" b="0"/>
              <a:pathLst>
                <a:path w="6274" h="1727">
                  <a:moveTo>
                    <a:pt x="1537" y="0"/>
                  </a:moveTo>
                  <a:lnTo>
                    <a:pt x="6274" y="368"/>
                  </a:lnTo>
                  <a:lnTo>
                    <a:pt x="0" y="1727"/>
                  </a:lnTo>
                  <a:lnTo>
                    <a:pt x="15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8" name="Shape 18825">
              <a:extLst>
                <a:ext uri="{FF2B5EF4-FFF2-40B4-BE49-F238E27FC236}">
                  <a16:creationId xmlns:a16="http://schemas.microsoft.com/office/drawing/2014/main" id="{0841DE96-27B8-4435-9ECB-2EFE76ABE4AE}"/>
                </a:ext>
              </a:extLst>
            </p:cNvPr>
            <p:cNvSpPr/>
            <p:nvPr/>
          </p:nvSpPr>
          <p:spPr>
            <a:xfrm>
              <a:off x="3042022" y="1627905"/>
              <a:ext cx="26314" cy="3772"/>
            </a:xfrm>
            <a:custGeom>
              <a:avLst/>
              <a:gdLst/>
              <a:ahLst/>
              <a:cxnLst/>
              <a:rect l="0" t="0" r="0" b="0"/>
              <a:pathLst>
                <a:path w="26314" h="3772">
                  <a:moveTo>
                    <a:pt x="18453" y="153"/>
                  </a:moveTo>
                  <a:cubicBezTo>
                    <a:pt x="26314" y="0"/>
                    <a:pt x="23152" y="2401"/>
                    <a:pt x="22136" y="3759"/>
                  </a:cubicBezTo>
                  <a:cubicBezTo>
                    <a:pt x="14922" y="3772"/>
                    <a:pt x="7341" y="3315"/>
                    <a:pt x="0" y="2477"/>
                  </a:cubicBezTo>
                  <a:cubicBezTo>
                    <a:pt x="6858" y="2172"/>
                    <a:pt x="12903" y="2019"/>
                    <a:pt x="18453" y="1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9" name="Shape 18826">
              <a:extLst>
                <a:ext uri="{FF2B5EF4-FFF2-40B4-BE49-F238E27FC236}">
                  <a16:creationId xmlns:a16="http://schemas.microsoft.com/office/drawing/2014/main" id="{A2E6C45C-7048-48F4-87C0-0FE50B739843}"/>
                </a:ext>
              </a:extLst>
            </p:cNvPr>
            <p:cNvSpPr/>
            <p:nvPr/>
          </p:nvSpPr>
          <p:spPr>
            <a:xfrm>
              <a:off x="3086507" y="1629240"/>
              <a:ext cx="1232" cy="254"/>
            </a:xfrm>
            <a:custGeom>
              <a:avLst/>
              <a:gdLst/>
              <a:ahLst/>
              <a:cxnLst/>
              <a:rect l="0" t="0" r="0" b="0"/>
              <a:pathLst>
                <a:path w="1232" h="254">
                  <a:moveTo>
                    <a:pt x="0" y="254"/>
                  </a:moveTo>
                  <a:lnTo>
                    <a:pt x="123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0" name="Shape 18827">
              <a:extLst>
                <a:ext uri="{FF2B5EF4-FFF2-40B4-BE49-F238E27FC236}">
                  <a16:creationId xmlns:a16="http://schemas.microsoft.com/office/drawing/2014/main" id="{1594B045-503D-43A2-B6F2-A6DB37D8B9FC}"/>
                </a:ext>
              </a:extLst>
            </p:cNvPr>
            <p:cNvSpPr/>
            <p:nvPr/>
          </p:nvSpPr>
          <p:spPr>
            <a:xfrm>
              <a:off x="2974614" y="1630342"/>
              <a:ext cx="1333" cy="788"/>
            </a:xfrm>
            <a:custGeom>
              <a:avLst/>
              <a:gdLst/>
              <a:ahLst/>
              <a:cxnLst/>
              <a:rect l="0" t="0" r="0" b="0"/>
              <a:pathLst>
                <a:path w="1333" h="788">
                  <a:moveTo>
                    <a:pt x="0" y="0"/>
                  </a:moveTo>
                  <a:lnTo>
                    <a:pt x="1333" y="51"/>
                  </a:lnTo>
                  <a:lnTo>
                    <a:pt x="1079" y="78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1" name="Shape 18828">
              <a:extLst>
                <a:ext uri="{FF2B5EF4-FFF2-40B4-BE49-F238E27FC236}">
                  <a16:creationId xmlns:a16="http://schemas.microsoft.com/office/drawing/2014/main" id="{1749B4DA-50B3-4E4E-86D5-4BC764EEE470}"/>
                </a:ext>
              </a:extLst>
            </p:cNvPr>
            <p:cNvSpPr/>
            <p:nvPr/>
          </p:nvSpPr>
          <p:spPr>
            <a:xfrm>
              <a:off x="3063606" y="1630918"/>
              <a:ext cx="13729" cy="2375"/>
            </a:xfrm>
            <a:custGeom>
              <a:avLst/>
              <a:gdLst/>
              <a:ahLst/>
              <a:cxnLst/>
              <a:rect l="0" t="0" r="0" b="0"/>
              <a:pathLst>
                <a:path w="13729" h="2375">
                  <a:moveTo>
                    <a:pt x="13729" y="0"/>
                  </a:moveTo>
                  <a:cubicBezTo>
                    <a:pt x="10592" y="1321"/>
                    <a:pt x="7290" y="2375"/>
                    <a:pt x="1778" y="1550"/>
                  </a:cubicBezTo>
                  <a:cubicBezTo>
                    <a:pt x="0" y="1753"/>
                    <a:pt x="89" y="1359"/>
                    <a:pt x="559" y="750"/>
                  </a:cubicBezTo>
                  <a:cubicBezTo>
                    <a:pt x="5233" y="712"/>
                    <a:pt x="9614" y="432"/>
                    <a:pt x="13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2" name="Shape 18829">
              <a:extLst>
                <a:ext uri="{FF2B5EF4-FFF2-40B4-BE49-F238E27FC236}">
                  <a16:creationId xmlns:a16="http://schemas.microsoft.com/office/drawing/2014/main" id="{C0FC758F-C1E5-4A5D-A636-6B5D86D45656}"/>
                </a:ext>
              </a:extLst>
            </p:cNvPr>
            <p:cNvSpPr/>
            <p:nvPr/>
          </p:nvSpPr>
          <p:spPr>
            <a:xfrm>
              <a:off x="3019697" y="1624923"/>
              <a:ext cx="9551" cy="3480"/>
            </a:xfrm>
            <a:custGeom>
              <a:avLst/>
              <a:gdLst/>
              <a:ahLst/>
              <a:cxnLst/>
              <a:rect l="0" t="0" r="0" b="0"/>
              <a:pathLst>
                <a:path w="9551" h="3480">
                  <a:moveTo>
                    <a:pt x="0" y="1118"/>
                  </a:moveTo>
                  <a:cubicBezTo>
                    <a:pt x="1003" y="0"/>
                    <a:pt x="6744" y="2121"/>
                    <a:pt x="9551" y="3480"/>
                  </a:cubicBezTo>
                  <a:cubicBezTo>
                    <a:pt x="6121" y="2769"/>
                    <a:pt x="2870" y="2019"/>
                    <a:pt x="0" y="111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3" name="Shape 18830">
              <a:extLst>
                <a:ext uri="{FF2B5EF4-FFF2-40B4-BE49-F238E27FC236}">
                  <a16:creationId xmlns:a16="http://schemas.microsoft.com/office/drawing/2014/main" id="{E17CB110-CB71-4200-8FE2-184D0E57412E}"/>
                </a:ext>
              </a:extLst>
            </p:cNvPr>
            <p:cNvSpPr/>
            <p:nvPr/>
          </p:nvSpPr>
          <p:spPr>
            <a:xfrm>
              <a:off x="3083678" y="1627185"/>
              <a:ext cx="1803" cy="1118"/>
            </a:xfrm>
            <a:custGeom>
              <a:avLst/>
              <a:gdLst/>
              <a:ahLst/>
              <a:cxnLst/>
              <a:rect l="0" t="0" r="0" b="0"/>
              <a:pathLst>
                <a:path w="1803" h="1118">
                  <a:moveTo>
                    <a:pt x="978" y="1118"/>
                  </a:moveTo>
                  <a:cubicBezTo>
                    <a:pt x="216" y="457"/>
                    <a:pt x="0" y="0"/>
                    <a:pt x="1803" y="9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4" name="Shape 18831">
              <a:extLst>
                <a:ext uri="{FF2B5EF4-FFF2-40B4-BE49-F238E27FC236}">
                  <a16:creationId xmlns:a16="http://schemas.microsoft.com/office/drawing/2014/main" id="{B05EF3F6-D134-4E0B-B7B5-E9A726DE8A05}"/>
                </a:ext>
              </a:extLst>
            </p:cNvPr>
            <p:cNvSpPr/>
            <p:nvPr/>
          </p:nvSpPr>
          <p:spPr>
            <a:xfrm>
              <a:off x="3077341" y="1628303"/>
              <a:ext cx="9169" cy="2616"/>
            </a:xfrm>
            <a:custGeom>
              <a:avLst/>
              <a:gdLst/>
              <a:ahLst/>
              <a:cxnLst/>
              <a:rect l="0" t="0" r="0" b="0"/>
              <a:pathLst>
                <a:path w="9169" h="2616">
                  <a:moveTo>
                    <a:pt x="7315" y="0"/>
                  </a:moveTo>
                  <a:lnTo>
                    <a:pt x="9169" y="1181"/>
                  </a:lnTo>
                  <a:cubicBezTo>
                    <a:pt x="6477" y="1816"/>
                    <a:pt x="3353" y="2286"/>
                    <a:pt x="0" y="2616"/>
                  </a:cubicBezTo>
                  <a:cubicBezTo>
                    <a:pt x="2235" y="1677"/>
                    <a:pt x="4470" y="622"/>
                    <a:pt x="731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5" name="Shape 18832">
              <a:extLst>
                <a:ext uri="{FF2B5EF4-FFF2-40B4-BE49-F238E27FC236}">
                  <a16:creationId xmlns:a16="http://schemas.microsoft.com/office/drawing/2014/main" id="{3FD882E4-C89A-4F07-8E74-F8E60ADBAC42}"/>
                </a:ext>
              </a:extLst>
            </p:cNvPr>
            <p:cNvSpPr/>
            <p:nvPr/>
          </p:nvSpPr>
          <p:spPr>
            <a:xfrm>
              <a:off x="2936776" y="1631131"/>
              <a:ext cx="57734" cy="26733"/>
            </a:xfrm>
            <a:custGeom>
              <a:avLst/>
              <a:gdLst/>
              <a:ahLst/>
              <a:cxnLst/>
              <a:rect l="0" t="0" r="0" b="0"/>
              <a:pathLst>
                <a:path w="57734" h="26733">
                  <a:moveTo>
                    <a:pt x="38913" y="0"/>
                  </a:moveTo>
                  <a:cubicBezTo>
                    <a:pt x="49670" y="7302"/>
                    <a:pt x="57734" y="20371"/>
                    <a:pt x="45403" y="23355"/>
                  </a:cubicBezTo>
                  <a:cubicBezTo>
                    <a:pt x="32893" y="19088"/>
                    <a:pt x="18377" y="22771"/>
                    <a:pt x="17412" y="26733"/>
                  </a:cubicBezTo>
                  <a:cubicBezTo>
                    <a:pt x="13322" y="25705"/>
                    <a:pt x="18669" y="23888"/>
                    <a:pt x="18377" y="22771"/>
                  </a:cubicBezTo>
                  <a:lnTo>
                    <a:pt x="3658" y="25323"/>
                  </a:lnTo>
                  <a:cubicBezTo>
                    <a:pt x="0" y="18046"/>
                    <a:pt x="28308" y="15786"/>
                    <a:pt x="21374" y="10846"/>
                  </a:cubicBezTo>
                  <a:cubicBezTo>
                    <a:pt x="29528" y="12941"/>
                    <a:pt x="26505" y="16395"/>
                    <a:pt x="43281" y="14351"/>
                  </a:cubicBezTo>
                  <a:cubicBezTo>
                    <a:pt x="53988" y="10757"/>
                    <a:pt x="30290" y="7848"/>
                    <a:pt x="25857" y="5676"/>
                  </a:cubicBezTo>
                  <a:cubicBezTo>
                    <a:pt x="38532" y="3340"/>
                    <a:pt x="38532" y="1727"/>
                    <a:pt x="389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6" name="Shape 18833">
              <a:extLst>
                <a:ext uri="{FF2B5EF4-FFF2-40B4-BE49-F238E27FC236}">
                  <a16:creationId xmlns:a16="http://schemas.microsoft.com/office/drawing/2014/main" id="{6FC6DF18-AF84-4401-9723-DD4C721038BE}"/>
                </a:ext>
              </a:extLst>
            </p:cNvPr>
            <p:cNvSpPr/>
            <p:nvPr/>
          </p:nvSpPr>
          <p:spPr>
            <a:xfrm>
              <a:off x="2975944" y="1625647"/>
              <a:ext cx="29121" cy="5880"/>
            </a:xfrm>
            <a:custGeom>
              <a:avLst/>
              <a:gdLst/>
              <a:ahLst/>
              <a:cxnLst/>
              <a:rect l="0" t="0" r="0" b="0"/>
              <a:pathLst>
                <a:path w="29121" h="5880">
                  <a:moveTo>
                    <a:pt x="11074" y="0"/>
                  </a:moveTo>
                  <a:cubicBezTo>
                    <a:pt x="18910" y="3111"/>
                    <a:pt x="23177" y="4699"/>
                    <a:pt x="29121" y="5385"/>
                  </a:cubicBezTo>
                  <a:lnTo>
                    <a:pt x="23901" y="5880"/>
                  </a:lnTo>
                  <a:lnTo>
                    <a:pt x="25679" y="5296"/>
                  </a:lnTo>
                  <a:lnTo>
                    <a:pt x="0" y="4750"/>
                  </a:lnTo>
                  <a:cubicBezTo>
                    <a:pt x="597" y="3417"/>
                    <a:pt x="2400" y="1943"/>
                    <a:pt x="1107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7" name="Shape 18834">
              <a:extLst>
                <a:ext uri="{FF2B5EF4-FFF2-40B4-BE49-F238E27FC236}">
                  <a16:creationId xmlns:a16="http://schemas.microsoft.com/office/drawing/2014/main" id="{FCFBB7CC-5C98-4CCD-9699-5412B47400A7}"/>
                </a:ext>
              </a:extLst>
            </p:cNvPr>
            <p:cNvSpPr/>
            <p:nvPr/>
          </p:nvSpPr>
          <p:spPr>
            <a:xfrm>
              <a:off x="3005067" y="1628402"/>
              <a:ext cx="41465" cy="13462"/>
            </a:xfrm>
            <a:custGeom>
              <a:avLst/>
              <a:gdLst/>
              <a:ahLst/>
              <a:cxnLst/>
              <a:rect l="0" t="0" r="0" b="0"/>
              <a:pathLst>
                <a:path w="41465" h="13462">
                  <a:moveTo>
                    <a:pt x="24181" y="0"/>
                  </a:moveTo>
                  <a:cubicBezTo>
                    <a:pt x="28219" y="788"/>
                    <a:pt x="32512" y="1448"/>
                    <a:pt x="36957" y="1981"/>
                  </a:cubicBezTo>
                  <a:cubicBezTo>
                    <a:pt x="32829" y="2159"/>
                    <a:pt x="28461" y="2375"/>
                    <a:pt x="23609" y="3111"/>
                  </a:cubicBezTo>
                  <a:cubicBezTo>
                    <a:pt x="41465" y="5562"/>
                    <a:pt x="9665" y="9042"/>
                    <a:pt x="34366" y="7975"/>
                  </a:cubicBezTo>
                  <a:cubicBezTo>
                    <a:pt x="25222" y="9842"/>
                    <a:pt x="29794" y="13157"/>
                    <a:pt x="14491" y="13462"/>
                  </a:cubicBezTo>
                  <a:cubicBezTo>
                    <a:pt x="6820" y="8789"/>
                    <a:pt x="19355" y="6947"/>
                    <a:pt x="23419" y="2616"/>
                  </a:cubicBezTo>
                  <a:cubicBezTo>
                    <a:pt x="11786" y="3111"/>
                    <a:pt x="5232" y="3239"/>
                    <a:pt x="0" y="2629"/>
                  </a:cubicBezTo>
                  <a:lnTo>
                    <a:pt x="24740" y="267"/>
                  </a:lnTo>
                  <a:lnTo>
                    <a:pt x="24841" y="317"/>
                  </a:lnTo>
                  <a:lnTo>
                    <a:pt x="24536" y="965"/>
                  </a:lnTo>
                  <a:cubicBezTo>
                    <a:pt x="22301" y="1473"/>
                    <a:pt x="16269" y="1701"/>
                    <a:pt x="23419" y="2591"/>
                  </a:cubicBezTo>
                  <a:lnTo>
                    <a:pt x="24536" y="965"/>
                  </a:lnTo>
                  <a:lnTo>
                    <a:pt x="25057" y="876"/>
                  </a:lnTo>
                  <a:cubicBezTo>
                    <a:pt x="26251" y="1181"/>
                    <a:pt x="25908" y="864"/>
                    <a:pt x="24841" y="317"/>
                  </a:cubicBezTo>
                  <a:lnTo>
                    <a:pt x="24854" y="254"/>
                  </a:lnTo>
                  <a:lnTo>
                    <a:pt x="24740" y="267"/>
                  </a:lnTo>
                  <a:lnTo>
                    <a:pt x="241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8" name="Shape 18835">
              <a:extLst>
                <a:ext uri="{FF2B5EF4-FFF2-40B4-BE49-F238E27FC236}">
                  <a16:creationId xmlns:a16="http://schemas.microsoft.com/office/drawing/2014/main" id="{4A9DEF50-816A-4E87-878A-A69ECAE02DB7}"/>
                </a:ext>
              </a:extLst>
            </p:cNvPr>
            <p:cNvSpPr/>
            <p:nvPr/>
          </p:nvSpPr>
          <p:spPr>
            <a:xfrm>
              <a:off x="3149676" y="1651709"/>
              <a:ext cx="2997" cy="1003"/>
            </a:xfrm>
            <a:custGeom>
              <a:avLst/>
              <a:gdLst/>
              <a:ahLst/>
              <a:cxnLst/>
              <a:rect l="0" t="0" r="0" b="0"/>
              <a:pathLst>
                <a:path w="2997" h="1003">
                  <a:moveTo>
                    <a:pt x="2210" y="0"/>
                  </a:moveTo>
                  <a:lnTo>
                    <a:pt x="2997" y="1003"/>
                  </a:lnTo>
                  <a:cubicBezTo>
                    <a:pt x="0" y="889"/>
                    <a:pt x="610" y="533"/>
                    <a:pt x="221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9" name="Shape 18836">
              <a:extLst>
                <a:ext uri="{FF2B5EF4-FFF2-40B4-BE49-F238E27FC236}">
                  <a16:creationId xmlns:a16="http://schemas.microsoft.com/office/drawing/2014/main" id="{9AD77A75-2022-43F4-AFD7-DDD0349FF522}"/>
                </a:ext>
              </a:extLst>
            </p:cNvPr>
            <p:cNvSpPr/>
            <p:nvPr/>
          </p:nvSpPr>
          <p:spPr>
            <a:xfrm>
              <a:off x="3128650" y="1639616"/>
              <a:ext cx="35560" cy="12091"/>
            </a:xfrm>
            <a:custGeom>
              <a:avLst/>
              <a:gdLst/>
              <a:ahLst/>
              <a:cxnLst/>
              <a:rect l="0" t="0" r="0" b="0"/>
              <a:pathLst>
                <a:path w="35560" h="12091">
                  <a:moveTo>
                    <a:pt x="1740" y="0"/>
                  </a:moveTo>
                  <a:cubicBezTo>
                    <a:pt x="0" y="597"/>
                    <a:pt x="12802" y="5994"/>
                    <a:pt x="22771" y="7468"/>
                  </a:cubicBezTo>
                  <a:lnTo>
                    <a:pt x="24511" y="6883"/>
                  </a:lnTo>
                  <a:cubicBezTo>
                    <a:pt x="35560" y="8992"/>
                    <a:pt x="26759" y="10935"/>
                    <a:pt x="23228" y="12091"/>
                  </a:cubicBezTo>
                  <a:cubicBezTo>
                    <a:pt x="22961" y="10668"/>
                    <a:pt x="28054" y="9893"/>
                    <a:pt x="23000" y="8598"/>
                  </a:cubicBezTo>
                  <a:cubicBezTo>
                    <a:pt x="17145" y="8141"/>
                    <a:pt x="15646" y="9881"/>
                    <a:pt x="13843" y="10478"/>
                  </a:cubicBezTo>
                  <a:cubicBezTo>
                    <a:pt x="7214" y="6668"/>
                    <a:pt x="4648" y="3899"/>
                    <a:pt x="174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0" name="Shape 18837">
              <a:extLst>
                <a:ext uri="{FF2B5EF4-FFF2-40B4-BE49-F238E27FC236}">
                  <a16:creationId xmlns:a16="http://schemas.microsoft.com/office/drawing/2014/main" id="{970B96F7-8DFC-4451-95D3-E893D5228242}"/>
                </a:ext>
              </a:extLst>
            </p:cNvPr>
            <p:cNvSpPr/>
            <p:nvPr/>
          </p:nvSpPr>
          <p:spPr>
            <a:xfrm>
              <a:off x="3064171" y="1641667"/>
              <a:ext cx="21679" cy="5855"/>
            </a:xfrm>
            <a:custGeom>
              <a:avLst/>
              <a:gdLst/>
              <a:ahLst/>
              <a:cxnLst/>
              <a:rect l="0" t="0" r="0" b="0"/>
              <a:pathLst>
                <a:path w="21679" h="5855">
                  <a:moveTo>
                    <a:pt x="20612" y="0"/>
                  </a:moveTo>
                  <a:cubicBezTo>
                    <a:pt x="19152" y="1727"/>
                    <a:pt x="21679" y="4496"/>
                    <a:pt x="9957" y="3619"/>
                  </a:cubicBezTo>
                  <a:lnTo>
                    <a:pt x="10490" y="5855"/>
                  </a:lnTo>
                  <a:lnTo>
                    <a:pt x="0" y="2121"/>
                  </a:lnTo>
                  <a:lnTo>
                    <a:pt x="206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1" name="Shape 18838">
              <a:extLst>
                <a:ext uri="{FF2B5EF4-FFF2-40B4-BE49-F238E27FC236}">
                  <a16:creationId xmlns:a16="http://schemas.microsoft.com/office/drawing/2014/main" id="{3287D6ED-9588-41F3-8673-0225F483E8D6}"/>
                </a:ext>
              </a:extLst>
            </p:cNvPr>
            <p:cNvSpPr/>
            <p:nvPr/>
          </p:nvSpPr>
          <p:spPr>
            <a:xfrm>
              <a:off x="2963086" y="1623626"/>
              <a:ext cx="11900" cy="6452"/>
            </a:xfrm>
            <a:custGeom>
              <a:avLst/>
              <a:gdLst/>
              <a:ahLst/>
              <a:cxnLst/>
              <a:rect l="0" t="0" r="0" b="0"/>
              <a:pathLst>
                <a:path w="11900" h="6452">
                  <a:moveTo>
                    <a:pt x="11900" y="0"/>
                  </a:moveTo>
                  <a:lnTo>
                    <a:pt x="9169" y="4572"/>
                  </a:lnTo>
                  <a:lnTo>
                    <a:pt x="0" y="6452"/>
                  </a:lnTo>
                  <a:lnTo>
                    <a:pt x="1190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2" name="Shape 18839">
              <a:extLst>
                <a:ext uri="{FF2B5EF4-FFF2-40B4-BE49-F238E27FC236}">
                  <a16:creationId xmlns:a16="http://schemas.microsoft.com/office/drawing/2014/main" id="{1FA41004-5A1D-4543-9327-3876B890513D}"/>
                </a:ext>
              </a:extLst>
            </p:cNvPr>
            <p:cNvSpPr/>
            <p:nvPr/>
          </p:nvSpPr>
          <p:spPr>
            <a:xfrm>
              <a:off x="2939391" y="1624762"/>
              <a:ext cx="7074" cy="3976"/>
            </a:xfrm>
            <a:custGeom>
              <a:avLst/>
              <a:gdLst/>
              <a:ahLst/>
              <a:cxnLst/>
              <a:rect l="0" t="0" r="0" b="0"/>
              <a:pathLst>
                <a:path w="7074" h="3976">
                  <a:moveTo>
                    <a:pt x="7074" y="0"/>
                  </a:moveTo>
                  <a:lnTo>
                    <a:pt x="6083" y="3976"/>
                  </a:lnTo>
                  <a:lnTo>
                    <a:pt x="0" y="2401"/>
                  </a:lnTo>
                  <a:lnTo>
                    <a:pt x="70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3" name="Shape 18840">
              <a:extLst>
                <a:ext uri="{FF2B5EF4-FFF2-40B4-BE49-F238E27FC236}">
                  <a16:creationId xmlns:a16="http://schemas.microsoft.com/office/drawing/2014/main" id="{1D66090F-9967-4FF8-92F6-C8630EAC261B}"/>
                </a:ext>
              </a:extLst>
            </p:cNvPr>
            <p:cNvSpPr/>
            <p:nvPr/>
          </p:nvSpPr>
          <p:spPr>
            <a:xfrm>
              <a:off x="1428209" y="1678008"/>
              <a:ext cx="6058" cy="1130"/>
            </a:xfrm>
            <a:custGeom>
              <a:avLst/>
              <a:gdLst/>
              <a:ahLst/>
              <a:cxnLst/>
              <a:rect l="0" t="0" r="0" b="0"/>
              <a:pathLst>
                <a:path w="6058" h="1130">
                  <a:moveTo>
                    <a:pt x="0" y="1130"/>
                  </a:moveTo>
                  <a:cubicBezTo>
                    <a:pt x="2870" y="788"/>
                    <a:pt x="4712" y="406"/>
                    <a:pt x="60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4" name="Shape 18841">
              <a:extLst>
                <a:ext uri="{FF2B5EF4-FFF2-40B4-BE49-F238E27FC236}">
                  <a16:creationId xmlns:a16="http://schemas.microsoft.com/office/drawing/2014/main" id="{77B58225-B9A2-4897-8F86-DC572342E15A}"/>
                </a:ext>
              </a:extLst>
            </p:cNvPr>
            <p:cNvSpPr/>
            <p:nvPr/>
          </p:nvSpPr>
          <p:spPr>
            <a:xfrm>
              <a:off x="1476315" y="1676327"/>
              <a:ext cx="2870" cy="1956"/>
            </a:xfrm>
            <a:custGeom>
              <a:avLst/>
              <a:gdLst/>
              <a:ahLst/>
              <a:cxnLst/>
              <a:rect l="0" t="0" r="0" b="0"/>
              <a:pathLst>
                <a:path w="2870" h="1956">
                  <a:moveTo>
                    <a:pt x="1791" y="1956"/>
                  </a:moveTo>
                  <a:cubicBezTo>
                    <a:pt x="0" y="1867"/>
                    <a:pt x="826" y="1080"/>
                    <a:pt x="287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5" name="Shape 18842">
              <a:extLst>
                <a:ext uri="{FF2B5EF4-FFF2-40B4-BE49-F238E27FC236}">
                  <a16:creationId xmlns:a16="http://schemas.microsoft.com/office/drawing/2014/main" id="{0F038169-845A-4A42-9E6E-1ED9630BFAE7}"/>
                </a:ext>
              </a:extLst>
            </p:cNvPr>
            <p:cNvSpPr/>
            <p:nvPr/>
          </p:nvSpPr>
          <p:spPr>
            <a:xfrm>
              <a:off x="2269633" y="1621965"/>
              <a:ext cx="18135" cy="7220"/>
            </a:xfrm>
            <a:custGeom>
              <a:avLst/>
              <a:gdLst/>
              <a:ahLst/>
              <a:cxnLst/>
              <a:rect l="0" t="0" r="0" b="0"/>
              <a:pathLst>
                <a:path w="18135" h="7220">
                  <a:moveTo>
                    <a:pt x="5629" y="1662"/>
                  </a:moveTo>
                  <a:cubicBezTo>
                    <a:pt x="9061" y="3003"/>
                    <a:pt x="13729" y="5366"/>
                    <a:pt x="18135" y="7220"/>
                  </a:cubicBezTo>
                  <a:cubicBezTo>
                    <a:pt x="14122" y="6293"/>
                    <a:pt x="9398" y="5797"/>
                    <a:pt x="3238" y="6585"/>
                  </a:cubicBezTo>
                  <a:lnTo>
                    <a:pt x="533" y="2229"/>
                  </a:lnTo>
                  <a:cubicBezTo>
                    <a:pt x="0" y="0"/>
                    <a:pt x="2197" y="320"/>
                    <a:pt x="5629" y="166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6" name="Shape 18843">
              <a:extLst>
                <a:ext uri="{FF2B5EF4-FFF2-40B4-BE49-F238E27FC236}">
                  <a16:creationId xmlns:a16="http://schemas.microsoft.com/office/drawing/2014/main" id="{1AD6734B-178A-4D21-9A4D-9170C391DFE9}"/>
                </a:ext>
              </a:extLst>
            </p:cNvPr>
            <p:cNvSpPr/>
            <p:nvPr/>
          </p:nvSpPr>
          <p:spPr>
            <a:xfrm>
              <a:off x="1837331" y="1652334"/>
              <a:ext cx="8534" cy="4166"/>
            </a:xfrm>
            <a:custGeom>
              <a:avLst/>
              <a:gdLst/>
              <a:ahLst/>
              <a:cxnLst/>
              <a:rect l="0" t="0" r="0" b="0"/>
              <a:pathLst>
                <a:path w="8534" h="4166">
                  <a:moveTo>
                    <a:pt x="8534" y="0"/>
                  </a:moveTo>
                  <a:cubicBezTo>
                    <a:pt x="6718" y="1283"/>
                    <a:pt x="4725" y="2680"/>
                    <a:pt x="2578" y="4166"/>
                  </a:cubicBezTo>
                  <a:lnTo>
                    <a:pt x="0" y="2845"/>
                  </a:lnTo>
                  <a:cubicBezTo>
                    <a:pt x="3048" y="1829"/>
                    <a:pt x="5956" y="864"/>
                    <a:pt x="853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7" name="Shape 18844">
              <a:extLst>
                <a:ext uri="{FF2B5EF4-FFF2-40B4-BE49-F238E27FC236}">
                  <a16:creationId xmlns:a16="http://schemas.microsoft.com/office/drawing/2014/main" id="{51B07C89-E1EF-4BF2-800D-0231A57EDF30}"/>
                </a:ext>
              </a:extLst>
            </p:cNvPr>
            <p:cNvSpPr/>
            <p:nvPr/>
          </p:nvSpPr>
          <p:spPr>
            <a:xfrm>
              <a:off x="1819476" y="1670381"/>
              <a:ext cx="11633" cy="2807"/>
            </a:xfrm>
            <a:custGeom>
              <a:avLst/>
              <a:gdLst/>
              <a:ahLst/>
              <a:cxnLst/>
              <a:rect l="0" t="0" r="0" b="0"/>
              <a:pathLst>
                <a:path w="11633" h="2807">
                  <a:moveTo>
                    <a:pt x="11633" y="2807"/>
                  </a:moveTo>
                  <a:cubicBezTo>
                    <a:pt x="6362" y="1931"/>
                    <a:pt x="2616" y="97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8" name="Shape 18845">
              <a:extLst>
                <a:ext uri="{FF2B5EF4-FFF2-40B4-BE49-F238E27FC236}">
                  <a16:creationId xmlns:a16="http://schemas.microsoft.com/office/drawing/2014/main" id="{D002356F-E31A-4D3D-891C-784BD80AFECB}"/>
                </a:ext>
              </a:extLst>
            </p:cNvPr>
            <p:cNvSpPr/>
            <p:nvPr/>
          </p:nvSpPr>
          <p:spPr>
            <a:xfrm>
              <a:off x="1187780" y="1682622"/>
              <a:ext cx="11049" cy="4432"/>
            </a:xfrm>
            <a:custGeom>
              <a:avLst/>
              <a:gdLst/>
              <a:ahLst/>
              <a:cxnLst/>
              <a:rect l="0" t="0" r="0" b="0"/>
              <a:pathLst>
                <a:path w="11049" h="4432">
                  <a:moveTo>
                    <a:pt x="7061" y="0"/>
                  </a:moveTo>
                  <a:cubicBezTo>
                    <a:pt x="6185" y="2172"/>
                    <a:pt x="11049" y="4407"/>
                    <a:pt x="0" y="4432"/>
                  </a:cubicBezTo>
                  <a:lnTo>
                    <a:pt x="70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9" name="Shape 18846">
              <a:extLst>
                <a:ext uri="{FF2B5EF4-FFF2-40B4-BE49-F238E27FC236}">
                  <a16:creationId xmlns:a16="http://schemas.microsoft.com/office/drawing/2014/main" id="{ACD031EC-B3DB-4E8B-94AD-B4C8EC648D59}"/>
                </a:ext>
              </a:extLst>
            </p:cNvPr>
            <p:cNvSpPr/>
            <p:nvPr/>
          </p:nvSpPr>
          <p:spPr>
            <a:xfrm>
              <a:off x="2652211" y="1627726"/>
              <a:ext cx="18986" cy="6235"/>
            </a:xfrm>
            <a:custGeom>
              <a:avLst/>
              <a:gdLst/>
              <a:ahLst/>
              <a:cxnLst/>
              <a:rect l="0" t="0" r="0" b="0"/>
              <a:pathLst>
                <a:path w="18986" h="6235">
                  <a:moveTo>
                    <a:pt x="0" y="0"/>
                  </a:moveTo>
                  <a:cubicBezTo>
                    <a:pt x="5321" y="203"/>
                    <a:pt x="11379" y="927"/>
                    <a:pt x="18986" y="2616"/>
                  </a:cubicBezTo>
                  <a:cubicBezTo>
                    <a:pt x="16561" y="6235"/>
                    <a:pt x="9169" y="2489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0" name="Shape 18847">
              <a:extLst>
                <a:ext uri="{FF2B5EF4-FFF2-40B4-BE49-F238E27FC236}">
                  <a16:creationId xmlns:a16="http://schemas.microsoft.com/office/drawing/2014/main" id="{6864AC81-D6F5-41FC-A9C8-86C09AC0EECF}"/>
                </a:ext>
              </a:extLst>
            </p:cNvPr>
            <p:cNvSpPr/>
            <p:nvPr/>
          </p:nvSpPr>
          <p:spPr>
            <a:xfrm>
              <a:off x="1446335" y="1631821"/>
              <a:ext cx="5969" cy="2642"/>
            </a:xfrm>
            <a:custGeom>
              <a:avLst/>
              <a:gdLst/>
              <a:ahLst/>
              <a:cxnLst/>
              <a:rect l="0" t="0" r="0" b="0"/>
              <a:pathLst>
                <a:path w="5969" h="2642">
                  <a:moveTo>
                    <a:pt x="0" y="2642"/>
                  </a:moveTo>
                  <a:cubicBezTo>
                    <a:pt x="3810" y="1892"/>
                    <a:pt x="5969" y="1067"/>
                    <a:pt x="51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1" name="Shape 18848">
              <a:extLst>
                <a:ext uri="{FF2B5EF4-FFF2-40B4-BE49-F238E27FC236}">
                  <a16:creationId xmlns:a16="http://schemas.microsoft.com/office/drawing/2014/main" id="{CF748201-0948-4CD5-A3E0-A667309463E2}"/>
                </a:ext>
              </a:extLst>
            </p:cNvPr>
            <p:cNvSpPr/>
            <p:nvPr/>
          </p:nvSpPr>
          <p:spPr>
            <a:xfrm>
              <a:off x="2630222" y="1625754"/>
              <a:ext cx="21984" cy="3010"/>
            </a:xfrm>
            <a:custGeom>
              <a:avLst/>
              <a:gdLst/>
              <a:ahLst/>
              <a:cxnLst/>
              <a:rect l="0" t="0" r="0" b="0"/>
              <a:pathLst>
                <a:path w="21984" h="3010">
                  <a:moveTo>
                    <a:pt x="11249" y="141"/>
                  </a:moveTo>
                  <a:cubicBezTo>
                    <a:pt x="14967" y="283"/>
                    <a:pt x="18599" y="1036"/>
                    <a:pt x="21984" y="1969"/>
                  </a:cubicBezTo>
                  <a:cubicBezTo>
                    <a:pt x="15189" y="1689"/>
                    <a:pt x="9589" y="2274"/>
                    <a:pt x="4026" y="3010"/>
                  </a:cubicBezTo>
                  <a:cubicBezTo>
                    <a:pt x="2654" y="2642"/>
                    <a:pt x="1346" y="2413"/>
                    <a:pt x="0" y="1981"/>
                  </a:cubicBezTo>
                  <a:cubicBezTo>
                    <a:pt x="3728" y="470"/>
                    <a:pt x="7531" y="0"/>
                    <a:pt x="11249" y="14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2" name="Shape 18849">
              <a:extLst>
                <a:ext uri="{FF2B5EF4-FFF2-40B4-BE49-F238E27FC236}">
                  <a16:creationId xmlns:a16="http://schemas.microsoft.com/office/drawing/2014/main" id="{D13E1C64-1043-4C1F-95A5-DD156D42353B}"/>
                </a:ext>
              </a:extLst>
            </p:cNvPr>
            <p:cNvSpPr/>
            <p:nvPr/>
          </p:nvSpPr>
          <p:spPr>
            <a:xfrm>
              <a:off x="324363" y="1678496"/>
              <a:ext cx="2159" cy="622"/>
            </a:xfrm>
            <a:custGeom>
              <a:avLst/>
              <a:gdLst/>
              <a:ahLst/>
              <a:cxnLst/>
              <a:rect l="0" t="0" r="0" b="0"/>
              <a:pathLst>
                <a:path w="2159" h="622">
                  <a:moveTo>
                    <a:pt x="2159" y="521"/>
                  </a:moveTo>
                  <a:cubicBezTo>
                    <a:pt x="876" y="622"/>
                    <a:pt x="0" y="584"/>
                    <a:pt x="19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3" name="Shape 18850">
              <a:extLst>
                <a:ext uri="{FF2B5EF4-FFF2-40B4-BE49-F238E27FC236}">
                  <a16:creationId xmlns:a16="http://schemas.microsoft.com/office/drawing/2014/main" id="{1E84DC78-488C-4DF6-890D-59BC9058177F}"/>
                </a:ext>
              </a:extLst>
            </p:cNvPr>
            <p:cNvSpPr/>
            <p:nvPr/>
          </p:nvSpPr>
          <p:spPr>
            <a:xfrm>
              <a:off x="73551" y="1634472"/>
              <a:ext cx="10389" cy="622"/>
            </a:xfrm>
            <a:custGeom>
              <a:avLst/>
              <a:gdLst/>
              <a:ahLst/>
              <a:cxnLst/>
              <a:rect l="0" t="0" r="0" b="0"/>
              <a:pathLst>
                <a:path w="10389" h="622">
                  <a:moveTo>
                    <a:pt x="0" y="622"/>
                  </a:moveTo>
                  <a:cubicBezTo>
                    <a:pt x="5385" y="13"/>
                    <a:pt x="8522" y="0"/>
                    <a:pt x="10389" y="29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4" name="Shape 18851">
              <a:extLst>
                <a:ext uri="{FF2B5EF4-FFF2-40B4-BE49-F238E27FC236}">
                  <a16:creationId xmlns:a16="http://schemas.microsoft.com/office/drawing/2014/main" id="{EE70CA14-1C53-48D8-9785-FF62DB9A411E}"/>
                </a:ext>
              </a:extLst>
            </p:cNvPr>
            <p:cNvSpPr/>
            <p:nvPr/>
          </p:nvSpPr>
          <p:spPr>
            <a:xfrm>
              <a:off x="2863080" y="1644059"/>
              <a:ext cx="2261" cy="2121"/>
            </a:xfrm>
            <a:custGeom>
              <a:avLst/>
              <a:gdLst/>
              <a:ahLst/>
              <a:cxnLst/>
              <a:rect l="0" t="0" r="0" b="0"/>
              <a:pathLst>
                <a:path w="2261" h="2121">
                  <a:moveTo>
                    <a:pt x="0" y="2121"/>
                  </a:moveTo>
                  <a:cubicBezTo>
                    <a:pt x="470" y="1067"/>
                    <a:pt x="1257" y="406"/>
                    <a:pt x="226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5" name="Shape 18852">
              <a:extLst>
                <a:ext uri="{FF2B5EF4-FFF2-40B4-BE49-F238E27FC236}">
                  <a16:creationId xmlns:a16="http://schemas.microsoft.com/office/drawing/2014/main" id="{861EF392-DDAD-4129-94CB-51F30FBF58DD}"/>
                </a:ext>
              </a:extLst>
            </p:cNvPr>
            <p:cNvSpPr/>
            <p:nvPr/>
          </p:nvSpPr>
          <p:spPr>
            <a:xfrm>
              <a:off x="2573155" y="1654814"/>
              <a:ext cx="1689" cy="850"/>
            </a:xfrm>
            <a:custGeom>
              <a:avLst/>
              <a:gdLst/>
              <a:ahLst/>
              <a:cxnLst/>
              <a:rect l="0" t="0" r="0" b="0"/>
              <a:pathLst>
                <a:path w="1689" h="850">
                  <a:moveTo>
                    <a:pt x="495" y="12"/>
                  </a:moveTo>
                  <a:cubicBezTo>
                    <a:pt x="1410" y="685"/>
                    <a:pt x="1689" y="850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6" name="Shape 18853">
              <a:extLst>
                <a:ext uri="{FF2B5EF4-FFF2-40B4-BE49-F238E27FC236}">
                  <a16:creationId xmlns:a16="http://schemas.microsoft.com/office/drawing/2014/main" id="{FBDB3980-373C-40F4-9707-44310E181FB2}"/>
                </a:ext>
              </a:extLst>
            </p:cNvPr>
            <p:cNvSpPr/>
            <p:nvPr/>
          </p:nvSpPr>
          <p:spPr>
            <a:xfrm>
              <a:off x="2839000" y="1627527"/>
              <a:ext cx="7264" cy="1295"/>
            </a:xfrm>
            <a:custGeom>
              <a:avLst/>
              <a:gdLst/>
              <a:ahLst/>
              <a:cxnLst/>
              <a:rect l="0" t="0" r="0" b="0"/>
              <a:pathLst>
                <a:path w="7264" h="1295">
                  <a:moveTo>
                    <a:pt x="7264" y="1295"/>
                  </a:moveTo>
                  <a:cubicBezTo>
                    <a:pt x="3391" y="762"/>
                    <a:pt x="1181" y="343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7" name="Shape 18854">
              <a:extLst>
                <a:ext uri="{FF2B5EF4-FFF2-40B4-BE49-F238E27FC236}">
                  <a16:creationId xmlns:a16="http://schemas.microsoft.com/office/drawing/2014/main" id="{5E7812EE-900C-431E-A923-A70A10248BE8}"/>
                </a:ext>
              </a:extLst>
            </p:cNvPr>
            <p:cNvSpPr/>
            <p:nvPr/>
          </p:nvSpPr>
          <p:spPr>
            <a:xfrm>
              <a:off x="2845119" y="1626308"/>
              <a:ext cx="5340" cy="877"/>
            </a:xfrm>
            <a:custGeom>
              <a:avLst/>
              <a:gdLst/>
              <a:ahLst/>
              <a:cxnLst/>
              <a:rect l="0" t="0" r="0" b="0"/>
              <a:pathLst>
                <a:path w="5340" h="877">
                  <a:moveTo>
                    <a:pt x="4640" y="110"/>
                  </a:moveTo>
                  <a:cubicBezTo>
                    <a:pt x="5340" y="219"/>
                    <a:pt x="5321" y="515"/>
                    <a:pt x="4966" y="877"/>
                  </a:cubicBezTo>
                  <a:cubicBezTo>
                    <a:pt x="3492" y="750"/>
                    <a:pt x="1956" y="622"/>
                    <a:pt x="0" y="457"/>
                  </a:cubicBezTo>
                  <a:cubicBezTo>
                    <a:pt x="2521" y="76"/>
                    <a:pt x="3940" y="0"/>
                    <a:pt x="4640" y="11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8" name="Shape 18855">
              <a:extLst>
                <a:ext uri="{FF2B5EF4-FFF2-40B4-BE49-F238E27FC236}">
                  <a16:creationId xmlns:a16="http://schemas.microsoft.com/office/drawing/2014/main" id="{5C4CADA4-604D-41A3-A6DC-0EC74EE287CF}"/>
                </a:ext>
              </a:extLst>
            </p:cNvPr>
            <p:cNvSpPr/>
            <p:nvPr/>
          </p:nvSpPr>
          <p:spPr>
            <a:xfrm>
              <a:off x="2829814" y="1626838"/>
              <a:ext cx="9195" cy="685"/>
            </a:xfrm>
            <a:custGeom>
              <a:avLst/>
              <a:gdLst/>
              <a:ahLst/>
              <a:cxnLst/>
              <a:rect l="0" t="0" r="0" b="0"/>
              <a:pathLst>
                <a:path w="9195" h="685">
                  <a:moveTo>
                    <a:pt x="7912" y="0"/>
                  </a:moveTo>
                  <a:cubicBezTo>
                    <a:pt x="7607" y="152"/>
                    <a:pt x="8077" y="394"/>
                    <a:pt x="9195" y="685"/>
                  </a:cubicBezTo>
                  <a:cubicBezTo>
                    <a:pt x="6286" y="381"/>
                    <a:pt x="3239" y="178"/>
                    <a:pt x="0" y="241"/>
                  </a:cubicBezTo>
                  <a:cubicBezTo>
                    <a:pt x="3886" y="127"/>
                    <a:pt x="6236" y="50"/>
                    <a:pt x="79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9" name="Shape 18856">
              <a:extLst>
                <a:ext uri="{FF2B5EF4-FFF2-40B4-BE49-F238E27FC236}">
                  <a16:creationId xmlns:a16="http://schemas.microsoft.com/office/drawing/2014/main" id="{D54EBB10-B42F-409D-9C35-1518F9B28348}"/>
                </a:ext>
              </a:extLst>
            </p:cNvPr>
            <p:cNvSpPr/>
            <p:nvPr/>
          </p:nvSpPr>
          <p:spPr>
            <a:xfrm>
              <a:off x="784821" y="1666961"/>
              <a:ext cx="6947" cy="1803"/>
            </a:xfrm>
            <a:custGeom>
              <a:avLst/>
              <a:gdLst/>
              <a:ahLst/>
              <a:cxnLst/>
              <a:rect l="0" t="0" r="0" b="0"/>
              <a:pathLst>
                <a:path w="6947" h="1803">
                  <a:moveTo>
                    <a:pt x="5728" y="0"/>
                  </a:moveTo>
                  <a:lnTo>
                    <a:pt x="6947" y="406"/>
                  </a:lnTo>
                  <a:cubicBezTo>
                    <a:pt x="2515" y="1511"/>
                    <a:pt x="0" y="1803"/>
                    <a:pt x="57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0" name="Shape 18857">
              <a:extLst>
                <a:ext uri="{FF2B5EF4-FFF2-40B4-BE49-F238E27FC236}">
                  <a16:creationId xmlns:a16="http://schemas.microsoft.com/office/drawing/2014/main" id="{70ED0968-168C-4830-AB64-3B77569DF91D}"/>
                </a:ext>
              </a:extLst>
            </p:cNvPr>
            <p:cNvSpPr/>
            <p:nvPr/>
          </p:nvSpPr>
          <p:spPr>
            <a:xfrm>
              <a:off x="2139752" y="1674023"/>
              <a:ext cx="838" cy="368"/>
            </a:xfrm>
            <a:custGeom>
              <a:avLst/>
              <a:gdLst/>
              <a:ahLst/>
              <a:cxnLst/>
              <a:rect l="0" t="0" r="0" b="0"/>
              <a:pathLst>
                <a:path w="838" h="368">
                  <a:moveTo>
                    <a:pt x="0" y="0"/>
                  </a:moveTo>
                  <a:lnTo>
                    <a:pt x="838" y="152"/>
                  </a:lnTo>
                  <a:lnTo>
                    <a:pt x="191" y="36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1" name="Shape 18858">
              <a:extLst>
                <a:ext uri="{FF2B5EF4-FFF2-40B4-BE49-F238E27FC236}">
                  <a16:creationId xmlns:a16="http://schemas.microsoft.com/office/drawing/2014/main" id="{7BB2A5FF-B2F3-4327-B579-EB06C70A81FE}"/>
                </a:ext>
              </a:extLst>
            </p:cNvPr>
            <p:cNvSpPr/>
            <p:nvPr/>
          </p:nvSpPr>
          <p:spPr>
            <a:xfrm>
              <a:off x="2119549" y="1661481"/>
              <a:ext cx="20206" cy="16154"/>
            </a:xfrm>
            <a:custGeom>
              <a:avLst/>
              <a:gdLst/>
              <a:ahLst/>
              <a:cxnLst/>
              <a:rect l="0" t="0" r="0" b="0"/>
              <a:pathLst>
                <a:path w="20206" h="16154">
                  <a:moveTo>
                    <a:pt x="13449" y="0"/>
                  </a:moveTo>
                  <a:lnTo>
                    <a:pt x="20206" y="12547"/>
                  </a:lnTo>
                  <a:cubicBezTo>
                    <a:pt x="13614" y="11404"/>
                    <a:pt x="8687" y="10731"/>
                    <a:pt x="0" y="16154"/>
                  </a:cubicBezTo>
                  <a:lnTo>
                    <a:pt x="134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2" name="Shape 18859">
              <a:extLst>
                <a:ext uri="{FF2B5EF4-FFF2-40B4-BE49-F238E27FC236}">
                  <a16:creationId xmlns:a16="http://schemas.microsoft.com/office/drawing/2014/main" id="{DBBF30E8-8450-4B16-94FD-277B899798C1}"/>
                </a:ext>
              </a:extLst>
            </p:cNvPr>
            <p:cNvSpPr/>
            <p:nvPr/>
          </p:nvSpPr>
          <p:spPr>
            <a:xfrm>
              <a:off x="728880" y="1674017"/>
              <a:ext cx="3002" cy="370"/>
            </a:xfrm>
            <a:custGeom>
              <a:avLst/>
              <a:gdLst/>
              <a:ahLst/>
              <a:cxnLst/>
              <a:rect l="0" t="0" r="0" b="0"/>
              <a:pathLst>
                <a:path w="3002" h="370">
                  <a:moveTo>
                    <a:pt x="3002" y="0"/>
                  </a:moveTo>
                  <a:lnTo>
                    <a:pt x="3002" y="318"/>
                  </a:lnTo>
                  <a:lnTo>
                    <a:pt x="0" y="370"/>
                  </a:lnTo>
                  <a:lnTo>
                    <a:pt x="30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3" name="Shape 18860">
              <a:extLst>
                <a:ext uri="{FF2B5EF4-FFF2-40B4-BE49-F238E27FC236}">
                  <a16:creationId xmlns:a16="http://schemas.microsoft.com/office/drawing/2014/main" id="{66BC6EB0-C4B2-46D4-9913-4D298676A923}"/>
                </a:ext>
              </a:extLst>
            </p:cNvPr>
            <p:cNvSpPr/>
            <p:nvPr/>
          </p:nvSpPr>
          <p:spPr>
            <a:xfrm>
              <a:off x="12054" y="1630876"/>
              <a:ext cx="719828" cy="51638"/>
            </a:xfrm>
            <a:custGeom>
              <a:avLst/>
              <a:gdLst/>
              <a:ahLst/>
              <a:cxnLst/>
              <a:rect l="0" t="0" r="0" b="0"/>
              <a:pathLst>
                <a:path w="719828" h="51638">
                  <a:moveTo>
                    <a:pt x="76327" y="0"/>
                  </a:moveTo>
                  <a:cubicBezTo>
                    <a:pt x="152514" y="16154"/>
                    <a:pt x="230810" y="521"/>
                    <a:pt x="305841" y="9119"/>
                  </a:cubicBezTo>
                  <a:cubicBezTo>
                    <a:pt x="310921" y="8547"/>
                    <a:pt x="308000" y="6312"/>
                    <a:pt x="306057" y="4826"/>
                  </a:cubicBezTo>
                  <a:cubicBezTo>
                    <a:pt x="319875" y="10947"/>
                    <a:pt x="319278" y="1625"/>
                    <a:pt x="326835" y="774"/>
                  </a:cubicBezTo>
                  <a:lnTo>
                    <a:pt x="347066" y="9589"/>
                  </a:lnTo>
                  <a:cubicBezTo>
                    <a:pt x="355270" y="6959"/>
                    <a:pt x="348856" y="4255"/>
                    <a:pt x="349453" y="2489"/>
                  </a:cubicBezTo>
                  <a:cubicBezTo>
                    <a:pt x="387756" y="736"/>
                    <a:pt x="425056" y="9334"/>
                    <a:pt x="456044" y="4114"/>
                  </a:cubicBezTo>
                  <a:cubicBezTo>
                    <a:pt x="465925" y="7289"/>
                    <a:pt x="453695" y="11226"/>
                    <a:pt x="466712" y="12319"/>
                  </a:cubicBezTo>
                  <a:cubicBezTo>
                    <a:pt x="449034" y="3213"/>
                    <a:pt x="504660" y="8039"/>
                    <a:pt x="493382" y="1625"/>
                  </a:cubicBezTo>
                  <a:cubicBezTo>
                    <a:pt x="505994" y="11303"/>
                    <a:pt x="540271" y="3696"/>
                    <a:pt x="534569" y="17132"/>
                  </a:cubicBezTo>
                  <a:cubicBezTo>
                    <a:pt x="550164" y="17932"/>
                    <a:pt x="547484" y="11417"/>
                    <a:pt x="542976" y="10211"/>
                  </a:cubicBezTo>
                  <a:cubicBezTo>
                    <a:pt x="561073" y="10719"/>
                    <a:pt x="575678" y="10808"/>
                    <a:pt x="590474" y="6565"/>
                  </a:cubicBezTo>
                  <a:cubicBezTo>
                    <a:pt x="600380" y="9716"/>
                    <a:pt x="673125" y="3225"/>
                    <a:pt x="689280" y="13348"/>
                  </a:cubicBezTo>
                  <a:cubicBezTo>
                    <a:pt x="678282" y="6782"/>
                    <a:pt x="690118" y="9944"/>
                    <a:pt x="700684" y="7086"/>
                  </a:cubicBezTo>
                  <a:lnTo>
                    <a:pt x="691159" y="1295"/>
                  </a:lnTo>
                  <a:lnTo>
                    <a:pt x="714985" y="1930"/>
                  </a:lnTo>
                  <a:lnTo>
                    <a:pt x="719828" y="1632"/>
                  </a:lnTo>
                  <a:lnTo>
                    <a:pt x="719828" y="4176"/>
                  </a:lnTo>
                  <a:lnTo>
                    <a:pt x="719049" y="3911"/>
                  </a:lnTo>
                  <a:cubicBezTo>
                    <a:pt x="717880" y="4610"/>
                    <a:pt x="716706" y="5273"/>
                    <a:pt x="716879" y="5590"/>
                  </a:cubicBezTo>
                  <a:lnTo>
                    <a:pt x="719828" y="5386"/>
                  </a:lnTo>
                  <a:lnTo>
                    <a:pt x="719828" y="42536"/>
                  </a:lnTo>
                  <a:lnTo>
                    <a:pt x="705330" y="40909"/>
                  </a:lnTo>
                  <a:cubicBezTo>
                    <a:pt x="691224" y="37339"/>
                    <a:pt x="684940" y="30016"/>
                    <a:pt x="676834" y="29845"/>
                  </a:cubicBezTo>
                  <a:cubicBezTo>
                    <a:pt x="666217" y="28816"/>
                    <a:pt x="646087" y="33134"/>
                    <a:pt x="653377" y="36513"/>
                  </a:cubicBezTo>
                  <a:cubicBezTo>
                    <a:pt x="644677" y="38709"/>
                    <a:pt x="689508" y="34125"/>
                    <a:pt x="673964" y="44424"/>
                  </a:cubicBezTo>
                  <a:cubicBezTo>
                    <a:pt x="658432" y="32538"/>
                    <a:pt x="642036" y="48882"/>
                    <a:pt x="608178" y="40742"/>
                  </a:cubicBezTo>
                  <a:cubicBezTo>
                    <a:pt x="622998" y="36525"/>
                    <a:pt x="599478" y="34048"/>
                    <a:pt x="612711" y="30861"/>
                  </a:cubicBezTo>
                  <a:cubicBezTo>
                    <a:pt x="596583" y="31814"/>
                    <a:pt x="595986" y="33592"/>
                    <a:pt x="588797" y="36957"/>
                  </a:cubicBezTo>
                  <a:lnTo>
                    <a:pt x="583946" y="33236"/>
                  </a:lnTo>
                  <a:cubicBezTo>
                    <a:pt x="562877" y="41567"/>
                    <a:pt x="578993" y="40615"/>
                    <a:pt x="547103" y="45072"/>
                  </a:cubicBezTo>
                  <a:cubicBezTo>
                    <a:pt x="557797" y="42164"/>
                    <a:pt x="534302" y="39688"/>
                    <a:pt x="542455" y="37058"/>
                  </a:cubicBezTo>
                  <a:cubicBezTo>
                    <a:pt x="533616" y="36805"/>
                    <a:pt x="524993" y="37935"/>
                    <a:pt x="518528" y="40170"/>
                  </a:cubicBezTo>
                  <a:lnTo>
                    <a:pt x="519697" y="39636"/>
                  </a:lnTo>
                  <a:cubicBezTo>
                    <a:pt x="487400" y="41542"/>
                    <a:pt x="493255" y="34937"/>
                    <a:pt x="463855" y="39091"/>
                  </a:cubicBezTo>
                  <a:lnTo>
                    <a:pt x="466776" y="41325"/>
                  </a:lnTo>
                  <a:cubicBezTo>
                    <a:pt x="428257" y="47384"/>
                    <a:pt x="379578" y="43472"/>
                    <a:pt x="339712" y="46253"/>
                  </a:cubicBezTo>
                  <a:lnTo>
                    <a:pt x="353746" y="48095"/>
                  </a:lnTo>
                  <a:cubicBezTo>
                    <a:pt x="349491" y="46952"/>
                    <a:pt x="326885" y="51638"/>
                    <a:pt x="314465" y="48146"/>
                  </a:cubicBezTo>
                  <a:cubicBezTo>
                    <a:pt x="316954" y="47930"/>
                    <a:pt x="321234" y="46913"/>
                    <a:pt x="323558" y="47219"/>
                  </a:cubicBezTo>
                  <a:cubicBezTo>
                    <a:pt x="323202" y="44704"/>
                    <a:pt x="318376" y="40983"/>
                    <a:pt x="308801" y="40348"/>
                  </a:cubicBezTo>
                  <a:lnTo>
                    <a:pt x="305105" y="44183"/>
                  </a:lnTo>
                  <a:lnTo>
                    <a:pt x="301231" y="41211"/>
                  </a:lnTo>
                  <a:cubicBezTo>
                    <a:pt x="286626" y="41148"/>
                    <a:pt x="305524" y="46698"/>
                    <a:pt x="290906" y="46647"/>
                  </a:cubicBezTo>
                  <a:cubicBezTo>
                    <a:pt x="282397" y="35661"/>
                    <a:pt x="228029" y="45186"/>
                    <a:pt x="215443" y="35509"/>
                  </a:cubicBezTo>
                  <a:cubicBezTo>
                    <a:pt x="205511" y="43459"/>
                    <a:pt x="243065" y="36652"/>
                    <a:pt x="232181" y="43866"/>
                  </a:cubicBezTo>
                  <a:cubicBezTo>
                    <a:pt x="227724" y="42672"/>
                    <a:pt x="225730" y="41186"/>
                    <a:pt x="216230" y="40551"/>
                  </a:cubicBezTo>
                  <a:lnTo>
                    <a:pt x="219507" y="45301"/>
                  </a:lnTo>
                  <a:cubicBezTo>
                    <a:pt x="175323" y="42596"/>
                    <a:pt x="158458" y="38532"/>
                    <a:pt x="119113" y="39535"/>
                  </a:cubicBezTo>
                  <a:lnTo>
                    <a:pt x="120701" y="38519"/>
                  </a:lnTo>
                  <a:cubicBezTo>
                    <a:pt x="106706" y="36665"/>
                    <a:pt x="99149" y="37529"/>
                    <a:pt x="92888" y="41643"/>
                  </a:cubicBezTo>
                  <a:cubicBezTo>
                    <a:pt x="89979" y="39421"/>
                    <a:pt x="100076" y="38291"/>
                    <a:pt x="94628" y="36322"/>
                  </a:cubicBezTo>
                  <a:cubicBezTo>
                    <a:pt x="69939" y="48514"/>
                    <a:pt x="45326" y="27394"/>
                    <a:pt x="30277" y="35903"/>
                  </a:cubicBezTo>
                  <a:cubicBezTo>
                    <a:pt x="32245" y="26289"/>
                    <a:pt x="0" y="17132"/>
                    <a:pt x="13449" y="9639"/>
                  </a:cubicBezTo>
                  <a:lnTo>
                    <a:pt x="3340" y="10795"/>
                  </a:lnTo>
                  <a:cubicBezTo>
                    <a:pt x="6667" y="4445"/>
                    <a:pt x="35052" y="10630"/>
                    <a:pt x="40869" y="3988"/>
                  </a:cubicBezTo>
                  <a:lnTo>
                    <a:pt x="72771" y="10630"/>
                  </a:lnTo>
                  <a:cubicBezTo>
                    <a:pt x="71768" y="8242"/>
                    <a:pt x="77013" y="4711"/>
                    <a:pt x="71882" y="3886"/>
                  </a:cubicBezTo>
                  <a:cubicBezTo>
                    <a:pt x="79756" y="3759"/>
                    <a:pt x="86639" y="3416"/>
                    <a:pt x="7632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4" name="Shape 18861">
              <a:extLst>
                <a:ext uri="{FF2B5EF4-FFF2-40B4-BE49-F238E27FC236}">
                  <a16:creationId xmlns:a16="http://schemas.microsoft.com/office/drawing/2014/main" id="{BFFCC9A2-EEC3-42CB-A396-5005B209A8B9}"/>
                </a:ext>
              </a:extLst>
            </p:cNvPr>
            <p:cNvSpPr/>
            <p:nvPr/>
          </p:nvSpPr>
          <p:spPr>
            <a:xfrm>
              <a:off x="1522680" y="1680478"/>
              <a:ext cx="12986" cy="6365"/>
            </a:xfrm>
            <a:custGeom>
              <a:avLst/>
              <a:gdLst/>
              <a:ahLst/>
              <a:cxnLst/>
              <a:rect l="0" t="0" r="0" b="0"/>
              <a:pathLst>
                <a:path w="12986" h="6365">
                  <a:moveTo>
                    <a:pt x="12986" y="0"/>
                  </a:moveTo>
                  <a:lnTo>
                    <a:pt x="12986" y="6365"/>
                  </a:lnTo>
                  <a:lnTo>
                    <a:pt x="0" y="1541"/>
                  </a:lnTo>
                  <a:lnTo>
                    <a:pt x="129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5" name="Shape 18862">
              <a:extLst>
                <a:ext uri="{FF2B5EF4-FFF2-40B4-BE49-F238E27FC236}">
                  <a16:creationId xmlns:a16="http://schemas.microsoft.com/office/drawing/2014/main" id="{4024950E-3F5E-4DD3-ABF4-9C4EE1891EAA}"/>
                </a:ext>
              </a:extLst>
            </p:cNvPr>
            <p:cNvSpPr/>
            <p:nvPr/>
          </p:nvSpPr>
          <p:spPr>
            <a:xfrm>
              <a:off x="731882" y="1619752"/>
              <a:ext cx="803785" cy="73139"/>
            </a:xfrm>
            <a:custGeom>
              <a:avLst/>
              <a:gdLst/>
              <a:ahLst/>
              <a:cxnLst/>
              <a:rect l="0" t="0" r="0" b="0"/>
              <a:pathLst>
                <a:path w="803785" h="73139">
                  <a:moveTo>
                    <a:pt x="803785" y="10096"/>
                  </a:moveTo>
                  <a:lnTo>
                    <a:pt x="803785" y="54563"/>
                  </a:lnTo>
                  <a:lnTo>
                    <a:pt x="802903" y="54354"/>
                  </a:lnTo>
                  <a:cubicBezTo>
                    <a:pt x="800514" y="54184"/>
                    <a:pt x="798419" y="54908"/>
                    <a:pt x="796056" y="57683"/>
                  </a:cubicBezTo>
                  <a:cubicBezTo>
                    <a:pt x="797574" y="59106"/>
                    <a:pt x="800400" y="59033"/>
                    <a:pt x="803365" y="58479"/>
                  </a:cubicBezTo>
                  <a:lnTo>
                    <a:pt x="803785" y="58371"/>
                  </a:lnTo>
                  <a:lnTo>
                    <a:pt x="803785" y="60330"/>
                  </a:lnTo>
                  <a:lnTo>
                    <a:pt x="787396" y="58382"/>
                  </a:lnTo>
                  <a:cubicBezTo>
                    <a:pt x="773974" y="59184"/>
                    <a:pt x="772162" y="66221"/>
                    <a:pt x="761284" y="56019"/>
                  </a:cubicBezTo>
                  <a:cubicBezTo>
                    <a:pt x="772015" y="56528"/>
                    <a:pt x="784868" y="53098"/>
                    <a:pt x="778543" y="49568"/>
                  </a:cubicBezTo>
                  <a:lnTo>
                    <a:pt x="763037" y="52870"/>
                  </a:lnTo>
                  <a:cubicBezTo>
                    <a:pt x="761208" y="51168"/>
                    <a:pt x="771901" y="51676"/>
                    <a:pt x="764789" y="49720"/>
                  </a:cubicBezTo>
                  <a:cubicBezTo>
                    <a:pt x="760357" y="51130"/>
                    <a:pt x="751302" y="54432"/>
                    <a:pt x="747301" y="56566"/>
                  </a:cubicBezTo>
                  <a:lnTo>
                    <a:pt x="747504" y="56172"/>
                  </a:lnTo>
                  <a:lnTo>
                    <a:pt x="719475" y="57252"/>
                  </a:lnTo>
                  <a:cubicBezTo>
                    <a:pt x="724797" y="57505"/>
                    <a:pt x="726105" y="55156"/>
                    <a:pt x="720758" y="54889"/>
                  </a:cubicBezTo>
                  <a:lnTo>
                    <a:pt x="702382" y="58255"/>
                  </a:lnTo>
                  <a:cubicBezTo>
                    <a:pt x="708008" y="56642"/>
                    <a:pt x="702254" y="54660"/>
                    <a:pt x="694000" y="53619"/>
                  </a:cubicBezTo>
                  <a:cubicBezTo>
                    <a:pt x="670339" y="51676"/>
                    <a:pt x="675064" y="68059"/>
                    <a:pt x="656699" y="61531"/>
                  </a:cubicBezTo>
                  <a:cubicBezTo>
                    <a:pt x="659366" y="61671"/>
                    <a:pt x="659798" y="60858"/>
                    <a:pt x="662516" y="60998"/>
                  </a:cubicBezTo>
                  <a:lnTo>
                    <a:pt x="653067" y="58127"/>
                  </a:lnTo>
                  <a:cubicBezTo>
                    <a:pt x="651073" y="71742"/>
                    <a:pt x="597416" y="59512"/>
                    <a:pt x="595397" y="73139"/>
                  </a:cubicBezTo>
                  <a:cubicBezTo>
                    <a:pt x="581935" y="67627"/>
                    <a:pt x="594457" y="69862"/>
                    <a:pt x="611741" y="63423"/>
                  </a:cubicBezTo>
                  <a:lnTo>
                    <a:pt x="597416" y="59512"/>
                  </a:lnTo>
                  <a:cubicBezTo>
                    <a:pt x="603233" y="58991"/>
                    <a:pt x="608109" y="60033"/>
                    <a:pt x="614332" y="58712"/>
                  </a:cubicBezTo>
                  <a:cubicBezTo>
                    <a:pt x="595536" y="52971"/>
                    <a:pt x="577845" y="60198"/>
                    <a:pt x="567660" y="63753"/>
                  </a:cubicBezTo>
                  <a:cubicBezTo>
                    <a:pt x="560484" y="61785"/>
                    <a:pt x="573311" y="53530"/>
                    <a:pt x="552839" y="55778"/>
                  </a:cubicBezTo>
                  <a:cubicBezTo>
                    <a:pt x="523946" y="58432"/>
                    <a:pt x="558325" y="65722"/>
                    <a:pt x="540964" y="67322"/>
                  </a:cubicBezTo>
                  <a:lnTo>
                    <a:pt x="528379" y="60261"/>
                  </a:lnTo>
                  <a:cubicBezTo>
                    <a:pt x="506217" y="65659"/>
                    <a:pt x="489657" y="60833"/>
                    <a:pt x="470949" y="59944"/>
                  </a:cubicBezTo>
                  <a:cubicBezTo>
                    <a:pt x="466720" y="60515"/>
                    <a:pt x="464650" y="61239"/>
                    <a:pt x="463621" y="62001"/>
                  </a:cubicBezTo>
                  <a:cubicBezTo>
                    <a:pt x="443721" y="58941"/>
                    <a:pt x="421915" y="68897"/>
                    <a:pt x="406903" y="66586"/>
                  </a:cubicBezTo>
                  <a:cubicBezTo>
                    <a:pt x="410408" y="65125"/>
                    <a:pt x="398331" y="62140"/>
                    <a:pt x="396527" y="60427"/>
                  </a:cubicBezTo>
                  <a:lnTo>
                    <a:pt x="369451" y="64795"/>
                  </a:lnTo>
                  <a:cubicBezTo>
                    <a:pt x="381427" y="62941"/>
                    <a:pt x="380906" y="58889"/>
                    <a:pt x="383091" y="54952"/>
                  </a:cubicBezTo>
                  <a:cubicBezTo>
                    <a:pt x="374633" y="55372"/>
                    <a:pt x="370645" y="57594"/>
                    <a:pt x="364892" y="58115"/>
                  </a:cubicBezTo>
                  <a:cubicBezTo>
                    <a:pt x="368409" y="56693"/>
                    <a:pt x="371953" y="55219"/>
                    <a:pt x="367482" y="53403"/>
                  </a:cubicBezTo>
                  <a:lnTo>
                    <a:pt x="339072" y="60109"/>
                  </a:lnTo>
                  <a:cubicBezTo>
                    <a:pt x="340749" y="60807"/>
                    <a:pt x="344013" y="61061"/>
                    <a:pt x="346743" y="61252"/>
                  </a:cubicBezTo>
                  <a:cubicBezTo>
                    <a:pt x="339644" y="61290"/>
                    <a:pt x="324277" y="63843"/>
                    <a:pt x="314130" y="60528"/>
                  </a:cubicBezTo>
                  <a:cubicBezTo>
                    <a:pt x="315019" y="58979"/>
                    <a:pt x="318511" y="57505"/>
                    <a:pt x="319387" y="55931"/>
                  </a:cubicBezTo>
                  <a:cubicBezTo>
                    <a:pt x="327922" y="60388"/>
                    <a:pt x="332761" y="56591"/>
                    <a:pt x="337193" y="53568"/>
                  </a:cubicBezTo>
                  <a:cubicBezTo>
                    <a:pt x="317584" y="54254"/>
                    <a:pt x="332303" y="52539"/>
                    <a:pt x="322867" y="49657"/>
                  </a:cubicBezTo>
                  <a:cubicBezTo>
                    <a:pt x="309050" y="49809"/>
                    <a:pt x="303373" y="55181"/>
                    <a:pt x="307005" y="58585"/>
                  </a:cubicBezTo>
                  <a:cubicBezTo>
                    <a:pt x="291384" y="57048"/>
                    <a:pt x="286418" y="55994"/>
                    <a:pt x="270480" y="60083"/>
                  </a:cubicBezTo>
                  <a:lnTo>
                    <a:pt x="273502" y="54572"/>
                  </a:lnTo>
                  <a:lnTo>
                    <a:pt x="258847" y="56311"/>
                  </a:lnTo>
                  <a:lnTo>
                    <a:pt x="270721" y="49593"/>
                  </a:lnTo>
                  <a:cubicBezTo>
                    <a:pt x="242616" y="45847"/>
                    <a:pt x="265565" y="59042"/>
                    <a:pt x="234336" y="55931"/>
                  </a:cubicBezTo>
                  <a:lnTo>
                    <a:pt x="234259" y="51079"/>
                  </a:lnTo>
                  <a:cubicBezTo>
                    <a:pt x="222258" y="52946"/>
                    <a:pt x="218130" y="61112"/>
                    <a:pt x="208796" y="55308"/>
                  </a:cubicBezTo>
                  <a:cubicBezTo>
                    <a:pt x="197137" y="58242"/>
                    <a:pt x="228735" y="62140"/>
                    <a:pt x="201341" y="63131"/>
                  </a:cubicBezTo>
                  <a:cubicBezTo>
                    <a:pt x="196515" y="60630"/>
                    <a:pt x="186114" y="58800"/>
                    <a:pt x="178240" y="57823"/>
                  </a:cubicBezTo>
                  <a:cubicBezTo>
                    <a:pt x="169489" y="60033"/>
                    <a:pt x="184907" y="63563"/>
                    <a:pt x="190508" y="62890"/>
                  </a:cubicBezTo>
                  <a:cubicBezTo>
                    <a:pt x="149157" y="65176"/>
                    <a:pt x="164854" y="46342"/>
                    <a:pt x="127922" y="52718"/>
                  </a:cubicBezTo>
                  <a:cubicBezTo>
                    <a:pt x="140571" y="56197"/>
                    <a:pt x="117356" y="62078"/>
                    <a:pt x="147302" y="61937"/>
                  </a:cubicBezTo>
                  <a:cubicBezTo>
                    <a:pt x="133002" y="64795"/>
                    <a:pt x="119159" y="54927"/>
                    <a:pt x="104249" y="60198"/>
                  </a:cubicBezTo>
                  <a:lnTo>
                    <a:pt x="113965" y="54025"/>
                  </a:lnTo>
                  <a:cubicBezTo>
                    <a:pt x="108606" y="53898"/>
                    <a:pt x="102560" y="56146"/>
                    <a:pt x="99639" y="56896"/>
                  </a:cubicBezTo>
                  <a:lnTo>
                    <a:pt x="100859" y="52133"/>
                  </a:lnTo>
                  <a:cubicBezTo>
                    <a:pt x="82444" y="60490"/>
                    <a:pt x="66594" y="48171"/>
                    <a:pt x="55647" y="59106"/>
                  </a:cubicBezTo>
                  <a:cubicBezTo>
                    <a:pt x="63267" y="50495"/>
                    <a:pt x="41918" y="59613"/>
                    <a:pt x="34603" y="56261"/>
                  </a:cubicBezTo>
                  <a:cubicBezTo>
                    <a:pt x="49754" y="50203"/>
                    <a:pt x="78062" y="56413"/>
                    <a:pt x="80069" y="48475"/>
                  </a:cubicBezTo>
                  <a:cubicBezTo>
                    <a:pt x="73008" y="46062"/>
                    <a:pt x="66696" y="49961"/>
                    <a:pt x="59888" y="47612"/>
                  </a:cubicBezTo>
                  <a:cubicBezTo>
                    <a:pt x="64651" y="46444"/>
                    <a:pt x="71585" y="44335"/>
                    <a:pt x="73401" y="42722"/>
                  </a:cubicBezTo>
                  <a:cubicBezTo>
                    <a:pt x="50097" y="38226"/>
                    <a:pt x="36838" y="47523"/>
                    <a:pt x="22703" y="49593"/>
                  </a:cubicBezTo>
                  <a:lnTo>
                    <a:pt x="47646" y="47751"/>
                  </a:lnTo>
                  <a:cubicBezTo>
                    <a:pt x="45626" y="55702"/>
                    <a:pt x="36419" y="49111"/>
                    <a:pt x="29421" y="55334"/>
                  </a:cubicBezTo>
                  <a:cubicBezTo>
                    <a:pt x="23179" y="53206"/>
                    <a:pt x="17616" y="53686"/>
                    <a:pt x="12343" y="54370"/>
                  </a:cubicBezTo>
                  <a:lnTo>
                    <a:pt x="0" y="54583"/>
                  </a:lnTo>
                  <a:lnTo>
                    <a:pt x="0" y="54266"/>
                  </a:lnTo>
                  <a:lnTo>
                    <a:pt x="2573" y="53949"/>
                  </a:lnTo>
                  <a:lnTo>
                    <a:pt x="0" y="53661"/>
                  </a:lnTo>
                  <a:lnTo>
                    <a:pt x="0" y="16511"/>
                  </a:lnTo>
                  <a:lnTo>
                    <a:pt x="2967" y="16307"/>
                  </a:lnTo>
                  <a:lnTo>
                    <a:pt x="0" y="15301"/>
                  </a:lnTo>
                  <a:lnTo>
                    <a:pt x="0" y="12757"/>
                  </a:lnTo>
                  <a:lnTo>
                    <a:pt x="89" y="12752"/>
                  </a:lnTo>
                  <a:cubicBezTo>
                    <a:pt x="1033" y="12808"/>
                    <a:pt x="1367" y="12998"/>
                    <a:pt x="1354" y="13258"/>
                  </a:cubicBezTo>
                  <a:cubicBezTo>
                    <a:pt x="5393" y="13538"/>
                    <a:pt x="402" y="16598"/>
                    <a:pt x="10663" y="18072"/>
                  </a:cubicBezTo>
                  <a:cubicBezTo>
                    <a:pt x="26881" y="18428"/>
                    <a:pt x="27668" y="15239"/>
                    <a:pt x="36597" y="12243"/>
                  </a:cubicBezTo>
                  <a:lnTo>
                    <a:pt x="34107" y="11392"/>
                  </a:lnTo>
                  <a:lnTo>
                    <a:pt x="45106" y="10846"/>
                  </a:lnTo>
                  <a:cubicBezTo>
                    <a:pt x="53221" y="11023"/>
                    <a:pt x="16480" y="16611"/>
                    <a:pt x="42896" y="19570"/>
                  </a:cubicBezTo>
                  <a:cubicBezTo>
                    <a:pt x="43277" y="17983"/>
                    <a:pt x="58809" y="10351"/>
                    <a:pt x="65908" y="14503"/>
                  </a:cubicBezTo>
                  <a:cubicBezTo>
                    <a:pt x="52421" y="14198"/>
                    <a:pt x="54110" y="18224"/>
                    <a:pt x="59075" y="19938"/>
                  </a:cubicBezTo>
                  <a:lnTo>
                    <a:pt x="77999" y="20358"/>
                  </a:lnTo>
                  <a:lnTo>
                    <a:pt x="71750" y="13017"/>
                  </a:lnTo>
                  <a:cubicBezTo>
                    <a:pt x="125979" y="13423"/>
                    <a:pt x="182393" y="18643"/>
                    <a:pt x="240292" y="18186"/>
                  </a:cubicBezTo>
                  <a:cubicBezTo>
                    <a:pt x="239504" y="24612"/>
                    <a:pt x="281287" y="18516"/>
                    <a:pt x="276055" y="27965"/>
                  </a:cubicBezTo>
                  <a:lnTo>
                    <a:pt x="273833" y="27050"/>
                  </a:lnTo>
                  <a:cubicBezTo>
                    <a:pt x="259621" y="27978"/>
                    <a:pt x="277960" y="34506"/>
                    <a:pt x="289530" y="33451"/>
                  </a:cubicBezTo>
                  <a:cubicBezTo>
                    <a:pt x="277427" y="30429"/>
                    <a:pt x="311221" y="23978"/>
                    <a:pt x="281808" y="22568"/>
                  </a:cubicBezTo>
                  <a:lnTo>
                    <a:pt x="304541" y="18110"/>
                  </a:lnTo>
                  <a:cubicBezTo>
                    <a:pt x="317178" y="0"/>
                    <a:pt x="365209" y="19634"/>
                    <a:pt x="399677" y="13792"/>
                  </a:cubicBezTo>
                  <a:cubicBezTo>
                    <a:pt x="397239" y="14503"/>
                    <a:pt x="396603" y="15456"/>
                    <a:pt x="396311" y="16027"/>
                  </a:cubicBezTo>
                  <a:cubicBezTo>
                    <a:pt x="426931" y="10223"/>
                    <a:pt x="464980" y="20917"/>
                    <a:pt x="472080" y="18021"/>
                  </a:cubicBezTo>
                  <a:lnTo>
                    <a:pt x="474797" y="22999"/>
                  </a:lnTo>
                  <a:cubicBezTo>
                    <a:pt x="500985" y="15367"/>
                    <a:pt x="504096" y="14719"/>
                    <a:pt x="535313" y="17805"/>
                  </a:cubicBezTo>
                  <a:cubicBezTo>
                    <a:pt x="534907" y="18605"/>
                    <a:pt x="531300" y="20041"/>
                    <a:pt x="536240" y="21082"/>
                  </a:cubicBezTo>
                  <a:cubicBezTo>
                    <a:pt x="543758" y="17399"/>
                    <a:pt x="551315" y="13729"/>
                    <a:pt x="572689" y="14732"/>
                  </a:cubicBezTo>
                  <a:lnTo>
                    <a:pt x="571813" y="16307"/>
                  </a:lnTo>
                  <a:lnTo>
                    <a:pt x="605239" y="15481"/>
                  </a:lnTo>
                  <a:cubicBezTo>
                    <a:pt x="605010" y="30810"/>
                    <a:pt x="662541" y="6108"/>
                    <a:pt x="672574" y="22733"/>
                  </a:cubicBezTo>
                  <a:cubicBezTo>
                    <a:pt x="679128" y="18249"/>
                    <a:pt x="703588" y="16840"/>
                    <a:pt x="714459" y="14719"/>
                  </a:cubicBezTo>
                  <a:cubicBezTo>
                    <a:pt x="714535" y="15367"/>
                    <a:pt x="715208" y="16053"/>
                    <a:pt x="717024" y="16763"/>
                  </a:cubicBezTo>
                  <a:cubicBezTo>
                    <a:pt x="729864" y="8509"/>
                    <a:pt x="754083" y="19341"/>
                    <a:pt x="768307" y="18414"/>
                  </a:cubicBezTo>
                  <a:cubicBezTo>
                    <a:pt x="777578" y="16433"/>
                    <a:pt x="773565" y="13817"/>
                    <a:pt x="769526" y="11214"/>
                  </a:cubicBezTo>
                  <a:cubicBezTo>
                    <a:pt x="778696" y="14472"/>
                    <a:pt x="791354" y="12649"/>
                    <a:pt x="802559" y="10357"/>
                  </a:cubicBezTo>
                  <a:lnTo>
                    <a:pt x="803785" y="10096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6" name="Shape 18863">
              <a:extLst>
                <a:ext uri="{FF2B5EF4-FFF2-40B4-BE49-F238E27FC236}">
                  <a16:creationId xmlns:a16="http://schemas.microsoft.com/office/drawing/2014/main" id="{F44B3266-04CD-464D-B7FE-3B5092D5FBCC}"/>
                </a:ext>
              </a:extLst>
            </p:cNvPr>
            <p:cNvSpPr/>
            <p:nvPr/>
          </p:nvSpPr>
          <p:spPr>
            <a:xfrm>
              <a:off x="2732152" y="1648530"/>
              <a:ext cx="40222" cy="7091"/>
            </a:xfrm>
            <a:custGeom>
              <a:avLst/>
              <a:gdLst/>
              <a:ahLst/>
              <a:cxnLst/>
              <a:rect l="0" t="0" r="0" b="0"/>
              <a:pathLst>
                <a:path w="40222" h="7091">
                  <a:moveTo>
                    <a:pt x="8649" y="114"/>
                  </a:moveTo>
                  <a:cubicBezTo>
                    <a:pt x="14345" y="0"/>
                    <a:pt x="19441" y="1311"/>
                    <a:pt x="25214" y="2395"/>
                  </a:cubicBezTo>
                  <a:lnTo>
                    <a:pt x="40222" y="3064"/>
                  </a:lnTo>
                  <a:lnTo>
                    <a:pt x="40222" y="7091"/>
                  </a:lnTo>
                  <a:lnTo>
                    <a:pt x="15210" y="6516"/>
                  </a:lnTo>
                  <a:cubicBezTo>
                    <a:pt x="8103" y="6131"/>
                    <a:pt x="2673" y="5467"/>
                    <a:pt x="0" y="4254"/>
                  </a:cubicBezTo>
                  <a:cubicBezTo>
                    <a:pt x="6109" y="5817"/>
                    <a:pt x="17335" y="4458"/>
                    <a:pt x="22682" y="2667"/>
                  </a:cubicBezTo>
                  <a:lnTo>
                    <a:pt x="8649" y="114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7" name="Shape 18864">
              <a:extLst>
                <a:ext uri="{FF2B5EF4-FFF2-40B4-BE49-F238E27FC236}">
                  <a16:creationId xmlns:a16="http://schemas.microsoft.com/office/drawing/2014/main" id="{BE5C7C8F-7CB6-4B4A-84A0-B9CF27CBA79A}"/>
                </a:ext>
              </a:extLst>
            </p:cNvPr>
            <p:cNvSpPr/>
            <p:nvPr/>
          </p:nvSpPr>
          <p:spPr>
            <a:xfrm>
              <a:off x="1526960" y="1620452"/>
              <a:ext cx="1245414" cy="71308"/>
            </a:xfrm>
            <a:custGeom>
              <a:avLst/>
              <a:gdLst/>
              <a:ahLst/>
              <a:cxnLst/>
              <a:rect l="0" t="0" r="0" b="0"/>
              <a:pathLst>
                <a:path w="1245414" h="71308">
                  <a:moveTo>
                    <a:pt x="999624" y="507"/>
                  </a:moveTo>
                  <a:cubicBezTo>
                    <a:pt x="1014149" y="0"/>
                    <a:pt x="1027722" y="575"/>
                    <a:pt x="1033755" y="5827"/>
                  </a:cubicBezTo>
                  <a:cubicBezTo>
                    <a:pt x="1038555" y="1763"/>
                    <a:pt x="1060958" y="7021"/>
                    <a:pt x="1072159" y="5662"/>
                  </a:cubicBezTo>
                  <a:lnTo>
                    <a:pt x="1074991" y="9561"/>
                  </a:lnTo>
                  <a:cubicBezTo>
                    <a:pt x="1089571" y="10844"/>
                    <a:pt x="1098576" y="9446"/>
                    <a:pt x="1107288" y="8316"/>
                  </a:cubicBezTo>
                  <a:cubicBezTo>
                    <a:pt x="1136879" y="16432"/>
                    <a:pt x="1164273" y="8405"/>
                    <a:pt x="1190143" y="8976"/>
                  </a:cubicBezTo>
                  <a:lnTo>
                    <a:pt x="1190396" y="10106"/>
                  </a:lnTo>
                  <a:lnTo>
                    <a:pt x="1216622" y="7313"/>
                  </a:lnTo>
                  <a:cubicBezTo>
                    <a:pt x="1209751" y="10844"/>
                    <a:pt x="1221791" y="4874"/>
                    <a:pt x="1229678" y="5852"/>
                  </a:cubicBezTo>
                  <a:cubicBezTo>
                    <a:pt x="1233856" y="4907"/>
                    <a:pt x="1239329" y="4684"/>
                    <a:pt x="1244989" y="5014"/>
                  </a:cubicBezTo>
                  <a:lnTo>
                    <a:pt x="1245414" y="5078"/>
                  </a:lnTo>
                  <a:lnTo>
                    <a:pt x="1245414" y="9862"/>
                  </a:lnTo>
                  <a:lnTo>
                    <a:pt x="1242411" y="9402"/>
                  </a:lnTo>
                  <a:lnTo>
                    <a:pt x="1245414" y="10019"/>
                  </a:lnTo>
                  <a:lnTo>
                    <a:pt x="1245414" y="16652"/>
                  </a:lnTo>
                  <a:lnTo>
                    <a:pt x="1229316" y="15761"/>
                  </a:lnTo>
                  <a:cubicBezTo>
                    <a:pt x="1215536" y="17690"/>
                    <a:pt x="1211504" y="26563"/>
                    <a:pt x="1182434" y="25448"/>
                  </a:cubicBezTo>
                  <a:cubicBezTo>
                    <a:pt x="1178839" y="26655"/>
                    <a:pt x="1190536" y="19086"/>
                    <a:pt x="1169899" y="21181"/>
                  </a:cubicBezTo>
                  <a:cubicBezTo>
                    <a:pt x="1143927" y="25092"/>
                    <a:pt x="1124916" y="33958"/>
                    <a:pt x="1124966" y="42428"/>
                  </a:cubicBezTo>
                  <a:cubicBezTo>
                    <a:pt x="1135888" y="39952"/>
                    <a:pt x="1157745" y="34986"/>
                    <a:pt x="1161110" y="41120"/>
                  </a:cubicBezTo>
                  <a:cubicBezTo>
                    <a:pt x="1150188" y="43609"/>
                    <a:pt x="1131341" y="45108"/>
                    <a:pt x="1130376" y="49095"/>
                  </a:cubicBezTo>
                  <a:cubicBezTo>
                    <a:pt x="1119073" y="41983"/>
                    <a:pt x="1150988" y="46975"/>
                    <a:pt x="1136155" y="41070"/>
                  </a:cubicBezTo>
                  <a:cubicBezTo>
                    <a:pt x="1128497" y="41235"/>
                    <a:pt x="1125207" y="43545"/>
                    <a:pt x="1121639" y="44765"/>
                  </a:cubicBezTo>
                  <a:cubicBezTo>
                    <a:pt x="1126744" y="41818"/>
                    <a:pt x="1114755" y="39812"/>
                    <a:pt x="1112469" y="38161"/>
                  </a:cubicBezTo>
                  <a:cubicBezTo>
                    <a:pt x="1087641" y="38098"/>
                    <a:pt x="1073328" y="34986"/>
                    <a:pt x="1046683" y="34376"/>
                  </a:cubicBezTo>
                  <a:cubicBezTo>
                    <a:pt x="1045274" y="33348"/>
                    <a:pt x="1042353" y="31087"/>
                    <a:pt x="1043115" y="29335"/>
                  </a:cubicBezTo>
                  <a:cubicBezTo>
                    <a:pt x="1030097" y="31290"/>
                    <a:pt x="1011530" y="41908"/>
                    <a:pt x="1016394" y="46327"/>
                  </a:cubicBezTo>
                  <a:cubicBezTo>
                    <a:pt x="1001141" y="46619"/>
                    <a:pt x="1000316" y="43266"/>
                    <a:pt x="987323" y="45222"/>
                  </a:cubicBezTo>
                  <a:cubicBezTo>
                    <a:pt x="1008063" y="51585"/>
                    <a:pt x="983259" y="44168"/>
                    <a:pt x="981037" y="51001"/>
                  </a:cubicBezTo>
                  <a:cubicBezTo>
                    <a:pt x="967753" y="51839"/>
                    <a:pt x="976401" y="47699"/>
                    <a:pt x="970280" y="46137"/>
                  </a:cubicBezTo>
                  <a:cubicBezTo>
                    <a:pt x="968083" y="46861"/>
                    <a:pt x="962787" y="49133"/>
                    <a:pt x="962432" y="50975"/>
                  </a:cubicBezTo>
                  <a:cubicBezTo>
                    <a:pt x="954278" y="45793"/>
                    <a:pt x="978256" y="37437"/>
                    <a:pt x="968667" y="31404"/>
                  </a:cubicBezTo>
                  <a:cubicBezTo>
                    <a:pt x="962012" y="27608"/>
                    <a:pt x="933501" y="20762"/>
                    <a:pt x="931444" y="20241"/>
                  </a:cubicBezTo>
                  <a:cubicBezTo>
                    <a:pt x="925119" y="26033"/>
                    <a:pt x="926986" y="49833"/>
                    <a:pt x="936473" y="57541"/>
                  </a:cubicBezTo>
                  <a:cubicBezTo>
                    <a:pt x="935469" y="61529"/>
                    <a:pt x="923900" y="53274"/>
                    <a:pt x="918083" y="52829"/>
                  </a:cubicBezTo>
                  <a:cubicBezTo>
                    <a:pt x="901205" y="46403"/>
                    <a:pt x="892340" y="57884"/>
                    <a:pt x="878306" y="55344"/>
                  </a:cubicBezTo>
                  <a:lnTo>
                    <a:pt x="889000" y="51737"/>
                  </a:lnTo>
                  <a:cubicBezTo>
                    <a:pt x="886689" y="50086"/>
                    <a:pt x="866026" y="52194"/>
                    <a:pt x="862749" y="54518"/>
                  </a:cubicBezTo>
                  <a:cubicBezTo>
                    <a:pt x="862228" y="52270"/>
                    <a:pt x="873442" y="42962"/>
                    <a:pt x="867029" y="40269"/>
                  </a:cubicBezTo>
                  <a:cubicBezTo>
                    <a:pt x="841820" y="39075"/>
                    <a:pt x="817906" y="51496"/>
                    <a:pt x="819467" y="58227"/>
                  </a:cubicBezTo>
                  <a:lnTo>
                    <a:pt x="858126" y="51229"/>
                  </a:lnTo>
                  <a:cubicBezTo>
                    <a:pt x="859473" y="56855"/>
                    <a:pt x="830669" y="56868"/>
                    <a:pt x="832257" y="63612"/>
                  </a:cubicBezTo>
                  <a:lnTo>
                    <a:pt x="796684" y="61618"/>
                  </a:lnTo>
                  <a:cubicBezTo>
                    <a:pt x="801179" y="61440"/>
                    <a:pt x="814896" y="59827"/>
                    <a:pt x="809498" y="56728"/>
                  </a:cubicBezTo>
                  <a:cubicBezTo>
                    <a:pt x="794220" y="57033"/>
                    <a:pt x="801586" y="55750"/>
                    <a:pt x="791375" y="53147"/>
                  </a:cubicBezTo>
                  <a:cubicBezTo>
                    <a:pt x="808901" y="46022"/>
                    <a:pt x="841007" y="27734"/>
                    <a:pt x="852437" y="19034"/>
                  </a:cubicBezTo>
                  <a:lnTo>
                    <a:pt x="834060" y="22794"/>
                  </a:lnTo>
                  <a:lnTo>
                    <a:pt x="829475" y="19492"/>
                  </a:lnTo>
                  <a:cubicBezTo>
                    <a:pt x="805536" y="23937"/>
                    <a:pt x="783920" y="45958"/>
                    <a:pt x="777621" y="51737"/>
                  </a:cubicBezTo>
                  <a:cubicBezTo>
                    <a:pt x="763854" y="50315"/>
                    <a:pt x="768680" y="38301"/>
                    <a:pt x="771944" y="35977"/>
                  </a:cubicBezTo>
                  <a:cubicBezTo>
                    <a:pt x="744881" y="35380"/>
                    <a:pt x="745223" y="52956"/>
                    <a:pt x="717957" y="51242"/>
                  </a:cubicBezTo>
                  <a:lnTo>
                    <a:pt x="728193" y="53858"/>
                  </a:lnTo>
                  <a:cubicBezTo>
                    <a:pt x="721754" y="54976"/>
                    <a:pt x="698361" y="52575"/>
                    <a:pt x="700862" y="54773"/>
                  </a:cubicBezTo>
                  <a:cubicBezTo>
                    <a:pt x="695465" y="51585"/>
                    <a:pt x="690499" y="44054"/>
                    <a:pt x="696532" y="42021"/>
                  </a:cubicBezTo>
                  <a:lnTo>
                    <a:pt x="672376" y="53299"/>
                  </a:lnTo>
                  <a:cubicBezTo>
                    <a:pt x="675920" y="52105"/>
                    <a:pt x="673595" y="42492"/>
                    <a:pt x="675119" y="40764"/>
                  </a:cubicBezTo>
                  <a:cubicBezTo>
                    <a:pt x="665404" y="40396"/>
                    <a:pt x="658584" y="51877"/>
                    <a:pt x="664731" y="53464"/>
                  </a:cubicBezTo>
                  <a:cubicBezTo>
                    <a:pt x="645782" y="46505"/>
                    <a:pt x="650481" y="50302"/>
                    <a:pt x="635114" y="42136"/>
                  </a:cubicBezTo>
                  <a:cubicBezTo>
                    <a:pt x="629514" y="42809"/>
                    <a:pt x="635635" y="52360"/>
                    <a:pt x="639725" y="53414"/>
                  </a:cubicBezTo>
                  <a:cubicBezTo>
                    <a:pt x="627063" y="55992"/>
                    <a:pt x="619633" y="54773"/>
                    <a:pt x="613639" y="53731"/>
                  </a:cubicBezTo>
                  <a:cubicBezTo>
                    <a:pt x="634555" y="49591"/>
                    <a:pt x="619329" y="32128"/>
                    <a:pt x="623291" y="24801"/>
                  </a:cubicBezTo>
                  <a:lnTo>
                    <a:pt x="578295" y="53515"/>
                  </a:lnTo>
                  <a:cubicBezTo>
                    <a:pt x="579806" y="51801"/>
                    <a:pt x="583362" y="42606"/>
                    <a:pt x="583121" y="41501"/>
                  </a:cubicBezTo>
                  <a:cubicBezTo>
                    <a:pt x="579361" y="50036"/>
                    <a:pt x="527799" y="51153"/>
                    <a:pt x="502577" y="49972"/>
                  </a:cubicBezTo>
                  <a:lnTo>
                    <a:pt x="506362" y="49895"/>
                  </a:lnTo>
                  <a:cubicBezTo>
                    <a:pt x="511467" y="46949"/>
                    <a:pt x="489763" y="44587"/>
                    <a:pt x="480898" y="47585"/>
                  </a:cubicBezTo>
                  <a:cubicBezTo>
                    <a:pt x="482397" y="45870"/>
                    <a:pt x="484454" y="46390"/>
                    <a:pt x="488252" y="46314"/>
                  </a:cubicBezTo>
                  <a:cubicBezTo>
                    <a:pt x="471399" y="39875"/>
                    <a:pt x="466382" y="59243"/>
                    <a:pt x="449212" y="51674"/>
                  </a:cubicBezTo>
                  <a:cubicBezTo>
                    <a:pt x="464769" y="52487"/>
                    <a:pt x="467830" y="49045"/>
                    <a:pt x="467042" y="45667"/>
                  </a:cubicBezTo>
                  <a:cubicBezTo>
                    <a:pt x="454292" y="48753"/>
                    <a:pt x="424726" y="45400"/>
                    <a:pt x="430924" y="55445"/>
                  </a:cubicBezTo>
                  <a:cubicBezTo>
                    <a:pt x="422732" y="53337"/>
                    <a:pt x="415379" y="54620"/>
                    <a:pt x="416077" y="49527"/>
                  </a:cubicBezTo>
                  <a:lnTo>
                    <a:pt x="384734" y="55522"/>
                  </a:lnTo>
                  <a:cubicBezTo>
                    <a:pt x="387071" y="54480"/>
                    <a:pt x="389090" y="51522"/>
                    <a:pt x="379921" y="50836"/>
                  </a:cubicBezTo>
                  <a:cubicBezTo>
                    <a:pt x="397485" y="52169"/>
                    <a:pt x="414490" y="42797"/>
                    <a:pt x="423748" y="49362"/>
                  </a:cubicBezTo>
                  <a:cubicBezTo>
                    <a:pt x="424206" y="43152"/>
                    <a:pt x="417601" y="39837"/>
                    <a:pt x="426009" y="34592"/>
                  </a:cubicBezTo>
                  <a:cubicBezTo>
                    <a:pt x="392100" y="37539"/>
                    <a:pt x="373533" y="48143"/>
                    <a:pt x="352158" y="55344"/>
                  </a:cubicBezTo>
                  <a:lnTo>
                    <a:pt x="322288" y="50861"/>
                  </a:lnTo>
                  <a:lnTo>
                    <a:pt x="321043" y="53706"/>
                  </a:lnTo>
                  <a:lnTo>
                    <a:pt x="315849" y="46555"/>
                  </a:lnTo>
                  <a:cubicBezTo>
                    <a:pt x="312115" y="48194"/>
                    <a:pt x="309740" y="49616"/>
                    <a:pt x="308966" y="48930"/>
                  </a:cubicBezTo>
                  <a:cubicBezTo>
                    <a:pt x="308280" y="48283"/>
                    <a:pt x="309220" y="47343"/>
                    <a:pt x="310693" y="46289"/>
                  </a:cubicBezTo>
                  <a:cubicBezTo>
                    <a:pt x="307543" y="46644"/>
                    <a:pt x="304698" y="47292"/>
                    <a:pt x="303213" y="48029"/>
                  </a:cubicBezTo>
                  <a:cubicBezTo>
                    <a:pt x="302044" y="44269"/>
                    <a:pt x="307315" y="39952"/>
                    <a:pt x="312953" y="36053"/>
                  </a:cubicBezTo>
                  <a:cubicBezTo>
                    <a:pt x="315646" y="37348"/>
                    <a:pt x="318414" y="38681"/>
                    <a:pt x="321170" y="40002"/>
                  </a:cubicBezTo>
                  <a:cubicBezTo>
                    <a:pt x="327012" y="36421"/>
                    <a:pt x="331254" y="32725"/>
                    <a:pt x="323088" y="30350"/>
                  </a:cubicBezTo>
                  <a:cubicBezTo>
                    <a:pt x="321945" y="30833"/>
                    <a:pt x="320459" y="31354"/>
                    <a:pt x="318910" y="31887"/>
                  </a:cubicBezTo>
                  <a:cubicBezTo>
                    <a:pt x="322644" y="29208"/>
                    <a:pt x="324942" y="27010"/>
                    <a:pt x="322186" y="25943"/>
                  </a:cubicBezTo>
                  <a:lnTo>
                    <a:pt x="299364" y="29398"/>
                  </a:lnTo>
                  <a:cubicBezTo>
                    <a:pt x="301968" y="30363"/>
                    <a:pt x="305829" y="32395"/>
                    <a:pt x="310375" y="34732"/>
                  </a:cubicBezTo>
                  <a:cubicBezTo>
                    <a:pt x="296063" y="39405"/>
                    <a:pt x="279743" y="45108"/>
                    <a:pt x="292519" y="49934"/>
                  </a:cubicBezTo>
                  <a:lnTo>
                    <a:pt x="275133" y="45717"/>
                  </a:lnTo>
                  <a:cubicBezTo>
                    <a:pt x="254711" y="52817"/>
                    <a:pt x="258254" y="51369"/>
                    <a:pt x="233401" y="56639"/>
                  </a:cubicBezTo>
                  <a:cubicBezTo>
                    <a:pt x="232029" y="54150"/>
                    <a:pt x="238646" y="52042"/>
                    <a:pt x="234188" y="50213"/>
                  </a:cubicBezTo>
                  <a:cubicBezTo>
                    <a:pt x="216052" y="58240"/>
                    <a:pt x="189941" y="40841"/>
                    <a:pt x="185991" y="47915"/>
                  </a:cubicBezTo>
                  <a:cubicBezTo>
                    <a:pt x="171348" y="49654"/>
                    <a:pt x="179908" y="54087"/>
                    <a:pt x="170586" y="56068"/>
                  </a:cubicBezTo>
                  <a:cubicBezTo>
                    <a:pt x="171031" y="55280"/>
                    <a:pt x="171907" y="53706"/>
                    <a:pt x="169202" y="53579"/>
                  </a:cubicBezTo>
                  <a:lnTo>
                    <a:pt x="158140" y="58697"/>
                  </a:lnTo>
                  <a:cubicBezTo>
                    <a:pt x="153670" y="56868"/>
                    <a:pt x="168326" y="55141"/>
                    <a:pt x="155854" y="52944"/>
                  </a:cubicBezTo>
                  <a:cubicBezTo>
                    <a:pt x="134544" y="56779"/>
                    <a:pt x="122022" y="59396"/>
                    <a:pt x="104204" y="56945"/>
                  </a:cubicBezTo>
                  <a:cubicBezTo>
                    <a:pt x="78854" y="58163"/>
                    <a:pt x="115075" y="67142"/>
                    <a:pt x="93650" y="66126"/>
                  </a:cubicBezTo>
                  <a:cubicBezTo>
                    <a:pt x="90500" y="61948"/>
                    <a:pt x="87719" y="56969"/>
                    <a:pt x="74346" y="56348"/>
                  </a:cubicBezTo>
                  <a:cubicBezTo>
                    <a:pt x="67285" y="59217"/>
                    <a:pt x="68237" y="62494"/>
                    <a:pt x="56236" y="64348"/>
                  </a:cubicBezTo>
                  <a:lnTo>
                    <a:pt x="56985" y="57935"/>
                  </a:lnTo>
                  <a:cubicBezTo>
                    <a:pt x="45885" y="58202"/>
                    <a:pt x="37021" y="59396"/>
                    <a:pt x="36931" y="54544"/>
                  </a:cubicBezTo>
                  <a:cubicBezTo>
                    <a:pt x="27851" y="57287"/>
                    <a:pt x="21590" y="56804"/>
                    <a:pt x="16840" y="55776"/>
                  </a:cubicBezTo>
                  <a:cubicBezTo>
                    <a:pt x="0" y="59167"/>
                    <a:pt x="29235" y="68793"/>
                    <a:pt x="33160" y="71308"/>
                  </a:cubicBezTo>
                  <a:cubicBezTo>
                    <a:pt x="24879" y="68901"/>
                    <a:pt x="17878" y="68397"/>
                    <a:pt x="11768" y="67528"/>
                  </a:cubicBezTo>
                  <a:lnTo>
                    <a:pt x="8706" y="66391"/>
                  </a:lnTo>
                  <a:lnTo>
                    <a:pt x="8706" y="60026"/>
                  </a:lnTo>
                  <a:lnTo>
                    <a:pt x="10376" y="59827"/>
                  </a:lnTo>
                  <a:lnTo>
                    <a:pt x="8706" y="59629"/>
                  </a:lnTo>
                  <a:lnTo>
                    <a:pt x="8706" y="57670"/>
                  </a:lnTo>
                  <a:lnTo>
                    <a:pt x="16434" y="55687"/>
                  </a:lnTo>
                  <a:lnTo>
                    <a:pt x="8706" y="53862"/>
                  </a:lnTo>
                  <a:lnTo>
                    <a:pt x="8706" y="9395"/>
                  </a:lnTo>
                  <a:lnTo>
                    <a:pt x="22578" y="6441"/>
                  </a:lnTo>
                  <a:cubicBezTo>
                    <a:pt x="26836" y="5636"/>
                    <a:pt x="30112" y="5290"/>
                    <a:pt x="31788" y="5979"/>
                  </a:cubicBezTo>
                  <a:cubicBezTo>
                    <a:pt x="45225" y="6614"/>
                    <a:pt x="36805" y="11859"/>
                    <a:pt x="40475" y="15263"/>
                  </a:cubicBezTo>
                  <a:cubicBezTo>
                    <a:pt x="60452" y="13802"/>
                    <a:pt x="37122" y="1382"/>
                    <a:pt x="63932" y="7490"/>
                  </a:cubicBezTo>
                  <a:cubicBezTo>
                    <a:pt x="60820" y="8151"/>
                    <a:pt x="55054" y="8710"/>
                    <a:pt x="57290" y="9611"/>
                  </a:cubicBezTo>
                  <a:cubicBezTo>
                    <a:pt x="67526" y="10894"/>
                    <a:pt x="85827" y="28522"/>
                    <a:pt x="96025" y="24978"/>
                  </a:cubicBezTo>
                  <a:lnTo>
                    <a:pt x="89281" y="22223"/>
                  </a:lnTo>
                  <a:cubicBezTo>
                    <a:pt x="107950" y="18260"/>
                    <a:pt x="133452" y="34732"/>
                    <a:pt x="136449" y="24369"/>
                  </a:cubicBezTo>
                  <a:lnTo>
                    <a:pt x="134696" y="19555"/>
                  </a:lnTo>
                  <a:cubicBezTo>
                    <a:pt x="166853" y="25931"/>
                    <a:pt x="148336" y="17676"/>
                    <a:pt x="180937" y="23251"/>
                  </a:cubicBezTo>
                  <a:lnTo>
                    <a:pt x="180530" y="24051"/>
                  </a:lnTo>
                  <a:cubicBezTo>
                    <a:pt x="194742" y="23112"/>
                    <a:pt x="202438" y="29118"/>
                    <a:pt x="209398" y="21397"/>
                  </a:cubicBezTo>
                  <a:lnTo>
                    <a:pt x="204521" y="20343"/>
                  </a:lnTo>
                  <a:cubicBezTo>
                    <a:pt x="222148" y="19733"/>
                    <a:pt x="223723" y="20317"/>
                    <a:pt x="241681" y="20699"/>
                  </a:cubicBezTo>
                  <a:cubicBezTo>
                    <a:pt x="243789" y="19962"/>
                    <a:pt x="252476" y="18806"/>
                    <a:pt x="254978" y="20432"/>
                  </a:cubicBezTo>
                  <a:cubicBezTo>
                    <a:pt x="255791" y="14019"/>
                    <a:pt x="296697" y="17473"/>
                    <a:pt x="304698" y="17854"/>
                  </a:cubicBezTo>
                  <a:cubicBezTo>
                    <a:pt x="290475" y="18793"/>
                    <a:pt x="297206" y="21537"/>
                    <a:pt x="301244" y="24153"/>
                  </a:cubicBezTo>
                  <a:cubicBezTo>
                    <a:pt x="309626" y="18907"/>
                    <a:pt x="315417" y="18362"/>
                    <a:pt x="327012" y="22159"/>
                  </a:cubicBezTo>
                  <a:cubicBezTo>
                    <a:pt x="328689" y="14158"/>
                    <a:pt x="331000" y="5624"/>
                    <a:pt x="353898" y="5166"/>
                  </a:cubicBezTo>
                  <a:cubicBezTo>
                    <a:pt x="350342" y="6372"/>
                    <a:pt x="344793" y="7046"/>
                    <a:pt x="347066" y="8697"/>
                  </a:cubicBezTo>
                  <a:cubicBezTo>
                    <a:pt x="349402" y="10348"/>
                    <a:pt x="354724" y="8532"/>
                    <a:pt x="356514" y="7935"/>
                  </a:cubicBezTo>
                  <a:cubicBezTo>
                    <a:pt x="358801" y="9573"/>
                    <a:pt x="351447" y="10856"/>
                    <a:pt x="354013" y="13637"/>
                  </a:cubicBezTo>
                  <a:cubicBezTo>
                    <a:pt x="369481" y="6004"/>
                    <a:pt x="380746" y="13091"/>
                    <a:pt x="403161" y="10373"/>
                  </a:cubicBezTo>
                  <a:cubicBezTo>
                    <a:pt x="396037" y="12786"/>
                    <a:pt x="402171" y="14349"/>
                    <a:pt x="404724" y="17104"/>
                  </a:cubicBezTo>
                  <a:cubicBezTo>
                    <a:pt x="406464" y="8049"/>
                    <a:pt x="435407" y="24991"/>
                    <a:pt x="426885" y="13295"/>
                  </a:cubicBezTo>
                  <a:cubicBezTo>
                    <a:pt x="470802" y="20305"/>
                    <a:pt x="538353" y="13802"/>
                    <a:pt x="555460" y="21346"/>
                  </a:cubicBezTo>
                  <a:cubicBezTo>
                    <a:pt x="560083" y="24623"/>
                    <a:pt x="572313" y="19301"/>
                    <a:pt x="579958" y="19162"/>
                  </a:cubicBezTo>
                  <a:lnTo>
                    <a:pt x="578917" y="23124"/>
                  </a:lnTo>
                  <a:cubicBezTo>
                    <a:pt x="600304" y="15923"/>
                    <a:pt x="595566" y="20457"/>
                    <a:pt x="620725" y="13193"/>
                  </a:cubicBezTo>
                  <a:cubicBezTo>
                    <a:pt x="610311" y="17918"/>
                    <a:pt x="614655" y="20089"/>
                    <a:pt x="625158" y="23835"/>
                  </a:cubicBezTo>
                  <a:lnTo>
                    <a:pt x="642429" y="15567"/>
                  </a:lnTo>
                  <a:lnTo>
                    <a:pt x="645782" y="21714"/>
                  </a:lnTo>
                  <a:cubicBezTo>
                    <a:pt x="652881" y="19301"/>
                    <a:pt x="660794" y="20279"/>
                    <a:pt x="668693" y="21258"/>
                  </a:cubicBezTo>
                  <a:cubicBezTo>
                    <a:pt x="664871" y="21320"/>
                    <a:pt x="666954" y="21854"/>
                    <a:pt x="667195" y="22959"/>
                  </a:cubicBezTo>
                  <a:cubicBezTo>
                    <a:pt x="670979" y="14425"/>
                    <a:pt x="701879" y="15441"/>
                    <a:pt x="706653" y="11377"/>
                  </a:cubicBezTo>
                  <a:cubicBezTo>
                    <a:pt x="714375" y="19695"/>
                    <a:pt x="727342" y="9268"/>
                    <a:pt x="732993" y="17066"/>
                  </a:cubicBezTo>
                  <a:cubicBezTo>
                    <a:pt x="735533" y="15911"/>
                    <a:pt x="738810" y="14958"/>
                    <a:pt x="742391" y="14158"/>
                  </a:cubicBezTo>
                  <a:cubicBezTo>
                    <a:pt x="738670" y="10526"/>
                    <a:pt x="737299" y="6449"/>
                    <a:pt x="744271" y="8227"/>
                  </a:cubicBezTo>
                  <a:lnTo>
                    <a:pt x="745909" y="8100"/>
                  </a:lnTo>
                  <a:lnTo>
                    <a:pt x="748932" y="12926"/>
                  </a:lnTo>
                  <a:cubicBezTo>
                    <a:pt x="756031" y="11795"/>
                    <a:pt x="763270" y="11237"/>
                    <a:pt x="768033" y="11148"/>
                  </a:cubicBezTo>
                  <a:cubicBezTo>
                    <a:pt x="765886" y="10729"/>
                    <a:pt x="763397" y="9827"/>
                    <a:pt x="760806" y="8735"/>
                  </a:cubicBezTo>
                  <a:cubicBezTo>
                    <a:pt x="763854" y="9459"/>
                    <a:pt x="766674" y="10361"/>
                    <a:pt x="769404" y="11135"/>
                  </a:cubicBezTo>
                  <a:cubicBezTo>
                    <a:pt x="770369" y="11123"/>
                    <a:pt x="771309" y="11135"/>
                    <a:pt x="771944" y="11199"/>
                  </a:cubicBezTo>
                  <a:lnTo>
                    <a:pt x="770408" y="11415"/>
                  </a:lnTo>
                  <a:cubicBezTo>
                    <a:pt x="774751" y="12557"/>
                    <a:pt x="779234" y="13116"/>
                    <a:pt x="785419" y="11478"/>
                  </a:cubicBezTo>
                  <a:cubicBezTo>
                    <a:pt x="810260" y="18869"/>
                    <a:pt x="840664" y="1331"/>
                    <a:pt x="868045" y="11491"/>
                  </a:cubicBezTo>
                  <a:cubicBezTo>
                    <a:pt x="863930" y="10450"/>
                    <a:pt x="858126" y="9992"/>
                    <a:pt x="856564" y="11719"/>
                  </a:cubicBezTo>
                  <a:cubicBezTo>
                    <a:pt x="879475" y="11250"/>
                    <a:pt x="902246" y="18145"/>
                    <a:pt x="916737" y="14450"/>
                  </a:cubicBezTo>
                  <a:lnTo>
                    <a:pt x="915696" y="9954"/>
                  </a:lnTo>
                  <a:cubicBezTo>
                    <a:pt x="932510" y="7910"/>
                    <a:pt x="945502" y="6475"/>
                    <a:pt x="959041" y="6766"/>
                  </a:cubicBezTo>
                  <a:lnTo>
                    <a:pt x="959777" y="1674"/>
                  </a:lnTo>
                  <a:cubicBezTo>
                    <a:pt x="969620" y="2601"/>
                    <a:pt x="985098" y="1013"/>
                    <a:pt x="999624" y="50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8" name="Shape 18865">
              <a:extLst>
                <a:ext uri="{FF2B5EF4-FFF2-40B4-BE49-F238E27FC236}">
                  <a16:creationId xmlns:a16="http://schemas.microsoft.com/office/drawing/2014/main" id="{C94C03AC-E67B-4933-A043-666D12605B8F}"/>
                </a:ext>
              </a:extLst>
            </p:cNvPr>
            <p:cNvSpPr/>
            <p:nvPr/>
          </p:nvSpPr>
          <p:spPr>
            <a:xfrm>
              <a:off x="2772375" y="1624310"/>
              <a:ext cx="160476" cy="33884"/>
            </a:xfrm>
            <a:custGeom>
              <a:avLst/>
              <a:gdLst/>
              <a:ahLst/>
              <a:cxnLst/>
              <a:rect l="0" t="0" r="0" b="0"/>
              <a:pathLst>
                <a:path w="160476" h="33884">
                  <a:moveTo>
                    <a:pt x="85660" y="0"/>
                  </a:moveTo>
                  <a:cubicBezTo>
                    <a:pt x="100748" y="7036"/>
                    <a:pt x="109193" y="2274"/>
                    <a:pt x="120738" y="10529"/>
                  </a:cubicBezTo>
                  <a:cubicBezTo>
                    <a:pt x="105066" y="1245"/>
                    <a:pt x="155320" y="10452"/>
                    <a:pt x="145566" y="1613"/>
                  </a:cubicBezTo>
                  <a:cubicBezTo>
                    <a:pt x="156831" y="8713"/>
                    <a:pt x="153275" y="1943"/>
                    <a:pt x="160476" y="8027"/>
                  </a:cubicBezTo>
                  <a:cubicBezTo>
                    <a:pt x="144639" y="6083"/>
                    <a:pt x="128891" y="12612"/>
                    <a:pt x="116140" y="15697"/>
                  </a:cubicBezTo>
                  <a:lnTo>
                    <a:pt x="128675" y="19965"/>
                  </a:lnTo>
                  <a:cubicBezTo>
                    <a:pt x="120509" y="28017"/>
                    <a:pt x="100557" y="16967"/>
                    <a:pt x="93115" y="19686"/>
                  </a:cubicBezTo>
                  <a:cubicBezTo>
                    <a:pt x="98132" y="17818"/>
                    <a:pt x="109422" y="19686"/>
                    <a:pt x="109803" y="21489"/>
                  </a:cubicBezTo>
                  <a:lnTo>
                    <a:pt x="106462" y="15329"/>
                  </a:lnTo>
                  <a:cubicBezTo>
                    <a:pt x="88581" y="12865"/>
                    <a:pt x="74357" y="17679"/>
                    <a:pt x="61657" y="20740"/>
                  </a:cubicBezTo>
                  <a:cubicBezTo>
                    <a:pt x="73646" y="22771"/>
                    <a:pt x="47141" y="24435"/>
                    <a:pt x="55828" y="28779"/>
                  </a:cubicBezTo>
                  <a:lnTo>
                    <a:pt x="65302" y="28029"/>
                  </a:lnTo>
                  <a:cubicBezTo>
                    <a:pt x="69633" y="30201"/>
                    <a:pt x="60463" y="32068"/>
                    <a:pt x="55155" y="33884"/>
                  </a:cubicBezTo>
                  <a:cubicBezTo>
                    <a:pt x="40207" y="31642"/>
                    <a:pt x="19036" y="31503"/>
                    <a:pt x="265" y="31317"/>
                  </a:cubicBezTo>
                  <a:lnTo>
                    <a:pt x="0" y="31310"/>
                  </a:lnTo>
                  <a:lnTo>
                    <a:pt x="0" y="27284"/>
                  </a:lnTo>
                  <a:lnTo>
                    <a:pt x="5624" y="27534"/>
                  </a:lnTo>
                  <a:cubicBezTo>
                    <a:pt x="2792" y="23647"/>
                    <a:pt x="14984" y="18314"/>
                    <a:pt x="2221" y="12916"/>
                  </a:cubicBezTo>
                  <a:lnTo>
                    <a:pt x="0" y="12794"/>
                  </a:lnTo>
                  <a:lnTo>
                    <a:pt x="0" y="6161"/>
                  </a:lnTo>
                  <a:lnTo>
                    <a:pt x="2653" y="6706"/>
                  </a:lnTo>
                  <a:lnTo>
                    <a:pt x="3085" y="6477"/>
                  </a:lnTo>
                  <a:lnTo>
                    <a:pt x="0" y="6004"/>
                  </a:lnTo>
                  <a:lnTo>
                    <a:pt x="0" y="1220"/>
                  </a:lnTo>
                  <a:lnTo>
                    <a:pt x="16001" y="3632"/>
                  </a:lnTo>
                  <a:lnTo>
                    <a:pt x="32727" y="3823"/>
                  </a:lnTo>
                  <a:cubicBezTo>
                    <a:pt x="14146" y="6477"/>
                    <a:pt x="34047" y="9449"/>
                    <a:pt x="35101" y="13957"/>
                  </a:cubicBezTo>
                  <a:lnTo>
                    <a:pt x="45782" y="10351"/>
                  </a:lnTo>
                  <a:cubicBezTo>
                    <a:pt x="50087" y="12522"/>
                    <a:pt x="38899" y="13881"/>
                    <a:pt x="46786" y="14846"/>
                  </a:cubicBezTo>
                  <a:cubicBezTo>
                    <a:pt x="53935" y="12433"/>
                    <a:pt x="75081" y="12574"/>
                    <a:pt x="81685" y="7925"/>
                  </a:cubicBezTo>
                  <a:cubicBezTo>
                    <a:pt x="80631" y="6782"/>
                    <a:pt x="78065" y="5715"/>
                    <a:pt x="74903" y="4839"/>
                  </a:cubicBezTo>
                  <a:lnTo>
                    <a:pt x="74624" y="4750"/>
                  </a:lnTo>
                  <a:lnTo>
                    <a:pt x="73887" y="4509"/>
                  </a:lnTo>
                  <a:lnTo>
                    <a:pt x="74789" y="4674"/>
                  </a:lnTo>
                  <a:lnTo>
                    <a:pt x="77710" y="2884"/>
                  </a:lnTo>
                  <a:cubicBezTo>
                    <a:pt x="91007" y="3874"/>
                    <a:pt x="86130" y="2019"/>
                    <a:pt x="856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9" name="Shape 18866">
              <a:extLst>
                <a:ext uri="{FF2B5EF4-FFF2-40B4-BE49-F238E27FC236}">
                  <a16:creationId xmlns:a16="http://schemas.microsoft.com/office/drawing/2014/main" id="{97DA4259-2189-4BF1-A33B-45A3C83AD5D2}"/>
                </a:ext>
              </a:extLst>
            </p:cNvPr>
            <p:cNvSpPr/>
            <p:nvPr/>
          </p:nvSpPr>
          <p:spPr>
            <a:xfrm>
              <a:off x="1828498" y="1668470"/>
              <a:ext cx="3454" cy="2642"/>
            </a:xfrm>
            <a:custGeom>
              <a:avLst/>
              <a:gdLst/>
              <a:ahLst/>
              <a:cxnLst/>
              <a:rect l="0" t="0" r="0" b="0"/>
              <a:pathLst>
                <a:path w="3454" h="2642">
                  <a:moveTo>
                    <a:pt x="1676" y="0"/>
                  </a:moveTo>
                  <a:cubicBezTo>
                    <a:pt x="1956" y="915"/>
                    <a:pt x="2274" y="1816"/>
                    <a:pt x="3454" y="2642"/>
                  </a:cubicBezTo>
                  <a:cubicBezTo>
                    <a:pt x="0" y="1766"/>
                    <a:pt x="51" y="813"/>
                    <a:pt x="16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0" name="Shape 18867">
              <a:extLst>
                <a:ext uri="{FF2B5EF4-FFF2-40B4-BE49-F238E27FC236}">
                  <a16:creationId xmlns:a16="http://schemas.microsoft.com/office/drawing/2014/main" id="{FAF3C00A-598C-4848-A312-75656DADA35D}"/>
                </a:ext>
              </a:extLst>
            </p:cNvPr>
            <p:cNvSpPr/>
            <p:nvPr/>
          </p:nvSpPr>
          <p:spPr>
            <a:xfrm>
              <a:off x="1194841" y="1681758"/>
              <a:ext cx="1308" cy="864"/>
            </a:xfrm>
            <a:custGeom>
              <a:avLst/>
              <a:gdLst/>
              <a:ahLst/>
              <a:cxnLst/>
              <a:rect l="0" t="0" r="0" b="0"/>
              <a:pathLst>
                <a:path w="1308" h="864">
                  <a:moveTo>
                    <a:pt x="648" y="0"/>
                  </a:moveTo>
                  <a:lnTo>
                    <a:pt x="1308" y="50"/>
                  </a:lnTo>
                  <a:lnTo>
                    <a:pt x="0" y="864"/>
                  </a:lnTo>
                  <a:lnTo>
                    <a:pt x="6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1" name="Shape 18868">
              <a:extLst>
                <a:ext uri="{FF2B5EF4-FFF2-40B4-BE49-F238E27FC236}">
                  <a16:creationId xmlns:a16="http://schemas.microsoft.com/office/drawing/2014/main" id="{040D56D9-5F3A-4E23-953E-2C6A68A77438}"/>
                </a:ext>
              </a:extLst>
            </p:cNvPr>
            <p:cNvSpPr/>
            <p:nvPr/>
          </p:nvSpPr>
          <p:spPr>
            <a:xfrm>
              <a:off x="2489183" y="1671421"/>
              <a:ext cx="7836" cy="2502"/>
            </a:xfrm>
            <a:custGeom>
              <a:avLst/>
              <a:gdLst/>
              <a:ahLst/>
              <a:cxnLst/>
              <a:rect l="0" t="0" r="0" b="0"/>
              <a:pathLst>
                <a:path w="7836" h="2502">
                  <a:moveTo>
                    <a:pt x="216" y="0"/>
                  </a:moveTo>
                  <a:cubicBezTo>
                    <a:pt x="1677" y="915"/>
                    <a:pt x="3886" y="1804"/>
                    <a:pt x="7836" y="2502"/>
                  </a:cubicBezTo>
                  <a:cubicBezTo>
                    <a:pt x="1791" y="2184"/>
                    <a:pt x="0" y="1194"/>
                    <a:pt x="21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2" name="Shape 18869">
              <a:extLst>
                <a:ext uri="{FF2B5EF4-FFF2-40B4-BE49-F238E27FC236}">
                  <a16:creationId xmlns:a16="http://schemas.microsoft.com/office/drawing/2014/main" id="{B3917C52-7FD4-4F54-A534-9A9341036D12}"/>
                </a:ext>
              </a:extLst>
            </p:cNvPr>
            <p:cNvSpPr/>
            <p:nvPr/>
          </p:nvSpPr>
          <p:spPr>
            <a:xfrm>
              <a:off x="2884199" y="1624660"/>
              <a:ext cx="12319" cy="2845"/>
            </a:xfrm>
            <a:custGeom>
              <a:avLst/>
              <a:gdLst/>
              <a:ahLst/>
              <a:cxnLst/>
              <a:rect l="0" t="0" r="0" b="0"/>
              <a:pathLst>
                <a:path w="12319" h="2845">
                  <a:moveTo>
                    <a:pt x="12319" y="0"/>
                  </a:moveTo>
                  <a:cubicBezTo>
                    <a:pt x="8471" y="76"/>
                    <a:pt x="10820" y="1715"/>
                    <a:pt x="11100" y="2845"/>
                  </a:cubicBezTo>
                  <a:cubicBezTo>
                    <a:pt x="8090" y="2083"/>
                    <a:pt x="5956" y="1016"/>
                    <a:pt x="0" y="1257"/>
                  </a:cubicBezTo>
                  <a:lnTo>
                    <a:pt x="123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3" name="Shape 18870">
              <a:extLst>
                <a:ext uri="{FF2B5EF4-FFF2-40B4-BE49-F238E27FC236}">
                  <a16:creationId xmlns:a16="http://schemas.microsoft.com/office/drawing/2014/main" id="{34C581B7-6EFE-493C-B6E1-5AF1B8D84437}"/>
                </a:ext>
              </a:extLst>
            </p:cNvPr>
            <p:cNvSpPr/>
            <p:nvPr/>
          </p:nvSpPr>
          <p:spPr>
            <a:xfrm>
              <a:off x="2995429" y="1651703"/>
              <a:ext cx="13513" cy="2908"/>
            </a:xfrm>
            <a:custGeom>
              <a:avLst/>
              <a:gdLst/>
              <a:ahLst/>
              <a:cxnLst/>
              <a:rect l="0" t="0" r="0" b="0"/>
              <a:pathLst>
                <a:path w="13513" h="2908">
                  <a:moveTo>
                    <a:pt x="13017" y="0"/>
                  </a:moveTo>
                  <a:lnTo>
                    <a:pt x="13513" y="2248"/>
                  </a:lnTo>
                  <a:cubicBezTo>
                    <a:pt x="11735" y="2845"/>
                    <a:pt x="9715" y="2324"/>
                    <a:pt x="7925" y="2908"/>
                  </a:cubicBezTo>
                  <a:cubicBezTo>
                    <a:pt x="0" y="1956"/>
                    <a:pt x="5359" y="140"/>
                    <a:pt x="1301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4" name="Shape 18871">
              <a:extLst>
                <a:ext uri="{FF2B5EF4-FFF2-40B4-BE49-F238E27FC236}">
                  <a16:creationId xmlns:a16="http://schemas.microsoft.com/office/drawing/2014/main" id="{4288F458-DB46-465C-B266-12A2E30D4786}"/>
                </a:ext>
              </a:extLst>
            </p:cNvPr>
            <p:cNvSpPr/>
            <p:nvPr/>
          </p:nvSpPr>
          <p:spPr>
            <a:xfrm>
              <a:off x="2907913" y="1638864"/>
              <a:ext cx="17310" cy="5949"/>
            </a:xfrm>
            <a:custGeom>
              <a:avLst/>
              <a:gdLst/>
              <a:ahLst/>
              <a:cxnLst/>
              <a:rect l="0" t="0" r="0" b="0"/>
              <a:pathLst>
                <a:path w="17310" h="5949">
                  <a:moveTo>
                    <a:pt x="12274" y="6"/>
                  </a:moveTo>
                  <a:cubicBezTo>
                    <a:pt x="15396" y="12"/>
                    <a:pt x="17056" y="964"/>
                    <a:pt x="15786" y="3816"/>
                  </a:cubicBezTo>
                  <a:lnTo>
                    <a:pt x="17310" y="3816"/>
                  </a:lnTo>
                  <a:cubicBezTo>
                    <a:pt x="8687" y="4565"/>
                    <a:pt x="965" y="5949"/>
                    <a:pt x="0" y="1873"/>
                  </a:cubicBezTo>
                  <a:cubicBezTo>
                    <a:pt x="4572" y="939"/>
                    <a:pt x="9154" y="0"/>
                    <a:pt x="12274" y="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5" name="Shape 18872">
              <a:extLst>
                <a:ext uri="{FF2B5EF4-FFF2-40B4-BE49-F238E27FC236}">
                  <a16:creationId xmlns:a16="http://schemas.microsoft.com/office/drawing/2014/main" id="{9826F813-8957-4D28-87C4-6B38DEE409BD}"/>
                </a:ext>
              </a:extLst>
            </p:cNvPr>
            <p:cNvSpPr/>
            <p:nvPr/>
          </p:nvSpPr>
          <p:spPr>
            <a:xfrm>
              <a:off x="2927225" y="1641175"/>
              <a:ext cx="8477" cy="1365"/>
            </a:xfrm>
            <a:custGeom>
              <a:avLst/>
              <a:gdLst/>
              <a:ahLst/>
              <a:cxnLst/>
              <a:rect l="0" t="0" r="0" b="0"/>
              <a:pathLst>
                <a:path w="8477" h="1365">
                  <a:moveTo>
                    <a:pt x="6140" y="238"/>
                  </a:moveTo>
                  <a:cubicBezTo>
                    <a:pt x="7667" y="0"/>
                    <a:pt x="8477" y="121"/>
                    <a:pt x="7975" y="1263"/>
                  </a:cubicBezTo>
                  <a:cubicBezTo>
                    <a:pt x="5372" y="1060"/>
                    <a:pt x="2654" y="1174"/>
                    <a:pt x="0" y="1365"/>
                  </a:cubicBezTo>
                  <a:cubicBezTo>
                    <a:pt x="2368" y="1073"/>
                    <a:pt x="4613" y="476"/>
                    <a:pt x="6140" y="2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6" name="Shape 18873">
              <a:extLst>
                <a:ext uri="{FF2B5EF4-FFF2-40B4-BE49-F238E27FC236}">
                  <a16:creationId xmlns:a16="http://schemas.microsoft.com/office/drawing/2014/main" id="{20BF4CD4-1356-4FA6-A830-73B3BECE1119}"/>
                </a:ext>
              </a:extLst>
            </p:cNvPr>
            <p:cNvSpPr/>
            <p:nvPr/>
          </p:nvSpPr>
          <p:spPr>
            <a:xfrm>
              <a:off x="2802273" y="1624978"/>
              <a:ext cx="22803" cy="7245"/>
            </a:xfrm>
            <a:custGeom>
              <a:avLst/>
              <a:gdLst/>
              <a:ahLst/>
              <a:cxnLst/>
              <a:rect l="0" t="0" r="0" b="0"/>
              <a:pathLst>
                <a:path w="22803" h="7245">
                  <a:moveTo>
                    <a:pt x="19680" y="413"/>
                  </a:moveTo>
                  <a:cubicBezTo>
                    <a:pt x="21671" y="112"/>
                    <a:pt x="22803" y="368"/>
                    <a:pt x="21660" y="1663"/>
                  </a:cubicBezTo>
                  <a:cubicBezTo>
                    <a:pt x="19348" y="0"/>
                    <a:pt x="20872" y="6261"/>
                    <a:pt x="16783" y="5207"/>
                  </a:cubicBezTo>
                  <a:cubicBezTo>
                    <a:pt x="0" y="7245"/>
                    <a:pt x="13707" y="1318"/>
                    <a:pt x="19680" y="41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7" name="Shape 18874">
              <a:extLst>
                <a:ext uri="{FF2B5EF4-FFF2-40B4-BE49-F238E27FC236}">
                  <a16:creationId xmlns:a16="http://schemas.microsoft.com/office/drawing/2014/main" id="{F506FDFE-9161-4F3D-AC16-85E1CBE4A940}"/>
                </a:ext>
              </a:extLst>
            </p:cNvPr>
            <p:cNvSpPr/>
            <p:nvPr/>
          </p:nvSpPr>
          <p:spPr>
            <a:xfrm>
              <a:off x="2906964" y="1649127"/>
              <a:ext cx="7925" cy="5029"/>
            </a:xfrm>
            <a:custGeom>
              <a:avLst/>
              <a:gdLst/>
              <a:ahLst/>
              <a:cxnLst/>
              <a:rect l="0" t="0" r="0" b="0"/>
              <a:pathLst>
                <a:path w="7925" h="5029">
                  <a:moveTo>
                    <a:pt x="4839" y="0"/>
                  </a:moveTo>
                  <a:lnTo>
                    <a:pt x="7925" y="5029"/>
                  </a:lnTo>
                  <a:lnTo>
                    <a:pt x="0" y="4051"/>
                  </a:lnTo>
                  <a:lnTo>
                    <a:pt x="483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8" name="Shape 18875">
              <a:extLst>
                <a:ext uri="{FF2B5EF4-FFF2-40B4-BE49-F238E27FC236}">
                  <a16:creationId xmlns:a16="http://schemas.microsoft.com/office/drawing/2014/main" id="{E296834E-B25B-4EAD-8877-224B96C7FF68}"/>
                </a:ext>
              </a:extLst>
            </p:cNvPr>
            <p:cNvSpPr/>
            <p:nvPr/>
          </p:nvSpPr>
          <p:spPr>
            <a:xfrm>
              <a:off x="2846648" y="1649599"/>
              <a:ext cx="17640" cy="2263"/>
            </a:xfrm>
            <a:custGeom>
              <a:avLst/>
              <a:gdLst/>
              <a:ahLst/>
              <a:cxnLst/>
              <a:rect l="0" t="0" r="0" b="0"/>
              <a:pathLst>
                <a:path w="17640" h="2263">
                  <a:moveTo>
                    <a:pt x="5593" y="84"/>
                  </a:moveTo>
                  <a:cubicBezTo>
                    <a:pt x="8941" y="168"/>
                    <a:pt x="13392" y="460"/>
                    <a:pt x="17640" y="549"/>
                  </a:cubicBezTo>
                  <a:cubicBezTo>
                    <a:pt x="15481" y="918"/>
                    <a:pt x="13729" y="1413"/>
                    <a:pt x="13944" y="2263"/>
                  </a:cubicBezTo>
                  <a:lnTo>
                    <a:pt x="165" y="867"/>
                  </a:lnTo>
                  <a:cubicBezTo>
                    <a:pt x="0" y="124"/>
                    <a:pt x="2245" y="0"/>
                    <a:pt x="5593" y="8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9" name="Shape 18876">
              <a:extLst>
                <a:ext uri="{FF2B5EF4-FFF2-40B4-BE49-F238E27FC236}">
                  <a16:creationId xmlns:a16="http://schemas.microsoft.com/office/drawing/2014/main" id="{CC469BFC-E6A3-4A44-81B3-AE6235C7BF34}"/>
                </a:ext>
              </a:extLst>
            </p:cNvPr>
            <p:cNvSpPr/>
            <p:nvPr/>
          </p:nvSpPr>
          <p:spPr>
            <a:xfrm>
              <a:off x="2864283" y="1649306"/>
              <a:ext cx="11087" cy="838"/>
            </a:xfrm>
            <a:custGeom>
              <a:avLst/>
              <a:gdLst/>
              <a:ahLst/>
              <a:cxnLst/>
              <a:rect l="0" t="0" r="0" b="0"/>
              <a:pathLst>
                <a:path w="11087" h="838">
                  <a:moveTo>
                    <a:pt x="0" y="838"/>
                  </a:moveTo>
                  <a:cubicBezTo>
                    <a:pt x="3543" y="229"/>
                    <a:pt x="8687" y="50"/>
                    <a:pt x="110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0" name="Shape 18877">
              <a:extLst>
                <a:ext uri="{FF2B5EF4-FFF2-40B4-BE49-F238E27FC236}">
                  <a16:creationId xmlns:a16="http://schemas.microsoft.com/office/drawing/2014/main" id="{0558A493-DE15-4609-94CD-16CC103B8096}"/>
                </a:ext>
              </a:extLst>
            </p:cNvPr>
            <p:cNvSpPr/>
            <p:nvPr/>
          </p:nvSpPr>
          <p:spPr>
            <a:xfrm>
              <a:off x="2882255" y="1654246"/>
              <a:ext cx="13805" cy="1422"/>
            </a:xfrm>
            <a:custGeom>
              <a:avLst/>
              <a:gdLst/>
              <a:ahLst/>
              <a:cxnLst/>
              <a:rect l="0" t="0" r="0" b="0"/>
              <a:pathLst>
                <a:path w="13805" h="1422">
                  <a:moveTo>
                    <a:pt x="0" y="0"/>
                  </a:moveTo>
                  <a:lnTo>
                    <a:pt x="9728" y="356"/>
                  </a:lnTo>
                  <a:lnTo>
                    <a:pt x="13805" y="142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1" name="Shape 18878">
              <a:extLst>
                <a:ext uri="{FF2B5EF4-FFF2-40B4-BE49-F238E27FC236}">
                  <a16:creationId xmlns:a16="http://schemas.microsoft.com/office/drawing/2014/main" id="{6ECB8B85-C743-49D2-84C6-1971C43AF740}"/>
                </a:ext>
              </a:extLst>
            </p:cNvPr>
            <p:cNvSpPr/>
            <p:nvPr/>
          </p:nvSpPr>
          <p:spPr>
            <a:xfrm>
              <a:off x="2682135" y="1649497"/>
              <a:ext cx="18885" cy="4216"/>
            </a:xfrm>
            <a:custGeom>
              <a:avLst/>
              <a:gdLst/>
              <a:ahLst/>
              <a:cxnLst/>
              <a:rect l="0" t="0" r="0" b="0"/>
              <a:pathLst>
                <a:path w="18885" h="4216">
                  <a:moveTo>
                    <a:pt x="16573" y="0"/>
                  </a:moveTo>
                  <a:cubicBezTo>
                    <a:pt x="18885" y="1663"/>
                    <a:pt x="13297" y="2337"/>
                    <a:pt x="9703" y="3531"/>
                  </a:cubicBezTo>
                  <a:cubicBezTo>
                    <a:pt x="4102" y="4216"/>
                    <a:pt x="0" y="3163"/>
                    <a:pt x="1549" y="1435"/>
                  </a:cubicBezTo>
                  <a:lnTo>
                    <a:pt x="1657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2" name="Shape 18879">
              <a:extLst>
                <a:ext uri="{FF2B5EF4-FFF2-40B4-BE49-F238E27FC236}">
                  <a16:creationId xmlns:a16="http://schemas.microsoft.com/office/drawing/2014/main" id="{1A702E21-CC20-4097-998D-07DB4635CBC1}"/>
                </a:ext>
              </a:extLst>
            </p:cNvPr>
            <p:cNvSpPr/>
            <p:nvPr/>
          </p:nvSpPr>
          <p:spPr>
            <a:xfrm>
              <a:off x="2737094" y="1659439"/>
              <a:ext cx="7087" cy="6236"/>
            </a:xfrm>
            <a:custGeom>
              <a:avLst/>
              <a:gdLst/>
              <a:ahLst/>
              <a:cxnLst/>
              <a:rect l="0" t="0" r="0" b="0"/>
              <a:pathLst>
                <a:path w="7087" h="6236">
                  <a:moveTo>
                    <a:pt x="457" y="0"/>
                  </a:moveTo>
                  <a:cubicBezTo>
                    <a:pt x="2743" y="1651"/>
                    <a:pt x="3023" y="2769"/>
                    <a:pt x="7087" y="3823"/>
                  </a:cubicBezTo>
                  <a:lnTo>
                    <a:pt x="0" y="6236"/>
                  </a:lnTo>
                  <a:lnTo>
                    <a:pt x="4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3" name="Shape 18880">
              <a:extLst>
                <a:ext uri="{FF2B5EF4-FFF2-40B4-BE49-F238E27FC236}">
                  <a16:creationId xmlns:a16="http://schemas.microsoft.com/office/drawing/2014/main" id="{0150E270-BF47-4D85-8DBB-AD18F1752D13}"/>
                </a:ext>
              </a:extLst>
            </p:cNvPr>
            <p:cNvSpPr/>
            <p:nvPr/>
          </p:nvSpPr>
          <p:spPr>
            <a:xfrm>
              <a:off x="2678517" y="1664722"/>
              <a:ext cx="35636" cy="4953"/>
            </a:xfrm>
            <a:custGeom>
              <a:avLst/>
              <a:gdLst/>
              <a:ahLst/>
              <a:cxnLst/>
              <a:rect l="0" t="0" r="0" b="0"/>
              <a:pathLst>
                <a:path w="35636" h="4953">
                  <a:moveTo>
                    <a:pt x="21818" y="0"/>
                  </a:moveTo>
                  <a:cubicBezTo>
                    <a:pt x="35636" y="1410"/>
                    <a:pt x="20574" y="2857"/>
                    <a:pt x="19062" y="4572"/>
                  </a:cubicBezTo>
                  <a:cubicBezTo>
                    <a:pt x="0" y="4953"/>
                    <a:pt x="20320" y="1727"/>
                    <a:pt x="218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4" name="Shape 18881">
              <a:extLst>
                <a:ext uri="{FF2B5EF4-FFF2-40B4-BE49-F238E27FC236}">
                  <a16:creationId xmlns:a16="http://schemas.microsoft.com/office/drawing/2014/main" id="{5752ECAE-DC67-472A-9191-56DC38166CC3}"/>
                </a:ext>
              </a:extLst>
            </p:cNvPr>
            <p:cNvSpPr/>
            <p:nvPr/>
          </p:nvSpPr>
          <p:spPr>
            <a:xfrm>
              <a:off x="2473779" y="1646536"/>
              <a:ext cx="3823" cy="10299"/>
            </a:xfrm>
            <a:custGeom>
              <a:avLst/>
              <a:gdLst/>
              <a:ahLst/>
              <a:cxnLst/>
              <a:rect l="0" t="0" r="0" b="0"/>
              <a:pathLst>
                <a:path w="3823" h="10299">
                  <a:moveTo>
                    <a:pt x="3264" y="0"/>
                  </a:moveTo>
                  <a:lnTo>
                    <a:pt x="3823" y="10223"/>
                  </a:lnTo>
                  <a:lnTo>
                    <a:pt x="0" y="10299"/>
                  </a:lnTo>
                  <a:lnTo>
                    <a:pt x="326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5" name="Shape 18882">
              <a:extLst>
                <a:ext uri="{FF2B5EF4-FFF2-40B4-BE49-F238E27FC236}">
                  <a16:creationId xmlns:a16="http://schemas.microsoft.com/office/drawing/2014/main" id="{136E976D-F54B-47A7-B7EF-27EA7EE713B0}"/>
                </a:ext>
              </a:extLst>
            </p:cNvPr>
            <p:cNvSpPr/>
            <p:nvPr/>
          </p:nvSpPr>
          <p:spPr>
            <a:xfrm>
              <a:off x="2269150" y="1673458"/>
              <a:ext cx="29451" cy="10275"/>
            </a:xfrm>
            <a:custGeom>
              <a:avLst/>
              <a:gdLst/>
              <a:ahLst/>
              <a:cxnLst/>
              <a:rect l="0" t="0" r="0" b="0"/>
              <a:pathLst>
                <a:path w="29451" h="10275">
                  <a:moveTo>
                    <a:pt x="16409" y="0"/>
                  </a:moveTo>
                  <a:cubicBezTo>
                    <a:pt x="12116" y="2083"/>
                    <a:pt x="29451" y="2160"/>
                    <a:pt x="25273" y="4585"/>
                  </a:cubicBezTo>
                  <a:cubicBezTo>
                    <a:pt x="9170" y="1512"/>
                    <a:pt x="22759" y="10275"/>
                    <a:pt x="4940" y="7824"/>
                  </a:cubicBezTo>
                  <a:cubicBezTo>
                    <a:pt x="0" y="1105"/>
                    <a:pt x="5639" y="2540"/>
                    <a:pt x="164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6" name="Shape 18883">
              <a:extLst>
                <a:ext uri="{FF2B5EF4-FFF2-40B4-BE49-F238E27FC236}">
                  <a16:creationId xmlns:a16="http://schemas.microsoft.com/office/drawing/2014/main" id="{BD227C4E-5EFD-4CA8-AA10-C461BFBE23BA}"/>
                </a:ext>
              </a:extLst>
            </p:cNvPr>
            <p:cNvSpPr/>
            <p:nvPr/>
          </p:nvSpPr>
          <p:spPr>
            <a:xfrm>
              <a:off x="2285554" y="1671890"/>
              <a:ext cx="5486" cy="1562"/>
            </a:xfrm>
            <a:custGeom>
              <a:avLst/>
              <a:gdLst/>
              <a:ahLst/>
              <a:cxnLst/>
              <a:rect l="0" t="0" r="0" b="0"/>
              <a:pathLst>
                <a:path w="5486" h="1562">
                  <a:moveTo>
                    <a:pt x="0" y="1562"/>
                  </a:moveTo>
                  <a:cubicBezTo>
                    <a:pt x="914" y="1143"/>
                    <a:pt x="2375" y="647"/>
                    <a:pt x="548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7" name="Shape 18884">
              <a:extLst>
                <a:ext uri="{FF2B5EF4-FFF2-40B4-BE49-F238E27FC236}">
                  <a16:creationId xmlns:a16="http://schemas.microsoft.com/office/drawing/2014/main" id="{D2D5EA50-1BAD-492B-916D-5719209CCED5}"/>
                </a:ext>
              </a:extLst>
            </p:cNvPr>
            <p:cNvSpPr/>
            <p:nvPr/>
          </p:nvSpPr>
          <p:spPr>
            <a:xfrm>
              <a:off x="20116" y="1627470"/>
              <a:ext cx="11456" cy="3442"/>
            </a:xfrm>
            <a:custGeom>
              <a:avLst/>
              <a:gdLst/>
              <a:ahLst/>
              <a:cxnLst/>
              <a:rect l="0" t="0" r="0" b="0"/>
              <a:pathLst>
                <a:path w="11456" h="3442">
                  <a:moveTo>
                    <a:pt x="0" y="0"/>
                  </a:moveTo>
                  <a:lnTo>
                    <a:pt x="11456" y="2133"/>
                  </a:lnTo>
                  <a:lnTo>
                    <a:pt x="7391" y="344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8" name="Shape 18885">
              <a:extLst>
                <a:ext uri="{FF2B5EF4-FFF2-40B4-BE49-F238E27FC236}">
                  <a16:creationId xmlns:a16="http://schemas.microsoft.com/office/drawing/2014/main" id="{C4CD4419-C80A-443F-A15A-13156498D10D}"/>
                </a:ext>
              </a:extLst>
            </p:cNvPr>
            <p:cNvSpPr/>
            <p:nvPr/>
          </p:nvSpPr>
          <p:spPr>
            <a:xfrm>
              <a:off x="0" y="1630676"/>
              <a:ext cx="9576" cy="6515"/>
            </a:xfrm>
            <a:custGeom>
              <a:avLst/>
              <a:gdLst/>
              <a:ahLst/>
              <a:cxnLst/>
              <a:rect l="0" t="0" r="0" b="0"/>
              <a:pathLst>
                <a:path w="9576" h="6515">
                  <a:moveTo>
                    <a:pt x="6871" y="0"/>
                  </a:moveTo>
                  <a:lnTo>
                    <a:pt x="9576" y="6515"/>
                  </a:lnTo>
                  <a:cubicBezTo>
                    <a:pt x="7607" y="5029"/>
                    <a:pt x="2591" y="5600"/>
                    <a:pt x="0" y="5893"/>
                  </a:cubicBezTo>
                  <a:lnTo>
                    <a:pt x="687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9" name="Shape 18886">
              <a:extLst>
                <a:ext uri="{FF2B5EF4-FFF2-40B4-BE49-F238E27FC236}">
                  <a16:creationId xmlns:a16="http://schemas.microsoft.com/office/drawing/2014/main" id="{7B406A04-CA28-4290-8C8A-205C8C9748D4}"/>
                </a:ext>
              </a:extLst>
            </p:cNvPr>
            <p:cNvSpPr/>
            <p:nvPr/>
          </p:nvSpPr>
          <p:spPr>
            <a:xfrm>
              <a:off x="1417505" y="1678616"/>
              <a:ext cx="5004" cy="5905"/>
            </a:xfrm>
            <a:custGeom>
              <a:avLst/>
              <a:gdLst/>
              <a:ahLst/>
              <a:cxnLst/>
              <a:rect l="0" t="0" r="0" b="0"/>
              <a:pathLst>
                <a:path w="5004" h="5905">
                  <a:moveTo>
                    <a:pt x="0" y="0"/>
                  </a:moveTo>
                  <a:lnTo>
                    <a:pt x="5004" y="5905"/>
                  </a:lnTo>
                  <a:lnTo>
                    <a:pt x="2324" y="57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30" name="Shape 18887">
              <a:extLst>
                <a:ext uri="{FF2B5EF4-FFF2-40B4-BE49-F238E27FC236}">
                  <a16:creationId xmlns:a16="http://schemas.microsoft.com/office/drawing/2014/main" id="{9ABB1D1F-7E01-44E6-B958-CCA7FF2C1408}"/>
                </a:ext>
              </a:extLst>
            </p:cNvPr>
            <p:cNvSpPr/>
            <p:nvPr/>
          </p:nvSpPr>
          <p:spPr>
            <a:xfrm>
              <a:off x="1289057" y="1687794"/>
              <a:ext cx="17288" cy="4338"/>
            </a:xfrm>
            <a:custGeom>
              <a:avLst/>
              <a:gdLst/>
              <a:ahLst/>
              <a:cxnLst/>
              <a:rect l="0" t="0" r="0" b="0"/>
              <a:pathLst>
                <a:path w="17288" h="4338">
                  <a:moveTo>
                    <a:pt x="766" y="1016"/>
                  </a:moveTo>
                  <a:cubicBezTo>
                    <a:pt x="2605" y="0"/>
                    <a:pt x="8582" y="4072"/>
                    <a:pt x="17288" y="3272"/>
                  </a:cubicBezTo>
                  <a:cubicBezTo>
                    <a:pt x="11929" y="3031"/>
                    <a:pt x="5680" y="4338"/>
                    <a:pt x="359" y="4097"/>
                  </a:cubicBezTo>
                  <a:cubicBezTo>
                    <a:pt x="0" y="2259"/>
                    <a:pt x="153" y="1355"/>
                    <a:pt x="766" y="10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</p:grpSp>
      <p:pic>
        <p:nvPicPr>
          <p:cNvPr id="19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9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54953" y="640739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מסקנה: האוויר תופס מקום, יש לו </a:t>
            </a:r>
            <a:r>
              <a:rPr lang="he-IL" sz="4900" dirty="0" smtClean="0">
                <a:solidFill>
                  <a:srgbClr val="FF0000"/>
                </a:solidFill>
              </a:rPr>
              <a:t>נפח</a:t>
            </a:r>
            <a:endParaRPr lang="he-IL" sz="4900" dirty="0">
              <a:solidFill>
                <a:srgbClr val="FF0000"/>
              </a:solidFill>
            </a:endParaRPr>
          </a:p>
        </p:txBody>
      </p:sp>
      <p:grpSp>
        <p:nvGrpSpPr>
          <p:cNvPr id="5" name="Group 496824">
            <a:extLst>
              <a:ext uri="{FF2B5EF4-FFF2-40B4-BE49-F238E27FC236}">
                <a16:creationId xmlns:a16="http://schemas.microsoft.com/office/drawing/2014/main" id="{B7DC0FC9-3548-4F7A-8C2B-770EB741B2DD}"/>
              </a:ext>
            </a:extLst>
          </p:cNvPr>
          <p:cNvGrpSpPr/>
          <p:nvPr/>
        </p:nvGrpSpPr>
        <p:grpSpPr>
          <a:xfrm>
            <a:off x="724830" y="3015718"/>
            <a:ext cx="7417228" cy="2812241"/>
            <a:chOff x="0" y="0"/>
            <a:chExt cx="5004710" cy="1692891"/>
          </a:xfrm>
        </p:grpSpPr>
        <p:sp>
          <p:nvSpPr>
            <p:cNvPr id="6" name="Shape 18752">
              <a:extLst>
                <a:ext uri="{FF2B5EF4-FFF2-40B4-BE49-F238E27FC236}">
                  <a16:creationId xmlns:a16="http://schemas.microsoft.com/office/drawing/2014/main" id="{E67904C6-4536-4EC4-B063-F823D4CE0654}"/>
                </a:ext>
              </a:extLst>
            </p:cNvPr>
            <p:cNvSpPr/>
            <p:nvPr/>
          </p:nvSpPr>
          <p:spPr>
            <a:xfrm>
              <a:off x="1320650" y="1351701"/>
              <a:ext cx="862838" cy="140463"/>
            </a:xfrm>
            <a:custGeom>
              <a:avLst/>
              <a:gdLst/>
              <a:ahLst/>
              <a:cxnLst/>
              <a:rect l="0" t="0" r="0" b="0"/>
              <a:pathLst>
                <a:path w="862838" h="140463">
                  <a:moveTo>
                    <a:pt x="431419" y="0"/>
                  </a:moveTo>
                  <a:cubicBezTo>
                    <a:pt x="669684" y="0"/>
                    <a:pt x="862838" y="31445"/>
                    <a:pt x="862838" y="70231"/>
                  </a:cubicBezTo>
                  <a:cubicBezTo>
                    <a:pt x="862838" y="109017"/>
                    <a:pt x="669684" y="140463"/>
                    <a:pt x="431419" y="140463"/>
                  </a:cubicBezTo>
                  <a:cubicBezTo>
                    <a:pt x="193154" y="140463"/>
                    <a:pt x="0" y="109017"/>
                    <a:pt x="0" y="70231"/>
                  </a:cubicBezTo>
                  <a:cubicBezTo>
                    <a:pt x="0" y="31445"/>
                    <a:pt x="193154" y="0"/>
                    <a:pt x="43141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" name="Shape 18753">
              <a:extLst>
                <a:ext uri="{FF2B5EF4-FFF2-40B4-BE49-F238E27FC236}">
                  <a16:creationId xmlns:a16="http://schemas.microsoft.com/office/drawing/2014/main" id="{C317B592-B440-4190-9F9A-2C422A1B92AD}"/>
                </a:ext>
              </a:extLst>
            </p:cNvPr>
            <p:cNvSpPr/>
            <p:nvPr/>
          </p:nvSpPr>
          <p:spPr>
            <a:xfrm>
              <a:off x="1357520" y="16978"/>
              <a:ext cx="783590" cy="1030936"/>
            </a:xfrm>
            <a:custGeom>
              <a:avLst/>
              <a:gdLst/>
              <a:ahLst/>
              <a:cxnLst/>
              <a:rect l="0" t="0" r="0" b="0"/>
              <a:pathLst>
                <a:path w="783590" h="1030936">
                  <a:moveTo>
                    <a:pt x="387947" y="0"/>
                  </a:moveTo>
                  <a:cubicBezTo>
                    <a:pt x="471069" y="0"/>
                    <a:pt x="570700" y="9551"/>
                    <a:pt x="685508" y="36970"/>
                  </a:cubicBezTo>
                  <a:lnTo>
                    <a:pt x="783590" y="992239"/>
                  </a:lnTo>
                  <a:cubicBezTo>
                    <a:pt x="737464" y="1006920"/>
                    <a:pt x="654952" y="1028573"/>
                    <a:pt x="569684" y="1028573"/>
                  </a:cubicBezTo>
                  <a:cubicBezTo>
                    <a:pt x="505193" y="1028573"/>
                    <a:pt x="439166" y="1016178"/>
                    <a:pt x="386080" y="979030"/>
                  </a:cubicBezTo>
                  <a:cubicBezTo>
                    <a:pt x="386080" y="979030"/>
                    <a:pt x="259080" y="1030936"/>
                    <a:pt x="110223" y="1030936"/>
                  </a:cubicBezTo>
                  <a:cubicBezTo>
                    <a:pt x="74270" y="1030936"/>
                    <a:pt x="37021" y="1027900"/>
                    <a:pt x="0" y="1020381"/>
                  </a:cubicBezTo>
                  <a:lnTo>
                    <a:pt x="92976" y="50508"/>
                  </a:lnTo>
                  <a:cubicBezTo>
                    <a:pt x="92976" y="50508"/>
                    <a:pt x="196812" y="0"/>
                    <a:pt x="38794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3DDE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" name="Shape 18754">
              <a:extLst>
                <a:ext uri="{FF2B5EF4-FFF2-40B4-BE49-F238E27FC236}">
                  <a16:creationId xmlns:a16="http://schemas.microsoft.com/office/drawing/2014/main" id="{78582AA6-B77E-46D5-8F8A-6CD26245E7B8}"/>
                </a:ext>
              </a:extLst>
            </p:cNvPr>
            <p:cNvSpPr/>
            <p:nvPr/>
          </p:nvSpPr>
          <p:spPr>
            <a:xfrm>
              <a:off x="1431015" y="53462"/>
              <a:ext cx="654647" cy="709842"/>
            </a:xfrm>
            <a:custGeom>
              <a:avLst/>
              <a:gdLst/>
              <a:ahLst/>
              <a:cxnLst/>
              <a:rect l="0" t="0" r="0" b="0"/>
              <a:pathLst>
                <a:path w="654647" h="709842">
                  <a:moveTo>
                    <a:pt x="205127" y="2342"/>
                  </a:moveTo>
                  <a:cubicBezTo>
                    <a:pt x="211477" y="2311"/>
                    <a:pt x="216964" y="2918"/>
                    <a:pt x="220726" y="4725"/>
                  </a:cubicBezTo>
                  <a:cubicBezTo>
                    <a:pt x="235776" y="11964"/>
                    <a:pt x="245809" y="0"/>
                    <a:pt x="253327" y="11913"/>
                  </a:cubicBezTo>
                  <a:cubicBezTo>
                    <a:pt x="260858" y="23813"/>
                    <a:pt x="285940" y="12548"/>
                    <a:pt x="321056" y="37630"/>
                  </a:cubicBezTo>
                  <a:cubicBezTo>
                    <a:pt x="356172" y="62713"/>
                    <a:pt x="426403" y="0"/>
                    <a:pt x="451485" y="5017"/>
                  </a:cubicBezTo>
                  <a:cubicBezTo>
                    <a:pt x="476567" y="10033"/>
                    <a:pt x="544284" y="10033"/>
                    <a:pt x="539941" y="11913"/>
                  </a:cubicBezTo>
                  <a:cubicBezTo>
                    <a:pt x="535584" y="13780"/>
                    <a:pt x="564350" y="95314"/>
                    <a:pt x="570421" y="100330"/>
                  </a:cubicBezTo>
                  <a:cubicBezTo>
                    <a:pt x="576491" y="105347"/>
                    <a:pt x="619544" y="243307"/>
                    <a:pt x="622617" y="250825"/>
                  </a:cubicBezTo>
                  <a:cubicBezTo>
                    <a:pt x="625716" y="258356"/>
                    <a:pt x="634581" y="323571"/>
                    <a:pt x="633336" y="330365"/>
                  </a:cubicBezTo>
                  <a:cubicBezTo>
                    <a:pt x="632079" y="337172"/>
                    <a:pt x="612013" y="443967"/>
                    <a:pt x="612013" y="443967"/>
                  </a:cubicBezTo>
                  <a:lnTo>
                    <a:pt x="654647" y="554330"/>
                  </a:lnTo>
                  <a:lnTo>
                    <a:pt x="321056" y="655714"/>
                  </a:lnTo>
                  <a:lnTo>
                    <a:pt x="327330" y="697294"/>
                  </a:lnTo>
                  <a:cubicBezTo>
                    <a:pt x="327330" y="697294"/>
                    <a:pt x="268376" y="684759"/>
                    <a:pt x="258356" y="675386"/>
                  </a:cubicBezTo>
                  <a:cubicBezTo>
                    <a:pt x="248310" y="666026"/>
                    <a:pt x="142964" y="709842"/>
                    <a:pt x="142964" y="709842"/>
                  </a:cubicBezTo>
                  <a:lnTo>
                    <a:pt x="19482" y="675386"/>
                  </a:lnTo>
                  <a:lnTo>
                    <a:pt x="95314" y="559346"/>
                  </a:lnTo>
                  <a:cubicBezTo>
                    <a:pt x="95314" y="559346"/>
                    <a:pt x="0" y="466535"/>
                    <a:pt x="0" y="459016"/>
                  </a:cubicBezTo>
                  <a:cubicBezTo>
                    <a:pt x="0" y="451485"/>
                    <a:pt x="42634" y="328587"/>
                    <a:pt x="47651" y="318554"/>
                  </a:cubicBezTo>
                  <a:cubicBezTo>
                    <a:pt x="52667" y="308521"/>
                    <a:pt x="65215" y="253340"/>
                    <a:pt x="67716" y="243307"/>
                  </a:cubicBezTo>
                  <a:cubicBezTo>
                    <a:pt x="70231" y="233274"/>
                    <a:pt x="27584" y="145479"/>
                    <a:pt x="30099" y="137960"/>
                  </a:cubicBezTo>
                  <a:cubicBezTo>
                    <a:pt x="32601" y="130429"/>
                    <a:pt x="80264" y="63335"/>
                    <a:pt x="80264" y="63335"/>
                  </a:cubicBezTo>
                  <a:cubicBezTo>
                    <a:pt x="80264" y="63335"/>
                    <a:pt x="132931" y="0"/>
                    <a:pt x="147981" y="4725"/>
                  </a:cubicBezTo>
                  <a:cubicBezTo>
                    <a:pt x="159268" y="8277"/>
                    <a:pt x="186078" y="2436"/>
                    <a:pt x="205127" y="234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F3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" name="Shape 18755">
              <a:extLst>
                <a:ext uri="{FF2B5EF4-FFF2-40B4-BE49-F238E27FC236}">
                  <a16:creationId xmlns:a16="http://schemas.microsoft.com/office/drawing/2014/main" id="{8C3DE165-893F-471E-BF4C-2BE62A3954BE}"/>
                </a:ext>
              </a:extLst>
            </p:cNvPr>
            <p:cNvSpPr/>
            <p:nvPr/>
          </p:nvSpPr>
          <p:spPr>
            <a:xfrm>
              <a:off x="1479299" y="464195"/>
              <a:ext cx="483464" cy="148615"/>
            </a:xfrm>
            <a:custGeom>
              <a:avLst/>
              <a:gdLst/>
              <a:ahLst/>
              <a:cxnLst/>
              <a:rect l="0" t="0" r="0" b="0"/>
              <a:pathLst>
                <a:path w="483464" h="148615">
                  <a:moveTo>
                    <a:pt x="324193" y="0"/>
                  </a:moveTo>
                  <a:lnTo>
                    <a:pt x="483464" y="87795"/>
                  </a:lnTo>
                  <a:lnTo>
                    <a:pt x="332968" y="23838"/>
                  </a:lnTo>
                  <a:lnTo>
                    <a:pt x="47028" y="148615"/>
                  </a:lnTo>
                  <a:lnTo>
                    <a:pt x="0" y="101905"/>
                  </a:lnTo>
                  <a:lnTo>
                    <a:pt x="32419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" name="Shape 18756">
              <a:extLst>
                <a:ext uri="{FF2B5EF4-FFF2-40B4-BE49-F238E27FC236}">
                  <a16:creationId xmlns:a16="http://schemas.microsoft.com/office/drawing/2014/main" id="{344FDC7A-D191-4226-B6C9-3BCF7EEB06EF}"/>
                </a:ext>
              </a:extLst>
            </p:cNvPr>
            <p:cNvSpPr/>
            <p:nvPr/>
          </p:nvSpPr>
          <p:spPr>
            <a:xfrm>
              <a:off x="1533855" y="306188"/>
              <a:ext cx="242036" cy="168046"/>
            </a:xfrm>
            <a:custGeom>
              <a:avLst/>
              <a:gdLst/>
              <a:ahLst/>
              <a:cxnLst/>
              <a:rect l="0" t="0" r="0" b="0"/>
              <a:pathLst>
                <a:path w="242036" h="168046">
                  <a:moveTo>
                    <a:pt x="0" y="0"/>
                  </a:moveTo>
                  <a:lnTo>
                    <a:pt x="242036" y="150482"/>
                  </a:lnTo>
                  <a:lnTo>
                    <a:pt x="199403" y="16804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" name="Shape 18757">
              <a:extLst>
                <a:ext uri="{FF2B5EF4-FFF2-40B4-BE49-F238E27FC236}">
                  <a16:creationId xmlns:a16="http://schemas.microsoft.com/office/drawing/2014/main" id="{1C1DC153-0A6E-410E-A537-90EECD26D301}"/>
                </a:ext>
              </a:extLst>
            </p:cNvPr>
            <p:cNvSpPr/>
            <p:nvPr/>
          </p:nvSpPr>
          <p:spPr>
            <a:xfrm>
              <a:off x="1615370" y="131858"/>
              <a:ext cx="283439" cy="258344"/>
            </a:xfrm>
            <a:custGeom>
              <a:avLst/>
              <a:gdLst/>
              <a:ahLst/>
              <a:cxnLst/>
              <a:rect l="0" t="0" r="0" b="0"/>
              <a:pathLst>
                <a:path w="283439" h="258344">
                  <a:moveTo>
                    <a:pt x="0" y="0"/>
                  </a:moveTo>
                  <a:lnTo>
                    <a:pt x="160528" y="214363"/>
                  </a:lnTo>
                  <a:lnTo>
                    <a:pt x="283439" y="140462"/>
                  </a:lnTo>
                  <a:lnTo>
                    <a:pt x="160528" y="25834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" name="Shape 18758">
              <a:extLst>
                <a:ext uri="{FF2B5EF4-FFF2-40B4-BE49-F238E27FC236}">
                  <a16:creationId xmlns:a16="http://schemas.microsoft.com/office/drawing/2014/main" id="{44615B22-C88E-41A7-95C3-7054EB2C7707}"/>
                </a:ext>
              </a:extLst>
            </p:cNvPr>
            <p:cNvSpPr/>
            <p:nvPr/>
          </p:nvSpPr>
          <p:spPr>
            <a:xfrm>
              <a:off x="1891574" y="131853"/>
              <a:ext cx="162065" cy="237706"/>
            </a:xfrm>
            <a:custGeom>
              <a:avLst/>
              <a:gdLst/>
              <a:ahLst/>
              <a:cxnLst/>
              <a:rect l="0" t="0" r="0" b="0"/>
              <a:pathLst>
                <a:path w="162065" h="237706">
                  <a:moveTo>
                    <a:pt x="0" y="0"/>
                  </a:moveTo>
                  <a:cubicBezTo>
                    <a:pt x="0" y="0"/>
                    <a:pt x="56134" y="178092"/>
                    <a:pt x="51117" y="178092"/>
                  </a:cubicBezTo>
                  <a:cubicBezTo>
                    <a:pt x="46113" y="178092"/>
                    <a:pt x="162065" y="237706"/>
                    <a:pt x="162065" y="237706"/>
                  </a:cubicBezTo>
                  <a:lnTo>
                    <a:pt x="18516" y="2056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" name="Shape 18759">
              <a:extLst>
                <a:ext uri="{FF2B5EF4-FFF2-40B4-BE49-F238E27FC236}">
                  <a16:creationId xmlns:a16="http://schemas.microsoft.com/office/drawing/2014/main" id="{A0CE4A0A-9DBA-410A-8D28-1B05BD68969E}"/>
                </a:ext>
              </a:extLst>
            </p:cNvPr>
            <p:cNvSpPr/>
            <p:nvPr/>
          </p:nvSpPr>
          <p:spPr>
            <a:xfrm>
              <a:off x="1665633" y="723806"/>
              <a:ext cx="28308" cy="5539"/>
            </a:xfrm>
            <a:custGeom>
              <a:avLst/>
              <a:gdLst/>
              <a:ahLst/>
              <a:cxnLst/>
              <a:rect l="0" t="0" r="0" b="0"/>
              <a:pathLst>
                <a:path w="28308" h="5539">
                  <a:moveTo>
                    <a:pt x="14949" y="0"/>
                  </a:moveTo>
                  <a:lnTo>
                    <a:pt x="28308" y="4630"/>
                  </a:lnTo>
                  <a:lnTo>
                    <a:pt x="0" y="5539"/>
                  </a:lnTo>
                  <a:lnTo>
                    <a:pt x="149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" name="Shape 18760">
              <a:extLst>
                <a:ext uri="{FF2B5EF4-FFF2-40B4-BE49-F238E27FC236}">
                  <a16:creationId xmlns:a16="http://schemas.microsoft.com/office/drawing/2014/main" id="{4D9567B7-0F0B-4BC9-A84E-5395F857E2C4}"/>
                </a:ext>
              </a:extLst>
            </p:cNvPr>
            <p:cNvSpPr/>
            <p:nvPr/>
          </p:nvSpPr>
          <p:spPr>
            <a:xfrm>
              <a:off x="1693941" y="709176"/>
              <a:ext cx="64403" cy="41580"/>
            </a:xfrm>
            <a:custGeom>
              <a:avLst/>
              <a:gdLst/>
              <a:ahLst/>
              <a:cxnLst/>
              <a:rect l="0" t="0" r="0" b="0"/>
              <a:pathLst>
                <a:path w="64403" h="41580">
                  <a:moveTo>
                    <a:pt x="58130" y="0"/>
                  </a:moveTo>
                  <a:lnTo>
                    <a:pt x="64403" y="41580"/>
                  </a:lnTo>
                  <a:lnTo>
                    <a:pt x="0" y="19260"/>
                  </a:lnTo>
                  <a:lnTo>
                    <a:pt x="27091" y="18390"/>
                  </a:lnTo>
                  <a:lnTo>
                    <a:pt x="581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" name="Shape 18761">
              <a:extLst>
                <a:ext uri="{FF2B5EF4-FFF2-40B4-BE49-F238E27FC236}">
                  <a16:creationId xmlns:a16="http://schemas.microsoft.com/office/drawing/2014/main" id="{0778711B-CE93-4264-8DA2-F6D2B3DEECDE}"/>
                </a:ext>
              </a:extLst>
            </p:cNvPr>
            <p:cNvSpPr/>
            <p:nvPr/>
          </p:nvSpPr>
          <p:spPr>
            <a:xfrm>
              <a:off x="1450496" y="649816"/>
              <a:ext cx="215136" cy="113488"/>
            </a:xfrm>
            <a:custGeom>
              <a:avLst/>
              <a:gdLst/>
              <a:ahLst/>
              <a:cxnLst/>
              <a:rect l="0" t="0" r="0" b="0"/>
              <a:pathLst>
                <a:path w="215136" h="113488">
                  <a:moveTo>
                    <a:pt x="57620" y="0"/>
                  </a:moveTo>
                  <a:lnTo>
                    <a:pt x="42380" y="85078"/>
                  </a:lnTo>
                  <a:lnTo>
                    <a:pt x="215136" y="79529"/>
                  </a:lnTo>
                  <a:lnTo>
                    <a:pt x="123482" y="113488"/>
                  </a:lnTo>
                  <a:lnTo>
                    <a:pt x="0" y="79032"/>
                  </a:lnTo>
                  <a:lnTo>
                    <a:pt x="576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" name="Shape 18762">
              <a:extLst>
                <a:ext uri="{FF2B5EF4-FFF2-40B4-BE49-F238E27FC236}">
                  <a16:creationId xmlns:a16="http://schemas.microsoft.com/office/drawing/2014/main" id="{4352063E-FA0C-4ADF-B29B-D8F2059AF0BC}"/>
                </a:ext>
              </a:extLst>
            </p:cNvPr>
            <p:cNvSpPr/>
            <p:nvPr/>
          </p:nvSpPr>
          <p:spPr>
            <a:xfrm>
              <a:off x="468046" y="678059"/>
              <a:ext cx="2336318" cy="977272"/>
            </a:xfrm>
            <a:custGeom>
              <a:avLst/>
              <a:gdLst/>
              <a:ahLst/>
              <a:cxnLst/>
              <a:rect l="0" t="0" r="0" b="0"/>
              <a:pathLst>
                <a:path w="2336318" h="977272">
                  <a:moveTo>
                    <a:pt x="48499" y="1663"/>
                  </a:moveTo>
                  <a:cubicBezTo>
                    <a:pt x="53888" y="2218"/>
                    <a:pt x="57480" y="3462"/>
                    <a:pt x="57480" y="3462"/>
                  </a:cubicBezTo>
                  <a:lnTo>
                    <a:pt x="88646" y="3462"/>
                  </a:lnTo>
                  <a:cubicBezTo>
                    <a:pt x="99835" y="63050"/>
                    <a:pt x="154546" y="57348"/>
                    <a:pt x="154546" y="57348"/>
                  </a:cubicBezTo>
                  <a:cubicBezTo>
                    <a:pt x="154546" y="745561"/>
                    <a:pt x="1125881" y="835541"/>
                    <a:pt x="1125881" y="835541"/>
                  </a:cubicBezTo>
                  <a:cubicBezTo>
                    <a:pt x="1125881" y="891027"/>
                    <a:pt x="1185659" y="889871"/>
                    <a:pt x="1185659" y="889871"/>
                  </a:cubicBezTo>
                  <a:lnTo>
                    <a:pt x="1537957" y="889871"/>
                  </a:lnTo>
                  <a:cubicBezTo>
                    <a:pt x="1537957" y="889871"/>
                    <a:pt x="1597673" y="891027"/>
                    <a:pt x="1597673" y="835541"/>
                  </a:cubicBezTo>
                  <a:cubicBezTo>
                    <a:pt x="1597673" y="835541"/>
                    <a:pt x="2048967" y="793542"/>
                    <a:pt x="2336318" y="548838"/>
                  </a:cubicBezTo>
                  <a:cubicBezTo>
                    <a:pt x="2065084" y="870300"/>
                    <a:pt x="1511427" y="921786"/>
                    <a:pt x="1511427" y="921786"/>
                  </a:cubicBezTo>
                  <a:cubicBezTo>
                    <a:pt x="1511427" y="977272"/>
                    <a:pt x="1451699" y="976116"/>
                    <a:pt x="1451699" y="976116"/>
                  </a:cubicBezTo>
                  <a:lnTo>
                    <a:pt x="1099401" y="976116"/>
                  </a:lnTo>
                  <a:cubicBezTo>
                    <a:pt x="1099401" y="976116"/>
                    <a:pt x="1039622" y="977272"/>
                    <a:pt x="1039622" y="921786"/>
                  </a:cubicBezTo>
                  <a:cubicBezTo>
                    <a:pt x="1039622" y="921786"/>
                    <a:pt x="68300" y="831807"/>
                    <a:pt x="68300" y="143594"/>
                  </a:cubicBezTo>
                  <a:cubicBezTo>
                    <a:pt x="68300" y="143594"/>
                    <a:pt x="0" y="151417"/>
                    <a:pt x="0" y="67483"/>
                  </a:cubicBezTo>
                  <a:cubicBezTo>
                    <a:pt x="0" y="4542"/>
                    <a:pt x="32333" y="0"/>
                    <a:pt x="48499" y="166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CD4E3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" name="Shape 18763">
              <a:extLst>
                <a:ext uri="{FF2B5EF4-FFF2-40B4-BE49-F238E27FC236}">
                  <a16:creationId xmlns:a16="http://schemas.microsoft.com/office/drawing/2014/main" id="{04825267-DDA6-4C7F-AC0F-6284300BBA39}"/>
                </a:ext>
              </a:extLst>
            </p:cNvPr>
            <p:cNvSpPr/>
            <p:nvPr/>
          </p:nvSpPr>
          <p:spPr>
            <a:xfrm>
              <a:off x="1546983" y="1650581"/>
              <a:ext cx="19584" cy="3594"/>
            </a:xfrm>
            <a:custGeom>
              <a:avLst/>
              <a:gdLst/>
              <a:ahLst/>
              <a:cxnLst/>
              <a:rect l="0" t="0" r="0" b="0"/>
              <a:pathLst>
                <a:path w="19584" h="3594">
                  <a:moveTo>
                    <a:pt x="0" y="0"/>
                  </a:moveTo>
                  <a:lnTo>
                    <a:pt x="19584" y="3594"/>
                  </a:lnTo>
                  <a:cubicBezTo>
                    <a:pt x="17869" y="3566"/>
                    <a:pt x="13802" y="3398"/>
                    <a:pt x="8561" y="2522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" name="Shape 18764">
              <a:extLst>
                <a:ext uri="{FF2B5EF4-FFF2-40B4-BE49-F238E27FC236}">
                  <a16:creationId xmlns:a16="http://schemas.microsoft.com/office/drawing/2014/main" id="{3AEDA74B-793A-47F1-8256-410D749C6E12}"/>
                </a:ext>
              </a:extLst>
            </p:cNvPr>
            <p:cNvSpPr/>
            <p:nvPr/>
          </p:nvSpPr>
          <p:spPr>
            <a:xfrm>
              <a:off x="1508515" y="1610716"/>
              <a:ext cx="38468" cy="39865"/>
            </a:xfrm>
            <a:custGeom>
              <a:avLst/>
              <a:gdLst/>
              <a:ahLst/>
              <a:cxnLst/>
              <a:rect l="0" t="0" r="0" b="0"/>
              <a:pathLst>
                <a:path w="38468" h="39865">
                  <a:moveTo>
                    <a:pt x="0" y="0"/>
                  </a:moveTo>
                  <a:cubicBezTo>
                    <a:pt x="3347" y="20504"/>
                    <a:pt x="16145" y="31341"/>
                    <a:pt x="28964" y="37065"/>
                  </a:cubicBezTo>
                  <a:lnTo>
                    <a:pt x="38468" y="39865"/>
                  </a:lnTo>
                  <a:lnTo>
                    <a:pt x="29264" y="38176"/>
                  </a:lnTo>
                  <a:cubicBezTo>
                    <a:pt x="6687" y="28687"/>
                    <a:pt x="1286" y="892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" name="Shape 18765">
              <a:extLst>
                <a:ext uri="{FF2B5EF4-FFF2-40B4-BE49-F238E27FC236}">
                  <a16:creationId xmlns:a16="http://schemas.microsoft.com/office/drawing/2014/main" id="{21D7DEBB-BA3F-4D42-BD5A-43AF0580CEEC}"/>
                </a:ext>
              </a:extLst>
            </p:cNvPr>
            <p:cNvSpPr/>
            <p:nvPr/>
          </p:nvSpPr>
          <p:spPr>
            <a:xfrm>
              <a:off x="1458825" y="1593579"/>
              <a:ext cx="45931" cy="5974"/>
            </a:xfrm>
            <a:custGeom>
              <a:avLst/>
              <a:gdLst/>
              <a:ahLst/>
              <a:cxnLst/>
              <a:rect l="0" t="0" r="0" b="0"/>
              <a:pathLst>
                <a:path w="45931" h="5974">
                  <a:moveTo>
                    <a:pt x="0" y="0"/>
                  </a:moveTo>
                  <a:lnTo>
                    <a:pt x="45931" y="5974"/>
                  </a:lnTo>
                  <a:cubicBezTo>
                    <a:pt x="41586" y="5521"/>
                    <a:pt x="32495" y="4514"/>
                    <a:pt x="19390" y="276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" name="Shape 18766">
              <a:extLst>
                <a:ext uri="{FF2B5EF4-FFF2-40B4-BE49-F238E27FC236}">
                  <a16:creationId xmlns:a16="http://schemas.microsoft.com/office/drawing/2014/main" id="{EB42D843-0716-458D-AD16-3B85FA4AF8E1}"/>
                </a:ext>
              </a:extLst>
            </p:cNvPr>
            <p:cNvSpPr/>
            <p:nvPr/>
          </p:nvSpPr>
          <p:spPr>
            <a:xfrm>
              <a:off x="864333" y="1384047"/>
              <a:ext cx="594492" cy="209532"/>
            </a:xfrm>
            <a:custGeom>
              <a:avLst/>
              <a:gdLst/>
              <a:ahLst/>
              <a:cxnLst/>
              <a:rect l="0" t="0" r="0" b="0"/>
              <a:pathLst>
                <a:path w="594492" h="209532">
                  <a:moveTo>
                    <a:pt x="0" y="0"/>
                  </a:moveTo>
                  <a:cubicBezTo>
                    <a:pt x="217045" y="140367"/>
                    <a:pt x="481224" y="192516"/>
                    <a:pt x="591305" y="209079"/>
                  </a:cubicBezTo>
                  <a:lnTo>
                    <a:pt x="594492" y="209532"/>
                  </a:lnTo>
                  <a:lnTo>
                    <a:pt x="534212" y="201692"/>
                  </a:lnTo>
                  <a:cubicBezTo>
                    <a:pt x="295895" y="163480"/>
                    <a:pt x="123337" y="85022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" name="Shape 18767">
              <a:extLst>
                <a:ext uri="{FF2B5EF4-FFF2-40B4-BE49-F238E27FC236}">
                  <a16:creationId xmlns:a16="http://schemas.microsoft.com/office/drawing/2014/main" id="{6FABA6C7-9F02-4C21-A3F9-5C1F495B728B}"/>
                </a:ext>
              </a:extLst>
            </p:cNvPr>
            <p:cNvSpPr/>
            <p:nvPr/>
          </p:nvSpPr>
          <p:spPr>
            <a:xfrm>
              <a:off x="692413" y="993356"/>
              <a:ext cx="2239188" cy="574573"/>
            </a:xfrm>
            <a:custGeom>
              <a:avLst/>
              <a:gdLst/>
              <a:ahLst/>
              <a:cxnLst/>
              <a:rect l="0" t="0" r="0" b="0"/>
              <a:pathLst>
                <a:path w="2239188" h="574573">
                  <a:moveTo>
                    <a:pt x="2239188" y="0"/>
                  </a:moveTo>
                  <a:cubicBezTo>
                    <a:pt x="2207463" y="138671"/>
                    <a:pt x="2123453" y="244946"/>
                    <a:pt x="2017687" y="326492"/>
                  </a:cubicBezTo>
                  <a:cubicBezTo>
                    <a:pt x="2051596" y="298336"/>
                    <a:pt x="2083346" y="267437"/>
                    <a:pt x="2111960" y="233541"/>
                  </a:cubicBezTo>
                  <a:cubicBezTo>
                    <a:pt x="1824596" y="478244"/>
                    <a:pt x="1373302" y="520243"/>
                    <a:pt x="1373302" y="520243"/>
                  </a:cubicBezTo>
                  <a:cubicBezTo>
                    <a:pt x="1373302" y="573519"/>
                    <a:pt x="1318273" y="574573"/>
                    <a:pt x="1313866" y="574573"/>
                  </a:cubicBezTo>
                  <a:lnTo>
                    <a:pt x="961009" y="574573"/>
                  </a:lnTo>
                  <a:cubicBezTo>
                    <a:pt x="956602" y="574573"/>
                    <a:pt x="901510" y="573519"/>
                    <a:pt x="901510" y="520243"/>
                  </a:cubicBezTo>
                  <a:cubicBezTo>
                    <a:pt x="901510" y="520243"/>
                    <a:pt x="222669" y="457378"/>
                    <a:pt x="0" y="34646"/>
                  </a:cubicBezTo>
                  <a:cubicBezTo>
                    <a:pt x="51257" y="18821"/>
                    <a:pt x="99327" y="2655"/>
                    <a:pt x="99327" y="2655"/>
                  </a:cubicBezTo>
                  <a:cubicBezTo>
                    <a:pt x="183744" y="42393"/>
                    <a:pt x="261798" y="55639"/>
                    <a:pt x="328371" y="55639"/>
                  </a:cubicBezTo>
                  <a:cubicBezTo>
                    <a:pt x="461518" y="55639"/>
                    <a:pt x="548729" y="2655"/>
                    <a:pt x="548729" y="2655"/>
                  </a:cubicBezTo>
                  <a:cubicBezTo>
                    <a:pt x="586093" y="22771"/>
                    <a:pt x="625463" y="35967"/>
                    <a:pt x="665112" y="44006"/>
                  </a:cubicBezTo>
                  <a:lnTo>
                    <a:pt x="628460" y="426339"/>
                  </a:lnTo>
                  <a:cubicBezTo>
                    <a:pt x="628307" y="427089"/>
                    <a:pt x="628244" y="427825"/>
                    <a:pt x="628244" y="428575"/>
                  </a:cubicBezTo>
                  <a:cubicBezTo>
                    <a:pt x="628244" y="467361"/>
                    <a:pt x="821398" y="498805"/>
                    <a:pt x="1059663" y="498805"/>
                  </a:cubicBezTo>
                  <a:cubicBezTo>
                    <a:pt x="1297915" y="498805"/>
                    <a:pt x="1491082" y="467361"/>
                    <a:pt x="1491082" y="428575"/>
                  </a:cubicBezTo>
                  <a:cubicBezTo>
                    <a:pt x="1491082" y="427775"/>
                    <a:pt x="1490993" y="426974"/>
                    <a:pt x="1490828" y="426187"/>
                  </a:cubicBezTo>
                  <a:lnTo>
                    <a:pt x="1448702" y="15863"/>
                  </a:lnTo>
                  <a:cubicBezTo>
                    <a:pt x="1472337" y="8344"/>
                    <a:pt x="1486434" y="2655"/>
                    <a:pt x="1486434" y="2655"/>
                  </a:cubicBezTo>
                  <a:cubicBezTo>
                    <a:pt x="1530667" y="41580"/>
                    <a:pt x="1592187" y="54547"/>
                    <a:pt x="1654582" y="54547"/>
                  </a:cubicBezTo>
                  <a:cubicBezTo>
                    <a:pt x="1779334" y="54547"/>
                    <a:pt x="1907527" y="2655"/>
                    <a:pt x="1907527" y="2655"/>
                  </a:cubicBezTo>
                  <a:cubicBezTo>
                    <a:pt x="1956054" y="41885"/>
                    <a:pt x="2008480" y="55055"/>
                    <a:pt x="2057019" y="55055"/>
                  </a:cubicBezTo>
                  <a:cubicBezTo>
                    <a:pt x="2156244" y="55055"/>
                    <a:pt x="2239188" y="0"/>
                    <a:pt x="223918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89A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" name="Shape 18768">
              <a:extLst>
                <a:ext uri="{FF2B5EF4-FFF2-40B4-BE49-F238E27FC236}">
                  <a16:creationId xmlns:a16="http://schemas.microsoft.com/office/drawing/2014/main" id="{501246FD-BC26-4A1A-ACAC-9F7D3B8692CC}"/>
                </a:ext>
              </a:extLst>
            </p:cNvPr>
            <p:cNvSpPr/>
            <p:nvPr/>
          </p:nvSpPr>
          <p:spPr>
            <a:xfrm>
              <a:off x="1320652" y="1419699"/>
              <a:ext cx="216" cy="2236"/>
            </a:xfrm>
            <a:custGeom>
              <a:avLst/>
              <a:gdLst/>
              <a:ahLst/>
              <a:cxnLst/>
              <a:rect l="0" t="0" r="0" b="0"/>
              <a:pathLst>
                <a:path w="216" h="2236">
                  <a:moveTo>
                    <a:pt x="0" y="2236"/>
                  </a:moveTo>
                  <a:lnTo>
                    <a:pt x="2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C849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" name="Shape 18769">
              <a:extLst>
                <a:ext uri="{FF2B5EF4-FFF2-40B4-BE49-F238E27FC236}">
                  <a16:creationId xmlns:a16="http://schemas.microsoft.com/office/drawing/2014/main" id="{E2B5A0B5-D000-4553-9FE3-CE889B95E433}"/>
                </a:ext>
              </a:extLst>
            </p:cNvPr>
            <p:cNvSpPr/>
            <p:nvPr/>
          </p:nvSpPr>
          <p:spPr>
            <a:xfrm>
              <a:off x="2183248" y="1419546"/>
              <a:ext cx="241" cy="2388"/>
            </a:xfrm>
            <a:custGeom>
              <a:avLst/>
              <a:gdLst/>
              <a:ahLst/>
              <a:cxnLst/>
              <a:rect l="0" t="0" r="0" b="0"/>
              <a:pathLst>
                <a:path w="241" h="2388">
                  <a:moveTo>
                    <a:pt x="241" y="2388"/>
                  </a:moveTo>
                  <a:cubicBezTo>
                    <a:pt x="241" y="1588"/>
                    <a:pt x="165" y="78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C849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" name="Shape 18770">
              <a:extLst>
                <a:ext uri="{FF2B5EF4-FFF2-40B4-BE49-F238E27FC236}">
                  <a16:creationId xmlns:a16="http://schemas.microsoft.com/office/drawing/2014/main" id="{C79F8977-45D6-4A79-8BAF-38AE4E539D62}"/>
                </a:ext>
              </a:extLst>
            </p:cNvPr>
            <p:cNvSpPr/>
            <p:nvPr/>
          </p:nvSpPr>
          <p:spPr>
            <a:xfrm>
              <a:off x="1320864" y="996010"/>
              <a:ext cx="862381" cy="423685"/>
            </a:xfrm>
            <a:custGeom>
              <a:avLst/>
              <a:gdLst/>
              <a:ahLst/>
              <a:cxnLst/>
              <a:rect l="0" t="0" r="0" b="0"/>
              <a:pathLst>
                <a:path w="862381" h="423685">
                  <a:moveTo>
                    <a:pt x="422732" y="0"/>
                  </a:moveTo>
                  <a:cubicBezTo>
                    <a:pt x="475818" y="37147"/>
                    <a:pt x="541858" y="49543"/>
                    <a:pt x="606349" y="49543"/>
                  </a:cubicBezTo>
                  <a:cubicBezTo>
                    <a:pt x="691604" y="49543"/>
                    <a:pt x="774116" y="27889"/>
                    <a:pt x="820255" y="13208"/>
                  </a:cubicBezTo>
                  <a:lnTo>
                    <a:pt x="862381" y="423532"/>
                  </a:lnTo>
                  <a:cubicBezTo>
                    <a:pt x="854647" y="385852"/>
                    <a:pt x="664553" y="355689"/>
                    <a:pt x="431203" y="355689"/>
                  </a:cubicBezTo>
                  <a:cubicBezTo>
                    <a:pt x="197536" y="355689"/>
                    <a:pt x="7252" y="385940"/>
                    <a:pt x="0" y="423685"/>
                  </a:cubicBezTo>
                  <a:lnTo>
                    <a:pt x="36652" y="41351"/>
                  </a:lnTo>
                  <a:cubicBezTo>
                    <a:pt x="73685" y="48870"/>
                    <a:pt x="110922" y="51905"/>
                    <a:pt x="146876" y="51905"/>
                  </a:cubicBezTo>
                  <a:cubicBezTo>
                    <a:pt x="295745" y="51905"/>
                    <a:pt x="422732" y="0"/>
                    <a:pt x="4227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C849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" name="Shape 18771">
              <a:extLst>
                <a:ext uri="{FF2B5EF4-FFF2-40B4-BE49-F238E27FC236}">
                  <a16:creationId xmlns:a16="http://schemas.microsoft.com/office/drawing/2014/main" id="{BB3AEDE8-2A4E-4F6B-8CF3-882AF75B0744}"/>
                </a:ext>
              </a:extLst>
            </p:cNvPr>
            <p:cNvSpPr/>
            <p:nvPr/>
          </p:nvSpPr>
          <p:spPr>
            <a:xfrm>
              <a:off x="1320652" y="1351701"/>
              <a:ext cx="862838" cy="140462"/>
            </a:xfrm>
            <a:custGeom>
              <a:avLst/>
              <a:gdLst/>
              <a:ahLst/>
              <a:cxnLst/>
              <a:rect l="0" t="0" r="0" b="0"/>
              <a:pathLst>
                <a:path w="862838" h="140462">
                  <a:moveTo>
                    <a:pt x="431419" y="0"/>
                  </a:moveTo>
                  <a:cubicBezTo>
                    <a:pt x="664769" y="0"/>
                    <a:pt x="854850" y="30163"/>
                    <a:pt x="862597" y="67843"/>
                  </a:cubicBezTo>
                  <a:lnTo>
                    <a:pt x="862838" y="70231"/>
                  </a:lnTo>
                  <a:cubicBezTo>
                    <a:pt x="862838" y="109017"/>
                    <a:pt x="669684" y="140462"/>
                    <a:pt x="431419" y="140462"/>
                  </a:cubicBezTo>
                  <a:cubicBezTo>
                    <a:pt x="193154" y="140462"/>
                    <a:pt x="0" y="109017"/>
                    <a:pt x="0" y="70231"/>
                  </a:cubicBezTo>
                  <a:lnTo>
                    <a:pt x="216" y="67996"/>
                  </a:lnTo>
                  <a:cubicBezTo>
                    <a:pt x="7468" y="30252"/>
                    <a:pt x="197752" y="0"/>
                    <a:pt x="43141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7C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" name="Shape 18772">
              <a:extLst>
                <a:ext uri="{FF2B5EF4-FFF2-40B4-BE49-F238E27FC236}">
                  <a16:creationId xmlns:a16="http://schemas.microsoft.com/office/drawing/2014/main" id="{A8DD4390-5396-4480-8603-495CCA0EECC9}"/>
                </a:ext>
              </a:extLst>
            </p:cNvPr>
            <p:cNvSpPr/>
            <p:nvPr/>
          </p:nvSpPr>
          <p:spPr>
            <a:xfrm>
              <a:off x="580163" y="1028000"/>
              <a:ext cx="2224202" cy="626187"/>
            </a:xfrm>
            <a:custGeom>
              <a:avLst/>
              <a:gdLst/>
              <a:ahLst/>
              <a:cxnLst/>
              <a:rect l="0" t="0" r="0" b="0"/>
              <a:pathLst>
                <a:path w="2224202" h="626187">
                  <a:moveTo>
                    <a:pt x="112255" y="0"/>
                  </a:moveTo>
                  <a:cubicBezTo>
                    <a:pt x="334925" y="422732"/>
                    <a:pt x="1013765" y="485598"/>
                    <a:pt x="1013765" y="485598"/>
                  </a:cubicBezTo>
                  <a:cubicBezTo>
                    <a:pt x="1013765" y="538874"/>
                    <a:pt x="1068857" y="539928"/>
                    <a:pt x="1073264" y="539928"/>
                  </a:cubicBezTo>
                  <a:lnTo>
                    <a:pt x="1426108" y="539928"/>
                  </a:lnTo>
                  <a:cubicBezTo>
                    <a:pt x="1430528" y="539928"/>
                    <a:pt x="1485557" y="538874"/>
                    <a:pt x="1485557" y="485598"/>
                  </a:cubicBezTo>
                  <a:cubicBezTo>
                    <a:pt x="1485557" y="485598"/>
                    <a:pt x="1936852" y="443599"/>
                    <a:pt x="2224202" y="198895"/>
                  </a:cubicBezTo>
                  <a:cubicBezTo>
                    <a:pt x="2195602" y="232791"/>
                    <a:pt x="2163852" y="263703"/>
                    <a:pt x="2129943" y="291846"/>
                  </a:cubicBezTo>
                  <a:cubicBezTo>
                    <a:pt x="1843037" y="513080"/>
                    <a:pt x="1395882" y="552628"/>
                    <a:pt x="1396988" y="565138"/>
                  </a:cubicBezTo>
                  <a:cubicBezTo>
                    <a:pt x="1402296" y="626187"/>
                    <a:pt x="1317371" y="626187"/>
                    <a:pt x="1317371" y="626187"/>
                  </a:cubicBezTo>
                  <a:lnTo>
                    <a:pt x="986396" y="626187"/>
                  </a:lnTo>
                  <a:cubicBezTo>
                    <a:pt x="979551" y="626059"/>
                    <a:pt x="935050" y="623735"/>
                    <a:pt x="928357" y="582714"/>
                  </a:cubicBezTo>
                  <a:cubicBezTo>
                    <a:pt x="927951" y="579895"/>
                    <a:pt x="927951" y="578168"/>
                    <a:pt x="927951" y="578168"/>
                  </a:cubicBezTo>
                  <a:lnTo>
                    <a:pt x="927507" y="571856"/>
                  </a:lnTo>
                  <a:cubicBezTo>
                    <a:pt x="926541" y="571754"/>
                    <a:pt x="925563" y="571653"/>
                    <a:pt x="924585" y="571564"/>
                  </a:cubicBezTo>
                  <a:cubicBezTo>
                    <a:pt x="889826" y="567931"/>
                    <a:pt x="551307" y="528803"/>
                    <a:pt x="284175" y="356044"/>
                  </a:cubicBezTo>
                  <a:cubicBezTo>
                    <a:pt x="62827" y="203467"/>
                    <a:pt x="0" y="29794"/>
                    <a:pt x="0" y="29794"/>
                  </a:cubicBezTo>
                  <a:cubicBezTo>
                    <a:pt x="19406" y="27660"/>
                    <a:pt x="67069" y="13957"/>
                    <a:pt x="11225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F7D9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" name="Shape 18773">
              <a:extLst>
                <a:ext uri="{FF2B5EF4-FFF2-40B4-BE49-F238E27FC236}">
                  <a16:creationId xmlns:a16="http://schemas.microsoft.com/office/drawing/2014/main" id="{9CFB78EC-59D1-4BE5-BEF1-5D63472CFB87}"/>
                </a:ext>
              </a:extLst>
            </p:cNvPr>
            <p:cNvSpPr/>
            <p:nvPr/>
          </p:nvSpPr>
          <p:spPr>
            <a:xfrm>
              <a:off x="2136473" y="1174350"/>
              <a:ext cx="115925" cy="115926"/>
            </a:xfrm>
            <a:custGeom>
              <a:avLst/>
              <a:gdLst/>
              <a:ahLst/>
              <a:cxnLst/>
              <a:rect l="0" t="0" r="0" b="0"/>
              <a:pathLst>
                <a:path w="115925" h="115926">
                  <a:moveTo>
                    <a:pt x="57963" y="0"/>
                  </a:moveTo>
                  <a:cubicBezTo>
                    <a:pt x="89967" y="0"/>
                    <a:pt x="115925" y="25959"/>
                    <a:pt x="115925" y="57963"/>
                  </a:cubicBezTo>
                  <a:cubicBezTo>
                    <a:pt x="115925" y="89980"/>
                    <a:pt x="89967" y="115926"/>
                    <a:pt x="57963" y="115926"/>
                  </a:cubicBezTo>
                  <a:cubicBezTo>
                    <a:pt x="25946" y="115926"/>
                    <a:pt x="0" y="89980"/>
                    <a:pt x="0" y="57963"/>
                  </a:cubicBezTo>
                  <a:cubicBezTo>
                    <a:pt x="0" y="25959"/>
                    <a:pt x="25946" y="0"/>
                    <a:pt x="5796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" name="Shape 18774">
              <a:extLst>
                <a:ext uri="{FF2B5EF4-FFF2-40B4-BE49-F238E27FC236}">
                  <a16:creationId xmlns:a16="http://schemas.microsoft.com/office/drawing/2014/main" id="{88FC0DFC-5897-42EC-B94E-50B95E2EE089}"/>
                </a:ext>
              </a:extLst>
            </p:cNvPr>
            <p:cNvSpPr/>
            <p:nvPr/>
          </p:nvSpPr>
          <p:spPr>
            <a:xfrm>
              <a:off x="2291034" y="1124945"/>
              <a:ext cx="61938" cy="61938"/>
            </a:xfrm>
            <a:custGeom>
              <a:avLst/>
              <a:gdLst/>
              <a:ahLst/>
              <a:cxnLst/>
              <a:rect l="0" t="0" r="0" b="0"/>
              <a:pathLst>
                <a:path w="61938" h="61938">
                  <a:moveTo>
                    <a:pt x="30976" y="0"/>
                  </a:moveTo>
                  <a:cubicBezTo>
                    <a:pt x="48070" y="0"/>
                    <a:pt x="61938" y="13869"/>
                    <a:pt x="61938" y="30976"/>
                  </a:cubicBezTo>
                  <a:cubicBezTo>
                    <a:pt x="61938" y="48070"/>
                    <a:pt x="48070" y="61938"/>
                    <a:pt x="30976" y="61938"/>
                  </a:cubicBezTo>
                  <a:cubicBezTo>
                    <a:pt x="13869" y="61938"/>
                    <a:pt x="0" y="48070"/>
                    <a:pt x="0" y="30976"/>
                  </a:cubicBezTo>
                  <a:cubicBezTo>
                    <a:pt x="0" y="13869"/>
                    <a:pt x="13869" y="0"/>
                    <a:pt x="309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" name="Shape 18775">
              <a:extLst>
                <a:ext uri="{FF2B5EF4-FFF2-40B4-BE49-F238E27FC236}">
                  <a16:creationId xmlns:a16="http://schemas.microsoft.com/office/drawing/2014/main" id="{1885E5ED-26EB-4B83-9D14-5CC1B0F12975}"/>
                </a:ext>
              </a:extLst>
            </p:cNvPr>
            <p:cNvSpPr/>
            <p:nvPr/>
          </p:nvSpPr>
          <p:spPr>
            <a:xfrm>
              <a:off x="608627" y="749074"/>
              <a:ext cx="220789" cy="12598"/>
            </a:xfrm>
            <a:custGeom>
              <a:avLst/>
              <a:gdLst/>
              <a:ahLst/>
              <a:cxnLst/>
              <a:rect l="0" t="0" r="0" b="0"/>
              <a:pathLst>
                <a:path w="220789" h="12598">
                  <a:moveTo>
                    <a:pt x="74803" y="0"/>
                  </a:moveTo>
                  <a:cubicBezTo>
                    <a:pt x="88468" y="12"/>
                    <a:pt x="113106" y="38"/>
                    <a:pt x="113106" y="38"/>
                  </a:cubicBezTo>
                  <a:cubicBezTo>
                    <a:pt x="113106" y="38"/>
                    <a:pt x="142545" y="12"/>
                    <a:pt x="154978" y="0"/>
                  </a:cubicBezTo>
                  <a:cubicBezTo>
                    <a:pt x="166002" y="12"/>
                    <a:pt x="171297" y="25"/>
                    <a:pt x="174561" y="38"/>
                  </a:cubicBezTo>
                  <a:cubicBezTo>
                    <a:pt x="193802" y="140"/>
                    <a:pt x="204711" y="2298"/>
                    <a:pt x="220789" y="6299"/>
                  </a:cubicBezTo>
                  <a:cubicBezTo>
                    <a:pt x="204711" y="10299"/>
                    <a:pt x="193802" y="12458"/>
                    <a:pt x="174561" y="12560"/>
                  </a:cubicBezTo>
                  <a:cubicBezTo>
                    <a:pt x="171297" y="12573"/>
                    <a:pt x="166002" y="12585"/>
                    <a:pt x="154978" y="12598"/>
                  </a:cubicBezTo>
                  <a:cubicBezTo>
                    <a:pt x="142545" y="12585"/>
                    <a:pt x="113106" y="12560"/>
                    <a:pt x="113106" y="12560"/>
                  </a:cubicBezTo>
                  <a:cubicBezTo>
                    <a:pt x="113106" y="12560"/>
                    <a:pt x="88468" y="12585"/>
                    <a:pt x="74803" y="12598"/>
                  </a:cubicBezTo>
                  <a:cubicBezTo>
                    <a:pt x="60096" y="12585"/>
                    <a:pt x="50990" y="12573"/>
                    <a:pt x="46228" y="12560"/>
                  </a:cubicBezTo>
                  <a:cubicBezTo>
                    <a:pt x="26988" y="12458"/>
                    <a:pt x="16078" y="10299"/>
                    <a:pt x="0" y="6299"/>
                  </a:cubicBezTo>
                  <a:cubicBezTo>
                    <a:pt x="16078" y="2298"/>
                    <a:pt x="26988" y="140"/>
                    <a:pt x="46228" y="38"/>
                  </a:cubicBezTo>
                  <a:cubicBezTo>
                    <a:pt x="50990" y="25"/>
                    <a:pt x="60096" y="12"/>
                    <a:pt x="748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" name="Shape 18776">
              <a:extLst>
                <a:ext uri="{FF2B5EF4-FFF2-40B4-BE49-F238E27FC236}">
                  <a16:creationId xmlns:a16="http://schemas.microsoft.com/office/drawing/2014/main" id="{2C6600D3-E4C2-4A08-91D3-18B8BE35544B}"/>
                </a:ext>
              </a:extLst>
            </p:cNvPr>
            <p:cNvSpPr/>
            <p:nvPr/>
          </p:nvSpPr>
          <p:spPr>
            <a:xfrm>
              <a:off x="887827" y="749112"/>
              <a:ext cx="90208" cy="12522"/>
            </a:xfrm>
            <a:custGeom>
              <a:avLst/>
              <a:gdLst/>
              <a:ahLst/>
              <a:cxnLst/>
              <a:rect l="0" t="0" r="0" b="0"/>
              <a:pathLst>
                <a:path w="90208" h="12522">
                  <a:moveTo>
                    <a:pt x="12167" y="0"/>
                  </a:moveTo>
                  <a:lnTo>
                    <a:pt x="78042" y="0"/>
                  </a:lnTo>
                  <a:cubicBezTo>
                    <a:pt x="83109" y="102"/>
                    <a:pt x="85979" y="2260"/>
                    <a:pt x="90208" y="6261"/>
                  </a:cubicBezTo>
                  <a:cubicBezTo>
                    <a:pt x="85979" y="10261"/>
                    <a:pt x="83109" y="12420"/>
                    <a:pt x="78042" y="12522"/>
                  </a:cubicBezTo>
                  <a:lnTo>
                    <a:pt x="12167" y="12522"/>
                  </a:lnTo>
                  <a:cubicBezTo>
                    <a:pt x="7099" y="12420"/>
                    <a:pt x="4229" y="10261"/>
                    <a:pt x="0" y="6261"/>
                  </a:cubicBezTo>
                  <a:cubicBezTo>
                    <a:pt x="4229" y="2260"/>
                    <a:pt x="7099" y="102"/>
                    <a:pt x="1216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" name="Shape 18777">
              <a:extLst>
                <a:ext uri="{FF2B5EF4-FFF2-40B4-BE49-F238E27FC236}">
                  <a16:creationId xmlns:a16="http://schemas.microsoft.com/office/drawing/2014/main" id="{F8AF361E-DB41-4E9E-AD53-B1AE0BFF9688}"/>
                </a:ext>
              </a:extLst>
            </p:cNvPr>
            <p:cNvSpPr/>
            <p:nvPr/>
          </p:nvSpPr>
          <p:spPr>
            <a:xfrm>
              <a:off x="1206874" y="855545"/>
              <a:ext cx="81585" cy="81584"/>
            </a:xfrm>
            <a:custGeom>
              <a:avLst/>
              <a:gdLst/>
              <a:ahLst/>
              <a:cxnLst/>
              <a:rect l="0" t="0" r="0" b="0"/>
              <a:pathLst>
                <a:path w="81585" h="81584">
                  <a:moveTo>
                    <a:pt x="40792" y="0"/>
                  </a:moveTo>
                  <a:cubicBezTo>
                    <a:pt x="63322" y="0"/>
                    <a:pt x="81585" y="18262"/>
                    <a:pt x="81585" y="40792"/>
                  </a:cubicBezTo>
                  <a:cubicBezTo>
                    <a:pt x="81585" y="63322"/>
                    <a:pt x="63322" y="81584"/>
                    <a:pt x="40792" y="81584"/>
                  </a:cubicBezTo>
                  <a:cubicBezTo>
                    <a:pt x="18263" y="81584"/>
                    <a:pt x="0" y="63322"/>
                    <a:pt x="0" y="40792"/>
                  </a:cubicBezTo>
                  <a:cubicBezTo>
                    <a:pt x="0" y="18262"/>
                    <a:pt x="18263" y="0"/>
                    <a:pt x="4079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" name="Shape 18778">
              <a:extLst>
                <a:ext uri="{FF2B5EF4-FFF2-40B4-BE49-F238E27FC236}">
                  <a16:creationId xmlns:a16="http://schemas.microsoft.com/office/drawing/2014/main" id="{D84E7F94-ED1F-4629-B1D1-A1BCA554B8CC}"/>
                </a:ext>
              </a:extLst>
            </p:cNvPr>
            <p:cNvSpPr/>
            <p:nvPr/>
          </p:nvSpPr>
          <p:spPr>
            <a:xfrm>
              <a:off x="1288457" y="924257"/>
              <a:ext cx="36500" cy="36487"/>
            </a:xfrm>
            <a:custGeom>
              <a:avLst/>
              <a:gdLst/>
              <a:ahLst/>
              <a:cxnLst/>
              <a:rect l="0" t="0" r="0" b="0"/>
              <a:pathLst>
                <a:path w="36500" h="36487">
                  <a:moveTo>
                    <a:pt x="18250" y="0"/>
                  </a:moveTo>
                  <a:cubicBezTo>
                    <a:pt x="28334" y="0"/>
                    <a:pt x="36500" y="8165"/>
                    <a:pt x="36500" y="18237"/>
                  </a:cubicBezTo>
                  <a:cubicBezTo>
                    <a:pt x="36500" y="28321"/>
                    <a:pt x="28334" y="36487"/>
                    <a:pt x="18250" y="36487"/>
                  </a:cubicBezTo>
                  <a:cubicBezTo>
                    <a:pt x="8166" y="36487"/>
                    <a:pt x="0" y="28321"/>
                    <a:pt x="0" y="18237"/>
                  </a:cubicBezTo>
                  <a:cubicBezTo>
                    <a:pt x="0" y="8165"/>
                    <a:pt x="8166" y="0"/>
                    <a:pt x="182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3" name="Shape 18779">
              <a:extLst>
                <a:ext uri="{FF2B5EF4-FFF2-40B4-BE49-F238E27FC236}">
                  <a16:creationId xmlns:a16="http://schemas.microsoft.com/office/drawing/2014/main" id="{69C20BE5-7378-44AC-AB3F-95A00CC06399}"/>
                </a:ext>
              </a:extLst>
            </p:cNvPr>
            <p:cNvSpPr/>
            <p:nvPr/>
          </p:nvSpPr>
          <p:spPr>
            <a:xfrm>
              <a:off x="1319266" y="1328452"/>
              <a:ext cx="880961" cy="180360"/>
            </a:xfrm>
            <a:custGeom>
              <a:avLst/>
              <a:gdLst/>
              <a:ahLst/>
              <a:cxnLst/>
              <a:rect l="0" t="0" r="0" b="0"/>
              <a:pathLst>
                <a:path w="880961" h="180360">
                  <a:moveTo>
                    <a:pt x="359526" y="1470"/>
                  </a:moveTo>
                  <a:cubicBezTo>
                    <a:pt x="410363" y="0"/>
                    <a:pt x="462667" y="77"/>
                    <a:pt x="513791" y="1722"/>
                  </a:cubicBezTo>
                  <a:cubicBezTo>
                    <a:pt x="616064" y="5112"/>
                    <a:pt x="713562" y="14548"/>
                    <a:pt x="785228" y="31198"/>
                  </a:cubicBezTo>
                  <a:cubicBezTo>
                    <a:pt x="803173" y="35402"/>
                    <a:pt x="819493" y="40101"/>
                    <a:pt x="833984" y="45714"/>
                  </a:cubicBezTo>
                  <a:cubicBezTo>
                    <a:pt x="848411" y="51531"/>
                    <a:pt x="861301" y="57410"/>
                    <a:pt x="872020" y="69235"/>
                  </a:cubicBezTo>
                  <a:cubicBezTo>
                    <a:pt x="878396" y="76398"/>
                    <a:pt x="880961" y="86443"/>
                    <a:pt x="879716" y="93885"/>
                  </a:cubicBezTo>
                  <a:cubicBezTo>
                    <a:pt x="879526" y="97848"/>
                    <a:pt x="877659" y="101086"/>
                    <a:pt x="876541" y="104198"/>
                  </a:cubicBezTo>
                  <a:cubicBezTo>
                    <a:pt x="875030" y="107131"/>
                    <a:pt x="872998" y="109735"/>
                    <a:pt x="871753" y="111361"/>
                  </a:cubicBezTo>
                  <a:cubicBezTo>
                    <a:pt x="866115" y="117482"/>
                    <a:pt x="863092" y="119273"/>
                    <a:pt x="863080" y="119273"/>
                  </a:cubicBezTo>
                  <a:cubicBezTo>
                    <a:pt x="863080" y="119273"/>
                    <a:pt x="860044" y="121787"/>
                    <a:pt x="854469" y="124937"/>
                  </a:cubicBezTo>
                  <a:cubicBezTo>
                    <a:pt x="848881" y="128175"/>
                    <a:pt x="840753" y="132163"/>
                    <a:pt x="830453" y="135884"/>
                  </a:cubicBezTo>
                  <a:cubicBezTo>
                    <a:pt x="809854" y="143567"/>
                    <a:pt x="780428" y="151086"/>
                    <a:pt x="744525" y="157309"/>
                  </a:cubicBezTo>
                  <a:cubicBezTo>
                    <a:pt x="672757" y="169958"/>
                    <a:pt x="575170" y="177972"/>
                    <a:pt x="472898" y="179534"/>
                  </a:cubicBezTo>
                  <a:cubicBezTo>
                    <a:pt x="421767" y="180360"/>
                    <a:pt x="369469" y="179598"/>
                    <a:pt x="318643" y="177274"/>
                  </a:cubicBezTo>
                  <a:cubicBezTo>
                    <a:pt x="293231" y="176092"/>
                    <a:pt x="268186" y="174517"/>
                    <a:pt x="243853" y="172511"/>
                  </a:cubicBezTo>
                  <a:cubicBezTo>
                    <a:pt x="231673" y="171495"/>
                    <a:pt x="219685" y="170377"/>
                    <a:pt x="207899" y="169183"/>
                  </a:cubicBezTo>
                  <a:cubicBezTo>
                    <a:pt x="202019" y="168535"/>
                    <a:pt x="196190" y="167901"/>
                    <a:pt x="190411" y="167278"/>
                  </a:cubicBezTo>
                  <a:cubicBezTo>
                    <a:pt x="184963" y="166605"/>
                    <a:pt x="179578" y="165970"/>
                    <a:pt x="174257" y="165322"/>
                  </a:cubicBezTo>
                  <a:cubicBezTo>
                    <a:pt x="141542" y="161182"/>
                    <a:pt x="114757" y="156382"/>
                    <a:pt x="101397" y="153575"/>
                  </a:cubicBezTo>
                  <a:cubicBezTo>
                    <a:pt x="76734" y="148558"/>
                    <a:pt x="57633" y="142018"/>
                    <a:pt x="40411" y="133268"/>
                  </a:cubicBezTo>
                  <a:cubicBezTo>
                    <a:pt x="31839" y="128722"/>
                    <a:pt x="23686" y="123667"/>
                    <a:pt x="16053" y="117101"/>
                  </a:cubicBezTo>
                  <a:cubicBezTo>
                    <a:pt x="12294" y="113735"/>
                    <a:pt x="8547" y="110167"/>
                    <a:pt x="5550" y="105582"/>
                  </a:cubicBezTo>
                  <a:cubicBezTo>
                    <a:pt x="2616" y="101239"/>
                    <a:pt x="0" y="95510"/>
                    <a:pt x="1384" y="90139"/>
                  </a:cubicBezTo>
                  <a:cubicBezTo>
                    <a:pt x="2730" y="95397"/>
                    <a:pt x="6845" y="98229"/>
                    <a:pt x="10617" y="100400"/>
                  </a:cubicBezTo>
                  <a:cubicBezTo>
                    <a:pt x="14415" y="102622"/>
                    <a:pt x="18707" y="104007"/>
                    <a:pt x="22822" y="105315"/>
                  </a:cubicBezTo>
                  <a:cubicBezTo>
                    <a:pt x="31179" y="107779"/>
                    <a:pt x="39624" y="109366"/>
                    <a:pt x="48235" y="111055"/>
                  </a:cubicBezTo>
                  <a:cubicBezTo>
                    <a:pt x="65659" y="114154"/>
                    <a:pt x="83985" y="117546"/>
                    <a:pt x="107696" y="122117"/>
                  </a:cubicBezTo>
                  <a:cubicBezTo>
                    <a:pt x="120485" y="124670"/>
                    <a:pt x="146368" y="129242"/>
                    <a:pt x="178308" y="133255"/>
                  </a:cubicBezTo>
                  <a:cubicBezTo>
                    <a:pt x="183515" y="133890"/>
                    <a:pt x="188773" y="134525"/>
                    <a:pt x="194094" y="135160"/>
                  </a:cubicBezTo>
                  <a:cubicBezTo>
                    <a:pt x="199758" y="135782"/>
                    <a:pt x="205461" y="136405"/>
                    <a:pt x="211227" y="137027"/>
                  </a:cubicBezTo>
                  <a:cubicBezTo>
                    <a:pt x="222796" y="138094"/>
                    <a:pt x="234569" y="139186"/>
                    <a:pt x="246507" y="140291"/>
                  </a:cubicBezTo>
                  <a:cubicBezTo>
                    <a:pt x="270421" y="142260"/>
                    <a:pt x="295085" y="143821"/>
                    <a:pt x="320142" y="144977"/>
                  </a:cubicBezTo>
                  <a:cubicBezTo>
                    <a:pt x="370243" y="147276"/>
                    <a:pt x="421920" y="148038"/>
                    <a:pt x="472402" y="147238"/>
                  </a:cubicBezTo>
                  <a:cubicBezTo>
                    <a:pt x="573329" y="145765"/>
                    <a:pt x="669633" y="137827"/>
                    <a:pt x="738962" y="125623"/>
                  </a:cubicBezTo>
                  <a:cubicBezTo>
                    <a:pt x="773621" y="119653"/>
                    <a:pt x="801446" y="112453"/>
                    <a:pt x="819264" y="105785"/>
                  </a:cubicBezTo>
                  <a:cubicBezTo>
                    <a:pt x="828269" y="102546"/>
                    <a:pt x="834555" y="99371"/>
                    <a:pt x="838391" y="97162"/>
                  </a:cubicBezTo>
                  <a:cubicBezTo>
                    <a:pt x="842328" y="94939"/>
                    <a:pt x="843712" y="93695"/>
                    <a:pt x="843712" y="93695"/>
                  </a:cubicBezTo>
                  <a:lnTo>
                    <a:pt x="844931" y="92818"/>
                  </a:lnTo>
                  <a:cubicBezTo>
                    <a:pt x="845579" y="92259"/>
                    <a:pt x="846455" y="91384"/>
                    <a:pt x="847382" y="90481"/>
                  </a:cubicBezTo>
                  <a:lnTo>
                    <a:pt x="847408" y="89872"/>
                  </a:lnTo>
                  <a:cubicBezTo>
                    <a:pt x="844436" y="86291"/>
                    <a:pt x="834581" y="80170"/>
                    <a:pt x="822287" y="75648"/>
                  </a:cubicBezTo>
                  <a:cubicBezTo>
                    <a:pt x="809917" y="70860"/>
                    <a:pt x="794817" y="66466"/>
                    <a:pt x="777901" y="62503"/>
                  </a:cubicBezTo>
                  <a:cubicBezTo>
                    <a:pt x="709943" y="46705"/>
                    <a:pt x="613512" y="37256"/>
                    <a:pt x="512750" y="33992"/>
                  </a:cubicBezTo>
                  <a:cubicBezTo>
                    <a:pt x="411861" y="30779"/>
                    <a:pt x="306032" y="33763"/>
                    <a:pt x="217284" y="42653"/>
                  </a:cubicBezTo>
                  <a:cubicBezTo>
                    <a:pt x="206185" y="43745"/>
                    <a:pt x="195352" y="44927"/>
                    <a:pt x="184849" y="46210"/>
                  </a:cubicBezTo>
                  <a:cubicBezTo>
                    <a:pt x="179603" y="46882"/>
                    <a:pt x="174435" y="47543"/>
                    <a:pt x="169329" y="48191"/>
                  </a:cubicBezTo>
                  <a:cubicBezTo>
                    <a:pt x="164681" y="48838"/>
                    <a:pt x="160096" y="49473"/>
                    <a:pt x="155601" y="50095"/>
                  </a:cubicBezTo>
                  <a:cubicBezTo>
                    <a:pt x="148489" y="51188"/>
                    <a:pt x="141859" y="52216"/>
                    <a:pt x="135814" y="53131"/>
                  </a:cubicBezTo>
                  <a:cubicBezTo>
                    <a:pt x="123749" y="55087"/>
                    <a:pt x="114097" y="56903"/>
                    <a:pt x="107696" y="58160"/>
                  </a:cubicBezTo>
                  <a:cubicBezTo>
                    <a:pt x="83998" y="62732"/>
                    <a:pt x="65659" y="66123"/>
                    <a:pt x="48235" y="69222"/>
                  </a:cubicBezTo>
                  <a:cubicBezTo>
                    <a:pt x="39624" y="70911"/>
                    <a:pt x="31179" y="72499"/>
                    <a:pt x="22822" y="74962"/>
                  </a:cubicBezTo>
                  <a:cubicBezTo>
                    <a:pt x="18707" y="76271"/>
                    <a:pt x="14415" y="77655"/>
                    <a:pt x="10617" y="79877"/>
                  </a:cubicBezTo>
                  <a:cubicBezTo>
                    <a:pt x="6845" y="82062"/>
                    <a:pt x="2730" y="84881"/>
                    <a:pt x="1384" y="90139"/>
                  </a:cubicBezTo>
                  <a:cubicBezTo>
                    <a:pt x="0" y="84754"/>
                    <a:pt x="2616" y="79039"/>
                    <a:pt x="5550" y="74695"/>
                  </a:cubicBezTo>
                  <a:cubicBezTo>
                    <a:pt x="8547" y="70110"/>
                    <a:pt x="12294" y="66542"/>
                    <a:pt x="16053" y="63177"/>
                  </a:cubicBezTo>
                  <a:cubicBezTo>
                    <a:pt x="23686" y="56598"/>
                    <a:pt x="31852" y="51556"/>
                    <a:pt x="40411" y="47010"/>
                  </a:cubicBezTo>
                  <a:cubicBezTo>
                    <a:pt x="57633" y="38259"/>
                    <a:pt x="76734" y="31719"/>
                    <a:pt x="101397" y="26702"/>
                  </a:cubicBezTo>
                  <a:cubicBezTo>
                    <a:pt x="108077" y="25318"/>
                    <a:pt x="118110" y="23375"/>
                    <a:pt x="130569" y="21317"/>
                  </a:cubicBezTo>
                  <a:cubicBezTo>
                    <a:pt x="136792" y="20276"/>
                    <a:pt x="143625" y="19197"/>
                    <a:pt x="150952" y="18142"/>
                  </a:cubicBezTo>
                  <a:cubicBezTo>
                    <a:pt x="155575" y="17495"/>
                    <a:pt x="160287" y="16847"/>
                    <a:pt x="165049" y="16187"/>
                  </a:cubicBezTo>
                  <a:cubicBezTo>
                    <a:pt x="170282" y="15514"/>
                    <a:pt x="175578" y="14828"/>
                    <a:pt x="180963" y="14142"/>
                  </a:cubicBezTo>
                  <a:cubicBezTo>
                    <a:pt x="191707" y="12809"/>
                    <a:pt x="202768" y="11615"/>
                    <a:pt x="214071" y="10497"/>
                  </a:cubicBezTo>
                  <a:cubicBezTo>
                    <a:pt x="259321" y="5956"/>
                    <a:pt x="308689" y="2940"/>
                    <a:pt x="359526" y="147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4" name="Shape 18780">
              <a:extLst>
                <a:ext uri="{FF2B5EF4-FFF2-40B4-BE49-F238E27FC236}">
                  <a16:creationId xmlns:a16="http://schemas.microsoft.com/office/drawing/2014/main" id="{3808AC36-52CA-4F52-B582-09935DAD2B8A}"/>
                </a:ext>
              </a:extLst>
            </p:cNvPr>
            <p:cNvSpPr/>
            <p:nvPr/>
          </p:nvSpPr>
          <p:spPr>
            <a:xfrm>
              <a:off x="1311544" y="0"/>
              <a:ext cx="881050" cy="1418590"/>
            </a:xfrm>
            <a:custGeom>
              <a:avLst/>
              <a:gdLst/>
              <a:ahLst/>
              <a:cxnLst/>
              <a:rect l="0" t="0" r="0" b="0"/>
              <a:pathLst>
                <a:path w="881050" h="1418590">
                  <a:moveTo>
                    <a:pt x="438912" y="0"/>
                  </a:moveTo>
                  <a:cubicBezTo>
                    <a:pt x="461645" y="0"/>
                    <a:pt x="475869" y="369"/>
                    <a:pt x="484391" y="546"/>
                  </a:cubicBezTo>
                  <a:cubicBezTo>
                    <a:pt x="492913" y="788"/>
                    <a:pt x="495757" y="877"/>
                    <a:pt x="495757" y="877"/>
                  </a:cubicBezTo>
                  <a:cubicBezTo>
                    <a:pt x="495757" y="877"/>
                    <a:pt x="499059" y="991"/>
                    <a:pt x="508559" y="1321"/>
                  </a:cubicBezTo>
                  <a:cubicBezTo>
                    <a:pt x="518059" y="1677"/>
                    <a:pt x="533756" y="2324"/>
                    <a:pt x="558533" y="4039"/>
                  </a:cubicBezTo>
                  <a:cubicBezTo>
                    <a:pt x="583324" y="6020"/>
                    <a:pt x="617157" y="8420"/>
                    <a:pt x="663029" y="16459"/>
                  </a:cubicBezTo>
                  <a:cubicBezTo>
                    <a:pt x="674510" y="18555"/>
                    <a:pt x="686740" y="21044"/>
                    <a:pt x="699846" y="24562"/>
                  </a:cubicBezTo>
                  <a:cubicBezTo>
                    <a:pt x="706400" y="26315"/>
                    <a:pt x="713169" y="28372"/>
                    <a:pt x="720255" y="30988"/>
                  </a:cubicBezTo>
                  <a:cubicBezTo>
                    <a:pt x="727354" y="33719"/>
                    <a:pt x="734644" y="36551"/>
                    <a:pt x="742861" y="42228"/>
                  </a:cubicBezTo>
                  <a:cubicBezTo>
                    <a:pt x="744970" y="43752"/>
                    <a:pt x="746849" y="45123"/>
                    <a:pt x="749376" y="47739"/>
                  </a:cubicBezTo>
                  <a:cubicBezTo>
                    <a:pt x="751878" y="50292"/>
                    <a:pt x="754177" y="53353"/>
                    <a:pt x="755650" y="56718"/>
                  </a:cubicBezTo>
                  <a:cubicBezTo>
                    <a:pt x="757479" y="60020"/>
                    <a:pt x="757492" y="63907"/>
                    <a:pt x="758177" y="67526"/>
                  </a:cubicBezTo>
                  <a:lnTo>
                    <a:pt x="758723" y="73203"/>
                  </a:lnTo>
                  <a:cubicBezTo>
                    <a:pt x="759460" y="80849"/>
                    <a:pt x="760209" y="88697"/>
                    <a:pt x="760984" y="96762"/>
                  </a:cubicBezTo>
                  <a:cubicBezTo>
                    <a:pt x="762534" y="112903"/>
                    <a:pt x="764172" y="129908"/>
                    <a:pt x="765886" y="147828"/>
                  </a:cubicBezTo>
                  <a:cubicBezTo>
                    <a:pt x="779526" y="289573"/>
                    <a:pt x="858165" y="1107542"/>
                    <a:pt x="876579" y="1299160"/>
                  </a:cubicBezTo>
                  <a:cubicBezTo>
                    <a:pt x="881050" y="1348257"/>
                    <a:pt x="878205" y="1376604"/>
                    <a:pt x="871944" y="1418590"/>
                  </a:cubicBezTo>
                  <a:cubicBezTo>
                    <a:pt x="857796" y="1378560"/>
                    <a:pt x="849605" y="1351242"/>
                    <a:pt x="844639" y="1302169"/>
                  </a:cubicBezTo>
                  <a:cubicBezTo>
                    <a:pt x="826211" y="1110463"/>
                    <a:pt x="747547" y="292126"/>
                    <a:pt x="733920" y="150317"/>
                  </a:cubicBezTo>
                  <a:cubicBezTo>
                    <a:pt x="732193" y="132372"/>
                    <a:pt x="730555" y="115367"/>
                    <a:pt x="729018" y="99225"/>
                  </a:cubicBezTo>
                  <a:cubicBezTo>
                    <a:pt x="728244" y="91148"/>
                    <a:pt x="727482" y="83300"/>
                    <a:pt x="726745" y="75654"/>
                  </a:cubicBezTo>
                  <a:lnTo>
                    <a:pt x="726199" y="69964"/>
                  </a:lnTo>
                  <a:lnTo>
                    <a:pt x="726199" y="69926"/>
                  </a:lnTo>
                  <a:lnTo>
                    <a:pt x="726161" y="69926"/>
                  </a:lnTo>
                  <a:lnTo>
                    <a:pt x="724281" y="68440"/>
                  </a:lnTo>
                  <a:cubicBezTo>
                    <a:pt x="720586" y="65786"/>
                    <a:pt x="714718" y="63170"/>
                    <a:pt x="709041" y="61100"/>
                  </a:cubicBezTo>
                  <a:cubicBezTo>
                    <a:pt x="703288" y="58954"/>
                    <a:pt x="697345" y="57150"/>
                    <a:pt x="691452" y="55575"/>
                  </a:cubicBezTo>
                  <a:cubicBezTo>
                    <a:pt x="679666" y="52400"/>
                    <a:pt x="668160" y="50038"/>
                    <a:pt x="657301" y="48057"/>
                  </a:cubicBezTo>
                  <a:cubicBezTo>
                    <a:pt x="613639" y="40399"/>
                    <a:pt x="580365" y="37973"/>
                    <a:pt x="556222" y="36068"/>
                  </a:cubicBezTo>
                  <a:cubicBezTo>
                    <a:pt x="532003" y="34392"/>
                    <a:pt x="516624" y="33731"/>
                    <a:pt x="507314" y="33389"/>
                  </a:cubicBezTo>
                  <a:cubicBezTo>
                    <a:pt x="497992" y="33058"/>
                    <a:pt x="494742" y="32944"/>
                    <a:pt x="494742" y="32944"/>
                  </a:cubicBezTo>
                  <a:cubicBezTo>
                    <a:pt x="494742" y="32944"/>
                    <a:pt x="491960" y="32868"/>
                    <a:pt x="483591" y="32627"/>
                  </a:cubicBezTo>
                  <a:cubicBezTo>
                    <a:pt x="475234" y="32449"/>
                    <a:pt x="461277" y="32093"/>
                    <a:pt x="438925" y="32106"/>
                  </a:cubicBezTo>
                  <a:cubicBezTo>
                    <a:pt x="416598" y="32182"/>
                    <a:pt x="385839" y="32449"/>
                    <a:pt x="344069" y="34836"/>
                  </a:cubicBezTo>
                  <a:cubicBezTo>
                    <a:pt x="323202" y="36043"/>
                    <a:pt x="299568" y="37833"/>
                    <a:pt x="273025" y="40869"/>
                  </a:cubicBezTo>
                  <a:cubicBezTo>
                    <a:pt x="246621" y="44069"/>
                    <a:pt x="216751" y="48082"/>
                    <a:pt x="185865" y="56604"/>
                  </a:cubicBezTo>
                  <a:cubicBezTo>
                    <a:pt x="180975" y="58052"/>
                    <a:pt x="175235" y="59766"/>
                    <a:pt x="169329" y="62116"/>
                  </a:cubicBezTo>
                  <a:cubicBezTo>
                    <a:pt x="166396" y="63297"/>
                    <a:pt x="163424" y="64618"/>
                    <a:pt x="160630" y="66091"/>
                  </a:cubicBezTo>
                  <a:cubicBezTo>
                    <a:pt x="159360" y="66828"/>
                    <a:pt x="157963" y="67602"/>
                    <a:pt x="156921" y="68352"/>
                  </a:cubicBezTo>
                  <a:cubicBezTo>
                    <a:pt x="155931" y="68974"/>
                    <a:pt x="154661" y="70155"/>
                    <a:pt x="154877" y="69939"/>
                  </a:cubicBezTo>
                  <a:cubicBezTo>
                    <a:pt x="153467" y="84709"/>
                    <a:pt x="151790" y="102121"/>
                    <a:pt x="149898" y="121831"/>
                  </a:cubicBezTo>
                  <a:cubicBezTo>
                    <a:pt x="145377" y="168910"/>
                    <a:pt x="139814" y="226949"/>
                    <a:pt x="133515" y="292494"/>
                  </a:cubicBezTo>
                  <a:cubicBezTo>
                    <a:pt x="120929" y="423596"/>
                    <a:pt x="105461" y="584747"/>
                    <a:pt x="89751" y="748373"/>
                  </a:cubicBezTo>
                  <a:cubicBezTo>
                    <a:pt x="67691" y="977456"/>
                    <a:pt x="44958" y="1213498"/>
                    <a:pt x="36411" y="1302207"/>
                  </a:cubicBezTo>
                  <a:cubicBezTo>
                    <a:pt x="31445" y="1351255"/>
                    <a:pt x="23254" y="1378560"/>
                    <a:pt x="9106" y="1418590"/>
                  </a:cubicBezTo>
                  <a:cubicBezTo>
                    <a:pt x="2845" y="1376604"/>
                    <a:pt x="0" y="1348232"/>
                    <a:pt x="4471" y="1299134"/>
                  </a:cubicBezTo>
                  <a:cubicBezTo>
                    <a:pt x="12979" y="1210437"/>
                    <a:pt x="35611" y="974369"/>
                    <a:pt x="57582" y="745287"/>
                  </a:cubicBezTo>
                  <a:cubicBezTo>
                    <a:pt x="73317" y="581660"/>
                    <a:pt x="88824" y="420510"/>
                    <a:pt x="101435" y="289420"/>
                  </a:cubicBezTo>
                  <a:cubicBezTo>
                    <a:pt x="107747" y="223863"/>
                    <a:pt x="113335" y="165837"/>
                    <a:pt x="117869" y="118758"/>
                  </a:cubicBezTo>
                  <a:cubicBezTo>
                    <a:pt x="118999" y="106985"/>
                    <a:pt x="120066" y="95898"/>
                    <a:pt x="121069" y="85547"/>
                  </a:cubicBezTo>
                  <a:cubicBezTo>
                    <a:pt x="121565" y="80378"/>
                    <a:pt x="122034" y="75387"/>
                    <a:pt x="122504" y="70587"/>
                  </a:cubicBezTo>
                  <a:lnTo>
                    <a:pt x="122847" y="67031"/>
                  </a:lnTo>
                  <a:cubicBezTo>
                    <a:pt x="122974" y="65024"/>
                    <a:pt x="123813" y="62548"/>
                    <a:pt x="124016" y="60338"/>
                  </a:cubicBezTo>
                  <a:cubicBezTo>
                    <a:pt x="125286" y="55931"/>
                    <a:pt x="127762" y="52019"/>
                    <a:pt x="130683" y="48756"/>
                  </a:cubicBezTo>
                  <a:cubicBezTo>
                    <a:pt x="133922" y="45288"/>
                    <a:pt x="136030" y="43752"/>
                    <a:pt x="138532" y="41987"/>
                  </a:cubicBezTo>
                  <a:cubicBezTo>
                    <a:pt x="140932" y="40297"/>
                    <a:pt x="143154" y="39053"/>
                    <a:pt x="145364" y="37795"/>
                  </a:cubicBezTo>
                  <a:cubicBezTo>
                    <a:pt x="149695" y="35509"/>
                    <a:pt x="153708" y="33757"/>
                    <a:pt x="157468" y="32245"/>
                  </a:cubicBezTo>
                  <a:cubicBezTo>
                    <a:pt x="164973" y="29274"/>
                    <a:pt x="171450" y="27356"/>
                    <a:pt x="177025" y="25718"/>
                  </a:cubicBezTo>
                  <a:cubicBezTo>
                    <a:pt x="211430" y="16269"/>
                    <a:pt x="241910" y="12332"/>
                    <a:pt x="269317" y="8966"/>
                  </a:cubicBezTo>
                  <a:cubicBezTo>
                    <a:pt x="296697" y="5842"/>
                    <a:pt x="320878" y="4001"/>
                    <a:pt x="342202" y="2781"/>
                  </a:cubicBezTo>
                  <a:cubicBezTo>
                    <a:pt x="384874" y="343"/>
                    <a:pt x="416154" y="76"/>
                    <a:pt x="4389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5" name="Shape 18781">
              <a:extLst>
                <a:ext uri="{FF2B5EF4-FFF2-40B4-BE49-F238E27FC236}">
                  <a16:creationId xmlns:a16="http://schemas.microsoft.com/office/drawing/2014/main" id="{5D545078-3297-44E3-A5AE-768F2921D704}"/>
                </a:ext>
              </a:extLst>
            </p:cNvPr>
            <p:cNvSpPr/>
            <p:nvPr/>
          </p:nvSpPr>
          <p:spPr>
            <a:xfrm>
              <a:off x="1996026" y="60361"/>
              <a:ext cx="60096" cy="32753"/>
            </a:xfrm>
            <a:custGeom>
              <a:avLst/>
              <a:gdLst/>
              <a:ahLst/>
              <a:cxnLst/>
              <a:rect l="0" t="0" r="0" b="0"/>
              <a:pathLst>
                <a:path w="60096" h="32753">
                  <a:moveTo>
                    <a:pt x="9881" y="953"/>
                  </a:moveTo>
                  <a:cubicBezTo>
                    <a:pt x="11925" y="1448"/>
                    <a:pt x="17996" y="3048"/>
                    <a:pt x="23520" y="4851"/>
                  </a:cubicBezTo>
                  <a:cubicBezTo>
                    <a:pt x="29045" y="6591"/>
                    <a:pt x="33985" y="8572"/>
                    <a:pt x="33985" y="8572"/>
                  </a:cubicBezTo>
                  <a:cubicBezTo>
                    <a:pt x="33985" y="8572"/>
                    <a:pt x="38964" y="10414"/>
                    <a:pt x="44298" y="13132"/>
                  </a:cubicBezTo>
                  <a:cubicBezTo>
                    <a:pt x="49657" y="15723"/>
                    <a:pt x="55131" y="20028"/>
                    <a:pt x="56718" y="21958"/>
                  </a:cubicBezTo>
                  <a:cubicBezTo>
                    <a:pt x="59715" y="25222"/>
                    <a:pt x="60096" y="29439"/>
                    <a:pt x="57620" y="32753"/>
                  </a:cubicBezTo>
                  <a:cubicBezTo>
                    <a:pt x="54877" y="29705"/>
                    <a:pt x="53035" y="29654"/>
                    <a:pt x="50991" y="27292"/>
                  </a:cubicBezTo>
                  <a:cubicBezTo>
                    <a:pt x="49898" y="26048"/>
                    <a:pt x="45593" y="22542"/>
                    <a:pt x="40678" y="20129"/>
                  </a:cubicBezTo>
                  <a:cubicBezTo>
                    <a:pt x="35865" y="17653"/>
                    <a:pt x="31128" y="15862"/>
                    <a:pt x="31128" y="15862"/>
                  </a:cubicBezTo>
                  <a:cubicBezTo>
                    <a:pt x="31128" y="15862"/>
                    <a:pt x="26454" y="14021"/>
                    <a:pt x="21120" y="12357"/>
                  </a:cubicBezTo>
                  <a:cubicBezTo>
                    <a:pt x="15799" y="10630"/>
                    <a:pt x="9868" y="9068"/>
                    <a:pt x="7912" y="8522"/>
                  </a:cubicBezTo>
                  <a:cubicBezTo>
                    <a:pt x="4280" y="7480"/>
                    <a:pt x="2515" y="5728"/>
                    <a:pt x="0" y="2515"/>
                  </a:cubicBezTo>
                  <a:cubicBezTo>
                    <a:pt x="3670" y="864"/>
                    <a:pt x="6147" y="0"/>
                    <a:pt x="9881" y="9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6" name="Shape 18782">
              <a:extLst>
                <a:ext uri="{FF2B5EF4-FFF2-40B4-BE49-F238E27FC236}">
                  <a16:creationId xmlns:a16="http://schemas.microsoft.com/office/drawing/2014/main" id="{04848639-0305-404D-A493-83DBA9B4C674}"/>
                </a:ext>
              </a:extLst>
            </p:cNvPr>
            <p:cNvSpPr/>
            <p:nvPr/>
          </p:nvSpPr>
          <p:spPr>
            <a:xfrm>
              <a:off x="1448090" y="58497"/>
              <a:ext cx="68415" cy="34620"/>
            </a:xfrm>
            <a:custGeom>
              <a:avLst/>
              <a:gdLst/>
              <a:ahLst/>
              <a:cxnLst/>
              <a:rect l="0" t="0" r="0" b="0"/>
              <a:pathLst>
                <a:path w="68415" h="34620">
                  <a:moveTo>
                    <a:pt x="57429" y="978"/>
                  </a:moveTo>
                  <a:cubicBezTo>
                    <a:pt x="61659" y="0"/>
                    <a:pt x="64389" y="851"/>
                    <a:pt x="68415" y="2502"/>
                  </a:cubicBezTo>
                  <a:cubicBezTo>
                    <a:pt x="65443" y="5741"/>
                    <a:pt x="63360" y="7519"/>
                    <a:pt x="59258" y="8598"/>
                  </a:cubicBezTo>
                  <a:cubicBezTo>
                    <a:pt x="57023" y="9170"/>
                    <a:pt x="50292" y="10782"/>
                    <a:pt x="44247" y="12586"/>
                  </a:cubicBezTo>
                  <a:cubicBezTo>
                    <a:pt x="38164" y="14326"/>
                    <a:pt x="32817" y="16256"/>
                    <a:pt x="32817" y="16256"/>
                  </a:cubicBezTo>
                  <a:cubicBezTo>
                    <a:pt x="32817" y="16256"/>
                    <a:pt x="27406" y="18111"/>
                    <a:pt x="21857" y="20752"/>
                  </a:cubicBezTo>
                  <a:cubicBezTo>
                    <a:pt x="16180" y="23292"/>
                    <a:pt x="11049" y="27089"/>
                    <a:pt x="9716" y="28461"/>
                  </a:cubicBezTo>
                  <a:cubicBezTo>
                    <a:pt x="7214" y="31102"/>
                    <a:pt x="5245" y="31204"/>
                    <a:pt x="2413" y="34620"/>
                  </a:cubicBezTo>
                  <a:cubicBezTo>
                    <a:pt x="0" y="30874"/>
                    <a:pt x="788" y="26264"/>
                    <a:pt x="4254" y="22847"/>
                  </a:cubicBezTo>
                  <a:cubicBezTo>
                    <a:pt x="6121" y="20828"/>
                    <a:pt x="12395" y="16307"/>
                    <a:pt x="18479" y="13640"/>
                  </a:cubicBezTo>
                  <a:cubicBezTo>
                    <a:pt x="24524" y="10782"/>
                    <a:pt x="30175" y="8890"/>
                    <a:pt x="30175" y="8890"/>
                  </a:cubicBezTo>
                  <a:cubicBezTo>
                    <a:pt x="30175" y="8890"/>
                    <a:pt x="35776" y="6833"/>
                    <a:pt x="42024" y="5030"/>
                  </a:cubicBezTo>
                  <a:cubicBezTo>
                    <a:pt x="48273" y="3150"/>
                    <a:pt x="55131" y="1499"/>
                    <a:pt x="57429" y="97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7" name="Shape 18783">
              <a:extLst>
                <a:ext uri="{FF2B5EF4-FFF2-40B4-BE49-F238E27FC236}">
                  <a16:creationId xmlns:a16="http://schemas.microsoft.com/office/drawing/2014/main" id="{B47086F4-A442-44FE-AB19-A977D4B64C20}"/>
                </a:ext>
              </a:extLst>
            </p:cNvPr>
            <p:cNvSpPr/>
            <p:nvPr/>
          </p:nvSpPr>
          <p:spPr>
            <a:xfrm>
              <a:off x="2040734" y="824142"/>
              <a:ext cx="47231" cy="464020"/>
            </a:xfrm>
            <a:custGeom>
              <a:avLst/>
              <a:gdLst/>
              <a:ahLst/>
              <a:cxnLst/>
              <a:rect l="0" t="0" r="0" b="0"/>
              <a:pathLst>
                <a:path w="47231" h="464020">
                  <a:moveTo>
                    <a:pt x="2299" y="0"/>
                  </a:moveTo>
                  <a:cubicBezTo>
                    <a:pt x="5702" y="9766"/>
                    <a:pt x="7671" y="16434"/>
                    <a:pt x="8839" y="28410"/>
                  </a:cubicBezTo>
                  <a:cubicBezTo>
                    <a:pt x="11849" y="61316"/>
                    <a:pt x="26988" y="226085"/>
                    <a:pt x="26988" y="226085"/>
                  </a:cubicBezTo>
                  <a:cubicBezTo>
                    <a:pt x="26988" y="226085"/>
                    <a:pt x="42989" y="400126"/>
                    <a:pt x="46190" y="434886"/>
                  </a:cubicBezTo>
                  <a:cubicBezTo>
                    <a:pt x="47231" y="446862"/>
                    <a:pt x="46507" y="453783"/>
                    <a:pt x="44933" y="464020"/>
                  </a:cubicBezTo>
                  <a:cubicBezTo>
                    <a:pt x="41529" y="454241"/>
                    <a:pt x="39560" y="447573"/>
                    <a:pt x="38392" y="435610"/>
                  </a:cubicBezTo>
                  <a:cubicBezTo>
                    <a:pt x="35192" y="400838"/>
                    <a:pt x="19202" y="226796"/>
                    <a:pt x="19202" y="226796"/>
                  </a:cubicBezTo>
                  <a:cubicBezTo>
                    <a:pt x="19202" y="226796"/>
                    <a:pt x="4064" y="62040"/>
                    <a:pt x="1041" y="29121"/>
                  </a:cubicBezTo>
                  <a:cubicBezTo>
                    <a:pt x="0" y="17145"/>
                    <a:pt x="724" y="10223"/>
                    <a:pt x="22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8" name="Shape 18784">
              <a:extLst>
                <a:ext uri="{FF2B5EF4-FFF2-40B4-BE49-F238E27FC236}">
                  <a16:creationId xmlns:a16="http://schemas.microsoft.com/office/drawing/2014/main" id="{B2BC88D1-FFA6-4C7A-9F71-806ED76C4E28}"/>
                </a:ext>
              </a:extLst>
            </p:cNvPr>
            <p:cNvSpPr/>
            <p:nvPr/>
          </p:nvSpPr>
          <p:spPr>
            <a:xfrm>
              <a:off x="1968067" y="84199"/>
              <a:ext cx="66738" cy="650697"/>
            </a:xfrm>
            <a:custGeom>
              <a:avLst/>
              <a:gdLst/>
              <a:ahLst/>
              <a:cxnLst/>
              <a:rect l="0" t="0" r="0" b="0"/>
              <a:pathLst>
                <a:path w="66738" h="650697">
                  <a:moveTo>
                    <a:pt x="2222" y="0"/>
                  </a:moveTo>
                  <a:cubicBezTo>
                    <a:pt x="5677" y="9766"/>
                    <a:pt x="7670" y="16433"/>
                    <a:pt x="8877" y="28397"/>
                  </a:cubicBezTo>
                  <a:cubicBezTo>
                    <a:pt x="13436" y="76136"/>
                    <a:pt x="36335" y="315252"/>
                    <a:pt x="36335" y="315252"/>
                  </a:cubicBezTo>
                  <a:cubicBezTo>
                    <a:pt x="36335" y="315252"/>
                    <a:pt x="60769" y="570573"/>
                    <a:pt x="65659" y="621563"/>
                  </a:cubicBezTo>
                  <a:cubicBezTo>
                    <a:pt x="66738" y="633539"/>
                    <a:pt x="66040" y="640461"/>
                    <a:pt x="64516" y="650697"/>
                  </a:cubicBezTo>
                  <a:cubicBezTo>
                    <a:pt x="61061" y="640931"/>
                    <a:pt x="59080" y="634276"/>
                    <a:pt x="57861" y="622300"/>
                  </a:cubicBezTo>
                  <a:cubicBezTo>
                    <a:pt x="52984" y="571322"/>
                    <a:pt x="28537" y="316001"/>
                    <a:pt x="28537" y="316001"/>
                  </a:cubicBezTo>
                  <a:cubicBezTo>
                    <a:pt x="28537" y="316001"/>
                    <a:pt x="5651" y="76886"/>
                    <a:pt x="1079" y="29146"/>
                  </a:cubicBezTo>
                  <a:cubicBezTo>
                    <a:pt x="0" y="17157"/>
                    <a:pt x="698" y="10236"/>
                    <a:pt x="222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9" name="Shape 18785">
              <a:extLst>
                <a:ext uri="{FF2B5EF4-FFF2-40B4-BE49-F238E27FC236}">
                  <a16:creationId xmlns:a16="http://schemas.microsoft.com/office/drawing/2014/main" id="{90335C52-B088-4E27-9151-1474FD7E2172}"/>
                </a:ext>
              </a:extLst>
            </p:cNvPr>
            <p:cNvSpPr/>
            <p:nvPr/>
          </p:nvSpPr>
          <p:spPr>
            <a:xfrm>
              <a:off x="1752071" y="638945"/>
              <a:ext cx="217519" cy="70231"/>
            </a:xfrm>
            <a:custGeom>
              <a:avLst/>
              <a:gdLst/>
              <a:ahLst/>
              <a:cxnLst/>
              <a:rect l="0" t="0" r="0" b="0"/>
              <a:pathLst>
                <a:path w="217519" h="70231">
                  <a:moveTo>
                    <a:pt x="217519" y="0"/>
                  </a:moveTo>
                  <a:lnTo>
                    <a:pt x="217519" y="8231"/>
                  </a:lnTo>
                  <a:lnTo>
                    <a:pt x="183883" y="18453"/>
                  </a:lnTo>
                  <a:cubicBezTo>
                    <a:pt x="133274" y="33846"/>
                    <a:pt x="84696" y="48603"/>
                    <a:pt x="40106" y="62154"/>
                  </a:cubicBezTo>
                  <a:cubicBezTo>
                    <a:pt x="35166" y="63652"/>
                    <a:pt x="31102" y="64872"/>
                    <a:pt x="28791" y="65582"/>
                  </a:cubicBezTo>
                  <a:cubicBezTo>
                    <a:pt x="17259" y="69012"/>
                    <a:pt x="10338" y="69698"/>
                    <a:pt x="0" y="70231"/>
                  </a:cubicBezTo>
                  <a:cubicBezTo>
                    <a:pt x="8890" y="64922"/>
                    <a:pt x="15024" y="61633"/>
                    <a:pt x="26505" y="58077"/>
                  </a:cubicBezTo>
                  <a:cubicBezTo>
                    <a:pt x="28829" y="57378"/>
                    <a:pt x="32880" y="56134"/>
                    <a:pt x="37808" y="54623"/>
                  </a:cubicBezTo>
                  <a:cubicBezTo>
                    <a:pt x="82410" y="41072"/>
                    <a:pt x="130975" y="26302"/>
                    <a:pt x="181597" y="10922"/>
                  </a:cubicBezTo>
                  <a:lnTo>
                    <a:pt x="2175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0" name="Shape 18786">
              <a:extLst>
                <a:ext uri="{FF2B5EF4-FFF2-40B4-BE49-F238E27FC236}">
                  <a16:creationId xmlns:a16="http://schemas.microsoft.com/office/drawing/2014/main" id="{B0C30876-A3F7-420A-947B-8E9D366FF6E4}"/>
                </a:ext>
              </a:extLst>
            </p:cNvPr>
            <p:cNvSpPr/>
            <p:nvPr/>
          </p:nvSpPr>
          <p:spPr>
            <a:xfrm>
              <a:off x="1427166" y="51265"/>
              <a:ext cx="542424" cy="716179"/>
            </a:xfrm>
            <a:custGeom>
              <a:avLst/>
              <a:gdLst/>
              <a:ahLst/>
              <a:cxnLst/>
              <a:rect l="0" t="0" r="0" b="0"/>
              <a:pathLst>
                <a:path w="542424" h="716179">
                  <a:moveTo>
                    <a:pt x="200152" y="991"/>
                  </a:moveTo>
                  <a:cubicBezTo>
                    <a:pt x="205727" y="724"/>
                    <a:pt x="212573" y="0"/>
                    <a:pt x="221399" y="1791"/>
                  </a:cubicBezTo>
                  <a:cubicBezTo>
                    <a:pt x="226568" y="3061"/>
                    <a:pt x="229248" y="5055"/>
                    <a:pt x="233210" y="5271"/>
                  </a:cubicBezTo>
                  <a:cubicBezTo>
                    <a:pt x="237160" y="5918"/>
                    <a:pt x="241224" y="4864"/>
                    <a:pt x="247345" y="4610"/>
                  </a:cubicBezTo>
                  <a:cubicBezTo>
                    <a:pt x="248971" y="4737"/>
                    <a:pt x="250736" y="4902"/>
                    <a:pt x="252425" y="5360"/>
                  </a:cubicBezTo>
                  <a:cubicBezTo>
                    <a:pt x="254026" y="6198"/>
                    <a:pt x="256032" y="6947"/>
                    <a:pt x="257239" y="8205"/>
                  </a:cubicBezTo>
                  <a:lnTo>
                    <a:pt x="260591" y="12129"/>
                  </a:lnTo>
                  <a:lnTo>
                    <a:pt x="262522" y="13996"/>
                  </a:lnTo>
                  <a:cubicBezTo>
                    <a:pt x="265849" y="16167"/>
                    <a:pt x="272059" y="16790"/>
                    <a:pt x="278244" y="17704"/>
                  </a:cubicBezTo>
                  <a:cubicBezTo>
                    <a:pt x="290818" y="19368"/>
                    <a:pt x="305105" y="23000"/>
                    <a:pt x="318148" y="30861"/>
                  </a:cubicBezTo>
                  <a:cubicBezTo>
                    <a:pt x="321488" y="32588"/>
                    <a:pt x="324650" y="35141"/>
                    <a:pt x="327825" y="36957"/>
                  </a:cubicBezTo>
                  <a:cubicBezTo>
                    <a:pt x="330746" y="38481"/>
                    <a:pt x="333578" y="40310"/>
                    <a:pt x="337096" y="40780"/>
                  </a:cubicBezTo>
                  <a:cubicBezTo>
                    <a:pt x="340360" y="41974"/>
                    <a:pt x="344157" y="41491"/>
                    <a:pt x="347790" y="41758"/>
                  </a:cubicBezTo>
                  <a:cubicBezTo>
                    <a:pt x="351549" y="41161"/>
                    <a:pt x="355359" y="41097"/>
                    <a:pt x="359207" y="39916"/>
                  </a:cubicBezTo>
                  <a:cubicBezTo>
                    <a:pt x="374714" y="36259"/>
                    <a:pt x="390398" y="28537"/>
                    <a:pt x="406756" y="20333"/>
                  </a:cubicBezTo>
                  <a:cubicBezTo>
                    <a:pt x="414985" y="16244"/>
                    <a:pt x="423342" y="11875"/>
                    <a:pt x="432511" y="8128"/>
                  </a:cubicBezTo>
                  <a:cubicBezTo>
                    <a:pt x="434746" y="7125"/>
                    <a:pt x="437134" y="6287"/>
                    <a:pt x="439585" y="5512"/>
                  </a:cubicBezTo>
                  <a:cubicBezTo>
                    <a:pt x="441947" y="4623"/>
                    <a:pt x="444551" y="4026"/>
                    <a:pt x="447256" y="3582"/>
                  </a:cubicBezTo>
                  <a:cubicBezTo>
                    <a:pt x="449783" y="2832"/>
                    <a:pt x="453022" y="3251"/>
                    <a:pt x="455981" y="3366"/>
                  </a:cubicBezTo>
                  <a:cubicBezTo>
                    <a:pt x="458356" y="3772"/>
                    <a:pt x="460680" y="4191"/>
                    <a:pt x="463131" y="4496"/>
                  </a:cubicBezTo>
                  <a:cubicBezTo>
                    <a:pt x="482664" y="6922"/>
                    <a:pt x="503530" y="7569"/>
                    <a:pt x="525031" y="8522"/>
                  </a:cubicBezTo>
                  <a:cubicBezTo>
                    <a:pt x="530441" y="8776"/>
                    <a:pt x="535800" y="8954"/>
                    <a:pt x="541515" y="9449"/>
                  </a:cubicBezTo>
                  <a:lnTo>
                    <a:pt x="542424" y="9565"/>
                  </a:lnTo>
                  <a:lnTo>
                    <a:pt x="542424" y="17475"/>
                  </a:lnTo>
                  <a:lnTo>
                    <a:pt x="542418" y="17474"/>
                  </a:lnTo>
                  <a:lnTo>
                    <a:pt x="542417" y="17475"/>
                  </a:lnTo>
                  <a:lnTo>
                    <a:pt x="542424" y="17475"/>
                  </a:lnTo>
                  <a:lnTo>
                    <a:pt x="542424" y="29986"/>
                  </a:lnTo>
                  <a:lnTo>
                    <a:pt x="541820" y="28092"/>
                  </a:lnTo>
                  <a:cubicBezTo>
                    <a:pt x="541071" y="25362"/>
                    <a:pt x="540398" y="22606"/>
                    <a:pt x="539864" y="19660"/>
                  </a:cubicBezTo>
                  <a:lnTo>
                    <a:pt x="539729" y="17204"/>
                  </a:lnTo>
                  <a:lnTo>
                    <a:pt x="524688" y="16370"/>
                  </a:lnTo>
                  <a:cubicBezTo>
                    <a:pt x="503162" y="15405"/>
                    <a:pt x="482333" y="14796"/>
                    <a:pt x="462090" y="12281"/>
                  </a:cubicBezTo>
                  <a:cubicBezTo>
                    <a:pt x="459562" y="11964"/>
                    <a:pt x="456984" y="11519"/>
                    <a:pt x="454482" y="11062"/>
                  </a:cubicBezTo>
                  <a:cubicBezTo>
                    <a:pt x="452488" y="11189"/>
                    <a:pt x="450736" y="10656"/>
                    <a:pt x="448475" y="11341"/>
                  </a:cubicBezTo>
                  <a:cubicBezTo>
                    <a:pt x="446342" y="11684"/>
                    <a:pt x="444183" y="12154"/>
                    <a:pt x="441973" y="12992"/>
                  </a:cubicBezTo>
                  <a:cubicBezTo>
                    <a:pt x="439788" y="13678"/>
                    <a:pt x="437630" y="14427"/>
                    <a:pt x="435470" y="15405"/>
                  </a:cubicBezTo>
                  <a:cubicBezTo>
                    <a:pt x="426834" y="18923"/>
                    <a:pt x="418490" y="23267"/>
                    <a:pt x="410261" y="27356"/>
                  </a:cubicBezTo>
                  <a:cubicBezTo>
                    <a:pt x="393827" y="35560"/>
                    <a:pt x="377838" y="43549"/>
                    <a:pt x="360985" y="47562"/>
                  </a:cubicBezTo>
                  <a:cubicBezTo>
                    <a:pt x="356870" y="48806"/>
                    <a:pt x="352425" y="48984"/>
                    <a:pt x="348221" y="49594"/>
                  </a:cubicBezTo>
                  <a:cubicBezTo>
                    <a:pt x="343865" y="49352"/>
                    <a:pt x="339548" y="49822"/>
                    <a:pt x="335318" y="48413"/>
                  </a:cubicBezTo>
                  <a:cubicBezTo>
                    <a:pt x="330975" y="47765"/>
                    <a:pt x="327177" y="45530"/>
                    <a:pt x="323431" y="43460"/>
                  </a:cubicBezTo>
                  <a:cubicBezTo>
                    <a:pt x="320053" y="41504"/>
                    <a:pt x="317398" y="39294"/>
                    <a:pt x="314223" y="37643"/>
                  </a:cubicBezTo>
                  <a:cubicBezTo>
                    <a:pt x="302070" y="30366"/>
                    <a:pt x="289344" y="27115"/>
                    <a:pt x="277114" y="25451"/>
                  </a:cubicBezTo>
                  <a:cubicBezTo>
                    <a:pt x="271031" y="24371"/>
                    <a:pt x="264706" y="24410"/>
                    <a:pt x="258166" y="20498"/>
                  </a:cubicBezTo>
                  <a:cubicBezTo>
                    <a:pt x="256527" y="19457"/>
                    <a:pt x="255207" y="18047"/>
                    <a:pt x="254076" y="16459"/>
                  </a:cubicBezTo>
                  <a:cubicBezTo>
                    <a:pt x="253200" y="15456"/>
                    <a:pt x="252679" y="14923"/>
                    <a:pt x="252044" y="14084"/>
                  </a:cubicBezTo>
                  <a:lnTo>
                    <a:pt x="250012" y="12802"/>
                  </a:lnTo>
                  <a:cubicBezTo>
                    <a:pt x="249162" y="12637"/>
                    <a:pt x="248272" y="12573"/>
                    <a:pt x="247345" y="12433"/>
                  </a:cubicBezTo>
                  <a:cubicBezTo>
                    <a:pt x="243180" y="12548"/>
                    <a:pt x="237515" y="13843"/>
                    <a:pt x="232347" y="13056"/>
                  </a:cubicBezTo>
                  <a:cubicBezTo>
                    <a:pt x="229680" y="12929"/>
                    <a:pt x="227254" y="12078"/>
                    <a:pt x="224942" y="11202"/>
                  </a:cubicBezTo>
                  <a:cubicBezTo>
                    <a:pt x="222225" y="10287"/>
                    <a:pt x="221424" y="9817"/>
                    <a:pt x="219583" y="9411"/>
                  </a:cubicBezTo>
                  <a:cubicBezTo>
                    <a:pt x="212763" y="8001"/>
                    <a:pt x="205943" y="8496"/>
                    <a:pt x="200685" y="8801"/>
                  </a:cubicBezTo>
                  <a:cubicBezTo>
                    <a:pt x="190017" y="9601"/>
                    <a:pt x="184264" y="10338"/>
                    <a:pt x="184264" y="10338"/>
                  </a:cubicBezTo>
                  <a:cubicBezTo>
                    <a:pt x="184264" y="10338"/>
                    <a:pt x="179057" y="10999"/>
                    <a:pt x="168745" y="11735"/>
                  </a:cubicBezTo>
                  <a:cubicBezTo>
                    <a:pt x="166154" y="11875"/>
                    <a:pt x="163246" y="12040"/>
                    <a:pt x="159906" y="11926"/>
                  </a:cubicBezTo>
                  <a:cubicBezTo>
                    <a:pt x="158280" y="11964"/>
                    <a:pt x="156426" y="11684"/>
                    <a:pt x="154572" y="11519"/>
                  </a:cubicBezTo>
                  <a:cubicBezTo>
                    <a:pt x="152654" y="11151"/>
                    <a:pt x="150063" y="10490"/>
                    <a:pt x="149949" y="10630"/>
                  </a:cubicBezTo>
                  <a:cubicBezTo>
                    <a:pt x="147955" y="10643"/>
                    <a:pt x="144348" y="12370"/>
                    <a:pt x="141110" y="14529"/>
                  </a:cubicBezTo>
                  <a:cubicBezTo>
                    <a:pt x="137744" y="16726"/>
                    <a:pt x="134277" y="19469"/>
                    <a:pt x="130696" y="22530"/>
                  </a:cubicBezTo>
                  <a:cubicBezTo>
                    <a:pt x="123546" y="28677"/>
                    <a:pt x="115964" y="36157"/>
                    <a:pt x="107950" y="44653"/>
                  </a:cubicBezTo>
                  <a:cubicBezTo>
                    <a:pt x="103949" y="48895"/>
                    <a:pt x="99847" y="53417"/>
                    <a:pt x="95631" y="58179"/>
                  </a:cubicBezTo>
                  <a:cubicBezTo>
                    <a:pt x="93548" y="60566"/>
                    <a:pt x="91427" y="63017"/>
                    <a:pt x="89269" y="65507"/>
                  </a:cubicBezTo>
                  <a:lnTo>
                    <a:pt x="87668" y="67399"/>
                  </a:lnTo>
                  <a:lnTo>
                    <a:pt x="87275" y="67869"/>
                  </a:lnTo>
                  <a:lnTo>
                    <a:pt x="87084" y="68136"/>
                  </a:lnTo>
                  <a:lnTo>
                    <a:pt x="86347" y="69164"/>
                  </a:lnTo>
                  <a:lnTo>
                    <a:pt x="83401" y="73330"/>
                  </a:lnTo>
                  <a:cubicBezTo>
                    <a:pt x="75540" y="84620"/>
                    <a:pt x="67132" y="96711"/>
                    <a:pt x="58191" y="109550"/>
                  </a:cubicBezTo>
                  <a:cubicBezTo>
                    <a:pt x="53861" y="116027"/>
                    <a:pt x="49390" y="122695"/>
                    <a:pt x="44806" y="129553"/>
                  </a:cubicBezTo>
                  <a:cubicBezTo>
                    <a:pt x="42710" y="132931"/>
                    <a:pt x="40107" y="136678"/>
                    <a:pt x="38608" y="139726"/>
                  </a:cubicBezTo>
                  <a:lnTo>
                    <a:pt x="37935" y="140919"/>
                  </a:lnTo>
                  <a:lnTo>
                    <a:pt x="37770" y="141224"/>
                  </a:lnTo>
                  <a:lnTo>
                    <a:pt x="37681" y="141364"/>
                  </a:lnTo>
                  <a:cubicBezTo>
                    <a:pt x="32842" y="139815"/>
                    <a:pt x="37046" y="141250"/>
                    <a:pt x="36297" y="141021"/>
                  </a:cubicBezTo>
                  <a:lnTo>
                    <a:pt x="37554" y="141427"/>
                  </a:lnTo>
                  <a:lnTo>
                    <a:pt x="37795" y="141516"/>
                  </a:lnTo>
                  <a:lnTo>
                    <a:pt x="37859" y="141593"/>
                  </a:lnTo>
                  <a:lnTo>
                    <a:pt x="37910" y="142050"/>
                  </a:lnTo>
                  <a:lnTo>
                    <a:pt x="38252" y="143434"/>
                  </a:lnTo>
                  <a:cubicBezTo>
                    <a:pt x="38621" y="145225"/>
                    <a:pt x="39357" y="147269"/>
                    <a:pt x="39993" y="149263"/>
                  </a:cubicBezTo>
                  <a:cubicBezTo>
                    <a:pt x="45682" y="165367"/>
                    <a:pt x="53099" y="182220"/>
                    <a:pt x="60312" y="199873"/>
                  </a:cubicBezTo>
                  <a:cubicBezTo>
                    <a:pt x="63945" y="208737"/>
                    <a:pt x="67640" y="217767"/>
                    <a:pt x="71057" y="227267"/>
                  </a:cubicBezTo>
                  <a:cubicBezTo>
                    <a:pt x="72746" y="232080"/>
                    <a:pt x="74447" y="236690"/>
                    <a:pt x="75438" y="242570"/>
                  </a:cubicBezTo>
                  <a:cubicBezTo>
                    <a:pt x="75717" y="247180"/>
                    <a:pt x="74651" y="248755"/>
                    <a:pt x="74194" y="251422"/>
                  </a:cubicBezTo>
                  <a:lnTo>
                    <a:pt x="72403" y="258890"/>
                  </a:lnTo>
                  <a:cubicBezTo>
                    <a:pt x="69939" y="268923"/>
                    <a:pt x="67590" y="279159"/>
                    <a:pt x="64859" y="289535"/>
                  </a:cubicBezTo>
                  <a:cubicBezTo>
                    <a:pt x="63487" y="294717"/>
                    <a:pt x="62103" y="299949"/>
                    <a:pt x="60719" y="305219"/>
                  </a:cubicBezTo>
                  <a:cubicBezTo>
                    <a:pt x="59233" y="310528"/>
                    <a:pt x="57176" y="316027"/>
                    <a:pt x="55372" y="321463"/>
                  </a:cubicBezTo>
                  <a:cubicBezTo>
                    <a:pt x="47498" y="341287"/>
                    <a:pt x="39929" y="363157"/>
                    <a:pt x="32334" y="385064"/>
                  </a:cubicBezTo>
                  <a:cubicBezTo>
                    <a:pt x="24790" y="407112"/>
                    <a:pt x="16904" y="429832"/>
                    <a:pt x="9894" y="453124"/>
                  </a:cubicBezTo>
                  <a:cubicBezTo>
                    <a:pt x="9055" y="455892"/>
                    <a:pt x="8534" y="458674"/>
                    <a:pt x="7912" y="460705"/>
                  </a:cubicBezTo>
                  <a:lnTo>
                    <a:pt x="8065" y="461150"/>
                  </a:lnTo>
                  <a:lnTo>
                    <a:pt x="9144" y="462763"/>
                  </a:lnTo>
                  <a:cubicBezTo>
                    <a:pt x="9982" y="463893"/>
                    <a:pt x="10871" y="465074"/>
                    <a:pt x="11836" y="466230"/>
                  </a:cubicBezTo>
                  <a:cubicBezTo>
                    <a:pt x="15672" y="470878"/>
                    <a:pt x="19863" y="475476"/>
                    <a:pt x="24079" y="480047"/>
                  </a:cubicBezTo>
                  <a:cubicBezTo>
                    <a:pt x="32576" y="489191"/>
                    <a:pt x="41389" y="498272"/>
                    <a:pt x="50330" y="507391"/>
                  </a:cubicBezTo>
                  <a:cubicBezTo>
                    <a:pt x="59360" y="516458"/>
                    <a:pt x="68478" y="525615"/>
                    <a:pt x="77673" y="534848"/>
                  </a:cubicBezTo>
                  <a:cubicBezTo>
                    <a:pt x="82309" y="539433"/>
                    <a:pt x="86970" y="544030"/>
                    <a:pt x="91643" y="548653"/>
                  </a:cubicBezTo>
                  <a:lnTo>
                    <a:pt x="98704" y="555587"/>
                  </a:lnTo>
                  <a:lnTo>
                    <a:pt x="101359" y="558178"/>
                  </a:lnTo>
                  <a:lnTo>
                    <a:pt x="103124" y="559905"/>
                  </a:lnTo>
                  <a:lnTo>
                    <a:pt x="103708" y="561772"/>
                  </a:lnTo>
                  <a:lnTo>
                    <a:pt x="99479" y="568249"/>
                  </a:lnTo>
                  <a:cubicBezTo>
                    <a:pt x="84950" y="590487"/>
                    <a:pt x="70167" y="613105"/>
                    <a:pt x="55182" y="636042"/>
                  </a:cubicBezTo>
                  <a:cubicBezTo>
                    <a:pt x="48273" y="646608"/>
                    <a:pt x="41237" y="657390"/>
                    <a:pt x="34214" y="668134"/>
                  </a:cubicBezTo>
                  <a:lnTo>
                    <a:pt x="29570" y="675232"/>
                  </a:lnTo>
                  <a:lnTo>
                    <a:pt x="47714" y="680301"/>
                  </a:lnTo>
                  <a:cubicBezTo>
                    <a:pt x="71704" y="686994"/>
                    <a:pt x="94412" y="693319"/>
                    <a:pt x="113564" y="698665"/>
                  </a:cubicBezTo>
                  <a:lnTo>
                    <a:pt x="134658" y="704545"/>
                  </a:lnTo>
                  <a:lnTo>
                    <a:pt x="145212" y="707492"/>
                  </a:lnTo>
                  <a:lnTo>
                    <a:pt x="146533" y="707860"/>
                  </a:lnTo>
                  <a:lnTo>
                    <a:pt x="146571" y="707873"/>
                  </a:lnTo>
                  <a:lnTo>
                    <a:pt x="146558" y="707886"/>
                  </a:lnTo>
                  <a:lnTo>
                    <a:pt x="147828" y="707365"/>
                  </a:lnTo>
                  <a:lnTo>
                    <a:pt x="152908" y="705295"/>
                  </a:lnTo>
                  <a:cubicBezTo>
                    <a:pt x="166484" y="699821"/>
                    <a:pt x="180111" y="694563"/>
                    <a:pt x="193815" y="689597"/>
                  </a:cubicBezTo>
                  <a:cubicBezTo>
                    <a:pt x="207518" y="684670"/>
                    <a:pt x="221247" y="679933"/>
                    <a:pt x="235331" y="676136"/>
                  </a:cubicBezTo>
                  <a:cubicBezTo>
                    <a:pt x="242481" y="674370"/>
                    <a:pt x="249327" y="672427"/>
                    <a:pt x="257556" y="672364"/>
                  </a:cubicBezTo>
                  <a:cubicBezTo>
                    <a:pt x="258687" y="672465"/>
                    <a:pt x="259652" y="672402"/>
                    <a:pt x="261036" y="672808"/>
                  </a:cubicBezTo>
                  <a:lnTo>
                    <a:pt x="263106" y="673545"/>
                  </a:lnTo>
                  <a:lnTo>
                    <a:pt x="264287" y="674269"/>
                  </a:lnTo>
                  <a:lnTo>
                    <a:pt x="264846" y="674662"/>
                  </a:lnTo>
                  <a:lnTo>
                    <a:pt x="264681" y="674484"/>
                  </a:lnTo>
                  <a:lnTo>
                    <a:pt x="269202" y="677304"/>
                  </a:lnTo>
                  <a:cubicBezTo>
                    <a:pt x="272224" y="678955"/>
                    <a:pt x="275171" y="679742"/>
                    <a:pt x="278105" y="681076"/>
                  </a:cubicBezTo>
                  <a:cubicBezTo>
                    <a:pt x="291071" y="685648"/>
                    <a:pt x="304660" y="689153"/>
                    <a:pt x="317983" y="692417"/>
                  </a:cubicBezTo>
                  <a:lnTo>
                    <a:pt x="326422" y="694390"/>
                  </a:lnTo>
                  <a:lnTo>
                    <a:pt x="326314" y="693610"/>
                  </a:lnTo>
                  <a:lnTo>
                    <a:pt x="326073" y="692023"/>
                  </a:lnTo>
                  <a:cubicBezTo>
                    <a:pt x="325781" y="689979"/>
                    <a:pt x="325527" y="688290"/>
                    <a:pt x="325349" y="687070"/>
                  </a:cubicBezTo>
                  <a:cubicBezTo>
                    <a:pt x="323609" y="675170"/>
                    <a:pt x="323939" y="668224"/>
                    <a:pt x="324904" y="657911"/>
                  </a:cubicBezTo>
                  <a:cubicBezTo>
                    <a:pt x="328867" y="667474"/>
                    <a:pt x="331229" y="674015"/>
                    <a:pt x="333083" y="685902"/>
                  </a:cubicBezTo>
                  <a:cubicBezTo>
                    <a:pt x="333591" y="689280"/>
                    <a:pt x="334493" y="695249"/>
                    <a:pt x="335585" y="702475"/>
                  </a:cubicBezTo>
                  <a:lnTo>
                    <a:pt x="335877" y="704456"/>
                  </a:lnTo>
                  <a:lnTo>
                    <a:pt x="334010" y="704152"/>
                  </a:lnTo>
                  <a:cubicBezTo>
                    <a:pt x="332677" y="703847"/>
                    <a:pt x="331305" y="703555"/>
                    <a:pt x="329921" y="703250"/>
                  </a:cubicBezTo>
                  <a:cubicBezTo>
                    <a:pt x="325400" y="702208"/>
                    <a:pt x="320802" y="701155"/>
                    <a:pt x="316141" y="700075"/>
                  </a:cubicBezTo>
                  <a:cubicBezTo>
                    <a:pt x="302603" y="696761"/>
                    <a:pt x="289027" y="693293"/>
                    <a:pt x="275336" y="688455"/>
                  </a:cubicBezTo>
                  <a:cubicBezTo>
                    <a:pt x="271818" y="686943"/>
                    <a:pt x="267932" y="685585"/>
                    <a:pt x="264757" y="683806"/>
                  </a:cubicBezTo>
                  <a:lnTo>
                    <a:pt x="260223" y="681000"/>
                  </a:lnTo>
                  <a:lnTo>
                    <a:pt x="260096" y="680910"/>
                  </a:lnTo>
                  <a:cubicBezTo>
                    <a:pt x="260198" y="680339"/>
                    <a:pt x="259652" y="682066"/>
                    <a:pt x="260299" y="679615"/>
                  </a:cubicBezTo>
                  <a:lnTo>
                    <a:pt x="259804" y="680110"/>
                  </a:lnTo>
                  <a:lnTo>
                    <a:pt x="259524" y="680568"/>
                  </a:lnTo>
                  <a:lnTo>
                    <a:pt x="259080" y="680441"/>
                  </a:lnTo>
                  <a:lnTo>
                    <a:pt x="257289" y="680238"/>
                  </a:lnTo>
                  <a:cubicBezTo>
                    <a:pt x="251219" y="680238"/>
                    <a:pt x="244081" y="682028"/>
                    <a:pt x="237350" y="683755"/>
                  </a:cubicBezTo>
                  <a:cubicBezTo>
                    <a:pt x="223698" y="687426"/>
                    <a:pt x="210071" y="692124"/>
                    <a:pt x="196495" y="697014"/>
                  </a:cubicBezTo>
                  <a:cubicBezTo>
                    <a:pt x="182906" y="701929"/>
                    <a:pt x="169355" y="707162"/>
                    <a:pt x="155867" y="712598"/>
                  </a:cubicBezTo>
                  <a:lnTo>
                    <a:pt x="150813" y="714655"/>
                  </a:lnTo>
                  <a:lnTo>
                    <a:pt x="147003" y="716179"/>
                  </a:lnTo>
                  <a:lnTo>
                    <a:pt x="143091" y="715087"/>
                  </a:lnTo>
                  <a:lnTo>
                    <a:pt x="132537" y="712140"/>
                  </a:lnTo>
                  <a:lnTo>
                    <a:pt x="111442" y="706260"/>
                  </a:lnTo>
                  <a:cubicBezTo>
                    <a:pt x="92291" y="700913"/>
                    <a:pt x="69596" y="694589"/>
                    <a:pt x="45593" y="687896"/>
                  </a:cubicBezTo>
                  <a:cubicBezTo>
                    <a:pt x="39586" y="686207"/>
                    <a:pt x="33503" y="684517"/>
                    <a:pt x="27356" y="682803"/>
                  </a:cubicBezTo>
                  <a:lnTo>
                    <a:pt x="18123" y="680225"/>
                  </a:lnTo>
                  <a:lnTo>
                    <a:pt x="17145" y="679831"/>
                  </a:lnTo>
                  <a:lnTo>
                    <a:pt x="17806" y="678828"/>
                  </a:lnTo>
                  <a:lnTo>
                    <a:pt x="19126" y="676808"/>
                  </a:lnTo>
                  <a:lnTo>
                    <a:pt x="21755" y="672783"/>
                  </a:lnTo>
                  <a:lnTo>
                    <a:pt x="27610" y="663817"/>
                  </a:lnTo>
                  <a:cubicBezTo>
                    <a:pt x="34633" y="653085"/>
                    <a:pt x="41682" y="642303"/>
                    <a:pt x="48590" y="631737"/>
                  </a:cubicBezTo>
                  <a:cubicBezTo>
                    <a:pt x="63576" y="608800"/>
                    <a:pt x="78359" y="586181"/>
                    <a:pt x="92888" y="563944"/>
                  </a:cubicBezTo>
                  <a:lnTo>
                    <a:pt x="94107" y="562077"/>
                  </a:lnTo>
                  <a:lnTo>
                    <a:pt x="94094" y="562089"/>
                  </a:lnTo>
                  <a:lnTo>
                    <a:pt x="94082" y="562089"/>
                  </a:lnTo>
                  <a:lnTo>
                    <a:pt x="93193" y="561213"/>
                  </a:lnTo>
                  <a:lnTo>
                    <a:pt x="86119" y="554266"/>
                  </a:lnTo>
                  <a:cubicBezTo>
                    <a:pt x="81433" y="549631"/>
                    <a:pt x="76772" y="545033"/>
                    <a:pt x="72124" y="540436"/>
                  </a:cubicBezTo>
                  <a:cubicBezTo>
                    <a:pt x="62903" y="531178"/>
                    <a:pt x="53772" y="522008"/>
                    <a:pt x="44717" y="512915"/>
                  </a:cubicBezTo>
                  <a:cubicBezTo>
                    <a:pt x="35738" y="503758"/>
                    <a:pt x="26899" y="494640"/>
                    <a:pt x="18314" y="485394"/>
                  </a:cubicBezTo>
                  <a:cubicBezTo>
                    <a:pt x="14034" y="480759"/>
                    <a:pt x="9804" y="476136"/>
                    <a:pt x="5740" y="471208"/>
                  </a:cubicBezTo>
                  <a:cubicBezTo>
                    <a:pt x="4725" y="469976"/>
                    <a:pt x="3734" y="468694"/>
                    <a:pt x="2743" y="467347"/>
                  </a:cubicBezTo>
                  <a:cubicBezTo>
                    <a:pt x="2235" y="466573"/>
                    <a:pt x="1778" y="466052"/>
                    <a:pt x="1257" y="465074"/>
                  </a:cubicBezTo>
                  <a:cubicBezTo>
                    <a:pt x="724" y="464325"/>
                    <a:pt x="64" y="462433"/>
                    <a:pt x="0" y="461252"/>
                  </a:cubicBezTo>
                  <a:cubicBezTo>
                    <a:pt x="660" y="457327"/>
                    <a:pt x="1448" y="454038"/>
                    <a:pt x="2337" y="450939"/>
                  </a:cubicBezTo>
                  <a:cubicBezTo>
                    <a:pt x="9474" y="427241"/>
                    <a:pt x="17323" y="404648"/>
                    <a:pt x="24905" y="382499"/>
                  </a:cubicBezTo>
                  <a:cubicBezTo>
                    <a:pt x="32614" y="360312"/>
                    <a:pt x="39865" y="339179"/>
                    <a:pt x="48298" y="318034"/>
                  </a:cubicBezTo>
                  <a:cubicBezTo>
                    <a:pt x="49899" y="312992"/>
                    <a:pt x="51702" y="308229"/>
                    <a:pt x="53149" y="303086"/>
                  </a:cubicBezTo>
                  <a:cubicBezTo>
                    <a:pt x="54534" y="297879"/>
                    <a:pt x="55893" y="292697"/>
                    <a:pt x="57252" y="287566"/>
                  </a:cubicBezTo>
                  <a:cubicBezTo>
                    <a:pt x="59957" y="277305"/>
                    <a:pt x="62306" y="267069"/>
                    <a:pt x="64770" y="257061"/>
                  </a:cubicBezTo>
                  <a:lnTo>
                    <a:pt x="66561" y="249555"/>
                  </a:lnTo>
                  <a:cubicBezTo>
                    <a:pt x="67132" y="247231"/>
                    <a:pt x="67996" y="243942"/>
                    <a:pt x="67628" y="243434"/>
                  </a:cubicBezTo>
                  <a:cubicBezTo>
                    <a:pt x="66916" y="239332"/>
                    <a:pt x="65291" y="234417"/>
                    <a:pt x="63652" y="229883"/>
                  </a:cubicBezTo>
                  <a:cubicBezTo>
                    <a:pt x="60338" y="220675"/>
                    <a:pt x="56667" y="211671"/>
                    <a:pt x="53061" y="202870"/>
                  </a:cubicBezTo>
                  <a:cubicBezTo>
                    <a:pt x="45847" y="185192"/>
                    <a:pt x="38494" y="168542"/>
                    <a:pt x="32563" y="151765"/>
                  </a:cubicBezTo>
                  <a:cubicBezTo>
                    <a:pt x="31864" y="149594"/>
                    <a:pt x="31115" y="147574"/>
                    <a:pt x="30594" y="145136"/>
                  </a:cubicBezTo>
                  <a:cubicBezTo>
                    <a:pt x="30340" y="144044"/>
                    <a:pt x="29934" y="142926"/>
                    <a:pt x="30061" y="140653"/>
                  </a:cubicBezTo>
                  <a:cubicBezTo>
                    <a:pt x="30048" y="138329"/>
                    <a:pt x="30912" y="137897"/>
                    <a:pt x="31395" y="136652"/>
                  </a:cubicBezTo>
                  <a:cubicBezTo>
                    <a:pt x="33655" y="132055"/>
                    <a:pt x="35966" y="128969"/>
                    <a:pt x="38214" y="125299"/>
                  </a:cubicBezTo>
                  <a:cubicBezTo>
                    <a:pt x="42837" y="118390"/>
                    <a:pt x="47346" y="111659"/>
                    <a:pt x="51727" y="105131"/>
                  </a:cubicBezTo>
                  <a:cubicBezTo>
                    <a:pt x="60681" y="92253"/>
                    <a:pt x="69114" y="80137"/>
                    <a:pt x="77000" y="68821"/>
                  </a:cubicBezTo>
                  <a:lnTo>
                    <a:pt x="79959" y="64631"/>
                  </a:lnTo>
                  <a:lnTo>
                    <a:pt x="80683" y="63589"/>
                  </a:lnTo>
                  <a:lnTo>
                    <a:pt x="81255" y="62840"/>
                  </a:lnTo>
                  <a:lnTo>
                    <a:pt x="81661" y="62345"/>
                  </a:lnTo>
                  <a:lnTo>
                    <a:pt x="83300" y="60427"/>
                  </a:lnTo>
                  <a:cubicBezTo>
                    <a:pt x="85496" y="57900"/>
                    <a:pt x="87643" y="55423"/>
                    <a:pt x="89764" y="52985"/>
                  </a:cubicBezTo>
                  <a:cubicBezTo>
                    <a:pt x="94018" y="48171"/>
                    <a:pt x="98184" y="43586"/>
                    <a:pt x="102248" y="39281"/>
                  </a:cubicBezTo>
                  <a:cubicBezTo>
                    <a:pt x="110389" y="30658"/>
                    <a:pt x="118110" y="23013"/>
                    <a:pt x="125603" y="16574"/>
                  </a:cubicBezTo>
                  <a:cubicBezTo>
                    <a:pt x="129349" y="13373"/>
                    <a:pt x="133033" y="10452"/>
                    <a:pt x="136842" y="7976"/>
                  </a:cubicBezTo>
                  <a:cubicBezTo>
                    <a:pt x="140729" y="5601"/>
                    <a:pt x="144348" y="3163"/>
                    <a:pt x="149847" y="2794"/>
                  </a:cubicBezTo>
                  <a:cubicBezTo>
                    <a:pt x="153441" y="3023"/>
                    <a:pt x="154280" y="3582"/>
                    <a:pt x="155715" y="3772"/>
                  </a:cubicBezTo>
                  <a:cubicBezTo>
                    <a:pt x="157252" y="3887"/>
                    <a:pt x="158648" y="4140"/>
                    <a:pt x="160160" y="4102"/>
                  </a:cubicBezTo>
                  <a:cubicBezTo>
                    <a:pt x="163068" y="4204"/>
                    <a:pt x="165824" y="4052"/>
                    <a:pt x="168275" y="3925"/>
                  </a:cubicBezTo>
                  <a:cubicBezTo>
                    <a:pt x="178156" y="3213"/>
                    <a:pt x="183452" y="2553"/>
                    <a:pt x="183452" y="2553"/>
                  </a:cubicBezTo>
                  <a:cubicBezTo>
                    <a:pt x="183452" y="2553"/>
                    <a:pt x="189078" y="1816"/>
                    <a:pt x="200152" y="99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1" name="Shape 18787">
              <a:extLst>
                <a:ext uri="{FF2B5EF4-FFF2-40B4-BE49-F238E27FC236}">
                  <a16:creationId xmlns:a16="http://schemas.microsoft.com/office/drawing/2014/main" id="{E39F7ADF-D84C-42BB-ADB2-C33CFB2E687D}"/>
                </a:ext>
              </a:extLst>
            </p:cNvPr>
            <p:cNvSpPr/>
            <p:nvPr/>
          </p:nvSpPr>
          <p:spPr>
            <a:xfrm>
              <a:off x="1969590" y="638352"/>
              <a:ext cx="1951" cy="8824"/>
            </a:xfrm>
            <a:custGeom>
              <a:avLst/>
              <a:gdLst/>
              <a:ahLst/>
              <a:cxnLst/>
              <a:rect l="0" t="0" r="0" b="0"/>
              <a:pathLst>
                <a:path w="1951" h="8824">
                  <a:moveTo>
                    <a:pt x="1951" y="0"/>
                  </a:moveTo>
                  <a:lnTo>
                    <a:pt x="1951" y="8231"/>
                  </a:lnTo>
                  <a:lnTo>
                    <a:pt x="0" y="8824"/>
                  </a:lnTo>
                  <a:lnTo>
                    <a:pt x="0" y="593"/>
                  </a:lnTo>
                  <a:lnTo>
                    <a:pt x="19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2" name="Shape 18788">
              <a:extLst>
                <a:ext uri="{FF2B5EF4-FFF2-40B4-BE49-F238E27FC236}">
                  <a16:creationId xmlns:a16="http://schemas.microsoft.com/office/drawing/2014/main" id="{06CBB07E-0B3D-4ABD-BF4F-2FAAAF2992AE}"/>
                </a:ext>
              </a:extLst>
            </p:cNvPr>
            <p:cNvSpPr/>
            <p:nvPr/>
          </p:nvSpPr>
          <p:spPr>
            <a:xfrm>
              <a:off x="1969590" y="60830"/>
              <a:ext cx="1951" cy="26545"/>
            </a:xfrm>
            <a:custGeom>
              <a:avLst/>
              <a:gdLst/>
              <a:ahLst/>
              <a:cxnLst/>
              <a:rect l="0" t="0" r="0" b="0"/>
              <a:pathLst>
                <a:path w="1951" h="26545">
                  <a:moveTo>
                    <a:pt x="0" y="0"/>
                  </a:moveTo>
                  <a:lnTo>
                    <a:pt x="1479" y="189"/>
                  </a:lnTo>
                  <a:lnTo>
                    <a:pt x="1951" y="312"/>
                  </a:lnTo>
                  <a:lnTo>
                    <a:pt x="1951" y="5313"/>
                  </a:lnTo>
                  <a:lnTo>
                    <a:pt x="1644" y="5167"/>
                  </a:lnTo>
                  <a:lnTo>
                    <a:pt x="1951" y="5333"/>
                  </a:lnTo>
                  <a:lnTo>
                    <a:pt x="1951" y="26545"/>
                  </a:lnTo>
                  <a:lnTo>
                    <a:pt x="0" y="20421"/>
                  </a:lnTo>
                  <a:lnTo>
                    <a:pt x="0" y="7910"/>
                  </a:lnTo>
                  <a:lnTo>
                    <a:pt x="6" y="7910"/>
                  </a:lnTo>
                  <a:lnTo>
                    <a:pt x="0" y="791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3" name="Shape 18789">
              <a:extLst>
                <a:ext uri="{FF2B5EF4-FFF2-40B4-BE49-F238E27FC236}">
                  <a16:creationId xmlns:a16="http://schemas.microsoft.com/office/drawing/2014/main" id="{978951E2-6D45-4E7C-84D3-DA79CD3E9E2C}"/>
                </a:ext>
              </a:extLst>
            </p:cNvPr>
            <p:cNvSpPr/>
            <p:nvPr/>
          </p:nvSpPr>
          <p:spPr>
            <a:xfrm>
              <a:off x="1971541" y="60498"/>
              <a:ext cx="119264" cy="586085"/>
            </a:xfrm>
            <a:custGeom>
              <a:avLst/>
              <a:gdLst/>
              <a:ahLst/>
              <a:cxnLst/>
              <a:rect l="0" t="0" r="0" b="0"/>
              <a:pathLst>
                <a:path w="119264" h="586085">
                  <a:moveTo>
                    <a:pt x="0" y="644"/>
                  </a:moveTo>
                  <a:lnTo>
                    <a:pt x="595" y="800"/>
                  </a:lnTo>
                  <a:cubicBezTo>
                    <a:pt x="290" y="1029"/>
                    <a:pt x="1230" y="0"/>
                    <a:pt x="3287" y="3505"/>
                  </a:cubicBezTo>
                  <a:cubicBezTo>
                    <a:pt x="3579" y="7493"/>
                    <a:pt x="2462" y="6934"/>
                    <a:pt x="2817" y="6909"/>
                  </a:cubicBezTo>
                  <a:lnTo>
                    <a:pt x="2528" y="6797"/>
                  </a:lnTo>
                  <a:lnTo>
                    <a:pt x="3237" y="9080"/>
                  </a:lnTo>
                  <a:cubicBezTo>
                    <a:pt x="3681" y="11569"/>
                    <a:pt x="4316" y="14211"/>
                    <a:pt x="5040" y="16840"/>
                  </a:cubicBezTo>
                  <a:cubicBezTo>
                    <a:pt x="7897" y="27381"/>
                    <a:pt x="11479" y="38074"/>
                    <a:pt x="15225" y="48819"/>
                  </a:cubicBezTo>
                  <a:cubicBezTo>
                    <a:pt x="19035" y="59537"/>
                    <a:pt x="23061" y="70434"/>
                    <a:pt x="27684" y="81026"/>
                  </a:cubicBezTo>
                  <a:cubicBezTo>
                    <a:pt x="28853" y="83642"/>
                    <a:pt x="30084" y="86322"/>
                    <a:pt x="31380" y="88621"/>
                  </a:cubicBezTo>
                  <a:lnTo>
                    <a:pt x="32307" y="90107"/>
                  </a:lnTo>
                  <a:lnTo>
                    <a:pt x="32408" y="90221"/>
                  </a:lnTo>
                  <a:lnTo>
                    <a:pt x="32408" y="90234"/>
                  </a:lnTo>
                  <a:lnTo>
                    <a:pt x="31240" y="91668"/>
                  </a:lnTo>
                  <a:cubicBezTo>
                    <a:pt x="33640" y="88976"/>
                    <a:pt x="32065" y="91110"/>
                    <a:pt x="32662" y="90602"/>
                  </a:cubicBezTo>
                  <a:lnTo>
                    <a:pt x="32916" y="90932"/>
                  </a:lnTo>
                  <a:lnTo>
                    <a:pt x="33437" y="91630"/>
                  </a:lnTo>
                  <a:cubicBezTo>
                    <a:pt x="35025" y="93764"/>
                    <a:pt x="35482" y="95161"/>
                    <a:pt x="36117" y="96545"/>
                  </a:cubicBezTo>
                  <a:cubicBezTo>
                    <a:pt x="38669" y="102273"/>
                    <a:pt x="40676" y="107874"/>
                    <a:pt x="42797" y="113589"/>
                  </a:cubicBezTo>
                  <a:cubicBezTo>
                    <a:pt x="51027" y="136411"/>
                    <a:pt x="58736" y="159906"/>
                    <a:pt x="66597" y="183896"/>
                  </a:cubicBezTo>
                  <a:cubicBezTo>
                    <a:pt x="70496" y="195885"/>
                    <a:pt x="74445" y="208000"/>
                    <a:pt x="78420" y="220244"/>
                  </a:cubicBezTo>
                  <a:cubicBezTo>
                    <a:pt x="80427" y="226327"/>
                    <a:pt x="82434" y="232448"/>
                    <a:pt x="84440" y="238595"/>
                  </a:cubicBezTo>
                  <a:cubicBezTo>
                    <a:pt x="84961" y="240233"/>
                    <a:pt x="85456" y="241313"/>
                    <a:pt x="85952" y="243065"/>
                  </a:cubicBezTo>
                  <a:lnTo>
                    <a:pt x="87374" y="248374"/>
                  </a:lnTo>
                  <a:lnTo>
                    <a:pt x="89190" y="258153"/>
                  </a:lnTo>
                  <a:cubicBezTo>
                    <a:pt x="91362" y="271157"/>
                    <a:pt x="93165" y="284264"/>
                    <a:pt x="94791" y="297523"/>
                  </a:cubicBezTo>
                  <a:cubicBezTo>
                    <a:pt x="95553" y="304165"/>
                    <a:pt x="96264" y="310858"/>
                    <a:pt x="96734" y="317703"/>
                  </a:cubicBezTo>
                  <a:cubicBezTo>
                    <a:pt x="96810" y="319544"/>
                    <a:pt x="96746" y="321627"/>
                    <a:pt x="96696" y="323571"/>
                  </a:cubicBezTo>
                  <a:cubicBezTo>
                    <a:pt x="96505" y="325374"/>
                    <a:pt x="96112" y="326911"/>
                    <a:pt x="95819" y="328600"/>
                  </a:cubicBezTo>
                  <a:lnTo>
                    <a:pt x="93965" y="338531"/>
                  </a:lnTo>
                  <a:cubicBezTo>
                    <a:pt x="88987" y="365036"/>
                    <a:pt x="83945" y="391897"/>
                    <a:pt x="78852" y="419049"/>
                  </a:cubicBezTo>
                  <a:cubicBezTo>
                    <a:pt x="78624" y="420269"/>
                    <a:pt x="77773" y="424840"/>
                    <a:pt x="76439" y="431927"/>
                  </a:cubicBezTo>
                  <a:cubicBezTo>
                    <a:pt x="76172" y="433350"/>
                    <a:pt x="75881" y="434899"/>
                    <a:pt x="75563" y="436550"/>
                  </a:cubicBezTo>
                  <a:cubicBezTo>
                    <a:pt x="76211" y="438201"/>
                    <a:pt x="76896" y="439979"/>
                    <a:pt x="77608" y="441858"/>
                  </a:cubicBezTo>
                  <a:cubicBezTo>
                    <a:pt x="79335" y="446303"/>
                    <a:pt x="81240" y="451256"/>
                    <a:pt x="83310" y="456603"/>
                  </a:cubicBezTo>
                  <a:cubicBezTo>
                    <a:pt x="91578" y="477965"/>
                    <a:pt x="102258" y="505625"/>
                    <a:pt x="112888" y="533121"/>
                  </a:cubicBezTo>
                  <a:lnTo>
                    <a:pt x="117295" y="544576"/>
                  </a:lnTo>
                  <a:lnTo>
                    <a:pt x="119264" y="549656"/>
                  </a:lnTo>
                  <a:cubicBezTo>
                    <a:pt x="118006" y="550418"/>
                    <a:pt x="115924" y="550773"/>
                    <a:pt x="114298" y="551358"/>
                  </a:cubicBezTo>
                  <a:lnTo>
                    <a:pt x="107567" y="553402"/>
                  </a:lnTo>
                  <a:lnTo>
                    <a:pt x="86815" y="559702"/>
                  </a:lnTo>
                  <a:cubicBezTo>
                    <a:pt x="73010" y="563906"/>
                    <a:pt x="59244" y="568096"/>
                    <a:pt x="45527" y="572249"/>
                  </a:cubicBezTo>
                  <a:lnTo>
                    <a:pt x="0" y="586085"/>
                  </a:lnTo>
                  <a:lnTo>
                    <a:pt x="0" y="577854"/>
                  </a:lnTo>
                  <a:lnTo>
                    <a:pt x="43242" y="564705"/>
                  </a:lnTo>
                  <a:cubicBezTo>
                    <a:pt x="56945" y="560553"/>
                    <a:pt x="70724" y="556361"/>
                    <a:pt x="84529" y="552158"/>
                  </a:cubicBezTo>
                  <a:lnTo>
                    <a:pt x="105281" y="545859"/>
                  </a:lnTo>
                  <a:lnTo>
                    <a:pt x="107872" y="545071"/>
                  </a:lnTo>
                  <a:lnTo>
                    <a:pt x="108919" y="544747"/>
                  </a:lnTo>
                  <a:lnTo>
                    <a:pt x="105522" y="535965"/>
                  </a:lnTo>
                  <a:cubicBezTo>
                    <a:pt x="94905" y="508470"/>
                    <a:pt x="84212" y="480809"/>
                    <a:pt x="75957" y="459448"/>
                  </a:cubicBezTo>
                  <a:cubicBezTo>
                    <a:pt x="73899" y="454089"/>
                    <a:pt x="71982" y="449148"/>
                    <a:pt x="70267" y="444690"/>
                  </a:cubicBezTo>
                  <a:cubicBezTo>
                    <a:pt x="69264" y="442112"/>
                    <a:pt x="68324" y="439674"/>
                    <a:pt x="67435" y="437401"/>
                  </a:cubicBezTo>
                  <a:cubicBezTo>
                    <a:pt x="67892" y="434911"/>
                    <a:pt x="68299" y="432600"/>
                    <a:pt x="68680" y="430479"/>
                  </a:cubicBezTo>
                  <a:cubicBezTo>
                    <a:pt x="70013" y="423392"/>
                    <a:pt x="70877" y="418821"/>
                    <a:pt x="71105" y="417601"/>
                  </a:cubicBezTo>
                  <a:cubicBezTo>
                    <a:pt x="76198" y="390461"/>
                    <a:pt x="81240" y="363588"/>
                    <a:pt x="86218" y="337096"/>
                  </a:cubicBezTo>
                  <a:lnTo>
                    <a:pt x="88073" y="327177"/>
                  </a:lnTo>
                  <a:cubicBezTo>
                    <a:pt x="88352" y="325552"/>
                    <a:pt x="88784" y="323812"/>
                    <a:pt x="88923" y="322288"/>
                  </a:cubicBezTo>
                  <a:lnTo>
                    <a:pt x="88872" y="318122"/>
                  </a:lnTo>
                  <a:cubicBezTo>
                    <a:pt x="88416" y="311607"/>
                    <a:pt x="87717" y="305029"/>
                    <a:pt x="86968" y="298450"/>
                  </a:cubicBezTo>
                  <a:cubicBezTo>
                    <a:pt x="85355" y="285331"/>
                    <a:pt x="83564" y="272288"/>
                    <a:pt x="81430" y="259474"/>
                  </a:cubicBezTo>
                  <a:lnTo>
                    <a:pt x="79665" y="250012"/>
                  </a:lnTo>
                  <a:lnTo>
                    <a:pt x="78598" y="245885"/>
                  </a:lnTo>
                  <a:cubicBezTo>
                    <a:pt x="78243" y="244500"/>
                    <a:pt x="77430" y="242582"/>
                    <a:pt x="76998" y="241122"/>
                  </a:cubicBezTo>
                  <a:cubicBezTo>
                    <a:pt x="74966" y="234950"/>
                    <a:pt x="72947" y="228790"/>
                    <a:pt x="70927" y="222669"/>
                  </a:cubicBezTo>
                  <a:cubicBezTo>
                    <a:pt x="66965" y="210439"/>
                    <a:pt x="63016" y="198323"/>
                    <a:pt x="59117" y="186334"/>
                  </a:cubicBezTo>
                  <a:cubicBezTo>
                    <a:pt x="51268" y="162382"/>
                    <a:pt x="43546" y="138887"/>
                    <a:pt x="35406" y="116281"/>
                  </a:cubicBezTo>
                  <a:cubicBezTo>
                    <a:pt x="33348" y="110693"/>
                    <a:pt x="31278" y="104991"/>
                    <a:pt x="28967" y="99822"/>
                  </a:cubicBezTo>
                  <a:cubicBezTo>
                    <a:pt x="28408" y="98476"/>
                    <a:pt x="27710" y="97117"/>
                    <a:pt x="27544" y="96825"/>
                  </a:cubicBezTo>
                  <a:lnTo>
                    <a:pt x="27392" y="96317"/>
                  </a:lnTo>
                  <a:lnTo>
                    <a:pt x="26020" y="94818"/>
                  </a:lnTo>
                  <a:lnTo>
                    <a:pt x="24560" y="92532"/>
                  </a:lnTo>
                  <a:cubicBezTo>
                    <a:pt x="22959" y="89675"/>
                    <a:pt x="21728" y="86957"/>
                    <a:pt x="20496" y="84201"/>
                  </a:cubicBezTo>
                  <a:cubicBezTo>
                    <a:pt x="15708" y="73228"/>
                    <a:pt x="11682" y="62293"/>
                    <a:pt x="7821" y="51422"/>
                  </a:cubicBezTo>
                  <a:lnTo>
                    <a:pt x="0" y="26877"/>
                  </a:lnTo>
                  <a:lnTo>
                    <a:pt x="0" y="5665"/>
                  </a:lnTo>
                  <a:lnTo>
                    <a:pt x="163" y="5753"/>
                  </a:lnTo>
                  <a:lnTo>
                    <a:pt x="307" y="5791"/>
                  </a:lnTo>
                  <a:lnTo>
                    <a:pt x="0" y="5645"/>
                  </a:lnTo>
                  <a:lnTo>
                    <a:pt x="0" y="644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4" name="Shape 18790">
              <a:extLst>
                <a:ext uri="{FF2B5EF4-FFF2-40B4-BE49-F238E27FC236}">
                  <a16:creationId xmlns:a16="http://schemas.microsoft.com/office/drawing/2014/main" id="{DBC830CE-5273-423F-8400-5E126873DDCA}"/>
                </a:ext>
              </a:extLst>
            </p:cNvPr>
            <p:cNvSpPr/>
            <p:nvPr/>
          </p:nvSpPr>
          <p:spPr>
            <a:xfrm>
              <a:off x="1526328" y="482122"/>
              <a:ext cx="443967" cy="130683"/>
            </a:xfrm>
            <a:custGeom>
              <a:avLst/>
              <a:gdLst/>
              <a:ahLst/>
              <a:cxnLst/>
              <a:rect l="0" t="0" r="0" b="0"/>
              <a:pathLst>
                <a:path w="443967" h="130683">
                  <a:moveTo>
                    <a:pt x="283959" y="686"/>
                  </a:moveTo>
                  <a:cubicBezTo>
                    <a:pt x="285293" y="0"/>
                    <a:pt x="287084" y="1702"/>
                    <a:pt x="288087" y="1867"/>
                  </a:cubicBezTo>
                  <a:cubicBezTo>
                    <a:pt x="291021" y="3150"/>
                    <a:pt x="294069" y="4496"/>
                    <a:pt x="297256" y="5905"/>
                  </a:cubicBezTo>
                  <a:cubicBezTo>
                    <a:pt x="321907" y="16777"/>
                    <a:pt x="398818" y="50698"/>
                    <a:pt x="419100" y="59652"/>
                  </a:cubicBezTo>
                  <a:cubicBezTo>
                    <a:pt x="430073" y="64554"/>
                    <a:pt x="435775" y="68542"/>
                    <a:pt x="443967" y="74879"/>
                  </a:cubicBezTo>
                  <a:cubicBezTo>
                    <a:pt x="433756" y="73127"/>
                    <a:pt x="426974" y="71603"/>
                    <a:pt x="415938" y="66815"/>
                  </a:cubicBezTo>
                  <a:cubicBezTo>
                    <a:pt x="395656" y="57861"/>
                    <a:pt x="318745" y="23952"/>
                    <a:pt x="294094" y="13094"/>
                  </a:cubicBezTo>
                  <a:cubicBezTo>
                    <a:pt x="290894" y="11684"/>
                    <a:pt x="287846" y="10338"/>
                    <a:pt x="284924" y="9042"/>
                  </a:cubicBezTo>
                  <a:lnTo>
                    <a:pt x="284690" y="8944"/>
                  </a:lnTo>
                  <a:lnTo>
                    <a:pt x="283794" y="9347"/>
                  </a:lnTo>
                  <a:cubicBezTo>
                    <a:pt x="282397" y="9957"/>
                    <a:pt x="281025" y="10566"/>
                    <a:pt x="279692" y="11163"/>
                  </a:cubicBezTo>
                  <a:cubicBezTo>
                    <a:pt x="274333" y="13526"/>
                    <a:pt x="269481" y="15672"/>
                    <a:pt x="265075" y="17615"/>
                  </a:cubicBezTo>
                  <a:cubicBezTo>
                    <a:pt x="256299" y="21501"/>
                    <a:pt x="249365" y="24574"/>
                    <a:pt x="244018" y="26937"/>
                  </a:cubicBezTo>
                  <a:cubicBezTo>
                    <a:pt x="233337" y="31661"/>
                    <a:pt x="229019" y="33579"/>
                    <a:pt x="229019" y="33579"/>
                  </a:cubicBezTo>
                  <a:cubicBezTo>
                    <a:pt x="229019" y="33579"/>
                    <a:pt x="61468" y="107747"/>
                    <a:pt x="28003" y="122555"/>
                  </a:cubicBezTo>
                  <a:cubicBezTo>
                    <a:pt x="16980" y="127381"/>
                    <a:pt x="10198" y="128905"/>
                    <a:pt x="0" y="130683"/>
                  </a:cubicBezTo>
                  <a:cubicBezTo>
                    <a:pt x="8179" y="124333"/>
                    <a:pt x="13869" y="120333"/>
                    <a:pt x="24841" y="115405"/>
                  </a:cubicBezTo>
                  <a:cubicBezTo>
                    <a:pt x="58306" y="100597"/>
                    <a:pt x="225844" y="26416"/>
                    <a:pt x="225844" y="26416"/>
                  </a:cubicBezTo>
                  <a:cubicBezTo>
                    <a:pt x="225844" y="26416"/>
                    <a:pt x="230162" y="24511"/>
                    <a:pt x="240855" y="19774"/>
                  </a:cubicBezTo>
                  <a:cubicBezTo>
                    <a:pt x="246190" y="17412"/>
                    <a:pt x="253124" y="14338"/>
                    <a:pt x="261912" y="10452"/>
                  </a:cubicBezTo>
                  <a:cubicBezTo>
                    <a:pt x="266306" y="8509"/>
                    <a:pt x="271158" y="6350"/>
                    <a:pt x="276504" y="3988"/>
                  </a:cubicBezTo>
                  <a:cubicBezTo>
                    <a:pt x="277850" y="3391"/>
                    <a:pt x="279222" y="2781"/>
                    <a:pt x="280619" y="2159"/>
                  </a:cubicBezTo>
                  <a:lnTo>
                    <a:pt x="283959" y="686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5" name="Shape 18791">
              <a:extLst>
                <a:ext uri="{FF2B5EF4-FFF2-40B4-BE49-F238E27FC236}">
                  <a16:creationId xmlns:a16="http://schemas.microsoft.com/office/drawing/2014/main" id="{0B21446C-C0C5-41D7-B22A-8A3BFB5E5F77}"/>
                </a:ext>
              </a:extLst>
            </p:cNvPr>
            <p:cNvSpPr/>
            <p:nvPr/>
          </p:nvSpPr>
          <p:spPr>
            <a:xfrm>
              <a:off x="1526328" y="302420"/>
              <a:ext cx="258039" cy="171818"/>
            </a:xfrm>
            <a:custGeom>
              <a:avLst/>
              <a:gdLst/>
              <a:ahLst/>
              <a:cxnLst/>
              <a:rect l="0" t="0" r="0" b="0"/>
              <a:pathLst>
                <a:path w="258039" h="171818">
                  <a:moveTo>
                    <a:pt x="0" y="0"/>
                  </a:moveTo>
                  <a:cubicBezTo>
                    <a:pt x="9855" y="3162"/>
                    <a:pt x="16370" y="5601"/>
                    <a:pt x="26632" y="11874"/>
                  </a:cubicBezTo>
                  <a:cubicBezTo>
                    <a:pt x="46952" y="24435"/>
                    <a:pt x="148679" y="87350"/>
                    <a:pt x="148679" y="87350"/>
                  </a:cubicBezTo>
                  <a:cubicBezTo>
                    <a:pt x="148679" y="87350"/>
                    <a:pt x="218174" y="130315"/>
                    <a:pt x="256692" y="154127"/>
                  </a:cubicBezTo>
                  <a:lnTo>
                    <a:pt x="258039" y="154953"/>
                  </a:lnTo>
                  <a:cubicBezTo>
                    <a:pt x="246088" y="159880"/>
                    <a:pt x="238938" y="162827"/>
                    <a:pt x="235128" y="164389"/>
                  </a:cubicBezTo>
                  <a:cubicBezTo>
                    <a:pt x="223990" y="168935"/>
                    <a:pt x="217170" y="170281"/>
                    <a:pt x="206934" y="171818"/>
                  </a:cubicBezTo>
                  <a:cubicBezTo>
                    <a:pt x="215265" y="165672"/>
                    <a:pt x="221043" y="161811"/>
                    <a:pt x="232143" y="157163"/>
                  </a:cubicBezTo>
                  <a:cubicBezTo>
                    <a:pt x="233451" y="156616"/>
                    <a:pt x="235331" y="155829"/>
                    <a:pt x="237922" y="154749"/>
                  </a:cubicBezTo>
                  <a:cubicBezTo>
                    <a:pt x="241884" y="153111"/>
                    <a:pt x="240652" y="153619"/>
                    <a:pt x="240792" y="153556"/>
                  </a:cubicBezTo>
                  <a:cubicBezTo>
                    <a:pt x="206477" y="132321"/>
                    <a:pt x="144564" y="94006"/>
                    <a:pt x="144564" y="94006"/>
                  </a:cubicBezTo>
                  <a:cubicBezTo>
                    <a:pt x="144564" y="94006"/>
                    <a:pt x="42837" y="31090"/>
                    <a:pt x="22517" y="18529"/>
                  </a:cubicBezTo>
                  <a:cubicBezTo>
                    <a:pt x="12319" y="12154"/>
                    <a:pt x="7226" y="7417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6" name="Shape 18792">
              <a:extLst>
                <a:ext uri="{FF2B5EF4-FFF2-40B4-BE49-F238E27FC236}">
                  <a16:creationId xmlns:a16="http://schemas.microsoft.com/office/drawing/2014/main" id="{22CF87BD-F6BD-4E47-AEA7-CC30B9334EAA}"/>
                </a:ext>
              </a:extLst>
            </p:cNvPr>
            <p:cNvSpPr/>
            <p:nvPr/>
          </p:nvSpPr>
          <p:spPr>
            <a:xfrm>
              <a:off x="1887521" y="116811"/>
              <a:ext cx="176581" cy="258013"/>
            </a:xfrm>
            <a:custGeom>
              <a:avLst/>
              <a:gdLst/>
              <a:ahLst/>
              <a:cxnLst/>
              <a:rect l="0" t="0" r="0" b="0"/>
              <a:pathLst>
                <a:path w="176581" h="258013">
                  <a:moveTo>
                    <a:pt x="0" y="0"/>
                  </a:moveTo>
                  <a:cubicBezTo>
                    <a:pt x="5016" y="9055"/>
                    <a:pt x="8103" y="15278"/>
                    <a:pt x="11278" y="26886"/>
                  </a:cubicBezTo>
                  <a:cubicBezTo>
                    <a:pt x="12065" y="29756"/>
                    <a:pt x="13551" y="35243"/>
                    <a:pt x="15951" y="44120"/>
                  </a:cubicBezTo>
                  <a:cubicBezTo>
                    <a:pt x="27178" y="85827"/>
                    <a:pt x="47409" y="161049"/>
                    <a:pt x="47409" y="161049"/>
                  </a:cubicBezTo>
                  <a:cubicBezTo>
                    <a:pt x="47409" y="161049"/>
                    <a:pt x="48692" y="165799"/>
                    <a:pt x="55321" y="190436"/>
                  </a:cubicBezTo>
                  <a:lnTo>
                    <a:pt x="55994" y="192926"/>
                  </a:lnTo>
                  <a:lnTo>
                    <a:pt x="56274" y="193065"/>
                  </a:lnTo>
                  <a:lnTo>
                    <a:pt x="58839" y="194348"/>
                  </a:lnTo>
                  <a:cubicBezTo>
                    <a:pt x="62446" y="196164"/>
                    <a:pt x="66827" y="198374"/>
                    <a:pt x="71729" y="200838"/>
                  </a:cubicBezTo>
                  <a:cubicBezTo>
                    <a:pt x="81547" y="205765"/>
                    <a:pt x="93447" y="211760"/>
                    <a:pt x="105473" y="217818"/>
                  </a:cubicBezTo>
                  <a:cubicBezTo>
                    <a:pt x="124981" y="227635"/>
                    <a:pt x="144907" y="237680"/>
                    <a:pt x="152527" y="241529"/>
                  </a:cubicBezTo>
                  <a:cubicBezTo>
                    <a:pt x="163246" y="246990"/>
                    <a:pt x="168732" y="251270"/>
                    <a:pt x="176581" y="258013"/>
                  </a:cubicBezTo>
                  <a:cubicBezTo>
                    <a:pt x="166484" y="255727"/>
                    <a:pt x="159779" y="253873"/>
                    <a:pt x="149009" y="248514"/>
                  </a:cubicBezTo>
                  <a:cubicBezTo>
                    <a:pt x="141389" y="244678"/>
                    <a:pt x="121450" y="234658"/>
                    <a:pt x="101930" y="224854"/>
                  </a:cubicBezTo>
                  <a:cubicBezTo>
                    <a:pt x="89903" y="218796"/>
                    <a:pt x="78003" y="212801"/>
                    <a:pt x="68199" y="207861"/>
                  </a:cubicBezTo>
                  <a:cubicBezTo>
                    <a:pt x="63297" y="205384"/>
                    <a:pt x="58915" y="203188"/>
                    <a:pt x="55308" y="201359"/>
                  </a:cubicBezTo>
                  <a:lnTo>
                    <a:pt x="52743" y="200076"/>
                  </a:lnTo>
                  <a:lnTo>
                    <a:pt x="50698" y="199034"/>
                  </a:lnTo>
                  <a:cubicBezTo>
                    <a:pt x="49936" y="198679"/>
                    <a:pt x="49085" y="198400"/>
                    <a:pt x="49098" y="197485"/>
                  </a:cubicBezTo>
                  <a:cubicBezTo>
                    <a:pt x="48565" y="195478"/>
                    <a:pt x="48108" y="193789"/>
                    <a:pt x="47765" y="192468"/>
                  </a:cubicBezTo>
                  <a:cubicBezTo>
                    <a:pt x="41123" y="167843"/>
                    <a:pt x="39853" y="163081"/>
                    <a:pt x="39853" y="163081"/>
                  </a:cubicBezTo>
                  <a:cubicBezTo>
                    <a:pt x="39853" y="163081"/>
                    <a:pt x="19583" y="87871"/>
                    <a:pt x="8344" y="46165"/>
                  </a:cubicBezTo>
                  <a:cubicBezTo>
                    <a:pt x="5969" y="37287"/>
                    <a:pt x="4496" y="31788"/>
                    <a:pt x="3721" y="28918"/>
                  </a:cubicBezTo>
                  <a:cubicBezTo>
                    <a:pt x="660" y="17285"/>
                    <a:pt x="190" y="10351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7" name="Shape 18793">
              <a:extLst>
                <a:ext uri="{FF2B5EF4-FFF2-40B4-BE49-F238E27FC236}">
                  <a16:creationId xmlns:a16="http://schemas.microsoft.com/office/drawing/2014/main" id="{464C605D-1135-44FE-BEB7-9CFE9DA432BB}"/>
                </a:ext>
              </a:extLst>
            </p:cNvPr>
            <p:cNvSpPr/>
            <p:nvPr/>
          </p:nvSpPr>
          <p:spPr>
            <a:xfrm>
              <a:off x="1607845" y="121326"/>
              <a:ext cx="316217" cy="230137"/>
            </a:xfrm>
            <a:custGeom>
              <a:avLst/>
              <a:gdLst/>
              <a:ahLst/>
              <a:cxnLst/>
              <a:rect l="0" t="0" r="0" b="0"/>
              <a:pathLst>
                <a:path w="316217" h="230137">
                  <a:moveTo>
                    <a:pt x="0" y="0"/>
                  </a:moveTo>
                  <a:cubicBezTo>
                    <a:pt x="8013" y="6553"/>
                    <a:pt x="13183" y="11214"/>
                    <a:pt x="20422" y="20815"/>
                  </a:cubicBezTo>
                  <a:cubicBezTo>
                    <a:pt x="39713" y="46685"/>
                    <a:pt x="136347" y="176162"/>
                    <a:pt x="136347" y="176162"/>
                  </a:cubicBezTo>
                  <a:cubicBezTo>
                    <a:pt x="136347" y="176162"/>
                    <a:pt x="142265" y="184099"/>
                    <a:pt x="167462" y="217856"/>
                  </a:cubicBezTo>
                  <a:lnTo>
                    <a:pt x="168872" y="219735"/>
                  </a:lnTo>
                  <a:lnTo>
                    <a:pt x="169075" y="219608"/>
                  </a:lnTo>
                  <a:cubicBezTo>
                    <a:pt x="170193" y="218885"/>
                    <a:pt x="171386" y="218135"/>
                    <a:pt x="172631" y="217348"/>
                  </a:cubicBezTo>
                  <a:cubicBezTo>
                    <a:pt x="177622" y="214198"/>
                    <a:pt x="183528" y="210452"/>
                    <a:pt x="190055" y="206324"/>
                  </a:cubicBezTo>
                  <a:cubicBezTo>
                    <a:pt x="203124" y="198057"/>
                    <a:pt x="218694" y="188214"/>
                    <a:pt x="234328" y="178333"/>
                  </a:cubicBezTo>
                  <a:cubicBezTo>
                    <a:pt x="257353" y="163779"/>
                    <a:pt x="280581" y="149111"/>
                    <a:pt x="289699" y="143358"/>
                  </a:cubicBezTo>
                  <a:cubicBezTo>
                    <a:pt x="299898" y="136970"/>
                    <a:pt x="306388" y="134480"/>
                    <a:pt x="316217" y="131216"/>
                  </a:cubicBezTo>
                  <a:cubicBezTo>
                    <a:pt x="309067" y="138697"/>
                    <a:pt x="304012" y="143485"/>
                    <a:pt x="293891" y="149962"/>
                  </a:cubicBezTo>
                  <a:cubicBezTo>
                    <a:pt x="284759" y="155740"/>
                    <a:pt x="261557" y="170421"/>
                    <a:pt x="238544" y="184988"/>
                  </a:cubicBezTo>
                  <a:cubicBezTo>
                    <a:pt x="222898" y="194869"/>
                    <a:pt x="207340" y="204711"/>
                    <a:pt x="194259" y="212966"/>
                  </a:cubicBezTo>
                  <a:cubicBezTo>
                    <a:pt x="187731" y="217094"/>
                    <a:pt x="181813" y="220840"/>
                    <a:pt x="176822" y="223990"/>
                  </a:cubicBezTo>
                  <a:cubicBezTo>
                    <a:pt x="173228" y="226263"/>
                    <a:pt x="169964" y="228321"/>
                    <a:pt x="167094" y="230137"/>
                  </a:cubicBezTo>
                  <a:cubicBezTo>
                    <a:pt x="165583" y="228778"/>
                    <a:pt x="164338" y="226632"/>
                    <a:pt x="163106" y="225120"/>
                  </a:cubicBezTo>
                  <a:cubicBezTo>
                    <a:pt x="162395" y="224181"/>
                    <a:pt x="161760" y="223317"/>
                    <a:pt x="161188" y="222542"/>
                  </a:cubicBezTo>
                  <a:cubicBezTo>
                    <a:pt x="135991" y="188773"/>
                    <a:pt x="130073" y="180848"/>
                    <a:pt x="130073" y="180848"/>
                  </a:cubicBezTo>
                  <a:cubicBezTo>
                    <a:pt x="130073" y="180848"/>
                    <a:pt x="33452" y="51359"/>
                    <a:pt x="14148" y="25502"/>
                  </a:cubicBezTo>
                  <a:cubicBezTo>
                    <a:pt x="6998" y="15824"/>
                    <a:pt x="4013" y="9551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8" name="Shape 18794">
              <a:extLst>
                <a:ext uri="{FF2B5EF4-FFF2-40B4-BE49-F238E27FC236}">
                  <a16:creationId xmlns:a16="http://schemas.microsoft.com/office/drawing/2014/main" id="{0B156288-5C6C-4C3F-8F6A-526D37CFD108}"/>
                </a:ext>
              </a:extLst>
            </p:cNvPr>
            <p:cNvSpPr/>
            <p:nvPr/>
          </p:nvSpPr>
          <p:spPr>
            <a:xfrm>
              <a:off x="448507" y="662415"/>
              <a:ext cx="68871" cy="178553"/>
            </a:xfrm>
            <a:custGeom>
              <a:avLst/>
              <a:gdLst/>
              <a:ahLst/>
              <a:cxnLst/>
              <a:rect l="0" t="0" r="0" b="0"/>
              <a:pathLst>
                <a:path w="68871" h="178553">
                  <a:moveTo>
                    <a:pt x="68871" y="0"/>
                  </a:moveTo>
                  <a:lnTo>
                    <a:pt x="68871" y="36864"/>
                  </a:lnTo>
                  <a:lnTo>
                    <a:pt x="66637" y="36509"/>
                  </a:lnTo>
                  <a:cubicBezTo>
                    <a:pt x="63043" y="36064"/>
                    <a:pt x="59563" y="36293"/>
                    <a:pt x="56795" y="37068"/>
                  </a:cubicBezTo>
                  <a:cubicBezTo>
                    <a:pt x="51384" y="38643"/>
                    <a:pt x="47536" y="42021"/>
                    <a:pt x="44120" y="49603"/>
                  </a:cubicBezTo>
                  <a:cubicBezTo>
                    <a:pt x="40856" y="57045"/>
                    <a:pt x="39205" y="67256"/>
                    <a:pt x="38875" y="77987"/>
                  </a:cubicBezTo>
                  <a:cubicBezTo>
                    <a:pt x="37935" y="99692"/>
                    <a:pt x="42532" y="120773"/>
                    <a:pt x="55309" y="130908"/>
                  </a:cubicBezTo>
                  <a:lnTo>
                    <a:pt x="56159" y="131594"/>
                  </a:lnTo>
                  <a:lnTo>
                    <a:pt x="57023" y="132242"/>
                  </a:lnTo>
                  <a:cubicBezTo>
                    <a:pt x="60122" y="134489"/>
                    <a:pt x="63729" y="136369"/>
                    <a:pt x="67920" y="137741"/>
                  </a:cubicBezTo>
                  <a:lnTo>
                    <a:pt x="68871" y="137978"/>
                  </a:lnTo>
                  <a:lnTo>
                    <a:pt x="68871" y="177477"/>
                  </a:lnTo>
                  <a:lnTo>
                    <a:pt x="68857" y="177474"/>
                  </a:lnTo>
                  <a:lnTo>
                    <a:pt x="68859" y="177479"/>
                  </a:lnTo>
                  <a:lnTo>
                    <a:pt x="68871" y="177479"/>
                  </a:lnTo>
                  <a:lnTo>
                    <a:pt x="68871" y="178553"/>
                  </a:lnTo>
                  <a:lnTo>
                    <a:pt x="68836" y="177471"/>
                  </a:lnTo>
                  <a:lnTo>
                    <a:pt x="67945" y="177314"/>
                  </a:lnTo>
                  <a:cubicBezTo>
                    <a:pt x="63818" y="176590"/>
                    <a:pt x="59792" y="175587"/>
                    <a:pt x="55893" y="174304"/>
                  </a:cubicBezTo>
                  <a:cubicBezTo>
                    <a:pt x="48095" y="171739"/>
                    <a:pt x="40792" y="168043"/>
                    <a:pt x="34328" y="163319"/>
                  </a:cubicBezTo>
                  <a:cubicBezTo>
                    <a:pt x="33262" y="162519"/>
                    <a:pt x="32893" y="162239"/>
                    <a:pt x="32512" y="161960"/>
                  </a:cubicBezTo>
                  <a:cubicBezTo>
                    <a:pt x="31483" y="161109"/>
                    <a:pt x="31115" y="160817"/>
                    <a:pt x="30747" y="160524"/>
                  </a:cubicBezTo>
                  <a:cubicBezTo>
                    <a:pt x="17259" y="149451"/>
                    <a:pt x="8954" y="133918"/>
                    <a:pt x="4902" y="119300"/>
                  </a:cubicBezTo>
                  <a:cubicBezTo>
                    <a:pt x="762" y="104543"/>
                    <a:pt x="0" y="90180"/>
                    <a:pt x="419" y="76679"/>
                  </a:cubicBezTo>
                  <a:cubicBezTo>
                    <a:pt x="965" y="63040"/>
                    <a:pt x="2629" y="48828"/>
                    <a:pt x="8865" y="34198"/>
                  </a:cubicBezTo>
                  <a:cubicBezTo>
                    <a:pt x="12014" y="26946"/>
                    <a:pt x="16612" y="19567"/>
                    <a:pt x="23101" y="13306"/>
                  </a:cubicBezTo>
                  <a:cubicBezTo>
                    <a:pt x="29566" y="7045"/>
                    <a:pt x="37960" y="2333"/>
                    <a:pt x="46469" y="22"/>
                  </a:cubicBezTo>
                  <a:lnTo>
                    <a:pt x="6887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9" name="Shape 18795">
              <a:extLst>
                <a:ext uri="{FF2B5EF4-FFF2-40B4-BE49-F238E27FC236}">
                  <a16:creationId xmlns:a16="http://schemas.microsoft.com/office/drawing/2014/main" id="{1D7709D0-B3FF-4959-9899-DB98E40260B9}"/>
                </a:ext>
              </a:extLst>
            </p:cNvPr>
            <p:cNvSpPr/>
            <p:nvPr/>
          </p:nvSpPr>
          <p:spPr>
            <a:xfrm>
              <a:off x="517378" y="800394"/>
              <a:ext cx="1402373" cy="873103"/>
            </a:xfrm>
            <a:custGeom>
              <a:avLst/>
              <a:gdLst/>
              <a:ahLst/>
              <a:cxnLst/>
              <a:rect l="0" t="0" r="0" b="0"/>
              <a:pathLst>
                <a:path w="1402373" h="873103">
                  <a:moveTo>
                    <a:pt x="0" y="0"/>
                  </a:moveTo>
                  <a:lnTo>
                    <a:pt x="5729" y="1426"/>
                  </a:lnTo>
                  <a:cubicBezTo>
                    <a:pt x="5843" y="1464"/>
                    <a:pt x="8256" y="1832"/>
                    <a:pt x="9729" y="1960"/>
                  </a:cubicBezTo>
                  <a:cubicBezTo>
                    <a:pt x="11406" y="2125"/>
                    <a:pt x="13108" y="2214"/>
                    <a:pt x="14898" y="2201"/>
                  </a:cubicBezTo>
                  <a:cubicBezTo>
                    <a:pt x="16930" y="1604"/>
                    <a:pt x="18010" y="3217"/>
                    <a:pt x="19153" y="4233"/>
                  </a:cubicBezTo>
                  <a:lnTo>
                    <a:pt x="22366" y="7090"/>
                  </a:lnTo>
                  <a:cubicBezTo>
                    <a:pt x="25744" y="10126"/>
                    <a:pt x="29237" y="13237"/>
                    <a:pt x="32831" y="16438"/>
                  </a:cubicBezTo>
                  <a:lnTo>
                    <a:pt x="35853" y="19143"/>
                  </a:lnTo>
                  <a:lnTo>
                    <a:pt x="37390" y="20502"/>
                  </a:lnTo>
                  <a:lnTo>
                    <a:pt x="38165" y="21187"/>
                  </a:lnTo>
                  <a:lnTo>
                    <a:pt x="38228" y="22546"/>
                  </a:lnTo>
                  <a:cubicBezTo>
                    <a:pt x="38266" y="26331"/>
                    <a:pt x="38317" y="30166"/>
                    <a:pt x="38355" y="34065"/>
                  </a:cubicBezTo>
                  <a:cubicBezTo>
                    <a:pt x="38495" y="38586"/>
                    <a:pt x="38622" y="43235"/>
                    <a:pt x="38762" y="48048"/>
                  </a:cubicBezTo>
                  <a:cubicBezTo>
                    <a:pt x="38965" y="52074"/>
                    <a:pt x="39168" y="56227"/>
                    <a:pt x="39371" y="60532"/>
                  </a:cubicBezTo>
                  <a:cubicBezTo>
                    <a:pt x="41556" y="94809"/>
                    <a:pt x="45759" y="138599"/>
                    <a:pt x="62104" y="196219"/>
                  </a:cubicBezTo>
                  <a:cubicBezTo>
                    <a:pt x="62841" y="198682"/>
                    <a:pt x="63578" y="201159"/>
                    <a:pt x="65025" y="206035"/>
                  </a:cubicBezTo>
                  <a:cubicBezTo>
                    <a:pt x="84558" y="270235"/>
                    <a:pt x="119686" y="341456"/>
                    <a:pt x="174677" y="407928"/>
                  </a:cubicBezTo>
                  <a:cubicBezTo>
                    <a:pt x="229287" y="474615"/>
                    <a:pt x="302960" y="535893"/>
                    <a:pt x="388685" y="586832"/>
                  </a:cubicBezTo>
                  <a:cubicBezTo>
                    <a:pt x="474371" y="637988"/>
                    <a:pt x="571628" y="679390"/>
                    <a:pt x="673521" y="711534"/>
                  </a:cubicBezTo>
                  <a:cubicBezTo>
                    <a:pt x="724498" y="727612"/>
                    <a:pt x="776670" y="741404"/>
                    <a:pt x="829362" y="752911"/>
                  </a:cubicBezTo>
                  <a:cubicBezTo>
                    <a:pt x="855714" y="758664"/>
                    <a:pt x="882194" y="763846"/>
                    <a:pt x="908712" y="768392"/>
                  </a:cubicBezTo>
                  <a:cubicBezTo>
                    <a:pt x="921970" y="770678"/>
                    <a:pt x="935242" y="772786"/>
                    <a:pt x="948513" y="774716"/>
                  </a:cubicBezTo>
                  <a:lnTo>
                    <a:pt x="968376" y="777460"/>
                  </a:lnTo>
                  <a:lnTo>
                    <a:pt x="979108" y="778793"/>
                  </a:lnTo>
                  <a:lnTo>
                    <a:pt x="999479" y="780965"/>
                  </a:lnTo>
                  <a:lnTo>
                    <a:pt x="1004584" y="781473"/>
                  </a:lnTo>
                  <a:lnTo>
                    <a:pt x="1007124" y="781727"/>
                  </a:lnTo>
                  <a:lnTo>
                    <a:pt x="1008381" y="781854"/>
                  </a:lnTo>
                  <a:lnTo>
                    <a:pt x="1009042" y="782565"/>
                  </a:lnTo>
                  <a:lnTo>
                    <a:pt x="1009397" y="793119"/>
                  </a:lnTo>
                  <a:cubicBezTo>
                    <a:pt x="1009588" y="796535"/>
                    <a:pt x="1009473" y="800688"/>
                    <a:pt x="1009931" y="803508"/>
                  </a:cubicBezTo>
                  <a:cubicBezTo>
                    <a:pt x="1010274" y="806428"/>
                    <a:pt x="1010680" y="810327"/>
                    <a:pt x="1010934" y="810492"/>
                  </a:cubicBezTo>
                  <a:cubicBezTo>
                    <a:pt x="1012001" y="814696"/>
                    <a:pt x="1013715" y="818138"/>
                    <a:pt x="1016141" y="821097"/>
                  </a:cubicBezTo>
                  <a:cubicBezTo>
                    <a:pt x="1020814" y="826964"/>
                    <a:pt x="1029387" y="831384"/>
                    <a:pt x="1039611" y="833340"/>
                  </a:cubicBezTo>
                  <a:cubicBezTo>
                    <a:pt x="1042125" y="833835"/>
                    <a:pt x="1044729" y="834178"/>
                    <a:pt x="1047218" y="834355"/>
                  </a:cubicBezTo>
                  <a:lnTo>
                    <a:pt x="1048996" y="834458"/>
                  </a:lnTo>
                  <a:lnTo>
                    <a:pt x="1050875" y="834470"/>
                  </a:lnTo>
                  <a:lnTo>
                    <a:pt x="1184010" y="834470"/>
                  </a:lnTo>
                  <a:cubicBezTo>
                    <a:pt x="1195084" y="834482"/>
                    <a:pt x="1205663" y="834496"/>
                    <a:pt x="1215391" y="834508"/>
                  </a:cubicBezTo>
                  <a:cubicBezTo>
                    <a:pt x="1234835" y="834559"/>
                    <a:pt x="1250888" y="834597"/>
                    <a:pt x="1260781" y="834610"/>
                  </a:cubicBezTo>
                  <a:cubicBezTo>
                    <a:pt x="1319722" y="834902"/>
                    <a:pt x="1353148" y="841544"/>
                    <a:pt x="1402373" y="853787"/>
                  </a:cubicBezTo>
                  <a:cubicBezTo>
                    <a:pt x="1353148" y="866029"/>
                    <a:pt x="1319722" y="872672"/>
                    <a:pt x="1260781" y="872964"/>
                  </a:cubicBezTo>
                  <a:cubicBezTo>
                    <a:pt x="1250888" y="872976"/>
                    <a:pt x="1234835" y="873014"/>
                    <a:pt x="1215391" y="873065"/>
                  </a:cubicBezTo>
                  <a:cubicBezTo>
                    <a:pt x="1205663" y="873078"/>
                    <a:pt x="1195084" y="873091"/>
                    <a:pt x="1184010" y="873091"/>
                  </a:cubicBezTo>
                  <a:cubicBezTo>
                    <a:pt x="1161734" y="873103"/>
                    <a:pt x="1138963" y="873103"/>
                    <a:pt x="1115849" y="873103"/>
                  </a:cubicBezTo>
                  <a:lnTo>
                    <a:pt x="1050875" y="873103"/>
                  </a:lnTo>
                  <a:lnTo>
                    <a:pt x="1047738" y="873065"/>
                  </a:lnTo>
                  <a:lnTo>
                    <a:pt x="1044500" y="872888"/>
                  </a:lnTo>
                  <a:cubicBezTo>
                    <a:pt x="1040309" y="872582"/>
                    <a:pt x="1036258" y="872049"/>
                    <a:pt x="1032194" y="871262"/>
                  </a:cubicBezTo>
                  <a:cubicBezTo>
                    <a:pt x="1016255" y="868138"/>
                    <a:pt x="998780" y="860797"/>
                    <a:pt x="986232" y="845557"/>
                  </a:cubicBezTo>
                  <a:cubicBezTo>
                    <a:pt x="980060" y="838077"/>
                    <a:pt x="975780" y="829098"/>
                    <a:pt x="973532" y="820195"/>
                  </a:cubicBezTo>
                  <a:cubicBezTo>
                    <a:pt x="972733" y="817160"/>
                    <a:pt x="972898" y="817604"/>
                    <a:pt x="972796" y="817135"/>
                  </a:cubicBezTo>
                  <a:lnTo>
                    <a:pt x="972755" y="816943"/>
                  </a:lnTo>
                  <a:lnTo>
                    <a:pt x="963411" y="815776"/>
                  </a:lnTo>
                  <a:lnTo>
                    <a:pt x="942951" y="812943"/>
                  </a:lnTo>
                  <a:cubicBezTo>
                    <a:pt x="929336" y="810975"/>
                    <a:pt x="915748" y="808816"/>
                    <a:pt x="902184" y="806479"/>
                  </a:cubicBezTo>
                  <a:cubicBezTo>
                    <a:pt x="875057" y="801831"/>
                    <a:pt x="848031" y="796535"/>
                    <a:pt x="821120" y="790655"/>
                  </a:cubicBezTo>
                  <a:cubicBezTo>
                    <a:pt x="767323" y="778908"/>
                    <a:pt x="714046" y="764823"/>
                    <a:pt x="661900" y="748377"/>
                  </a:cubicBezTo>
                  <a:cubicBezTo>
                    <a:pt x="557671" y="715483"/>
                    <a:pt x="457735" y="673015"/>
                    <a:pt x="368898" y="619992"/>
                  </a:cubicBezTo>
                  <a:cubicBezTo>
                    <a:pt x="280074" y="567186"/>
                    <a:pt x="202744" y="503089"/>
                    <a:pt x="144895" y="432426"/>
                  </a:cubicBezTo>
                  <a:cubicBezTo>
                    <a:pt x="86641" y="362030"/>
                    <a:pt x="48985" y="285830"/>
                    <a:pt x="28195" y="217352"/>
                  </a:cubicBezTo>
                  <a:cubicBezTo>
                    <a:pt x="26658" y="212170"/>
                    <a:pt x="25871" y="209516"/>
                    <a:pt x="25097" y="206887"/>
                  </a:cubicBezTo>
                  <a:cubicBezTo>
                    <a:pt x="7659" y="145444"/>
                    <a:pt x="3240" y="98962"/>
                    <a:pt x="928" y="62729"/>
                  </a:cubicBezTo>
                  <a:cubicBezTo>
                    <a:pt x="712" y="58182"/>
                    <a:pt x="496" y="53788"/>
                    <a:pt x="293" y="49533"/>
                  </a:cubicBezTo>
                  <a:lnTo>
                    <a:pt x="0" y="40575"/>
                  </a:lnTo>
                  <a:lnTo>
                    <a:pt x="0" y="39501"/>
                  </a:lnTo>
                  <a:lnTo>
                    <a:pt x="14" y="39501"/>
                  </a:lnTo>
                  <a:lnTo>
                    <a:pt x="0" y="3949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0" name="Shape 18796">
              <a:extLst>
                <a:ext uri="{FF2B5EF4-FFF2-40B4-BE49-F238E27FC236}">
                  <a16:creationId xmlns:a16="http://schemas.microsoft.com/office/drawing/2014/main" id="{C7E6AEC2-8DE8-4FB4-B0EE-0CBF9D1A58A4}"/>
                </a:ext>
              </a:extLst>
            </p:cNvPr>
            <p:cNvSpPr/>
            <p:nvPr/>
          </p:nvSpPr>
          <p:spPr>
            <a:xfrm>
              <a:off x="1919751" y="799560"/>
              <a:ext cx="1050045" cy="858190"/>
            </a:xfrm>
            <a:custGeom>
              <a:avLst/>
              <a:gdLst/>
              <a:ahLst/>
              <a:cxnLst/>
              <a:rect l="0" t="0" r="0" b="0"/>
              <a:pathLst>
                <a:path w="1050045" h="858190">
                  <a:moveTo>
                    <a:pt x="1050045" y="0"/>
                  </a:moveTo>
                  <a:lnTo>
                    <a:pt x="1050045" y="40380"/>
                  </a:lnTo>
                  <a:lnTo>
                    <a:pt x="1050011" y="40386"/>
                  </a:lnTo>
                  <a:lnTo>
                    <a:pt x="1050045" y="40386"/>
                  </a:lnTo>
                  <a:lnTo>
                    <a:pt x="1050045" y="41903"/>
                  </a:lnTo>
                  <a:lnTo>
                    <a:pt x="1049884" y="47041"/>
                  </a:lnTo>
                  <a:cubicBezTo>
                    <a:pt x="1049744" y="51981"/>
                    <a:pt x="1049541" y="56934"/>
                    <a:pt x="1049223" y="61913"/>
                  </a:cubicBezTo>
                  <a:cubicBezTo>
                    <a:pt x="1048715" y="71869"/>
                    <a:pt x="1047928" y="81902"/>
                    <a:pt x="1046925" y="91986"/>
                  </a:cubicBezTo>
                  <a:cubicBezTo>
                    <a:pt x="1042988" y="132334"/>
                    <a:pt x="1035253" y="173672"/>
                    <a:pt x="1022883" y="214744"/>
                  </a:cubicBezTo>
                  <a:cubicBezTo>
                    <a:pt x="998474" y="296989"/>
                    <a:pt x="954138" y="377342"/>
                    <a:pt x="894334" y="446125"/>
                  </a:cubicBezTo>
                  <a:cubicBezTo>
                    <a:pt x="834733" y="515226"/>
                    <a:pt x="761035" y="573036"/>
                    <a:pt x="682282" y="620140"/>
                  </a:cubicBezTo>
                  <a:cubicBezTo>
                    <a:pt x="603415" y="667321"/>
                    <a:pt x="519366" y="704190"/>
                    <a:pt x="435470" y="733488"/>
                  </a:cubicBezTo>
                  <a:cubicBezTo>
                    <a:pt x="351485" y="762749"/>
                    <a:pt x="267500" y="784441"/>
                    <a:pt x="186677" y="800188"/>
                  </a:cubicBezTo>
                  <a:cubicBezTo>
                    <a:pt x="178003" y="801801"/>
                    <a:pt x="169545" y="803377"/>
                    <a:pt x="161366" y="804901"/>
                  </a:cubicBezTo>
                  <a:cubicBezTo>
                    <a:pt x="157213" y="805625"/>
                    <a:pt x="153213" y="806335"/>
                    <a:pt x="149352" y="807008"/>
                  </a:cubicBezTo>
                  <a:cubicBezTo>
                    <a:pt x="133972" y="809637"/>
                    <a:pt x="121209" y="811593"/>
                    <a:pt x="112827" y="812787"/>
                  </a:cubicBezTo>
                  <a:cubicBezTo>
                    <a:pt x="103048" y="814209"/>
                    <a:pt x="93916" y="815238"/>
                    <a:pt x="85318" y="815962"/>
                  </a:cubicBezTo>
                  <a:cubicBezTo>
                    <a:pt x="81318" y="816280"/>
                    <a:pt x="75336" y="816762"/>
                    <a:pt x="76683" y="816304"/>
                  </a:cubicBezTo>
                  <a:lnTo>
                    <a:pt x="75006" y="815581"/>
                  </a:lnTo>
                  <a:cubicBezTo>
                    <a:pt x="74625" y="815924"/>
                    <a:pt x="74320" y="815657"/>
                    <a:pt x="73597" y="817080"/>
                  </a:cubicBezTo>
                  <a:lnTo>
                    <a:pt x="73342" y="817549"/>
                  </a:lnTo>
                  <a:lnTo>
                    <a:pt x="72898" y="818629"/>
                  </a:lnTo>
                  <a:lnTo>
                    <a:pt x="71628" y="822020"/>
                  </a:lnTo>
                  <a:cubicBezTo>
                    <a:pt x="70701" y="824255"/>
                    <a:pt x="69647" y="826452"/>
                    <a:pt x="68491" y="828548"/>
                  </a:cubicBezTo>
                  <a:cubicBezTo>
                    <a:pt x="63792" y="836981"/>
                    <a:pt x="56921" y="843940"/>
                    <a:pt x="49200" y="848436"/>
                  </a:cubicBezTo>
                  <a:cubicBezTo>
                    <a:pt x="33591" y="857390"/>
                    <a:pt x="16510" y="858190"/>
                    <a:pt x="0" y="854621"/>
                  </a:cubicBezTo>
                  <a:cubicBezTo>
                    <a:pt x="16243" y="850163"/>
                    <a:pt x="28931" y="841908"/>
                    <a:pt x="35954" y="832472"/>
                  </a:cubicBezTo>
                  <a:cubicBezTo>
                    <a:pt x="39472" y="827735"/>
                    <a:pt x="41466" y="822782"/>
                    <a:pt x="42482" y="817601"/>
                  </a:cubicBezTo>
                  <a:cubicBezTo>
                    <a:pt x="42735" y="816304"/>
                    <a:pt x="42926" y="814984"/>
                    <a:pt x="43066" y="813638"/>
                  </a:cubicBezTo>
                  <a:lnTo>
                    <a:pt x="43472" y="807517"/>
                  </a:lnTo>
                  <a:cubicBezTo>
                    <a:pt x="43739" y="804532"/>
                    <a:pt x="43662" y="800722"/>
                    <a:pt x="43586" y="796798"/>
                  </a:cubicBezTo>
                  <a:cubicBezTo>
                    <a:pt x="43523" y="792925"/>
                    <a:pt x="43459" y="789012"/>
                    <a:pt x="43409" y="785050"/>
                  </a:cubicBezTo>
                  <a:cubicBezTo>
                    <a:pt x="55588" y="783094"/>
                    <a:pt x="75870" y="780376"/>
                    <a:pt x="80594" y="779234"/>
                  </a:cubicBezTo>
                  <a:cubicBezTo>
                    <a:pt x="88862" y="777887"/>
                    <a:pt x="97663" y="776439"/>
                    <a:pt x="107162" y="774864"/>
                  </a:cubicBezTo>
                  <a:cubicBezTo>
                    <a:pt x="115316" y="773531"/>
                    <a:pt x="127762" y="771486"/>
                    <a:pt x="142811" y="769023"/>
                  </a:cubicBezTo>
                  <a:cubicBezTo>
                    <a:pt x="154115" y="766940"/>
                    <a:pt x="166383" y="764680"/>
                    <a:pt x="179324" y="762291"/>
                  </a:cubicBezTo>
                  <a:cubicBezTo>
                    <a:pt x="258458" y="746874"/>
                    <a:pt x="340779" y="725589"/>
                    <a:pt x="422758" y="697014"/>
                  </a:cubicBezTo>
                  <a:cubicBezTo>
                    <a:pt x="504660" y="668426"/>
                    <a:pt x="586372" y="632510"/>
                    <a:pt x="662445" y="586981"/>
                  </a:cubicBezTo>
                  <a:cubicBezTo>
                    <a:pt x="738429" y="541553"/>
                    <a:pt x="808774" y="486194"/>
                    <a:pt x="865111" y="420877"/>
                  </a:cubicBezTo>
                  <a:cubicBezTo>
                    <a:pt x="921639" y="355816"/>
                    <a:pt x="963016" y="280695"/>
                    <a:pt x="985914" y="203606"/>
                  </a:cubicBezTo>
                  <a:cubicBezTo>
                    <a:pt x="997509" y="165112"/>
                    <a:pt x="1004799" y="126276"/>
                    <a:pt x="1008520" y="88214"/>
                  </a:cubicBezTo>
                  <a:cubicBezTo>
                    <a:pt x="1009460" y="78689"/>
                    <a:pt x="1010209" y="69228"/>
                    <a:pt x="1010691" y="59804"/>
                  </a:cubicBezTo>
                  <a:cubicBezTo>
                    <a:pt x="1010996" y="55105"/>
                    <a:pt x="1011187" y="50419"/>
                    <a:pt x="1011314" y="45745"/>
                  </a:cubicBezTo>
                  <a:lnTo>
                    <a:pt x="1011555" y="38240"/>
                  </a:lnTo>
                  <a:lnTo>
                    <a:pt x="1011733" y="23710"/>
                  </a:lnTo>
                  <a:lnTo>
                    <a:pt x="1011809" y="21983"/>
                  </a:lnTo>
                  <a:lnTo>
                    <a:pt x="1012800" y="21120"/>
                  </a:lnTo>
                  <a:lnTo>
                    <a:pt x="1014768" y="19367"/>
                  </a:lnTo>
                  <a:lnTo>
                    <a:pt x="1018680" y="15900"/>
                  </a:lnTo>
                  <a:lnTo>
                    <a:pt x="1025322" y="9969"/>
                  </a:lnTo>
                  <a:lnTo>
                    <a:pt x="1029246" y="6464"/>
                  </a:lnTo>
                  <a:lnTo>
                    <a:pt x="1031570" y="4369"/>
                  </a:lnTo>
                  <a:cubicBezTo>
                    <a:pt x="1032383" y="3530"/>
                    <a:pt x="1033145" y="2591"/>
                    <a:pt x="1034580" y="2959"/>
                  </a:cubicBezTo>
                  <a:cubicBezTo>
                    <a:pt x="1037082" y="3048"/>
                    <a:pt x="1039470" y="2870"/>
                    <a:pt x="1041794" y="2578"/>
                  </a:cubicBezTo>
                  <a:lnTo>
                    <a:pt x="1044308" y="2222"/>
                  </a:lnTo>
                  <a:lnTo>
                    <a:pt x="1045553" y="1980"/>
                  </a:lnTo>
                  <a:lnTo>
                    <a:pt x="105004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1" name="Shape 18797">
              <a:extLst>
                <a:ext uri="{FF2B5EF4-FFF2-40B4-BE49-F238E27FC236}">
                  <a16:creationId xmlns:a16="http://schemas.microsoft.com/office/drawing/2014/main" id="{1FB89EDD-B921-444E-8C0B-53D230AA7DFE}"/>
                </a:ext>
              </a:extLst>
            </p:cNvPr>
            <p:cNvSpPr/>
            <p:nvPr/>
          </p:nvSpPr>
          <p:spPr>
            <a:xfrm>
              <a:off x="517378" y="660449"/>
              <a:ext cx="2452418" cy="40444"/>
            </a:xfrm>
            <a:custGeom>
              <a:avLst/>
              <a:gdLst/>
              <a:ahLst/>
              <a:cxnLst/>
              <a:rect l="0" t="0" r="0" b="0"/>
              <a:pathLst>
                <a:path w="2452418" h="40444">
                  <a:moveTo>
                    <a:pt x="2452418" y="0"/>
                  </a:moveTo>
                  <a:lnTo>
                    <a:pt x="2452418" y="38875"/>
                  </a:lnTo>
                  <a:lnTo>
                    <a:pt x="2451476" y="39081"/>
                  </a:lnTo>
                  <a:cubicBezTo>
                    <a:pt x="2450914" y="39215"/>
                    <a:pt x="2449996" y="39409"/>
                    <a:pt x="2447964" y="39733"/>
                  </a:cubicBezTo>
                  <a:cubicBezTo>
                    <a:pt x="2445209" y="40444"/>
                    <a:pt x="2441005" y="40394"/>
                    <a:pt x="2440192" y="40356"/>
                  </a:cubicBezTo>
                  <a:lnTo>
                    <a:pt x="2427022" y="40356"/>
                  </a:lnTo>
                  <a:cubicBezTo>
                    <a:pt x="2382242" y="40343"/>
                    <a:pt x="2359865" y="40343"/>
                    <a:pt x="2380680" y="40343"/>
                  </a:cubicBezTo>
                  <a:lnTo>
                    <a:pt x="2377327" y="40343"/>
                  </a:lnTo>
                  <a:cubicBezTo>
                    <a:pt x="1426059" y="40267"/>
                    <a:pt x="936893" y="40241"/>
                    <a:pt x="936893" y="40241"/>
                  </a:cubicBezTo>
                  <a:cubicBezTo>
                    <a:pt x="936893" y="40241"/>
                    <a:pt x="865417" y="40253"/>
                    <a:pt x="692024" y="40267"/>
                  </a:cubicBezTo>
                  <a:cubicBezTo>
                    <a:pt x="605334" y="40267"/>
                    <a:pt x="493168" y="40267"/>
                    <a:pt x="351715" y="40279"/>
                  </a:cubicBezTo>
                  <a:cubicBezTo>
                    <a:pt x="280989" y="40292"/>
                    <a:pt x="202935" y="40292"/>
                    <a:pt x="117095" y="40292"/>
                  </a:cubicBezTo>
                  <a:cubicBezTo>
                    <a:pt x="95632" y="40305"/>
                    <a:pt x="73687" y="40305"/>
                    <a:pt x="51233" y="40305"/>
                  </a:cubicBezTo>
                  <a:lnTo>
                    <a:pt x="10669" y="40305"/>
                  </a:lnTo>
                  <a:cubicBezTo>
                    <a:pt x="9222" y="40330"/>
                    <a:pt x="7786" y="40330"/>
                    <a:pt x="6389" y="40012"/>
                  </a:cubicBezTo>
                  <a:lnTo>
                    <a:pt x="2160" y="39288"/>
                  </a:lnTo>
                  <a:lnTo>
                    <a:pt x="408" y="38895"/>
                  </a:lnTo>
                  <a:lnTo>
                    <a:pt x="0" y="38830"/>
                  </a:lnTo>
                  <a:lnTo>
                    <a:pt x="0" y="1967"/>
                  </a:lnTo>
                  <a:lnTo>
                    <a:pt x="117095" y="1849"/>
                  </a:lnTo>
                  <a:cubicBezTo>
                    <a:pt x="202935" y="1849"/>
                    <a:pt x="280989" y="1862"/>
                    <a:pt x="351715" y="1862"/>
                  </a:cubicBezTo>
                  <a:cubicBezTo>
                    <a:pt x="493168" y="1862"/>
                    <a:pt x="605334" y="1862"/>
                    <a:pt x="692024" y="1874"/>
                  </a:cubicBezTo>
                  <a:cubicBezTo>
                    <a:pt x="865417" y="1887"/>
                    <a:pt x="936893" y="1900"/>
                    <a:pt x="936893" y="1900"/>
                  </a:cubicBezTo>
                  <a:cubicBezTo>
                    <a:pt x="936893" y="1900"/>
                    <a:pt x="1426059" y="1862"/>
                    <a:pt x="2377327" y="1798"/>
                  </a:cubicBezTo>
                  <a:lnTo>
                    <a:pt x="2380680" y="1798"/>
                  </a:lnTo>
                  <a:cubicBezTo>
                    <a:pt x="2359865" y="1798"/>
                    <a:pt x="2382242" y="1798"/>
                    <a:pt x="2427022" y="1785"/>
                  </a:cubicBezTo>
                  <a:lnTo>
                    <a:pt x="2441602" y="1785"/>
                  </a:lnTo>
                  <a:cubicBezTo>
                    <a:pt x="2440611" y="2027"/>
                    <a:pt x="2444066" y="1163"/>
                    <a:pt x="2445996" y="846"/>
                  </a:cubicBezTo>
                  <a:lnTo>
                    <a:pt x="24524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2" name="Shape 18798">
              <a:extLst>
                <a:ext uri="{FF2B5EF4-FFF2-40B4-BE49-F238E27FC236}">
                  <a16:creationId xmlns:a16="http://schemas.microsoft.com/office/drawing/2014/main" id="{74AB5942-69C3-4DA2-BB35-96038D463EE8}"/>
                </a:ext>
              </a:extLst>
            </p:cNvPr>
            <p:cNvSpPr/>
            <p:nvPr/>
          </p:nvSpPr>
          <p:spPr>
            <a:xfrm>
              <a:off x="2969796" y="799536"/>
              <a:ext cx="52" cy="41926"/>
            </a:xfrm>
            <a:custGeom>
              <a:avLst/>
              <a:gdLst/>
              <a:ahLst/>
              <a:cxnLst/>
              <a:rect l="0" t="0" r="0" b="0"/>
              <a:pathLst>
                <a:path w="52" h="41926">
                  <a:moveTo>
                    <a:pt x="52" y="0"/>
                  </a:moveTo>
                  <a:lnTo>
                    <a:pt x="52" y="40264"/>
                  </a:lnTo>
                  <a:lnTo>
                    <a:pt x="49" y="40360"/>
                  </a:lnTo>
                  <a:lnTo>
                    <a:pt x="52" y="40352"/>
                  </a:lnTo>
                  <a:lnTo>
                    <a:pt x="52" y="40394"/>
                  </a:lnTo>
                  <a:lnTo>
                    <a:pt x="48" y="40394"/>
                  </a:lnTo>
                  <a:lnTo>
                    <a:pt x="0" y="41926"/>
                  </a:lnTo>
                  <a:lnTo>
                    <a:pt x="0" y="40409"/>
                  </a:lnTo>
                  <a:lnTo>
                    <a:pt x="29" y="40409"/>
                  </a:lnTo>
                  <a:lnTo>
                    <a:pt x="34" y="40397"/>
                  </a:lnTo>
                  <a:lnTo>
                    <a:pt x="0" y="40403"/>
                  </a:lnTo>
                  <a:lnTo>
                    <a:pt x="0" y="23"/>
                  </a:lnTo>
                  <a:lnTo>
                    <a:pt x="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3" name="Shape 18799">
              <a:extLst>
                <a:ext uri="{FF2B5EF4-FFF2-40B4-BE49-F238E27FC236}">
                  <a16:creationId xmlns:a16="http://schemas.microsoft.com/office/drawing/2014/main" id="{C70BF34B-2F02-46BC-9A1A-93CAA2D34538}"/>
                </a:ext>
              </a:extLst>
            </p:cNvPr>
            <p:cNvSpPr/>
            <p:nvPr/>
          </p:nvSpPr>
          <p:spPr>
            <a:xfrm>
              <a:off x="2969796" y="660442"/>
              <a:ext cx="52" cy="38882"/>
            </a:xfrm>
            <a:custGeom>
              <a:avLst/>
              <a:gdLst/>
              <a:ahLst/>
              <a:cxnLst/>
              <a:rect l="0" t="0" r="0" b="0"/>
              <a:pathLst>
                <a:path w="52" h="38882">
                  <a:moveTo>
                    <a:pt x="52" y="0"/>
                  </a:moveTo>
                  <a:lnTo>
                    <a:pt x="52" y="38870"/>
                  </a:lnTo>
                  <a:lnTo>
                    <a:pt x="0" y="38882"/>
                  </a:lnTo>
                  <a:lnTo>
                    <a:pt x="0" y="7"/>
                  </a:lnTo>
                  <a:lnTo>
                    <a:pt x="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4" name="Shape 18800">
              <a:extLst>
                <a:ext uri="{FF2B5EF4-FFF2-40B4-BE49-F238E27FC236}">
                  <a16:creationId xmlns:a16="http://schemas.microsoft.com/office/drawing/2014/main" id="{B8B967C2-7130-4C6A-821A-15A22ABAFF6D}"/>
                </a:ext>
              </a:extLst>
            </p:cNvPr>
            <p:cNvSpPr/>
            <p:nvPr/>
          </p:nvSpPr>
          <p:spPr>
            <a:xfrm>
              <a:off x="2969848" y="660037"/>
              <a:ext cx="69091" cy="179893"/>
            </a:xfrm>
            <a:custGeom>
              <a:avLst/>
              <a:gdLst/>
              <a:ahLst/>
              <a:cxnLst/>
              <a:rect l="0" t="0" r="0" b="0"/>
              <a:pathLst>
                <a:path w="69091" h="179893">
                  <a:moveTo>
                    <a:pt x="181" y="381"/>
                  </a:moveTo>
                  <a:cubicBezTo>
                    <a:pt x="4702" y="0"/>
                    <a:pt x="9439" y="50"/>
                    <a:pt x="14379" y="711"/>
                  </a:cubicBezTo>
                  <a:cubicBezTo>
                    <a:pt x="24183" y="1930"/>
                    <a:pt x="35080" y="6223"/>
                    <a:pt x="43602" y="13691"/>
                  </a:cubicBezTo>
                  <a:cubicBezTo>
                    <a:pt x="52187" y="21095"/>
                    <a:pt x="57889" y="30708"/>
                    <a:pt x="61433" y="40056"/>
                  </a:cubicBezTo>
                  <a:cubicBezTo>
                    <a:pt x="68380" y="59144"/>
                    <a:pt x="69091" y="77139"/>
                    <a:pt x="68214" y="95974"/>
                  </a:cubicBezTo>
                  <a:cubicBezTo>
                    <a:pt x="66995" y="114744"/>
                    <a:pt x="62118" y="136639"/>
                    <a:pt x="46688" y="154559"/>
                  </a:cubicBezTo>
                  <a:cubicBezTo>
                    <a:pt x="48568" y="152285"/>
                    <a:pt x="43221" y="159106"/>
                    <a:pt x="36312" y="164376"/>
                  </a:cubicBezTo>
                  <a:cubicBezTo>
                    <a:pt x="26457" y="172059"/>
                    <a:pt x="14798" y="176987"/>
                    <a:pt x="3089" y="179324"/>
                  </a:cubicBezTo>
                  <a:lnTo>
                    <a:pt x="0" y="179893"/>
                  </a:lnTo>
                  <a:lnTo>
                    <a:pt x="0" y="179851"/>
                  </a:lnTo>
                  <a:lnTo>
                    <a:pt x="3" y="179845"/>
                  </a:lnTo>
                  <a:lnTo>
                    <a:pt x="3" y="179680"/>
                  </a:lnTo>
                  <a:lnTo>
                    <a:pt x="0" y="179763"/>
                  </a:lnTo>
                  <a:lnTo>
                    <a:pt x="0" y="139499"/>
                  </a:lnTo>
                  <a:lnTo>
                    <a:pt x="12626" y="133934"/>
                  </a:lnTo>
                  <a:cubicBezTo>
                    <a:pt x="15903" y="131432"/>
                    <a:pt x="18481" y="128143"/>
                    <a:pt x="17580" y="129235"/>
                  </a:cubicBezTo>
                  <a:cubicBezTo>
                    <a:pt x="24996" y="120865"/>
                    <a:pt x="28895" y="107670"/>
                    <a:pt x="29733" y="93459"/>
                  </a:cubicBezTo>
                  <a:cubicBezTo>
                    <a:pt x="30572" y="79121"/>
                    <a:pt x="29327" y="63919"/>
                    <a:pt x="25403" y="53835"/>
                  </a:cubicBezTo>
                  <a:cubicBezTo>
                    <a:pt x="21148" y="43358"/>
                    <a:pt x="16462" y="40068"/>
                    <a:pt x="9223" y="38926"/>
                  </a:cubicBezTo>
                  <a:cubicBezTo>
                    <a:pt x="7381" y="38671"/>
                    <a:pt x="5388" y="38646"/>
                    <a:pt x="3368" y="38798"/>
                  </a:cubicBezTo>
                  <a:cubicBezTo>
                    <a:pt x="2365" y="38888"/>
                    <a:pt x="1362" y="39027"/>
                    <a:pt x="384" y="39192"/>
                  </a:cubicBezTo>
                  <a:lnTo>
                    <a:pt x="0" y="39275"/>
                  </a:lnTo>
                  <a:lnTo>
                    <a:pt x="0" y="405"/>
                  </a:lnTo>
                  <a:lnTo>
                    <a:pt x="181" y="381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5" name="Shape 18801">
              <a:extLst>
                <a:ext uri="{FF2B5EF4-FFF2-40B4-BE49-F238E27FC236}">
                  <a16:creationId xmlns:a16="http://schemas.microsoft.com/office/drawing/2014/main" id="{6C549A38-6A80-46DF-98AD-C8D07E0041E2}"/>
                </a:ext>
              </a:extLst>
            </p:cNvPr>
            <p:cNvSpPr/>
            <p:nvPr/>
          </p:nvSpPr>
          <p:spPr>
            <a:xfrm>
              <a:off x="1036447" y="749112"/>
              <a:ext cx="1801470" cy="12522"/>
            </a:xfrm>
            <a:custGeom>
              <a:avLst/>
              <a:gdLst/>
              <a:ahLst/>
              <a:cxnLst/>
              <a:rect l="0" t="0" r="0" b="0"/>
              <a:pathLst>
                <a:path w="1801470" h="12522">
                  <a:moveTo>
                    <a:pt x="46228" y="0"/>
                  </a:moveTo>
                  <a:lnTo>
                    <a:pt x="1755241" y="0"/>
                  </a:lnTo>
                  <a:cubicBezTo>
                    <a:pt x="1774482" y="102"/>
                    <a:pt x="1785391" y="2260"/>
                    <a:pt x="1801470" y="6261"/>
                  </a:cubicBezTo>
                  <a:cubicBezTo>
                    <a:pt x="1785391" y="10261"/>
                    <a:pt x="1774482" y="12420"/>
                    <a:pt x="1755241" y="12522"/>
                  </a:cubicBezTo>
                  <a:lnTo>
                    <a:pt x="46228" y="12522"/>
                  </a:lnTo>
                  <a:cubicBezTo>
                    <a:pt x="26988" y="12420"/>
                    <a:pt x="16066" y="10261"/>
                    <a:pt x="0" y="6261"/>
                  </a:cubicBezTo>
                  <a:cubicBezTo>
                    <a:pt x="16066" y="2260"/>
                    <a:pt x="26988" y="102"/>
                    <a:pt x="462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6" name="Shape 893739">
              <a:extLst>
                <a:ext uri="{FF2B5EF4-FFF2-40B4-BE49-F238E27FC236}">
                  <a16:creationId xmlns:a16="http://schemas.microsoft.com/office/drawing/2014/main" id="{EB4A7B27-48D1-4647-ADBB-378F20304DFF}"/>
                </a:ext>
              </a:extLst>
            </p:cNvPr>
            <p:cNvSpPr/>
            <p:nvPr/>
          </p:nvSpPr>
          <p:spPr>
            <a:xfrm>
              <a:off x="1735323" y="1017313"/>
              <a:ext cx="3269387" cy="11892"/>
            </a:xfrm>
            <a:custGeom>
              <a:avLst/>
              <a:gdLst/>
              <a:ahLst/>
              <a:cxnLst/>
              <a:rect l="0" t="0" r="0" b="0"/>
              <a:pathLst>
                <a:path w="3269387" h="11892">
                  <a:moveTo>
                    <a:pt x="8356" y="0"/>
                  </a:moveTo>
                  <a:lnTo>
                    <a:pt x="12445" y="8179"/>
                  </a:lnTo>
                  <a:lnTo>
                    <a:pt x="3269387" y="11892"/>
                  </a:lnTo>
                  <a:lnTo>
                    <a:pt x="0" y="3714"/>
                  </a:lnTo>
                  <a:lnTo>
                    <a:pt x="8356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7" name="Shape 18803">
              <a:extLst>
                <a:ext uri="{FF2B5EF4-FFF2-40B4-BE49-F238E27FC236}">
                  <a16:creationId xmlns:a16="http://schemas.microsoft.com/office/drawing/2014/main" id="{32BA1C4D-290D-485F-A460-E8489A516403}"/>
                </a:ext>
              </a:extLst>
            </p:cNvPr>
            <p:cNvSpPr/>
            <p:nvPr/>
          </p:nvSpPr>
          <p:spPr>
            <a:xfrm>
              <a:off x="580159" y="974113"/>
              <a:ext cx="2013610" cy="97739"/>
            </a:xfrm>
            <a:custGeom>
              <a:avLst/>
              <a:gdLst/>
              <a:ahLst/>
              <a:cxnLst/>
              <a:rect l="0" t="0" r="0" b="0"/>
              <a:pathLst>
                <a:path w="2013610" h="97739">
                  <a:moveTo>
                    <a:pt x="210096" y="0"/>
                  </a:moveTo>
                  <a:lnTo>
                    <a:pt x="212573" y="914"/>
                  </a:lnTo>
                  <a:lnTo>
                    <a:pt x="222567" y="5638"/>
                  </a:lnTo>
                  <a:lnTo>
                    <a:pt x="230378" y="9220"/>
                  </a:lnTo>
                  <a:lnTo>
                    <a:pt x="235293" y="11150"/>
                  </a:lnTo>
                  <a:cubicBezTo>
                    <a:pt x="241808" y="13805"/>
                    <a:pt x="248615" y="16256"/>
                    <a:pt x="255689" y="18542"/>
                  </a:cubicBezTo>
                  <a:cubicBezTo>
                    <a:pt x="262636" y="21018"/>
                    <a:pt x="269811" y="23254"/>
                    <a:pt x="277203" y="25298"/>
                  </a:cubicBezTo>
                  <a:cubicBezTo>
                    <a:pt x="306413" y="34201"/>
                    <a:pt x="338049" y="40830"/>
                    <a:pt x="370624" y="47269"/>
                  </a:cubicBezTo>
                  <a:cubicBezTo>
                    <a:pt x="387058" y="49961"/>
                    <a:pt x="403720" y="52680"/>
                    <a:pt x="420573" y="55435"/>
                  </a:cubicBezTo>
                  <a:cubicBezTo>
                    <a:pt x="422669" y="55702"/>
                    <a:pt x="420370" y="55613"/>
                    <a:pt x="423634" y="55537"/>
                  </a:cubicBezTo>
                  <a:lnTo>
                    <a:pt x="429958" y="55283"/>
                  </a:lnTo>
                  <a:lnTo>
                    <a:pt x="442735" y="54622"/>
                  </a:lnTo>
                  <a:cubicBezTo>
                    <a:pt x="451269" y="54115"/>
                    <a:pt x="459880" y="53518"/>
                    <a:pt x="468490" y="52743"/>
                  </a:cubicBezTo>
                  <a:cubicBezTo>
                    <a:pt x="502933" y="49835"/>
                    <a:pt x="537705" y="44920"/>
                    <a:pt x="571322" y="37261"/>
                  </a:cubicBezTo>
                  <a:cubicBezTo>
                    <a:pt x="587909" y="33020"/>
                    <a:pt x="604596" y="28651"/>
                    <a:pt x="619671" y="22212"/>
                  </a:cubicBezTo>
                  <a:cubicBezTo>
                    <a:pt x="623659" y="20866"/>
                    <a:pt x="627101" y="18961"/>
                    <a:pt x="630720" y="17221"/>
                  </a:cubicBezTo>
                  <a:cubicBezTo>
                    <a:pt x="634263" y="15443"/>
                    <a:pt x="638086" y="13881"/>
                    <a:pt x="641071" y="11696"/>
                  </a:cubicBezTo>
                  <a:lnTo>
                    <a:pt x="650697" y="5600"/>
                  </a:lnTo>
                  <a:lnTo>
                    <a:pt x="656298" y="2070"/>
                  </a:lnTo>
                  <a:lnTo>
                    <a:pt x="659105" y="292"/>
                  </a:lnTo>
                  <a:cubicBezTo>
                    <a:pt x="660082" y="292"/>
                    <a:pt x="661124" y="1054"/>
                    <a:pt x="662140" y="1397"/>
                  </a:cubicBezTo>
                  <a:lnTo>
                    <a:pt x="681977" y="9842"/>
                  </a:lnTo>
                  <a:cubicBezTo>
                    <a:pt x="713562" y="22733"/>
                    <a:pt x="746747" y="31890"/>
                    <a:pt x="779082" y="39713"/>
                  </a:cubicBezTo>
                  <a:cubicBezTo>
                    <a:pt x="795490" y="42621"/>
                    <a:pt x="811530" y="46520"/>
                    <a:pt x="827583" y="48552"/>
                  </a:cubicBezTo>
                  <a:cubicBezTo>
                    <a:pt x="843674" y="50254"/>
                    <a:pt x="859422" y="53060"/>
                    <a:pt x="874992" y="53797"/>
                  </a:cubicBezTo>
                  <a:cubicBezTo>
                    <a:pt x="937247" y="59042"/>
                    <a:pt x="994753" y="52362"/>
                    <a:pt x="1042340" y="42367"/>
                  </a:cubicBezTo>
                  <a:cubicBezTo>
                    <a:pt x="1054380" y="40259"/>
                    <a:pt x="1065568" y="37033"/>
                    <a:pt x="1076211" y="34048"/>
                  </a:cubicBezTo>
                  <a:cubicBezTo>
                    <a:pt x="1081545" y="32562"/>
                    <a:pt x="1086727" y="31115"/>
                    <a:pt x="1091756" y="29718"/>
                  </a:cubicBezTo>
                  <a:cubicBezTo>
                    <a:pt x="1096696" y="28029"/>
                    <a:pt x="1101484" y="26377"/>
                    <a:pt x="1106119" y="24790"/>
                  </a:cubicBezTo>
                  <a:cubicBezTo>
                    <a:pt x="1115492" y="21806"/>
                    <a:pt x="1123963" y="18440"/>
                    <a:pt x="1131722" y="15215"/>
                  </a:cubicBezTo>
                  <a:cubicBezTo>
                    <a:pt x="1135659" y="13665"/>
                    <a:pt x="1139393" y="12141"/>
                    <a:pt x="1142772" y="10502"/>
                  </a:cubicBezTo>
                  <a:cubicBezTo>
                    <a:pt x="1144727" y="9601"/>
                    <a:pt x="1146632" y="8712"/>
                    <a:pt x="1148499" y="7836"/>
                  </a:cubicBezTo>
                  <a:cubicBezTo>
                    <a:pt x="1152017" y="6096"/>
                    <a:pt x="1155459" y="4381"/>
                    <a:pt x="1158812" y="2730"/>
                  </a:cubicBezTo>
                  <a:cubicBezTo>
                    <a:pt x="1160450" y="2070"/>
                    <a:pt x="1162050" y="711"/>
                    <a:pt x="1163663" y="635"/>
                  </a:cubicBezTo>
                  <a:cubicBezTo>
                    <a:pt x="1165263" y="1422"/>
                    <a:pt x="1166838" y="2197"/>
                    <a:pt x="1168400" y="2959"/>
                  </a:cubicBezTo>
                  <a:cubicBezTo>
                    <a:pt x="1171562" y="4483"/>
                    <a:pt x="1174623" y="5969"/>
                    <a:pt x="1177595" y="7404"/>
                  </a:cubicBezTo>
                  <a:cubicBezTo>
                    <a:pt x="1180846" y="8928"/>
                    <a:pt x="1183894" y="10337"/>
                    <a:pt x="1186739" y="11671"/>
                  </a:cubicBezTo>
                  <a:cubicBezTo>
                    <a:pt x="1191819" y="13856"/>
                    <a:pt x="1196162" y="15735"/>
                    <a:pt x="1199718" y="17272"/>
                  </a:cubicBezTo>
                  <a:cubicBezTo>
                    <a:pt x="1206818" y="20358"/>
                    <a:pt x="1210843" y="21945"/>
                    <a:pt x="1211275" y="22060"/>
                  </a:cubicBezTo>
                  <a:cubicBezTo>
                    <a:pt x="1221346" y="25895"/>
                    <a:pt x="1221435" y="25921"/>
                    <a:pt x="1221435" y="25921"/>
                  </a:cubicBezTo>
                  <a:cubicBezTo>
                    <a:pt x="1221435" y="25921"/>
                    <a:pt x="1223417" y="26683"/>
                    <a:pt x="1227455" y="28219"/>
                  </a:cubicBezTo>
                  <a:cubicBezTo>
                    <a:pt x="1231468" y="29883"/>
                    <a:pt x="1237653" y="31877"/>
                    <a:pt x="1246010" y="34582"/>
                  </a:cubicBezTo>
                  <a:cubicBezTo>
                    <a:pt x="1250163" y="35941"/>
                    <a:pt x="1254874" y="37478"/>
                    <a:pt x="1260119" y="39205"/>
                  </a:cubicBezTo>
                  <a:cubicBezTo>
                    <a:pt x="1265390" y="40818"/>
                    <a:pt x="1271296" y="42164"/>
                    <a:pt x="1277709" y="43904"/>
                  </a:cubicBezTo>
                  <a:cubicBezTo>
                    <a:pt x="1290523" y="47777"/>
                    <a:pt x="1305725" y="50140"/>
                    <a:pt x="1323226" y="53251"/>
                  </a:cubicBezTo>
                  <a:cubicBezTo>
                    <a:pt x="1331951" y="54292"/>
                    <a:pt x="1341184" y="54534"/>
                    <a:pt x="1351052" y="55334"/>
                  </a:cubicBezTo>
                  <a:cubicBezTo>
                    <a:pt x="1355941" y="55956"/>
                    <a:pt x="1361084" y="55537"/>
                    <a:pt x="1366368" y="55143"/>
                  </a:cubicBezTo>
                  <a:cubicBezTo>
                    <a:pt x="1371651" y="54801"/>
                    <a:pt x="1377074" y="54457"/>
                    <a:pt x="1382662" y="54102"/>
                  </a:cubicBezTo>
                  <a:cubicBezTo>
                    <a:pt x="1405102" y="52108"/>
                    <a:pt x="1430502" y="47777"/>
                    <a:pt x="1458240" y="41605"/>
                  </a:cubicBezTo>
                  <a:cubicBezTo>
                    <a:pt x="1485989" y="35522"/>
                    <a:pt x="1516202" y="27445"/>
                    <a:pt x="1548701" y="17678"/>
                  </a:cubicBezTo>
                  <a:cubicBezTo>
                    <a:pt x="1556792" y="15139"/>
                    <a:pt x="1565123" y="12738"/>
                    <a:pt x="1573479" y="9957"/>
                  </a:cubicBezTo>
                  <a:cubicBezTo>
                    <a:pt x="1578686" y="8242"/>
                    <a:pt x="1583957" y="6515"/>
                    <a:pt x="1589278" y="4763"/>
                  </a:cubicBezTo>
                  <a:cubicBezTo>
                    <a:pt x="1593596" y="3302"/>
                    <a:pt x="1597940" y="1816"/>
                    <a:pt x="1602308" y="330"/>
                  </a:cubicBezTo>
                  <a:cubicBezTo>
                    <a:pt x="1605966" y="2895"/>
                    <a:pt x="1609585" y="6058"/>
                    <a:pt x="1613319" y="8775"/>
                  </a:cubicBezTo>
                  <a:lnTo>
                    <a:pt x="1618170" y="12471"/>
                  </a:lnTo>
                  <a:lnTo>
                    <a:pt x="1620660" y="14250"/>
                  </a:lnTo>
                  <a:lnTo>
                    <a:pt x="1626121" y="17590"/>
                  </a:lnTo>
                  <a:cubicBezTo>
                    <a:pt x="1629778" y="19812"/>
                    <a:pt x="1633360" y="22212"/>
                    <a:pt x="1637436" y="24067"/>
                  </a:cubicBezTo>
                  <a:cubicBezTo>
                    <a:pt x="1641399" y="26073"/>
                    <a:pt x="1645399" y="28105"/>
                    <a:pt x="1649426" y="30149"/>
                  </a:cubicBezTo>
                  <a:cubicBezTo>
                    <a:pt x="1653514" y="32093"/>
                    <a:pt x="1657909" y="33566"/>
                    <a:pt x="1662189" y="35331"/>
                  </a:cubicBezTo>
                  <a:cubicBezTo>
                    <a:pt x="1710258" y="56464"/>
                    <a:pt x="1786458" y="61798"/>
                    <a:pt x="1865465" y="45758"/>
                  </a:cubicBezTo>
                  <a:cubicBezTo>
                    <a:pt x="1905025" y="38633"/>
                    <a:pt x="1945081" y="27089"/>
                    <a:pt x="1983092" y="14542"/>
                  </a:cubicBezTo>
                  <a:cubicBezTo>
                    <a:pt x="1987855" y="12979"/>
                    <a:pt x="1992579" y="11367"/>
                    <a:pt x="1997190" y="9652"/>
                  </a:cubicBezTo>
                  <a:lnTo>
                    <a:pt x="2013610" y="3492"/>
                  </a:lnTo>
                  <a:lnTo>
                    <a:pt x="2013610" y="44799"/>
                  </a:lnTo>
                  <a:lnTo>
                    <a:pt x="2013569" y="44814"/>
                  </a:lnTo>
                  <a:lnTo>
                    <a:pt x="2013572" y="44818"/>
                  </a:lnTo>
                  <a:lnTo>
                    <a:pt x="2013610" y="44802"/>
                  </a:lnTo>
                  <a:lnTo>
                    <a:pt x="2013610" y="44895"/>
                  </a:lnTo>
                  <a:lnTo>
                    <a:pt x="2013537" y="44826"/>
                  </a:lnTo>
                  <a:lnTo>
                    <a:pt x="2010270" y="46012"/>
                  </a:lnTo>
                  <a:cubicBezTo>
                    <a:pt x="2005381" y="47828"/>
                    <a:pt x="2000453" y="49492"/>
                    <a:pt x="1995513" y="51117"/>
                  </a:cubicBezTo>
                  <a:cubicBezTo>
                    <a:pt x="1955851" y="64211"/>
                    <a:pt x="1914398" y="76162"/>
                    <a:pt x="1872589" y="83706"/>
                  </a:cubicBezTo>
                  <a:cubicBezTo>
                    <a:pt x="1830883" y="91033"/>
                    <a:pt x="1788986" y="96203"/>
                    <a:pt x="1749870" y="92989"/>
                  </a:cubicBezTo>
                  <a:cubicBezTo>
                    <a:pt x="1730324" y="92761"/>
                    <a:pt x="1711935" y="88544"/>
                    <a:pt x="1694650" y="85725"/>
                  </a:cubicBezTo>
                  <a:cubicBezTo>
                    <a:pt x="1677708" y="81038"/>
                    <a:pt x="1661693" y="77241"/>
                    <a:pt x="1647965" y="71133"/>
                  </a:cubicBezTo>
                  <a:cubicBezTo>
                    <a:pt x="1643024" y="69088"/>
                    <a:pt x="1638021" y="67361"/>
                    <a:pt x="1633271" y="65100"/>
                  </a:cubicBezTo>
                  <a:cubicBezTo>
                    <a:pt x="1628559" y="62725"/>
                    <a:pt x="1623886" y="60351"/>
                    <a:pt x="1619250" y="58026"/>
                  </a:cubicBezTo>
                  <a:cubicBezTo>
                    <a:pt x="1614564" y="55829"/>
                    <a:pt x="1610170" y="52959"/>
                    <a:pt x="1605763" y="50267"/>
                  </a:cubicBezTo>
                  <a:lnTo>
                    <a:pt x="1599197" y="46228"/>
                  </a:lnTo>
                  <a:lnTo>
                    <a:pt x="1595971" y="43917"/>
                  </a:lnTo>
                  <a:lnTo>
                    <a:pt x="1595222" y="43383"/>
                  </a:lnTo>
                  <a:lnTo>
                    <a:pt x="1595222" y="43370"/>
                  </a:lnTo>
                  <a:lnTo>
                    <a:pt x="1595234" y="43358"/>
                  </a:lnTo>
                  <a:cubicBezTo>
                    <a:pt x="1591894" y="44437"/>
                    <a:pt x="1588580" y="45517"/>
                    <a:pt x="1585316" y="46583"/>
                  </a:cubicBezTo>
                  <a:cubicBezTo>
                    <a:pt x="1576692" y="49454"/>
                    <a:pt x="1568171" y="51905"/>
                    <a:pt x="1559852" y="54508"/>
                  </a:cubicBezTo>
                  <a:cubicBezTo>
                    <a:pt x="1526502" y="64529"/>
                    <a:pt x="1495476" y="72822"/>
                    <a:pt x="1466545" y="79159"/>
                  </a:cubicBezTo>
                  <a:cubicBezTo>
                    <a:pt x="1437627" y="85560"/>
                    <a:pt x="1410907" y="90170"/>
                    <a:pt x="1385951" y="92392"/>
                  </a:cubicBezTo>
                  <a:cubicBezTo>
                    <a:pt x="1379652" y="92786"/>
                    <a:pt x="1373530" y="93167"/>
                    <a:pt x="1367574" y="93548"/>
                  </a:cubicBezTo>
                  <a:cubicBezTo>
                    <a:pt x="1361618" y="93955"/>
                    <a:pt x="1355827" y="94386"/>
                    <a:pt x="1350124" y="93738"/>
                  </a:cubicBezTo>
                  <a:cubicBezTo>
                    <a:pt x="1338796" y="92901"/>
                    <a:pt x="1328001" y="92519"/>
                    <a:pt x="1318146" y="91313"/>
                  </a:cubicBezTo>
                  <a:cubicBezTo>
                    <a:pt x="1298728" y="87947"/>
                    <a:pt x="1281798" y="85179"/>
                    <a:pt x="1268082" y="81052"/>
                  </a:cubicBezTo>
                  <a:cubicBezTo>
                    <a:pt x="1261135" y="79197"/>
                    <a:pt x="1254735" y="77686"/>
                    <a:pt x="1249083" y="75959"/>
                  </a:cubicBezTo>
                  <a:cubicBezTo>
                    <a:pt x="1243470" y="74117"/>
                    <a:pt x="1238441" y="72466"/>
                    <a:pt x="1233983" y="71018"/>
                  </a:cubicBezTo>
                  <a:cubicBezTo>
                    <a:pt x="1225080" y="68123"/>
                    <a:pt x="1218476" y="65963"/>
                    <a:pt x="1214234" y="64224"/>
                  </a:cubicBezTo>
                  <a:cubicBezTo>
                    <a:pt x="1209942" y="62585"/>
                    <a:pt x="1207821" y="61785"/>
                    <a:pt x="1207821" y="61785"/>
                  </a:cubicBezTo>
                  <a:cubicBezTo>
                    <a:pt x="1207821" y="61785"/>
                    <a:pt x="1207745" y="61747"/>
                    <a:pt x="1197051" y="57671"/>
                  </a:cubicBezTo>
                  <a:cubicBezTo>
                    <a:pt x="1196594" y="57544"/>
                    <a:pt x="1192327" y="55867"/>
                    <a:pt x="1184758" y="52591"/>
                  </a:cubicBezTo>
                  <a:cubicBezTo>
                    <a:pt x="1180973" y="50940"/>
                    <a:pt x="1176325" y="49085"/>
                    <a:pt x="1170940" y="46621"/>
                  </a:cubicBezTo>
                  <a:lnTo>
                    <a:pt x="1163521" y="43200"/>
                  </a:lnTo>
                  <a:lnTo>
                    <a:pt x="1163701" y="43117"/>
                  </a:lnTo>
                  <a:lnTo>
                    <a:pt x="1163520" y="43200"/>
                  </a:lnTo>
                  <a:lnTo>
                    <a:pt x="1163422" y="43155"/>
                  </a:lnTo>
                  <a:lnTo>
                    <a:pt x="1163510" y="43204"/>
                  </a:lnTo>
                  <a:lnTo>
                    <a:pt x="1158685" y="45427"/>
                  </a:lnTo>
                  <a:cubicBezTo>
                    <a:pt x="1154798" y="47307"/>
                    <a:pt x="1150722" y="48971"/>
                    <a:pt x="1146455" y="50673"/>
                  </a:cubicBezTo>
                  <a:cubicBezTo>
                    <a:pt x="1137958" y="54204"/>
                    <a:pt x="1128738" y="57861"/>
                    <a:pt x="1118705" y="61087"/>
                  </a:cubicBezTo>
                  <a:cubicBezTo>
                    <a:pt x="1113714" y="62788"/>
                    <a:pt x="1108558" y="64554"/>
                    <a:pt x="1103249" y="66370"/>
                  </a:cubicBezTo>
                  <a:cubicBezTo>
                    <a:pt x="1097889" y="68008"/>
                    <a:pt x="1092315" y="69444"/>
                    <a:pt x="1086625" y="71044"/>
                  </a:cubicBezTo>
                  <a:cubicBezTo>
                    <a:pt x="1075233" y="74244"/>
                    <a:pt x="1063244" y="77660"/>
                    <a:pt x="1050442" y="79946"/>
                  </a:cubicBezTo>
                  <a:cubicBezTo>
                    <a:pt x="999706" y="90653"/>
                    <a:pt x="938327" y="97739"/>
                    <a:pt x="872185" y="92227"/>
                  </a:cubicBezTo>
                  <a:cubicBezTo>
                    <a:pt x="855637" y="91427"/>
                    <a:pt x="838987" y="88519"/>
                    <a:pt x="821944" y="86690"/>
                  </a:cubicBezTo>
                  <a:cubicBezTo>
                    <a:pt x="804939" y="84518"/>
                    <a:pt x="787984" y="80442"/>
                    <a:pt x="770649" y="77330"/>
                  </a:cubicBezTo>
                  <a:cubicBezTo>
                    <a:pt x="736372" y="69075"/>
                    <a:pt x="701650" y="59525"/>
                    <a:pt x="667398" y="45580"/>
                  </a:cubicBezTo>
                  <a:lnTo>
                    <a:pt x="662671" y="43640"/>
                  </a:lnTo>
                  <a:lnTo>
                    <a:pt x="662623" y="43700"/>
                  </a:lnTo>
                  <a:lnTo>
                    <a:pt x="662585" y="43738"/>
                  </a:lnTo>
                  <a:lnTo>
                    <a:pt x="662559" y="43764"/>
                  </a:lnTo>
                  <a:lnTo>
                    <a:pt x="660959" y="44767"/>
                  </a:lnTo>
                  <a:cubicBezTo>
                    <a:pt x="656641" y="47752"/>
                    <a:pt x="652170" y="49644"/>
                    <a:pt x="647738" y="51879"/>
                  </a:cubicBezTo>
                  <a:cubicBezTo>
                    <a:pt x="643293" y="54013"/>
                    <a:pt x="638861" y="56350"/>
                    <a:pt x="634365" y="57924"/>
                  </a:cubicBezTo>
                  <a:cubicBezTo>
                    <a:pt x="616445" y="65494"/>
                    <a:pt x="598297" y="70218"/>
                    <a:pt x="580187" y="74854"/>
                  </a:cubicBezTo>
                  <a:cubicBezTo>
                    <a:pt x="543903" y="83121"/>
                    <a:pt x="507632" y="88188"/>
                    <a:pt x="471805" y="91224"/>
                  </a:cubicBezTo>
                  <a:cubicBezTo>
                    <a:pt x="462851" y="92037"/>
                    <a:pt x="453911" y="92659"/>
                    <a:pt x="444995" y="93193"/>
                  </a:cubicBezTo>
                  <a:lnTo>
                    <a:pt x="431635" y="93891"/>
                  </a:lnTo>
                  <a:lnTo>
                    <a:pt x="424917" y="94158"/>
                  </a:lnTo>
                  <a:cubicBezTo>
                    <a:pt x="423837" y="94310"/>
                    <a:pt x="417195" y="94411"/>
                    <a:pt x="415036" y="93675"/>
                  </a:cubicBezTo>
                  <a:cubicBezTo>
                    <a:pt x="397701" y="90843"/>
                    <a:pt x="380530" y="88036"/>
                    <a:pt x="363614" y="85268"/>
                  </a:cubicBezTo>
                  <a:cubicBezTo>
                    <a:pt x="329895" y="78600"/>
                    <a:pt x="297167" y="71742"/>
                    <a:pt x="266205" y="62319"/>
                  </a:cubicBezTo>
                  <a:cubicBezTo>
                    <a:pt x="258445" y="60160"/>
                    <a:pt x="250800" y="57772"/>
                    <a:pt x="243268" y="55105"/>
                  </a:cubicBezTo>
                  <a:cubicBezTo>
                    <a:pt x="235737" y="52654"/>
                    <a:pt x="228295" y="49974"/>
                    <a:pt x="220955" y="47003"/>
                  </a:cubicBezTo>
                  <a:lnTo>
                    <a:pt x="215455" y="44831"/>
                  </a:lnTo>
                  <a:lnTo>
                    <a:pt x="213131" y="43802"/>
                  </a:lnTo>
                  <a:cubicBezTo>
                    <a:pt x="213055" y="43776"/>
                    <a:pt x="213373" y="43637"/>
                    <a:pt x="212128" y="44412"/>
                  </a:cubicBezTo>
                  <a:lnTo>
                    <a:pt x="210845" y="45238"/>
                  </a:lnTo>
                  <a:cubicBezTo>
                    <a:pt x="210198" y="45618"/>
                    <a:pt x="210668" y="45453"/>
                    <a:pt x="208293" y="46660"/>
                  </a:cubicBezTo>
                  <a:cubicBezTo>
                    <a:pt x="205981" y="47828"/>
                    <a:pt x="203683" y="49009"/>
                    <a:pt x="201409" y="50165"/>
                  </a:cubicBezTo>
                  <a:cubicBezTo>
                    <a:pt x="192913" y="54711"/>
                    <a:pt x="185014" y="57506"/>
                    <a:pt x="177775" y="60579"/>
                  </a:cubicBezTo>
                  <a:cubicBezTo>
                    <a:pt x="163322" y="66040"/>
                    <a:pt x="151613" y="69621"/>
                    <a:pt x="143789" y="72034"/>
                  </a:cubicBezTo>
                  <a:cubicBezTo>
                    <a:pt x="114630" y="80531"/>
                    <a:pt x="91288" y="84023"/>
                    <a:pt x="68961" y="85471"/>
                  </a:cubicBezTo>
                  <a:cubicBezTo>
                    <a:pt x="46634" y="86817"/>
                    <a:pt x="25273" y="86017"/>
                    <a:pt x="0" y="83680"/>
                  </a:cubicBezTo>
                  <a:cubicBezTo>
                    <a:pt x="23393" y="73914"/>
                    <a:pt x="42672" y="65481"/>
                    <a:pt x="63183" y="57938"/>
                  </a:cubicBezTo>
                  <a:cubicBezTo>
                    <a:pt x="83655" y="50292"/>
                    <a:pt x="105385" y="43573"/>
                    <a:pt x="132728" y="35319"/>
                  </a:cubicBezTo>
                  <a:cubicBezTo>
                    <a:pt x="139992" y="32994"/>
                    <a:pt x="150901" y="29591"/>
                    <a:pt x="163868" y="24638"/>
                  </a:cubicBezTo>
                  <a:cubicBezTo>
                    <a:pt x="170078" y="21958"/>
                    <a:pt x="177406" y="19355"/>
                    <a:pt x="184048" y="15697"/>
                  </a:cubicBezTo>
                  <a:lnTo>
                    <a:pt x="189611" y="12878"/>
                  </a:lnTo>
                  <a:cubicBezTo>
                    <a:pt x="190500" y="12598"/>
                    <a:pt x="193891" y="10313"/>
                    <a:pt x="196304" y="8801"/>
                  </a:cubicBezTo>
                  <a:lnTo>
                    <a:pt x="204165" y="3784"/>
                  </a:lnTo>
                  <a:lnTo>
                    <a:pt x="208115" y="1270"/>
                  </a:lnTo>
                  <a:lnTo>
                    <a:pt x="21009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8" name="Shape 18804">
              <a:extLst>
                <a:ext uri="{FF2B5EF4-FFF2-40B4-BE49-F238E27FC236}">
                  <a16:creationId xmlns:a16="http://schemas.microsoft.com/office/drawing/2014/main" id="{028190C7-76E2-4183-946E-4E184EB9C1CA}"/>
                </a:ext>
              </a:extLst>
            </p:cNvPr>
            <p:cNvSpPr/>
            <p:nvPr/>
          </p:nvSpPr>
          <p:spPr>
            <a:xfrm>
              <a:off x="2593769" y="973199"/>
              <a:ext cx="337820" cy="95276"/>
            </a:xfrm>
            <a:custGeom>
              <a:avLst/>
              <a:gdLst/>
              <a:ahLst/>
              <a:cxnLst/>
              <a:rect l="0" t="0" r="0" b="0"/>
              <a:pathLst>
                <a:path w="337820" h="95276">
                  <a:moveTo>
                    <a:pt x="12167" y="0"/>
                  </a:moveTo>
                  <a:lnTo>
                    <a:pt x="14364" y="2718"/>
                  </a:lnTo>
                  <a:lnTo>
                    <a:pt x="19025" y="8471"/>
                  </a:lnTo>
                  <a:lnTo>
                    <a:pt x="23800" y="14339"/>
                  </a:lnTo>
                  <a:lnTo>
                    <a:pt x="26975" y="18174"/>
                  </a:lnTo>
                  <a:lnTo>
                    <a:pt x="28169" y="19304"/>
                  </a:lnTo>
                  <a:cubicBezTo>
                    <a:pt x="31090" y="21819"/>
                    <a:pt x="33439" y="24702"/>
                    <a:pt x="37084" y="26797"/>
                  </a:cubicBezTo>
                  <a:cubicBezTo>
                    <a:pt x="49797" y="36627"/>
                    <a:pt x="66116" y="42431"/>
                    <a:pt x="81534" y="47079"/>
                  </a:cubicBezTo>
                  <a:cubicBezTo>
                    <a:pt x="85840" y="48768"/>
                    <a:pt x="90513" y="49530"/>
                    <a:pt x="95148" y="50267"/>
                  </a:cubicBezTo>
                  <a:cubicBezTo>
                    <a:pt x="99771" y="51092"/>
                    <a:pt x="104331" y="51892"/>
                    <a:pt x="108852" y="52692"/>
                  </a:cubicBezTo>
                  <a:cubicBezTo>
                    <a:pt x="113411" y="53366"/>
                    <a:pt x="117755" y="54661"/>
                    <a:pt x="122428" y="54623"/>
                  </a:cubicBezTo>
                  <a:cubicBezTo>
                    <a:pt x="125121" y="54775"/>
                    <a:pt x="127775" y="54902"/>
                    <a:pt x="130404" y="55042"/>
                  </a:cubicBezTo>
                  <a:cubicBezTo>
                    <a:pt x="135916" y="55334"/>
                    <a:pt x="141186" y="55626"/>
                    <a:pt x="146241" y="55906"/>
                  </a:cubicBezTo>
                  <a:cubicBezTo>
                    <a:pt x="151283" y="56096"/>
                    <a:pt x="156121" y="56680"/>
                    <a:pt x="160681" y="56515"/>
                  </a:cubicBezTo>
                  <a:cubicBezTo>
                    <a:pt x="165240" y="56362"/>
                    <a:pt x="169558" y="56223"/>
                    <a:pt x="173634" y="56083"/>
                  </a:cubicBezTo>
                  <a:cubicBezTo>
                    <a:pt x="189903" y="55296"/>
                    <a:pt x="202133" y="53543"/>
                    <a:pt x="209982" y="52083"/>
                  </a:cubicBezTo>
                  <a:cubicBezTo>
                    <a:pt x="237033" y="47282"/>
                    <a:pt x="257721" y="41656"/>
                    <a:pt x="277533" y="35344"/>
                  </a:cubicBezTo>
                  <a:cubicBezTo>
                    <a:pt x="297142" y="28626"/>
                    <a:pt x="316599" y="22251"/>
                    <a:pt x="337820" y="8522"/>
                  </a:cubicBezTo>
                  <a:cubicBezTo>
                    <a:pt x="325412" y="30861"/>
                    <a:pt x="309194" y="46927"/>
                    <a:pt x="290208" y="60452"/>
                  </a:cubicBezTo>
                  <a:cubicBezTo>
                    <a:pt x="270967" y="73723"/>
                    <a:pt x="247714" y="84036"/>
                    <a:pt x="216802" y="89827"/>
                  </a:cubicBezTo>
                  <a:cubicBezTo>
                    <a:pt x="207823" y="91580"/>
                    <a:pt x="193878" y="93650"/>
                    <a:pt x="175540" y="94577"/>
                  </a:cubicBezTo>
                  <a:cubicBezTo>
                    <a:pt x="170955" y="94742"/>
                    <a:pt x="166103" y="94907"/>
                    <a:pt x="160973" y="95085"/>
                  </a:cubicBezTo>
                  <a:cubicBezTo>
                    <a:pt x="155855" y="95276"/>
                    <a:pt x="150521" y="94679"/>
                    <a:pt x="144907" y="94476"/>
                  </a:cubicBezTo>
                  <a:cubicBezTo>
                    <a:pt x="139294" y="94183"/>
                    <a:pt x="133439" y="93866"/>
                    <a:pt x="127318" y="93535"/>
                  </a:cubicBezTo>
                  <a:cubicBezTo>
                    <a:pt x="124397" y="93370"/>
                    <a:pt x="121438" y="93205"/>
                    <a:pt x="118466" y="93040"/>
                  </a:cubicBezTo>
                  <a:cubicBezTo>
                    <a:pt x="113373" y="93028"/>
                    <a:pt x="108179" y="91643"/>
                    <a:pt x="102946" y="90856"/>
                  </a:cubicBezTo>
                  <a:cubicBezTo>
                    <a:pt x="97714" y="89929"/>
                    <a:pt x="92443" y="88989"/>
                    <a:pt x="87122" y="88049"/>
                  </a:cubicBezTo>
                  <a:cubicBezTo>
                    <a:pt x="81788" y="87147"/>
                    <a:pt x="76416" y="86246"/>
                    <a:pt x="71057" y="84265"/>
                  </a:cubicBezTo>
                  <a:cubicBezTo>
                    <a:pt x="52388" y="78587"/>
                    <a:pt x="32462" y="71730"/>
                    <a:pt x="14008" y="57772"/>
                  </a:cubicBezTo>
                  <a:cubicBezTo>
                    <a:pt x="9233" y="54864"/>
                    <a:pt x="4940" y="50356"/>
                    <a:pt x="508" y="46292"/>
                  </a:cubicBezTo>
                  <a:lnTo>
                    <a:pt x="0" y="45810"/>
                  </a:lnTo>
                  <a:lnTo>
                    <a:pt x="0" y="45717"/>
                  </a:lnTo>
                  <a:lnTo>
                    <a:pt x="41" y="45699"/>
                  </a:lnTo>
                  <a:lnTo>
                    <a:pt x="0" y="45713"/>
                  </a:lnTo>
                  <a:lnTo>
                    <a:pt x="0" y="4407"/>
                  </a:lnTo>
                  <a:lnTo>
                    <a:pt x="8699" y="1143"/>
                  </a:lnTo>
                  <a:cubicBezTo>
                    <a:pt x="9843" y="788"/>
                    <a:pt x="11100" y="26"/>
                    <a:pt x="1216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9" name="Shape 18805">
              <a:extLst>
                <a:ext uri="{FF2B5EF4-FFF2-40B4-BE49-F238E27FC236}">
                  <a16:creationId xmlns:a16="http://schemas.microsoft.com/office/drawing/2014/main" id="{2D1A406D-1C38-4C61-8472-888CD6B6F620}"/>
                </a:ext>
              </a:extLst>
            </p:cNvPr>
            <p:cNvSpPr/>
            <p:nvPr/>
          </p:nvSpPr>
          <p:spPr>
            <a:xfrm>
              <a:off x="3357580" y="1637591"/>
              <a:ext cx="12408" cy="4191"/>
            </a:xfrm>
            <a:custGeom>
              <a:avLst/>
              <a:gdLst/>
              <a:ahLst/>
              <a:cxnLst/>
              <a:rect l="0" t="0" r="0" b="0"/>
              <a:pathLst>
                <a:path w="12408" h="4191">
                  <a:moveTo>
                    <a:pt x="12408" y="0"/>
                  </a:moveTo>
                  <a:lnTo>
                    <a:pt x="10909" y="1715"/>
                  </a:lnTo>
                  <a:lnTo>
                    <a:pt x="0" y="4191"/>
                  </a:lnTo>
                  <a:lnTo>
                    <a:pt x="1240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0" name="Shape 18806">
              <a:extLst>
                <a:ext uri="{FF2B5EF4-FFF2-40B4-BE49-F238E27FC236}">
                  <a16:creationId xmlns:a16="http://schemas.microsoft.com/office/drawing/2014/main" id="{9DBD386E-FEA8-4CD0-A918-AC6E4091AC75}"/>
                </a:ext>
              </a:extLst>
            </p:cNvPr>
            <p:cNvSpPr/>
            <p:nvPr/>
          </p:nvSpPr>
          <p:spPr>
            <a:xfrm>
              <a:off x="3289726" y="1636487"/>
              <a:ext cx="51219" cy="9894"/>
            </a:xfrm>
            <a:custGeom>
              <a:avLst/>
              <a:gdLst/>
              <a:ahLst/>
              <a:cxnLst/>
              <a:rect l="0" t="0" r="0" b="0"/>
              <a:pathLst>
                <a:path w="51219" h="9894">
                  <a:moveTo>
                    <a:pt x="51219" y="0"/>
                  </a:moveTo>
                  <a:lnTo>
                    <a:pt x="44895" y="5753"/>
                  </a:lnTo>
                  <a:lnTo>
                    <a:pt x="42583" y="4128"/>
                  </a:lnTo>
                  <a:cubicBezTo>
                    <a:pt x="28537" y="1575"/>
                    <a:pt x="7442" y="9894"/>
                    <a:pt x="0" y="2731"/>
                  </a:cubicBezTo>
                  <a:cubicBezTo>
                    <a:pt x="12014" y="4738"/>
                    <a:pt x="34163" y="902"/>
                    <a:pt x="5121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1" name="Shape 18807">
              <a:extLst>
                <a:ext uri="{FF2B5EF4-FFF2-40B4-BE49-F238E27FC236}">
                  <a16:creationId xmlns:a16="http://schemas.microsoft.com/office/drawing/2014/main" id="{11C7F7AD-89ED-45C0-AB75-6BE88A737FB9}"/>
                </a:ext>
              </a:extLst>
            </p:cNvPr>
            <p:cNvSpPr/>
            <p:nvPr/>
          </p:nvSpPr>
          <p:spPr>
            <a:xfrm>
              <a:off x="3238632" y="1623727"/>
              <a:ext cx="18872" cy="2781"/>
            </a:xfrm>
            <a:custGeom>
              <a:avLst/>
              <a:gdLst/>
              <a:ahLst/>
              <a:cxnLst/>
              <a:rect l="0" t="0" r="0" b="0"/>
              <a:pathLst>
                <a:path w="18872" h="2781">
                  <a:moveTo>
                    <a:pt x="9080" y="0"/>
                  </a:moveTo>
                  <a:cubicBezTo>
                    <a:pt x="13068" y="191"/>
                    <a:pt x="15405" y="203"/>
                    <a:pt x="17107" y="165"/>
                  </a:cubicBezTo>
                  <a:cubicBezTo>
                    <a:pt x="17653" y="394"/>
                    <a:pt x="17932" y="571"/>
                    <a:pt x="18872" y="876"/>
                  </a:cubicBezTo>
                  <a:cubicBezTo>
                    <a:pt x="0" y="2401"/>
                    <a:pt x="11671" y="2781"/>
                    <a:pt x="908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2" name="Shape 18808">
              <a:extLst>
                <a:ext uri="{FF2B5EF4-FFF2-40B4-BE49-F238E27FC236}">
                  <a16:creationId xmlns:a16="http://schemas.microsoft.com/office/drawing/2014/main" id="{19EA1DBA-C586-414D-8C4C-9ED2F81F3FD8}"/>
                </a:ext>
              </a:extLst>
            </p:cNvPr>
            <p:cNvSpPr/>
            <p:nvPr/>
          </p:nvSpPr>
          <p:spPr>
            <a:xfrm>
              <a:off x="3208743" y="1619790"/>
              <a:ext cx="19609" cy="5702"/>
            </a:xfrm>
            <a:custGeom>
              <a:avLst/>
              <a:gdLst/>
              <a:ahLst/>
              <a:cxnLst/>
              <a:rect l="0" t="0" r="0" b="0"/>
              <a:pathLst>
                <a:path w="19609" h="5702">
                  <a:moveTo>
                    <a:pt x="11214" y="0"/>
                  </a:moveTo>
                  <a:cubicBezTo>
                    <a:pt x="7595" y="1194"/>
                    <a:pt x="17323" y="1562"/>
                    <a:pt x="19609" y="3213"/>
                  </a:cubicBezTo>
                  <a:lnTo>
                    <a:pt x="8674" y="5702"/>
                  </a:lnTo>
                  <a:cubicBezTo>
                    <a:pt x="2311" y="2997"/>
                    <a:pt x="0" y="1359"/>
                    <a:pt x="1121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3" name="Shape 18809">
              <a:extLst>
                <a:ext uri="{FF2B5EF4-FFF2-40B4-BE49-F238E27FC236}">
                  <a16:creationId xmlns:a16="http://schemas.microsoft.com/office/drawing/2014/main" id="{14AEA647-CEA4-4B0E-953E-E4E73B78A1B1}"/>
                </a:ext>
              </a:extLst>
            </p:cNvPr>
            <p:cNvSpPr/>
            <p:nvPr/>
          </p:nvSpPr>
          <p:spPr>
            <a:xfrm>
              <a:off x="3207060" y="1628732"/>
              <a:ext cx="5664" cy="1994"/>
            </a:xfrm>
            <a:custGeom>
              <a:avLst/>
              <a:gdLst/>
              <a:ahLst/>
              <a:cxnLst/>
              <a:rect l="0" t="0" r="0" b="0"/>
              <a:pathLst>
                <a:path w="5664" h="1994">
                  <a:moveTo>
                    <a:pt x="0" y="1994"/>
                  </a:moveTo>
                  <a:cubicBezTo>
                    <a:pt x="3175" y="0"/>
                    <a:pt x="4674" y="253"/>
                    <a:pt x="5664" y="93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4" name="Shape 18810">
              <a:extLst>
                <a:ext uri="{FF2B5EF4-FFF2-40B4-BE49-F238E27FC236}">
                  <a16:creationId xmlns:a16="http://schemas.microsoft.com/office/drawing/2014/main" id="{FDDF7C28-0DF7-407D-9CEC-DC09FFD86CEE}"/>
                </a:ext>
              </a:extLst>
            </p:cNvPr>
            <p:cNvSpPr/>
            <p:nvPr/>
          </p:nvSpPr>
          <p:spPr>
            <a:xfrm>
              <a:off x="3212721" y="1627441"/>
              <a:ext cx="12014" cy="5702"/>
            </a:xfrm>
            <a:custGeom>
              <a:avLst/>
              <a:gdLst/>
              <a:ahLst/>
              <a:cxnLst/>
              <a:rect l="0" t="0" r="0" b="0"/>
              <a:pathLst>
                <a:path w="12014" h="5702">
                  <a:moveTo>
                    <a:pt x="12014" y="0"/>
                  </a:moveTo>
                  <a:cubicBezTo>
                    <a:pt x="6909" y="1498"/>
                    <a:pt x="4534" y="3543"/>
                    <a:pt x="5525" y="1422"/>
                  </a:cubicBezTo>
                  <a:cubicBezTo>
                    <a:pt x="1740" y="5702"/>
                    <a:pt x="1575" y="3378"/>
                    <a:pt x="0" y="2222"/>
                  </a:cubicBezTo>
                  <a:lnTo>
                    <a:pt x="120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5" name="Shape 18811">
              <a:extLst>
                <a:ext uri="{FF2B5EF4-FFF2-40B4-BE49-F238E27FC236}">
                  <a16:creationId xmlns:a16="http://schemas.microsoft.com/office/drawing/2014/main" id="{FDA3FF68-7602-4651-83D7-C940C951FFCD}"/>
                </a:ext>
              </a:extLst>
            </p:cNvPr>
            <p:cNvSpPr/>
            <p:nvPr/>
          </p:nvSpPr>
          <p:spPr>
            <a:xfrm>
              <a:off x="3231527" y="1627526"/>
              <a:ext cx="23990" cy="6020"/>
            </a:xfrm>
            <a:custGeom>
              <a:avLst/>
              <a:gdLst/>
              <a:ahLst/>
              <a:cxnLst/>
              <a:rect l="0" t="0" r="0" b="0"/>
              <a:pathLst>
                <a:path w="23990" h="6020">
                  <a:moveTo>
                    <a:pt x="0" y="1003"/>
                  </a:moveTo>
                  <a:cubicBezTo>
                    <a:pt x="20904" y="0"/>
                    <a:pt x="23990" y="5042"/>
                    <a:pt x="3086" y="6020"/>
                  </a:cubicBezTo>
                  <a:cubicBezTo>
                    <a:pt x="14059" y="3556"/>
                    <a:pt x="6134" y="2578"/>
                    <a:pt x="0" y="10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6" name="Shape 18812">
              <a:extLst>
                <a:ext uri="{FF2B5EF4-FFF2-40B4-BE49-F238E27FC236}">
                  <a16:creationId xmlns:a16="http://schemas.microsoft.com/office/drawing/2014/main" id="{DC0ABDE2-EC86-42E7-83E6-7C69FA518AA1}"/>
                </a:ext>
              </a:extLst>
            </p:cNvPr>
            <p:cNvSpPr/>
            <p:nvPr/>
          </p:nvSpPr>
          <p:spPr>
            <a:xfrm>
              <a:off x="3285571" y="1645676"/>
              <a:ext cx="15405" cy="3046"/>
            </a:xfrm>
            <a:custGeom>
              <a:avLst/>
              <a:gdLst/>
              <a:ahLst/>
              <a:cxnLst/>
              <a:rect l="0" t="0" r="0" b="0"/>
              <a:pathLst>
                <a:path w="15405" h="3046">
                  <a:moveTo>
                    <a:pt x="1803" y="122"/>
                  </a:moveTo>
                  <a:cubicBezTo>
                    <a:pt x="5202" y="0"/>
                    <a:pt x="12757" y="1541"/>
                    <a:pt x="15405" y="646"/>
                  </a:cubicBezTo>
                  <a:lnTo>
                    <a:pt x="8331" y="3046"/>
                  </a:lnTo>
                  <a:lnTo>
                    <a:pt x="127" y="950"/>
                  </a:lnTo>
                  <a:cubicBezTo>
                    <a:pt x="0" y="388"/>
                    <a:pt x="671" y="163"/>
                    <a:pt x="1803" y="12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7" name="Shape 18813">
              <a:extLst>
                <a:ext uri="{FF2B5EF4-FFF2-40B4-BE49-F238E27FC236}">
                  <a16:creationId xmlns:a16="http://schemas.microsoft.com/office/drawing/2014/main" id="{F770978E-0F07-414A-91BC-DF6F8EBA3A80}"/>
                </a:ext>
              </a:extLst>
            </p:cNvPr>
            <p:cNvSpPr/>
            <p:nvPr/>
          </p:nvSpPr>
          <p:spPr>
            <a:xfrm>
              <a:off x="3148657" y="1621787"/>
              <a:ext cx="13246" cy="6007"/>
            </a:xfrm>
            <a:custGeom>
              <a:avLst/>
              <a:gdLst/>
              <a:ahLst/>
              <a:cxnLst/>
              <a:rect l="0" t="0" r="0" b="0"/>
              <a:pathLst>
                <a:path w="13246" h="6007">
                  <a:moveTo>
                    <a:pt x="686" y="0"/>
                  </a:moveTo>
                  <a:cubicBezTo>
                    <a:pt x="1232" y="2248"/>
                    <a:pt x="9106" y="3213"/>
                    <a:pt x="13246" y="4255"/>
                  </a:cubicBezTo>
                  <a:lnTo>
                    <a:pt x="5169" y="6007"/>
                  </a:lnTo>
                  <a:cubicBezTo>
                    <a:pt x="4356" y="4051"/>
                    <a:pt x="0" y="1524"/>
                    <a:pt x="68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8" name="Shape 18814">
              <a:extLst>
                <a:ext uri="{FF2B5EF4-FFF2-40B4-BE49-F238E27FC236}">
                  <a16:creationId xmlns:a16="http://schemas.microsoft.com/office/drawing/2014/main" id="{2D67A8B6-ADB3-41D4-B09C-336B2C614E7B}"/>
                </a:ext>
              </a:extLst>
            </p:cNvPr>
            <p:cNvSpPr/>
            <p:nvPr/>
          </p:nvSpPr>
          <p:spPr>
            <a:xfrm>
              <a:off x="3141752" y="1627795"/>
              <a:ext cx="12763" cy="2934"/>
            </a:xfrm>
            <a:custGeom>
              <a:avLst/>
              <a:gdLst/>
              <a:ahLst/>
              <a:cxnLst/>
              <a:rect l="0" t="0" r="0" b="0"/>
              <a:pathLst>
                <a:path w="12763" h="2934">
                  <a:moveTo>
                    <a:pt x="12078" y="0"/>
                  </a:moveTo>
                  <a:cubicBezTo>
                    <a:pt x="12763" y="1677"/>
                    <a:pt x="10795" y="2934"/>
                    <a:pt x="0" y="2616"/>
                  </a:cubicBezTo>
                  <a:lnTo>
                    <a:pt x="1207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9" name="Shape 18815">
              <a:extLst>
                <a:ext uri="{FF2B5EF4-FFF2-40B4-BE49-F238E27FC236}">
                  <a16:creationId xmlns:a16="http://schemas.microsoft.com/office/drawing/2014/main" id="{A6640679-5388-4F97-9591-3A1608BAA370}"/>
                </a:ext>
              </a:extLst>
            </p:cNvPr>
            <p:cNvSpPr/>
            <p:nvPr/>
          </p:nvSpPr>
          <p:spPr>
            <a:xfrm>
              <a:off x="3201287" y="1633177"/>
              <a:ext cx="23660" cy="5576"/>
            </a:xfrm>
            <a:custGeom>
              <a:avLst/>
              <a:gdLst/>
              <a:ahLst/>
              <a:cxnLst/>
              <a:rect l="0" t="0" r="0" b="0"/>
              <a:pathLst>
                <a:path w="23660" h="5576">
                  <a:moveTo>
                    <a:pt x="23660" y="0"/>
                  </a:moveTo>
                  <a:lnTo>
                    <a:pt x="3835" y="5500"/>
                  </a:lnTo>
                  <a:lnTo>
                    <a:pt x="0" y="5576"/>
                  </a:lnTo>
                  <a:lnTo>
                    <a:pt x="2366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0" name="Shape 18816">
              <a:extLst>
                <a:ext uri="{FF2B5EF4-FFF2-40B4-BE49-F238E27FC236}">
                  <a16:creationId xmlns:a16="http://schemas.microsoft.com/office/drawing/2014/main" id="{E7EA0335-2C00-4C94-A6CC-D0E91A03DB77}"/>
                </a:ext>
              </a:extLst>
            </p:cNvPr>
            <p:cNvSpPr/>
            <p:nvPr/>
          </p:nvSpPr>
          <p:spPr>
            <a:xfrm>
              <a:off x="3097868" y="1618070"/>
              <a:ext cx="12192" cy="5321"/>
            </a:xfrm>
            <a:custGeom>
              <a:avLst/>
              <a:gdLst/>
              <a:ahLst/>
              <a:cxnLst/>
              <a:rect l="0" t="0" r="0" b="0"/>
              <a:pathLst>
                <a:path w="12192" h="5321">
                  <a:moveTo>
                    <a:pt x="12192" y="0"/>
                  </a:moveTo>
                  <a:lnTo>
                    <a:pt x="5347" y="3531"/>
                  </a:lnTo>
                  <a:lnTo>
                    <a:pt x="0" y="5321"/>
                  </a:lnTo>
                  <a:lnTo>
                    <a:pt x="1219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1" name="Shape 18817">
              <a:extLst>
                <a:ext uri="{FF2B5EF4-FFF2-40B4-BE49-F238E27FC236}">
                  <a16:creationId xmlns:a16="http://schemas.microsoft.com/office/drawing/2014/main" id="{663B41D0-B212-4606-8C05-82B6377D4941}"/>
                </a:ext>
              </a:extLst>
            </p:cNvPr>
            <p:cNvSpPr/>
            <p:nvPr/>
          </p:nvSpPr>
          <p:spPr>
            <a:xfrm>
              <a:off x="3049233" y="1615466"/>
              <a:ext cx="28448" cy="6744"/>
            </a:xfrm>
            <a:custGeom>
              <a:avLst/>
              <a:gdLst/>
              <a:ahLst/>
              <a:cxnLst/>
              <a:rect l="0" t="0" r="0" b="0"/>
              <a:pathLst>
                <a:path w="28448" h="6744">
                  <a:moveTo>
                    <a:pt x="21793" y="0"/>
                  </a:moveTo>
                  <a:cubicBezTo>
                    <a:pt x="16434" y="1791"/>
                    <a:pt x="28448" y="3823"/>
                    <a:pt x="23381" y="6744"/>
                  </a:cubicBezTo>
                  <a:cubicBezTo>
                    <a:pt x="14021" y="4356"/>
                    <a:pt x="6782" y="4026"/>
                    <a:pt x="0" y="5283"/>
                  </a:cubicBezTo>
                  <a:cubicBezTo>
                    <a:pt x="6376" y="3035"/>
                    <a:pt x="13488" y="521"/>
                    <a:pt x="2179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2" name="Shape 18818">
              <a:extLst>
                <a:ext uri="{FF2B5EF4-FFF2-40B4-BE49-F238E27FC236}">
                  <a16:creationId xmlns:a16="http://schemas.microsoft.com/office/drawing/2014/main" id="{8B165CAE-AA86-49A2-A0D6-76F90CEC4652}"/>
                </a:ext>
              </a:extLst>
            </p:cNvPr>
            <p:cNvSpPr/>
            <p:nvPr/>
          </p:nvSpPr>
          <p:spPr>
            <a:xfrm>
              <a:off x="3038498" y="1620752"/>
              <a:ext cx="10732" cy="3289"/>
            </a:xfrm>
            <a:custGeom>
              <a:avLst/>
              <a:gdLst/>
              <a:ahLst/>
              <a:cxnLst/>
              <a:rect l="0" t="0" r="0" b="0"/>
              <a:pathLst>
                <a:path w="10732" h="3289">
                  <a:moveTo>
                    <a:pt x="0" y="3289"/>
                  </a:moveTo>
                  <a:cubicBezTo>
                    <a:pt x="3582" y="1638"/>
                    <a:pt x="7125" y="685"/>
                    <a:pt x="107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3" name="Shape 18819">
              <a:extLst>
                <a:ext uri="{FF2B5EF4-FFF2-40B4-BE49-F238E27FC236}">
                  <a16:creationId xmlns:a16="http://schemas.microsoft.com/office/drawing/2014/main" id="{6218916D-22D3-428B-9A4E-258FC2F2EDA2}"/>
                </a:ext>
              </a:extLst>
            </p:cNvPr>
            <p:cNvSpPr/>
            <p:nvPr/>
          </p:nvSpPr>
          <p:spPr>
            <a:xfrm>
              <a:off x="3111683" y="1625299"/>
              <a:ext cx="9499" cy="4356"/>
            </a:xfrm>
            <a:custGeom>
              <a:avLst/>
              <a:gdLst/>
              <a:ahLst/>
              <a:cxnLst/>
              <a:rect l="0" t="0" r="0" b="0"/>
              <a:pathLst>
                <a:path w="9499" h="4356">
                  <a:moveTo>
                    <a:pt x="0" y="0"/>
                  </a:moveTo>
                  <a:cubicBezTo>
                    <a:pt x="6769" y="1029"/>
                    <a:pt x="8560" y="3429"/>
                    <a:pt x="9499" y="4356"/>
                  </a:cubicBezTo>
                  <a:cubicBezTo>
                    <a:pt x="7836" y="4331"/>
                    <a:pt x="6185" y="4305"/>
                    <a:pt x="4737" y="429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4" name="Shape 18820">
              <a:extLst>
                <a:ext uri="{FF2B5EF4-FFF2-40B4-BE49-F238E27FC236}">
                  <a16:creationId xmlns:a16="http://schemas.microsoft.com/office/drawing/2014/main" id="{AE51E26C-9F2B-482A-98FF-DB2CC96A473C}"/>
                </a:ext>
              </a:extLst>
            </p:cNvPr>
            <p:cNvSpPr/>
            <p:nvPr/>
          </p:nvSpPr>
          <p:spPr>
            <a:xfrm>
              <a:off x="3106160" y="1629356"/>
              <a:ext cx="10427" cy="368"/>
            </a:xfrm>
            <a:custGeom>
              <a:avLst/>
              <a:gdLst/>
              <a:ahLst/>
              <a:cxnLst/>
              <a:rect l="0" t="0" r="0" b="0"/>
              <a:pathLst>
                <a:path w="10427" h="368">
                  <a:moveTo>
                    <a:pt x="0" y="0"/>
                  </a:moveTo>
                  <a:cubicBezTo>
                    <a:pt x="1537" y="38"/>
                    <a:pt x="5106" y="114"/>
                    <a:pt x="10262" y="229"/>
                  </a:cubicBezTo>
                  <a:lnTo>
                    <a:pt x="10427" y="368"/>
                  </a:lnTo>
                  <a:cubicBezTo>
                    <a:pt x="4458" y="165"/>
                    <a:pt x="1321" y="3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5" name="Shape 18821">
              <a:extLst>
                <a:ext uri="{FF2B5EF4-FFF2-40B4-BE49-F238E27FC236}">
                  <a16:creationId xmlns:a16="http://schemas.microsoft.com/office/drawing/2014/main" id="{6BF8E89D-7C2A-4D77-825A-F79AF3BD3CA9}"/>
                </a:ext>
              </a:extLst>
            </p:cNvPr>
            <p:cNvSpPr/>
            <p:nvPr/>
          </p:nvSpPr>
          <p:spPr>
            <a:xfrm>
              <a:off x="3121180" y="1629652"/>
              <a:ext cx="1194" cy="26"/>
            </a:xfrm>
            <a:custGeom>
              <a:avLst/>
              <a:gdLst/>
              <a:ahLst/>
              <a:cxnLst/>
              <a:rect l="0" t="0" r="0" b="0"/>
              <a:pathLst>
                <a:path w="1194" h="26">
                  <a:moveTo>
                    <a:pt x="1194" y="26"/>
                  </a:move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6" name="Shape 18822">
              <a:extLst>
                <a:ext uri="{FF2B5EF4-FFF2-40B4-BE49-F238E27FC236}">
                  <a16:creationId xmlns:a16="http://schemas.microsoft.com/office/drawing/2014/main" id="{B3A2285B-5619-426D-B277-F12A34CC49A1}"/>
                </a:ext>
              </a:extLst>
            </p:cNvPr>
            <p:cNvSpPr/>
            <p:nvPr/>
          </p:nvSpPr>
          <p:spPr>
            <a:xfrm>
              <a:off x="3151562" y="1634789"/>
              <a:ext cx="21882" cy="8624"/>
            </a:xfrm>
            <a:custGeom>
              <a:avLst/>
              <a:gdLst/>
              <a:ahLst/>
              <a:cxnLst/>
              <a:rect l="0" t="0" r="0" b="0"/>
              <a:pathLst>
                <a:path w="21882" h="8624">
                  <a:moveTo>
                    <a:pt x="21882" y="0"/>
                  </a:moveTo>
                  <a:cubicBezTo>
                    <a:pt x="11201" y="3607"/>
                    <a:pt x="19405" y="5690"/>
                    <a:pt x="14313" y="8624"/>
                  </a:cubicBezTo>
                  <a:cubicBezTo>
                    <a:pt x="0" y="4966"/>
                    <a:pt x="14783" y="2401"/>
                    <a:pt x="218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7" name="Shape 18823">
              <a:extLst>
                <a:ext uri="{FF2B5EF4-FFF2-40B4-BE49-F238E27FC236}">
                  <a16:creationId xmlns:a16="http://schemas.microsoft.com/office/drawing/2014/main" id="{A176BBEA-B594-4C96-87C8-20FE13269819}"/>
                </a:ext>
              </a:extLst>
            </p:cNvPr>
            <p:cNvSpPr/>
            <p:nvPr/>
          </p:nvSpPr>
          <p:spPr>
            <a:xfrm>
              <a:off x="3128277" y="1632037"/>
              <a:ext cx="13779" cy="3976"/>
            </a:xfrm>
            <a:custGeom>
              <a:avLst/>
              <a:gdLst/>
              <a:ahLst/>
              <a:cxnLst/>
              <a:rect l="0" t="0" r="0" b="0"/>
              <a:pathLst>
                <a:path w="13779" h="3976">
                  <a:moveTo>
                    <a:pt x="13779" y="0"/>
                  </a:moveTo>
                  <a:cubicBezTo>
                    <a:pt x="10262" y="1194"/>
                    <a:pt x="12586" y="2845"/>
                    <a:pt x="12827" y="3976"/>
                  </a:cubicBezTo>
                  <a:lnTo>
                    <a:pt x="0" y="2997"/>
                  </a:lnTo>
                  <a:lnTo>
                    <a:pt x="1377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8" name="Shape 18824">
              <a:extLst>
                <a:ext uri="{FF2B5EF4-FFF2-40B4-BE49-F238E27FC236}">
                  <a16:creationId xmlns:a16="http://schemas.microsoft.com/office/drawing/2014/main" id="{3F07BF46-0598-4678-B44C-7C5F5F427BDF}"/>
                </a:ext>
              </a:extLst>
            </p:cNvPr>
            <p:cNvSpPr/>
            <p:nvPr/>
          </p:nvSpPr>
          <p:spPr>
            <a:xfrm>
              <a:off x="3121997" y="1634672"/>
              <a:ext cx="6274" cy="1727"/>
            </a:xfrm>
            <a:custGeom>
              <a:avLst/>
              <a:gdLst/>
              <a:ahLst/>
              <a:cxnLst/>
              <a:rect l="0" t="0" r="0" b="0"/>
              <a:pathLst>
                <a:path w="6274" h="1727">
                  <a:moveTo>
                    <a:pt x="1537" y="0"/>
                  </a:moveTo>
                  <a:lnTo>
                    <a:pt x="6274" y="368"/>
                  </a:lnTo>
                  <a:lnTo>
                    <a:pt x="0" y="1727"/>
                  </a:lnTo>
                  <a:lnTo>
                    <a:pt x="15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9" name="Shape 18825">
              <a:extLst>
                <a:ext uri="{FF2B5EF4-FFF2-40B4-BE49-F238E27FC236}">
                  <a16:creationId xmlns:a16="http://schemas.microsoft.com/office/drawing/2014/main" id="{0841DE96-27B8-4435-9ECB-2EFE76ABE4AE}"/>
                </a:ext>
              </a:extLst>
            </p:cNvPr>
            <p:cNvSpPr/>
            <p:nvPr/>
          </p:nvSpPr>
          <p:spPr>
            <a:xfrm>
              <a:off x="3042022" y="1627905"/>
              <a:ext cx="26314" cy="3772"/>
            </a:xfrm>
            <a:custGeom>
              <a:avLst/>
              <a:gdLst/>
              <a:ahLst/>
              <a:cxnLst/>
              <a:rect l="0" t="0" r="0" b="0"/>
              <a:pathLst>
                <a:path w="26314" h="3772">
                  <a:moveTo>
                    <a:pt x="18453" y="153"/>
                  </a:moveTo>
                  <a:cubicBezTo>
                    <a:pt x="26314" y="0"/>
                    <a:pt x="23152" y="2401"/>
                    <a:pt x="22136" y="3759"/>
                  </a:cubicBezTo>
                  <a:cubicBezTo>
                    <a:pt x="14922" y="3772"/>
                    <a:pt x="7341" y="3315"/>
                    <a:pt x="0" y="2477"/>
                  </a:cubicBezTo>
                  <a:cubicBezTo>
                    <a:pt x="6858" y="2172"/>
                    <a:pt x="12903" y="2019"/>
                    <a:pt x="18453" y="15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0" name="Shape 18826">
              <a:extLst>
                <a:ext uri="{FF2B5EF4-FFF2-40B4-BE49-F238E27FC236}">
                  <a16:creationId xmlns:a16="http://schemas.microsoft.com/office/drawing/2014/main" id="{A2E6C45C-7048-48F4-87C0-0FE50B739843}"/>
                </a:ext>
              </a:extLst>
            </p:cNvPr>
            <p:cNvSpPr/>
            <p:nvPr/>
          </p:nvSpPr>
          <p:spPr>
            <a:xfrm>
              <a:off x="3086507" y="1629240"/>
              <a:ext cx="1232" cy="254"/>
            </a:xfrm>
            <a:custGeom>
              <a:avLst/>
              <a:gdLst/>
              <a:ahLst/>
              <a:cxnLst/>
              <a:rect l="0" t="0" r="0" b="0"/>
              <a:pathLst>
                <a:path w="1232" h="254">
                  <a:moveTo>
                    <a:pt x="0" y="254"/>
                  </a:moveTo>
                  <a:lnTo>
                    <a:pt x="123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1" name="Shape 18827">
              <a:extLst>
                <a:ext uri="{FF2B5EF4-FFF2-40B4-BE49-F238E27FC236}">
                  <a16:creationId xmlns:a16="http://schemas.microsoft.com/office/drawing/2014/main" id="{1594B045-503D-43A2-B6F2-A6DB37D8B9FC}"/>
                </a:ext>
              </a:extLst>
            </p:cNvPr>
            <p:cNvSpPr/>
            <p:nvPr/>
          </p:nvSpPr>
          <p:spPr>
            <a:xfrm>
              <a:off x="2974614" y="1630342"/>
              <a:ext cx="1333" cy="788"/>
            </a:xfrm>
            <a:custGeom>
              <a:avLst/>
              <a:gdLst/>
              <a:ahLst/>
              <a:cxnLst/>
              <a:rect l="0" t="0" r="0" b="0"/>
              <a:pathLst>
                <a:path w="1333" h="788">
                  <a:moveTo>
                    <a:pt x="0" y="0"/>
                  </a:moveTo>
                  <a:lnTo>
                    <a:pt x="1333" y="51"/>
                  </a:lnTo>
                  <a:lnTo>
                    <a:pt x="1079" y="78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2" name="Shape 18828">
              <a:extLst>
                <a:ext uri="{FF2B5EF4-FFF2-40B4-BE49-F238E27FC236}">
                  <a16:creationId xmlns:a16="http://schemas.microsoft.com/office/drawing/2014/main" id="{1749B4DA-50B3-4E4E-86D5-4BC764EEE470}"/>
                </a:ext>
              </a:extLst>
            </p:cNvPr>
            <p:cNvSpPr/>
            <p:nvPr/>
          </p:nvSpPr>
          <p:spPr>
            <a:xfrm>
              <a:off x="3063606" y="1630918"/>
              <a:ext cx="13729" cy="2375"/>
            </a:xfrm>
            <a:custGeom>
              <a:avLst/>
              <a:gdLst/>
              <a:ahLst/>
              <a:cxnLst/>
              <a:rect l="0" t="0" r="0" b="0"/>
              <a:pathLst>
                <a:path w="13729" h="2375">
                  <a:moveTo>
                    <a:pt x="13729" y="0"/>
                  </a:moveTo>
                  <a:cubicBezTo>
                    <a:pt x="10592" y="1321"/>
                    <a:pt x="7290" y="2375"/>
                    <a:pt x="1778" y="1550"/>
                  </a:cubicBezTo>
                  <a:cubicBezTo>
                    <a:pt x="0" y="1753"/>
                    <a:pt x="89" y="1359"/>
                    <a:pt x="559" y="750"/>
                  </a:cubicBezTo>
                  <a:cubicBezTo>
                    <a:pt x="5233" y="712"/>
                    <a:pt x="9614" y="432"/>
                    <a:pt x="137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3" name="Shape 18829">
              <a:extLst>
                <a:ext uri="{FF2B5EF4-FFF2-40B4-BE49-F238E27FC236}">
                  <a16:creationId xmlns:a16="http://schemas.microsoft.com/office/drawing/2014/main" id="{C0FC758F-C1E5-4A5D-A636-6B5D86D45656}"/>
                </a:ext>
              </a:extLst>
            </p:cNvPr>
            <p:cNvSpPr/>
            <p:nvPr/>
          </p:nvSpPr>
          <p:spPr>
            <a:xfrm>
              <a:off x="3019697" y="1624923"/>
              <a:ext cx="9551" cy="3480"/>
            </a:xfrm>
            <a:custGeom>
              <a:avLst/>
              <a:gdLst/>
              <a:ahLst/>
              <a:cxnLst/>
              <a:rect l="0" t="0" r="0" b="0"/>
              <a:pathLst>
                <a:path w="9551" h="3480">
                  <a:moveTo>
                    <a:pt x="0" y="1118"/>
                  </a:moveTo>
                  <a:cubicBezTo>
                    <a:pt x="1003" y="0"/>
                    <a:pt x="6744" y="2121"/>
                    <a:pt x="9551" y="3480"/>
                  </a:cubicBezTo>
                  <a:cubicBezTo>
                    <a:pt x="6121" y="2769"/>
                    <a:pt x="2870" y="2019"/>
                    <a:pt x="0" y="111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4" name="Shape 18830">
              <a:extLst>
                <a:ext uri="{FF2B5EF4-FFF2-40B4-BE49-F238E27FC236}">
                  <a16:creationId xmlns:a16="http://schemas.microsoft.com/office/drawing/2014/main" id="{E17CB110-CB71-4200-8FE2-184D0E57412E}"/>
                </a:ext>
              </a:extLst>
            </p:cNvPr>
            <p:cNvSpPr/>
            <p:nvPr/>
          </p:nvSpPr>
          <p:spPr>
            <a:xfrm>
              <a:off x="3083678" y="1627185"/>
              <a:ext cx="1803" cy="1118"/>
            </a:xfrm>
            <a:custGeom>
              <a:avLst/>
              <a:gdLst/>
              <a:ahLst/>
              <a:cxnLst/>
              <a:rect l="0" t="0" r="0" b="0"/>
              <a:pathLst>
                <a:path w="1803" h="1118">
                  <a:moveTo>
                    <a:pt x="978" y="1118"/>
                  </a:moveTo>
                  <a:cubicBezTo>
                    <a:pt x="216" y="457"/>
                    <a:pt x="0" y="0"/>
                    <a:pt x="1803" y="9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5" name="Shape 18831">
              <a:extLst>
                <a:ext uri="{FF2B5EF4-FFF2-40B4-BE49-F238E27FC236}">
                  <a16:creationId xmlns:a16="http://schemas.microsoft.com/office/drawing/2014/main" id="{B05EF3F6-D134-4E0B-B7B5-E9A726DE8A05}"/>
                </a:ext>
              </a:extLst>
            </p:cNvPr>
            <p:cNvSpPr/>
            <p:nvPr/>
          </p:nvSpPr>
          <p:spPr>
            <a:xfrm>
              <a:off x="3077341" y="1628303"/>
              <a:ext cx="9169" cy="2616"/>
            </a:xfrm>
            <a:custGeom>
              <a:avLst/>
              <a:gdLst/>
              <a:ahLst/>
              <a:cxnLst/>
              <a:rect l="0" t="0" r="0" b="0"/>
              <a:pathLst>
                <a:path w="9169" h="2616">
                  <a:moveTo>
                    <a:pt x="7315" y="0"/>
                  </a:moveTo>
                  <a:lnTo>
                    <a:pt x="9169" y="1181"/>
                  </a:lnTo>
                  <a:cubicBezTo>
                    <a:pt x="6477" y="1816"/>
                    <a:pt x="3353" y="2286"/>
                    <a:pt x="0" y="2616"/>
                  </a:cubicBezTo>
                  <a:cubicBezTo>
                    <a:pt x="2235" y="1677"/>
                    <a:pt x="4470" y="622"/>
                    <a:pt x="731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6" name="Shape 18832">
              <a:extLst>
                <a:ext uri="{FF2B5EF4-FFF2-40B4-BE49-F238E27FC236}">
                  <a16:creationId xmlns:a16="http://schemas.microsoft.com/office/drawing/2014/main" id="{3FD882E4-C89A-4F07-8E74-F8E60ADBAC42}"/>
                </a:ext>
              </a:extLst>
            </p:cNvPr>
            <p:cNvSpPr/>
            <p:nvPr/>
          </p:nvSpPr>
          <p:spPr>
            <a:xfrm>
              <a:off x="2936776" y="1631131"/>
              <a:ext cx="57734" cy="26733"/>
            </a:xfrm>
            <a:custGeom>
              <a:avLst/>
              <a:gdLst/>
              <a:ahLst/>
              <a:cxnLst/>
              <a:rect l="0" t="0" r="0" b="0"/>
              <a:pathLst>
                <a:path w="57734" h="26733">
                  <a:moveTo>
                    <a:pt x="38913" y="0"/>
                  </a:moveTo>
                  <a:cubicBezTo>
                    <a:pt x="49670" y="7302"/>
                    <a:pt x="57734" y="20371"/>
                    <a:pt x="45403" y="23355"/>
                  </a:cubicBezTo>
                  <a:cubicBezTo>
                    <a:pt x="32893" y="19088"/>
                    <a:pt x="18377" y="22771"/>
                    <a:pt x="17412" y="26733"/>
                  </a:cubicBezTo>
                  <a:cubicBezTo>
                    <a:pt x="13322" y="25705"/>
                    <a:pt x="18669" y="23888"/>
                    <a:pt x="18377" y="22771"/>
                  </a:cubicBezTo>
                  <a:lnTo>
                    <a:pt x="3658" y="25323"/>
                  </a:lnTo>
                  <a:cubicBezTo>
                    <a:pt x="0" y="18046"/>
                    <a:pt x="28308" y="15786"/>
                    <a:pt x="21374" y="10846"/>
                  </a:cubicBezTo>
                  <a:cubicBezTo>
                    <a:pt x="29528" y="12941"/>
                    <a:pt x="26505" y="16395"/>
                    <a:pt x="43281" y="14351"/>
                  </a:cubicBezTo>
                  <a:cubicBezTo>
                    <a:pt x="53988" y="10757"/>
                    <a:pt x="30290" y="7848"/>
                    <a:pt x="25857" y="5676"/>
                  </a:cubicBezTo>
                  <a:cubicBezTo>
                    <a:pt x="38532" y="3340"/>
                    <a:pt x="38532" y="1727"/>
                    <a:pt x="389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7" name="Shape 18833">
              <a:extLst>
                <a:ext uri="{FF2B5EF4-FFF2-40B4-BE49-F238E27FC236}">
                  <a16:creationId xmlns:a16="http://schemas.microsoft.com/office/drawing/2014/main" id="{6FC6DF18-AF84-4401-9723-DD4C721038BE}"/>
                </a:ext>
              </a:extLst>
            </p:cNvPr>
            <p:cNvSpPr/>
            <p:nvPr/>
          </p:nvSpPr>
          <p:spPr>
            <a:xfrm>
              <a:off x="2975944" y="1625647"/>
              <a:ext cx="29121" cy="5880"/>
            </a:xfrm>
            <a:custGeom>
              <a:avLst/>
              <a:gdLst/>
              <a:ahLst/>
              <a:cxnLst/>
              <a:rect l="0" t="0" r="0" b="0"/>
              <a:pathLst>
                <a:path w="29121" h="5880">
                  <a:moveTo>
                    <a:pt x="11074" y="0"/>
                  </a:moveTo>
                  <a:cubicBezTo>
                    <a:pt x="18910" y="3111"/>
                    <a:pt x="23177" y="4699"/>
                    <a:pt x="29121" y="5385"/>
                  </a:cubicBezTo>
                  <a:lnTo>
                    <a:pt x="23901" y="5880"/>
                  </a:lnTo>
                  <a:lnTo>
                    <a:pt x="25679" y="5296"/>
                  </a:lnTo>
                  <a:lnTo>
                    <a:pt x="0" y="4750"/>
                  </a:lnTo>
                  <a:cubicBezTo>
                    <a:pt x="597" y="3417"/>
                    <a:pt x="2400" y="1943"/>
                    <a:pt x="1107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8" name="Shape 18834">
              <a:extLst>
                <a:ext uri="{FF2B5EF4-FFF2-40B4-BE49-F238E27FC236}">
                  <a16:creationId xmlns:a16="http://schemas.microsoft.com/office/drawing/2014/main" id="{FCFBB7CC-5C98-4CCD-9699-5412B47400A7}"/>
                </a:ext>
              </a:extLst>
            </p:cNvPr>
            <p:cNvSpPr/>
            <p:nvPr/>
          </p:nvSpPr>
          <p:spPr>
            <a:xfrm>
              <a:off x="3005067" y="1628402"/>
              <a:ext cx="41465" cy="13462"/>
            </a:xfrm>
            <a:custGeom>
              <a:avLst/>
              <a:gdLst/>
              <a:ahLst/>
              <a:cxnLst/>
              <a:rect l="0" t="0" r="0" b="0"/>
              <a:pathLst>
                <a:path w="41465" h="13462">
                  <a:moveTo>
                    <a:pt x="24181" y="0"/>
                  </a:moveTo>
                  <a:cubicBezTo>
                    <a:pt x="28219" y="788"/>
                    <a:pt x="32512" y="1448"/>
                    <a:pt x="36957" y="1981"/>
                  </a:cubicBezTo>
                  <a:cubicBezTo>
                    <a:pt x="32829" y="2159"/>
                    <a:pt x="28461" y="2375"/>
                    <a:pt x="23609" y="3111"/>
                  </a:cubicBezTo>
                  <a:cubicBezTo>
                    <a:pt x="41465" y="5562"/>
                    <a:pt x="9665" y="9042"/>
                    <a:pt x="34366" y="7975"/>
                  </a:cubicBezTo>
                  <a:cubicBezTo>
                    <a:pt x="25222" y="9842"/>
                    <a:pt x="29794" y="13157"/>
                    <a:pt x="14491" y="13462"/>
                  </a:cubicBezTo>
                  <a:cubicBezTo>
                    <a:pt x="6820" y="8789"/>
                    <a:pt x="19355" y="6947"/>
                    <a:pt x="23419" y="2616"/>
                  </a:cubicBezTo>
                  <a:cubicBezTo>
                    <a:pt x="11786" y="3111"/>
                    <a:pt x="5232" y="3239"/>
                    <a:pt x="0" y="2629"/>
                  </a:cubicBezTo>
                  <a:lnTo>
                    <a:pt x="24740" y="267"/>
                  </a:lnTo>
                  <a:lnTo>
                    <a:pt x="24841" y="317"/>
                  </a:lnTo>
                  <a:lnTo>
                    <a:pt x="24536" y="965"/>
                  </a:lnTo>
                  <a:cubicBezTo>
                    <a:pt x="22301" y="1473"/>
                    <a:pt x="16269" y="1701"/>
                    <a:pt x="23419" y="2591"/>
                  </a:cubicBezTo>
                  <a:lnTo>
                    <a:pt x="24536" y="965"/>
                  </a:lnTo>
                  <a:lnTo>
                    <a:pt x="25057" y="876"/>
                  </a:lnTo>
                  <a:cubicBezTo>
                    <a:pt x="26251" y="1181"/>
                    <a:pt x="25908" y="864"/>
                    <a:pt x="24841" y="317"/>
                  </a:cubicBezTo>
                  <a:lnTo>
                    <a:pt x="24854" y="254"/>
                  </a:lnTo>
                  <a:lnTo>
                    <a:pt x="24740" y="267"/>
                  </a:lnTo>
                  <a:lnTo>
                    <a:pt x="2418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9" name="Shape 18835">
              <a:extLst>
                <a:ext uri="{FF2B5EF4-FFF2-40B4-BE49-F238E27FC236}">
                  <a16:creationId xmlns:a16="http://schemas.microsoft.com/office/drawing/2014/main" id="{4A9DEF50-816A-4E87-878A-A69ECAE02DB7}"/>
                </a:ext>
              </a:extLst>
            </p:cNvPr>
            <p:cNvSpPr/>
            <p:nvPr/>
          </p:nvSpPr>
          <p:spPr>
            <a:xfrm>
              <a:off x="3149676" y="1651709"/>
              <a:ext cx="2997" cy="1003"/>
            </a:xfrm>
            <a:custGeom>
              <a:avLst/>
              <a:gdLst/>
              <a:ahLst/>
              <a:cxnLst/>
              <a:rect l="0" t="0" r="0" b="0"/>
              <a:pathLst>
                <a:path w="2997" h="1003">
                  <a:moveTo>
                    <a:pt x="2210" y="0"/>
                  </a:moveTo>
                  <a:lnTo>
                    <a:pt x="2997" y="1003"/>
                  </a:lnTo>
                  <a:cubicBezTo>
                    <a:pt x="0" y="889"/>
                    <a:pt x="610" y="533"/>
                    <a:pt x="221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0" name="Shape 18836">
              <a:extLst>
                <a:ext uri="{FF2B5EF4-FFF2-40B4-BE49-F238E27FC236}">
                  <a16:creationId xmlns:a16="http://schemas.microsoft.com/office/drawing/2014/main" id="{9AD77A75-2022-43F4-AFD7-DDD0349FF522}"/>
                </a:ext>
              </a:extLst>
            </p:cNvPr>
            <p:cNvSpPr/>
            <p:nvPr/>
          </p:nvSpPr>
          <p:spPr>
            <a:xfrm>
              <a:off x="3128650" y="1639616"/>
              <a:ext cx="35560" cy="12091"/>
            </a:xfrm>
            <a:custGeom>
              <a:avLst/>
              <a:gdLst/>
              <a:ahLst/>
              <a:cxnLst/>
              <a:rect l="0" t="0" r="0" b="0"/>
              <a:pathLst>
                <a:path w="35560" h="12091">
                  <a:moveTo>
                    <a:pt x="1740" y="0"/>
                  </a:moveTo>
                  <a:cubicBezTo>
                    <a:pt x="0" y="597"/>
                    <a:pt x="12802" y="5994"/>
                    <a:pt x="22771" y="7468"/>
                  </a:cubicBezTo>
                  <a:lnTo>
                    <a:pt x="24511" y="6883"/>
                  </a:lnTo>
                  <a:cubicBezTo>
                    <a:pt x="35560" y="8992"/>
                    <a:pt x="26759" y="10935"/>
                    <a:pt x="23228" y="12091"/>
                  </a:cubicBezTo>
                  <a:cubicBezTo>
                    <a:pt x="22961" y="10668"/>
                    <a:pt x="28054" y="9893"/>
                    <a:pt x="23000" y="8598"/>
                  </a:cubicBezTo>
                  <a:cubicBezTo>
                    <a:pt x="17145" y="8141"/>
                    <a:pt x="15646" y="9881"/>
                    <a:pt x="13843" y="10478"/>
                  </a:cubicBezTo>
                  <a:cubicBezTo>
                    <a:pt x="7214" y="6668"/>
                    <a:pt x="4648" y="3899"/>
                    <a:pt x="174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1" name="Shape 18837">
              <a:extLst>
                <a:ext uri="{FF2B5EF4-FFF2-40B4-BE49-F238E27FC236}">
                  <a16:creationId xmlns:a16="http://schemas.microsoft.com/office/drawing/2014/main" id="{970B96F7-8DFC-4451-95D3-E893D5228242}"/>
                </a:ext>
              </a:extLst>
            </p:cNvPr>
            <p:cNvSpPr/>
            <p:nvPr/>
          </p:nvSpPr>
          <p:spPr>
            <a:xfrm>
              <a:off x="3064171" y="1641667"/>
              <a:ext cx="21679" cy="5855"/>
            </a:xfrm>
            <a:custGeom>
              <a:avLst/>
              <a:gdLst/>
              <a:ahLst/>
              <a:cxnLst/>
              <a:rect l="0" t="0" r="0" b="0"/>
              <a:pathLst>
                <a:path w="21679" h="5855">
                  <a:moveTo>
                    <a:pt x="20612" y="0"/>
                  </a:moveTo>
                  <a:cubicBezTo>
                    <a:pt x="19152" y="1727"/>
                    <a:pt x="21679" y="4496"/>
                    <a:pt x="9957" y="3619"/>
                  </a:cubicBezTo>
                  <a:lnTo>
                    <a:pt x="10490" y="5855"/>
                  </a:lnTo>
                  <a:lnTo>
                    <a:pt x="0" y="2121"/>
                  </a:lnTo>
                  <a:lnTo>
                    <a:pt x="206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2" name="Shape 18838">
              <a:extLst>
                <a:ext uri="{FF2B5EF4-FFF2-40B4-BE49-F238E27FC236}">
                  <a16:creationId xmlns:a16="http://schemas.microsoft.com/office/drawing/2014/main" id="{3287D6ED-9588-41F3-8673-0225F483E8D6}"/>
                </a:ext>
              </a:extLst>
            </p:cNvPr>
            <p:cNvSpPr/>
            <p:nvPr/>
          </p:nvSpPr>
          <p:spPr>
            <a:xfrm>
              <a:off x="2963086" y="1623626"/>
              <a:ext cx="11900" cy="6452"/>
            </a:xfrm>
            <a:custGeom>
              <a:avLst/>
              <a:gdLst/>
              <a:ahLst/>
              <a:cxnLst/>
              <a:rect l="0" t="0" r="0" b="0"/>
              <a:pathLst>
                <a:path w="11900" h="6452">
                  <a:moveTo>
                    <a:pt x="11900" y="0"/>
                  </a:moveTo>
                  <a:lnTo>
                    <a:pt x="9169" y="4572"/>
                  </a:lnTo>
                  <a:lnTo>
                    <a:pt x="0" y="6452"/>
                  </a:lnTo>
                  <a:lnTo>
                    <a:pt x="1190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3" name="Shape 18839">
              <a:extLst>
                <a:ext uri="{FF2B5EF4-FFF2-40B4-BE49-F238E27FC236}">
                  <a16:creationId xmlns:a16="http://schemas.microsoft.com/office/drawing/2014/main" id="{1FA41004-5A1D-4543-9327-3876B890513D}"/>
                </a:ext>
              </a:extLst>
            </p:cNvPr>
            <p:cNvSpPr/>
            <p:nvPr/>
          </p:nvSpPr>
          <p:spPr>
            <a:xfrm>
              <a:off x="2939391" y="1624762"/>
              <a:ext cx="7074" cy="3976"/>
            </a:xfrm>
            <a:custGeom>
              <a:avLst/>
              <a:gdLst/>
              <a:ahLst/>
              <a:cxnLst/>
              <a:rect l="0" t="0" r="0" b="0"/>
              <a:pathLst>
                <a:path w="7074" h="3976">
                  <a:moveTo>
                    <a:pt x="7074" y="0"/>
                  </a:moveTo>
                  <a:lnTo>
                    <a:pt x="6083" y="3976"/>
                  </a:lnTo>
                  <a:lnTo>
                    <a:pt x="0" y="2401"/>
                  </a:lnTo>
                  <a:lnTo>
                    <a:pt x="70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4" name="Shape 18840">
              <a:extLst>
                <a:ext uri="{FF2B5EF4-FFF2-40B4-BE49-F238E27FC236}">
                  <a16:creationId xmlns:a16="http://schemas.microsoft.com/office/drawing/2014/main" id="{1D66090F-9967-4FF8-92F6-C8630EAC261B}"/>
                </a:ext>
              </a:extLst>
            </p:cNvPr>
            <p:cNvSpPr/>
            <p:nvPr/>
          </p:nvSpPr>
          <p:spPr>
            <a:xfrm>
              <a:off x="1428209" y="1678008"/>
              <a:ext cx="6058" cy="1130"/>
            </a:xfrm>
            <a:custGeom>
              <a:avLst/>
              <a:gdLst/>
              <a:ahLst/>
              <a:cxnLst/>
              <a:rect l="0" t="0" r="0" b="0"/>
              <a:pathLst>
                <a:path w="6058" h="1130">
                  <a:moveTo>
                    <a:pt x="0" y="1130"/>
                  </a:moveTo>
                  <a:cubicBezTo>
                    <a:pt x="2870" y="788"/>
                    <a:pt x="4712" y="406"/>
                    <a:pt x="60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5" name="Shape 18841">
              <a:extLst>
                <a:ext uri="{FF2B5EF4-FFF2-40B4-BE49-F238E27FC236}">
                  <a16:creationId xmlns:a16="http://schemas.microsoft.com/office/drawing/2014/main" id="{77B58225-B9A2-4897-8F86-DC572342E15A}"/>
                </a:ext>
              </a:extLst>
            </p:cNvPr>
            <p:cNvSpPr/>
            <p:nvPr/>
          </p:nvSpPr>
          <p:spPr>
            <a:xfrm>
              <a:off x="1476315" y="1676327"/>
              <a:ext cx="2870" cy="1956"/>
            </a:xfrm>
            <a:custGeom>
              <a:avLst/>
              <a:gdLst/>
              <a:ahLst/>
              <a:cxnLst/>
              <a:rect l="0" t="0" r="0" b="0"/>
              <a:pathLst>
                <a:path w="2870" h="1956">
                  <a:moveTo>
                    <a:pt x="1791" y="1956"/>
                  </a:moveTo>
                  <a:cubicBezTo>
                    <a:pt x="0" y="1867"/>
                    <a:pt x="826" y="1080"/>
                    <a:pt x="287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6" name="Shape 18842">
              <a:extLst>
                <a:ext uri="{FF2B5EF4-FFF2-40B4-BE49-F238E27FC236}">
                  <a16:creationId xmlns:a16="http://schemas.microsoft.com/office/drawing/2014/main" id="{0F038169-845A-4A42-9E6E-1ED9630BFAE7}"/>
                </a:ext>
              </a:extLst>
            </p:cNvPr>
            <p:cNvSpPr/>
            <p:nvPr/>
          </p:nvSpPr>
          <p:spPr>
            <a:xfrm>
              <a:off x="2269633" y="1621965"/>
              <a:ext cx="18135" cy="7220"/>
            </a:xfrm>
            <a:custGeom>
              <a:avLst/>
              <a:gdLst/>
              <a:ahLst/>
              <a:cxnLst/>
              <a:rect l="0" t="0" r="0" b="0"/>
              <a:pathLst>
                <a:path w="18135" h="7220">
                  <a:moveTo>
                    <a:pt x="5629" y="1662"/>
                  </a:moveTo>
                  <a:cubicBezTo>
                    <a:pt x="9061" y="3003"/>
                    <a:pt x="13729" y="5366"/>
                    <a:pt x="18135" y="7220"/>
                  </a:cubicBezTo>
                  <a:cubicBezTo>
                    <a:pt x="14122" y="6293"/>
                    <a:pt x="9398" y="5797"/>
                    <a:pt x="3238" y="6585"/>
                  </a:cubicBezTo>
                  <a:lnTo>
                    <a:pt x="533" y="2229"/>
                  </a:lnTo>
                  <a:cubicBezTo>
                    <a:pt x="0" y="0"/>
                    <a:pt x="2197" y="320"/>
                    <a:pt x="5629" y="166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7" name="Shape 18843">
              <a:extLst>
                <a:ext uri="{FF2B5EF4-FFF2-40B4-BE49-F238E27FC236}">
                  <a16:creationId xmlns:a16="http://schemas.microsoft.com/office/drawing/2014/main" id="{1AD6734B-178A-4D21-9A4D-9170C391DFE9}"/>
                </a:ext>
              </a:extLst>
            </p:cNvPr>
            <p:cNvSpPr/>
            <p:nvPr/>
          </p:nvSpPr>
          <p:spPr>
            <a:xfrm>
              <a:off x="1837331" y="1652334"/>
              <a:ext cx="8534" cy="4166"/>
            </a:xfrm>
            <a:custGeom>
              <a:avLst/>
              <a:gdLst/>
              <a:ahLst/>
              <a:cxnLst/>
              <a:rect l="0" t="0" r="0" b="0"/>
              <a:pathLst>
                <a:path w="8534" h="4166">
                  <a:moveTo>
                    <a:pt x="8534" y="0"/>
                  </a:moveTo>
                  <a:cubicBezTo>
                    <a:pt x="6718" y="1283"/>
                    <a:pt x="4725" y="2680"/>
                    <a:pt x="2578" y="4166"/>
                  </a:cubicBezTo>
                  <a:lnTo>
                    <a:pt x="0" y="2845"/>
                  </a:lnTo>
                  <a:cubicBezTo>
                    <a:pt x="3048" y="1829"/>
                    <a:pt x="5956" y="864"/>
                    <a:pt x="853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8" name="Shape 18844">
              <a:extLst>
                <a:ext uri="{FF2B5EF4-FFF2-40B4-BE49-F238E27FC236}">
                  <a16:creationId xmlns:a16="http://schemas.microsoft.com/office/drawing/2014/main" id="{51B07C89-E1EF-4BF2-800D-0231A57EDF30}"/>
                </a:ext>
              </a:extLst>
            </p:cNvPr>
            <p:cNvSpPr/>
            <p:nvPr/>
          </p:nvSpPr>
          <p:spPr>
            <a:xfrm>
              <a:off x="1819476" y="1670381"/>
              <a:ext cx="11633" cy="2807"/>
            </a:xfrm>
            <a:custGeom>
              <a:avLst/>
              <a:gdLst/>
              <a:ahLst/>
              <a:cxnLst/>
              <a:rect l="0" t="0" r="0" b="0"/>
              <a:pathLst>
                <a:path w="11633" h="2807">
                  <a:moveTo>
                    <a:pt x="11633" y="2807"/>
                  </a:moveTo>
                  <a:cubicBezTo>
                    <a:pt x="6362" y="1931"/>
                    <a:pt x="2616" y="97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9" name="Shape 18845">
              <a:extLst>
                <a:ext uri="{FF2B5EF4-FFF2-40B4-BE49-F238E27FC236}">
                  <a16:creationId xmlns:a16="http://schemas.microsoft.com/office/drawing/2014/main" id="{D002356F-E31A-4D3D-891C-784BD80AFECB}"/>
                </a:ext>
              </a:extLst>
            </p:cNvPr>
            <p:cNvSpPr/>
            <p:nvPr/>
          </p:nvSpPr>
          <p:spPr>
            <a:xfrm>
              <a:off x="1187780" y="1682622"/>
              <a:ext cx="11049" cy="4432"/>
            </a:xfrm>
            <a:custGeom>
              <a:avLst/>
              <a:gdLst/>
              <a:ahLst/>
              <a:cxnLst/>
              <a:rect l="0" t="0" r="0" b="0"/>
              <a:pathLst>
                <a:path w="11049" h="4432">
                  <a:moveTo>
                    <a:pt x="7061" y="0"/>
                  </a:moveTo>
                  <a:cubicBezTo>
                    <a:pt x="6185" y="2172"/>
                    <a:pt x="11049" y="4407"/>
                    <a:pt x="0" y="4432"/>
                  </a:cubicBezTo>
                  <a:lnTo>
                    <a:pt x="70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0" name="Shape 18846">
              <a:extLst>
                <a:ext uri="{FF2B5EF4-FFF2-40B4-BE49-F238E27FC236}">
                  <a16:creationId xmlns:a16="http://schemas.microsoft.com/office/drawing/2014/main" id="{ACD031EC-B3DB-4E8B-94AD-B4C8EC648D59}"/>
                </a:ext>
              </a:extLst>
            </p:cNvPr>
            <p:cNvSpPr/>
            <p:nvPr/>
          </p:nvSpPr>
          <p:spPr>
            <a:xfrm>
              <a:off x="2652211" y="1627726"/>
              <a:ext cx="18986" cy="6235"/>
            </a:xfrm>
            <a:custGeom>
              <a:avLst/>
              <a:gdLst/>
              <a:ahLst/>
              <a:cxnLst/>
              <a:rect l="0" t="0" r="0" b="0"/>
              <a:pathLst>
                <a:path w="18986" h="6235">
                  <a:moveTo>
                    <a:pt x="0" y="0"/>
                  </a:moveTo>
                  <a:cubicBezTo>
                    <a:pt x="5321" y="203"/>
                    <a:pt x="11379" y="927"/>
                    <a:pt x="18986" y="2616"/>
                  </a:cubicBezTo>
                  <a:cubicBezTo>
                    <a:pt x="16561" y="6235"/>
                    <a:pt x="9169" y="2489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1" name="Shape 18847">
              <a:extLst>
                <a:ext uri="{FF2B5EF4-FFF2-40B4-BE49-F238E27FC236}">
                  <a16:creationId xmlns:a16="http://schemas.microsoft.com/office/drawing/2014/main" id="{6864AC81-D6F5-41FC-A9C8-86C09AC0EECF}"/>
                </a:ext>
              </a:extLst>
            </p:cNvPr>
            <p:cNvSpPr/>
            <p:nvPr/>
          </p:nvSpPr>
          <p:spPr>
            <a:xfrm>
              <a:off x="1446335" y="1631821"/>
              <a:ext cx="5969" cy="2642"/>
            </a:xfrm>
            <a:custGeom>
              <a:avLst/>
              <a:gdLst/>
              <a:ahLst/>
              <a:cxnLst/>
              <a:rect l="0" t="0" r="0" b="0"/>
              <a:pathLst>
                <a:path w="5969" h="2642">
                  <a:moveTo>
                    <a:pt x="0" y="2642"/>
                  </a:moveTo>
                  <a:cubicBezTo>
                    <a:pt x="3810" y="1892"/>
                    <a:pt x="5969" y="1067"/>
                    <a:pt x="51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2" name="Shape 18848">
              <a:extLst>
                <a:ext uri="{FF2B5EF4-FFF2-40B4-BE49-F238E27FC236}">
                  <a16:creationId xmlns:a16="http://schemas.microsoft.com/office/drawing/2014/main" id="{CF748201-0948-4CD5-A3E0-A667309463E2}"/>
                </a:ext>
              </a:extLst>
            </p:cNvPr>
            <p:cNvSpPr/>
            <p:nvPr/>
          </p:nvSpPr>
          <p:spPr>
            <a:xfrm>
              <a:off x="2630222" y="1625754"/>
              <a:ext cx="21984" cy="3010"/>
            </a:xfrm>
            <a:custGeom>
              <a:avLst/>
              <a:gdLst/>
              <a:ahLst/>
              <a:cxnLst/>
              <a:rect l="0" t="0" r="0" b="0"/>
              <a:pathLst>
                <a:path w="21984" h="3010">
                  <a:moveTo>
                    <a:pt x="11249" y="141"/>
                  </a:moveTo>
                  <a:cubicBezTo>
                    <a:pt x="14967" y="283"/>
                    <a:pt x="18599" y="1036"/>
                    <a:pt x="21984" y="1969"/>
                  </a:cubicBezTo>
                  <a:cubicBezTo>
                    <a:pt x="15189" y="1689"/>
                    <a:pt x="9589" y="2274"/>
                    <a:pt x="4026" y="3010"/>
                  </a:cubicBezTo>
                  <a:cubicBezTo>
                    <a:pt x="2654" y="2642"/>
                    <a:pt x="1346" y="2413"/>
                    <a:pt x="0" y="1981"/>
                  </a:cubicBezTo>
                  <a:cubicBezTo>
                    <a:pt x="3728" y="470"/>
                    <a:pt x="7531" y="0"/>
                    <a:pt x="11249" y="14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3" name="Shape 18849">
              <a:extLst>
                <a:ext uri="{FF2B5EF4-FFF2-40B4-BE49-F238E27FC236}">
                  <a16:creationId xmlns:a16="http://schemas.microsoft.com/office/drawing/2014/main" id="{D13E1C64-1043-4C1F-95A5-DD156D42353B}"/>
                </a:ext>
              </a:extLst>
            </p:cNvPr>
            <p:cNvSpPr/>
            <p:nvPr/>
          </p:nvSpPr>
          <p:spPr>
            <a:xfrm>
              <a:off x="324363" y="1678496"/>
              <a:ext cx="2159" cy="622"/>
            </a:xfrm>
            <a:custGeom>
              <a:avLst/>
              <a:gdLst/>
              <a:ahLst/>
              <a:cxnLst/>
              <a:rect l="0" t="0" r="0" b="0"/>
              <a:pathLst>
                <a:path w="2159" h="622">
                  <a:moveTo>
                    <a:pt x="2159" y="521"/>
                  </a:moveTo>
                  <a:cubicBezTo>
                    <a:pt x="876" y="622"/>
                    <a:pt x="0" y="584"/>
                    <a:pt x="19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4" name="Shape 18850">
              <a:extLst>
                <a:ext uri="{FF2B5EF4-FFF2-40B4-BE49-F238E27FC236}">
                  <a16:creationId xmlns:a16="http://schemas.microsoft.com/office/drawing/2014/main" id="{1E84DC78-488C-4DF6-890D-59BC9058177F}"/>
                </a:ext>
              </a:extLst>
            </p:cNvPr>
            <p:cNvSpPr/>
            <p:nvPr/>
          </p:nvSpPr>
          <p:spPr>
            <a:xfrm>
              <a:off x="73551" y="1634472"/>
              <a:ext cx="10389" cy="622"/>
            </a:xfrm>
            <a:custGeom>
              <a:avLst/>
              <a:gdLst/>
              <a:ahLst/>
              <a:cxnLst/>
              <a:rect l="0" t="0" r="0" b="0"/>
              <a:pathLst>
                <a:path w="10389" h="622">
                  <a:moveTo>
                    <a:pt x="0" y="622"/>
                  </a:moveTo>
                  <a:cubicBezTo>
                    <a:pt x="5385" y="13"/>
                    <a:pt x="8522" y="0"/>
                    <a:pt x="10389" y="29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5" name="Shape 18851">
              <a:extLst>
                <a:ext uri="{FF2B5EF4-FFF2-40B4-BE49-F238E27FC236}">
                  <a16:creationId xmlns:a16="http://schemas.microsoft.com/office/drawing/2014/main" id="{EE70CA14-1C53-48D8-9785-FF62DB9A411E}"/>
                </a:ext>
              </a:extLst>
            </p:cNvPr>
            <p:cNvSpPr/>
            <p:nvPr/>
          </p:nvSpPr>
          <p:spPr>
            <a:xfrm>
              <a:off x="2863080" y="1644059"/>
              <a:ext cx="2261" cy="2121"/>
            </a:xfrm>
            <a:custGeom>
              <a:avLst/>
              <a:gdLst/>
              <a:ahLst/>
              <a:cxnLst/>
              <a:rect l="0" t="0" r="0" b="0"/>
              <a:pathLst>
                <a:path w="2261" h="2121">
                  <a:moveTo>
                    <a:pt x="0" y="2121"/>
                  </a:moveTo>
                  <a:cubicBezTo>
                    <a:pt x="470" y="1067"/>
                    <a:pt x="1257" y="406"/>
                    <a:pt x="226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6" name="Shape 18852">
              <a:extLst>
                <a:ext uri="{FF2B5EF4-FFF2-40B4-BE49-F238E27FC236}">
                  <a16:creationId xmlns:a16="http://schemas.microsoft.com/office/drawing/2014/main" id="{861EF392-DDAD-4129-94CB-51F30FBF58DD}"/>
                </a:ext>
              </a:extLst>
            </p:cNvPr>
            <p:cNvSpPr/>
            <p:nvPr/>
          </p:nvSpPr>
          <p:spPr>
            <a:xfrm>
              <a:off x="2573155" y="1654814"/>
              <a:ext cx="1689" cy="850"/>
            </a:xfrm>
            <a:custGeom>
              <a:avLst/>
              <a:gdLst/>
              <a:ahLst/>
              <a:cxnLst/>
              <a:rect l="0" t="0" r="0" b="0"/>
              <a:pathLst>
                <a:path w="1689" h="850">
                  <a:moveTo>
                    <a:pt x="495" y="12"/>
                  </a:moveTo>
                  <a:cubicBezTo>
                    <a:pt x="1410" y="685"/>
                    <a:pt x="1689" y="850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7" name="Shape 18853">
              <a:extLst>
                <a:ext uri="{FF2B5EF4-FFF2-40B4-BE49-F238E27FC236}">
                  <a16:creationId xmlns:a16="http://schemas.microsoft.com/office/drawing/2014/main" id="{FBDB3980-373C-40F4-9707-44310E181FB2}"/>
                </a:ext>
              </a:extLst>
            </p:cNvPr>
            <p:cNvSpPr/>
            <p:nvPr/>
          </p:nvSpPr>
          <p:spPr>
            <a:xfrm>
              <a:off x="2839000" y="1627527"/>
              <a:ext cx="7264" cy="1295"/>
            </a:xfrm>
            <a:custGeom>
              <a:avLst/>
              <a:gdLst/>
              <a:ahLst/>
              <a:cxnLst/>
              <a:rect l="0" t="0" r="0" b="0"/>
              <a:pathLst>
                <a:path w="7264" h="1295">
                  <a:moveTo>
                    <a:pt x="7264" y="1295"/>
                  </a:moveTo>
                  <a:cubicBezTo>
                    <a:pt x="3391" y="762"/>
                    <a:pt x="1181" y="343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8" name="Shape 18854">
              <a:extLst>
                <a:ext uri="{FF2B5EF4-FFF2-40B4-BE49-F238E27FC236}">
                  <a16:creationId xmlns:a16="http://schemas.microsoft.com/office/drawing/2014/main" id="{5E7812EE-900C-431E-A923-A70A10248BE8}"/>
                </a:ext>
              </a:extLst>
            </p:cNvPr>
            <p:cNvSpPr/>
            <p:nvPr/>
          </p:nvSpPr>
          <p:spPr>
            <a:xfrm>
              <a:off x="2845119" y="1626308"/>
              <a:ext cx="5340" cy="877"/>
            </a:xfrm>
            <a:custGeom>
              <a:avLst/>
              <a:gdLst/>
              <a:ahLst/>
              <a:cxnLst/>
              <a:rect l="0" t="0" r="0" b="0"/>
              <a:pathLst>
                <a:path w="5340" h="877">
                  <a:moveTo>
                    <a:pt x="4640" y="110"/>
                  </a:moveTo>
                  <a:cubicBezTo>
                    <a:pt x="5340" y="219"/>
                    <a:pt x="5321" y="515"/>
                    <a:pt x="4966" y="877"/>
                  </a:cubicBezTo>
                  <a:cubicBezTo>
                    <a:pt x="3492" y="750"/>
                    <a:pt x="1956" y="622"/>
                    <a:pt x="0" y="457"/>
                  </a:cubicBezTo>
                  <a:cubicBezTo>
                    <a:pt x="2521" y="76"/>
                    <a:pt x="3940" y="0"/>
                    <a:pt x="4640" y="11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9" name="Shape 18855">
              <a:extLst>
                <a:ext uri="{FF2B5EF4-FFF2-40B4-BE49-F238E27FC236}">
                  <a16:creationId xmlns:a16="http://schemas.microsoft.com/office/drawing/2014/main" id="{5C4CADA4-604D-41A3-A6DC-0EC74EE287CF}"/>
                </a:ext>
              </a:extLst>
            </p:cNvPr>
            <p:cNvSpPr/>
            <p:nvPr/>
          </p:nvSpPr>
          <p:spPr>
            <a:xfrm>
              <a:off x="2829814" y="1626838"/>
              <a:ext cx="9195" cy="685"/>
            </a:xfrm>
            <a:custGeom>
              <a:avLst/>
              <a:gdLst/>
              <a:ahLst/>
              <a:cxnLst/>
              <a:rect l="0" t="0" r="0" b="0"/>
              <a:pathLst>
                <a:path w="9195" h="685">
                  <a:moveTo>
                    <a:pt x="7912" y="0"/>
                  </a:moveTo>
                  <a:cubicBezTo>
                    <a:pt x="7607" y="152"/>
                    <a:pt x="8077" y="394"/>
                    <a:pt x="9195" y="685"/>
                  </a:cubicBezTo>
                  <a:cubicBezTo>
                    <a:pt x="6286" y="381"/>
                    <a:pt x="3239" y="178"/>
                    <a:pt x="0" y="241"/>
                  </a:cubicBezTo>
                  <a:cubicBezTo>
                    <a:pt x="3886" y="127"/>
                    <a:pt x="6236" y="50"/>
                    <a:pt x="79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0" name="Shape 18856">
              <a:extLst>
                <a:ext uri="{FF2B5EF4-FFF2-40B4-BE49-F238E27FC236}">
                  <a16:creationId xmlns:a16="http://schemas.microsoft.com/office/drawing/2014/main" id="{D54EBB10-B42F-409D-9C35-1518F9B28348}"/>
                </a:ext>
              </a:extLst>
            </p:cNvPr>
            <p:cNvSpPr/>
            <p:nvPr/>
          </p:nvSpPr>
          <p:spPr>
            <a:xfrm>
              <a:off x="784821" y="1666961"/>
              <a:ext cx="6947" cy="1803"/>
            </a:xfrm>
            <a:custGeom>
              <a:avLst/>
              <a:gdLst/>
              <a:ahLst/>
              <a:cxnLst/>
              <a:rect l="0" t="0" r="0" b="0"/>
              <a:pathLst>
                <a:path w="6947" h="1803">
                  <a:moveTo>
                    <a:pt x="5728" y="0"/>
                  </a:moveTo>
                  <a:lnTo>
                    <a:pt x="6947" y="406"/>
                  </a:lnTo>
                  <a:cubicBezTo>
                    <a:pt x="2515" y="1511"/>
                    <a:pt x="0" y="1803"/>
                    <a:pt x="57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1" name="Shape 18857">
              <a:extLst>
                <a:ext uri="{FF2B5EF4-FFF2-40B4-BE49-F238E27FC236}">
                  <a16:creationId xmlns:a16="http://schemas.microsoft.com/office/drawing/2014/main" id="{70ED0968-168C-4830-AB64-3B77569DF91D}"/>
                </a:ext>
              </a:extLst>
            </p:cNvPr>
            <p:cNvSpPr/>
            <p:nvPr/>
          </p:nvSpPr>
          <p:spPr>
            <a:xfrm>
              <a:off x="2139752" y="1674023"/>
              <a:ext cx="838" cy="368"/>
            </a:xfrm>
            <a:custGeom>
              <a:avLst/>
              <a:gdLst/>
              <a:ahLst/>
              <a:cxnLst/>
              <a:rect l="0" t="0" r="0" b="0"/>
              <a:pathLst>
                <a:path w="838" h="368">
                  <a:moveTo>
                    <a:pt x="0" y="0"/>
                  </a:moveTo>
                  <a:lnTo>
                    <a:pt x="838" y="152"/>
                  </a:lnTo>
                  <a:lnTo>
                    <a:pt x="191" y="368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2" name="Shape 18858">
              <a:extLst>
                <a:ext uri="{FF2B5EF4-FFF2-40B4-BE49-F238E27FC236}">
                  <a16:creationId xmlns:a16="http://schemas.microsoft.com/office/drawing/2014/main" id="{7BB2A5FF-B2F3-4327-B579-EB06C70A81FE}"/>
                </a:ext>
              </a:extLst>
            </p:cNvPr>
            <p:cNvSpPr/>
            <p:nvPr/>
          </p:nvSpPr>
          <p:spPr>
            <a:xfrm>
              <a:off x="2119549" y="1661481"/>
              <a:ext cx="20206" cy="16154"/>
            </a:xfrm>
            <a:custGeom>
              <a:avLst/>
              <a:gdLst/>
              <a:ahLst/>
              <a:cxnLst/>
              <a:rect l="0" t="0" r="0" b="0"/>
              <a:pathLst>
                <a:path w="20206" h="16154">
                  <a:moveTo>
                    <a:pt x="13449" y="0"/>
                  </a:moveTo>
                  <a:lnTo>
                    <a:pt x="20206" y="12547"/>
                  </a:lnTo>
                  <a:cubicBezTo>
                    <a:pt x="13614" y="11404"/>
                    <a:pt x="8687" y="10731"/>
                    <a:pt x="0" y="16154"/>
                  </a:cubicBezTo>
                  <a:lnTo>
                    <a:pt x="134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3" name="Shape 18859">
              <a:extLst>
                <a:ext uri="{FF2B5EF4-FFF2-40B4-BE49-F238E27FC236}">
                  <a16:creationId xmlns:a16="http://schemas.microsoft.com/office/drawing/2014/main" id="{DBBF30E8-8450-4B16-94FD-277B899798C1}"/>
                </a:ext>
              </a:extLst>
            </p:cNvPr>
            <p:cNvSpPr/>
            <p:nvPr/>
          </p:nvSpPr>
          <p:spPr>
            <a:xfrm>
              <a:off x="728880" y="1674017"/>
              <a:ext cx="3002" cy="370"/>
            </a:xfrm>
            <a:custGeom>
              <a:avLst/>
              <a:gdLst/>
              <a:ahLst/>
              <a:cxnLst/>
              <a:rect l="0" t="0" r="0" b="0"/>
              <a:pathLst>
                <a:path w="3002" h="370">
                  <a:moveTo>
                    <a:pt x="3002" y="0"/>
                  </a:moveTo>
                  <a:lnTo>
                    <a:pt x="3002" y="318"/>
                  </a:lnTo>
                  <a:lnTo>
                    <a:pt x="0" y="370"/>
                  </a:lnTo>
                  <a:lnTo>
                    <a:pt x="30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4" name="Shape 18860">
              <a:extLst>
                <a:ext uri="{FF2B5EF4-FFF2-40B4-BE49-F238E27FC236}">
                  <a16:creationId xmlns:a16="http://schemas.microsoft.com/office/drawing/2014/main" id="{66BC6EB0-C4B2-46D4-9913-4D298676A923}"/>
                </a:ext>
              </a:extLst>
            </p:cNvPr>
            <p:cNvSpPr/>
            <p:nvPr/>
          </p:nvSpPr>
          <p:spPr>
            <a:xfrm>
              <a:off x="12054" y="1630876"/>
              <a:ext cx="719828" cy="51638"/>
            </a:xfrm>
            <a:custGeom>
              <a:avLst/>
              <a:gdLst/>
              <a:ahLst/>
              <a:cxnLst/>
              <a:rect l="0" t="0" r="0" b="0"/>
              <a:pathLst>
                <a:path w="719828" h="51638">
                  <a:moveTo>
                    <a:pt x="76327" y="0"/>
                  </a:moveTo>
                  <a:cubicBezTo>
                    <a:pt x="152514" y="16154"/>
                    <a:pt x="230810" y="521"/>
                    <a:pt x="305841" y="9119"/>
                  </a:cubicBezTo>
                  <a:cubicBezTo>
                    <a:pt x="310921" y="8547"/>
                    <a:pt x="308000" y="6312"/>
                    <a:pt x="306057" y="4826"/>
                  </a:cubicBezTo>
                  <a:cubicBezTo>
                    <a:pt x="319875" y="10947"/>
                    <a:pt x="319278" y="1625"/>
                    <a:pt x="326835" y="774"/>
                  </a:cubicBezTo>
                  <a:lnTo>
                    <a:pt x="347066" y="9589"/>
                  </a:lnTo>
                  <a:cubicBezTo>
                    <a:pt x="355270" y="6959"/>
                    <a:pt x="348856" y="4255"/>
                    <a:pt x="349453" y="2489"/>
                  </a:cubicBezTo>
                  <a:cubicBezTo>
                    <a:pt x="387756" y="736"/>
                    <a:pt x="425056" y="9334"/>
                    <a:pt x="456044" y="4114"/>
                  </a:cubicBezTo>
                  <a:cubicBezTo>
                    <a:pt x="465925" y="7289"/>
                    <a:pt x="453695" y="11226"/>
                    <a:pt x="466712" y="12319"/>
                  </a:cubicBezTo>
                  <a:cubicBezTo>
                    <a:pt x="449034" y="3213"/>
                    <a:pt x="504660" y="8039"/>
                    <a:pt x="493382" y="1625"/>
                  </a:cubicBezTo>
                  <a:cubicBezTo>
                    <a:pt x="505994" y="11303"/>
                    <a:pt x="540271" y="3696"/>
                    <a:pt x="534569" y="17132"/>
                  </a:cubicBezTo>
                  <a:cubicBezTo>
                    <a:pt x="550164" y="17932"/>
                    <a:pt x="547484" y="11417"/>
                    <a:pt x="542976" y="10211"/>
                  </a:cubicBezTo>
                  <a:cubicBezTo>
                    <a:pt x="561073" y="10719"/>
                    <a:pt x="575678" y="10808"/>
                    <a:pt x="590474" y="6565"/>
                  </a:cubicBezTo>
                  <a:cubicBezTo>
                    <a:pt x="600380" y="9716"/>
                    <a:pt x="673125" y="3225"/>
                    <a:pt x="689280" y="13348"/>
                  </a:cubicBezTo>
                  <a:cubicBezTo>
                    <a:pt x="678282" y="6782"/>
                    <a:pt x="690118" y="9944"/>
                    <a:pt x="700684" y="7086"/>
                  </a:cubicBezTo>
                  <a:lnTo>
                    <a:pt x="691159" y="1295"/>
                  </a:lnTo>
                  <a:lnTo>
                    <a:pt x="714985" y="1930"/>
                  </a:lnTo>
                  <a:lnTo>
                    <a:pt x="719828" y="1632"/>
                  </a:lnTo>
                  <a:lnTo>
                    <a:pt x="719828" y="4176"/>
                  </a:lnTo>
                  <a:lnTo>
                    <a:pt x="719049" y="3911"/>
                  </a:lnTo>
                  <a:cubicBezTo>
                    <a:pt x="717880" y="4610"/>
                    <a:pt x="716706" y="5273"/>
                    <a:pt x="716879" y="5590"/>
                  </a:cubicBezTo>
                  <a:lnTo>
                    <a:pt x="719828" y="5386"/>
                  </a:lnTo>
                  <a:lnTo>
                    <a:pt x="719828" y="42536"/>
                  </a:lnTo>
                  <a:lnTo>
                    <a:pt x="705330" y="40909"/>
                  </a:lnTo>
                  <a:cubicBezTo>
                    <a:pt x="691224" y="37339"/>
                    <a:pt x="684940" y="30016"/>
                    <a:pt x="676834" y="29845"/>
                  </a:cubicBezTo>
                  <a:cubicBezTo>
                    <a:pt x="666217" y="28816"/>
                    <a:pt x="646087" y="33134"/>
                    <a:pt x="653377" y="36513"/>
                  </a:cubicBezTo>
                  <a:cubicBezTo>
                    <a:pt x="644677" y="38709"/>
                    <a:pt x="689508" y="34125"/>
                    <a:pt x="673964" y="44424"/>
                  </a:cubicBezTo>
                  <a:cubicBezTo>
                    <a:pt x="658432" y="32538"/>
                    <a:pt x="642036" y="48882"/>
                    <a:pt x="608178" y="40742"/>
                  </a:cubicBezTo>
                  <a:cubicBezTo>
                    <a:pt x="622998" y="36525"/>
                    <a:pt x="599478" y="34048"/>
                    <a:pt x="612711" y="30861"/>
                  </a:cubicBezTo>
                  <a:cubicBezTo>
                    <a:pt x="596583" y="31814"/>
                    <a:pt x="595986" y="33592"/>
                    <a:pt x="588797" y="36957"/>
                  </a:cubicBezTo>
                  <a:lnTo>
                    <a:pt x="583946" y="33236"/>
                  </a:lnTo>
                  <a:cubicBezTo>
                    <a:pt x="562877" y="41567"/>
                    <a:pt x="578993" y="40615"/>
                    <a:pt x="547103" y="45072"/>
                  </a:cubicBezTo>
                  <a:cubicBezTo>
                    <a:pt x="557797" y="42164"/>
                    <a:pt x="534302" y="39688"/>
                    <a:pt x="542455" y="37058"/>
                  </a:cubicBezTo>
                  <a:cubicBezTo>
                    <a:pt x="533616" y="36805"/>
                    <a:pt x="524993" y="37935"/>
                    <a:pt x="518528" y="40170"/>
                  </a:cubicBezTo>
                  <a:lnTo>
                    <a:pt x="519697" y="39636"/>
                  </a:lnTo>
                  <a:cubicBezTo>
                    <a:pt x="487400" y="41542"/>
                    <a:pt x="493255" y="34937"/>
                    <a:pt x="463855" y="39091"/>
                  </a:cubicBezTo>
                  <a:lnTo>
                    <a:pt x="466776" y="41325"/>
                  </a:lnTo>
                  <a:cubicBezTo>
                    <a:pt x="428257" y="47384"/>
                    <a:pt x="379578" y="43472"/>
                    <a:pt x="339712" y="46253"/>
                  </a:cubicBezTo>
                  <a:lnTo>
                    <a:pt x="353746" y="48095"/>
                  </a:lnTo>
                  <a:cubicBezTo>
                    <a:pt x="349491" y="46952"/>
                    <a:pt x="326885" y="51638"/>
                    <a:pt x="314465" y="48146"/>
                  </a:cubicBezTo>
                  <a:cubicBezTo>
                    <a:pt x="316954" y="47930"/>
                    <a:pt x="321234" y="46913"/>
                    <a:pt x="323558" y="47219"/>
                  </a:cubicBezTo>
                  <a:cubicBezTo>
                    <a:pt x="323202" y="44704"/>
                    <a:pt x="318376" y="40983"/>
                    <a:pt x="308801" y="40348"/>
                  </a:cubicBezTo>
                  <a:lnTo>
                    <a:pt x="305105" y="44183"/>
                  </a:lnTo>
                  <a:lnTo>
                    <a:pt x="301231" y="41211"/>
                  </a:lnTo>
                  <a:cubicBezTo>
                    <a:pt x="286626" y="41148"/>
                    <a:pt x="305524" y="46698"/>
                    <a:pt x="290906" y="46647"/>
                  </a:cubicBezTo>
                  <a:cubicBezTo>
                    <a:pt x="282397" y="35661"/>
                    <a:pt x="228029" y="45186"/>
                    <a:pt x="215443" y="35509"/>
                  </a:cubicBezTo>
                  <a:cubicBezTo>
                    <a:pt x="205511" y="43459"/>
                    <a:pt x="243065" y="36652"/>
                    <a:pt x="232181" y="43866"/>
                  </a:cubicBezTo>
                  <a:cubicBezTo>
                    <a:pt x="227724" y="42672"/>
                    <a:pt x="225730" y="41186"/>
                    <a:pt x="216230" y="40551"/>
                  </a:cubicBezTo>
                  <a:lnTo>
                    <a:pt x="219507" y="45301"/>
                  </a:lnTo>
                  <a:cubicBezTo>
                    <a:pt x="175323" y="42596"/>
                    <a:pt x="158458" y="38532"/>
                    <a:pt x="119113" y="39535"/>
                  </a:cubicBezTo>
                  <a:lnTo>
                    <a:pt x="120701" y="38519"/>
                  </a:lnTo>
                  <a:cubicBezTo>
                    <a:pt x="106706" y="36665"/>
                    <a:pt x="99149" y="37529"/>
                    <a:pt x="92888" y="41643"/>
                  </a:cubicBezTo>
                  <a:cubicBezTo>
                    <a:pt x="89979" y="39421"/>
                    <a:pt x="100076" y="38291"/>
                    <a:pt x="94628" y="36322"/>
                  </a:cubicBezTo>
                  <a:cubicBezTo>
                    <a:pt x="69939" y="48514"/>
                    <a:pt x="45326" y="27394"/>
                    <a:pt x="30277" y="35903"/>
                  </a:cubicBezTo>
                  <a:cubicBezTo>
                    <a:pt x="32245" y="26289"/>
                    <a:pt x="0" y="17132"/>
                    <a:pt x="13449" y="9639"/>
                  </a:cubicBezTo>
                  <a:lnTo>
                    <a:pt x="3340" y="10795"/>
                  </a:lnTo>
                  <a:cubicBezTo>
                    <a:pt x="6667" y="4445"/>
                    <a:pt x="35052" y="10630"/>
                    <a:pt x="40869" y="3988"/>
                  </a:cubicBezTo>
                  <a:lnTo>
                    <a:pt x="72771" y="10630"/>
                  </a:lnTo>
                  <a:cubicBezTo>
                    <a:pt x="71768" y="8242"/>
                    <a:pt x="77013" y="4711"/>
                    <a:pt x="71882" y="3886"/>
                  </a:cubicBezTo>
                  <a:cubicBezTo>
                    <a:pt x="79756" y="3759"/>
                    <a:pt x="86639" y="3416"/>
                    <a:pt x="7632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5" name="Shape 18861">
              <a:extLst>
                <a:ext uri="{FF2B5EF4-FFF2-40B4-BE49-F238E27FC236}">
                  <a16:creationId xmlns:a16="http://schemas.microsoft.com/office/drawing/2014/main" id="{BFFCC9A2-EEC3-42CB-A396-5005B209A8B9}"/>
                </a:ext>
              </a:extLst>
            </p:cNvPr>
            <p:cNvSpPr/>
            <p:nvPr/>
          </p:nvSpPr>
          <p:spPr>
            <a:xfrm>
              <a:off x="1522680" y="1680478"/>
              <a:ext cx="12986" cy="6365"/>
            </a:xfrm>
            <a:custGeom>
              <a:avLst/>
              <a:gdLst/>
              <a:ahLst/>
              <a:cxnLst/>
              <a:rect l="0" t="0" r="0" b="0"/>
              <a:pathLst>
                <a:path w="12986" h="6365">
                  <a:moveTo>
                    <a:pt x="12986" y="0"/>
                  </a:moveTo>
                  <a:lnTo>
                    <a:pt x="12986" y="6365"/>
                  </a:lnTo>
                  <a:lnTo>
                    <a:pt x="0" y="1541"/>
                  </a:lnTo>
                  <a:lnTo>
                    <a:pt x="129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6" name="Shape 18862">
              <a:extLst>
                <a:ext uri="{FF2B5EF4-FFF2-40B4-BE49-F238E27FC236}">
                  <a16:creationId xmlns:a16="http://schemas.microsoft.com/office/drawing/2014/main" id="{4024950E-3F5E-4DD3-ABF4-9C4EE1891EAA}"/>
                </a:ext>
              </a:extLst>
            </p:cNvPr>
            <p:cNvSpPr/>
            <p:nvPr/>
          </p:nvSpPr>
          <p:spPr>
            <a:xfrm>
              <a:off x="731882" y="1619752"/>
              <a:ext cx="803785" cy="73139"/>
            </a:xfrm>
            <a:custGeom>
              <a:avLst/>
              <a:gdLst/>
              <a:ahLst/>
              <a:cxnLst/>
              <a:rect l="0" t="0" r="0" b="0"/>
              <a:pathLst>
                <a:path w="803785" h="73139">
                  <a:moveTo>
                    <a:pt x="803785" y="10096"/>
                  </a:moveTo>
                  <a:lnTo>
                    <a:pt x="803785" y="54563"/>
                  </a:lnTo>
                  <a:lnTo>
                    <a:pt x="802903" y="54354"/>
                  </a:lnTo>
                  <a:cubicBezTo>
                    <a:pt x="800514" y="54184"/>
                    <a:pt x="798419" y="54908"/>
                    <a:pt x="796056" y="57683"/>
                  </a:cubicBezTo>
                  <a:cubicBezTo>
                    <a:pt x="797574" y="59106"/>
                    <a:pt x="800400" y="59033"/>
                    <a:pt x="803365" y="58479"/>
                  </a:cubicBezTo>
                  <a:lnTo>
                    <a:pt x="803785" y="58371"/>
                  </a:lnTo>
                  <a:lnTo>
                    <a:pt x="803785" y="60330"/>
                  </a:lnTo>
                  <a:lnTo>
                    <a:pt x="787396" y="58382"/>
                  </a:lnTo>
                  <a:cubicBezTo>
                    <a:pt x="773974" y="59184"/>
                    <a:pt x="772162" y="66221"/>
                    <a:pt x="761284" y="56019"/>
                  </a:cubicBezTo>
                  <a:cubicBezTo>
                    <a:pt x="772015" y="56528"/>
                    <a:pt x="784868" y="53098"/>
                    <a:pt x="778543" y="49568"/>
                  </a:cubicBezTo>
                  <a:lnTo>
                    <a:pt x="763037" y="52870"/>
                  </a:lnTo>
                  <a:cubicBezTo>
                    <a:pt x="761208" y="51168"/>
                    <a:pt x="771901" y="51676"/>
                    <a:pt x="764789" y="49720"/>
                  </a:cubicBezTo>
                  <a:cubicBezTo>
                    <a:pt x="760357" y="51130"/>
                    <a:pt x="751302" y="54432"/>
                    <a:pt x="747301" y="56566"/>
                  </a:cubicBezTo>
                  <a:lnTo>
                    <a:pt x="747504" y="56172"/>
                  </a:lnTo>
                  <a:lnTo>
                    <a:pt x="719475" y="57252"/>
                  </a:lnTo>
                  <a:cubicBezTo>
                    <a:pt x="724797" y="57505"/>
                    <a:pt x="726105" y="55156"/>
                    <a:pt x="720758" y="54889"/>
                  </a:cubicBezTo>
                  <a:lnTo>
                    <a:pt x="702382" y="58255"/>
                  </a:lnTo>
                  <a:cubicBezTo>
                    <a:pt x="708008" y="56642"/>
                    <a:pt x="702254" y="54660"/>
                    <a:pt x="694000" y="53619"/>
                  </a:cubicBezTo>
                  <a:cubicBezTo>
                    <a:pt x="670339" y="51676"/>
                    <a:pt x="675064" y="68059"/>
                    <a:pt x="656699" y="61531"/>
                  </a:cubicBezTo>
                  <a:cubicBezTo>
                    <a:pt x="659366" y="61671"/>
                    <a:pt x="659798" y="60858"/>
                    <a:pt x="662516" y="60998"/>
                  </a:cubicBezTo>
                  <a:lnTo>
                    <a:pt x="653067" y="58127"/>
                  </a:lnTo>
                  <a:cubicBezTo>
                    <a:pt x="651073" y="71742"/>
                    <a:pt x="597416" y="59512"/>
                    <a:pt x="595397" y="73139"/>
                  </a:cubicBezTo>
                  <a:cubicBezTo>
                    <a:pt x="581935" y="67627"/>
                    <a:pt x="594457" y="69862"/>
                    <a:pt x="611741" y="63423"/>
                  </a:cubicBezTo>
                  <a:lnTo>
                    <a:pt x="597416" y="59512"/>
                  </a:lnTo>
                  <a:cubicBezTo>
                    <a:pt x="603233" y="58991"/>
                    <a:pt x="608109" y="60033"/>
                    <a:pt x="614332" y="58712"/>
                  </a:cubicBezTo>
                  <a:cubicBezTo>
                    <a:pt x="595536" y="52971"/>
                    <a:pt x="577845" y="60198"/>
                    <a:pt x="567660" y="63753"/>
                  </a:cubicBezTo>
                  <a:cubicBezTo>
                    <a:pt x="560484" y="61785"/>
                    <a:pt x="573311" y="53530"/>
                    <a:pt x="552839" y="55778"/>
                  </a:cubicBezTo>
                  <a:cubicBezTo>
                    <a:pt x="523946" y="58432"/>
                    <a:pt x="558325" y="65722"/>
                    <a:pt x="540964" y="67322"/>
                  </a:cubicBezTo>
                  <a:lnTo>
                    <a:pt x="528379" y="60261"/>
                  </a:lnTo>
                  <a:cubicBezTo>
                    <a:pt x="506217" y="65659"/>
                    <a:pt x="489657" y="60833"/>
                    <a:pt x="470949" y="59944"/>
                  </a:cubicBezTo>
                  <a:cubicBezTo>
                    <a:pt x="466720" y="60515"/>
                    <a:pt x="464650" y="61239"/>
                    <a:pt x="463621" y="62001"/>
                  </a:cubicBezTo>
                  <a:cubicBezTo>
                    <a:pt x="443721" y="58941"/>
                    <a:pt x="421915" y="68897"/>
                    <a:pt x="406903" y="66586"/>
                  </a:cubicBezTo>
                  <a:cubicBezTo>
                    <a:pt x="410408" y="65125"/>
                    <a:pt x="398331" y="62140"/>
                    <a:pt x="396527" y="60427"/>
                  </a:cubicBezTo>
                  <a:lnTo>
                    <a:pt x="369451" y="64795"/>
                  </a:lnTo>
                  <a:cubicBezTo>
                    <a:pt x="381427" y="62941"/>
                    <a:pt x="380906" y="58889"/>
                    <a:pt x="383091" y="54952"/>
                  </a:cubicBezTo>
                  <a:cubicBezTo>
                    <a:pt x="374633" y="55372"/>
                    <a:pt x="370645" y="57594"/>
                    <a:pt x="364892" y="58115"/>
                  </a:cubicBezTo>
                  <a:cubicBezTo>
                    <a:pt x="368409" y="56693"/>
                    <a:pt x="371953" y="55219"/>
                    <a:pt x="367482" y="53403"/>
                  </a:cubicBezTo>
                  <a:lnTo>
                    <a:pt x="339072" y="60109"/>
                  </a:lnTo>
                  <a:cubicBezTo>
                    <a:pt x="340749" y="60807"/>
                    <a:pt x="344013" y="61061"/>
                    <a:pt x="346743" y="61252"/>
                  </a:cubicBezTo>
                  <a:cubicBezTo>
                    <a:pt x="339644" y="61290"/>
                    <a:pt x="324277" y="63843"/>
                    <a:pt x="314130" y="60528"/>
                  </a:cubicBezTo>
                  <a:cubicBezTo>
                    <a:pt x="315019" y="58979"/>
                    <a:pt x="318511" y="57505"/>
                    <a:pt x="319387" y="55931"/>
                  </a:cubicBezTo>
                  <a:cubicBezTo>
                    <a:pt x="327922" y="60388"/>
                    <a:pt x="332761" y="56591"/>
                    <a:pt x="337193" y="53568"/>
                  </a:cubicBezTo>
                  <a:cubicBezTo>
                    <a:pt x="317584" y="54254"/>
                    <a:pt x="332303" y="52539"/>
                    <a:pt x="322867" y="49657"/>
                  </a:cubicBezTo>
                  <a:cubicBezTo>
                    <a:pt x="309050" y="49809"/>
                    <a:pt x="303373" y="55181"/>
                    <a:pt x="307005" y="58585"/>
                  </a:cubicBezTo>
                  <a:cubicBezTo>
                    <a:pt x="291384" y="57048"/>
                    <a:pt x="286418" y="55994"/>
                    <a:pt x="270480" y="60083"/>
                  </a:cubicBezTo>
                  <a:lnTo>
                    <a:pt x="273502" y="54572"/>
                  </a:lnTo>
                  <a:lnTo>
                    <a:pt x="258847" y="56311"/>
                  </a:lnTo>
                  <a:lnTo>
                    <a:pt x="270721" y="49593"/>
                  </a:lnTo>
                  <a:cubicBezTo>
                    <a:pt x="242616" y="45847"/>
                    <a:pt x="265565" y="59042"/>
                    <a:pt x="234336" y="55931"/>
                  </a:cubicBezTo>
                  <a:lnTo>
                    <a:pt x="234259" y="51079"/>
                  </a:lnTo>
                  <a:cubicBezTo>
                    <a:pt x="222258" y="52946"/>
                    <a:pt x="218130" y="61112"/>
                    <a:pt x="208796" y="55308"/>
                  </a:cubicBezTo>
                  <a:cubicBezTo>
                    <a:pt x="197137" y="58242"/>
                    <a:pt x="228735" y="62140"/>
                    <a:pt x="201341" y="63131"/>
                  </a:cubicBezTo>
                  <a:cubicBezTo>
                    <a:pt x="196515" y="60630"/>
                    <a:pt x="186114" y="58800"/>
                    <a:pt x="178240" y="57823"/>
                  </a:cubicBezTo>
                  <a:cubicBezTo>
                    <a:pt x="169489" y="60033"/>
                    <a:pt x="184907" y="63563"/>
                    <a:pt x="190508" y="62890"/>
                  </a:cubicBezTo>
                  <a:cubicBezTo>
                    <a:pt x="149157" y="65176"/>
                    <a:pt x="164854" y="46342"/>
                    <a:pt x="127922" y="52718"/>
                  </a:cubicBezTo>
                  <a:cubicBezTo>
                    <a:pt x="140571" y="56197"/>
                    <a:pt x="117356" y="62078"/>
                    <a:pt x="147302" y="61937"/>
                  </a:cubicBezTo>
                  <a:cubicBezTo>
                    <a:pt x="133002" y="64795"/>
                    <a:pt x="119159" y="54927"/>
                    <a:pt x="104249" y="60198"/>
                  </a:cubicBezTo>
                  <a:lnTo>
                    <a:pt x="113965" y="54025"/>
                  </a:lnTo>
                  <a:cubicBezTo>
                    <a:pt x="108606" y="53898"/>
                    <a:pt x="102560" y="56146"/>
                    <a:pt x="99639" y="56896"/>
                  </a:cubicBezTo>
                  <a:lnTo>
                    <a:pt x="100859" y="52133"/>
                  </a:lnTo>
                  <a:cubicBezTo>
                    <a:pt x="82444" y="60490"/>
                    <a:pt x="66594" y="48171"/>
                    <a:pt x="55647" y="59106"/>
                  </a:cubicBezTo>
                  <a:cubicBezTo>
                    <a:pt x="63267" y="50495"/>
                    <a:pt x="41918" y="59613"/>
                    <a:pt x="34603" y="56261"/>
                  </a:cubicBezTo>
                  <a:cubicBezTo>
                    <a:pt x="49754" y="50203"/>
                    <a:pt x="78062" y="56413"/>
                    <a:pt x="80069" y="48475"/>
                  </a:cubicBezTo>
                  <a:cubicBezTo>
                    <a:pt x="73008" y="46062"/>
                    <a:pt x="66696" y="49961"/>
                    <a:pt x="59888" y="47612"/>
                  </a:cubicBezTo>
                  <a:cubicBezTo>
                    <a:pt x="64651" y="46444"/>
                    <a:pt x="71585" y="44335"/>
                    <a:pt x="73401" y="42722"/>
                  </a:cubicBezTo>
                  <a:cubicBezTo>
                    <a:pt x="50097" y="38226"/>
                    <a:pt x="36838" y="47523"/>
                    <a:pt x="22703" y="49593"/>
                  </a:cubicBezTo>
                  <a:lnTo>
                    <a:pt x="47646" y="47751"/>
                  </a:lnTo>
                  <a:cubicBezTo>
                    <a:pt x="45626" y="55702"/>
                    <a:pt x="36419" y="49111"/>
                    <a:pt x="29421" y="55334"/>
                  </a:cubicBezTo>
                  <a:cubicBezTo>
                    <a:pt x="23179" y="53206"/>
                    <a:pt x="17616" y="53686"/>
                    <a:pt x="12343" y="54370"/>
                  </a:cubicBezTo>
                  <a:lnTo>
                    <a:pt x="0" y="54583"/>
                  </a:lnTo>
                  <a:lnTo>
                    <a:pt x="0" y="54266"/>
                  </a:lnTo>
                  <a:lnTo>
                    <a:pt x="2573" y="53949"/>
                  </a:lnTo>
                  <a:lnTo>
                    <a:pt x="0" y="53661"/>
                  </a:lnTo>
                  <a:lnTo>
                    <a:pt x="0" y="16511"/>
                  </a:lnTo>
                  <a:lnTo>
                    <a:pt x="2967" y="16307"/>
                  </a:lnTo>
                  <a:lnTo>
                    <a:pt x="0" y="15301"/>
                  </a:lnTo>
                  <a:lnTo>
                    <a:pt x="0" y="12757"/>
                  </a:lnTo>
                  <a:lnTo>
                    <a:pt x="89" y="12752"/>
                  </a:lnTo>
                  <a:cubicBezTo>
                    <a:pt x="1033" y="12808"/>
                    <a:pt x="1367" y="12998"/>
                    <a:pt x="1354" y="13258"/>
                  </a:cubicBezTo>
                  <a:cubicBezTo>
                    <a:pt x="5393" y="13538"/>
                    <a:pt x="402" y="16598"/>
                    <a:pt x="10663" y="18072"/>
                  </a:cubicBezTo>
                  <a:cubicBezTo>
                    <a:pt x="26881" y="18428"/>
                    <a:pt x="27668" y="15239"/>
                    <a:pt x="36597" y="12243"/>
                  </a:cubicBezTo>
                  <a:lnTo>
                    <a:pt x="34107" y="11392"/>
                  </a:lnTo>
                  <a:lnTo>
                    <a:pt x="45106" y="10846"/>
                  </a:lnTo>
                  <a:cubicBezTo>
                    <a:pt x="53221" y="11023"/>
                    <a:pt x="16480" y="16611"/>
                    <a:pt x="42896" y="19570"/>
                  </a:cubicBezTo>
                  <a:cubicBezTo>
                    <a:pt x="43277" y="17983"/>
                    <a:pt x="58809" y="10351"/>
                    <a:pt x="65908" y="14503"/>
                  </a:cubicBezTo>
                  <a:cubicBezTo>
                    <a:pt x="52421" y="14198"/>
                    <a:pt x="54110" y="18224"/>
                    <a:pt x="59075" y="19938"/>
                  </a:cubicBezTo>
                  <a:lnTo>
                    <a:pt x="77999" y="20358"/>
                  </a:lnTo>
                  <a:lnTo>
                    <a:pt x="71750" y="13017"/>
                  </a:lnTo>
                  <a:cubicBezTo>
                    <a:pt x="125979" y="13423"/>
                    <a:pt x="182393" y="18643"/>
                    <a:pt x="240292" y="18186"/>
                  </a:cubicBezTo>
                  <a:cubicBezTo>
                    <a:pt x="239504" y="24612"/>
                    <a:pt x="281287" y="18516"/>
                    <a:pt x="276055" y="27965"/>
                  </a:cubicBezTo>
                  <a:lnTo>
                    <a:pt x="273833" y="27050"/>
                  </a:lnTo>
                  <a:cubicBezTo>
                    <a:pt x="259621" y="27978"/>
                    <a:pt x="277960" y="34506"/>
                    <a:pt x="289530" y="33451"/>
                  </a:cubicBezTo>
                  <a:cubicBezTo>
                    <a:pt x="277427" y="30429"/>
                    <a:pt x="311221" y="23978"/>
                    <a:pt x="281808" y="22568"/>
                  </a:cubicBezTo>
                  <a:lnTo>
                    <a:pt x="304541" y="18110"/>
                  </a:lnTo>
                  <a:cubicBezTo>
                    <a:pt x="317178" y="0"/>
                    <a:pt x="365209" y="19634"/>
                    <a:pt x="399677" y="13792"/>
                  </a:cubicBezTo>
                  <a:cubicBezTo>
                    <a:pt x="397239" y="14503"/>
                    <a:pt x="396603" y="15456"/>
                    <a:pt x="396311" y="16027"/>
                  </a:cubicBezTo>
                  <a:cubicBezTo>
                    <a:pt x="426931" y="10223"/>
                    <a:pt x="464980" y="20917"/>
                    <a:pt x="472080" y="18021"/>
                  </a:cubicBezTo>
                  <a:lnTo>
                    <a:pt x="474797" y="22999"/>
                  </a:lnTo>
                  <a:cubicBezTo>
                    <a:pt x="500985" y="15367"/>
                    <a:pt x="504096" y="14719"/>
                    <a:pt x="535313" y="17805"/>
                  </a:cubicBezTo>
                  <a:cubicBezTo>
                    <a:pt x="534907" y="18605"/>
                    <a:pt x="531300" y="20041"/>
                    <a:pt x="536240" y="21082"/>
                  </a:cubicBezTo>
                  <a:cubicBezTo>
                    <a:pt x="543758" y="17399"/>
                    <a:pt x="551315" y="13729"/>
                    <a:pt x="572689" y="14732"/>
                  </a:cubicBezTo>
                  <a:lnTo>
                    <a:pt x="571813" y="16307"/>
                  </a:lnTo>
                  <a:lnTo>
                    <a:pt x="605239" y="15481"/>
                  </a:lnTo>
                  <a:cubicBezTo>
                    <a:pt x="605010" y="30810"/>
                    <a:pt x="662541" y="6108"/>
                    <a:pt x="672574" y="22733"/>
                  </a:cubicBezTo>
                  <a:cubicBezTo>
                    <a:pt x="679128" y="18249"/>
                    <a:pt x="703588" y="16840"/>
                    <a:pt x="714459" y="14719"/>
                  </a:cubicBezTo>
                  <a:cubicBezTo>
                    <a:pt x="714535" y="15367"/>
                    <a:pt x="715208" y="16053"/>
                    <a:pt x="717024" y="16763"/>
                  </a:cubicBezTo>
                  <a:cubicBezTo>
                    <a:pt x="729864" y="8509"/>
                    <a:pt x="754083" y="19341"/>
                    <a:pt x="768307" y="18414"/>
                  </a:cubicBezTo>
                  <a:cubicBezTo>
                    <a:pt x="777578" y="16433"/>
                    <a:pt x="773565" y="13817"/>
                    <a:pt x="769526" y="11214"/>
                  </a:cubicBezTo>
                  <a:cubicBezTo>
                    <a:pt x="778696" y="14472"/>
                    <a:pt x="791354" y="12649"/>
                    <a:pt x="802559" y="10357"/>
                  </a:cubicBezTo>
                  <a:lnTo>
                    <a:pt x="803785" y="10096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7" name="Shape 18863">
              <a:extLst>
                <a:ext uri="{FF2B5EF4-FFF2-40B4-BE49-F238E27FC236}">
                  <a16:creationId xmlns:a16="http://schemas.microsoft.com/office/drawing/2014/main" id="{F44B3266-04CD-464D-B7FE-3B5092D5FBCC}"/>
                </a:ext>
              </a:extLst>
            </p:cNvPr>
            <p:cNvSpPr/>
            <p:nvPr/>
          </p:nvSpPr>
          <p:spPr>
            <a:xfrm>
              <a:off x="2732152" y="1648530"/>
              <a:ext cx="40222" cy="7091"/>
            </a:xfrm>
            <a:custGeom>
              <a:avLst/>
              <a:gdLst/>
              <a:ahLst/>
              <a:cxnLst/>
              <a:rect l="0" t="0" r="0" b="0"/>
              <a:pathLst>
                <a:path w="40222" h="7091">
                  <a:moveTo>
                    <a:pt x="8649" y="114"/>
                  </a:moveTo>
                  <a:cubicBezTo>
                    <a:pt x="14345" y="0"/>
                    <a:pt x="19441" y="1311"/>
                    <a:pt x="25214" y="2395"/>
                  </a:cubicBezTo>
                  <a:lnTo>
                    <a:pt x="40222" y="3064"/>
                  </a:lnTo>
                  <a:lnTo>
                    <a:pt x="40222" y="7091"/>
                  </a:lnTo>
                  <a:lnTo>
                    <a:pt x="15210" y="6516"/>
                  </a:lnTo>
                  <a:cubicBezTo>
                    <a:pt x="8103" y="6131"/>
                    <a:pt x="2673" y="5467"/>
                    <a:pt x="0" y="4254"/>
                  </a:cubicBezTo>
                  <a:cubicBezTo>
                    <a:pt x="6109" y="5817"/>
                    <a:pt x="17335" y="4458"/>
                    <a:pt x="22682" y="2667"/>
                  </a:cubicBezTo>
                  <a:lnTo>
                    <a:pt x="8649" y="114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8" name="Shape 18864">
              <a:extLst>
                <a:ext uri="{FF2B5EF4-FFF2-40B4-BE49-F238E27FC236}">
                  <a16:creationId xmlns:a16="http://schemas.microsoft.com/office/drawing/2014/main" id="{BE5C7C8F-7CB6-4B4A-84A0-B9CF27CBA79A}"/>
                </a:ext>
              </a:extLst>
            </p:cNvPr>
            <p:cNvSpPr/>
            <p:nvPr/>
          </p:nvSpPr>
          <p:spPr>
            <a:xfrm>
              <a:off x="1526960" y="1620452"/>
              <a:ext cx="1245414" cy="71308"/>
            </a:xfrm>
            <a:custGeom>
              <a:avLst/>
              <a:gdLst/>
              <a:ahLst/>
              <a:cxnLst/>
              <a:rect l="0" t="0" r="0" b="0"/>
              <a:pathLst>
                <a:path w="1245414" h="71308">
                  <a:moveTo>
                    <a:pt x="999624" y="507"/>
                  </a:moveTo>
                  <a:cubicBezTo>
                    <a:pt x="1014149" y="0"/>
                    <a:pt x="1027722" y="575"/>
                    <a:pt x="1033755" y="5827"/>
                  </a:cubicBezTo>
                  <a:cubicBezTo>
                    <a:pt x="1038555" y="1763"/>
                    <a:pt x="1060958" y="7021"/>
                    <a:pt x="1072159" y="5662"/>
                  </a:cubicBezTo>
                  <a:lnTo>
                    <a:pt x="1074991" y="9561"/>
                  </a:lnTo>
                  <a:cubicBezTo>
                    <a:pt x="1089571" y="10844"/>
                    <a:pt x="1098576" y="9446"/>
                    <a:pt x="1107288" y="8316"/>
                  </a:cubicBezTo>
                  <a:cubicBezTo>
                    <a:pt x="1136879" y="16432"/>
                    <a:pt x="1164273" y="8405"/>
                    <a:pt x="1190143" y="8976"/>
                  </a:cubicBezTo>
                  <a:lnTo>
                    <a:pt x="1190396" y="10106"/>
                  </a:lnTo>
                  <a:lnTo>
                    <a:pt x="1216622" y="7313"/>
                  </a:lnTo>
                  <a:cubicBezTo>
                    <a:pt x="1209751" y="10844"/>
                    <a:pt x="1221791" y="4874"/>
                    <a:pt x="1229678" y="5852"/>
                  </a:cubicBezTo>
                  <a:cubicBezTo>
                    <a:pt x="1233856" y="4907"/>
                    <a:pt x="1239329" y="4684"/>
                    <a:pt x="1244989" y="5014"/>
                  </a:cubicBezTo>
                  <a:lnTo>
                    <a:pt x="1245414" y="5078"/>
                  </a:lnTo>
                  <a:lnTo>
                    <a:pt x="1245414" y="9862"/>
                  </a:lnTo>
                  <a:lnTo>
                    <a:pt x="1242411" y="9402"/>
                  </a:lnTo>
                  <a:lnTo>
                    <a:pt x="1245414" y="10019"/>
                  </a:lnTo>
                  <a:lnTo>
                    <a:pt x="1245414" y="16652"/>
                  </a:lnTo>
                  <a:lnTo>
                    <a:pt x="1229316" y="15761"/>
                  </a:lnTo>
                  <a:cubicBezTo>
                    <a:pt x="1215536" y="17690"/>
                    <a:pt x="1211504" y="26563"/>
                    <a:pt x="1182434" y="25448"/>
                  </a:cubicBezTo>
                  <a:cubicBezTo>
                    <a:pt x="1178839" y="26655"/>
                    <a:pt x="1190536" y="19086"/>
                    <a:pt x="1169899" y="21181"/>
                  </a:cubicBezTo>
                  <a:cubicBezTo>
                    <a:pt x="1143927" y="25092"/>
                    <a:pt x="1124916" y="33958"/>
                    <a:pt x="1124966" y="42428"/>
                  </a:cubicBezTo>
                  <a:cubicBezTo>
                    <a:pt x="1135888" y="39952"/>
                    <a:pt x="1157745" y="34986"/>
                    <a:pt x="1161110" y="41120"/>
                  </a:cubicBezTo>
                  <a:cubicBezTo>
                    <a:pt x="1150188" y="43609"/>
                    <a:pt x="1131341" y="45108"/>
                    <a:pt x="1130376" y="49095"/>
                  </a:cubicBezTo>
                  <a:cubicBezTo>
                    <a:pt x="1119073" y="41983"/>
                    <a:pt x="1150988" y="46975"/>
                    <a:pt x="1136155" y="41070"/>
                  </a:cubicBezTo>
                  <a:cubicBezTo>
                    <a:pt x="1128497" y="41235"/>
                    <a:pt x="1125207" y="43545"/>
                    <a:pt x="1121639" y="44765"/>
                  </a:cubicBezTo>
                  <a:cubicBezTo>
                    <a:pt x="1126744" y="41818"/>
                    <a:pt x="1114755" y="39812"/>
                    <a:pt x="1112469" y="38161"/>
                  </a:cubicBezTo>
                  <a:cubicBezTo>
                    <a:pt x="1087641" y="38098"/>
                    <a:pt x="1073328" y="34986"/>
                    <a:pt x="1046683" y="34376"/>
                  </a:cubicBezTo>
                  <a:cubicBezTo>
                    <a:pt x="1045274" y="33348"/>
                    <a:pt x="1042353" y="31087"/>
                    <a:pt x="1043115" y="29335"/>
                  </a:cubicBezTo>
                  <a:cubicBezTo>
                    <a:pt x="1030097" y="31290"/>
                    <a:pt x="1011530" y="41908"/>
                    <a:pt x="1016394" y="46327"/>
                  </a:cubicBezTo>
                  <a:cubicBezTo>
                    <a:pt x="1001141" y="46619"/>
                    <a:pt x="1000316" y="43266"/>
                    <a:pt x="987323" y="45222"/>
                  </a:cubicBezTo>
                  <a:cubicBezTo>
                    <a:pt x="1008063" y="51585"/>
                    <a:pt x="983259" y="44168"/>
                    <a:pt x="981037" y="51001"/>
                  </a:cubicBezTo>
                  <a:cubicBezTo>
                    <a:pt x="967753" y="51839"/>
                    <a:pt x="976401" y="47699"/>
                    <a:pt x="970280" y="46137"/>
                  </a:cubicBezTo>
                  <a:cubicBezTo>
                    <a:pt x="968083" y="46861"/>
                    <a:pt x="962787" y="49133"/>
                    <a:pt x="962432" y="50975"/>
                  </a:cubicBezTo>
                  <a:cubicBezTo>
                    <a:pt x="954278" y="45793"/>
                    <a:pt x="978256" y="37437"/>
                    <a:pt x="968667" y="31404"/>
                  </a:cubicBezTo>
                  <a:cubicBezTo>
                    <a:pt x="962012" y="27608"/>
                    <a:pt x="933501" y="20762"/>
                    <a:pt x="931444" y="20241"/>
                  </a:cubicBezTo>
                  <a:cubicBezTo>
                    <a:pt x="925119" y="26033"/>
                    <a:pt x="926986" y="49833"/>
                    <a:pt x="936473" y="57541"/>
                  </a:cubicBezTo>
                  <a:cubicBezTo>
                    <a:pt x="935469" y="61529"/>
                    <a:pt x="923900" y="53274"/>
                    <a:pt x="918083" y="52829"/>
                  </a:cubicBezTo>
                  <a:cubicBezTo>
                    <a:pt x="901205" y="46403"/>
                    <a:pt x="892340" y="57884"/>
                    <a:pt x="878306" y="55344"/>
                  </a:cubicBezTo>
                  <a:lnTo>
                    <a:pt x="889000" y="51737"/>
                  </a:lnTo>
                  <a:cubicBezTo>
                    <a:pt x="886689" y="50086"/>
                    <a:pt x="866026" y="52194"/>
                    <a:pt x="862749" y="54518"/>
                  </a:cubicBezTo>
                  <a:cubicBezTo>
                    <a:pt x="862228" y="52270"/>
                    <a:pt x="873442" y="42962"/>
                    <a:pt x="867029" y="40269"/>
                  </a:cubicBezTo>
                  <a:cubicBezTo>
                    <a:pt x="841820" y="39075"/>
                    <a:pt x="817906" y="51496"/>
                    <a:pt x="819467" y="58227"/>
                  </a:cubicBezTo>
                  <a:lnTo>
                    <a:pt x="858126" y="51229"/>
                  </a:lnTo>
                  <a:cubicBezTo>
                    <a:pt x="859473" y="56855"/>
                    <a:pt x="830669" y="56868"/>
                    <a:pt x="832257" y="63612"/>
                  </a:cubicBezTo>
                  <a:lnTo>
                    <a:pt x="796684" y="61618"/>
                  </a:lnTo>
                  <a:cubicBezTo>
                    <a:pt x="801179" y="61440"/>
                    <a:pt x="814896" y="59827"/>
                    <a:pt x="809498" y="56728"/>
                  </a:cubicBezTo>
                  <a:cubicBezTo>
                    <a:pt x="794220" y="57033"/>
                    <a:pt x="801586" y="55750"/>
                    <a:pt x="791375" y="53147"/>
                  </a:cubicBezTo>
                  <a:cubicBezTo>
                    <a:pt x="808901" y="46022"/>
                    <a:pt x="841007" y="27734"/>
                    <a:pt x="852437" y="19034"/>
                  </a:cubicBezTo>
                  <a:lnTo>
                    <a:pt x="834060" y="22794"/>
                  </a:lnTo>
                  <a:lnTo>
                    <a:pt x="829475" y="19492"/>
                  </a:lnTo>
                  <a:cubicBezTo>
                    <a:pt x="805536" y="23937"/>
                    <a:pt x="783920" y="45958"/>
                    <a:pt x="777621" y="51737"/>
                  </a:cubicBezTo>
                  <a:cubicBezTo>
                    <a:pt x="763854" y="50315"/>
                    <a:pt x="768680" y="38301"/>
                    <a:pt x="771944" y="35977"/>
                  </a:cubicBezTo>
                  <a:cubicBezTo>
                    <a:pt x="744881" y="35380"/>
                    <a:pt x="745223" y="52956"/>
                    <a:pt x="717957" y="51242"/>
                  </a:cubicBezTo>
                  <a:lnTo>
                    <a:pt x="728193" y="53858"/>
                  </a:lnTo>
                  <a:cubicBezTo>
                    <a:pt x="721754" y="54976"/>
                    <a:pt x="698361" y="52575"/>
                    <a:pt x="700862" y="54773"/>
                  </a:cubicBezTo>
                  <a:cubicBezTo>
                    <a:pt x="695465" y="51585"/>
                    <a:pt x="690499" y="44054"/>
                    <a:pt x="696532" y="42021"/>
                  </a:cubicBezTo>
                  <a:lnTo>
                    <a:pt x="672376" y="53299"/>
                  </a:lnTo>
                  <a:cubicBezTo>
                    <a:pt x="675920" y="52105"/>
                    <a:pt x="673595" y="42492"/>
                    <a:pt x="675119" y="40764"/>
                  </a:cubicBezTo>
                  <a:cubicBezTo>
                    <a:pt x="665404" y="40396"/>
                    <a:pt x="658584" y="51877"/>
                    <a:pt x="664731" y="53464"/>
                  </a:cubicBezTo>
                  <a:cubicBezTo>
                    <a:pt x="645782" y="46505"/>
                    <a:pt x="650481" y="50302"/>
                    <a:pt x="635114" y="42136"/>
                  </a:cubicBezTo>
                  <a:cubicBezTo>
                    <a:pt x="629514" y="42809"/>
                    <a:pt x="635635" y="52360"/>
                    <a:pt x="639725" y="53414"/>
                  </a:cubicBezTo>
                  <a:cubicBezTo>
                    <a:pt x="627063" y="55992"/>
                    <a:pt x="619633" y="54773"/>
                    <a:pt x="613639" y="53731"/>
                  </a:cubicBezTo>
                  <a:cubicBezTo>
                    <a:pt x="634555" y="49591"/>
                    <a:pt x="619329" y="32128"/>
                    <a:pt x="623291" y="24801"/>
                  </a:cubicBezTo>
                  <a:lnTo>
                    <a:pt x="578295" y="53515"/>
                  </a:lnTo>
                  <a:cubicBezTo>
                    <a:pt x="579806" y="51801"/>
                    <a:pt x="583362" y="42606"/>
                    <a:pt x="583121" y="41501"/>
                  </a:cubicBezTo>
                  <a:cubicBezTo>
                    <a:pt x="579361" y="50036"/>
                    <a:pt x="527799" y="51153"/>
                    <a:pt x="502577" y="49972"/>
                  </a:cubicBezTo>
                  <a:lnTo>
                    <a:pt x="506362" y="49895"/>
                  </a:lnTo>
                  <a:cubicBezTo>
                    <a:pt x="511467" y="46949"/>
                    <a:pt x="489763" y="44587"/>
                    <a:pt x="480898" y="47585"/>
                  </a:cubicBezTo>
                  <a:cubicBezTo>
                    <a:pt x="482397" y="45870"/>
                    <a:pt x="484454" y="46390"/>
                    <a:pt x="488252" y="46314"/>
                  </a:cubicBezTo>
                  <a:cubicBezTo>
                    <a:pt x="471399" y="39875"/>
                    <a:pt x="466382" y="59243"/>
                    <a:pt x="449212" y="51674"/>
                  </a:cubicBezTo>
                  <a:cubicBezTo>
                    <a:pt x="464769" y="52487"/>
                    <a:pt x="467830" y="49045"/>
                    <a:pt x="467042" y="45667"/>
                  </a:cubicBezTo>
                  <a:cubicBezTo>
                    <a:pt x="454292" y="48753"/>
                    <a:pt x="424726" y="45400"/>
                    <a:pt x="430924" y="55445"/>
                  </a:cubicBezTo>
                  <a:cubicBezTo>
                    <a:pt x="422732" y="53337"/>
                    <a:pt x="415379" y="54620"/>
                    <a:pt x="416077" y="49527"/>
                  </a:cubicBezTo>
                  <a:lnTo>
                    <a:pt x="384734" y="55522"/>
                  </a:lnTo>
                  <a:cubicBezTo>
                    <a:pt x="387071" y="54480"/>
                    <a:pt x="389090" y="51522"/>
                    <a:pt x="379921" y="50836"/>
                  </a:cubicBezTo>
                  <a:cubicBezTo>
                    <a:pt x="397485" y="52169"/>
                    <a:pt x="414490" y="42797"/>
                    <a:pt x="423748" y="49362"/>
                  </a:cubicBezTo>
                  <a:cubicBezTo>
                    <a:pt x="424206" y="43152"/>
                    <a:pt x="417601" y="39837"/>
                    <a:pt x="426009" y="34592"/>
                  </a:cubicBezTo>
                  <a:cubicBezTo>
                    <a:pt x="392100" y="37539"/>
                    <a:pt x="373533" y="48143"/>
                    <a:pt x="352158" y="55344"/>
                  </a:cubicBezTo>
                  <a:lnTo>
                    <a:pt x="322288" y="50861"/>
                  </a:lnTo>
                  <a:lnTo>
                    <a:pt x="321043" y="53706"/>
                  </a:lnTo>
                  <a:lnTo>
                    <a:pt x="315849" y="46555"/>
                  </a:lnTo>
                  <a:cubicBezTo>
                    <a:pt x="312115" y="48194"/>
                    <a:pt x="309740" y="49616"/>
                    <a:pt x="308966" y="48930"/>
                  </a:cubicBezTo>
                  <a:cubicBezTo>
                    <a:pt x="308280" y="48283"/>
                    <a:pt x="309220" y="47343"/>
                    <a:pt x="310693" y="46289"/>
                  </a:cubicBezTo>
                  <a:cubicBezTo>
                    <a:pt x="307543" y="46644"/>
                    <a:pt x="304698" y="47292"/>
                    <a:pt x="303213" y="48029"/>
                  </a:cubicBezTo>
                  <a:cubicBezTo>
                    <a:pt x="302044" y="44269"/>
                    <a:pt x="307315" y="39952"/>
                    <a:pt x="312953" y="36053"/>
                  </a:cubicBezTo>
                  <a:cubicBezTo>
                    <a:pt x="315646" y="37348"/>
                    <a:pt x="318414" y="38681"/>
                    <a:pt x="321170" y="40002"/>
                  </a:cubicBezTo>
                  <a:cubicBezTo>
                    <a:pt x="327012" y="36421"/>
                    <a:pt x="331254" y="32725"/>
                    <a:pt x="323088" y="30350"/>
                  </a:cubicBezTo>
                  <a:cubicBezTo>
                    <a:pt x="321945" y="30833"/>
                    <a:pt x="320459" y="31354"/>
                    <a:pt x="318910" y="31887"/>
                  </a:cubicBezTo>
                  <a:cubicBezTo>
                    <a:pt x="322644" y="29208"/>
                    <a:pt x="324942" y="27010"/>
                    <a:pt x="322186" y="25943"/>
                  </a:cubicBezTo>
                  <a:lnTo>
                    <a:pt x="299364" y="29398"/>
                  </a:lnTo>
                  <a:cubicBezTo>
                    <a:pt x="301968" y="30363"/>
                    <a:pt x="305829" y="32395"/>
                    <a:pt x="310375" y="34732"/>
                  </a:cubicBezTo>
                  <a:cubicBezTo>
                    <a:pt x="296063" y="39405"/>
                    <a:pt x="279743" y="45108"/>
                    <a:pt x="292519" y="49934"/>
                  </a:cubicBezTo>
                  <a:lnTo>
                    <a:pt x="275133" y="45717"/>
                  </a:lnTo>
                  <a:cubicBezTo>
                    <a:pt x="254711" y="52817"/>
                    <a:pt x="258254" y="51369"/>
                    <a:pt x="233401" y="56639"/>
                  </a:cubicBezTo>
                  <a:cubicBezTo>
                    <a:pt x="232029" y="54150"/>
                    <a:pt x="238646" y="52042"/>
                    <a:pt x="234188" y="50213"/>
                  </a:cubicBezTo>
                  <a:cubicBezTo>
                    <a:pt x="216052" y="58240"/>
                    <a:pt x="189941" y="40841"/>
                    <a:pt x="185991" y="47915"/>
                  </a:cubicBezTo>
                  <a:cubicBezTo>
                    <a:pt x="171348" y="49654"/>
                    <a:pt x="179908" y="54087"/>
                    <a:pt x="170586" y="56068"/>
                  </a:cubicBezTo>
                  <a:cubicBezTo>
                    <a:pt x="171031" y="55280"/>
                    <a:pt x="171907" y="53706"/>
                    <a:pt x="169202" y="53579"/>
                  </a:cubicBezTo>
                  <a:lnTo>
                    <a:pt x="158140" y="58697"/>
                  </a:lnTo>
                  <a:cubicBezTo>
                    <a:pt x="153670" y="56868"/>
                    <a:pt x="168326" y="55141"/>
                    <a:pt x="155854" y="52944"/>
                  </a:cubicBezTo>
                  <a:cubicBezTo>
                    <a:pt x="134544" y="56779"/>
                    <a:pt x="122022" y="59396"/>
                    <a:pt x="104204" y="56945"/>
                  </a:cubicBezTo>
                  <a:cubicBezTo>
                    <a:pt x="78854" y="58163"/>
                    <a:pt x="115075" y="67142"/>
                    <a:pt x="93650" y="66126"/>
                  </a:cubicBezTo>
                  <a:cubicBezTo>
                    <a:pt x="90500" y="61948"/>
                    <a:pt x="87719" y="56969"/>
                    <a:pt x="74346" y="56348"/>
                  </a:cubicBezTo>
                  <a:cubicBezTo>
                    <a:pt x="67285" y="59217"/>
                    <a:pt x="68237" y="62494"/>
                    <a:pt x="56236" y="64348"/>
                  </a:cubicBezTo>
                  <a:lnTo>
                    <a:pt x="56985" y="57935"/>
                  </a:lnTo>
                  <a:cubicBezTo>
                    <a:pt x="45885" y="58202"/>
                    <a:pt x="37021" y="59396"/>
                    <a:pt x="36931" y="54544"/>
                  </a:cubicBezTo>
                  <a:cubicBezTo>
                    <a:pt x="27851" y="57287"/>
                    <a:pt x="21590" y="56804"/>
                    <a:pt x="16840" y="55776"/>
                  </a:cubicBezTo>
                  <a:cubicBezTo>
                    <a:pt x="0" y="59167"/>
                    <a:pt x="29235" y="68793"/>
                    <a:pt x="33160" y="71308"/>
                  </a:cubicBezTo>
                  <a:cubicBezTo>
                    <a:pt x="24879" y="68901"/>
                    <a:pt x="17878" y="68397"/>
                    <a:pt x="11768" y="67528"/>
                  </a:cubicBezTo>
                  <a:lnTo>
                    <a:pt x="8706" y="66391"/>
                  </a:lnTo>
                  <a:lnTo>
                    <a:pt x="8706" y="60026"/>
                  </a:lnTo>
                  <a:lnTo>
                    <a:pt x="10376" y="59827"/>
                  </a:lnTo>
                  <a:lnTo>
                    <a:pt x="8706" y="59629"/>
                  </a:lnTo>
                  <a:lnTo>
                    <a:pt x="8706" y="57670"/>
                  </a:lnTo>
                  <a:lnTo>
                    <a:pt x="16434" y="55687"/>
                  </a:lnTo>
                  <a:lnTo>
                    <a:pt x="8706" y="53862"/>
                  </a:lnTo>
                  <a:lnTo>
                    <a:pt x="8706" y="9395"/>
                  </a:lnTo>
                  <a:lnTo>
                    <a:pt x="22578" y="6441"/>
                  </a:lnTo>
                  <a:cubicBezTo>
                    <a:pt x="26836" y="5636"/>
                    <a:pt x="30112" y="5290"/>
                    <a:pt x="31788" y="5979"/>
                  </a:cubicBezTo>
                  <a:cubicBezTo>
                    <a:pt x="45225" y="6614"/>
                    <a:pt x="36805" y="11859"/>
                    <a:pt x="40475" y="15263"/>
                  </a:cubicBezTo>
                  <a:cubicBezTo>
                    <a:pt x="60452" y="13802"/>
                    <a:pt x="37122" y="1382"/>
                    <a:pt x="63932" y="7490"/>
                  </a:cubicBezTo>
                  <a:cubicBezTo>
                    <a:pt x="60820" y="8151"/>
                    <a:pt x="55054" y="8710"/>
                    <a:pt x="57290" y="9611"/>
                  </a:cubicBezTo>
                  <a:cubicBezTo>
                    <a:pt x="67526" y="10894"/>
                    <a:pt x="85827" y="28522"/>
                    <a:pt x="96025" y="24978"/>
                  </a:cubicBezTo>
                  <a:lnTo>
                    <a:pt x="89281" y="22223"/>
                  </a:lnTo>
                  <a:cubicBezTo>
                    <a:pt x="107950" y="18260"/>
                    <a:pt x="133452" y="34732"/>
                    <a:pt x="136449" y="24369"/>
                  </a:cubicBezTo>
                  <a:lnTo>
                    <a:pt x="134696" y="19555"/>
                  </a:lnTo>
                  <a:cubicBezTo>
                    <a:pt x="166853" y="25931"/>
                    <a:pt x="148336" y="17676"/>
                    <a:pt x="180937" y="23251"/>
                  </a:cubicBezTo>
                  <a:lnTo>
                    <a:pt x="180530" y="24051"/>
                  </a:lnTo>
                  <a:cubicBezTo>
                    <a:pt x="194742" y="23112"/>
                    <a:pt x="202438" y="29118"/>
                    <a:pt x="209398" y="21397"/>
                  </a:cubicBezTo>
                  <a:lnTo>
                    <a:pt x="204521" y="20343"/>
                  </a:lnTo>
                  <a:cubicBezTo>
                    <a:pt x="222148" y="19733"/>
                    <a:pt x="223723" y="20317"/>
                    <a:pt x="241681" y="20699"/>
                  </a:cubicBezTo>
                  <a:cubicBezTo>
                    <a:pt x="243789" y="19962"/>
                    <a:pt x="252476" y="18806"/>
                    <a:pt x="254978" y="20432"/>
                  </a:cubicBezTo>
                  <a:cubicBezTo>
                    <a:pt x="255791" y="14019"/>
                    <a:pt x="296697" y="17473"/>
                    <a:pt x="304698" y="17854"/>
                  </a:cubicBezTo>
                  <a:cubicBezTo>
                    <a:pt x="290475" y="18793"/>
                    <a:pt x="297206" y="21537"/>
                    <a:pt x="301244" y="24153"/>
                  </a:cubicBezTo>
                  <a:cubicBezTo>
                    <a:pt x="309626" y="18907"/>
                    <a:pt x="315417" y="18362"/>
                    <a:pt x="327012" y="22159"/>
                  </a:cubicBezTo>
                  <a:cubicBezTo>
                    <a:pt x="328689" y="14158"/>
                    <a:pt x="331000" y="5624"/>
                    <a:pt x="353898" y="5166"/>
                  </a:cubicBezTo>
                  <a:cubicBezTo>
                    <a:pt x="350342" y="6372"/>
                    <a:pt x="344793" y="7046"/>
                    <a:pt x="347066" y="8697"/>
                  </a:cubicBezTo>
                  <a:cubicBezTo>
                    <a:pt x="349402" y="10348"/>
                    <a:pt x="354724" y="8532"/>
                    <a:pt x="356514" y="7935"/>
                  </a:cubicBezTo>
                  <a:cubicBezTo>
                    <a:pt x="358801" y="9573"/>
                    <a:pt x="351447" y="10856"/>
                    <a:pt x="354013" y="13637"/>
                  </a:cubicBezTo>
                  <a:cubicBezTo>
                    <a:pt x="369481" y="6004"/>
                    <a:pt x="380746" y="13091"/>
                    <a:pt x="403161" y="10373"/>
                  </a:cubicBezTo>
                  <a:cubicBezTo>
                    <a:pt x="396037" y="12786"/>
                    <a:pt x="402171" y="14349"/>
                    <a:pt x="404724" y="17104"/>
                  </a:cubicBezTo>
                  <a:cubicBezTo>
                    <a:pt x="406464" y="8049"/>
                    <a:pt x="435407" y="24991"/>
                    <a:pt x="426885" y="13295"/>
                  </a:cubicBezTo>
                  <a:cubicBezTo>
                    <a:pt x="470802" y="20305"/>
                    <a:pt x="538353" y="13802"/>
                    <a:pt x="555460" y="21346"/>
                  </a:cubicBezTo>
                  <a:cubicBezTo>
                    <a:pt x="560083" y="24623"/>
                    <a:pt x="572313" y="19301"/>
                    <a:pt x="579958" y="19162"/>
                  </a:cubicBezTo>
                  <a:lnTo>
                    <a:pt x="578917" y="23124"/>
                  </a:lnTo>
                  <a:cubicBezTo>
                    <a:pt x="600304" y="15923"/>
                    <a:pt x="595566" y="20457"/>
                    <a:pt x="620725" y="13193"/>
                  </a:cubicBezTo>
                  <a:cubicBezTo>
                    <a:pt x="610311" y="17918"/>
                    <a:pt x="614655" y="20089"/>
                    <a:pt x="625158" y="23835"/>
                  </a:cubicBezTo>
                  <a:lnTo>
                    <a:pt x="642429" y="15567"/>
                  </a:lnTo>
                  <a:lnTo>
                    <a:pt x="645782" y="21714"/>
                  </a:lnTo>
                  <a:cubicBezTo>
                    <a:pt x="652881" y="19301"/>
                    <a:pt x="660794" y="20279"/>
                    <a:pt x="668693" y="21258"/>
                  </a:cubicBezTo>
                  <a:cubicBezTo>
                    <a:pt x="664871" y="21320"/>
                    <a:pt x="666954" y="21854"/>
                    <a:pt x="667195" y="22959"/>
                  </a:cubicBezTo>
                  <a:cubicBezTo>
                    <a:pt x="670979" y="14425"/>
                    <a:pt x="701879" y="15441"/>
                    <a:pt x="706653" y="11377"/>
                  </a:cubicBezTo>
                  <a:cubicBezTo>
                    <a:pt x="714375" y="19695"/>
                    <a:pt x="727342" y="9268"/>
                    <a:pt x="732993" y="17066"/>
                  </a:cubicBezTo>
                  <a:cubicBezTo>
                    <a:pt x="735533" y="15911"/>
                    <a:pt x="738810" y="14958"/>
                    <a:pt x="742391" y="14158"/>
                  </a:cubicBezTo>
                  <a:cubicBezTo>
                    <a:pt x="738670" y="10526"/>
                    <a:pt x="737299" y="6449"/>
                    <a:pt x="744271" y="8227"/>
                  </a:cubicBezTo>
                  <a:lnTo>
                    <a:pt x="745909" y="8100"/>
                  </a:lnTo>
                  <a:lnTo>
                    <a:pt x="748932" y="12926"/>
                  </a:lnTo>
                  <a:cubicBezTo>
                    <a:pt x="756031" y="11795"/>
                    <a:pt x="763270" y="11237"/>
                    <a:pt x="768033" y="11148"/>
                  </a:cubicBezTo>
                  <a:cubicBezTo>
                    <a:pt x="765886" y="10729"/>
                    <a:pt x="763397" y="9827"/>
                    <a:pt x="760806" y="8735"/>
                  </a:cubicBezTo>
                  <a:cubicBezTo>
                    <a:pt x="763854" y="9459"/>
                    <a:pt x="766674" y="10361"/>
                    <a:pt x="769404" y="11135"/>
                  </a:cubicBezTo>
                  <a:cubicBezTo>
                    <a:pt x="770369" y="11123"/>
                    <a:pt x="771309" y="11135"/>
                    <a:pt x="771944" y="11199"/>
                  </a:cubicBezTo>
                  <a:lnTo>
                    <a:pt x="770408" y="11415"/>
                  </a:lnTo>
                  <a:cubicBezTo>
                    <a:pt x="774751" y="12557"/>
                    <a:pt x="779234" y="13116"/>
                    <a:pt x="785419" y="11478"/>
                  </a:cubicBezTo>
                  <a:cubicBezTo>
                    <a:pt x="810260" y="18869"/>
                    <a:pt x="840664" y="1331"/>
                    <a:pt x="868045" y="11491"/>
                  </a:cubicBezTo>
                  <a:cubicBezTo>
                    <a:pt x="863930" y="10450"/>
                    <a:pt x="858126" y="9992"/>
                    <a:pt x="856564" y="11719"/>
                  </a:cubicBezTo>
                  <a:cubicBezTo>
                    <a:pt x="879475" y="11250"/>
                    <a:pt x="902246" y="18145"/>
                    <a:pt x="916737" y="14450"/>
                  </a:cubicBezTo>
                  <a:lnTo>
                    <a:pt x="915696" y="9954"/>
                  </a:lnTo>
                  <a:cubicBezTo>
                    <a:pt x="932510" y="7910"/>
                    <a:pt x="945502" y="6475"/>
                    <a:pt x="959041" y="6766"/>
                  </a:cubicBezTo>
                  <a:lnTo>
                    <a:pt x="959777" y="1674"/>
                  </a:lnTo>
                  <a:cubicBezTo>
                    <a:pt x="969620" y="2601"/>
                    <a:pt x="985098" y="1013"/>
                    <a:pt x="999624" y="50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9" name="Shape 18865">
              <a:extLst>
                <a:ext uri="{FF2B5EF4-FFF2-40B4-BE49-F238E27FC236}">
                  <a16:creationId xmlns:a16="http://schemas.microsoft.com/office/drawing/2014/main" id="{C94C03AC-E67B-4933-A043-666D12605B8F}"/>
                </a:ext>
              </a:extLst>
            </p:cNvPr>
            <p:cNvSpPr/>
            <p:nvPr/>
          </p:nvSpPr>
          <p:spPr>
            <a:xfrm>
              <a:off x="2772375" y="1624310"/>
              <a:ext cx="160476" cy="33884"/>
            </a:xfrm>
            <a:custGeom>
              <a:avLst/>
              <a:gdLst/>
              <a:ahLst/>
              <a:cxnLst/>
              <a:rect l="0" t="0" r="0" b="0"/>
              <a:pathLst>
                <a:path w="160476" h="33884">
                  <a:moveTo>
                    <a:pt x="85660" y="0"/>
                  </a:moveTo>
                  <a:cubicBezTo>
                    <a:pt x="100748" y="7036"/>
                    <a:pt x="109193" y="2274"/>
                    <a:pt x="120738" y="10529"/>
                  </a:cubicBezTo>
                  <a:cubicBezTo>
                    <a:pt x="105066" y="1245"/>
                    <a:pt x="155320" y="10452"/>
                    <a:pt x="145566" y="1613"/>
                  </a:cubicBezTo>
                  <a:cubicBezTo>
                    <a:pt x="156831" y="8713"/>
                    <a:pt x="153275" y="1943"/>
                    <a:pt x="160476" y="8027"/>
                  </a:cubicBezTo>
                  <a:cubicBezTo>
                    <a:pt x="144639" y="6083"/>
                    <a:pt x="128891" y="12612"/>
                    <a:pt x="116140" y="15697"/>
                  </a:cubicBezTo>
                  <a:lnTo>
                    <a:pt x="128675" y="19965"/>
                  </a:lnTo>
                  <a:cubicBezTo>
                    <a:pt x="120509" y="28017"/>
                    <a:pt x="100557" y="16967"/>
                    <a:pt x="93115" y="19686"/>
                  </a:cubicBezTo>
                  <a:cubicBezTo>
                    <a:pt x="98132" y="17818"/>
                    <a:pt x="109422" y="19686"/>
                    <a:pt x="109803" y="21489"/>
                  </a:cubicBezTo>
                  <a:lnTo>
                    <a:pt x="106462" y="15329"/>
                  </a:lnTo>
                  <a:cubicBezTo>
                    <a:pt x="88581" y="12865"/>
                    <a:pt x="74357" y="17679"/>
                    <a:pt x="61657" y="20740"/>
                  </a:cubicBezTo>
                  <a:cubicBezTo>
                    <a:pt x="73646" y="22771"/>
                    <a:pt x="47141" y="24435"/>
                    <a:pt x="55828" y="28779"/>
                  </a:cubicBezTo>
                  <a:lnTo>
                    <a:pt x="65302" y="28029"/>
                  </a:lnTo>
                  <a:cubicBezTo>
                    <a:pt x="69633" y="30201"/>
                    <a:pt x="60463" y="32068"/>
                    <a:pt x="55155" y="33884"/>
                  </a:cubicBezTo>
                  <a:cubicBezTo>
                    <a:pt x="40207" y="31642"/>
                    <a:pt x="19036" y="31503"/>
                    <a:pt x="265" y="31317"/>
                  </a:cubicBezTo>
                  <a:lnTo>
                    <a:pt x="0" y="31310"/>
                  </a:lnTo>
                  <a:lnTo>
                    <a:pt x="0" y="27284"/>
                  </a:lnTo>
                  <a:lnTo>
                    <a:pt x="5624" y="27534"/>
                  </a:lnTo>
                  <a:cubicBezTo>
                    <a:pt x="2792" y="23647"/>
                    <a:pt x="14984" y="18314"/>
                    <a:pt x="2221" y="12916"/>
                  </a:cubicBezTo>
                  <a:lnTo>
                    <a:pt x="0" y="12794"/>
                  </a:lnTo>
                  <a:lnTo>
                    <a:pt x="0" y="6161"/>
                  </a:lnTo>
                  <a:lnTo>
                    <a:pt x="2653" y="6706"/>
                  </a:lnTo>
                  <a:lnTo>
                    <a:pt x="3085" y="6477"/>
                  </a:lnTo>
                  <a:lnTo>
                    <a:pt x="0" y="6004"/>
                  </a:lnTo>
                  <a:lnTo>
                    <a:pt x="0" y="1220"/>
                  </a:lnTo>
                  <a:lnTo>
                    <a:pt x="16001" y="3632"/>
                  </a:lnTo>
                  <a:lnTo>
                    <a:pt x="32727" y="3823"/>
                  </a:lnTo>
                  <a:cubicBezTo>
                    <a:pt x="14146" y="6477"/>
                    <a:pt x="34047" y="9449"/>
                    <a:pt x="35101" y="13957"/>
                  </a:cubicBezTo>
                  <a:lnTo>
                    <a:pt x="45782" y="10351"/>
                  </a:lnTo>
                  <a:cubicBezTo>
                    <a:pt x="50087" y="12522"/>
                    <a:pt x="38899" y="13881"/>
                    <a:pt x="46786" y="14846"/>
                  </a:cubicBezTo>
                  <a:cubicBezTo>
                    <a:pt x="53935" y="12433"/>
                    <a:pt x="75081" y="12574"/>
                    <a:pt x="81685" y="7925"/>
                  </a:cubicBezTo>
                  <a:cubicBezTo>
                    <a:pt x="80631" y="6782"/>
                    <a:pt x="78065" y="5715"/>
                    <a:pt x="74903" y="4839"/>
                  </a:cubicBezTo>
                  <a:lnTo>
                    <a:pt x="74624" y="4750"/>
                  </a:lnTo>
                  <a:lnTo>
                    <a:pt x="73887" y="4509"/>
                  </a:lnTo>
                  <a:lnTo>
                    <a:pt x="74789" y="4674"/>
                  </a:lnTo>
                  <a:lnTo>
                    <a:pt x="77710" y="2884"/>
                  </a:lnTo>
                  <a:cubicBezTo>
                    <a:pt x="91007" y="3874"/>
                    <a:pt x="86130" y="2019"/>
                    <a:pt x="856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0" name="Shape 18866">
              <a:extLst>
                <a:ext uri="{FF2B5EF4-FFF2-40B4-BE49-F238E27FC236}">
                  <a16:creationId xmlns:a16="http://schemas.microsoft.com/office/drawing/2014/main" id="{97DA4259-2189-4BF1-A33B-45A3C83AD5D2}"/>
                </a:ext>
              </a:extLst>
            </p:cNvPr>
            <p:cNvSpPr/>
            <p:nvPr/>
          </p:nvSpPr>
          <p:spPr>
            <a:xfrm>
              <a:off x="1828498" y="1668470"/>
              <a:ext cx="3454" cy="2642"/>
            </a:xfrm>
            <a:custGeom>
              <a:avLst/>
              <a:gdLst/>
              <a:ahLst/>
              <a:cxnLst/>
              <a:rect l="0" t="0" r="0" b="0"/>
              <a:pathLst>
                <a:path w="3454" h="2642">
                  <a:moveTo>
                    <a:pt x="1676" y="0"/>
                  </a:moveTo>
                  <a:cubicBezTo>
                    <a:pt x="1956" y="915"/>
                    <a:pt x="2274" y="1816"/>
                    <a:pt x="3454" y="2642"/>
                  </a:cubicBezTo>
                  <a:cubicBezTo>
                    <a:pt x="0" y="1766"/>
                    <a:pt x="51" y="813"/>
                    <a:pt x="167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1" name="Shape 18867">
              <a:extLst>
                <a:ext uri="{FF2B5EF4-FFF2-40B4-BE49-F238E27FC236}">
                  <a16:creationId xmlns:a16="http://schemas.microsoft.com/office/drawing/2014/main" id="{FAF3C00A-598C-4848-A312-75656DADA35D}"/>
                </a:ext>
              </a:extLst>
            </p:cNvPr>
            <p:cNvSpPr/>
            <p:nvPr/>
          </p:nvSpPr>
          <p:spPr>
            <a:xfrm>
              <a:off x="1194841" y="1681758"/>
              <a:ext cx="1308" cy="864"/>
            </a:xfrm>
            <a:custGeom>
              <a:avLst/>
              <a:gdLst/>
              <a:ahLst/>
              <a:cxnLst/>
              <a:rect l="0" t="0" r="0" b="0"/>
              <a:pathLst>
                <a:path w="1308" h="864">
                  <a:moveTo>
                    <a:pt x="648" y="0"/>
                  </a:moveTo>
                  <a:lnTo>
                    <a:pt x="1308" y="50"/>
                  </a:lnTo>
                  <a:lnTo>
                    <a:pt x="0" y="864"/>
                  </a:lnTo>
                  <a:lnTo>
                    <a:pt x="6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2" name="Shape 18868">
              <a:extLst>
                <a:ext uri="{FF2B5EF4-FFF2-40B4-BE49-F238E27FC236}">
                  <a16:creationId xmlns:a16="http://schemas.microsoft.com/office/drawing/2014/main" id="{040D56D9-5F3A-4E23-953E-2C6A68A77438}"/>
                </a:ext>
              </a:extLst>
            </p:cNvPr>
            <p:cNvSpPr/>
            <p:nvPr/>
          </p:nvSpPr>
          <p:spPr>
            <a:xfrm>
              <a:off x="2489183" y="1671421"/>
              <a:ext cx="7836" cy="2502"/>
            </a:xfrm>
            <a:custGeom>
              <a:avLst/>
              <a:gdLst/>
              <a:ahLst/>
              <a:cxnLst/>
              <a:rect l="0" t="0" r="0" b="0"/>
              <a:pathLst>
                <a:path w="7836" h="2502">
                  <a:moveTo>
                    <a:pt x="216" y="0"/>
                  </a:moveTo>
                  <a:cubicBezTo>
                    <a:pt x="1677" y="915"/>
                    <a:pt x="3886" y="1804"/>
                    <a:pt x="7836" y="2502"/>
                  </a:cubicBezTo>
                  <a:cubicBezTo>
                    <a:pt x="1791" y="2184"/>
                    <a:pt x="0" y="1194"/>
                    <a:pt x="21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3" name="Shape 18869">
              <a:extLst>
                <a:ext uri="{FF2B5EF4-FFF2-40B4-BE49-F238E27FC236}">
                  <a16:creationId xmlns:a16="http://schemas.microsoft.com/office/drawing/2014/main" id="{B3917C52-7FD4-4F54-A534-9A9341036D12}"/>
                </a:ext>
              </a:extLst>
            </p:cNvPr>
            <p:cNvSpPr/>
            <p:nvPr/>
          </p:nvSpPr>
          <p:spPr>
            <a:xfrm>
              <a:off x="2884199" y="1624660"/>
              <a:ext cx="12319" cy="2845"/>
            </a:xfrm>
            <a:custGeom>
              <a:avLst/>
              <a:gdLst/>
              <a:ahLst/>
              <a:cxnLst/>
              <a:rect l="0" t="0" r="0" b="0"/>
              <a:pathLst>
                <a:path w="12319" h="2845">
                  <a:moveTo>
                    <a:pt x="12319" y="0"/>
                  </a:moveTo>
                  <a:cubicBezTo>
                    <a:pt x="8471" y="76"/>
                    <a:pt x="10820" y="1715"/>
                    <a:pt x="11100" y="2845"/>
                  </a:cubicBezTo>
                  <a:cubicBezTo>
                    <a:pt x="8090" y="2083"/>
                    <a:pt x="5956" y="1016"/>
                    <a:pt x="0" y="1257"/>
                  </a:cubicBezTo>
                  <a:lnTo>
                    <a:pt x="123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4" name="Shape 18870">
              <a:extLst>
                <a:ext uri="{FF2B5EF4-FFF2-40B4-BE49-F238E27FC236}">
                  <a16:creationId xmlns:a16="http://schemas.microsoft.com/office/drawing/2014/main" id="{34C581B7-6EFE-493C-B6E1-5AF1B8D84437}"/>
                </a:ext>
              </a:extLst>
            </p:cNvPr>
            <p:cNvSpPr/>
            <p:nvPr/>
          </p:nvSpPr>
          <p:spPr>
            <a:xfrm>
              <a:off x="2995429" y="1651703"/>
              <a:ext cx="13513" cy="2908"/>
            </a:xfrm>
            <a:custGeom>
              <a:avLst/>
              <a:gdLst/>
              <a:ahLst/>
              <a:cxnLst/>
              <a:rect l="0" t="0" r="0" b="0"/>
              <a:pathLst>
                <a:path w="13513" h="2908">
                  <a:moveTo>
                    <a:pt x="13017" y="0"/>
                  </a:moveTo>
                  <a:lnTo>
                    <a:pt x="13513" y="2248"/>
                  </a:lnTo>
                  <a:cubicBezTo>
                    <a:pt x="11735" y="2845"/>
                    <a:pt x="9715" y="2324"/>
                    <a:pt x="7925" y="2908"/>
                  </a:cubicBezTo>
                  <a:cubicBezTo>
                    <a:pt x="0" y="1956"/>
                    <a:pt x="5359" y="140"/>
                    <a:pt x="1301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5" name="Shape 18871">
              <a:extLst>
                <a:ext uri="{FF2B5EF4-FFF2-40B4-BE49-F238E27FC236}">
                  <a16:creationId xmlns:a16="http://schemas.microsoft.com/office/drawing/2014/main" id="{4288F458-DB46-465C-B266-12A2E30D4786}"/>
                </a:ext>
              </a:extLst>
            </p:cNvPr>
            <p:cNvSpPr/>
            <p:nvPr/>
          </p:nvSpPr>
          <p:spPr>
            <a:xfrm>
              <a:off x="2907913" y="1638864"/>
              <a:ext cx="17310" cy="5949"/>
            </a:xfrm>
            <a:custGeom>
              <a:avLst/>
              <a:gdLst/>
              <a:ahLst/>
              <a:cxnLst/>
              <a:rect l="0" t="0" r="0" b="0"/>
              <a:pathLst>
                <a:path w="17310" h="5949">
                  <a:moveTo>
                    <a:pt x="12274" y="6"/>
                  </a:moveTo>
                  <a:cubicBezTo>
                    <a:pt x="15396" y="12"/>
                    <a:pt x="17056" y="964"/>
                    <a:pt x="15786" y="3816"/>
                  </a:cubicBezTo>
                  <a:lnTo>
                    <a:pt x="17310" y="3816"/>
                  </a:lnTo>
                  <a:cubicBezTo>
                    <a:pt x="8687" y="4565"/>
                    <a:pt x="965" y="5949"/>
                    <a:pt x="0" y="1873"/>
                  </a:cubicBezTo>
                  <a:cubicBezTo>
                    <a:pt x="4572" y="939"/>
                    <a:pt x="9154" y="0"/>
                    <a:pt x="12274" y="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6" name="Shape 18872">
              <a:extLst>
                <a:ext uri="{FF2B5EF4-FFF2-40B4-BE49-F238E27FC236}">
                  <a16:creationId xmlns:a16="http://schemas.microsoft.com/office/drawing/2014/main" id="{9826F813-8957-4D28-87C4-6B38DEE409BD}"/>
                </a:ext>
              </a:extLst>
            </p:cNvPr>
            <p:cNvSpPr/>
            <p:nvPr/>
          </p:nvSpPr>
          <p:spPr>
            <a:xfrm>
              <a:off x="2927225" y="1641175"/>
              <a:ext cx="8477" cy="1365"/>
            </a:xfrm>
            <a:custGeom>
              <a:avLst/>
              <a:gdLst/>
              <a:ahLst/>
              <a:cxnLst/>
              <a:rect l="0" t="0" r="0" b="0"/>
              <a:pathLst>
                <a:path w="8477" h="1365">
                  <a:moveTo>
                    <a:pt x="6140" y="238"/>
                  </a:moveTo>
                  <a:cubicBezTo>
                    <a:pt x="7667" y="0"/>
                    <a:pt x="8477" y="121"/>
                    <a:pt x="7975" y="1263"/>
                  </a:cubicBezTo>
                  <a:cubicBezTo>
                    <a:pt x="5372" y="1060"/>
                    <a:pt x="2654" y="1174"/>
                    <a:pt x="0" y="1365"/>
                  </a:cubicBezTo>
                  <a:cubicBezTo>
                    <a:pt x="2368" y="1073"/>
                    <a:pt x="4613" y="476"/>
                    <a:pt x="6140" y="2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7" name="Shape 18873">
              <a:extLst>
                <a:ext uri="{FF2B5EF4-FFF2-40B4-BE49-F238E27FC236}">
                  <a16:creationId xmlns:a16="http://schemas.microsoft.com/office/drawing/2014/main" id="{20BF4CD4-1356-4FA6-A830-73B3BECE1119}"/>
                </a:ext>
              </a:extLst>
            </p:cNvPr>
            <p:cNvSpPr/>
            <p:nvPr/>
          </p:nvSpPr>
          <p:spPr>
            <a:xfrm>
              <a:off x="2802273" y="1624978"/>
              <a:ext cx="22803" cy="7245"/>
            </a:xfrm>
            <a:custGeom>
              <a:avLst/>
              <a:gdLst/>
              <a:ahLst/>
              <a:cxnLst/>
              <a:rect l="0" t="0" r="0" b="0"/>
              <a:pathLst>
                <a:path w="22803" h="7245">
                  <a:moveTo>
                    <a:pt x="19680" y="413"/>
                  </a:moveTo>
                  <a:cubicBezTo>
                    <a:pt x="21671" y="112"/>
                    <a:pt x="22803" y="368"/>
                    <a:pt x="21660" y="1663"/>
                  </a:cubicBezTo>
                  <a:cubicBezTo>
                    <a:pt x="19348" y="0"/>
                    <a:pt x="20872" y="6261"/>
                    <a:pt x="16783" y="5207"/>
                  </a:cubicBezTo>
                  <a:cubicBezTo>
                    <a:pt x="0" y="7245"/>
                    <a:pt x="13707" y="1318"/>
                    <a:pt x="19680" y="41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8" name="Shape 18874">
              <a:extLst>
                <a:ext uri="{FF2B5EF4-FFF2-40B4-BE49-F238E27FC236}">
                  <a16:creationId xmlns:a16="http://schemas.microsoft.com/office/drawing/2014/main" id="{F506FDFE-9161-4F3D-AC16-85E1CBE4A940}"/>
                </a:ext>
              </a:extLst>
            </p:cNvPr>
            <p:cNvSpPr/>
            <p:nvPr/>
          </p:nvSpPr>
          <p:spPr>
            <a:xfrm>
              <a:off x="2906964" y="1649127"/>
              <a:ext cx="7925" cy="5029"/>
            </a:xfrm>
            <a:custGeom>
              <a:avLst/>
              <a:gdLst/>
              <a:ahLst/>
              <a:cxnLst/>
              <a:rect l="0" t="0" r="0" b="0"/>
              <a:pathLst>
                <a:path w="7925" h="5029">
                  <a:moveTo>
                    <a:pt x="4839" y="0"/>
                  </a:moveTo>
                  <a:lnTo>
                    <a:pt x="7925" y="5029"/>
                  </a:lnTo>
                  <a:lnTo>
                    <a:pt x="0" y="4051"/>
                  </a:lnTo>
                  <a:lnTo>
                    <a:pt x="483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9" name="Shape 18875">
              <a:extLst>
                <a:ext uri="{FF2B5EF4-FFF2-40B4-BE49-F238E27FC236}">
                  <a16:creationId xmlns:a16="http://schemas.microsoft.com/office/drawing/2014/main" id="{E296834E-B25B-4EAD-8877-224B96C7FF68}"/>
                </a:ext>
              </a:extLst>
            </p:cNvPr>
            <p:cNvSpPr/>
            <p:nvPr/>
          </p:nvSpPr>
          <p:spPr>
            <a:xfrm>
              <a:off x="2846648" y="1649599"/>
              <a:ext cx="17640" cy="2263"/>
            </a:xfrm>
            <a:custGeom>
              <a:avLst/>
              <a:gdLst/>
              <a:ahLst/>
              <a:cxnLst/>
              <a:rect l="0" t="0" r="0" b="0"/>
              <a:pathLst>
                <a:path w="17640" h="2263">
                  <a:moveTo>
                    <a:pt x="5593" y="84"/>
                  </a:moveTo>
                  <a:cubicBezTo>
                    <a:pt x="8941" y="168"/>
                    <a:pt x="13392" y="460"/>
                    <a:pt x="17640" y="549"/>
                  </a:cubicBezTo>
                  <a:cubicBezTo>
                    <a:pt x="15481" y="918"/>
                    <a:pt x="13729" y="1413"/>
                    <a:pt x="13944" y="2263"/>
                  </a:cubicBezTo>
                  <a:lnTo>
                    <a:pt x="165" y="867"/>
                  </a:lnTo>
                  <a:cubicBezTo>
                    <a:pt x="0" y="124"/>
                    <a:pt x="2245" y="0"/>
                    <a:pt x="5593" y="8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0" name="Shape 18876">
              <a:extLst>
                <a:ext uri="{FF2B5EF4-FFF2-40B4-BE49-F238E27FC236}">
                  <a16:creationId xmlns:a16="http://schemas.microsoft.com/office/drawing/2014/main" id="{CC469BFC-E6A3-4A44-81B3-AE6235C7BF34}"/>
                </a:ext>
              </a:extLst>
            </p:cNvPr>
            <p:cNvSpPr/>
            <p:nvPr/>
          </p:nvSpPr>
          <p:spPr>
            <a:xfrm>
              <a:off x="2864283" y="1649306"/>
              <a:ext cx="11087" cy="838"/>
            </a:xfrm>
            <a:custGeom>
              <a:avLst/>
              <a:gdLst/>
              <a:ahLst/>
              <a:cxnLst/>
              <a:rect l="0" t="0" r="0" b="0"/>
              <a:pathLst>
                <a:path w="11087" h="838">
                  <a:moveTo>
                    <a:pt x="0" y="838"/>
                  </a:moveTo>
                  <a:cubicBezTo>
                    <a:pt x="3543" y="229"/>
                    <a:pt x="8687" y="50"/>
                    <a:pt x="1108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1" name="Shape 18877">
              <a:extLst>
                <a:ext uri="{FF2B5EF4-FFF2-40B4-BE49-F238E27FC236}">
                  <a16:creationId xmlns:a16="http://schemas.microsoft.com/office/drawing/2014/main" id="{0558A493-DE15-4609-94CD-16CC103B8096}"/>
                </a:ext>
              </a:extLst>
            </p:cNvPr>
            <p:cNvSpPr/>
            <p:nvPr/>
          </p:nvSpPr>
          <p:spPr>
            <a:xfrm>
              <a:off x="2882255" y="1654246"/>
              <a:ext cx="13805" cy="1422"/>
            </a:xfrm>
            <a:custGeom>
              <a:avLst/>
              <a:gdLst/>
              <a:ahLst/>
              <a:cxnLst/>
              <a:rect l="0" t="0" r="0" b="0"/>
              <a:pathLst>
                <a:path w="13805" h="1422">
                  <a:moveTo>
                    <a:pt x="0" y="0"/>
                  </a:moveTo>
                  <a:lnTo>
                    <a:pt x="9728" y="356"/>
                  </a:lnTo>
                  <a:lnTo>
                    <a:pt x="13805" y="142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2" name="Shape 18878">
              <a:extLst>
                <a:ext uri="{FF2B5EF4-FFF2-40B4-BE49-F238E27FC236}">
                  <a16:creationId xmlns:a16="http://schemas.microsoft.com/office/drawing/2014/main" id="{6ECB8B85-C743-49D2-84C6-1971C43AF740}"/>
                </a:ext>
              </a:extLst>
            </p:cNvPr>
            <p:cNvSpPr/>
            <p:nvPr/>
          </p:nvSpPr>
          <p:spPr>
            <a:xfrm>
              <a:off x="2682135" y="1649497"/>
              <a:ext cx="18885" cy="4216"/>
            </a:xfrm>
            <a:custGeom>
              <a:avLst/>
              <a:gdLst/>
              <a:ahLst/>
              <a:cxnLst/>
              <a:rect l="0" t="0" r="0" b="0"/>
              <a:pathLst>
                <a:path w="18885" h="4216">
                  <a:moveTo>
                    <a:pt x="16573" y="0"/>
                  </a:moveTo>
                  <a:cubicBezTo>
                    <a:pt x="18885" y="1663"/>
                    <a:pt x="13297" y="2337"/>
                    <a:pt x="9703" y="3531"/>
                  </a:cubicBezTo>
                  <a:cubicBezTo>
                    <a:pt x="4102" y="4216"/>
                    <a:pt x="0" y="3163"/>
                    <a:pt x="1549" y="1435"/>
                  </a:cubicBezTo>
                  <a:lnTo>
                    <a:pt x="1657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3" name="Shape 18879">
              <a:extLst>
                <a:ext uri="{FF2B5EF4-FFF2-40B4-BE49-F238E27FC236}">
                  <a16:creationId xmlns:a16="http://schemas.microsoft.com/office/drawing/2014/main" id="{1A702E21-CC20-4097-998D-07DB4635CBC1}"/>
                </a:ext>
              </a:extLst>
            </p:cNvPr>
            <p:cNvSpPr/>
            <p:nvPr/>
          </p:nvSpPr>
          <p:spPr>
            <a:xfrm>
              <a:off x="2737094" y="1659439"/>
              <a:ext cx="7087" cy="6236"/>
            </a:xfrm>
            <a:custGeom>
              <a:avLst/>
              <a:gdLst/>
              <a:ahLst/>
              <a:cxnLst/>
              <a:rect l="0" t="0" r="0" b="0"/>
              <a:pathLst>
                <a:path w="7087" h="6236">
                  <a:moveTo>
                    <a:pt x="457" y="0"/>
                  </a:moveTo>
                  <a:cubicBezTo>
                    <a:pt x="2743" y="1651"/>
                    <a:pt x="3023" y="2769"/>
                    <a:pt x="7087" y="3823"/>
                  </a:cubicBezTo>
                  <a:lnTo>
                    <a:pt x="0" y="6236"/>
                  </a:lnTo>
                  <a:lnTo>
                    <a:pt x="4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4" name="Shape 18880">
              <a:extLst>
                <a:ext uri="{FF2B5EF4-FFF2-40B4-BE49-F238E27FC236}">
                  <a16:creationId xmlns:a16="http://schemas.microsoft.com/office/drawing/2014/main" id="{0150E270-BF47-4D85-8DBB-AD18F1752D13}"/>
                </a:ext>
              </a:extLst>
            </p:cNvPr>
            <p:cNvSpPr/>
            <p:nvPr/>
          </p:nvSpPr>
          <p:spPr>
            <a:xfrm>
              <a:off x="2678517" y="1664722"/>
              <a:ext cx="35636" cy="4953"/>
            </a:xfrm>
            <a:custGeom>
              <a:avLst/>
              <a:gdLst/>
              <a:ahLst/>
              <a:cxnLst/>
              <a:rect l="0" t="0" r="0" b="0"/>
              <a:pathLst>
                <a:path w="35636" h="4953">
                  <a:moveTo>
                    <a:pt x="21818" y="0"/>
                  </a:moveTo>
                  <a:cubicBezTo>
                    <a:pt x="35636" y="1410"/>
                    <a:pt x="20574" y="2857"/>
                    <a:pt x="19062" y="4572"/>
                  </a:cubicBezTo>
                  <a:cubicBezTo>
                    <a:pt x="0" y="4953"/>
                    <a:pt x="20320" y="1727"/>
                    <a:pt x="2181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5" name="Shape 18881">
              <a:extLst>
                <a:ext uri="{FF2B5EF4-FFF2-40B4-BE49-F238E27FC236}">
                  <a16:creationId xmlns:a16="http://schemas.microsoft.com/office/drawing/2014/main" id="{5752ECAE-DC67-472A-9191-56DC38166CC3}"/>
                </a:ext>
              </a:extLst>
            </p:cNvPr>
            <p:cNvSpPr/>
            <p:nvPr/>
          </p:nvSpPr>
          <p:spPr>
            <a:xfrm>
              <a:off x="2473779" y="1646536"/>
              <a:ext cx="3823" cy="10299"/>
            </a:xfrm>
            <a:custGeom>
              <a:avLst/>
              <a:gdLst/>
              <a:ahLst/>
              <a:cxnLst/>
              <a:rect l="0" t="0" r="0" b="0"/>
              <a:pathLst>
                <a:path w="3823" h="10299">
                  <a:moveTo>
                    <a:pt x="3264" y="0"/>
                  </a:moveTo>
                  <a:lnTo>
                    <a:pt x="3823" y="10223"/>
                  </a:lnTo>
                  <a:lnTo>
                    <a:pt x="0" y="10299"/>
                  </a:lnTo>
                  <a:lnTo>
                    <a:pt x="326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6" name="Shape 18882">
              <a:extLst>
                <a:ext uri="{FF2B5EF4-FFF2-40B4-BE49-F238E27FC236}">
                  <a16:creationId xmlns:a16="http://schemas.microsoft.com/office/drawing/2014/main" id="{136E976D-F54B-47A7-B7EF-27EA7EE713B0}"/>
                </a:ext>
              </a:extLst>
            </p:cNvPr>
            <p:cNvSpPr/>
            <p:nvPr/>
          </p:nvSpPr>
          <p:spPr>
            <a:xfrm>
              <a:off x="2269150" y="1673458"/>
              <a:ext cx="29451" cy="10275"/>
            </a:xfrm>
            <a:custGeom>
              <a:avLst/>
              <a:gdLst/>
              <a:ahLst/>
              <a:cxnLst/>
              <a:rect l="0" t="0" r="0" b="0"/>
              <a:pathLst>
                <a:path w="29451" h="10275">
                  <a:moveTo>
                    <a:pt x="16409" y="0"/>
                  </a:moveTo>
                  <a:cubicBezTo>
                    <a:pt x="12116" y="2083"/>
                    <a:pt x="29451" y="2160"/>
                    <a:pt x="25273" y="4585"/>
                  </a:cubicBezTo>
                  <a:cubicBezTo>
                    <a:pt x="9170" y="1512"/>
                    <a:pt x="22759" y="10275"/>
                    <a:pt x="4940" y="7824"/>
                  </a:cubicBezTo>
                  <a:cubicBezTo>
                    <a:pt x="0" y="1105"/>
                    <a:pt x="5639" y="2540"/>
                    <a:pt x="164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7" name="Shape 18883">
              <a:extLst>
                <a:ext uri="{FF2B5EF4-FFF2-40B4-BE49-F238E27FC236}">
                  <a16:creationId xmlns:a16="http://schemas.microsoft.com/office/drawing/2014/main" id="{BD227C4E-5EFD-4CA8-AA10-C461BFBE23BA}"/>
                </a:ext>
              </a:extLst>
            </p:cNvPr>
            <p:cNvSpPr/>
            <p:nvPr/>
          </p:nvSpPr>
          <p:spPr>
            <a:xfrm>
              <a:off x="2285554" y="1671890"/>
              <a:ext cx="5486" cy="1562"/>
            </a:xfrm>
            <a:custGeom>
              <a:avLst/>
              <a:gdLst/>
              <a:ahLst/>
              <a:cxnLst/>
              <a:rect l="0" t="0" r="0" b="0"/>
              <a:pathLst>
                <a:path w="5486" h="1562">
                  <a:moveTo>
                    <a:pt x="0" y="1562"/>
                  </a:moveTo>
                  <a:cubicBezTo>
                    <a:pt x="914" y="1143"/>
                    <a:pt x="2375" y="647"/>
                    <a:pt x="548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8" name="Shape 18884">
              <a:extLst>
                <a:ext uri="{FF2B5EF4-FFF2-40B4-BE49-F238E27FC236}">
                  <a16:creationId xmlns:a16="http://schemas.microsoft.com/office/drawing/2014/main" id="{D2D5EA50-1BAD-492B-916D-5719209CCED5}"/>
                </a:ext>
              </a:extLst>
            </p:cNvPr>
            <p:cNvSpPr/>
            <p:nvPr/>
          </p:nvSpPr>
          <p:spPr>
            <a:xfrm>
              <a:off x="20116" y="1627470"/>
              <a:ext cx="11456" cy="3442"/>
            </a:xfrm>
            <a:custGeom>
              <a:avLst/>
              <a:gdLst/>
              <a:ahLst/>
              <a:cxnLst/>
              <a:rect l="0" t="0" r="0" b="0"/>
              <a:pathLst>
                <a:path w="11456" h="3442">
                  <a:moveTo>
                    <a:pt x="0" y="0"/>
                  </a:moveTo>
                  <a:lnTo>
                    <a:pt x="11456" y="2133"/>
                  </a:lnTo>
                  <a:lnTo>
                    <a:pt x="7391" y="344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9" name="Shape 18885">
              <a:extLst>
                <a:ext uri="{FF2B5EF4-FFF2-40B4-BE49-F238E27FC236}">
                  <a16:creationId xmlns:a16="http://schemas.microsoft.com/office/drawing/2014/main" id="{C4CD4419-C80A-443F-A15A-13156498D10D}"/>
                </a:ext>
              </a:extLst>
            </p:cNvPr>
            <p:cNvSpPr/>
            <p:nvPr/>
          </p:nvSpPr>
          <p:spPr>
            <a:xfrm>
              <a:off x="0" y="1630676"/>
              <a:ext cx="9576" cy="6515"/>
            </a:xfrm>
            <a:custGeom>
              <a:avLst/>
              <a:gdLst/>
              <a:ahLst/>
              <a:cxnLst/>
              <a:rect l="0" t="0" r="0" b="0"/>
              <a:pathLst>
                <a:path w="9576" h="6515">
                  <a:moveTo>
                    <a:pt x="6871" y="0"/>
                  </a:moveTo>
                  <a:lnTo>
                    <a:pt x="9576" y="6515"/>
                  </a:lnTo>
                  <a:cubicBezTo>
                    <a:pt x="7607" y="5029"/>
                    <a:pt x="2591" y="5600"/>
                    <a:pt x="0" y="5893"/>
                  </a:cubicBezTo>
                  <a:lnTo>
                    <a:pt x="687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0" name="Shape 18886">
              <a:extLst>
                <a:ext uri="{FF2B5EF4-FFF2-40B4-BE49-F238E27FC236}">
                  <a16:creationId xmlns:a16="http://schemas.microsoft.com/office/drawing/2014/main" id="{7B406A04-CA28-4290-8C8A-205C8C9748D4}"/>
                </a:ext>
              </a:extLst>
            </p:cNvPr>
            <p:cNvSpPr/>
            <p:nvPr/>
          </p:nvSpPr>
          <p:spPr>
            <a:xfrm>
              <a:off x="1417505" y="1678616"/>
              <a:ext cx="5004" cy="5905"/>
            </a:xfrm>
            <a:custGeom>
              <a:avLst/>
              <a:gdLst/>
              <a:ahLst/>
              <a:cxnLst/>
              <a:rect l="0" t="0" r="0" b="0"/>
              <a:pathLst>
                <a:path w="5004" h="5905">
                  <a:moveTo>
                    <a:pt x="0" y="0"/>
                  </a:moveTo>
                  <a:lnTo>
                    <a:pt x="5004" y="5905"/>
                  </a:lnTo>
                  <a:lnTo>
                    <a:pt x="2324" y="57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1" name="Shape 18887">
              <a:extLst>
                <a:ext uri="{FF2B5EF4-FFF2-40B4-BE49-F238E27FC236}">
                  <a16:creationId xmlns:a16="http://schemas.microsoft.com/office/drawing/2014/main" id="{9ABB1D1F-7E01-44E6-B958-CCA7FF2C1408}"/>
                </a:ext>
              </a:extLst>
            </p:cNvPr>
            <p:cNvSpPr/>
            <p:nvPr/>
          </p:nvSpPr>
          <p:spPr>
            <a:xfrm>
              <a:off x="1289057" y="1687794"/>
              <a:ext cx="17288" cy="4338"/>
            </a:xfrm>
            <a:custGeom>
              <a:avLst/>
              <a:gdLst/>
              <a:ahLst/>
              <a:cxnLst/>
              <a:rect l="0" t="0" r="0" b="0"/>
              <a:pathLst>
                <a:path w="17288" h="4338">
                  <a:moveTo>
                    <a:pt x="766" y="1016"/>
                  </a:moveTo>
                  <a:cubicBezTo>
                    <a:pt x="2605" y="0"/>
                    <a:pt x="8582" y="4072"/>
                    <a:pt x="17288" y="3272"/>
                  </a:cubicBezTo>
                  <a:cubicBezTo>
                    <a:pt x="11929" y="3031"/>
                    <a:pt x="5680" y="4338"/>
                    <a:pt x="359" y="4097"/>
                  </a:cubicBezTo>
                  <a:cubicBezTo>
                    <a:pt x="0" y="2259"/>
                    <a:pt x="153" y="1355"/>
                    <a:pt x="766" y="10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</p:grpSp>
      <p:grpSp>
        <p:nvGrpSpPr>
          <p:cNvPr id="142" name="Group 492375">
            <a:extLst>
              <a:ext uri="{FF2B5EF4-FFF2-40B4-BE49-F238E27FC236}">
                <a16:creationId xmlns:a16="http://schemas.microsoft.com/office/drawing/2014/main" id="{3D71858C-B568-49E8-95F0-20F6FDEF650F}"/>
              </a:ext>
            </a:extLst>
          </p:cNvPr>
          <p:cNvGrpSpPr/>
          <p:nvPr/>
        </p:nvGrpSpPr>
        <p:grpSpPr>
          <a:xfrm>
            <a:off x="5788003" y="4092110"/>
            <a:ext cx="5062820" cy="1748056"/>
            <a:chOff x="0" y="0"/>
            <a:chExt cx="4856131" cy="1421467"/>
          </a:xfrm>
        </p:grpSpPr>
        <p:sp>
          <p:nvSpPr>
            <p:cNvPr id="143" name="Shape 17678">
              <a:extLst>
                <a:ext uri="{FF2B5EF4-FFF2-40B4-BE49-F238E27FC236}">
                  <a16:creationId xmlns:a16="http://schemas.microsoft.com/office/drawing/2014/main" id="{A1EA000B-F239-4265-A143-2F96C6B9BE9A}"/>
                </a:ext>
              </a:extLst>
            </p:cNvPr>
            <p:cNvSpPr/>
            <p:nvPr/>
          </p:nvSpPr>
          <p:spPr>
            <a:xfrm>
              <a:off x="1286753" y="212839"/>
              <a:ext cx="2017687" cy="322098"/>
            </a:xfrm>
            <a:custGeom>
              <a:avLst/>
              <a:gdLst/>
              <a:ahLst/>
              <a:cxnLst/>
              <a:rect l="0" t="0" r="0" b="0"/>
              <a:pathLst>
                <a:path w="2017687" h="322098">
                  <a:moveTo>
                    <a:pt x="963293" y="74"/>
                  </a:moveTo>
                  <a:cubicBezTo>
                    <a:pt x="1372730" y="0"/>
                    <a:pt x="1895742" y="1195"/>
                    <a:pt x="1895742" y="1195"/>
                  </a:cubicBezTo>
                  <a:cubicBezTo>
                    <a:pt x="1895742" y="1195"/>
                    <a:pt x="2016112" y="25972"/>
                    <a:pt x="2016874" y="141428"/>
                  </a:cubicBezTo>
                  <a:cubicBezTo>
                    <a:pt x="2017624" y="256884"/>
                    <a:pt x="2017687" y="322098"/>
                    <a:pt x="2017687" y="322098"/>
                  </a:cubicBezTo>
                  <a:lnTo>
                    <a:pt x="20472" y="307341"/>
                  </a:lnTo>
                  <a:cubicBezTo>
                    <a:pt x="20472" y="307341"/>
                    <a:pt x="0" y="168123"/>
                    <a:pt x="85255" y="182690"/>
                  </a:cubicBezTo>
                  <a:cubicBezTo>
                    <a:pt x="85255" y="182690"/>
                    <a:pt x="135115" y="176518"/>
                    <a:pt x="130454" y="227877"/>
                  </a:cubicBezTo>
                  <a:lnTo>
                    <a:pt x="260896" y="227877"/>
                  </a:lnTo>
                  <a:cubicBezTo>
                    <a:pt x="260896" y="227877"/>
                    <a:pt x="281102" y="3734"/>
                    <a:pt x="535153" y="1195"/>
                  </a:cubicBezTo>
                  <a:cubicBezTo>
                    <a:pt x="614543" y="405"/>
                    <a:pt x="777185" y="109"/>
                    <a:pt x="963293" y="7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E8E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4" name="Shape 17679">
              <a:extLst>
                <a:ext uri="{FF2B5EF4-FFF2-40B4-BE49-F238E27FC236}">
                  <a16:creationId xmlns:a16="http://schemas.microsoft.com/office/drawing/2014/main" id="{C6EEF9CF-FBEB-4C15-BCAB-8367E410FBE8}"/>
                </a:ext>
              </a:extLst>
            </p:cNvPr>
            <p:cNvSpPr/>
            <p:nvPr/>
          </p:nvSpPr>
          <p:spPr>
            <a:xfrm>
              <a:off x="657316" y="16672"/>
              <a:ext cx="3281070" cy="1371530"/>
            </a:xfrm>
            <a:custGeom>
              <a:avLst/>
              <a:gdLst/>
              <a:ahLst/>
              <a:cxnLst/>
              <a:rect l="0" t="0" r="0" b="0"/>
              <a:pathLst>
                <a:path w="3281070" h="1371530">
                  <a:moveTo>
                    <a:pt x="55181" y="1302"/>
                  </a:moveTo>
                  <a:cubicBezTo>
                    <a:pt x="69370" y="0"/>
                    <a:pt x="80721" y="3931"/>
                    <a:pt x="80721" y="3931"/>
                  </a:cubicBezTo>
                  <a:lnTo>
                    <a:pt x="124485" y="3931"/>
                  </a:lnTo>
                  <a:cubicBezTo>
                    <a:pt x="140208" y="87611"/>
                    <a:pt x="217043" y="79610"/>
                    <a:pt x="217043" y="79610"/>
                  </a:cubicBezTo>
                  <a:cubicBezTo>
                    <a:pt x="217043" y="1046106"/>
                    <a:pt x="1581150" y="1172483"/>
                    <a:pt x="1581150" y="1172483"/>
                  </a:cubicBezTo>
                  <a:cubicBezTo>
                    <a:pt x="1581150" y="1250398"/>
                    <a:pt x="1665097" y="1248772"/>
                    <a:pt x="1665097" y="1248772"/>
                  </a:cubicBezTo>
                  <a:lnTo>
                    <a:pt x="2159864" y="1248772"/>
                  </a:lnTo>
                  <a:cubicBezTo>
                    <a:pt x="2159864" y="1248772"/>
                    <a:pt x="2243722" y="1250398"/>
                    <a:pt x="2243722" y="1172483"/>
                  </a:cubicBezTo>
                  <a:cubicBezTo>
                    <a:pt x="2243722" y="1172483"/>
                    <a:pt x="2877503" y="1113492"/>
                    <a:pt x="3281070" y="769842"/>
                  </a:cubicBezTo>
                  <a:cubicBezTo>
                    <a:pt x="2900159" y="1221289"/>
                    <a:pt x="2122589" y="1293616"/>
                    <a:pt x="2122589" y="1293616"/>
                  </a:cubicBezTo>
                  <a:cubicBezTo>
                    <a:pt x="2122589" y="1371530"/>
                    <a:pt x="2038731" y="1369905"/>
                    <a:pt x="2038731" y="1369905"/>
                  </a:cubicBezTo>
                  <a:lnTo>
                    <a:pt x="1543965" y="1369905"/>
                  </a:lnTo>
                  <a:cubicBezTo>
                    <a:pt x="1543965" y="1369905"/>
                    <a:pt x="1460018" y="1371530"/>
                    <a:pt x="1460018" y="1293616"/>
                  </a:cubicBezTo>
                  <a:cubicBezTo>
                    <a:pt x="1460018" y="1293616"/>
                    <a:pt x="95910" y="1167238"/>
                    <a:pt x="95910" y="200742"/>
                  </a:cubicBezTo>
                  <a:cubicBezTo>
                    <a:pt x="95910" y="200742"/>
                    <a:pt x="0" y="211715"/>
                    <a:pt x="0" y="93847"/>
                  </a:cubicBezTo>
                  <a:cubicBezTo>
                    <a:pt x="0" y="20179"/>
                    <a:pt x="31532" y="3472"/>
                    <a:pt x="55181" y="130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F3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5" name="Shape 17680">
              <a:extLst>
                <a:ext uri="{FF2B5EF4-FFF2-40B4-BE49-F238E27FC236}">
                  <a16:creationId xmlns:a16="http://schemas.microsoft.com/office/drawing/2014/main" id="{854AFD3D-58FF-4090-A782-E7363A05DCBE}"/>
                </a:ext>
              </a:extLst>
            </p:cNvPr>
            <p:cNvSpPr/>
            <p:nvPr/>
          </p:nvSpPr>
          <p:spPr>
            <a:xfrm>
              <a:off x="2186316" y="1385279"/>
              <a:ext cx="13726" cy="1281"/>
            </a:xfrm>
            <a:custGeom>
              <a:avLst/>
              <a:gdLst/>
              <a:ahLst/>
              <a:cxnLst/>
              <a:rect l="0" t="0" r="0" b="0"/>
              <a:pathLst>
                <a:path w="13726" h="1281">
                  <a:moveTo>
                    <a:pt x="0" y="0"/>
                  </a:moveTo>
                  <a:lnTo>
                    <a:pt x="13726" y="1281"/>
                  </a:lnTo>
                  <a:cubicBezTo>
                    <a:pt x="12520" y="1262"/>
                    <a:pt x="10485" y="1194"/>
                    <a:pt x="7831" y="97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6" name="Shape 17681">
              <a:extLst>
                <a:ext uri="{FF2B5EF4-FFF2-40B4-BE49-F238E27FC236}">
                  <a16:creationId xmlns:a16="http://schemas.microsoft.com/office/drawing/2014/main" id="{EBFA8829-9698-496D-B41B-1CCC0388E782}"/>
                </a:ext>
              </a:extLst>
            </p:cNvPr>
            <p:cNvSpPr/>
            <p:nvPr/>
          </p:nvSpPr>
          <p:spPr>
            <a:xfrm>
              <a:off x="2128477" y="1351059"/>
              <a:ext cx="57839" cy="34221"/>
            </a:xfrm>
            <a:custGeom>
              <a:avLst/>
              <a:gdLst/>
              <a:ahLst/>
              <a:cxnLst/>
              <a:rect l="0" t="0" r="0" b="0"/>
              <a:pathLst>
                <a:path w="57839" h="34221">
                  <a:moveTo>
                    <a:pt x="0" y="0"/>
                  </a:moveTo>
                  <a:lnTo>
                    <a:pt x="5304" y="8193"/>
                  </a:lnTo>
                  <a:cubicBezTo>
                    <a:pt x="19957" y="25075"/>
                    <a:pt x="41305" y="31534"/>
                    <a:pt x="56054" y="33998"/>
                  </a:cubicBezTo>
                  <a:lnTo>
                    <a:pt x="57839" y="34221"/>
                  </a:lnTo>
                  <a:lnTo>
                    <a:pt x="48992" y="33395"/>
                  </a:lnTo>
                  <a:cubicBezTo>
                    <a:pt x="28790" y="29522"/>
                    <a:pt x="15446" y="20765"/>
                    <a:pt x="6631" y="1088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7" name="Shape 17682">
              <a:extLst>
                <a:ext uri="{FF2B5EF4-FFF2-40B4-BE49-F238E27FC236}">
                  <a16:creationId xmlns:a16="http://schemas.microsoft.com/office/drawing/2014/main" id="{23418508-91CE-4E24-8A52-C8709F778BB1}"/>
                </a:ext>
              </a:extLst>
            </p:cNvPr>
            <p:cNvSpPr/>
            <p:nvPr/>
          </p:nvSpPr>
          <p:spPr>
            <a:xfrm>
              <a:off x="2124013" y="1343734"/>
              <a:ext cx="4464" cy="7325"/>
            </a:xfrm>
            <a:custGeom>
              <a:avLst/>
              <a:gdLst/>
              <a:ahLst/>
              <a:cxnLst/>
              <a:rect l="0" t="0" r="0" b="0"/>
              <a:pathLst>
                <a:path w="4464" h="7325">
                  <a:moveTo>
                    <a:pt x="0" y="0"/>
                  </a:moveTo>
                  <a:lnTo>
                    <a:pt x="4464" y="7325"/>
                  </a:lnTo>
                  <a:lnTo>
                    <a:pt x="241" y="80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8" name="Shape 17683">
              <a:extLst>
                <a:ext uri="{FF2B5EF4-FFF2-40B4-BE49-F238E27FC236}">
                  <a16:creationId xmlns:a16="http://schemas.microsoft.com/office/drawing/2014/main" id="{4BBD7048-DFB1-4E4D-83BC-9ED76E9A7E92}"/>
                </a:ext>
              </a:extLst>
            </p:cNvPr>
            <p:cNvSpPr/>
            <p:nvPr/>
          </p:nvSpPr>
          <p:spPr>
            <a:xfrm>
              <a:off x="2118483" y="1325308"/>
              <a:ext cx="5530" cy="18425"/>
            </a:xfrm>
            <a:custGeom>
              <a:avLst/>
              <a:gdLst/>
              <a:ahLst/>
              <a:cxnLst/>
              <a:rect l="0" t="0" r="0" b="0"/>
              <a:pathLst>
                <a:path w="5530" h="18425">
                  <a:moveTo>
                    <a:pt x="0" y="0"/>
                  </a:moveTo>
                  <a:lnTo>
                    <a:pt x="5530" y="18425"/>
                  </a:lnTo>
                  <a:lnTo>
                    <a:pt x="4342" y="16477"/>
                  </a:lnTo>
                  <a:cubicBezTo>
                    <a:pt x="1802" y="10001"/>
                    <a:pt x="584" y="4137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9" name="Shape 17684">
              <a:extLst>
                <a:ext uri="{FF2B5EF4-FFF2-40B4-BE49-F238E27FC236}">
                  <a16:creationId xmlns:a16="http://schemas.microsoft.com/office/drawing/2014/main" id="{D1AC9338-4A88-41AC-B056-E40C016BAD30}"/>
                </a:ext>
              </a:extLst>
            </p:cNvPr>
            <p:cNvSpPr/>
            <p:nvPr/>
          </p:nvSpPr>
          <p:spPr>
            <a:xfrm>
              <a:off x="2048904" y="1301507"/>
              <a:ext cx="64347" cy="8371"/>
            </a:xfrm>
            <a:custGeom>
              <a:avLst/>
              <a:gdLst/>
              <a:ahLst/>
              <a:cxnLst/>
              <a:rect l="0" t="0" r="0" b="0"/>
              <a:pathLst>
                <a:path w="64347" h="8371">
                  <a:moveTo>
                    <a:pt x="0" y="0"/>
                  </a:moveTo>
                  <a:lnTo>
                    <a:pt x="64347" y="8371"/>
                  </a:lnTo>
                  <a:cubicBezTo>
                    <a:pt x="58243" y="7734"/>
                    <a:pt x="45474" y="6319"/>
                    <a:pt x="27068" y="3855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0" name="Shape 17685">
              <a:extLst>
                <a:ext uri="{FF2B5EF4-FFF2-40B4-BE49-F238E27FC236}">
                  <a16:creationId xmlns:a16="http://schemas.microsoft.com/office/drawing/2014/main" id="{157761DD-D7E7-4098-8750-DECFDBFE33AF}"/>
                </a:ext>
              </a:extLst>
            </p:cNvPr>
            <p:cNvSpPr/>
            <p:nvPr/>
          </p:nvSpPr>
          <p:spPr>
            <a:xfrm>
              <a:off x="1213849" y="1007211"/>
              <a:ext cx="835055" cy="294295"/>
            </a:xfrm>
            <a:custGeom>
              <a:avLst/>
              <a:gdLst/>
              <a:ahLst/>
              <a:cxnLst/>
              <a:rect l="0" t="0" r="0" b="0"/>
              <a:pathLst>
                <a:path w="835055" h="294295">
                  <a:moveTo>
                    <a:pt x="0" y="0"/>
                  </a:moveTo>
                  <a:cubicBezTo>
                    <a:pt x="304816" y="197129"/>
                    <a:pt x="675815" y="270369"/>
                    <a:pt x="830416" y="293635"/>
                  </a:cubicBezTo>
                  <a:lnTo>
                    <a:pt x="835055" y="294295"/>
                  </a:lnTo>
                  <a:lnTo>
                    <a:pt x="750239" y="283261"/>
                  </a:lnTo>
                  <a:cubicBezTo>
                    <a:pt x="415545" y="229587"/>
                    <a:pt x="173211" y="119393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1" name="Shape 17686">
              <a:extLst>
                <a:ext uri="{FF2B5EF4-FFF2-40B4-BE49-F238E27FC236}">
                  <a16:creationId xmlns:a16="http://schemas.microsoft.com/office/drawing/2014/main" id="{274BAAC6-B766-4025-92A9-DBE608F20CD9}"/>
                </a:ext>
              </a:extLst>
            </p:cNvPr>
            <p:cNvSpPr/>
            <p:nvPr/>
          </p:nvSpPr>
          <p:spPr>
            <a:xfrm>
              <a:off x="972410" y="458533"/>
              <a:ext cx="3144647" cy="806907"/>
            </a:xfrm>
            <a:custGeom>
              <a:avLst/>
              <a:gdLst/>
              <a:ahLst/>
              <a:cxnLst/>
              <a:rect l="0" t="0" r="0" b="0"/>
              <a:pathLst>
                <a:path w="3144647" h="806907">
                  <a:moveTo>
                    <a:pt x="3144647" y="0"/>
                  </a:moveTo>
                  <a:cubicBezTo>
                    <a:pt x="3100096" y="194793"/>
                    <a:pt x="2982163" y="343992"/>
                    <a:pt x="2833586" y="458534"/>
                  </a:cubicBezTo>
                  <a:cubicBezTo>
                    <a:pt x="2881211" y="418998"/>
                    <a:pt x="2925801" y="375590"/>
                    <a:pt x="2965971" y="327978"/>
                  </a:cubicBezTo>
                  <a:cubicBezTo>
                    <a:pt x="2562403" y="671627"/>
                    <a:pt x="1928622" y="730618"/>
                    <a:pt x="1928622" y="730618"/>
                  </a:cubicBezTo>
                  <a:cubicBezTo>
                    <a:pt x="1928622" y="805409"/>
                    <a:pt x="1851355" y="806907"/>
                    <a:pt x="1845158" y="806907"/>
                  </a:cubicBezTo>
                  <a:lnTo>
                    <a:pt x="1349617" y="806907"/>
                  </a:lnTo>
                  <a:cubicBezTo>
                    <a:pt x="1343419" y="806907"/>
                    <a:pt x="1266050" y="805421"/>
                    <a:pt x="1266050" y="730618"/>
                  </a:cubicBezTo>
                  <a:cubicBezTo>
                    <a:pt x="1266050" y="730618"/>
                    <a:pt x="312712" y="642328"/>
                    <a:pt x="0" y="48666"/>
                  </a:cubicBezTo>
                  <a:cubicBezTo>
                    <a:pt x="71996" y="26429"/>
                    <a:pt x="139497" y="3734"/>
                    <a:pt x="139497" y="3734"/>
                  </a:cubicBezTo>
                  <a:cubicBezTo>
                    <a:pt x="258039" y="59537"/>
                    <a:pt x="367652" y="78143"/>
                    <a:pt x="461163" y="78143"/>
                  </a:cubicBezTo>
                  <a:cubicBezTo>
                    <a:pt x="514096" y="78143"/>
                    <a:pt x="561848" y="72187"/>
                    <a:pt x="603123" y="63627"/>
                  </a:cubicBezTo>
                  <a:lnTo>
                    <a:pt x="958152" y="66256"/>
                  </a:lnTo>
                  <a:cubicBezTo>
                    <a:pt x="1002157" y="73571"/>
                    <a:pt x="1046150" y="76619"/>
                    <a:pt x="1088847" y="76619"/>
                  </a:cubicBezTo>
                  <a:cubicBezTo>
                    <a:pt x="1133221" y="76619"/>
                    <a:pt x="1176185" y="73330"/>
                    <a:pt x="1216381" y="68161"/>
                  </a:cubicBezTo>
                  <a:lnTo>
                    <a:pt x="1686865" y="71641"/>
                  </a:lnTo>
                  <a:cubicBezTo>
                    <a:pt x="1702600" y="72771"/>
                    <a:pt x="1718399" y="73292"/>
                    <a:pt x="1734122" y="73292"/>
                  </a:cubicBezTo>
                  <a:cubicBezTo>
                    <a:pt x="1747126" y="73292"/>
                    <a:pt x="1760106" y="72949"/>
                    <a:pt x="1772971" y="72276"/>
                  </a:cubicBezTo>
                  <a:lnTo>
                    <a:pt x="2300389" y="76162"/>
                  </a:lnTo>
                  <a:cubicBezTo>
                    <a:pt x="2308111" y="76467"/>
                    <a:pt x="2315871" y="76619"/>
                    <a:pt x="2323643" y="76619"/>
                  </a:cubicBezTo>
                  <a:cubicBezTo>
                    <a:pt x="2498852" y="76619"/>
                    <a:pt x="2678875" y="3734"/>
                    <a:pt x="2678875" y="3734"/>
                  </a:cubicBezTo>
                  <a:cubicBezTo>
                    <a:pt x="2747036" y="58814"/>
                    <a:pt x="2820657" y="77318"/>
                    <a:pt x="2888818" y="77318"/>
                  </a:cubicBezTo>
                  <a:cubicBezTo>
                    <a:pt x="3028163" y="77318"/>
                    <a:pt x="3144647" y="0"/>
                    <a:pt x="314464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2" name="Shape 17687">
              <a:extLst>
                <a:ext uri="{FF2B5EF4-FFF2-40B4-BE49-F238E27FC236}">
                  <a16:creationId xmlns:a16="http://schemas.microsoft.com/office/drawing/2014/main" id="{7F829776-3C7A-4FF9-B4FC-B37E44453CE7}"/>
                </a:ext>
              </a:extLst>
            </p:cNvPr>
            <p:cNvSpPr/>
            <p:nvPr/>
          </p:nvSpPr>
          <p:spPr>
            <a:xfrm>
              <a:off x="2745379" y="462261"/>
              <a:ext cx="527419" cy="72441"/>
            </a:xfrm>
            <a:custGeom>
              <a:avLst/>
              <a:gdLst/>
              <a:ahLst/>
              <a:cxnLst/>
              <a:rect l="0" t="0" r="0" b="0"/>
              <a:pathLst>
                <a:path w="527419" h="72441">
                  <a:moveTo>
                    <a:pt x="314528" y="0"/>
                  </a:moveTo>
                  <a:cubicBezTo>
                    <a:pt x="371145" y="49822"/>
                    <a:pt x="447904" y="69380"/>
                    <a:pt x="527419" y="72441"/>
                  </a:cubicBezTo>
                  <a:lnTo>
                    <a:pt x="0" y="68542"/>
                  </a:lnTo>
                  <a:cubicBezTo>
                    <a:pt x="166116" y="59918"/>
                    <a:pt x="314528" y="0"/>
                    <a:pt x="3145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3" name="Shape 17688">
              <a:extLst>
                <a:ext uri="{FF2B5EF4-FFF2-40B4-BE49-F238E27FC236}">
                  <a16:creationId xmlns:a16="http://schemas.microsoft.com/office/drawing/2014/main" id="{36067FD5-2986-4083-9F35-F4588F556ACD}"/>
                </a:ext>
              </a:extLst>
            </p:cNvPr>
            <p:cNvSpPr/>
            <p:nvPr/>
          </p:nvSpPr>
          <p:spPr>
            <a:xfrm>
              <a:off x="2188789" y="462261"/>
              <a:ext cx="470484" cy="67907"/>
            </a:xfrm>
            <a:custGeom>
              <a:avLst/>
              <a:gdLst/>
              <a:ahLst/>
              <a:cxnLst/>
              <a:rect l="0" t="0" r="0" b="0"/>
              <a:pathLst>
                <a:path w="470484" h="67907">
                  <a:moveTo>
                    <a:pt x="259880" y="0"/>
                  </a:moveTo>
                  <a:cubicBezTo>
                    <a:pt x="321488" y="43129"/>
                    <a:pt x="395503" y="62497"/>
                    <a:pt x="470484" y="67907"/>
                  </a:cubicBezTo>
                  <a:lnTo>
                    <a:pt x="0" y="64440"/>
                  </a:lnTo>
                  <a:cubicBezTo>
                    <a:pt x="149174" y="45238"/>
                    <a:pt x="259880" y="0"/>
                    <a:pt x="25988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4" name="Shape 17689">
              <a:extLst>
                <a:ext uri="{FF2B5EF4-FFF2-40B4-BE49-F238E27FC236}">
                  <a16:creationId xmlns:a16="http://schemas.microsoft.com/office/drawing/2014/main" id="{4291C90A-AC08-42D2-9579-4FD84B20A525}"/>
                </a:ext>
              </a:extLst>
            </p:cNvPr>
            <p:cNvSpPr/>
            <p:nvPr/>
          </p:nvSpPr>
          <p:spPr>
            <a:xfrm>
              <a:off x="1575532" y="462261"/>
              <a:ext cx="355028" cy="62535"/>
            </a:xfrm>
            <a:custGeom>
              <a:avLst/>
              <a:gdLst/>
              <a:ahLst/>
              <a:cxnLst/>
              <a:rect l="0" t="0" r="0" b="0"/>
              <a:pathLst>
                <a:path w="355028" h="62535">
                  <a:moveTo>
                    <a:pt x="167500" y="0"/>
                  </a:moveTo>
                  <a:cubicBezTo>
                    <a:pt x="227533" y="32334"/>
                    <a:pt x="291287" y="51918"/>
                    <a:pt x="355028" y="62535"/>
                  </a:cubicBezTo>
                  <a:lnTo>
                    <a:pt x="0" y="59893"/>
                  </a:lnTo>
                  <a:cubicBezTo>
                    <a:pt x="104534" y="38252"/>
                    <a:pt x="167500" y="0"/>
                    <a:pt x="1675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5" name="Shape 17690">
              <a:extLst>
                <a:ext uri="{FF2B5EF4-FFF2-40B4-BE49-F238E27FC236}">
                  <a16:creationId xmlns:a16="http://schemas.microsoft.com/office/drawing/2014/main" id="{5169F6F3-6B3C-4FB2-8E5F-B4BEDC608069}"/>
                </a:ext>
              </a:extLst>
            </p:cNvPr>
            <p:cNvSpPr/>
            <p:nvPr/>
          </p:nvSpPr>
          <p:spPr>
            <a:xfrm>
              <a:off x="814756" y="507195"/>
              <a:ext cx="3123629" cy="879373"/>
            </a:xfrm>
            <a:custGeom>
              <a:avLst/>
              <a:gdLst/>
              <a:ahLst/>
              <a:cxnLst/>
              <a:rect l="0" t="0" r="0" b="0"/>
              <a:pathLst>
                <a:path w="3123629" h="879373">
                  <a:moveTo>
                    <a:pt x="157658" y="0"/>
                  </a:moveTo>
                  <a:cubicBezTo>
                    <a:pt x="470357" y="593661"/>
                    <a:pt x="1423708" y="681965"/>
                    <a:pt x="1423708" y="681965"/>
                  </a:cubicBezTo>
                  <a:cubicBezTo>
                    <a:pt x="1423708" y="756755"/>
                    <a:pt x="1501064" y="758254"/>
                    <a:pt x="1507261" y="758254"/>
                  </a:cubicBezTo>
                  <a:lnTo>
                    <a:pt x="2002815" y="758254"/>
                  </a:lnTo>
                  <a:cubicBezTo>
                    <a:pt x="2009013" y="758254"/>
                    <a:pt x="2086280" y="756755"/>
                    <a:pt x="2086280" y="681965"/>
                  </a:cubicBezTo>
                  <a:cubicBezTo>
                    <a:pt x="2086280" y="681965"/>
                    <a:pt x="2720061" y="622960"/>
                    <a:pt x="3123629" y="279311"/>
                  </a:cubicBezTo>
                  <a:cubicBezTo>
                    <a:pt x="3083459" y="326923"/>
                    <a:pt x="3038856" y="370332"/>
                    <a:pt x="2991244" y="409867"/>
                  </a:cubicBezTo>
                  <a:cubicBezTo>
                    <a:pt x="2588324" y="720496"/>
                    <a:pt x="1960360" y="776084"/>
                    <a:pt x="1961896" y="793661"/>
                  </a:cubicBezTo>
                  <a:cubicBezTo>
                    <a:pt x="1969351" y="879373"/>
                    <a:pt x="1850085" y="879373"/>
                    <a:pt x="1850085" y="879373"/>
                  </a:cubicBezTo>
                  <a:lnTo>
                    <a:pt x="1386523" y="879373"/>
                  </a:lnTo>
                  <a:cubicBezTo>
                    <a:pt x="1386116" y="879373"/>
                    <a:pt x="1385697" y="879373"/>
                    <a:pt x="1385278" y="879373"/>
                  </a:cubicBezTo>
                  <a:cubicBezTo>
                    <a:pt x="1375639" y="879208"/>
                    <a:pt x="1313002" y="875932"/>
                    <a:pt x="1303731" y="818109"/>
                  </a:cubicBezTo>
                  <a:cubicBezTo>
                    <a:pt x="1303185" y="814298"/>
                    <a:pt x="1303198" y="811949"/>
                    <a:pt x="1303198" y="811949"/>
                  </a:cubicBezTo>
                  <a:lnTo>
                    <a:pt x="1302588" y="803084"/>
                  </a:lnTo>
                  <a:cubicBezTo>
                    <a:pt x="1301217" y="802958"/>
                    <a:pt x="1299858" y="802818"/>
                    <a:pt x="1298486" y="802678"/>
                  </a:cubicBezTo>
                  <a:cubicBezTo>
                    <a:pt x="1249667" y="797585"/>
                    <a:pt x="774255" y="742633"/>
                    <a:pt x="399098" y="500025"/>
                  </a:cubicBezTo>
                  <a:cubicBezTo>
                    <a:pt x="88240" y="285737"/>
                    <a:pt x="0" y="41834"/>
                    <a:pt x="0" y="41834"/>
                  </a:cubicBezTo>
                  <a:cubicBezTo>
                    <a:pt x="27254" y="38824"/>
                    <a:pt x="94196" y="19596"/>
                    <a:pt x="1576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BBF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6" name="Shape 17691">
              <a:extLst>
                <a:ext uri="{FF2B5EF4-FFF2-40B4-BE49-F238E27FC236}">
                  <a16:creationId xmlns:a16="http://schemas.microsoft.com/office/drawing/2014/main" id="{47DE16E1-5A2D-486A-AB67-46395D02B9C7}"/>
                </a:ext>
              </a:extLst>
            </p:cNvPr>
            <p:cNvSpPr/>
            <p:nvPr/>
          </p:nvSpPr>
          <p:spPr>
            <a:xfrm>
              <a:off x="639972" y="0"/>
              <a:ext cx="96279" cy="234502"/>
            </a:xfrm>
            <a:custGeom>
              <a:avLst/>
              <a:gdLst/>
              <a:ahLst/>
              <a:cxnLst/>
              <a:rect l="0" t="0" r="0" b="0"/>
              <a:pathLst>
                <a:path w="96279" h="234502">
                  <a:moveTo>
                    <a:pt x="83147" y="571"/>
                  </a:moveTo>
                  <a:lnTo>
                    <a:pt x="96279" y="2432"/>
                  </a:lnTo>
                  <a:lnTo>
                    <a:pt x="96279" y="37723"/>
                  </a:lnTo>
                  <a:lnTo>
                    <a:pt x="94704" y="37643"/>
                  </a:lnTo>
                  <a:lnTo>
                    <a:pt x="90500" y="36487"/>
                  </a:lnTo>
                  <a:cubicBezTo>
                    <a:pt x="87541" y="35877"/>
                    <a:pt x="84353" y="35255"/>
                    <a:pt x="81229" y="35204"/>
                  </a:cubicBezTo>
                  <a:cubicBezTo>
                    <a:pt x="74943" y="34861"/>
                    <a:pt x="68974" y="35763"/>
                    <a:pt x="63728" y="37655"/>
                  </a:cubicBezTo>
                  <a:cubicBezTo>
                    <a:pt x="58623" y="39840"/>
                    <a:pt x="54203" y="43104"/>
                    <a:pt x="50330" y="47561"/>
                  </a:cubicBezTo>
                  <a:cubicBezTo>
                    <a:pt x="42558" y="56528"/>
                    <a:pt x="38024" y="71082"/>
                    <a:pt x="36309" y="86563"/>
                  </a:cubicBezTo>
                  <a:cubicBezTo>
                    <a:pt x="35573" y="90322"/>
                    <a:pt x="35331" y="94310"/>
                    <a:pt x="35242" y="98361"/>
                  </a:cubicBezTo>
                  <a:lnTo>
                    <a:pt x="34696" y="110477"/>
                  </a:lnTo>
                  <a:lnTo>
                    <a:pt x="35344" y="122491"/>
                  </a:lnTo>
                  <a:cubicBezTo>
                    <a:pt x="35458" y="126530"/>
                    <a:pt x="35700" y="130543"/>
                    <a:pt x="36563" y="134328"/>
                  </a:cubicBezTo>
                  <a:cubicBezTo>
                    <a:pt x="38456" y="150076"/>
                    <a:pt x="43917" y="164541"/>
                    <a:pt x="52527" y="175793"/>
                  </a:cubicBezTo>
                  <a:cubicBezTo>
                    <a:pt x="61112" y="187109"/>
                    <a:pt x="73876" y="194475"/>
                    <a:pt x="88532" y="198120"/>
                  </a:cubicBezTo>
                  <a:lnTo>
                    <a:pt x="94120" y="199275"/>
                  </a:lnTo>
                  <a:lnTo>
                    <a:pt x="96279" y="199538"/>
                  </a:lnTo>
                  <a:lnTo>
                    <a:pt x="96279" y="234382"/>
                  </a:lnTo>
                  <a:lnTo>
                    <a:pt x="96279" y="234366"/>
                  </a:lnTo>
                  <a:lnTo>
                    <a:pt x="96279" y="234391"/>
                  </a:lnTo>
                  <a:lnTo>
                    <a:pt x="96279" y="234395"/>
                  </a:lnTo>
                  <a:lnTo>
                    <a:pt x="96279" y="234502"/>
                  </a:lnTo>
                  <a:lnTo>
                    <a:pt x="88557" y="233528"/>
                  </a:lnTo>
                  <a:lnTo>
                    <a:pt x="80556" y="231902"/>
                  </a:lnTo>
                  <a:cubicBezTo>
                    <a:pt x="59449" y="226911"/>
                    <a:pt x="38633" y="214935"/>
                    <a:pt x="25210" y="197193"/>
                  </a:cubicBezTo>
                  <a:cubicBezTo>
                    <a:pt x="11697" y="179629"/>
                    <a:pt x="4712" y="158965"/>
                    <a:pt x="2261" y="139509"/>
                  </a:cubicBezTo>
                  <a:cubicBezTo>
                    <a:pt x="1232" y="134569"/>
                    <a:pt x="902" y="129730"/>
                    <a:pt x="737" y="124917"/>
                  </a:cubicBezTo>
                  <a:lnTo>
                    <a:pt x="0" y="110477"/>
                  </a:lnTo>
                  <a:lnTo>
                    <a:pt x="609" y="96266"/>
                  </a:lnTo>
                  <a:cubicBezTo>
                    <a:pt x="737" y="91554"/>
                    <a:pt x="1041" y="86817"/>
                    <a:pt x="1918" y="81991"/>
                  </a:cubicBezTo>
                  <a:cubicBezTo>
                    <a:pt x="4267" y="63170"/>
                    <a:pt x="9284" y="42735"/>
                    <a:pt x="23724" y="25298"/>
                  </a:cubicBezTo>
                  <a:cubicBezTo>
                    <a:pt x="30963" y="16739"/>
                    <a:pt x="40475" y="9639"/>
                    <a:pt x="51067" y="5359"/>
                  </a:cubicBezTo>
                  <a:cubicBezTo>
                    <a:pt x="61709" y="1371"/>
                    <a:pt x="72720" y="0"/>
                    <a:pt x="83147" y="57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7" name="Shape 17692">
              <a:extLst>
                <a:ext uri="{FF2B5EF4-FFF2-40B4-BE49-F238E27FC236}">
                  <a16:creationId xmlns:a16="http://schemas.microsoft.com/office/drawing/2014/main" id="{5E49610A-FE39-4AEA-802C-5A32201D615C}"/>
                </a:ext>
              </a:extLst>
            </p:cNvPr>
            <p:cNvSpPr/>
            <p:nvPr/>
          </p:nvSpPr>
          <p:spPr>
            <a:xfrm>
              <a:off x="736251" y="199538"/>
              <a:ext cx="18" cy="35635"/>
            </a:xfrm>
            <a:custGeom>
              <a:avLst/>
              <a:gdLst/>
              <a:ahLst/>
              <a:cxnLst/>
              <a:rect l="0" t="0" r="0" b="0"/>
              <a:pathLst>
                <a:path w="18" h="35635">
                  <a:moveTo>
                    <a:pt x="0" y="0"/>
                  </a:moveTo>
                  <a:lnTo>
                    <a:pt x="18" y="2"/>
                  </a:lnTo>
                  <a:lnTo>
                    <a:pt x="18" y="34966"/>
                  </a:lnTo>
                  <a:lnTo>
                    <a:pt x="11" y="34966"/>
                  </a:lnTo>
                  <a:lnTo>
                    <a:pt x="12" y="34980"/>
                  </a:lnTo>
                  <a:lnTo>
                    <a:pt x="18" y="34975"/>
                  </a:lnTo>
                  <a:lnTo>
                    <a:pt x="18" y="35635"/>
                  </a:lnTo>
                  <a:lnTo>
                    <a:pt x="3" y="34965"/>
                  </a:lnTo>
                  <a:lnTo>
                    <a:pt x="0" y="34965"/>
                  </a:lnTo>
                  <a:lnTo>
                    <a:pt x="0" y="34857"/>
                  </a:lnTo>
                  <a:lnTo>
                    <a:pt x="0" y="34861"/>
                  </a:lnTo>
                  <a:lnTo>
                    <a:pt x="0" y="3484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8" name="Shape 17693">
              <a:extLst>
                <a:ext uri="{FF2B5EF4-FFF2-40B4-BE49-F238E27FC236}">
                  <a16:creationId xmlns:a16="http://schemas.microsoft.com/office/drawing/2014/main" id="{ECE0143A-4DCD-43AB-9E02-2ACE489E70F3}"/>
                </a:ext>
              </a:extLst>
            </p:cNvPr>
            <p:cNvSpPr/>
            <p:nvPr/>
          </p:nvSpPr>
          <p:spPr>
            <a:xfrm>
              <a:off x="736251" y="2432"/>
              <a:ext cx="18" cy="35292"/>
            </a:xfrm>
            <a:custGeom>
              <a:avLst/>
              <a:gdLst/>
              <a:ahLst/>
              <a:cxnLst/>
              <a:rect l="0" t="0" r="0" b="0"/>
              <a:pathLst>
                <a:path w="18" h="35292">
                  <a:moveTo>
                    <a:pt x="0" y="0"/>
                  </a:moveTo>
                  <a:lnTo>
                    <a:pt x="18" y="3"/>
                  </a:lnTo>
                  <a:lnTo>
                    <a:pt x="18" y="35292"/>
                  </a:lnTo>
                  <a:lnTo>
                    <a:pt x="0" y="3529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9" name="Shape 17694">
              <a:extLst>
                <a:ext uri="{FF2B5EF4-FFF2-40B4-BE49-F238E27FC236}">
                  <a16:creationId xmlns:a16="http://schemas.microsoft.com/office/drawing/2014/main" id="{BC32D062-3F11-4F91-A28F-59AC8DD586C3}"/>
                </a:ext>
              </a:extLst>
            </p:cNvPr>
            <p:cNvSpPr/>
            <p:nvPr/>
          </p:nvSpPr>
          <p:spPr>
            <a:xfrm>
              <a:off x="2696051" y="198768"/>
              <a:ext cx="1464927" cy="1192555"/>
            </a:xfrm>
            <a:custGeom>
              <a:avLst/>
              <a:gdLst/>
              <a:ahLst/>
              <a:cxnLst/>
              <a:rect l="0" t="0" r="0" b="0"/>
              <a:pathLst>
                <a:path w="1464927" h="1192555">
                  <a:moveTo>
                    <a:pt x="1430985" y="0"/>
                  </a:moveTo>
                  <a:lnTo>
                    <a:pt x="1432268" y="12"/>
                  </a:lnTo>
                  <a:lnTo>
                    <a:pt x="1435049" y="228"/>
                  </a:lnTo>
                  <a:cubicBezTo>
                    <a:pt x="1442504" y="838"/>
                    <a:pt x="1450074" y="1486"/>
                    <a:pt x="1456957" y="1219"/>
                  </a:cubicBezTo>
                  <a:lnTo>
                    <a:pt x="1460919" y="1219"/>
                  </a:lnTo>
                  <a:lnTo>
                    <a:pt x="1461541" y="1156"/>
                  </a:lnTo>
                  <a:lnTo>
                    <a:pt x="1463777" y="864"/>
                  </a:lnTo>
                  <a:lnTo>
                    <a:pt x="1464927" y="707"/>
                  </a:lnTo>
                  <a:lnTo>
                    <a:pt x="1464927" y="35785"/>
                  </a:lnTo>
                  <a:lnTo>
                    <a:pt x="1464894" y="35789"/>
                  </a:lnTo>
                  <a:lnTo>
                    <a:pt x="1464927" y="35789"/>
                  </a:lnTo>
                  <a:lnTo>
                    <a:pt x="1464927" y="38357"/>
                  </a:lnTo>
                  <a:lnTo>
                    <a:pt x="1464488" y="58280"/>
                  </a:lnTo>
                  <a:cubicBezTo>
                    <a:pt x="1464056" y="72555"/>
                    <a:pt x="1462710" y="86919"/>
                    <a:pt x="1461846" y="101435"/>
                  </a:cubicBezTo>
                  <a:cubicBezTo>
                    <a:pt x="1456957" y="159347"/>
                    <a:pt x="1447025" y="219100"/>
                    <a:pt x="1429499" y="278473"/>
                  </a:cubicBezTo>
                  <a:cubicBezTo>
                    <a:pt x="1412139" y="337858"/>
                    <a:pt x="1387792" y="396900"/>
                    <a:pt x="1356690" y="453593"/>
                  </a:cubicBezTo>
                  <a:cubicBezTo>
                    <a:pt x="1325093" y="509981"/>
                    <a:pt x="1287056" y="564121"/>
                    <a:pt x="1243102" y="613994"/>
                  </a:cubicBezTo>
                  <a:cubicBezTo>
                    <a:pt x="1155344" y="714184"/>
                    <a:pt x="1045744" y="797217"/>
                    <a:pt x="928573" y="864565"/>
                  </a:cubicBezTo>
                  <a:cubicBezTo>
                    <a:pt x="811124" y="931964"/>
                    <a:pt x="685686" y="983881"/>
                    <a:pt x="560400" y="1024623"/>
                  </a:cubicBezTo>
                  <a:cubicBezTo>
                    <a:pt x="434975" y="1065251"/>
                    <a:pt x="309461" y="1094753"/>
                    <a:pt x="188532" y="1114704"/>
                  </a:cubicBezTo>
                  <a:cubicBezTo>
                    <a:pt x="173418" y="1117206"/>
                    <a:pt x="158343" y="1119479"/>
                    <a:pt x="143358" y="1121639"/>
                  </a:cubicBezTo>
                  <a:lnTo>
                    <a:pt x="137198" y="1122489"/>
                  </a:lnTo>
                  <a:cubicBezTo>
                    <a:pt x="135191" y="1122782"/>
                    <a:pt x="133223" y="1123048"/>
                    <a:pt x="131280" y="1123315"/>
                  </a:cubicBezTo>
                  <a:cubicBezTo>
                    <a:pt x="127381" y="1123823"/>
                    <a:pt x="123622" y="1124318"/>
                    <a:pt x="120002" y="1124801"/>
                  </a:cubicBezTo>
                  <a:cubicBezTo>
                    <a:pt x="113005" y="1125652"/>
                    <a:pt x="106616" y="1126413"/>
                    <a:pt x="101054" y="1127099"/>
                  </a:cubicBezTo>
                  <a:cubicBezTo>
                    <a:pt x="99733" y="1127227"/>
                    <a:pt x="100140" y="1127163"/>
                    <a:pt x="100063" y="1127163"/>
                  </a:cubicBezTo>
                  <a:lnTo>
                    <a:pt x="99924" y="1127480"/>
                  </a:lnTo>
                  <a:lnTo>
                    <a:pt x="99860" y="1127569"/>
                  </a:lnTo>
                  <a:lnTo>
                    <a:pt x="99835" y="1127620"/>
                  </a:lnTo>
                  <a:lnTo>
                    <a:pt x="99822" y="1127646"/>
                  </a:lnTo>
                  <a:lnTo>
                    <a:pt x="99657" y="1128319"/>
                  </a:lnTo>
                  <a:cubicBezTo>
                    <a:pt x="99225" y="1130147"/>
                    <a:pt x="98793" y="1131951"/>
                    <a:pt x="98361" y="1133716"/>
                  </a:cubicBezTo>
                  <a:cubicBezTo>
                    <a:pt x="97346" y="1137247"/>
                    <a:pt x="96825" y="1140714"/>
                    <a:pt x="95314" y="1143990"/>
                  </a:cubicBezTo>
                  <a:cubicBezTo>
                    <a:pt x="93891" y="1147267"/>
                    <a:pt x="92418" y="1150429"/>
                    <a:pt x="90945" y="1153477"/>
                  </a:cubicBezTo>
                  <a:cubicBezTo>
                    <a:pt x="84100" y="1165453"/>
                    <a:pt x="74650" y="1174432"/>
                    <a:pt x="64529" y="1180313"/>
                  </a:cubicBezTo>
                  <a:cubicBezTo>
                    <a:pt x="43802" y="1191412"/>
                    <a:pt x="22301" y="1192555"/>
                    <a:pt x="0" y="1187805"/>
                  </a:cubicBezTo>
                  <a:cubicBezTo>
                    <a:pt x="21908" y="1181646"/>
                    <a:pt x="37884" y="1171689"/>
                    <a:pt x="49365" y="1159980"/>
                  </a:cubicBezTo>
                  <a:cubicBezTo>
                    <a:pt x="54902" y="1153846"/>
                    <a:pt x="58991" y="1147204"/>
                    <a:pt x="62078" y="1139546"/>
                  </a:cubicBezTo>
                  <a:cubicBezTo>
                    <a:pt x="62649" y="1137514"/>
                    <a:pt x="63259" y="1135482"/>
                    <a:pt x="63970" y="1133424"/>
                  </a:cubicBezTo>
                  <a:cubicBezTo>
                    <a:pt x="64732" y="1131430"/>
                    <a:pt x="64732" y="1128954"/>
                    <a:pt x="65253" y="1126706"/>
                  </a:cubicBezTo>
                  <a:lnTo>
                    <a:pt x="65926" y="1123213"/>
                  </a:lnTo>
                  <a:lnTo>
                    <a:pt x="66015" y="1122769"/>
                  </a:lnTo>
                  <a:lnTo>
                    <a:pt x="66078" y="1121651"/>
                  </a:lnTo>
                  <a:lnTo>
                    <a:pt x="66205" y="1119365"/>
                  </a:lnTo>
                  <a:lnTo>
                    <a:pt x="66472" y="1114780"/>
                  </a:lnTo>
                  <a:cubicBezTo>
                    <a:pt x="66853" y="1108596"/>
                    <a:pt x="67247" y="1102246"/>
                    <a:pt x="67653" y="1095730"/>
                  </a:cubicBezTo>
                  <a:cubicBezTo>
                    <a:pt x="75121" y="1094956"/>
                    <a:pt x="84607" y="1093965"/>
                    <a:pt x="95707" y="1092797"/>
                  </a:cubicBezTo>
                  <a:cubicBezTo>
                    <a:pt x="101536" y="1092073"/>
                    <a:pt x="108217" y="1091247"/>
                    <a:pt x="115545" y="1090346"/>
                  </a:cubicBezTo>
                  <a:cubicBezTo>
                    <a:pt x="119088" y="1089863"/>
                    <a:pt x="122771" y="1089368"/>
                    <a:pt x="126593" y="1088860"/>
                  </a:cubicBezTo>
                  <a:cubicBezTo>
                    <a:pt x="128499" y="1088593"/>
                    <a:pt x="130442" y="1088313"/>
                    <a:pt x="132410" y="1088034"/>
                  </a:cubicBezTo>
                  <a:lnTo>
                    <a:pt x="138456" y="1087183"/>
                  </a:lnTo>
                  <a:cubicBezTo>
                    <a:pt x="153188" y="1085063"/>
                    <a:pt x="168008" y="1082827"/>
                    <a:pt x="182918" y="1080364"/>
                  </a:cubicBezTo>
                  <a:cubicBezTo>
                    <a:pt x="302082" y="1060704"/>
                    <a:pt x="426110" y="1031519"/>
                    <a:pt x="549656" y="991502"/>
                  </a:cubicBezTo>
                  <a:cubicBezTo>
                    <a:pt x="673087" y="951369"/>
                    <a:pt x="796404" y="900265"/>
                    <a:pt x="911225" y="834352"/>
                  </a:cubicBezTo>
                  <a:cubicBezTo>
                    <a:pt x="1025817" y="768490"/>
                    <a:pt x="1132294" y="687667"/>
                    <a:pt x="1216927" y="591007"/>
                  </a:cubicBezTo>
                  <a:cubicBezTo>
                    <a:pt x="1259345" y="542887"/>
                    <a:pt x="1295895" y="490842"/>
                    <a:pt x="1326236" y="436715"/>
                  </a:cubicBezTo>
                  <a:cubicBezTo>
                    <a:pt x="1356081" y="382308"/>
                    <a:pt x="1379410" y="325729"/>
                    <a:pt x="1396086" y="268757"/>
                  </a:cubicBezTo>
                  <a:cubicBezTo>
                    <a:pt x="1412901" y="211798"/>
                    <a:pt x="1422451" y="154381"/>
                    <a:pt x="1427175" y="98552"/>
                  </a:cubicBezTo>
                  <a:cubicBezTo>
                    <a:pt x="1428001" y="84556"/>
                    <a:pt x="1429309" y="70701"/>
                    <a:pt x="1429728" y="56934"/>
                  </a:cubicBezTo>
                  <a:cubicBezTo>
                    <a:pt x="1429880" y="50038"/>
                    <a:pt x="1430033" y="43180"/>
                    <a:pt x="1430172" y="36347"/>
                  </a:cubicBezTo>
                  <a:cubicBezTo>
                    <a:pt x="1430325" y="29819"/>
                    <a:pt x="1430465" y="23317"/>
                    <a:pt x="1430617" y="16827"/>
                  </a:cubicBezTo>
                  <a:lnTo>
                    <a:pt x="1430846" y="6400"/>
                  </a:lnTo>
                  <a:lnTo>
                    <a:pt x="1430960" y="1219"/>
                  </a:lnTo>
                  <a:lnTo>
                    <a:pt x="14309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0" name="Shape 17695">
              <a:extLst>
                <a:ext uri="{FF2B5EF4-FFF2-40B4-BE49-F238E27FC236}">
                  <a16:creationId xmlns:a16="http://schemas.microsoft.com/office/drawing/2014/main" id="{6F56DB14-528D-4675-AD21-34A9FCA04C06}"/>
                </a:ext>
              </a:extLst>
            </p:cNvPr>
            <p:cNvSpPr/>
            <p:nvPr/>
          </p:nvSpPr>
          <p:spPr>
            <a:xfrm>
              <a:off x="736269" y="198425"/>
              <a:ext cx="1959782" cy="1205598"/>
            </a:xfrm>
            <a:custGeom>
              <a:avLst/>
              <a:gdLst/>
              <a:ahLst/>
              <a:cxnLst/>
              <a:rect l="0" t="0" r="0" b="0"/>
              <a:pathLst>
                <a:path w="1959782" h="1205598">
                  <a:moveTo>
                    <a:pt x="33395" y="343"/>
                  </a:moveTo>
                  <a:cubicBezTo>
                    <a:pt x="34297" y="0"/>
                    <a:pt x="33764" y="1092"/>
                    <a:pt x="33929" y="1499"/>
                  </a:cubicBezTo>
                  <a:lnTo>
                    <a:pt x="33967" y="3226"/>
                  </a:lnTo>
                  <a:lnTo>
                    <a:pt x="34043" y="6756"/>
                  </a:lnTo>
                  <a:lnTo>
                    <a:pt x="34208" y="13792"/>
                  </a:lnTo>
                  <a:lnTo>
                    <a:pt x="34513" y="27902"/>
                  </a:lnTo>
                  <a:lnTo>
                    <a:pt x="34907" y="45555"/>
                  </a:lnTo>
                  <a:cubicBezTo>
                    <a:pt x="36520" y="119545"/>
                    <a:pt x="47543" y="196024"/>
                    <a:pt x="69756" y="272161"/>
                  </a:cubicBezTo>
                  <a:cubicBezTo>
                    <a:pt x="96692" y="364718"/>
                    <a:pt x="146768" y="469227"/>
                    <a:pt x="227248" y="566903"/>
                  </a:cubicBezTo>
                  <a:cubicBezTo>
                    <a:pt x="306954" y="665099"/>
                    <a:pt x="416389" y="754710"/>
                    <a:pt x="543669" y="828904"/>
                  </a:cubicBezTo>
                  <a:cubicBezTo>
                    <a:pt x="671012" y="903376"/>
                    <a:pt x="815995" y="962761"/>
                    <a:pt x="967900" y="1008240"/>
                  </a:cubicBezTo>
                  <a:cubicBezTo>
                    <a:pt x="1043909" y="1030935"/>
                    <a:pt x="1121747" y="1050214"/>
                    <a:pt x="1200398" y="1065860"/>
                  </a:cubicBezTo>
                  <a:cubicBezTo>
                    <a:pt x="1239731" y="1073671"/>
                    <a:pt x="1279266" y="1080617"/>
                    <a:pt x="1318864" y="1086409"/>
                  </a:cubicBezTo>
                  <a:lnTo>
                    <a:pt x="1348544" y="1090523"/>
                  </a:lnTo>
                  <a:lnTo>
                    <a:pt x="1363378" y="1092378"/>
                  </a:lnTo>
                  <a:lnTo>
                    <a:pt x="1387927" y="1095045"/>
                  </a:lnTo>
                  <a:lnTo>
                    <a:pt x="1395509" y="1095794"/>
                  </a:lnTo>
                  <a:lnTo>
                    <a:pt x="1397388" y="1095997"/>
                  </a:lnTo>
                  <a:lnTo>
                    <a:pt x="1397528" y="1097839"/>
                  </a:lnTo>
                  <a:lnTo>
                    <a:pt x="1397782" y="1101547"/>
                  </a:lnTo>
                  <a:lnTo>
                    <a:pt x="1398798" y="1116394"/>
                  </a:lnTo>
                  <a:cubicBezTo>
                    <a:pt x="1398976" y="1118667"/>
                    <a:pt x="1399115" y="1121791"/>
                    <a:pt x="1399319" y="1123353"/>
                  </a:cubicBezTo>
                  <a:lnTo>
                    <a:pt x="1400005" y="1126210"/>
                  </a:lnTo>
                  <a:lnTo>
                    <a:pt x="1401236" y="1131938"/>
                  </a:lnTo>
                  <a:cubicBezTo>
                    <a:pt x="1403865" y="1138987"/>
                    <a:pt x="1406875" y="1145718"/>
                    <a:pt x="1412133" y="1150874"/>
                  </a:cubicBezTo>
                  <a:cubicBezTo>
                    <a:pt x="1422179" y="1161390"/>
                    <a:pt x="1438244" y="1168070"/>
                    <a:pt x="1455313" y="1170038"/>
                  </a:cubicBezTo>
                  <a:cubicBezTo>
                    <a:pt x="1457434" y="1170292"/>
                    <a:pt x="1459542" y="1170521"/>
                    <a:pt x="1461587" y="1170622"/>
                  </a:cubicBezTo>
                  <a:cubicBezTo>
                    <a:pt x="1463644" y="1170750"/>
                    <a:pt x="1465168" y="1170737"/>
                    <a:pt x="1467975" y="1170724"/>
                  </a:cubicBezTo>
                  <a:lnTo>
                    <a:pt x="1512920" y="1170724"/>
                  </a:lnTo>
                  <a:cubicBezTo>
                    <a:pt x="1552798" y="1170737"/>
                    <a:pt x="1592486" y="1170737"/>
                    <a:pt x="1631894" y="1170737"/>
                  </a:cubicBezTo>
                  <a:lnTo>
                    <a:pt x="1760722" y="1170737"/>
                  </a:lnTo>
                  <a:cubicBezTo>
                    <a:pt x="1771035" y="1170750"/>
                    <a:pt x="1780865" y="1170750"/>
                    <a:pt x="1789920" y="1170762"/>
                  </a:cubicBezTo>
                  <a:cubicBezTo>
                    <a:pt x="1808030" y="1170813"/>
                    <a:pt x="1822965" y="1170838"/>
                    <a:pt x="1832097" y="1170864"/>
                  </a:cubicBezTo>
                  <a:cubicBezTo>
                    <a:pt x="1885246" y="1171131"/>
                    <a:pt x="1915396" y="1177112"/>
                    <a:pt x="1959782" y="1188148"/>
                  </a:cubicBezTo>
                  <a:cubicBezTo>
                    <a:pt x="1915409" y="1199185"/>
                    <a:pt x="1885297" y="1205166"/>
                    <a:pt x="1832186" y="1205433"/>
                  </a:cubicBezTo>
                  <a:cubicBezTo>
                    <a:pt x="1823054" y="1205459"/>
                    <a:pt x="1808132" y="1205484"/>
                    <a:pt x="1790034" y="1205535"/>
                  </a:cubicBezTo>
                  <a:cubicBezTo>
                    <a:pt x="1780992" y="1205547"/>
                    <a:pt x="1771149" y="1205547"/>
                    <a:pt x="1760850" y="1205560"/>
                  </a:cubicBezTo>
                  <a:lnTo>
                    <a:pt x="1468318" y="1205560"/>
                  </a:lnTo>
                  <a:cubicBezTo>
                    <a:pt x="1466133" y="1205573"/>
                    <a:pt x="1462653" y="1205598"/>
                    <a:pt x="1459707" y="1205395"/>
                  </a:cubicBezTo>
                  <a:cubicBezTo>
                    <a:pt x="1456761" y="1205255"/>
                    <a:pt x="1453878" y="1204963"/>
                    <a:pt x="1451033" y="1204608"/>
                  </a:cubicBezTo>
                  <a:cubicBezTo>
                    <a:pt x="1428592" y="1201852"/>
                    <a:pt x="1404907" y="1193419"/>
                    <a:pt x="1386860" y="1174852"/>
                  </a:cubicBezTo>
                  <a:cubicBezTo>
                    <a:pt x="1377767" y="1165670"/>
                    <a:pt x="1371912" y="1153820"/>
                    <a:pt x="1367886" y="1142009"/>
                  </a:cubicBezTo>
                  <a:lnTo>
                    <a:pt x="1365841" y="1133005"/>
                  </a:lnTo>
                  <a:lnTo>
                    <a:pt x="1364876" y="1128497"/>
                  </a:lnTo>
                  <a:cubicBezTo>
                    <a:pt x="1364686" y="1127570"/>
                    <a:pt x="1364813" y="1128166"/>
                    <a:pt x="1364775" y="1127938"/>
                  </a:cubicBezTo>
                  <a:lnTo>
                    <a:pt x="1364787" y="1127620"/>
                  </a:lnTo>
                  <a:lnTo>
                    <a:pt x="1344061" y="1125067"/>
                  </a:lnTo>
                  <a:lnTo>
                    <a:pt x="1313822" y="1120877"/>
                  </a:lnTo>
                  <a:cubicBezTo>
                    <a:pt x="1273551" y="1114971"/>
                    <a:pt x="1233469" y="1107948"/>
                    <a:pt x="1193604" y="1100023"/>
                  </a:cubicBezTo>
                  <a:cubicBezTo>
                    <a:pt x="1113886" y="1084161"/>
                    <a:pt x="1035032" y="1064641"/>
                    <a:pt x="957930" y="1041603"/>
                  </a:cubicBezTo>
                  <a:cubicBezTo>
                    <a:pt x="803841" y="995464"/>
                    <a:pt x="656394" y="935139"/>
                    <a:pt x="526130" y="858952"/>
                  </a:cubicBezTo>
                  <a:cubicBezTo>
                    <a:pt x="395943" y="783069"/>
                    <a:pt x="283090" y="690854"/>
                    <a:pt x="200362" y="588937"/>
                  </a:cubicBezTo>
                  <a:cubicBezTo>
                    <a:pt x="116835" y="487591"/>
                    <a:pt x="64485" y="378435"/>
                    <a:pt x="36456" y="281978"/>
                  </a:cubicBezTo>
                  <a:cubicBezTo>
                    <a:pt x="13304" y="202628"/>
                    <a:pt x="1887" y="123076"/>
                    <a:pt x="210" y="46494"/>
                  </a:cubicBezTo>
                  <a:lnTo>
                    <a:pt x="58" y="39319"/>
                  </a:lnTo>
                  <a:lnTo>
                    <a:pt x="0" y="36749"/>
                  </a:lnTo>
                  <a:lnTo>
                    <a:pt x="0" y="36088"/>
                  </a:lnTo>
                  <a:lnTo>
                    <a:pt x="7" y="36081"/>
                  </a:lnTo>
                  <a:lnTo>
                    <a:pt x="0" y="36080"/>
                  </a:lnTo>
                  <a:lnTo>
                    <a:pt x="0" y="1115"/>
                  </a:lnTo>
                  <a:lnTo>
                    <a:pt x="3881" y="1588"/>
                  </a:lnTo>
                  <a:cubicBezTo>
                    <a:pt x="8618" y="1549"/>
                    <a:pt x="13317" y="1753"/>
                    <a:pt x="18270" y="1499"/>
                  </a:cubicBezTo>
                  <a:lnTo>
                    <a:pt x="33395" y="343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1" name="Shape 17696">
              <a:extLst>
                <a:ext uri="{FF2B5EF4-FFF2-40B4-BE49-F238E27FC236}">
                  <a16:creationId xmlns:a16="http://schemas.microsoft.com/office/drawing/2014/main" id="{C4E702BD-1AE6-4FA5-8E4F-0EB9683734A7}"/>
                </a:ext>
              </a:extLst>
            </p:cNvPr>
            <p:cNvSpPr/>
            <p:nvPr/>
          </p:nvSpPr>
          <p:spPr>
            <a:xfrm>
              <a:off x="736269" y="2260"/>
              <a:ext cx="3424710" cy="35726"/>
            </a:xfrm>
            <a:custGeom>
              <a:avLst/>
              <a:gdLst/>
              <a:ahLst/>
              <a:cxnLst/>
              <a:rect l="0" t="0" r="0" b="0"/>
              <a:pathLst>
                <a:path w="3424710" h="35726">
                  <a:moveTo>
                    <a:pt x="3424710" y="0"/>
                  </a:moveTo>
                  <a:lnTo>
                    <a:pt x="3424710" y="35539"/>
                  </a:lnTo>
                  <a:lnTo>
                    <a:pt x="3423610" y="35713"/>
                  </a:lnTo>
                  <a:lnTo>
                    <a:pt x="3420067" y="35726"/>
                  </a:lnTo>
                  <a:lnTo>
                    <a:pt x="3383579" y="35726"/>
                  </a:lnTo>
                  <a:cubicBezTo>
                    <a:pt x="3297385" y="35713"/>
                    <a:pt x="3213412" y="35713"/>
                    <a:pt x="3131713" y="35713"/>
                  </a:cubicBezTo>
                  <a:cubicBezTo>
                    <a:pt x="2968340" y="35713"/>
                    <a:pt x="2814150" y="35701"/>
                    <a:pt x="2669839" y="35701"/>
                  </a:cubicBezTo>
                  <a:cubicBezTo>
                    <a:pt x="2381245" y="35688"/>
                    <a:pt x="2132197" y="35675"/>
                    <a:pt x="1928426" y="35663"/>
                  </a:cubicBezTo>
                  <a:cubicBezTo>
                    <a:pt x="1520870" y="35637"/>
                    <a:pt x="1294340" y="35624"/>
                    <a:pt x="1294340" y="35624"/>
                  </a:cubicBezTo>
                  <a:cubicBezTo>
                    <a:pt x="1294340" y="35624"/>
                    <a:pt x="1152431" y="35637"/>
                    <a:pt x="848558" y="35650"/>
                  </a:cubicBezTo>
                  <a:cubicBezTo>
                    <a:pt x="696615" y="35663"/>
                    <a:pt x="504185" y="35663"/>
                    <a:pt x="268752" y="35675"/>
                  </a:cubicBezTo>
                  <a:cubicBezTo>
                    <a:pt x="209887" y="35675"/>
                    <a:pt x="148343" y="35675"/>
                    <a:pt x="84081" y="35675"/>
                  </a:cubicBezTo>
                  <a:cubicBezTo>
                    <a:pt x="68003" y="35675"/>
                    <a:pt x="51772" y="35688"/>
                    <a:pt x="35351" y="35688"/>
                  </a:cubicBezTo>
                  <a:lnTo>
                    <a:pt x="4389" y="35688"/>
                  </a:lnTo>
                  <a:lnTo>
                    <a:pt x="0" y="35464"/>
                  </a:lnTo>
                  <a:lnTo>
                    <a:pt x="0" y="175"/>
                  </a:lnTo>
                  <a:lnTo>
                    <a:pt x="2357" y="509"/>
                  </a:lnTo>
                  <a:lnTo>
                    <a:pt x="4214" y="1004"/>
                  </a:lnTo>
                  <a:lnTo>
                    <a:pt x="35351" y="1004"/>
                  </a:lnTo>
                  <a:cubicBezTo>
                    <a:pt x="51772" y="1004"/>
                    <a:pt x="68003" y="1004"/>
                    <a:pt x="84081" y="1004"/>
                  </a:cubicBezTo>
                  <a:cubicBezTo>
                    <a:pt x="148343" y="1004"/>
                    <a:pt x="209887" y="1004"/>
                    <a:pt x="268752" y="1004"/>
                  </a:cubicBezTo>
                  <a:cubicBezTo>
                    <a:pt x="504185" y="1017"/>
                    <a:pt x="696615" y="1029"/>
                    <a:pt x="848558" y="1029"/>
                  </a:cubicBezTo>
                  <a:cubicBezTo>
                    <a:pt x="1152431" y="1042"/>
                    <a:pt x="1294340" y="1055"/>
                    <a:pt x="1294340" y="1055"/>
                  </a:cubicBezTo>
                  <a:cubicBezTo>
                    <a:pt x="1294340" y="1055"/>
                    <a:pt x="1520870" y="1042"/>
                    <a:pt x="1928426" y="1017"/>
                  </a:cubicBezTo>
                  <a:cubicBezTo>
                    <a:pt x="2132197" y="1017"/>
                    <a:pt x="2381245" y="1004"/>
                    <a:pt x="2669839" y="991"/>
                  </a:cubicBezTo>
                  <a:cubicBezTo>
                    <a:pt x="2814150" y="979"/>
                    <a:pt x="2968340" y="979"/>
                    <a:pt x="3131713" y="966"/>
                  </a:cubicBezTo>
                  <a:cubicBezTo>
                    <a:pt x="3213412" y="966"/>
                    <a:pt x="3297385" y="966"/>
                    <a:pt x="3383579" y="966"/>
                  </a:cubicBezTo>
                  <a:lnTo>
                    <a:pt x="3420067" y="966"/>
                  </a:lnTo>
                  <a:lnTo>
                    <a:pt x="3420559" y="966"/>
                  </a:lnTo>
                  <a:lnTo>
                    <a:pt x="3421832" y="623"/>
                  </a:lnTo>
                  <a:lnTo>
                    <a:pt x="3424359" y="64"/>
                  </a:lnTo>
                  <a:lnTo>
                    <a:pt x="34247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2" name="Shape 17697">
              <a:extLst>
                <a:ext uri="{FF2B5EF4-FFF2-40B4-BE49-F238E27FC236}">
                  <a16:creationId xmlns:a16="http://schemas.microsoft.com/office/drawing/2014/main" id="{283D25E2-B819-4D65-9CC2-7D1C8C06503A}"/>
                </a:ext>
              </a:extLst>
            </p:cNvPr>
            <p:cNvSpPr/>
            <p:nvPr/>
          </p:nvSpPr>
          <p:spPr>
            <a:xfrm>
              <a:off x="4160979" y="241"/>
              <a:ext cx="96652" cy="236884"/>
            </a:xfrm>
            <a:custGeom>
              <a:avLst/>
              <a:gdLst/>
              <a:ahLst/>
              <a:cxnLst/>
              <a:rect l="0" t="0" r="0" b="0"/>
              <a:pathLst>
                <a:path w="96652" h="236884">
                  <a:moveTo>
                    <a:pt x="25176" y="419"/>
                  </a:moveTo>
                  <a:cubicBezTo>
                    <a:pt x="39058" y="1537"/>
                    <a:pt x="53726" y="7201"/>
                    <a:pt x="64927" y="16955"/>
                  </a:cubicBezTo>
                  <a:cubicBezTo>
                    <a:pt x="76014" y="26886"/>
                    <a:pt x="82746" y="39332"/>
                    <a:pt x="87584" y="51575"/>
                  </a:cubicBezTo>
                  <a:cubicBezTo>
                    <a:pt x="89527" y="57696"/>
                    <a:pt x="91267" y="63894"/>
                    <a:pt x="92715" y="70041"/>
                  </a:cubicBezTo>
                  <a:lnTo>
                    <a:pt x="95420" y="88367"/>
                  </a:lnTo>
                  <a:lnTo>
                    <a:pt x="96233" y="106375"/>
                  </a:lnTo>
                  <a:cubicBezTo>
                    <a:pt x="96652" y="112370"/>
                    <a:pt x="95839" y="118516"/>
                    <a:pt x="95674" y="124600"/>
                  </a:cubicBezTo>
                  <a:cubicBezTo>
                    <a:pt x="94036" y="148768"/>
                    <a:pt x="87902" y="175044"/>
                    <a:pt x="71011" y="197180"/>
                  </a:cubicBezTo>
                  <a:cubicBezTo>
                    <a:pt x="60952" y="209779"/>
                    <a:pt x="47401" y="220066"/>
                    <a:pt x="32390" y="226263"/>
                  </a:cubicBezTo>
                  <a:cubicBezTo>
                    <a:pt x="24935" y="229540"/>
                    <a:pt x="17087" y="231534"/>
                    <a:pt x="9225" y="233045"/>
                  </a:cubicBezTo>
                  <a:cubicBezTo>
                    <a:pt x="7244" y="233477"/>
                    <a:pt x="5402" y="233604"/>
                    <a:pt x="3472" y="233871"/>
                  </a:cubicBezTo>
                  <a:lnTo>
                    <a:pt x="615" y="234239"/>
                  </a:lnTo>
                  <a:lnTo>
                    <a:pt x="65" y="234304"/>
                  </a:lnTo>
                  <a:lnTo>
                    <a:pt x="31" y="235496"/>
                  </a:lnTo>
                  <a:lnTo>
                    <a:pt x="0" y="236884"/>
                  </a:lnTo>
                  <a:lnTo>
                    <a:pt x="0" y="234315"/>
                  </a:lnTo>
                  <a:lnTo>
                    <a:pt x="31" y="234315"/>
                  </a:lnTo>
                  <a:lnTo>
                    <a:pt x="33" y="234307"/>
                  </a:lnTo>
                  <a:lnTo>
                    <a:pt x="0" y="234311"/>
                  </a:lnTo>
                  <a:lnTo>
                    <a:pt x="0" y="199234"/>
                  </a:lnTo>
                  <a:lnTo>
                    <a:pt x="3231" y="198793"/>
                  </a:lnTo>
                  <a:cubicBezTo>
                    <a:pt x="8705" y="197701"/>
                    <a:pt x="14127" y="196367"/>
                    <a:pt x="19004" y="194158"/>
                  </a:cubicBezTo>
                  <a:cubicBezTo>
                    <a:pt x="28936" y="190030"/>
                    <a:pt x="37191" y="183655"/>
                    <a:pt x="43693" y="175666"/>
                  </a:cubicBezTo>
                  <a:cubicBezTo>
                    <a:pt x="54463" y="161544"/>
                    <a:pt x="59708" y="142304"/>
                    <a:pt x="60978" y="122174"/>
                  </a:cubicBezTo>
                  <a:cubicBezTo>
                    <a:pt x="62375" y="102133"/>
                    <a:pt x="61066" y="80340"/>
                    <a:pt x="54933" y="63500"/>
                  </a:cubicBezTo>
                  <a:cubicBezTo>
                    <a:pt x="51593" y="55283"/>
                    <a:pt x="47465" y="48044"/>
                    <a:pt x="42068" y="43167"/>
                  </a:cubicBezTo>
                  <a:cubicBezTo>
                    <a:pt x="36581" y="38532"/>
                    <a:pt x="29952" y="35776"/>
                    <a:pt x="22103" y="35039"/>
                  </a:cubicBezTo>
                  <a:cubicBezTo>
                    <a:pt x="18166" y="34887"/>
                    <a:pt x="14077" y="34773"/>
                    <a:pt x="10000" y="35509"/>
                  </a:cubicBezTo>
                  <a:cubicBezTo>
                    <a:pt x="8971" y="35611"/>
                    <a:pt x="7993" y="35840"/>
                    <a:pt x="7015" y="36043"/>
                  </a:cubicBezTo>
                  <a:lnTo>
                    <a:pt x="5567" y="36360"/>
                  </a:lnTo>
                  <a:lnTo>
                    <a:pt x="2901" y="37097"/>
                  </a:lnTo>
                  <a:lnTo>
                    <a:pt x="0" y="37557"/>
                  </a:lnTo>
                  <a:lnTo>
                    <a:pt x="0" y="2018"/>
                  </a:lnTo>
                  <a:lnTo>
                    <a:pt x="4692" y="1156"/>
                  </a:lnTo>
                  <a:cubicBezTo>
                    <a:pt x="11359" y="26"/>
                    <a:pt x="18230" y="0"/>
                    <a:pt x="25176" y="41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3" name="Shape 17698">
              <a:extLst>
                <a:ext uri="{FF2B5EF4-FFF2-40B4-BE49-F238E27FC236}">
                  <a16:creationId xmlns:a16="http://schemas.microsoft.com/office/drawing/2014/main" id="{94F03CBF-1DCA-4A44-BCC4-A4C80279F4FC}"/>
                </a:ext>
              </a:extLst>
            </p:cNvPr>
            <p:cNvSpPr/>
            <p:nvPr/>
          </p:nvSpPr>
          <p:spPr>
            <a:xfrm>
              <a:off x="854739" y="118642"/>
              <a:ext cx="310070" cy="11354"/>
            </a:xfrm>
            <a:custGeom>
              <a:avLst/>
              <a:gdLst/>
              <a:ahLst/>
              <a:cxnLst/>
              <a:rect l="0" t="0" r="0" b="0"/>
              <a:pathLst>
                <a:path w="310070" h="11354">
                  <a:moveTo>
                    <a:pt x="67437" y="0"/>
                  </a:moveTo>
                  <a:cubicBezTo>
                    <a:pt x="98666" y="12"/>
                    <a:pt x="155016" y="38"/>
                    <a:pt x="155016" y="38"/>
                  </a:cubicBezTo>
                  <a:cubicBezTo>
                    <a:pt x="155016" y="38"/>
                    <a:pt x="222326" y="12"/>
                    <a:pt x="250736" y="0"/>
                  </a:cubicBezTo>
                  <a:cubicBezTo>
                    <a:pt x="260667" y="12"/>
                    <a:pt x="265455" y="25"/>
                    <a:pt x="268389" y="38"/>
                  </a:cubicBezTo>
                  <a:cubicBezTo>
                    <a:pt x="285737" y="127"/>
                    <a:pt x="295580" y="2070"/>
                    <a:pt x="310070" y="5677"/>
                  </a:cubicBezTo>
                  <a:cubicBezTo>
                    <a:pt x="295580" y="9284"/>
                    <a:pt x="285737" y="11227"/>
                    <a:pt x="268389" y="11316"/>
                  </a:cubicBezTo>
                  <a:cubicBezTo>
                    <a:pt x="265455" y="11328"/>
                    <a:pt x="260667" y="11341"/>
                    <a:pt x="250736" y="11354"/>
                  </a:cubicBezTo>
                  <a:cubicBezTo>
                    <a:pt x="222326" y="11354"/>
                    <a:pt x="155016" y="11316"/>
                    <a:pt x="155016" y="11316"/>
                  </a:cubicBezTo>
                  <a:cubicBezTo>
                    <a:pt x="155016" y="11316"/>
                    <a:pt x="98666" y="11354"/>
                    <a:pt x="67437" y="11354"/>
                  </a:cubicBezTo>
                  <a:cubicBezTo>
                    <a:pt x="54178" y="11341"/>
                    <a:pt x="45961" y="11328"/>
                    <a:pt x="41669" y="11316"/>
                  </a:cubicBezTo>
                  <a:cubicBezTo>
                    <a:pt x="24333" y="11227"/>
                    <a:pt x="14491" y="9284"/>
                    <a:pt x="0" y="5677"/>
                  </a:cubicBezTo>
                  <a:cubicBezTo>
                    <a:pt x="14491" y="2070"/>
                    <a:pt x="24333" y="127"/>
                    <a:pt x="41669" y="38"/>
                  </a:cubicBezTo>
                  <a:cubicBezTo>
                    <a:pt x="45961" y="25"/>
                    <a:pt x="54178" y="12"/>
                    <a:pt x="674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4" name="Shape 17699">
              <a:extLst>
                <a:ext uri="{FF2B5EF4-FFF2-40B4-BE49-F238E27FC236}">
                  <a16:creationId xmlns:a16="http://schemas.microsoft.com/office/drawing/2014/main" id="{E6FBFFA6-BF45-4548-B7F5-423CC6BFC9A4}"/>
                </a:ext>
              </a:extLst>
            </p:cNvPr>
            <p:cNvSpPr/>
            <p:nvPr/>
          </p:nvSpPr>
          <p:spPr>
            <a:xfrm>
              <a:off x="1246834" y="118680"/>
              <a:ext cx="126695" cy="11278"/>
            </a:xfrm>
            <a:custGeom>
              <a:avLst/>
              <a:gdLst/>
              <a:ahLst/>
              <a:cxnLst/>
              <a:rect l="0" t="0" r="0" b="0"/>
              <a:pathLst>
                <a:path w="126695" h="11278">
                  <a:moveTo>
                    <a:pt x="17082" y="0"/>
                  </a:moveTo>
                  <a:lnTo>
                    <a:pt x="109614" y="0"/>
                  </a:lnTo>
                  <a:cubicBezTo>
                    <a:pt x="116726" y="89"/>
                    <a:pt x="120752" y="2032"/>
                    <a:pt x="126695" y="5639"/>
                  </a:cubicBezTo>
                  <a:cubicBezTo>
                    <a:pt x="120752" y="9246"/>
                    <a:pt x="116726" y="11189"/>
                    <a:pt x="109614" y="11278"/>
                  </a:cubicBezTo>
                  <a:lnTo>
                    <a:pt x="17082" y="11278"/>
                  </a:lnTo>
                  <a:cubicBezTo>
                    <a:pt x="9970" y="11189"/>
                    <a:pt x="5944" y="9246"/>
                    <a:pt x="0" y="5639"/>
                  </a:cubicBezTo>
                  <a:cubicBezTo>
                    <a:pt x="5944" y="2032"/>
                    <a:pt x="9970" y="89"/>
                    <a:pt x="170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5" name="Shape 17700">
              <a:extLst>
                <a:ext uri="{FF2B5EF4-FFF2-40B4-BE49-F238E27FC236}">
                  <a16:creationId xmlns:a16="http://schemas.microsoft.com/office/drawing/2014/main" id="{D6D71886-8E25-4340-8F8D-80CACF1783DD}"/>
                </a:ext>
              </a:extLst>
            </p:cNvPr>
            <p:cNvSpPr/>
            <p:nvPr/>
          </p:nvSpPr>
          <p:spPr>
            <a:xfrm>
              <a:off x="1455548" y="118680"/>
              <a:ext cx="2529954" cy="11278"/>
            </a:xfrm>
            <a:custGeom>
              <a:avLst/>
              <a:gdLst/>
              <a:ahLst/>
              <a:cxnLst/>
              <a:rect l="0" t="0" r="0" b="0"/>
              <a:pathLst>
                <a:path w="2529954" h="11278">
                  <a:moveTo>
                    <a:pt x="41681" y="0"/>
                  </a:moveTo>
                  <a:lnTo>
                    <a:pt x="2488286" y="0"/>
                  </a:lnTo>
                  <a:cubicBezTo>
                    <a:pt x="2505621" y="89"/>
                    <a:pt x="2515464" y="2032"/>
                    <a:pt x="2529954" y="5639"/>
                  </a:cubicBezTo>
                  <a:cubicBezTo>
                    <a:pt x="2515464" y="9246"/>
                    <a:pt x="2505621" y="11189"/>
                    <a:pt x="2488286" y="11278"/>
                  </a:cubicBezTo>
                  <a:lnTo>
                    <a:pt x="41681" y="11278"/>
                  </a:lnTo>
                  <a:cubicBezTo>
                    <a:pt x="24333" y="11189"/>
                    <a:pt x="14491" y="9246"/>
                    <a:pt x="0" y="5639"/>
                  </a:cubicBezTo>
                  <a:cubicBezTo>
                    <a:pt x="14491" y="2032"/>
                    <a:pt x="24333" y="89"/>
                    <a:pt x="416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6" name="Shape 17701">
              <a:extLst>
                <a:ext uri="{FF2B5EF4-FFF2-40B4-BE49-F238E27FC236}">
                  <a16:creationId xmlns:a16="http://schemas.microsoft.com/office/drawing/2014/main" id="{1CAEC401-25E8-4941-91C2-7BB81C25FA87}"/>
                </a:ext>
              </a:extLst>
            </p:cNvPr>
            <p:cNvSpPr/>
            <p:nvPr/>
          </p:nvSpPr>
          <p:spPr>
            <a:xfrm>
              <a:off x="1432193" y="632172"/>
              <a:ext cx="5" cy="22"/>
            </a:xfrm>
            <a:custGeom>
              <a:avLst/>
              <a:gdLst/>
              <a:ahLst/>
              <a:cxnLst/>
              <a:rect l="0" t="0" r="0" b="0"/>
              <a:pathLst>
                <a:path w="5" h="22">
                  <a:moveTo>
                    <a:pt x="5" y="0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7" name="Shape 17702">
              <a:extLst>
                <a:ext uri="{FF2B5EF4-FFF2-40B4-BE49-F238E27FC236}">
                  <a16:creationId xmlns:a16="http://schemas.microsoft.com/office/drawing/2014/main" id="{5019ABAB-943B-41FE-B062-9B2953F04C5B}"/>
                </a:ext>
              </a:extLst>
            </p:cNvPr>
            <p:cNvSpPr/>
            <p:nvPr/>
          </p:nvSpPr>
          <p:spPr>
            <a:xfrm>
              <a:off x="1306679" y="597180"/>
              <a:ext cx="125519" cy="79540"/>
            </a:xfrm>
            <a:custGeom>
              <a:avLst/>
              <a:gdLst/>
              <a:ahLst/>
              <a:cxnLst/>
              <a:rect l="0" t="0" r="0" b="0"/>
              <a:pathLst>
                <a:path w="125519" h="79540">
                  <a:moveTo>
                    <a:pt x="125519" y="222"/>
                  </a:moveTo>
                  <a:lnTo>
                    <a:pt x="125519" y="34989"/>
                  </a:lnTo>
                  <a:lnTo>
                    <a:pt x="125501" y="35052"/>
                  </a:lnTo>
                  <a:lnTo>
                    <a:pt x="125070" y="36754"/>
                  </a:lnTo>
                  <a:lnTo>
                    <a:pt x="124015" y="39967"/>
                  </a:lnTo>
                  <a:cubicBezTo>
                    <a:pt x="121196" y="48413"/>
                    <a:pt x="116624" y="55918"/>
                    <a:pt x="111404" y="61557"/>
                  </a:cubicBezTo>
                  <a:cubicBezTo>
                    <a:pt x="106274" y="67335"/>
                    <a:pt x="100457" y="70891"/>
                    <a:pt x="95885" y="73254"/>
                  </a:cubicBezTo>
                  <a:cubicBezTo>
                    <a:pt x="87313" y="77419"/>
                    <a:pt x="78638" y="79273"/>
                    <a:pt x="71107" y="79401"/>
                  </a:cubicBezTo>
                  <a:cubicBezTo>
                    <a:pt x="69202" y="79451"/>
                    <a:pt x="67335" y="79502"/>
                    <a:pt x="65468" y="79540"/>
                  </a:cubicBezTo>
                  <a:cubicBezTo>
                    <a:pt x="63957" y="79464"/>
                    <a:pt x="62459" y="79401"/>
                    <a:pt x="60985" y="79311"/>
                  </a:cubicBezTo>
                  <a:cubicBezTo>
                    <a:pt x="58064" y="79172"/>
                    <a:pt x="55131" y="78943"/>
                    <a:pt x="52210" y="78664"/>
                  </a:cubicBezTo>
                  <a:cubicBezTo>
                    <a:pt x="40754" y="77369"/>
                    <a:pt x="28727" y="76060"/>
                    <a:pt x="16485" y="68313"/>
                  </a:cubicBezTo>
                  <a:cubicBezTo>
                    <a:pt x="10554" y="64313"/>
                    <a:pt x="5613" y="58344"/>
                    <a:pt x="3226" y="52222"/>
                  </a:cubicBezTo>
                  <a:cubicBezTo>
                    <a:pt x="927" y="46165"/>
                    <a:pt x="38" y="40322"/>
                    <a:pt x="64" y="34811"/>
                  </a:cubicBezTo>
                  <a:cubicBezTo>
                    <a:pt x="0" y="23762"/>
                    <a:pt x="2108" y="13373"/>
                    <a:pt x="4763" y="2248"/>
                  </a:cubicBezTo>
                  <a:cubicBezTo>
                    <a:pt x="7595" y="13297"/>
                    <a:pt x="10516" y="23419"/>
                    <a:pt x="14389" y="31776"/>
                  </a:cubicBezTo>
                  <a:cubicBezTo>
                    <a:pt x="16231" y="36004"/>
                    <a:pt x="18631" y="39434"/>
                    <a:pt x="20955" y="41923"/>
                  </a:cubicBezTo>
                  <a:cubicBezTo>
                    <a:pt x="23381" y="44323"/>
                    <a:pt x="25781" y="45199"/>
                    <a:pt x="28461" y="45949"/>
                  </a:cubicBezTo>
                  <a:cubicBezTo>
                    <a:pt x="33960" y="47282"/>
                    <a:pt x="42824" y="47142"/>
                    <a:pt x="53175" y="46622"/>
                  </a:cubicBezTo>
                  <a:cubicBezTo>
                    <a:pt x="55804" y="46507"/>
                    <a:pt x="58483" y="46368"/>
                    <a:pt x="61227" y="46241"/>
                  </a:cubicBezTo>
                  <a:cubicBezTo>
                    <a:pt x="62598" y="46177"/>
                    <a:pt x="63995" y="46126"/>
                    <a:pt x="65418" y="46063"/>
                  </a:cubicBezTo>
                  <a:lnTo>
                    <a:pt x="68643" y="45644"/>
                  </a:lnTo>
                  <a:cubicBezTo>
                    <a:pt x="73089" y="45326"/>
                    <a:pt x="76860" y="44018"/>
                    <a:pt x="80213" y="42444"/>
                  </a:cubicBezTo>
                  <a:cubicBezTo>
                    <a:pt x="83706" y="40564"/>
                    <a:pt x="88151" y="37351"/>
                    <a:pt x="91123" y="28791"/>
                  </a:cubicBezTo>
                  <a:lnTo>
                    <a:pt x="91669" y="27178"/>
                  </a:lnTo>
                  <a:lnTo>
                    <a:pt x="91885" y="26264"/>
                  </a:lnTo>
                  <a:lnTo>
                    <a:pt x="92367" y="23787"/>
                  </a:lnTo>
                  <a:cubicBezTo>
                    <a:pt x="92735" y="22161"/>
                    <a:pt x="93002" y="20422"/>
                    <a:pt x="93104" y="18504"/>
                  </a:cubicBezTo>
                  <a:cubicBezTo>
                    <a:pt x="93612" y="16942"/>
                    <a:pt x="95453" y="15824"/>
                    <a:pt x="96304" y="14719"/>
                  </a:cubicBezTo>
                  <a:cubicBezTo>
                    <a:pt x="99949" y="10998"/>
                    <a:pt x="103734" y="7125"/>
                    <a:pt x="107658" y="3124"/>
                  </a:cubicBezTo>
                  <a:lnTo>
                    <a:pt x="108445" y="2324"/>
                  </a:lnTo>
                  <a:lnTo>
                    <a:pt x="109525" y="1194"/>
                  </a:lnTo>
                  <a:cubicBezTo>
                    <a:pt x="110020" y="610"/>
                    <a:pt x="110503" y="0"/>
                    <a:pt x="111684" y="229"/>
                  </a:cubicBezTo>
                  <a:lnTo>
                    <a:pt x="117691" y="229"/>
                  </a:lnTo>
                  <a:lnTo>
                    <a:pt x="125519" y="22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8" name="Shape 17703">
              <a:extLst>
                <a:ext uri="{FF2B5EF4-FFF2-40B4-BE49-F238E27FC236}">
                  <a16:creationId xmlns:a16="http://schemas.microsoft.com/office/drawing/2014/main" id="{60998D07-79E2-4FE7-A3B2-1E3586E0CAA9}"/>
                </a:ext>
              </a:extLst>
            </p:cNvPr>
            <p:cNvSpPr/>
            <p:nvPr/>
          </p:nvSpPr>
          <p:spPr>
            <a:xfrm>
              <a:off x="1306679" y="360694"/>
              <a:ext cx="125519" cy="79337"/>
            </a:xfrm>
            <a:custGeom>
              <a:avLst/>
              <a:gdLst/>
              <a:ahLst/>
              <a:cxnLst/>
              <a:rect l="0" t="0" r="0" b="0"/>
              <a:pathLst>
                <a:path w="125519" h="79337">
                  <a:moveTo>
                    <a:pt x="65468" y="0"/>
                  </a:moveTo>
                  <a:cubicBezTo>
                    <a:pt x="67335" y="51"/>
                    <a:pt x="69202" y="102"/>
                    <a:pt x="71107" y="152"/>
                  </a:cubicBezTo>
                  <a:cubicBezTo>
                    <a:pt x="78638" y="279"/>
                    <a:pt x="87313" y="2121"/>
                    <a:pt x="95885" y="6299"/>
                  </a:cubicBezTo>
                  <a:cubicBezTo>
                    <a:pt x="100457" y="8661"/>
                    <a:pt x="106274" y="12217"/>
                    <a:pt x="111404" y="17996"/>
                  </a:cubicBezTo>
                  <a:cubicBezTo>
                    <a:pt x="116637" y="23647"/>
                    <a:pt x="121196" y="31140"/>
                    <a:pt x="124015" y="39586"/>
                  </a:cubicBezTo>
                  <a:lnTo>
                    <a:pt x="125070" y="42799"/>
                  </a:lnTo>
                  <a:lnTo>
                    <a:pt x="125501" y="44501"/>
                  </a:lnTo>
                  <a:lnTo>
                    <a:pt x="125509" y="44526"/>
                  </a:lnTo>
                  <a:lnTo>
                    <a:pt x="125519" y="44526"/>
                  </a:lnTo>
                  <a:lnTo>
                    <a:pt x="125519" y="44561"/>
                  </a:lnTo>
                  <a:lnTo>
                    <a:pt x="125514" y="44539"/>
                  </a:lnTo>
                  <a:lnTo>
                    <a:pt x="125512" y="44538"/>
                  </a:lnTo>
                  <a:lnTo>
                    <a:pt x="125519" y="44564"/>
                  </a:lnTo>
                  <a:lnTo>
                    <a:pt x="125519" y="79337"/>
                  </a:lnTo>
                  <a:lnTo>
                    <a:pt x="111112" y="79337"/>
                  </a:lnTo>
                  <a:cubicBezTo>
                    <a:pt x="109461" y="78930"/>
                    <a:pt x="108826" y="77343"/>
                    <a:pt x="107658" y="76429"/>
                  </a:cubicBezTo>
                  <a:cubicBezTo>
                    <a:pt x="103734" y="72428"/>
                    <a:pt x="99949" y="68555"/>
                    <a:pt x="96304" y="64834"/>
                  </a:cubicBezTo>
                  <a:cubicBezTo>
                    <a:pt x="95453" y="63741"/>
                    <a:pt x="93612" y="62611"/>
                    <a:pt x="93104" y="61062"/>
                  </a:cubicBezTo>
                  <a:cubicBezTo>
                    <a:pt x="93002" y="59131"/>
                    <a:pt x="92735" y="57391"/>
                    <a:pt x="92367" y="55778"/>
                  </a:cubicBezTo>
                  <a:lnTo>
                    <a:pt x="91885" y="53289"/>
                  </a:lnTo>
                  <a:lnTo>
                    <a:pt x="91669" y="52375"/>
                  </a:lnTo>
                  <a:lnTo>
                    <a:pt x="91123" y="50762"/>
                  </a:lnTo>
                  <a:cubicBezTo>
                    <a:pt x="88151" y="42202"/>
                    <a:pt x="83706" y="38989"/>
                    <a:pt x="80213" y="37109"/>
                  </a:cubicBezTo>
                  <a:cubicBezTo>
                    <a:pt x="76860" y="35535"/>
                    <a:pt x="73089" y="34227"/>
                    <a:pt x="68643" y="33909"/>
                  </a:cubicBezTo>
                  <a:lnTo>
                    <a:pt x="65405" y="33490"/>
                  </a:lnTo>
                  <a:cubicBezTo>
                    <a:pt x="63995" y="33427"/>
                    <a:pt x="62598" y="33363"/>
                    <a:pt x="61214" y="33300"/>
                  </a:cubicBezTo>
                  <a:cubicBezTo>
                    <a:pt x="58483" y="33185"/>
                    <a:pt x="55804" y="33045"/>
                    <a:pt x="53175" y="32931"/>
                  </a:cubicBezTo>
                  <a:cubicBezTo>
                    <a:pt x="42824" y="32410"/>
                    <a:pt x="33947" y="32258"/>
                    <a:pt x="28461" y="33604"/>
                  </a:cubicBezTo>
                  <a:cubicBezTo>
                    <a:pt x="25781" y="34354"/>
                    <a:pt x="23381" y="35242"/>
                    <a:pt x="20955" y="37630"/>
                  </a:cubicBezTo>
                  <a:cubicBezTo>
                    <a:pt x="18631" y="40119"/>
                    <a:pt x="16231" y="43549"/>
                    <a:pt x="14389" y="47777"/>
                  </a:cubicBezTo>
                  <a:cubicBezTo>
                    <a:pt x="10516" y="56134"/>
                    <a:pt x="7595" y="66256"/>
                    <a:pt x="4763" y="77305"/>
                  </a:cubicBezTo>
                  <a:cubicBezTo>
                    <a:pt x="2108" y="66180"/>
                    <a:pt x="0" y="55791"/>
                    <a:pt x="64" y="44742"/>
                  </a:cubicBezTo>
                  <a:cubicBezTo>
                    <a:pt x="38" y="39243"/>
                    <a:pt x="927" y="33388"/>
                    <a:pt x="3226" y="27331"/>
                  </a:cubicBezTo>
                  <a:cubicBezTo>
                    <a:pt x="5613" y="21209"/>
                    <a:pt x="10554" y="15253"/>
                    <a:pt x="16485" y="11240"/>
                  </a:cubicBezTo>
                  <a:cubicBezTo>
                    <a:pt x="28727" y="3480"/>
                    <a:pt x="40754" y="2172"/>
                    <a:pt x="52210" y="889"/>
                  </a:cubicBezTo>
                  <a:cubicBezTo>
                    <a:pt x="55131" y="610"/>
                    <a:pt x="58064" y="381"/>
                    <a:pt x="60973" y="229"/>
                  </a:cubicBezTo>
                  <a:cubicBezTo>
                    <a:pt x="62459" y="152"/>
                    <a:pt x="63957" y="89"/>
                    <a:pt x="654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9" name="Shape 17704">
              <a:extLst>
                <a:ext uri="{FF2B5EF4-FFF2-40B4-BE49-F238E27FC236}">
                  <a16:creationId xmlns:a16="http://schemas.microsoft.com/office/drawing/2014/main" id="{C7B8AE8D-F928-4D1C-A4F4-A592BC95A28B}"/>
                </a:ext>
              </a:extLst>
            </p:cNvPr>
            <p:cNvSpPr/>
            <p:nvPr/>
          </p:nvSpPr>
          <p:spPr>
            <a:xfrm>
              <a:off x="1432198" y="175845"/>
              <a:ext cx="1889666" cy="685622"/>
            </a:xfrm>
            <a:custGeom>
              <a:avLst/>
              <a:gdLst/>
              <a:ahLst/>
              <a:cxnLst/>
              <a:rect l="0" t="0" r="0" b="0"/>
              <a:pathLst>
                <a:path w="1889666" h="685622">
                  <a:moveTo>
                    <a:pt x="434982" y="152"/>
                  </a:moveTo>
                  <a:lnTo>
                    <a:pt x="585807" y="152"/>
                  </a:lnTo>
                  <a:cubicBezTo>
                    <a:pt x="666453" y="165"/>
                    <a:pt x="747212" y="165"/>
                    <a:pt x="827070" y="178"/>
                  </a:cubicBezTo>
                  <a:cubicBezTo>
                    <a:pt x="1146500" y="203"/>
                    <a:pt x="1451427" y="216"/>
                    <a:pt x="1676496" y="241"/>
                  </a:cubicBezTo>
                  <a:cubicBezTo>
                    <a:pt x="1690568" y="241"/>
                    <a:pt x="1704322" y="241"/>
                    <a:pt x="1717746" y="241"/>
                  </a:cubicBezTo>
                  <a:cubicBezTo>
                    <a:pt x="1732122" y="521"/>
                    <a:pt x="1746346" y="1359"/>
                    <a:pt x="1760139" y="4178"/>
                  </a:cubicBezTo>
                  <a:cubicBezTo>
                    <a:pt x="1773892" y="6960"/>
                    <a:pt x="1787202" y="11113"/>
                    <a:pt x="1799547" y="16866"/>
                  </a:cubicBezTo>
                  <a:cubicBezTo>
                    <a:pt x="1811853" y="22720"/>
                    <a:pt x="1823054" y="30188"/>
                    <a:pt x="1832745" y="38659"/>
                  </a:cubicBezTo>
                  <a:cubicBezTo>
                    <a:pt x="1852264" y="55664"/>
                    <a:pt x="1865244" y="76441"/>
                    <a:pt x="1873448" y="96215"/>
                  </a:cubicBezTo>
                  <a:cubicBezTo>
                    <a:pt x="1881741" y="116103"/>
                    <a:pt x="1885919" y="135179"/>
                    <a:pt x="1888015" y="152476"/>
                  </a:cubicBezTo>
                  <a:cubicBezTo>
                    <a:pt x="1889031" y="161227"/>
                    <a:pt x="1889590" y="169202"/>
                    <a:pt x="1889488" y="177660"/>
                  </a:cubicBezTo>
                  <a:cubicBezTo>
                    <a:pt x="1889488" y="184798"/>
                    <a:pt x="1889475" y="191478"/>
                    <a:pt x="1889475" y="197688"/>
                  </a:cubicBezTo>
                  <a:cubicBezTo>
                    <a:pt x="1889463" y="210121"/>
                    <a:pt x="1889463" y="220675"/>
                    <a:pt x="1889463" y="229235"/>
                  </a:cubicBezTo>
                  <a:lnTo>
                    <a:pt x="1889463" y="255384"/>
                  </a:lnTo>
                  <a:cubicBezTo>
                    <a:pt x="1889463" y="255384"/>
                    <a:pt x="1889463" y="291617"/>
                    <a:pt x="1889475" y="355917"/>
                  </a:cubicBezTo>
                  <a:cubicBezTo>
                    <a:pt x="1889488" y="388074"/>
                    <a:pt x="1889488" y="427253"/>
                    <a:pt x="1889488" y="472427"/>
                  </a:cubicBezTo>
                  <a:lnTo>
                    <a:pt x="1889488" y="507416"/>
                  </a:lnTo>
                  <a:cubicBezTo>
                    <a:pt x="1889666" y="521157"/>
                    <a:pt x="1888269" y="534264"/>
                    <a:pt x="1885805" y="547929"/>
                  </a:cubicBezTo>
                  <a:cubicBezTo>
                    <a:pt x="1880674" y="574954"/>
                    <a:pt x="1870349" y="603605"/>
                    <a:pt x="1850461" y="628688"/>
                  </a:cubicBezTo>
                  <a:cubicBezTo>
                    <a:pt x="1830712" y="653771"/>
                    <a:pt x="1800347" y="672567"/>
                    <a:pt x="1767416" y="679958"/>
                  </a:cubicBezTo>
                  <a:cubicBezTo>
                    <a:pt x="1751033" y="683870"/>
                    <a:pt x="1734040" y="685393"/>
                    <a:pt x="1717212" y="685508"/>
                  </a:cubicBezTo>
                  <a:cubicBezTo>
                    <a:pt x="1701426" y="685508"/>
                    <a:pt x="1685361" y="685508"/>
                    <a:pt x="1669054" y="685521"/>
                  </a:cubicBezTo>
                  <a:cubicBezTo>
                    <a:pt x="1603827" y="685521"/>
                    <a:pt x="1534625" y="685521"/>
                    <a:pt x="1462476" y="685533"/>
                  </a:cubicBezTo>
                  <a:cubicBezTo>
                    <a:pt x="1318178" y="685546"/>
                    <a:pt x="1162083" y="685559"/>
                    <a:pt x="1002380" y="685559"/>
                  </a:cubicBezTo>
                  <a:cubicBezTo>
                    <a:pt x="842665" y="685571"/>
                    <a:pt x="679330" y="685584"/>
                    <a:pt x="520530" y="685584"/>
                  </a:cubicBezTo>
                  <a:lnTo>
                    <a:pt x="461208" y="685584"/>
                  </a:lnTo>
                  <a:cubicBezTo>
                    <a:pt x="451365" y="685584"/>
                    <a:pt x="441548" y="685584"/>
                    <a:pt x="431744" y="685584"/>
                  </a:cubicBezTo>
                  <a:cubicBezTo>
                    <a:pt x="421241" y="685622"/>
                    <a:pt x="411132" y="685000"/>
                    <a:pt x="401086" y="684238"/>
                  </a:cubicBezTo>
                  <a:cubicBezTo>
                    <a:pt x="360954" y="680923"/>
                    <a:pt x="321635" y="673849"/>
                    <a:pt x="283827" y="661911"/>
                  </a:cubicBezTo>
                  <a:cubicBezTo>
                    <a:pt x="246171" y="649872"/>
                    <a:pt x="209760" y="632955"/>
                    <a:pt x="178582" y="608330"/>
                  </a:cubicBezTo>
                  <a:cubicBezTo>
                    <a:pt x="147632" y="583755"/>
                    <a:pt x="122524" y="550710"/>
                    <a:pt x="110281" y="513842"/>
                  </a:cubicBezTo>
                  <a:cubicBezTo>
                    <a:pt x="108834" y="509232"/>
                    <a:pt x="107030" y="504723"/>
                    <a:pt x="105913" y="500063"/>
                  </a:cubicBezTo>
                  <a:lnTo>
                    <a:pt x="102687" y="486118"/>
                  </a:lnTo>
                  <a:cubicBezTo>
                    <a:pt x="101429" y="481495"/>
                    <a:pt x="101188" y="476783"/>
                    <a:pt x="100439" y="472135"/>
                  </a:cubicBezTo>
                  <a:lnTo>
                    <a:pt x="99512" y="465163"/>
                  </a:lnTo>
                  <a:lnTo>
                    <a:pt x="99067" y="461683"/>
                  </a:lnTo>
                  <a:cubicBezTo>
                    <a:pt x="98966" y="460845"/>
                    <a:pt x="99017" y="461010"/>
                    <a:pt x="98978" y="460616"/>
                  </a:cubicBezTo>
                  <a:cubicBezTo>
                    <a:pt x="98915" y="458953"/>
                    <a:pt x="98724" y="455422"/>
                    <a:pt x="98852" y="456349"/>
                  </a:cubicBezTo>
                  <a:lnTo>
                    <a:pt x="82227" y="456349"/>
                  </a:lnTo>
                  <a:lnTo>
                    <a:pt x="0" y="456349"/>
                  </a:lnTo>
                  <a:lnTo>
                    <a:pt x="0" y="456327"/>
                  </a:lnTo>
                  <a:lnTo>
                    <a:pt x="7" y="456298"/>
                  </a:lnTo>
                  <a:lnTo>
                    <a:pt x="0" y="456324"/>
                  </a:lnTo>
                  <a:lnTo>
                    <a:pt x="0" y="421558"/>
                  </a:lnTo>
                  <a:lnTo>
                    <a:pt x="8085" y="421551"/>
                  </a:lnTo>
                  <a:lnTo>
                    <a:pt x="130919" y="421551"/>
                  </a:lnTo>
                  <a:lnTo>
                    <a:pt x="132113" y="421919"/>
                  </a:lnTo>
                  <a:lnTo>
                    <a:pt x="132240" y="424752"/>
                  </a:lnTo>
                  <a:lnTo>
                    <a:pt x="132481" y="430416"/>
                  </a:lnTo>
                  <a:cubicBezTo>
                    <a:pt x="132811" y="437972"/>
                    <a:pt x="133141" y="445554"/>
                    <a:pt x="133472" y="453162"/>
                  </a:cubicBezTo>
                  <a:lnTo>
                    <a:pt x="133726" y="458572"/>
                  </a:lnTo>
                  <a:lnTo>
                    <a:pt x="134132" y="461518"/>
                  </a:lnTo>
                  <a:lnTo>
                    <a:pt x="134945" y="467449"/>
                  </a:lnTo>
                  <a:cubicBezTo>
                    <a:pt x="135580" y="471373"/>
                    <a:pt x="135719" y="475437"/>
                    <a:pt x="136824" y="479273"/>
                  </a:cubicBezTo>
                  <a:lnTo>
                    <a:pt x="139517" y="490956"/>
                  </a:lnTo>
                  <a:cubicBezTo>
                    <a:pt x="140431" y="494868"/>
                    <a:pt x="141981" y="498564"/>
                    <a:pt x="143162" y="502386"/>
                  </a:cubicBezTo>
                  <a:cubicBezTo>
                    <a:pt x="153296" y="532879"/>
                    <a:pt x="173680" y="559816"/>
                    <a:pt x="200235" y="581063"/>
                  </a:cubicBezTo>
                  <a:cubicBezTo>
                    <a:pt x="226994" y="602221"/>
                    <a:pt x="259646" y="617626"/>
                    <a:pt x="294343" y="628688"/>
                  </a:cubicBezTo>
                  <a:cubicBezTo>
                    <a:pt x="329115" y="639712"/>
                    <a:pt x="366237" y="646417"/>
                    <a:pt x="403817" y="649516"/>
                  </a:cubicBezTo>
                  <a:cubicBezTo>
                    <a:pt x="413202" y="650240"/>
                    <a:pt x="422638" y="650799"/>
                    <a:pt x="431744" y="650748"/>
                  </a:cubicBezTo>
                  <a:lnTo>
                    <a:pt x="520530" y="650748"/>
                  </a:lnTo>
                  <a:cubicBezTo>
                    <a:pt x="679330" y="650761"/>
                    <a:pt x="842665" y="650773"/>
                    <a:pt x="1002380" y="650773"/>
                  </a:cubicBezTo>
                  <a:cubicBezTo>
                    <a:pt x="1162083" y="650786"/>
                    <a:pt x="1318178" y="650799"/>
                    <a:pt x="1462476" y="650799"/>
                  </a:cubicBezTo>
                  <a:cubicBezTo>
                    <a:pt x="1534625" y="650811"/>
                    <a:pt x="1603827" y="650824"/>
                    <a:pt x="1669054" y="650824"/>
                  </a:cubicBezTo>
                  <a:cubicBezTo>
                    <a:pt x="1685361" y="650824"/>
                    <a:pt x="1701426" y="650824"/>
                    <a:pt x="1717212" y="650824"/>
                  </a:cubicBezTo>
                  <a:cubicBezTo>
                    <a:pt x="1731970" y="650710"/>
                    <a:pt x="1746093" y="649389"/>
                    <a:pt x="1759377" y="646240"/>
                  </a:cubicBezTo>
                  <a:cubicBezTo>
                    <a:pt x="1786009" y="640118"/>
                    <a:pt x="1808170" y="626110"/>
                    <a:pt x="1823410" y="607022"/>
                  </a:cubicBezTo>
                  <a:cubicBezTo>
                    <a:pt x="1838675" y="587845"/>
                    <a:pt x="1847426" y="564477"/>
                    <a:pt x="1851756" y="541566"/>
                  </a:cubicBezTo>
                  <a:cubicBezTo>
                    <a:pt x="1853839" y="530149"/>
                    <a:pt x="1855033" y="518452"/>
                    <a:pt x="1854868" y="508076"/>
                  </a:cubicBezTo>
                  <a:lnTo>
                    <a:pt x="1854868" y="472948"/>
                  </a:lnTo>
                  <a:cubicBezTo>
                    <a:pt x="1854880" y="427596"/>
                    <a:pt x="1854880" y="388264"/>
                    <a:pt x="1854880" y="355981"/>
                  </a:cubicBezTo>
                  <a:cubicBezTo>
                    <a:pt x="1854893" y="291402"/>
                    <a:pt x="1854893" y="255029"/>
                    <a:pt x="1854893" y="255029"/>
                  </a:cubicBezTo>
                  <a:lnTo>
                    <a:pt x="1854893" y="228765"/>
                  </a:lnTo>
                  <a:cubicBezTo>
                    <a:pt x="1854893" y="220180"/>
                    <a:pt x="1854893" y="209588"/>
                    <a:pt x="1854880" y="197091"/>
                  </a:cubicBezTo>
                  <a:cubicBezTo>
                    <a:pt x="1854893" y="190843"/>
                    <a:pt x="1854893" y="184112"/>
                    <a:pt x="1854906" y="176924"/>
                  </a:cubicBezTo>
                  <a:cubicBezTo>
                    <a:pt x="1854982" y="171069"/>
                    <a:pt x="1854538" y="163817"/>
                    <a:pt x="1853661" y="156578"/>
                  </a:cubicBezTo>
                  <a:cubicBezTo>
                    <a:pt x="1851896" y="141935"/>
                    <a:pt x="1848277" y="125756"/>
                    <a:pt x="1841546" y="109626"/>
                  </a:cubicBezTo>
                  <a:cubicBezTo>
                    <a:pt x="1834853" y="93497"/>
                    <a:pt x="1824680" y="77521"/>
                    <a:pt x="1809961" y="64719"/>
                  </a:cubicBezTo>
                  <a:cubicBezTo>
                    <a:pt x="1802620" y="58331"/>
                    <a:pt x="1794200" y="52692"/>
                    <a:pt x="1784738" y="48171"/>
                  </a:cubicBezTo>
                  <a:cubicBezTo>
                    <a:pt x="1775201" y="43752"/>
                    <a:pt x="1764698" y="40449"/>
                    <a:pt x="1753471" y="38164"/>
                  </a:cubicBezTo>
                  <a:cubicBezTo>
                    <a:pt x="1742232" y="35839"/>
                    <a:pt x="1730204" y="35154"/>
                    <a:pt x="1717746" y="34887"/>
                  </a:cubicBezTo>
                  <a:cubicBezTo>
                    <a:pt x="1704322" y="34887"/>
                    <a:pt x="1690568" y="34899"/>
                    <a:pt x="1676496" y="34899"/>
                  </a:cubicBezTo>
                  <a:cubicBezTo>
                    <a:pt x="1451427" y="34912"/>
                    <a:pt x="1146500" y="34925"/>
                    <a:pt x="827070" y="34963"/>
                  </a:cubicBezTo>
                  <a:cubicBezTo>
                    <a:pt x="747212" y="34963"/>
                    <a:pt x="666453" y="34963"/>
                    <a:pt x="585807" y="34976"/>
                  </a:cubicBezTo>
                  <a:lnTo>
                    <a:pt x="434982" y="34976"/>
                  </a:lnTo>
                  <a:cubicBezTo>
                    <a:pt x="425140" y="34849"/>
                    <a:pt x="416097" y="35331"/>
                    <a:pt x="406280" y="36030"/>
                  </a:cubicBezTo>
                  <a:cubicBezTo>
                    <a:pt x="387040" y="37427"/>
                    <a:pt x="367850" y="40031"/>
                    <a:pt x="348978" y="43485"/>
                  </a:cubicBezTo>
                  <a:cubicBezTo>
                    <a:pt x="311272" y="50508"/>
                    <a:pt x="274594" y="61607"/>
                    <a:pt x="241790" y="78346"/>
                  </a:cubicBezTo>
                  <a:cubicBezTo>
                    <a:pt x="209189" y="95098"/>
                    <a:pt x="180081" y="117589"/>
                    <a:pt x="161336" y="146583"/>
                  </a:cubicBezTo>
                  <a:cubicBezTo>
                    <a:pt x="151861" y="160947"/>
                    <a:pt x="144825" y="176606"/>
                    <a:pt x="139949" y="192913"/>
                  </a:cubicBezTo>
                  <a:cubicBezTo>
                    <a:pt x="138158" y="201270"/>
                    <a:pt x="135745" y="209423"/>
                    <a:pt x="134996" y="217983"/>
                  </a:cubicBezTo>
                  <a:lnTo>
                    <a:pt x="134132" y="224320"/>
                  </a:lnTo>
                  <a:lnTo>
                    <a:pt x="133700" y="227482"/>
                  </a:lnTo>
                  <a:lnTo>
                    <a:pt x="133434" y="233591"/>
                  </a:lnTo>
                  <a:cubicBezTo>
                    <a:pt x="133078" y="241745"/>
                    <a:pt x="132722" y="249872"/>
                    <a:pt x="132379" y="257988"/>
                  </a:cubicBezTo>
                  <a:lnTo>
                    <a:pt x="132113" y="264071"/>
                  </a:lnTo>
                  <a:cubicBezTo>
                    <a:pt x="130093" y="264325"/>
                    <a:pt x="127579" y="264135"/>
                    <a:pt x="125344" y="264185"/>
                  </a:cubicBezTo>
                  <a:lnTo>
                    <a:pt x="14828" y="264185"/>
                  </a:lnTo>
                  <a:cubicBezTo>
                    <a:pt x="10447" y="264185"/>
                    <a:pt x="6154" y="264185"/>
                    <a:pt x="1976" y="264185"/>
                  </a:cubicBezTo>
                  <a:lnTo>
                    <a:pt x="0" y="264185"/>
                  </a:lnTo>
                  <a:lnTo>
                    <a:pt x="0" y="229412"/>
                  </a:lnTo>
                  <a:lnTo>
                    <a:pt x="7" y="229438"/>
                  </a:lnTo>
                  <a:lnTo>
                    <a:pt x="0" y="229409"/>
                  </a:lnTo>
                  <a:lnTo>
                    <a:pt x="0" y="229375"/>
                  </a:lnTo>
                  <a:lnTo>
                    <a:pt x="1976" y="229375"/>
                  </a:lnTo>
                  <a:cubicBezTo>
                    <a:pt x="6154" y="229375"/>
                    <a:pt x="10447" y="229375"/>
                    <a:pt x="14828" y="229375"/>
                  </a:cubicBezTo>
                  <a:lnTo>
                    <a:pt x="98813" y="229375"/>
                  </a:lnTo>
                  <a:lnTo>
                    <a:pt x="98788" y="229349"/>
                  </a:lnTo>
                  <a:lnTo>
                    <a:pt x="98826" y="228536"/>
                  </a:lnTo>
                  <a:lnTo>
                    <a:pt x="98966" y="225247"/>
                  </a:lnTo>
                  <a:lnTo>
                    <a:pt x="99004" y="224422"/>
                  </a:lnTo>
                  <a:lnTo>
                    <a:pt x="99499" y="220700"/>
                  </a:lnTo>
                  <a:lnTo>
                    <a:pt x="100490" y="213233"/>
                  </a:lnTo>
                  <a:cubicBezTo>
                    <a:pt x="101429" y="203238"/>
                    <a:pt x="104198" y="193383"/>
                    <a:pt x="106433" y="183452"/>
                  </a:cubicBezTo>
                  <a:cubicBezTo>
                    <a:pt x="112237" y="163817"/>
                    <a:pt x="120822" y="144716"/>
                    <a:pt x="132316" y="127317"/>
                  </a:cubicBezTo>
                  <a:cubicBezTo>
                    <a:pt x="155189" y="92100"/>
                    <a:pt x="189517" y="66027"/>
                    <a:pt x="225966" y="47320"/>
                  </a:cubicBezTo>
                  <a:cubicBezTo>
                    <a:pt x="262719" y="28600"/>
                    <a:pt x="302344" y="16764"/>
                    <a:pt x="342603" y="9258"/>
                  </a:cubicBezTo>
                  <a:cubicBezTo>
                    <a:pt x="362770" y="5550"/>
                    <a:pt x="383116" y="2794"/>
                    <a:pt x="403728" y="1308"/>
                  </a:cubicBezTo>
                  <a:cubicBezTo>
                    <a:pt x="413837" y="559"/>
                    <a:pt x="424784" y="0"/>
                    <a:pt x="434982" y="15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0" name="Shape 17705">
              <a:extLst>
                <a:ext uri="{FF2B5EF4-FFF2-40B4-BE49-F238E27FC236}">
                  <a16:creationId xmlns:a16="http://schemas.microsoft.com/office/drawing/2014/main" id="{BB805A3B-2065-4DAF-A1CF-B02BDB222F62}"/>
                </a:ext>
              </a:extLst>
            </p:cNvPr>
            <p:cNvSpPr/>
            <p:nvPr/>
          </p:nvSpPr>
          <p:spPr>
            <a:xfrm>
              <a:off x="4842643" y="1360412"/>
              <a:ext cx="13488" cy="5118"/>
            </a:xfrm>
            <a:custGeom>
              <a:avLst/>
              <a:gdLst/>
              <a:ahLst/>
              <a:cxnLst/>
              <a:rect l="0" t="0" r="0" b="0"/>
              <a:pathLst>
                <a:path w="13488" h="5118">
                  <a:moveTo>
                    <a:pt x="11989" y="0"/>
                  </a:moveTo>
                  <a:cubicBezTo>
                    <a:pt x="10909" y="686"/>
                    <a:pt x="13488" y="4470"/>
                    <a:pt x="6312" y="4140"/>
                  </a:cubicBezTo>
                  <a:cubicBezTo>
                    <a:pt x="6617" y="5118"/>
                    <a:pt x="0" y="851"/>
                    <a:pt x="1198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1" name="Shape 17706">
              <a:extLst>
                <a:ext uri="{FF2B5EF4-FFF2-40B4-BE49-F238E27FC236}">
                  <a16:creationId xmlns:a16="http://schemas.microsoft.com/office/drawing/2014/main" id="{33BD91ED-0AD1-48BD-91EC-9B88CE84B1ED}"/>
                </a:ext>
              </a:extLst>
            </p:cNvPr>
            <p:cNvSpPr/>
            <p:nvPr/>
          </p:nvSpPr>
          <p:spPr>
            <a:xfrm>
              <a:off x="4715293" y="1371602"/>
              <a:ext cx="17437" cy="3797"/>
            </a:xfrm>
            <a:custGeom>
              <a:avLst/>
              <a:gdLst/>
              <a:ahLst/>
              <a:cxnLst/>
              <a:rect l="0" t="0" r="0" b="0"/>
              <a:pathLst>
                <a:path w="17437" h="3797">
                  <a:moveTo>
                    <a:pt x="17437" y="0"/>
                  </a:moveTo>
                  <a:lnTo>
                    <a:pt x="15342" y="1562"/>
                  </a:lnTo>
                  <a:lnTo>
                    <a:pt x="0" y="3797"/>
                  </a:lnTo>
                  <a:lnTo>
                    <a:pt x="174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2" name="Shape 17707">
              <a:extLst>
                <a:ext uri="{FF2B5EF4-FFF2-40B4-BE49-F238E27FC236}">
                  <a16:creationId xmlns:a16="http://schemas.microsoft.com/office/drawing/2014/main" id="{6ECCA2D0-98E3-48D1-80A7-1AD3E57D4BF1}"/>
                </a:ext>
              </a:extLst>
            </p:cNvPr>
            <p:cNvSpPr/>
            <p:nvPr/>
          </p:nvSpPr>
          <p:spPr>
            <a:xfrm>
              <a:off x="4620002" y="1370622"/>
              <a:ext cx="71933" cy="8915"/>
            </a:xfrm>
            <a:custGeom>
              <a:avLst/>
              <a:gdLst/>
              <a:ahLst/>
              <a:cxnLst/>
              <a:rect l="0" t="0" r="0" b="0"/>
              <a:pathLst>
                <a:path w="71933" h="8915">
                  <a:moveTo>
                    <a:pt x="71933" y="0"/>
                  </a:moveTo>
                  <a:lnTo>
                    <a:pt x="63055" y="5181"/>
                  </a:lnTo>
                  <a:lnTo>
                    <a:pt x="59804" y="3721"/>
                  </a:lnTo>
                  <a:cubicBezTo>
                    <a:pt x="40081" y="1422"/>
                    <a:pt x="10465" y="8915"/>
                    <a:pt x="0" y="2464"/>
                  </a:cubicBezTo>
                  <a:cubicBezTo>
                    <a:pt x="16866" y="4267"/>
                    <a:pt x="47981" y="813"/>
                    <a:pt x="7193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3" name="Shape 17708">
              <a:extLst>
                <a:ext uri="{FF2B5EF4-FFF2-40B4-BE49-F238E27FC236}">
                  <a16:creationId xmlns:a16="http://schemas.microsoft.com/office/drawing/2014/main" id="{9A7A8DFA-E00B-4EEB-A627-3937B9B273C9}"/>
                </a:ext>
              </a:extLst>
            </p:cNvPr>
            <p:cNvSpPr/>
            <p:nvPr/>
          </p:nvSpPr>
          <p:spPr>
            <a:xfrm>
              <a:off x="4548245" y="1359119"/>
              <a:ext cx="26518" cy="2515"/>
            </a:xfrm>
            <a:custGeom>
              <a:avLst/>
              <a:gdLst/>
              <a:ahLst/>
              <a:cxnLst/>
              <a:rect l="0" t="0" r="0" b="0"/>
              <a:pathLst>
                <a:path w="26518" h="2515">
                  <a:moveTo>
                    <a:pt x="12764" y="0"/>
                  </a:moveTo>
                  <a:cubicBezTo>
                    <a:pt x="18352" y="178"/>
                    <a:pt x="21641" y="191"/>
                    <a:pt x="24028" y="152"/>
                  </a:cubicBezTo>
                  <a:cubicBezTo>
                    <a:pt x="24803" y="356"/>
                    <a:pt x="25197" y="508"/>
                    <a:pt x="26518" y="788"/>
                  </a:cubicBezTo>
                  <a:cubicBezTo>
                    <a:pt x="0" y="2159"/>
                    <a:pt x="16408" y="2515"/>
                    <a:pt x="1276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4" name="Shape 17709">
              <a:extLst>
                <a:ext uri="{FF2B5EF4-FFF2-40B4-BE49-F238E27FC236}">
                  <a16:creationId xmlns:a16="http://schemas.microsoft.com/office/drawing/2014/main" id="{218C68D2-4EC0-43A5-8B3E-FE5EDD925196}"/>
                </a:ext>
              </a:extLst>
            </p:cNvPr>
            <p:cNvSpPr/>
            <p:nvPr/>
          </p:nvSpPr>
          <p:spPr>
            <a:xfrm>
              <a:off x="4506268" y="1355566"/>
              <a:ext cx="27546" cy="5143"/>
            </a:xfrm>
            <a:custGeom>
              <a:avLst/>
              <a:gdLst/>
              <a:ahLst/>
              <a:cxnLst/>
              <a:rect l="0" t="0" r="0" b="0"/>
              <a:pathLst>
                <a:path w="27546" h="5143">
                  <a:moveTo>
                    <a:pt x="15748" y="0"/>
                  </a:moveTo>
                  <a:cubicBezTo>
                    <a:pt x="10668" y="1079"/>
                    <a:pt x="24333" y="1422"/>
                    <a:pt x="27546" y="2896"/>
                  </a:cubicBezTo>
                  <a:lnTo>
                    <a:pt x="12192" y="5143"/>
                  </a:lnTo>
                  <a:cubicBezTo>
                    <a:pt x="3239" y="2705"/>
                    <a:pt x="0" y="1232"/>
                    <a:pt x="157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5" name="Shape 17710">
              <a:extLst>
                <a:ext uri="{FF2B5EF4-FFF2-40B4-BE49-F238E27FC236}">
                  <a16:creationId xmlns:a16="http://schemas.microsoft.com/office/drawing/2014/main" id="{63DA8D45-1B37-4A69-8F56-B1A82225B8CF}"/>
                </a:ext>
              </a:extLst>
            </p:cNvPr>
            <p:cNvSpPr/>
            <p:nvPr/>
          </p:nvSpPr>
          <p:spPr>
            <a:xfrm>
              <a:off x="4503912" y="1363636"/>
              <a:ext cx="7963" cy="1791"/>
            </a:xfrm>
            <a:custGeom>
              <a:avLst/>
              <a:gdLst/>
              <a:ahLst/>
              <a:cxnLst/>
              <a:rect l="0" t="0" r="0" b="0"/>
              <a:pathLst>
                <a:path w="7963" h="1791">
                  <a:moveTo>
                    <a:pt x="0" y="1791"/>
                  </a:moveTo>
                  <a:cubicBezTo>
                    <a:pt x="4458" y="0"/>
                    <a:pt x="6566" y="216"/>
                    <a:pt x="7963" y="8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6" name="Shape 17711">
              <a:extLst>
                <a:ext uri="{FF2B5EF4-FFF2-40B4-BE49-F238E27FC236}">
                  <a16:creationId xmlns:a16="http://schemas.microsoft.com/office/drawing/2014/main" id="{6FFC5E46-E8C1-42DB-90FA-433AED4948E9}"/>
                </a:ext>
              </a:extLst>
            </p:cNvPr>
            <p:cNvSpPr/>
            <p:nvPr/>
          </p:nvSpPr>
          <p:spPr>
            <a:xfrm>
              <a:off x="4511867" y="1362468"/>
              <a:ext cx="16866" cy="5143"/>
            </a:xfrm>
            <a:custGeom>
              <a:avLst/>
              <a:gdLst/>
              <a:ahLst/>
              <a:cxnLst/>
              <a:rect l="0" t="0" r="0" b="0"/>
              <a:pathLst>
                <a:path w="16866" h="5143">
                  <a:moveTo>
                    <a:pt x="16866" y="0"/>
                  </a:moveTo>
                  <a:cubicBezTo>
                    <a:pt x="9690" y="1346"/>
                    <a:pt x="6363" y="3188"/>
                    <a:pt x="7734" y="1283"/>
                  </a:cubicBezTo>
                  <a:cubicBezTo>
                    <a:pt x="2464" y="5143"/>
                    <a:pt x="2222" y="3048"/>
                    <a:pt x="0" y="2006"/>
                  </a:cubicBezTo>
                  <a:lnTo>
                    <a:pt x="168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7" name="Shape 17712">
              <a:extLst>
                <a:ext uri="{FF2B5EF4-FFF2-40B4-BE49-F238E27FC236}">
                  <a16:creationId xmlns:a16="http://schemas.microsoft.com/office/drawing/2014/main" id="{552594AB-19BD-4278-8B2F-DFD39B221E22}"/>
                </a:ext>
              </a:extLst>
            </p:cNvPr>
            <p:cNvSpPr/>
            <p:nvPr/>
          </p:nvSpPr>
          <p:spPr>
            <a:xfrm>
              <a:off x="4538281" y="1362547"/>
              <a:ext cx="33693" cy="5423"/>
            </a:xfrm>
            <a:custGeom>
              <a:avLst/>
              <a:gdLst/>
              <a:ahLst/>
              <a:cxnLst/>
              <a:rect l="0" t="0" r="0" b="0"/>
              <a:pathLst>
                <a:path w="33693" h="5423">
                  <a:moveTo>
                    <a:pt x="0" y="902"/>
                  </a:moveTo>
                  <a:cubicBezTo>
                    <a:pt x="29363" y="0"/>
                    <a:pt x="33693" y="4534"/>
                    <a:pt x="4331" y="5423"/>
                  </a:cubicBezTo>
                  <a:cubicBezTo>
                    <a:pt x="19736" y="3201"/>
                    <a:pt x="8611" y="2311"/>
                    <a:pt x="0" y="90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8" name="Shape 17713">
              <a:extLst>
                <a:ext uri="{FF2B5EF4-FFF2-40B4-BE49-F238E27FC236}">
                  <a16:creationId xmlns:a16="http://schemas.microsoft.com/office/drawing/2014/main" id="{6ACCC7B4-54B1-406A-93BD-0208ED4C7328}"/>
                </a:ext>
              </a:extLst>
            </p:cNvPr>
            <p:cNvSpPr/>
            <p:nvPr/>
          </p:nvSpPr>
          <p:spPr>
            <a:xfrm>
              <a:off x="4614172" y="1378910"/>
              <a:ext cx="21641" cy="2746"/>
            </a:xfrm>
            <a:custGeom>
              <a:avLst/>
              <a:gdLst/>
              <a:ahLst/>
              <a:cxnLst/>
              <a:rect l="0" t="0" r="0" b="0"/>
              <a:pathLst>
                <a:path w="21641" h="2746">
                  <a:moveTo>
                    <a:pt x="2533" y="110"/>
                  </a:moveTo>
                  <a:cubicBezTo>
                    <a:pt x="7306" y="0"/>
                    <a:pt x="17917" y="1384"/>
                    <a:pt x="21641" y="574"/>
                  </a:cubicBezTo>
                  <a:lnTo>
                    <a:pt x="11684" y="2746"/>
                  </a:lnTo>
                  <a:lnTo>
                    <a:pt x="178" y="853"/>
                  </a:lnTo>
                  <a:cubicBezTo>
                    <a:pt x="0" y="349"/>
                    <a:pt x="942" y="146"/>
                    <a:pt x="2533" y="11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9" name="Shape 17714">
              <a:extLst>
                <a:ext uri="{FF2B5EF4-FFF2-40B4-BE49-F238E27FC236}">
                  <a16:creationId xmlns:a16="http://schemas.microsoft.com/office/drawing/2014/main" id="{74C3F427-8F0E-488B-B4C8-B8B13FF03C29}"/>
                </a:ext>
              </a:extLst>
            </p:cNvPr>
            <p:cNvSpPr/>
            <p:nvPr/>
          </p:nvSpPr>
          <p:spPr>
            <a:xfrm>
              <a:off x="4421894" y="1357371"/>
              <a:ext cx="18605" cy="5410"/>
            </a:xfrm>
            <a:custGeom>
              <a:avLst/>
              <a:gdLst/>
              <a:ahLst/>
              <a:cxnLst/>
              <a:rect l="0" t="0" r="0" b="0"/>
              <a:pathLst>
                <a:path w="18605" h="5410">
                  <a:moveTo>
                    <a:pt x="965" y="0"/>
                  </a:moveTo>
                  <a:cubicBezTo>
                    <a:pt x="1740" y="2032"/>
                    <a:pt x="12776" y="2896"/>
                    <a:pt x="18605" y="3835"/>
                  </a:cubicBezTo>
                  <a:lnTo>
                    <a:pt x="7264" y="5410"/>
                  </a:lnTo>
                  <a:cubicBezTo>
                    <a:pt x="6121" y="3658"/>
                    <a:pt x="0" y="1372"/>
                    <a:pt x="96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0" name="Shape 17715">
              <a:extLst>
                <a:ext uri="{FF2B5EF4-FFF2-40B4-BE49-F238E27FC236}">
                  <a16:creationId xmlns:a16="http://schemas.microsoft.com/office/drawing/2014/main" id="{0ABBE911-CE6F-4870-9466-03AB4412A6D9}"/>
                </a:ext>
              </a:extLst>
            </p:cNvPr>
            <p:cNvSpPr/>
            <p:nvPr/>
          </p:nvSpPr>
          <p:spPr>
            <a:xfrm>
              <a:off x="4412203" y="1362786"/>
              <a:ext cx="17919" cy="2642"/>
            </a:xfrm>
            <a:custGeom>
              <a:avLst/>
              <a:gdLst/>
              <a:ahLst/>
              <a:cxnLst/>
              <a:rect l="0" t="0" r="0" b="0"/>
              <a:pathLst>
                <a:path w="17919" h="2642">
                  <a:moveTo>
                    <a:pt x="16954" y="0"/>
                  </a:moveTo>
                  <a:cubicBezTo>
                    <a:pt x="17919" y="1511"/>
                    <a:pt x="15138" y="2642"/>
                    <a:pt x="0" y="2362"/>
                  </a:cubicBezTo>
                  <a:lnTo>
                    <a:pt x="16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1" name="Shape 17716">
              <a:extLst>
                <a:ext uri="{FF2B5EF4-FFF2-40B4-BE49-F238E27FC236}">
                  <a16:creationId xmlns:a16="http://schemas.microsoft.com/office/drawing/2014/main" id="{5F66F6CD-4F8B-473F-9A0C-632BDF1473B6}"/>
                </a:ext>
              </a:extLst>
            </p:cNvPr>
            <p:cNvSpPr/>
            <p:nvPr/>
          </p:nvSpPr>
          <p:spPr>
            <a:xfrm>
              <a:off x="4495803" y="1367640"/>
              <a:ext cx="33236" cy="5016"/>
            </a:xfrm>
            <a:custGeom>
              <a:avLst/>
              <a:gdLst/>
              <a:ahLst/>
              <a:cxnLst/>
              <a:rect l="0" t="0" r="0" b="0"/>
              <a:pathLst>
                <a:path w="33236" h="5016">
                  <a:moveTo>
                    <a:pt x="33236" y="0"/>
                  </a:moveTo>
                  <a:lnTo>
                    <a:pt x="5372" y="4953"/>
                  </a:lnTo>
                  <a:lnTo>
                    <a:pt x="0" y="5016"/>
                  </a:lnTo>
                  <a:lnTo>
                    <a:pt x="3323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2" name="Shape 17717">
              <a:extLst>
                <a:ext uri="{FF2B5EF4-FFF2-40B4-BE49-F238E27FC236}">
                  <a16:creationId xmlns:a16="http://schemas.microsoft.com/office/drawing/2014/main" id="{7F3F2191-C4E4-43E1-AF95-48DD1E66B9F7}"/>
                </a:ext>
              </a:extLst>
            </p:cNvPr>
            <p:cNvSpPr/>
            <p:nvPr/>
          </p:nvSpPr>
          <p:spPr>
            <a:xfrm>
              <a:off x="4350562" y="1354014"/>
              <a:ext cx="17119" cy="4800"/>
            </a:xfrm>
            <a:custGeom>
              <a:avLst/>
              <a:gdLst/>
              <a:ahLst/>
              <a:cxnLst/>
              <a:rect l="0" t="0" r="0" b="0"/>
              <a:pathLst>
                <a:path w="17119" h="4800">
                  <a:moveTo>
                    <a:pt x="17119" y="0"/>
                  </a:moveTo>
                  <a:lnTo>
                    <a:pt x="7506" y="3175"/>
                  </a:lnTo>
                  <a:lnTo>
                    <a:pt x="0" y="4800"/>
                  </a:lnTo>
                  <a:lnTo>
                    <a:pt x="171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3" name="Shape 17718">
              <a:extLst>
                <a:ext uri="{FF2B5EF4-FFF2-40B4-BE49-F238E27FC236}">
                  <a16:creationId xmlns:a16="http://schemas.microsoft.com/office/drawing/2014/main" id="{A9F095C4-47DE-401B-B072-55AE00BC90ED}"/>
                </a:ext>
              </a:extLst>
            </p:cNvPr>
            <p:cNvSpPr/>
            <p:nvPr/>
          </p:nvSpPr>
          <p:spPr>
            <a:xfrm>
              <a:off x="4282251" y="1351680"/>
              <a:ext cx="39967" cy="6071"/>
            </a:xfrm>
            <a:custGeom>
              <a:avLst/>
              <a:gdLst/>
              <a:ahLst/>
              <a:cxnLst/>
              <a:rect l="0" t="0" r="0" b="0"/>
              <a:pathLst>
                <a:path w="39967" h="6071">
                  <a:moveTo>
                    <a:pt x="30620" y="0"/>
                  </a:moveTo>
                  <a:cubicBezTo>
                    <a:pt x="23101" y="1613"/>
                    <a:pt x="39967" y="3442"/>
                    <a:pt x="32855" y="6071"/>
                  </a:cubicBezTo>
                  <a:cubicBezTo>
                    <a:pt x="19710" y="3911"/>
                    <a:pt x="9551" y="3620"/>
                    <a:pt x="0" y="4750"/>
                  </a:cubicBezTo>
                  <a:cubicBezTo>
                    <a:pt x="8979" y="2718"/>
                    <a:pt x="18948" y="457"/>
                    <a:pt x="306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4" name="Shape 17719">
              <a:extLst>
                <a:ext uri="{FF2B5EF4-FFF2-40B4-BE49-F238E27FC236}">
                  <a16:creationId xmlns:a16="http://schemas.microsoft.com/office/drawing/2014/main" id="{4D7D69BB-B754-4B69-B4B4-BF6446B3E00C}"/>
                </a:ext>
              </a:extLst>
            </p:cNvPr>
            <p:cNvSpPr/>
            <p:nvPr/>
          </p:nvSpPr>
          <p:spPr>
            <a:xfrm>
              <a:off x="4267196" y="1356431"/>
              <a:ext cx="15062" cy="2972"/>
            </a:xfrm>
            <a:custGeom>
              <a:avLst/>
              <a:gdLst/>
              <a:ahLst/>
              <a:cxnLst/>
              <a:rect l="0" t="0" r="0" b="0"/>
              <a:pathLst>
                <a:path w="15062" h="2972">
                  <a:moveTo>
                    <a:pt x="0" y="2972"/>
                  </a:moveTo>
                  <a:cubicBezTo>
                    <a:pt x="5016" y="1486"/>
                    <a:pt x="9995" y="622"/>
                    <a:pt x="1506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5" name="Shape 17720">
              <a:extLst>
                <a:ext uri="{FF2B5EF4-FFF2-40B4-BE49-F238E27FC236}">
                  <a16:creationId xmlns:a16="http://schemas.microsoft.com/office/drawing/2014/main" id="{C25B508A-9A50-472B-BAC7-CAF0210760BE}"/>
                </a:ext>
              </a:extLst>
            </p:cNvPr>
            <p:cNvSpPr/>
            <p:nvPr/>
          </p:nvSpPr>
          <p:spPr>
            <a:xfrm>
              <a:off x="4369959" y="1360541"/>
              <a:ext cx="13348" cy="3924"/>
            </a:xfrm>
            <a:custGeom>
              <a:avLst/>
              <a:gdLst/>
              <a:ahLst/>
              <a:cxnLst/>
              <a:rect l="0" t="0" r="0" b="0"/>
              <a:pathLst>
                <a:path w="13348" h="3924">
                  <a:moveTo>
                    <a:pt x="0" y="0"/>
                  </a:moveTo>
                  <a:cubicBezTo>
                    <a:pt x="9512" y="914"/>
                    <a:pt x="12040" y="3099"/>
                    <a:pt x="13348" y="3924"/>
                  </a:cubicBezTo>
                  <a:cubicBezTo>
                    <a:pt x="11011" y="3899"/>
                    <a:pt x="8699" y="3873"/>
                    <a:pt x="6667" y="386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6" name="Shape 17721">
              <a:extLst>
                <a:ext uri="{FF2B5EF4-FFF2-40B4-BE49-F238E27FC236}">
                  <a16:creationId xmlns:a16="http://schemas.microsoft.com/office/drawing/2014/main" id="{7F1D4D2A-7739-4A83-83B5-5D71D3D99589}"/>
                </a:ext>
              </a:extLst>
            </p:cNvPr>
            <p:cNvSpPr/>
            <p:nvPr/>
          </p:nvSpPr>
          <p:spPr>
            <a:xfrm>
              <a:off x="4362214" y="1364195"/>
              <a:ext cx="14643" cy="330"/>
            </a:xfrm>
            <a:custGeom>
              <a:avLst/>
              <a:gdLst/>
              <a:ahLst/>
              <a:cxnLst/>
              <a:rect l="0" t="0" r="0" b="0"/>
              <a:pathLst>
                <a:path w="14643" h="330">
                  <a:moveTo>
                    <a:pt x="0" y="0"/>
                  </a:moveTo>
                  <a:cubicBezTo>
                    <a:pt x="2159" y="26"/>
                    <a:pt x="7176" y="102"/>
                    <a:pt x="14415" y="203"/>
                  </a:cubicBezTo>
                  <a:lnTo>
                    <a:pt x="14643" y="330"/>
                  </a:lnTo>
                  <a:cubicBezTo>
                    <a:pt x="6261" y="140"/>
                    <a:pt x="1842" y="3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7" name="Shape 17722">
              <a:extLst>
                <a:ext uri="{FF2B5EF4-FFF2-40B4-BE49-F238E27FC236}">
                  <a16:creationId xmlns:a16="http://schemas.microsoft.com/office/drawing/2014/main" id="{1A292C0A-0E81-406A-B623-FC617D5B3D45}"/>
                </a:ext>
              </a:extLst>
            </p:cNvPr>
            <p:cNvSpPr/>
            <p:nvPr/>
          </p:nvSpPr>
          <p:spPr>
            <a:xfrm>
              <a:off x="4383313" y="1364458"/>
              <a:ext cx="1676" cy="26"/>
            </a:xfrm>
            <a:custGeom>
              <a:avLst/>
              <a:gdLst/>
              <a:ahLst/>
              <a:cxnLst/>
              <a:rect l="0" t="0" r="0" b="0"/>
              <a:pathLst>
                <a:path w="1676" h="26">
                  <a:moveTo>
                    <a:pt x="1676" y="26"/>
                  </a:move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8" name="Shape 17723">
              <a:extLst>
                <a:ext uri="{FF2B5EF4-FFF2-40B4-BE49-F238E27FC236}">
                  <a16:creationId xmlns:a16="http://schemas.microsoft.com/office/drawing/2014/main" id="{0DE91411-9220-49B0-B042-ADAC9603EE60}"/>
                </a:ext>
              </a:extLst>
            </p:cNvPr>
            <p:cNvSpPr/>
            <p:nvPr/>
          </p:nvSpPr>
          <p:spPr>
            <a:xfrm>
              <a:off x="4425973" y="1369093"/>
              <a:ext cx="30734" cy="7772"/>
            </a:xfrm>
            <a:custGeom>
              <a:avLst/>
              <a:gdLst/>
              <a:ahLst/>
              <a:cxnLst/>
              <a:rect l="0" t="0" r="0" b="0"/>
              <a:pathLst>
                <a:path w="30734" h="7772">
                  <a:moveTo>
                    <a:pt x="30734" y="0"/>
                  </a:moveTo>
                  <a:cubicBezTo>
                    <a:pt x="15735" y="3251"/>
                    <a:pt x="27255" y="5131"/>
                    <a:pt x="20104" y="7772"/>
                  </a:cubicBezTo>
                  <a:cubicBezTo>
                    <a:pt x="0" y="4483"/>
                    <a:pt x="20777" y="2159"/>
                    <a:pt x="3073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9" name="Shape 17724">
              <a:extLst>
                <a:ext uri="{FF2B5EF4-FFF2-40B4-BE49-F238E27FC236}">
                  <a16:creationId xmlns:a16="http://schemas.microsoft.com/office/drawing/2014/main" id="{AC4D43B7-C2C8-4C1B-980B-1A812D069DDE}"/>
                </a:ext>
              </a:extLst>
            </p:cNvPr>
            <p:cNvSpPr/>
            <p:nvPr/>
          </p:nvSpPr>
          <p:spPr>
            <a:xfrm>
              <a:off x="4393271" y="1366609"/>
              <a:ext cx="19355" cy="3594"/>
            </a:xfrm>
            <a:custGeom>
              <a:avLst/>
              <a:gdLst/>
              <a:ahLst/>
              <a:cxnLst/>
              <a:rect l="0" t="0" r="0" b="0"/>
              <a:pathLst>
                <a:path w="19355" h="3594">
                  <a:moveTo>
                    <a:pt x="19355" y="0"/>
                  </a:moveTo>
                  <a:cubicBezTo>
                    <a:pt x="14415" y="1080"/>
                    <a:pt x="17666" y="2566"/>
                    <a:pt x="18021" y="3594"/>
                  </a:cubicBezTo>
                  <a:lnTo>
                    <a:pt x="0" y="2705"/>
                  </a:lnTo>
                  <a:lnTo>
                    <a:pt x="1935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0" name="Shape 17725">
              <a:extLst>
                <a:ext uri="{FF2B5EF4-FFF2-40B4-BE49-F238E27FC236}">
                  <a16:creationId xmlns:a16="http://schemas.microsoft.com/office/drawing/2014/main" id="{14B7108A-4731-4D8D-A2BB-0ACDFA05F7B6}"/>
                </a:ext>
              </a:extLst>
            </p:cNvPr>
            <p:cNvSpPr/>
            <p:nvPr/>
          </p:nvSpPr>
          <p:spPr>
            <a:xfrm>
              <a:off x="4384452" y="1368992"/>
              <a:ext cx="8827" cy="1550"/>
            </a:xfrm>
            <a:custGeom>
              <a:avLst/>
              <a:gdLst/>
              <a:ahLst/>
              <a:cxnLst/>
              <a:rect l="0" t="0" r="0" b="0"/>
              <a:pathLst>
                <a:path w="8827" h="1550">
                  <a:moveTo>
                    <a:pt x="2134" y="0"/>
                  </a:moveTo>
                  <a:lnTo>
                    <a:pt x="8827" y="330"/>
                  </a:lnTo>
                  <a:lnTo>
                    <a:pt x="0" y="1550"/>
                  </a:lnTo>
                  <a:lnTo>
                    <a:pt x="213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1" name="Shape 17726">
              <a:extLst>
                <a:ext uri="{FF2B5EF4-FFF2-40B4-BE49-F238E27FC236}">
                  <a16:creationId xmlns:a16="http://schemas.microsoft.com/office/drawing/2014/main" id="{D761F8EA-12A4-409F-B656-5B11CF59BB6C}"/>
                </a:ext>
              </a:extLst>
            </p:cNvPr>
            <p:cNvSpPr/>
            <p:nvPr/>
          </p:nvSpPr>
          <p:spPr>
            <a:xfrm>
              <a:off x="4272141" y="1362885"/>
              <a:ext cx="36944" cy="3403"/>
            </a:xfrm>
            <a:custGeom>
              <a:avLst/>
              <a:gdLst/>
              <a:ahLst/>
              <a:cxnLst/>
              <a:rect l="0" t="0" r="0" b="0"/>
              <a:pathLst>
                <a:path w="36944" h="3403">
                  <a:moveTo>
                    <a:pt x="25908" y="140"/>
                  </a:moveTo>
                  <a:cubicBezTo>
                    <a:pt x="36944" y="0"/>
                    <a:pt x="32512" y="2172"/>
                    <a:pt x="31090" y="3391"/>
                  </a:cubicBezTo>
                  <a:cubicBezTo>
                    <a:pt x="20968" y="3403"/>
                    <a:pt x="10313" y="2997"/>
                    <a:pt x="0" y="2235"/>
                  </a:cubicBezTo>
                  <a:cubicBezTo>
                    <a:pt x="9614" y="1956"/>
                    <a:pt x="18136" y="1816"/>
                    <a:pt x="25908" y="14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2" name="Shape 17727">
              <a:extLst>
                <a:ext uri="{FF2B5EF4-FFF2-40B4-BE49-F238E27FC236}">
                  <a16:creationId xmlns:a16="http://schemas.microsoft.com/office/drawing/2014/main" id="{6F6662A5-2432-4931-824D-716C848B3EE7}"/>
                </a:ext>
              </a:extLst>
            </p:cNvPr>
            <p:cNvSpPr/>
            <p:nvPr/>
          </p:nvSpPr>
          <p:spPr>
            <a:xfrm>
              <a:off x="4334622" y="1364093"/>
              <a:ext cx="1918" cy="660"/>
            </a:xfrm>
            <a:custGeom>
              <a:avLst/>
              <a:gdLst/>
              <a:ahLst/>
              <a:cxnLst/>
              <a:rect l="0" t="0" r="0" b="0"/>
              <a:pathLst>
                <a:path w="1918" h="660">
                  <a:moveTo>
                    <a:pt x="0" y="216"/>
                  </a:moveTo>
                  <a:cubicBezTo>
                    <a:pt x="1067" y="546"/>
                    <a:pt x="1918" y="660"/>
                    <a:pt x="172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3" name="Shape 17728">
              <a:extLst>
                <a:ext uri="{FF2B5EF4-FFF2-40B4-BE49-F238E27FC236}">
                  <a16:creationId xmlns:a16="http://schemas.microsoft.com/office/drawing/2014/main" id="{8998A127-1E0F-4772-8595-11CD2472DD3C}"/>
                </a:ext>
              </a:extLst>
            </p:cNvPr>
            <p:cNvSpPr/>
            <p:nvPr/>
          </p:nvSpPr>
          <p:spPr>
            <a:xfrm>
              <a:off x="4177462" y="1365076"/>
              <a:ext cx="1880" cy="711"/>
            </a:xfrm>
            <a:custGeom>
              <a:avLst/>
              <a:gdLst/>
              <a:ahLst/>
              <a:cxnLst/>
              <a:rect l="0" t="0" r="0" b="0"/>
              <a:pathLst>
                <a:path w="1880" h="711">
                  <a:moveTo>
                    <a:pt x="0" y="0"/>
                  </a:moveTo>
                  <a:lnTo>
                    <a:pt x="1880" y="51"/>
                  </a:lnTo>
                  <a:lnTo>
                    <a:pt x="1524" y="7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4" name="Shape 17729">
              <a:extLst>
                <a:ext uri="{FF2B5EF4-FFF2-40B4-BE49-F238E27FC236}">
                  <a16:creationId xmlns:a16="http://schemas.microsoft.com/office/drawing/2014/main" id="{CE1CE62F-C4A8-4590-8048-2D2C6630B967}"/>
                </a:ext>
              </a:extLst>
            </p:cNvPr>
            <p:cNvSpPr/>
            <p:nvPr/>
          </p:nvSpPr>
          <p:spPr>
            <a:xfrm>
              <a:off x="4302455" y="1365602"/>
              <a:ext cx="19279" cy="2146"/>
            </a:xfrm>
            <a:custGeom>
              <a:avLst/>
              <a:gdLst/>
              <a:ahLst/>
              <a:cxnLst/>
              <a:rect l="0" t="0" r="0" b="0"/>
              <a:pathLst>
                <a:path w="19279" h="2146">
                  <a:moveTo>
                    <a:pt x="19279" y="0"/>
                  </a:moveTo>
                  <a:cubicBezTo>
                    <a:pt x="14872" y="1194"/>
                    <a:pt x="10236" y="2146"/>
                    <a:pt x="2502" y="1397"/>
                  </a:cubicBezTo>
                  <a:cubicBezTo>
                    <a:pt x="0" y="1588"/>
                    <a:pt x="127" y="1219"/>
                    <a:pt x="775" y="673"/>
                  </a:cubicBezTo>
                  <a:cubicBezTo>
                    <a:pt x="7353" y="648"/>
                    <a:pt x="13487" y="393"/>
                    <a:pt x="1927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5" name="Shape 17730">
              <a:extLst>
                <a:ext uri="{FF2B5EF4-FFF2-40B4-BE49-F238E27FC236}">
                  <a16:creationId xmlns:a16="http://schemas.microsoft.com/office/drawing/2014/main" id="{88178B16-739C-4EDB-83E9-FAF6BC797D3E}"/>
                </a:ext>
              </a:extLst>
            </p:cNvPr>
            <p:cNvSpPr/>
            <p:nvPr/>
          </p:nvSpPr>
          <p:spPr>
            <a:xfrm>
              <a:off x="4240777" y="1360202"/>
              <a:ext cx="13411" cy="3137"/>
            </a:xfrm>
            <a:custGeom>
              <a:avLst/>
              <a:gdLst/>
              <a:ahLst/>
              <a:cxnLst/>
              <a:rect l="0" t="0" r="0" b="0"/>
              <a:pathLst>
                <a:path w="13411" h="3137">
                  <a:moveTo>
                    <a:pt x="0" y="1003"/>
                  </a:moveTo>
                  <a:cubicBezTo>
                    <a:pt x="1435" y="0"/>
                    <a:pt x="9474" y="1918"/>
                    <a:pt x="13411" y="3137"/>
                  </a:cubicBezTo>
                  <a:cubicBezTo>
                    <a:pt x="8611" y="2502"/>
                    <a:pt x="4039" y="1816"/>
                    <a:pt x="0" y="10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6" name="Shape 17731">
              <a:extLst>
                <a:ext uri="{FF2B5EF4-FFF2-40B4-BE49-F238E27FC236}">
                  <a16:creationId xmlns:a16="http://schemas.microsoft.com/office/drawing/2014/main" id="{00BF95F2-7B35-4B8D-B2D0-5C384BEDD63F}"/>
                </a:ext>
              </a:extLst>
            </p:cNvPr>
            <p:cNvSpPr/>
            <p:nvPr/>
          </p:nvSpPr>
          <p:spPr>
            <a:xfrm>
              <a:off x="4330629" y="1362242"/>
              <a:ext cx="2540" cy="1003"/>
            </a:xfrm>
            <a:custGeom>
              <a:avLst/>
              <a:gdLst/>
              <a:ahLst/>
              <a:cxnLst/>
              <a:rect l="0" t="0" r="0" b="0"/>
              <a:pathLst>
                <a:path w="2540" h="1003">
                  <a:moveTo>
                    <a:pt x="1384" y="1003"/>
                  </a:moveTo>
                  <a:cubicBezTo>
                    <a:pt x="317" y="407"/>
                    <a:pt x="0" y="0"/>
                    <a:pt x="2540" y="8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7" name="Shape 17732">
              <a:extLst>
                <a:ext uri="{FF2B5EF4-FFF2-40B4-BE49-F238E27FC236}">
                  <a16:creationId xmlns:a16="http://schemas.microsoft.com/office/drawing/2014/main" id="{DCBEC01A-273E-4B68-A418-C42B320F4E69}"/>
                </a:ext>
              </a:extLst>
            </p:cNvPr>
            <p:cNvSpPr/>
            <p:nvPr/>
          </p:nvSpPr>
          <p:spPr>
            <a:xfrm>
              <a:off x="4321739" y="1363246"/>
              <a:ext cx="12878" cy="2362"/>
            </a:xfrm>
            <a:custGeom>
              <a:avLst/>
              <a:gdLst/>
              <a:ahLst/>
              <a:cxnLst/>
              <a:rect l="0" t="0" r="0" b="0"/>
              <a:pathLst>
                <a:path w="12878" h="2362">
                  <a:moveTo>
                    <a:pt x="10274" y="0"/>
                  </a:moveTo>
                  <a:cubicBezTo>
                    <a:pt x="10960" y="381"/>
                    <a:pt x="11925" y="800"/>
                    <a:pt x="12878" y="1067"/>
                  </a:cubicBezTo>
                  <a:cubicBezTo>
                    <a:pt x="9093" y="1638"/>
                    <a:pt x="4724" y="2057"/>
                    <a:pt x="0" y="2362"/>
                  </a:cubicBezTo>
                  <a:cubicBezTo>
                    <a:pt x="3149" y="1511"/>
                    <a:pt x="6286" y="559"/>
                    <a:pt x="1027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8" name="Shape 17733">
              <a:extLst>
                <a:ext uri="{FF2B5EF4-FFF2-40B4-BE49-F238E27FC236}">
                  <a16:creationId xmlns:a16="http://schemas.microsoft.com/office/drawing/2014/main" id="{79577DA2-5177-4D44-A03C-D98BF88791DC}"/>
                </a:ext>
              </a:extLst>
            </p:cNvPr>
            <p:cNvSpPr/>
            <p:nvPr/>
          </p:nvSpPr>
          <p:spPr>
            <a:xfrm>
              <a:off x="4124343" y="1365789"/>
              <a:ext cx="81064" cy="24105"/>
            </a:xfrm>
            <a:custGeom>
              <a:avLst/>
              <a:gdLst/>
              <a:ahLst/>
              <a:cxnLst/>
              <a:rect l="0" t="0" r="0" b="0"/>
              <a:pathLst>
                <a:path w="81064" h="24105">
                  <a:moveTo>
                    <a:pt x="54648" y="0"/>
                  </a:moveTo>
                  <a:cubicBezTo>
                    <a:pt x="69748" y="6591"/>
                    <a:pt x="81064" y="18377"/>
                    <a:pt x="63767" y="21057"/>
                  </a:cubicBezTo>
                  <a:cubicBezTo>
                    <a:pt x="46177" y="17221"/>
                    <a:pt x="25819" y="20523"/>
                    <a:pt x="24447" y="24105"/>
                  </a:cubicBezTo>
                  <a:cubicBezTo>
                    <a:pt x="18694" y="23178"/>
                    <a:pt x="26200" y="21539"/>
                    <a:pt x="25819" y="20523"/>
                  </a:cubicBezTo>
                  <a:lnTo>
                    <a:pt x="5131" y="22835"/>
                  </a:lnTo>
                  <a:cubicBezTo>
                    <a:pt x="0" y="16282"/>
                    <a:pt x="39751" y="14237"/>
                    <a:pt x="29997" y="9779"/>
                  </a:cubicBezTo>
                  <a:cubicBezTo>
                    <a:pt x="41465" y="11671"/>
                    <a:pt x="37211" y="14783"/>
                    <a:pt x="60782" y="12941"/>
                  </a:cubicBezTo>
                  <a:cubicBezTo>
                    <a:pt x="75806" y="9703"/>
                    <a:pt x="42532" y="7074"/>
                    <a:pt x="36309" y="5118"/>
                  </a:cubicBezTo>
                  <a:cubicBezTo>
                    <a:pt x="54115" y="3010"/>
                    <a:pt x="54115" y="1562"/>
                    <a:pt x="546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9" name="Shape 17734">
              <a:extLst>
                <a:ext uri="{FF2B5EF4-FFF2-40B4-BE49-F238E27FC236}">
                  <a16:creationId xmlns:a16="http://schemas.microsoft.com/office/drawing/2014/main" id="{8BE289DB-5CD0-403B-9466-0C837B0F4CE5}"/>
                </a:ext>
              </a:extLst>
            </p:cNvPr>
            <p:cNvSpPr/>
            <p:nvPr/>
          </p:nvSpPr>
          <p:spPr>
            <a:xfrm>
              <a:off x="4179338" y="1360856"/>
              <a:ext cx="40907" cy="5296"/>
            </a:xfrm>
            <a:custGeom>
              <a:avLst/>
              <a:gdLst/>
              <a:ahLst/>
              <a:cxnLst/>
              <a:rect l="0" t="0" r="0" b="0"/>
              <a:pathLst>
                <a:path w="40907" h="5296">
                  <a:moveTo>
                    <a:pt x="15558" y="0"/>
                  </a:moveTo>
                  <a:cubicBezTo>
                    <a:pt x="26569" y="2806"/>
                    <a:pt x="32550" y="4229"/>
                    <a:pt x="40907" y="4851"/>
                  </a:cubicBezTo>
                  <a:lnTo>
                    <a:pt x="33579" y="5296"/>
                  </a:lnTo>
                  <a:lnTo>
                    <a:pt x="36081" y="4763"/>
                  </a:lnTo>
                  <a:lnTo>
                    <a:pt x="0" y="4267"/>
                  </a:lnTo>
                  <a:cubicBezTo>
                    <a:pt x="838" y="3073"/>
                    <a:pt x="3366" y="1740"/>
                    <a:pt x="15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0" name="Shape 17735">
              <a:extLst>
                <a:ext uri="{FF2B5EF4-FFF2-40B4-BE49-F238E27FC236}">
                  <a16:creationId xmlns:a16="http://schemas.microsoft.com/office/drawing/2014/main" id="{8213095B-85A1-44F3-9EB9-582E83DC6F9D}"/>
                </a:ext>
              </a:extLst>
            </p:cNvPr>
            <p:cNvSpPr/>
            <p:nvPr/>
          </p:nvSpPr>
          <p:spPr>
            <a:xfrm>
              <a:off x="4220241" y="1363329"/>
              <a:ext cx="58229" cy="12141"/>
            </a:xfrm>
            <a:custGeom>
              <a:avLst/>
              <a:gdLst/>
              <a:ahLst/>
              <a:cxnLst/>
              <a:rect l="0" t="0" r="0" b="0"/>
              <a:pathLst>
                <a:path w="58229" h="12141">
                  <a:moveTo>
                    <a:pt x="33947" y="0"/>
                  </a:moveTo>
                  <a:cubicBezTo>
                    <a:pt x="39637" y="724"/>
                    <a:pt x="45657" y="1308"/>
                    <a:pt x="51905" y="1791"/>
                  </a:cubicBezTo>
                  <a:cubicBezTo>
                    <a:pt x="46101" y="1943"/>
                    <a:pt x="39980" y="2146"/>
                    <a:pt x="33160" y="2807"/>
                  </a:cubicBezTo>
                  <a:cubicBezTo>
                    <a:pt x="58229" y="5017"/>
                    <a:pt x="13564" y="8153"/>
                    <a:pt x="48260" y="7188"/>
                  </a:cubicBezTo>
                  <a:cubicBezTo>
                    <a:pt x="35420" y="8877"/>
                    <a:pt x="41846" y="11862"/>
                    <a:pt x="20345" y="12141"/>
                  </a:cubicBezTo>
                  <a:cubicBezTo>
                    <a:pt x="9576" y="7925"/>
                    <a:pt x="27165" y="6261"/>
                    <a:pt x="32893" y="2362"/>
                  </a:cubicBezTo>
                  <a:cubicBezTo>
                    <a:pt x="16561" y="2807"/>
                    <a:pt x="7353" y="2934"/>
                    <a:pt x="0" y="2375"/>
                  </a:cubicBezTo>
                  <a:lnTo>
                    <a:pt x="34747" y="241"/>
                  </a:lnTo>
                  <a:lnTo>
                    <a:pt x="34874" y="292"/>
                  </a:lnTo>
                  <a:lnTo>
                    <a:pt x="34455" y="876"/>
                  </a:lnTo>
                  <a:cubicBezTo>
                    <a:pt x="31305" y="1334"/>
                    <a:pt x="22835" y="1537"/>
                    <a:pt x="32893" y="2349"/>
                  </a:cubicBezTo>
                  <a:lnTo>
                    <a:pt x="34455" y="876"/>
                  </a:lnTo>
                  <a:lnTo>
                    <a:pt x="35179" y="788"/>
                  </a:lnTo>
                  <a:cubicBezTo>
                    <a:pt x="36868" y="1067"/>
                    <a:pt x="36373" y="788"/>
                    <a:pt x="34874" y="292"/>
                  </a:cubicBezTo>
                  <a:lnTo>
                    <a:pt x="34912" y="229"/>
                  </a:lnTo>
                  <a:lnTo>
                    <a:pt x="34747" y="241"/>
                  </a:lnTo>
                  <a:lnTo>
                    <a:pt x="3394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1" name="Shape 17736">
              <a:extLst>
                <a:ext uri="{FF2B5EF4-FFF2-40B4-BE49-F238E27FC236}">
                  <a16:creationId xmlns:a16="http://schemas.microsoft.com/office/drawing/2014/main" id="{0E038930-E42E-4A00-B5EC-B6BD56500283}"/>
                </a:ext>
              </a:extLst>
            </p:cNvPr>
            <p:cNvSpPr/>
            <p:nvPr/>
          </p:nvSpPr>
          <p:spPr>
            <a:xfrm>
              <a:off x="4423330" y="1384347"/>
              <a:ext cx="4204" cy="902"/>
            </a:xfrm>
            <a:custGeom>
              <a:avLst/>
              <a:gdLst/>
              <a:ahLst/>
              <a:cxnLst/>
              <a:rect l="0" t="0" r="0" b="0"/>
              <a:pathLst>
                <a:path w="4204" h="902">
                  <a:moveTo>
                    <a:pt x="3099" y="0"/>
                  </a:moveTo>
                  <a:cubicBezTo>
                    <a:pt x="3175" y="279"/>
                    <a:pt x="3124" y="559"/>
                    <a:pt x="4204" y="902"/>
                  </a:cubicBezTo>
                  <a:cubicBezTo>
                    <a:pt x="0" y="800"/>
                    <a:pt x="851" y="483"/>
                    <a:pt x="30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2" name="Shape 17737">
              <a:extLst>
                <a:ext uri="{FF2B5EF4-FFF2-40B4-BE49-F238E27FC236}">
                  <a16:creationId xmlns:a16="http://schemas.microsoft.com/office/drawing/2014/main" id="{44483618-2DBB-4522-A207-E6FBB0BD7DEF}"/>
                </a:ext>
              </a:extLst>
            </p:cNvPr>
            <p:cNvSpPr/>
            <p:nvPr/>
          </p:nvSpPr>
          <p:spPr>
            <a:xfrm>
              <a:off x="4393798" y="1373454"/>
              <a:ext cx="49949" cy="10897"/>
            </a:xfrm>
            <a:custGeom>
              <a:avLst/>
              <a:gdLst/>
              <a:ahLst/>
              <a:cxnLst/>
              <a:rect l="0" t="0" r="0" b="0"/>
              <a:pathLst>
                <a:path w="49949" h="10897">
                  <a:moveTo>
                    <a:pt x="2451" y="0"/>
                  </a:moveTo>
                  <a:cubicBezTo>
                    <a:pt x="0" y="521"/>
                    <a:pt x="17983" y="5385"/>
                    <a:pt x="31966" y="6731"/>
                  </a:cubicBezTo>
                  <a:lnTo>
                    <a:pt x="34430" y="6198"/>
                  </a:lnTo>
                  <a:cubicBezTo>
                    <a:pt x="49949" y="8090"/>
                    <a:pt x="37579" y="9855"/>
                    <a:pt x="32626" y="10897"/>
                  </a:cubicBezTo>
                  <a:cubicBezTo>
                    <a:pt x="32245" y="9601"/>
                    <a:pt x="39421" y="8916"/>
                    <a:pt x="32283" y="7734"/>
                  </a:cubicBezTo>
                  <a:cubicBezTo>
                    <a:pt x="24067" y="7341"/>
                    <a:pt x="21971" y="8903"/>
                    <a:pt x="19444" y="9436"/>
                  </a:cubicBezTo>
                  <a:cubicBezTo>
                    <a:pt x="10135" y="5995"/>
                    <a:pt x="6528" y="3505"/>
                    <a:pt x="24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3" name="Shape 17738">
              <a:extLst>
                <a:ext uri="{FF2B5EF4-FFF2-40B4-BE49-F238E27FC236}">
                  <a16:creationId xmlns:a16="http://schemas.microsoft.com/office/drawing/2014/main" id="{84F8BB59-26D8-4A34-9D7F-18BF870CF904}"/>
                </a:ext>
              </a:extLst>
            </p:cNvPr>
            <p:cNvSpPr/>
            <p:nvPr/>
          </p:nvSpPr>
          <p:spPr>
            <a:xfrm>
              <a:off x="4303246" y="1375293"/>
              <a:ext cx="30442" cy="5283"/>
            </a:xfrm>
            <a:custGeom>
              <a:avLst/>
              <a:gdLst/>
              <a:ahLst/>
              <a:cxnLst/>
              <a:rect l="0" t="0" r="0" b="0"/>
              <a:pathLst>
                <a:path w="30442" h="5283">
                  <a:moveTo>
                    <a:pt x="28943" y="0"/>
                  </a:moveTo>
                  <a:cubicBezTo>
                    <a:pt x="26898" y="1550"/>
                    <a:pt x="30442" y="4051"/>
                    <a:pt x="13995" y="3264"/>
                  </a:cubicBezTo>
                  <a:lnTo>
                    <a:pt x="14744" y="5283"/>
                  </a:lnTo>
                  <a:lnTo>
                    <a:pt x="0" y="1905"/>
                  </a:lnTo>
                  <a:lnTo>
                    <a:pt x="289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4" name="Shape 17739">
              <a:extLst>
                <a:ext uri="{FF2B5EF4-FFF2-40B4-BE49-F238E27FC236}">
                  <a16:creationId xmlns:a16="http://schemas.microsoft.com/office/drawing/2014/main" id="{F731144E-28A6-47D2-A683-E05F63C178D8}"/>
                </a:ext>
              </a:extLst>
            </p:cNvPr>
            <p:cNvSpPr/>
            <p:nvPr/>
          </p:nvSpPr>
          <p:spPr>
            <a:xfrm>
              <a:off x="4161281" y="1359033"/>
              <a:ext cx="16726" cy="5817"/>
            </a:xfrm>
            <a:custGeom>
              <a:avLst/>
              <a:gdLst/>
              <a:ahLst/>
              <a:cxnLst/>
              <a:rect l="0" t="0" r="0" b="0"/>
              <a:pathLst>
                <a:path w="16726" h="5817">
                  <a:moveTo>
                    <a:pt x="16726" y="0"/>
                  </a:moveTo>
                  <a:lnTo>
                    <a:pt x="12878" y="4115"/>
                  </a:lnTo>
                  <a:lnTo>
                    <a:pt x="0" y="5817"/>
                  </a:lnTo>
                  <a:lnTo>
                    <a:pt x="167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5" name="Shape 17740">
              <a:extLst>
                <a:ext uri="{FF2B5EF4-FFF2-40B4-BE49-F238E27FC236}">
                  <a16:creationId xmlns:a16="http://schemas.microsoft.com/office/drawing/2014/main" id="{E70B0C40-D845-4857-A33E-BBA8B03B3D38}"/>
                </a:ext>
              </a:extLst>
            </p:cNvPr>
            <p:cNvSpPr/>
            <p:nvPr/>
          </p:nvSpPr>
          <p:spPr>
            <a:xfrm>
              <a:off x="4128019" y="1360062"/>
              <a:ext cx="9919" cy="3582"/>
            </a:xfrm>
            <a:custGeom>
              <a:avLst/>
              <a:gdLst/>
              <a:ahLst/>
              <a:cxnLst/>
              <a:rect l="0" t="0" r="0" b="0"/>
              <a:pathLst>
                <a:path w="9919" h="3582">
                  <a:moveTo>
                    <a:pt x="9919" y="0"/>
                  </a:moveTo>
                  <a:lnTo>
                    <a:pt x="8522" y="3582"/>
                  </a:lnTo>
                  <a:lnTo>
                    <a:pt x="0" y="2159"/>
                  </a:lnTo>
                  <a:lnTo>
                    <a:pt x="99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6" name="Shape 17741">
              <a:extLst>
                <a:ext uri="{FF2B5EF4-FFF2-40B4-BE49-F238E27FC236}">
                  <a16:creationId xmlns:a16="http://schemas.microsoft.com/office/drawing/2014/main" id="{1E1B7B2E-8B90-4242-8204-E4F501564602}"/>
                </a:ext>
              </a:extLst>
            </p:cNvPr>
            <p:cNvSpPr/>
            <p:nvPr/>
          </p:nvSpPr>
          <p:spPr>
            <a:xfrm>
              <a:off x="2005749" y="1408055"/>
              <a:ext cx="8496" cy="1016"/>
            </a:xfrm>
            <a:custGeom>
              <a:avLst/>
              <a:gdLst/>
              <a:ahLst/>
              <a:cxnLst/>
              <a:rect l="0" t="0" r="0" b="0"/>
              <a:pathLst>
                <a:path w="8496" h="1016">
                  <a:moveTo>
                    <a:pt x="0" y="1016"/>
                  </a:moveTo>
                  <a:cubicBezTo>
                    <a:pt x="4013" y="711"/>
                    <a:pt x="6604" y="356"/>
                    <a:pt x="84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7" name="Shape 17742">
              <a:extLst>
                <a:ext uri="{FF2B5EF4-FFF2-40B4-BE49-F238E27FC236}">
                  <a16:creationId xmlns:a16="http://schemas.microsoft.com/office/drawing/2014/main" id="{64BE9705-B660-47FB-BB9E-53E03894AAD6}"/>
                </a:ext>
              </a:extLst>
            </p:cNvPr>
            <p:cNvSpPr/>
            <p:nvPr/>
          </p:nvSpPr>
          <p:spPr>
            <a:xfrm>
              <a:off x="2073301" y="1406536"/>
              <a:ext cx="4026" cy="1765"/>
            </a:xfrm>
            <a:custGeom>
              <a:avLst/>
              <a:gdLst/>
              <a:ahLst/>
              <a:cxnLst/>
              <a:rect l="0" t="0" r="0" b="0"/>
              <a:pathLst>
                <a:path w="4026" h="1765">
                  <a:moveTo>
                    <a:pt x="4026" y="0"/>
                  </a:moveTo>
                  <a:lnTo>
                    <a:pt x="2515" y="1765"/>
                  </a:lnTo>
                  <a:cubicBezTo>
                    <a:pt x="0" y="1689"/>
                    <a:pt x="1169" y="978"/>
                    <a:pt x="402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8" name="Shape 17743">
              <a:extLst>
                <a:ext uri="{FF2B5EF4-FFF2-40B4-BE49-F238E27FC236}">
                  <a16:creationId xmlns:a16="http://schemas.microsoft.com/office/drawing/2014/main" id="{52D9FC01-4F4E-42A1-A9C0-E39EA70973A8}"/>
                </a:ext>
              </a:extLst>
            </p:cNvPr>
            <p:cNvSpPr/>
            <p:nvPr/>
          </p:nvSpPr>
          <p:spPr>
            <a:xfrm>
              <a:off x="3187783" y="1357995"/>
              <a:ext cx="25105" cy="6046"/>
            </a:xfrm>
            <a:custGeom>
              <a:avLst/>
              <a:gdLst/>
              <a:ahLst/>
              <a:cxnLst/>
              <a:rect l="0" t="0" r="0" b="0"/>
              <a:pathLst>
                <a:path w="25105" h="6046">
                  <a:moveTo>
                    <a:pt x="1861" y="84"/>
                  </a:moveTo>
                  <a:cubicBezTo>
                    <a:pt x="5697" y="0"/>
                    <a:pt x="15808" y="3540"/>
                    <a:pt x="25105" y="6046"/>
                  </a:cubicBezTo>
                  <a:cubicBezTo>
                    <a:pt x="19466" y="5207"/>
                    <a:pt x="12824" y="4763"/>
                    <a:pt x="4175" y="5474"/>
                  </a:cubicBezTo>
                  <a:lnTo>
                    <a:pt x="378" y="1550"/>
                  </a:lnTo>
                  <a:cubicBezTo>
                    <a:pt x="0" y="543"/>
                    <a:pt x="582" y="112"/>
                    <a:pt x="1861" y="8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9" name="Shape 17744">
              <a:extLst>
                <a:ext uri="{FF2B5EF4-FFF2-40B4-BE49-F238E27FC236}">
                  <a16:creationId xmlns:a16="http://schemas.microsoft.com/office/drawing/2014/main" id="{1CAA8CEC-F163-4552-8DBA-CDFEC890E28D}"/>
                </a:ext>
              </a:extLst>
            </p:cNvPr>
            <p:cNvSpPr/>
            <p:nvPr/>
          </p:nvSpPr>
          <p:spPr>
            <a:xfrm>
              <a:off x="2580295" y="1384909"/>
              <a:ext cx="12002" cy="3759"/>
            </a:xfrm>
            <a:custGeom>
              <a:avLst/>
              <a:gdLst/>
              <a:ahLst/>
              <a:cxnLst/>
              <a:rect l="0" t="0" r="0" b="0"/>
              <a:pathLst>
                <a:path w="12002" h="3759">
                  <a:moveTo>
                    <a:pt x="12002" y="0"/>
                  </a:moveTo>
                  <a:cubicBezTo>
                    <a:pt x="9449" y="1143"/>
                    <a:pt x="6629" y="2413"/>
                    <a:pt x="3632" y="3759"/>
                  </a:cubicBezTo>
                  <a:cubicBezTo>
                    <a:pt x="2413" y="3365"/>
                    <a:pt x="1181" y="2959"/>
                    <a:pt x="0" y="2565"/>
                  </a:cubicBezTo>
                  <a:cubicBezTo>
                    <a:pt x="4293" y="1651"/>
                    <a:pt x="8382" y="775"/>
                    <a:pt x="1200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0" name="Shape 17745">
              <a:extLst>
                <a:ext uri="{FF2B5EF4-FFF2-40B4-BE49-F238E27FC236}">
                  <a16:creationId xmlns:a16="http://schemas.microsoft.com/office/drawing/2014/main" id="{13FF757D-E052-4A6C-B9F8-69CA533A8242}"/>
                </a:ext>
              </a:extLst>
            </p:cNvPr>
            <p:cNvSpPr/>
            <p:nvPr/>
          </p:nvSpPr>
          <p:spPr>
            <a:xfrm>
              <a:off x="2555226" y="1401182"/>
              <a:ext cx="16332" cy="2527"/>
            </a:xfrm>
            <a:custGeom>
              <a:avLst/>
              <a:gdLst/>
              <a:ahLst/>
              <a:cxnLst/>
              <a:rect l="0" t="0" r="0" b="0"/>
              <a:pathLst>
                <a:path w="16332" h="2527">
                  <a:moveTo>
                    <a:pt x="16332" y="2527"/>
                  </a:moveTo>
                  <a:cubicBezTo>
                    <a:pt x="8928" y="1727"/>
                    <a:pt x="3670" y="889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1" name="Shape 17746">
              <a:extLst>
                <a:ext uri="{FF2B5EF4-FFF2-40B4-BE49-F238E27FC236}">
                  <a16:creationId xmlns:a16="http://schemas.microsoft.com/office/drawing/2014/main" id="{32ED7A49-2765-43C9-9626-E611B6B728C4}"/>
                </a:ext>
              </a:extLst>
            </p:cNvPr>
            <p:cNvSpPr/>
            <p:nvPr/>
          </p:nvSpPr>
          <p:spPr>
            <a:xfrm>
              <a:off x="1668085" y="1412215"/>
              <a:ext cx="15519" cy="3988"/>
            </a:xfrm>
            <a:custGeom>
              <a:avLst/>
              <a:gdLst/>
              <a:ahLst/>
              <a:cxnLst/>
              <a:rect l="0" t="0" r="0" b="0"/>
              <a:pathLst>
                <a:path w="15519" h="3988">
                  <a:moveTo>
                    <a:pt x="9919" y="0"/>
                  </a:moveTo>
                  <a:cubicBezTo>
                    <a:pt x="8687" y="1956"/>
                    <a:pt x="15519" y="3975"/>
                    <a:pt x="0" y="3988"/>
                  </a:cubicBezTo>
                  <a:lnTo>
                    <a:pt x="99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2" name="Shape 17747">
              <a:extLst>
                <a:ext uri="{FF2B5EF4-FFF2-40B4-BE49-F238E27FC236}">
                  <a16:creationId xmlns:a16="http://schemas.microsoft.com/office/drawing/2014/main" id="{3E79252B-B756-40E1-9E97-49B32154C7E9}"/>
                </a:ext>
              </a:extLst>
            </p:cNvPr>
            <p:cNvSpPr/>
            <p:nvPr/>
          </p:nvSpPr>
          <p:spPr>
            <a:xfrm>
              <a:off x="3724696" y="1362720"/>
              <a:ext cx="26670" cy="5626"/>
            </a:xfrm>
            <a:custGeom>
              <a:avLst/>
              <a:gdLst/>
              <a:ahLst/>
              <a:cxnLst/>
              <a:rect l="0" t="0" r="0" b="0"/>
              <a:pathLst>
                <a:path w="26670" h="5626">
                  <a:moveTo>
                    <a:pt x="0" y="0"/>
                  </a:moveTo>
                  <a:cubicBezTo>
                    <a:pt x="7468" y="191"/>
                    <a:pt x="15977" y="838"/>
                    <a:pt x="26670" y="2362"/>
                  </a:cubicBezTo>
                  <a:cubicBezTo>
                    <a:pt x="23266" y="5626"/>
                    <a:pt x="12878" y="224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3" name="Shape 17748">
              <a:extLst>
                <a:ext uri="{FF2B5EF4-FFF2-40B4-BE49-F238E27FC236}">
                  <a16:creationId xmlns:a16="http://schemas.microsoft.com/office/drawing/2014/main" id="{D81C1CC7-C3A8-4A57-8E89-DDA42843EB55}"/>
                </a:ext>
              </a:extLst>
            </p:cNvPr>
            <p:cNvSpPr/>
            <p:nvPr/>
          </p:nvSpPr>
          <p:spPr>
            <a:xfrm>
              <a:off x="2031044" y="1366417"/>
              <a:ext cx="8547" cy="2387"/>
            </a:xfrm>
            <a:custGeom>
              <a:avLst/>
              <a:gdLst/>
              <a:ahLst/>
              <a:cxnLst/>
              <a:rect l="0" t="0" r="0" b="0"/>
              <a:pathLst>
                <a:path w="8547" h="2387">
                  <a:moveTo>
                    <a:pt x="7429" y="0"/>
                  </a:moveTo>
                  <a:cubicBezTo>
                    <a:pt x="8547" y="965"/>
                    <a:pt x="5512" y="1702"/>
                    <a:pt x="152" y="2387"/>
                  </a:cubicBezTo>
                  <a:cubicBezTo>
                    <a:pt x="0" y="1499"/>
                    <a:pt x="2222" y="711"/>
                    <a:pt x="74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4" name="Shape 17749">
              <a:extLst>
                <a:ext uri="{FF2B5EF4-FFF2-40B4-BE49-F238E27FC236}">
                  <a16:creationId xmlns:a16="http://schemas.microsoft.com/office/drawing/2014/main" id="{650D4A3A-D1CB-4DC9-84BB-5C6D64F2437B}"/>
                </a:ext>
              </a:extLst>
            </p:cNvPr>
            <p:cNvSpPr/>
            <p:nvPr/>
          </p:nvSpPr>
          <p:spPr>
            <a:xfrm>
              <a:off x="3693819" y="1360943"/>
              <a:ext cx="30874" cy="2718"/>
            </a:xfrm>
            <a:custGeom>
              <a:avLst/>
              <a:gdLst/>
              <a:ahLst/>
              <a:cxnLst/>
              <a:rect l="0" t="0" r="0" b="0"/>
              <a:pathLst>
                <a:path w="30874" h="2718">
                  <a:moveTo>
                    <a:pt x="15794" y="127"/>
                  </a:moveTo>
                  <a:cubicBezTo>
                    <a:pt x="21015" y="254"/>
                    <a:pt x="26118" y="933"/>
                    <a:pt x="30874" y="1778"/>
                  </a:cubicBezTo>
                  <a:cubicBezTo>
                    <a:pt x="21323" y="1524"/>
                    <a:pt x="13462" y="2057"/>
                    <a:pt x="5652" y="2718"/>
                  </a:cubicBezTo>
                  <a:cubicBezTo>
                    <a:pt x="3734" y="2387"/>
                    <a:pt x="1880" y="2184"/>
                    <a:pt x="0" y="1791"/>
                  </a:cubicBezTo>
                  <a:cubicBezTo>
                    <a:pt x="5232" y="426"/>
                    <a:pt x="10573" y="0"/>
                    <a:pt x="15794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5" name="Shape 17750">
              <a:extLst>
                <a:ext uri="{FF2B5EF4-FFF2-40B4-BE49-F238E27FC236}">
                  <a16:creationId xmlns:a16="http://schemas.microsoft.com/office/drawing/2014/main" id="{66F967F5-75D8-4D13-B2B0-CC6634608F13}"/>
                </a:ext>
              </a:extLst>
            </p:cNvPr>
            <p:cNvSpPr/>
            <p:nvPr/>
          </p:nvSpPr>
          <p:spPr>
            <a:xfrm>
              <a:off x="455517" y="1408495"/>
              <a:ext cx="3035" cy="558"/>
            </a:xfrm>
            <a:custGeom>
              <a:avLst/>
              <a:gdLst/>
              <a:ahLst/>
              <a:cxnLst/>
              <a:rect l="0" t="0" r="0" b="0"/>
              <a:pathLst>
                <a:path w="3035" h="558">
                  <a:moveTo>
                    <a:pt x="3035" y="470"/>
                  </a:moveTo>
                  <a:cubicBezTo>
                    <a:pt x="1232" y="558"/>
                    <a:pt x="0" y="533"/>
                    <a:pt x="27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6" name="Shape 17751">
              <a:extLst>
                <a:ext uri="{FF2B5EF4-FFF2-40B4-BE49-F238E27FC236}">
                  <a16:creationId xmlns:a16="http://schemas.microsoft.com/office/drawing/2014/main" id="{5FAFEB89-932D-48F2-9E0C-89CD27EFFCC5}"/>
                </a:ext>
              </a:extLst>
            </p:cNvPr>
            <p:cNvSpPr/>
            <p:nvPr/>
          </p:nvSpPr>
          <p:spPr>
            <a:xfrm>
              <a:off x="103290" y="1368808"/>
              <a:ext cx="14592" cy="559"/>
            </a:xfrm>
            <a:custGeom>
              <a:avLst/>
              <a:gdLst/>
              <a:ahLst/>
              <a:cxnLst/>
              <a:rect l="0" t="0" r="0" b="0"/>
              <a:pathLst>
                <a:path w="14592" h="559">
                  <a:moveTo>
                    <a:pt x="0" y="559"/>
                  </a:moveTo>
                  <a:cubicBezTo>
                    <a:pt x="7569" y="13"/>
                    <a:pt x="11963" y="0"/>
                    <a:pt x="14592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7" name="Shape 17752">
              <a:extLst>
                <a:ext uri="{FF2B5EF4-FFF2-40B4-BE49-F238E27FC236}">
                  <a16:creationId xmlns:a16="http://schemas.microsoft.com/office/drawing/2014/main" id="{BCDCB91F-1270-46D0-8B73-826A676D4D46}"/>
                </a:ext>
              </a:extLst>
            </p:cNvPr>
            <p:cNvSpPr/>
            <p:nvPr/>
          </p:nvSpPr>
          <p:spPr>
            <a:xfrm>
              <a:off x="4020839" y="1377448"/>
              <a:ext cx="3175" cy="1905"/>
            </a:xfrm>
            <a:custGeom>
              <a:avLst/>
              <a:gdLst/>
              <a:ahLst/>
              <a:cxnLst/>
              <a:rect l="0" t="0" r="0" b="0"/>
              <a:pathLst>
                <a:path w="3175" h="1905">
                  <a:moveTo>
                    <a:pt x="0" y="1905"/>
                  </a:moveTo>
                  <a:cubicBezTo>
                    <a:pt x="648" y="965"/>
                    <a:pt x="1765" y="368"/>
                    <a:pt x="31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8" name="Shape 17753">
              <a:extLst>
                <a:ext uri="{FF2B5EF4-FFF2-40B4-BE49-F238E27FC236}">
                  <a16:creationId xmlns:a16="http://schemas.microsoft.com/office/drawing/2014/main" id="{49711358-D5CF-40E5-868E-A3A52310D100}"/>
                </a:ext>
              </a:extLst>
            </p:cNvPr>
            <p:cNvSpPr/>
            <p:nvPr/>
          </p:nvSpPr>
          <p:spPr>
            <a:xfrm>
              <a:off x="3613680" y="1387144"/>
              <a:ext cx="2375" cy="775"/>
            </a:xfrm>
            <a:custGeom>
              <a:avLst/>
              <a:gdLst/>
              <a:ahLst/>
              <a:cxnLst/>
              <a:rect l="0" t="0" r="0" b="0"/>
              <a:pathLst>
                <a:path w="2375" h="775">
                  <a:moveTo>
                    <a:pt x="686" y="13"/>
                  </a:moveTo>
                  <a:cubicBezTo>
                    <a:pt x="1968" y="622"/>
                    <a:pt x="2375" y="77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9" name="Shape 17754">
              <a:extLst>
                <a:ext uri="{FF2B5EF4-FFF2-40B4-BE49-F238E27FC236}">
                  <a16:creationId xmlns:a16="http://schemas.microsoft.com/office/drawing/2014/main" id="{68F7FE75-7C83-4B4E-84B6-7AC0CE9840F4}"/>
                </a:ext>
              </a:extLst>
            </p:cNvPr>
            <p:cNvSpPr/>
            <p:nvPr/>
          </p:nvSpPr>
          <p:spPr>
            <a:xfrm>
              <a:off x="3987034" y="1362546"/>
              <a:ext cx="10198" cy="1169"/>
            </a:xfrm>
            <a:custGeom>
              <a:avLst/>
              <a:gdLst/>
              <a:ahLst/>
              <a:cxnLst/>
              <a:rect l="0" t="0" r="0" b="0"/>
              <a:pathLst>
                <a:path w="10198" h="1169">
                  <a:moveTo>
                    <a:pt x="10198" y="1169"/>
                  </a:moveTo>
                  <a:cubicBezTo>
                    <a:pt x="4737" y="686"/>
                    <a:pt x="1638" y="30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0" name="Shape 17755">
              <a:extLst>
                <a:ext uri="{FF2B5EF4-FFF2-40B4-BE49-F238E27FC236}">
                  <a16:creationId xmlns:a16="http://schemas.microsoft.com/office/drawing/2014/main" id="{C0A8C30F-D2AC-4CDB-8ABD-98B51954C0E1}"/>
                </a:ext>
              </a:extLst>
            </p:cNvPr>
            <p:cNvSpPr/>
            <p:nvPr/>
          </p:nvSpPr>
          <p:spPr>
            <a:xfrm>
              <a:off x="3995616" y="1361446"/>
              <a:ext cx="7503" cy="794"/>
            </a:xfrm>
            <a:custGeom>
              <a:avLst/>
              <a:gdLst/>
              <a:ahLst/>
              <a:cxnLst/>
              <a:rect l="0" t="0" r="0" b="0"/>
              <a:pathLst>
                <a:path w="7503" h="794">
                  <a:moveTo>
                    <a:pt x="6520" y="98"/>
                  </a:moveTo>
                  <a:cubicBezTo>
                    <a:pt x="7503" y="197"/>
                    <a:pt x="7474" y="464"/>
                    <a:pt x="6972" y="794"/>
                  </a:cubicBezTo>
                  <a:cubicBezTo>
                    <a:pt x="4915" y="679"/>
                    <a:pt x="2743" y="565"/>
                    <a:pt x="0" y="413"/>
                  </a:cubicBezTo>
                  <a:cubicBezTo>
                    <a:pt x="3544" y="70"/>
                    <a:pt x="5537" y="0"/>
                    <a:pt x="6520" y="9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1" name="Shape 17756">
              <a:extLst>
                <a:ext uri="{FF2B5EF4-FFF2-40B4-BE49-F238E27FC236}">
                  <a16:creationId xmlns:a16="http://schemas.microsoft.com/office/drawing/2014/main" id="{9AC88922-4B4A-49ED-8F2F-531D36BB4F59}"/>
                </a:ext>
              </a:extLst>
            </p:cNvPr>
            <p:cNvSpPr/>
            <p:nvPr/>
          </p:nvSpPr>
          <p:spPr>
            <a:xfrm>
              <a:off x="3974116" y="1361925"/>
              <a:ext cx="12916" cy="622"/>
            </a:xfrm>
            <a:custGeom>
              <a:avLst/>
              <a:gdLst/>
              <a:ahLst/>
              <a:cxnLst/>
              <a:rect l="0" t="0" r="0" b="0"/>
              <a:pathLst>
                <a:path w="12916" h="622">
                  <a:moveTo>
                    <a:pt x="11113" y="0"/>
                  </a:moveTo>
                  <a:cubicBezTo>
                    <a:pt x="10694" y="140"/>
                    <a:pt x="11341" y="355"/>
                    <a:pt x="12916" y="622"/>
                  </a:cubicBezTo>
                  <a:cubicBezTo>
                    <a:pt x="8814" y="343"/>
                    <a:pt x="4559" y="152"/>
                    <a:pt x="0" y="216"/>
                  </a:cubicBezTo>
                  <a:cubicBezTo>
                    <a:pt x="5474" y="114"/>
                    <a:pt x="8776" y="51"/>
                    <a:pt x="111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2" name="Shape 17757">
              <a:extLst>
                <a:ext uri="{FF2B5EF4-FFF2-40B4-BE49-F238E27FC236}">
                  <a16:creationId xmlns:a16="http://schemas.microsoft.com/office/drawing/2014/main" id="{C3263C36-7CC2-425B-B202-9C0700AFC97B}"/>
                </a:ext>
              </a:extLst>
            </p:cNvPr>
            <p:cNvSpPr/>
            <p:nvPr/>
          </p:nvSpPr>
          <p:spPr>
            <a:xfrm>
              <a:off x="1102186" y="1398095"/>
              <a:ext cx="9754" cy="1625"/>
            </a:xfrm>
            <a:custGeom>
              <a:avLst/>
              <a:gdLst/>
              <a:ahLst/>
              <a:cxnLst/>
              <a:rect l="0" t="0" r="0" b="0"/>
              <a:pathLst>
                <a:path w="9754" h="1625">
                  <a:moveTo>
                    <a:pt x="8052" y="0"/>
                  </a:moveTo>
                  <a:lnTo>
                    <a:pt x="9754" y="368"/>
                  </a:lnTo>
                  <a:cubicBezTo>
                    <a:pt x="3531" y="1372"/>
                    <a:pt x="0" y="1625"/>
                    <a:pt x="805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3" name="Shape 17758">
              <a:extLst>
                <a:ext uri="{FF2B5EF4-FFF2-40B4-BE49-F238E27FC236}">
                  <a16:creationId xmlns:a16="http://schemas.microsoft.com/office/drawing/2014/main" id="{148DB7CA-8270-49D5-8A95-ED23C8F2C0EF}"/>
                </a:ext>
              </a:extLst>
            </p:cNvPr>
            <p:cNvSpPr/>
            <p:nvPr/>
          </p:nvSpPr>
          <p:spPr>
            <a:xfrm>
              <a:off x="3005007" y="1404467"/>
              <a:ext cx="1194" cy="330"/>
            </a:xfrm>
            <a:custGeom>
              <a:avLst/>
              <a:gdLst/>
              <a:ahLst/>
              <a:cxnLst/>
              <a:rect l="0" t="0" r="0" b="0"/>
              <a:pathLst>
                <a:path w="1194" h="330">
                  <a:moveTo>
                    <a:pt x="0" y="0"/>
                  </a:moveTo>
                  <a:lnTo>
                    <a:pt x="1194" y="140"/>
                  </a:lnTo>
                  <a:lnTo>
                    <a:pt x="267" y="33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4" name="Shape 17759">
              <a:extLst>
                <a:ext uri="{FF2B5EF4-FFF2-40B4-BE49-F238E27FC236}">
                  <a16:creationId xmlns:a16="http://schemas.microsoft.com/office/drawing/2014/main" id="{672AE787-F0E3-4AB3-AA8F-C90BB61C0ECE}"/>
                </a:ext>
              </a:extLst>
            </p:cNvPr>
            <p:cNvSpPr/>
            <p:nvPr/>
          </p:nvSpPr>
          <p:spPr>
            <a:xfrm>
              <a:off x="2976632" y="1393153"/>
              <a:ext cx="28384" cy="14567"/>
            </a:xfrm>
            <a:custGeom>
              <a:avLst/>
              <a:gdLst/>
              <a:ahLst/>
              <a:cxnLst/>
              <a:rect l="0" t="0" r="0" b="0"/>
              <a:pathLst>
                <a:path w="28384" h="14567">
                  <a:moveTo>
                    <a:pt x="18898" y="0"/>
                  </a:moveTo>
                  <a:lnTo>
                    <a:pt x="28384" y="11316"/>
                  </a:lnTo>
                  <a:cubicBezTo>
                    <a:pt x="19139" y="10287"/>
                    <a:pt x="12205" y="9677"/>
                    <a:pt x="0" y="14567"/>
                  </a:cubicBezTo>
                  <a:lnTo>
                    <a:pt x="188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5" name="Shape 17760">
              <a:extLst>
                <a:ext uri="{FF2B5EF4-FFF2-40B4-BE49-F238E27FC236}">
                  <a16:creationId xmlns:a16="http://schemas.microsoft.com/office/drawing/2014/main" id="{265E0666-BAAC-4527-86EB-7FBAE3BF8334}"/>
                </a:ext>
              </a:extLst>
            </p:cNvPr>
            <p:cNvSpPr/>
            <p:nvPr/>
          </p:nvSpPr>
          <p:spPr>
            <a:xfrm>
              <a:off x="1023614" y="1404447"/>
              <a:ext cx="4218" cy="357"/>
            </a:xfrm>
            <a:custGeom>
              <a:avLst/>
              <a:gdLst/>
              <a:ahLst/>
              <a:cxnLst/>
              <a:rect l="0" t="0" r="0" b="0"/>
              <a:pathLst>
                <a:path w="4218" h="357">
                  <a:moveTo>
                    <a:pt x="4218" y="0"/>
                  </a:moveTo>
                  <a:lnTo>
                    <a:pt x="4218" y="297"/>
                  </a:lnTo>
                  <a:lnTo>
                    <a:pt x="0" y="344"/>
                  </a:lnTo>
                  <a:cubicBezTo>
                    <a:pt x="1892" y="357"/>
                    <a:pt x="2902" y="188"/>
                    <a:pt x="3915" y="23"/>
                  </a:cubicBezTo>
                  <a:lnTo>
                    <a:pt x="42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6" name="Shape 17761">
              <a:extLst>
                <a:ext uri="{FF2B5EF4-FFF2-40B4-BE49-F238E27FC236}">
                  <a16:creationId xmlns:a16="http://schemas.microsoft.com/office/drawing/2014/main" id="{8542E4BA-B3D9-408C-87D0-BA2D0BC79CF8}"/>
                </a:ext>
              </a:extLst>
            </p:cNvPr>
            <p:cNvSpPr/>
            <p:nvPr/>
          </p:nvSpPr>
          <p:spPr>
            <a:xfrm>
              <a:off x="16935" y="1365561"/>
              <a:ext cx="1010896" cy="46558"/>
            </a:xfrm>
            <a:custGeom>
              <a:avLst/>
              <a:gdLst/>
              <a:ahLst/>
              <a:cxnLst/>
              <a:rect l="0" t="0" r="0" b="0"/>
              <a:pathLst>
                <a:path w="1010896" h="46558">
                  <a:moveTo>
                    <a:pt x="107175" y="0"/>
                  </a:moveTo>
                  <a:cubicBezTo>
                    <a:pt x="214185" y="14567"/>
                    <a:pt x="324142" y="470"/>
                    <a:pt x="429514" y="8217"/>
                  </a:cubicBezTo>
                  <a:cubicBezTo>
                    <a:pt x="436639" y="7709"/>
                    <a:pt x="432537" y="5690"/>
                    <a:pt x="429806" y="4356"/>
                  </a:cubicBezTo>
                  <a:cubicBezTo>
                    <a:pt x="449212" y="9868"/>
                    <a:pt x="448373" y="1473"/>
                    <a:pt x="458991" y="698"/>
                  </a:cubicBezTo>
                  <a:lnTo>
                    <a:pt x="487401" y="8649"/>
                  </a:lnTo>
                  <a:cubicBezTo>
                    <a:pt x="498932" y="6274"/>
                    <a:pt x="489915" y="3835"/>
                    <a:pt x="490753" y="2248"/>
                  </a:cubicBezTo>
                  <a:cubicBezTo>
                    <a:pt x="544551" y="673"/>
                    <a:pt x="596938" y="8420"/>
                    <a:pt x="640448" y="3721"/>
                  </a:cubicBezTo>
                  <a:cubicBezTo>
                    <a:pt x="654317" y="6579"/>
                    <a:pt x="637146" y="10135"/>
                    <a:pt x="655434" y="11113"/>
                  </a:cubicBezTo>
                  <a:cubicBezTo>
                    <a:pt x="630606" y="2908"/>
                    <a:pt x="708723" y="7251"/>
                    <a:pt x="692887" y="1473"/>
                  </a:cubicBezTo>
                  <a:cubicBezTo>
                    <a:pt x="710603" y="10185"/>
                    <a:pt x="758736" y="3340"/>
                    <a:pt x="750722" y="15443"/>
                  </a:cubicBezTo>
                  <a:cubicBezTo>
                    <a:pt x="772630" y="16167"/>
                    <a:pt x="768858" y="10300"/>
                    <a:pt x="762533" y="9208"/>
                  </a:cubicBezTo>
                  <a:cubicBezTo>
                    <a:pt x="787946" y="9665"/>
                    <a:pt x="808457" y="9741"/>
                    <a:pt x="829234" y="5918"/>
                  </a:cubicBezTo>
                  <a:cubicBezTo>
                    <a:pt x="843153" y="8763"/>
                    <a:pt x="945325" y="2908"/>
                    <a:pt x="967994" y="12040"/>
                  </a:cubicBezTo>
                  <a:cubicBezTo>
                    <a:pt x="952551" y="6121"/>
                    <a:pt x="969188" y="8966"/>
                    <a:pt x="984021" y="6388"/>
                  </a:cubicBezTo>
                  <a:lnTo>
                    <a:pt x="970636" y="1169"/>
                  </a:lnTo>
                  <a:lnTo>
                    <a:pt x="1004100" y="1740"/>
                  </a:lnTo>
                  <a:lnTo>
                    <a:pt x="1010896" y="1472"/>
                  </a:lnTo>
                  <a:lnTo>
                    <a:pt x="1010896" y="3766"/>
                  </a:lnTo>
                  <a:lnTo>
                    <a:pt x="1009815" y="3530"/>
                  </a:lnTo>
                  <a:cubicBezTo>
                    <a:pt x="1007348" y="4473"/>
                    <a:pt x="1004860" y="5345"/>
                    <a:pt x="1008774" y="5197"/>
                  </a:cubicBezTo>
                  <a:lnTo>
                    <a:pt x="1010896" y="5020"/>
                  </a:lnTo>
                  <a:lnTo>
                    <a:pt x="1010896" y="38347"/>
                  </a:lnTo>
                  <a:lnTo>
                    <a:pt x="990543" y="36884"/>
                  </a:lnTo>
                  <a:cubicBezTo>
                    <a:pt x="970726" y="33667"/>
                    <a:pt x="961901" y="27064"/>
                    <a:pt x="950519" y="26911"/>
                  </a:cubicBezTo>
                  <a:cubicBezTo>
                    <a:pt x="935596" y="25971"/>
                    <a:pt x="907351" y="29883"/>
                    <a:pt x="917588" y="32919"/>
                  </a:cubicBezTo>
                  <a:cubicBezTo>
                    <a:pt x="905358" y="34899"/>
                    <a:pt x="968311" y="30772"/>
                    <a:pt x="946493" y="40056"/>
                  </a:cubicBezTo>
                  <a:cubicBezTo>
                    <a:pt x="924687" y="29337"/>
                    <a:pt x="901636" y="44069"/>
                    <a:pt x="854113" y="36728"/>
                  </a:cubicBezTo>
                  <a:cubicBezTo>
                    <a:pt x="874916" y="32931"/>
                    <a:pt x="841883" y="30696"/>
                    <a:pt x="860463" y="27826"/>
                  </a:cubicBezTo>
                  <a:cubicBezTo>
                    <a:pt x="837819" y="28689"/>
                    <a:pt x="836968" y="30290"/>
                    <a:pt x="826884" y="33312"/>
                  </a:cubicBezTo>
                  <a:lnTo>
                    <a:pt x="820065" y="29972"/>
                  </a:lnTo>
                  <a:cubicBezTo>
                    <a:pt x="790486" y="37478"/>
                    <a:pt x="813117" y="36614"/>
                    <a:pt x="768325" y="40640"/>
                  </a:cubicBezTo>
                  <a:cubicBezTo>
                    <a:pt x="783349" y="38011"/>
                    <a:pt x="750354" y="35776"/>
                    <a:pt x="761797" y="33414"/>
                  </a:cubicBezTo>
                  <a:cubicBezTo>
                    <a:pt x="749389" y="33185"/>
                    <a:pt x="737273" y="34201"/>
                    <a:pt x="728193" y="36220"/>
                  </a:cubicBezTo>
                  <a:lnTo>
                    <a:pt x="729844" y="35738"/>
                  </a:lnTo>
                  <a:cubicBezTo>
                    <a:pt x="684492" y="37465"/>
                    <a:pt x="692709" y="31496"/>
                    <a:pt x="651408" y="35242"/>
                  </a:cubicBezTo>
                  <a:lnTo>
                    <a:pt x="655511" y="37262"/>
                  </a:lnTo>
                  <a:cubicBezTo>
                    <a:pt x="601421" y="42710"/>
                    <a:pt x="533057" y="39192"/>
                    <a:pt x="477075" y="41694"/>
                  </a:cubicBezTo>
                  <a:lnTo>
                    <a:pt x="496786" y="43358"/>
                  </a:lnTo>
                  <a:cubicBezTo>
                    <a:pt x="490792" y="42329"/>
                    <a:pt x="459054" y="46558"/>
                    <a:pt x="441617" y="43409"/>
                  </a:cubicBezTo>
                  <a:cubicBezTo>
                    <a:pt x="445109" y="43206"/>
                    <a:pt x="451129" y="42304"/>
                    <a:pt x="454393" y="42570"/>
                  </a:cubicBezTo>
                  <a:cubicBezTo>
                    <a:pt x="453885" y="40297"/>
                    <a:pt x="447104" y="36944"/>
                    <a:pt x="433654" y="36385"/>
                  </a:cubicBezTo>
                  <a:lnTo>
                    <a:pt x="428473" y="39840"/>
                  </a:lnTo>
                  <a:lnTo>
                    <a:pt x="423024" y="37160"/>
                  </a:lnTo>
                  <a:cubicBezTo>
                    <a:pt x="402526" y="37097"/>
                    <a:pt x="429057" y="42101"/>
                    <a:pt x="408534" y="42050"/>
                  </a:cubicBezTo>
                  <a:cubicBezTo>
                    <a:pt x="396583" y="32144"/>
                    <a:pt x="320230" y="40742"/>
                    <a:pt x="302539" y="32017"/>
                  </a:cubicBezTo>
                  <a:cubicBezTo>
                    <a:pt x="288595" y="39179"/>
                    <a:pt x="341351" y="33058"/>
                    <a:pt x="326060" y="39548"/>
                  </a:cubicBezTo>
                  <a:cubicBezTo>
                    <a:pt x="319811" y="38481"/>
                    <a:pt x="317005" y="37135"/>
                    <a:pt x="303670" y="36563"/>
                  </a:cubicBezTo>
                  <a:lnTo>
                    <a:pt x="308267" y="40843"/>
                  </a:lnTo>
                  <a:cubicBezTo>
                    <a:pt x="246202" y="38405"/>
                    <a:pt x="222517" y="34734"/>
                    <a:pt x="167272" y="35649"/>
                  </a:cubicBezTo>
                  <a:lnTo>
                    <a:pt x="169507" y="34734"/>
                  </a:lnTo>
                  <a:cubicBezTo>
                    <a:pt x="149834" y="33058"/>
                    <a:pt x="139230" y="33833"/>
                    <a:pt x="130442" y="37541"/>
                  </a:cubicBezTo>
                  <a:cubicBezTo>
                    <a:pt x="126352" y="35547"/>
                    <a:pt x="140526" y="34518"/>
                    <a:pt x="132880" y="32753"/>
                  </a:cubicBezTo>
                  <a:cubicBezTo>
                    <a:pt x="98222" y="43739"/>
                    <a:pt x="63640" y="24702"/>
                    <a:pt x="42507" y="32372"/>
                  </a:cubicBezTo>
                  <a:cubicBezTo>
                    <a:pt x="45276" y="23711"/>
                    <a:pt x="0" y="15443"/>
                    <a:pt x="18872" y="8699"/>
                  </a:cubicBezTo>
                  <a:lnTo>
                    <a:pt x="4674" y="9728"/>
                  </a:lnTo>
                  <a:cubicBezTo>
                    <a:pt x="9360" y="4013"/>
                    <a:pt x="49225" y="9576"/>
                    <a:pt x="57391" y="3607"/>
                  </a:cubicBezTo>
                  <a:lnTo>
                    <a:pt x="102197" y="9589"/>
                  </a:lnTo>
                  <a:cubicBezTo>
                    <a:pt x="100774" y="7429"/>
                    <a:pt x="108140" y="4242"/>
                    <a:pt x="100940" y="3505"/>
                  </a:cubicBezTo>
                  <a:cubicBezTo>
                    <a:pt x="112001" y="3391"/>
                    <a:pt x="121666" y="3086"/>
                    <a:pt x="1071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7" name="Shape 17762">
              <a:extLst>
                <a:ext uri="{FF2B5EF4-FFF2-40B4-BE49-F238E27FC236}">
                  <a16:creationId xmlns:a16="http://schemas.microsoft.com/office/drawing/2014/main" id="{4E58A04A-0E51-4ED2-A315-46F361145C77}"/>
                </a:ext>
              </a:extLst>
            </p:cNvPr>
            <p:cNvSpPr/>
            <p:nvPr/>
          </p:nvSpPr>
          <p:spPr>
            <a:xfrm>
              <a:off x="1214813" y="1410309"/>
              <a:ext cx="19888" cy="1093"/>
            </a:xfrm>
            <a:custGeom>
              <a:avLst/>
              <a:gdLst/>
              <a:ahLst/>
              <a:cxnLst/>
              <a:rect l="0" t="0" r="0" b="0"/>
              <a:pathLst>
                <a:path w="19888" h="1093">
                  <a:moveTo>
                    <a:pt x="0" y="0"/>
                  </a:moveTo>
                  <a:lnTo>
                    <a:pt x="19888" y="1061"/>
                  </a:lnTo>
                  <a:cubicBezTo>
                    <a:pt x="9372" y="1093"/>
                    <a:pt x="3525" y="786"/>
                    <a:pt x="390" y="258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8" name="Shape 17763">
              <a:extLst>
                <a:ext uri="{FF2B5EF4-FFF2-40B4-BE49-F238E27FC236}">
                  <a16:creationId xmlns:a16="http://schemas.microsoft.com/office/drawing/2014/main" id="{75B5E7C0-D3C7-4587-8C3D-E970C0ECFFD5}"/>
                </a:ext>
              </a:extLst>
            </p:cNvPr>
            <p:cNvSpPr/>
            <p:nvPr/>
          </p:nvSpPr>
          <p:spPr>
            <a:xfrm>
              <a:off x="2138407" y="1410277"/>
              <a:ext cx="18243" cy="5738"/>
            </a:xfrm>
            <a:custGeom>
              <a:avLst/>
              <a:gdLst/>
              <a:ahLst/>
              <a:cxnLst/>
              <a:rect l="0" t="0" r="0" b="0"/>
              <a:pathLst>
                <a:path w="18243" h="5738">
                  <a:moveTo>
                    <a:pt x="18243" y="0"/>
                  </a:moveTo>
                  <a:lnTo>
                    <a:pt x="18243" y="5738"/>
                  </a:lnTo>
                  <a:lnTo>
                    <a:pt x="0" y="1385"/>
                  </a:lnTo>
                  <a:lnTo>
                    <a:pt x="182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9" name="Shape 17764">
              <a:extLst>
                <a:ext uri="{FF2B5EF4-FFF2-40B4-BE49-F238E27FC236}">
                  <a16:creationId xmlns:a16="http://schemas.microsoft.com/office/drawing/2014/main" id="{313AA806-B5D9-4F2B-B143-7B4CE89E9C32}"/>
                </a:ext>
              </a:extLst>
            </p:cNvPr>
            <p:cNvSpPr/>
            <p:nvPr/>
          </p:nvSpPr>
          <p:spPr>
            <a:xfrm>
              <a:off x="1027832" y="1355528"/>
              <a:ext cx="1128819" cy="65939"/>
            </a:xfrm>
            <a:custGeom>
              <a:avLst/>
              <a:gdLst/>
              <a:ahLst/>
              <a:cxnLst/>
              <a:rect l="0" t="0" r="0" b="0"/>
              <a:pathLst>
                <a:path w="1128819" h="65939">
                  <a:moveTo>
                    <a:pt x="1128819" y="9108"/>
                  </a:moveTo>
                  <a:lnTo>
                    <a:pt x="1128819" y="49195"/>
                  </a:lnTo>
                  <a:lnTo>
                    <a:pt x="1127580" y="49008"/>
                  </a:lnTo>
                  <a:cubicBezTo>
                    <a:pt x="1124225" y="48854"/>
                    <a:pt x="1121282" y="49505"/>
                    <a:pt x="1117967" y="52007"/>
                  </a:cubicBezTo>
                  <a:cubicBezTo>
                    <a:pt x="1120100" y="53289"/>
                    <a:pt x="1124069" y="53226"/>
                    <a:pt x="1128233" y="52727"/>
                  </a:cubicBezTo>
                  <a:lnTo>
                    <a:pt x="1128819" y="52631"/>
                  </a:lnTo>
                  <a:lnTo>
                    <a:pt x="1128819" y="54394"/>
                  </a:lnTo>
                  <a:lnTo>
                    <a:pt x="1105795" y="52640"/>
                  </a:lnTo>
                  <a:cubicBezTo>
                    <a:pt x="1086950" y="53365"/>
                    <a:pt x="1084407" y="59709"/>
                    <a:pt x="1069148" y="50508"/>
                  </a:cubicBezTo>
                  <a:cubicBezTo>
                    <a:pt x="1084197" y="50965"/>
                    <a:pt x="1102257" y="47866"/>
                    <a:pt x="1093379" y="44691"/>
                  </a:cubicBezTo>
                  <a:lnTo>
                    <a:pt x="1071586" y="47663"/>
                  </a:lnTo>
                  <a:cubicBezTo>
                    <a:pt x="1069021" y="46127"/>
                    <a:pt x="1084045" y="46596"/>
                    <a:pt x="1074050" y="44831"/>
                  </a:cubicBezTo>
                  <a:cubicBezTo>
                    <a:pt x="1067827" y="46101"/>
                    <a:pt x="1055102" y="49073"/>
                    <a:pt x="1049488" y="51003"/>
                  </a:cubicBezTo>
                  <a:lnTo>
                    <a:pt x="1049781" y="50648"/>
                  </a:lnTo>
                  <a:lnTo>
                    <a:pt x="1010423" y="51626"/>
                  </a:lnTo>
                  <a:cubicBezTo>
                    <a:pt x="1017891" y="51854"/>
                    <a:pt x="1019732" y="49721"/>
                    <a:pt x="1012214" y="49492"/>
                  </a:cubicBezTo>
                  <a:lnTo>
                    <a:pt x="986407" y="52527"/>
                  </a:lnTo>
                  <a:cubicBezTo>
                    <a:pt x="994307" y="51067"/>
                    <a:pt x="986229" y="49289"/>
                    <a:pt x="974647" y="48336"/>
                  </a:cubicBezTo>
                  <a:cubicBezTo>
                    <a:pt x="941411" y="46596"/>
                    <a:pt x="948053" y="61366"/>
                    <a:pt x="922247" y="55474"/>
                  </a:cubicBezTo>
                  <a:cubicBezTo>
                    <a:pt x="926006" y="55601"/>
                    <a:pt x="926616" y="54877"/>
                    <a:pt x="930413" y="55004"/>
                  </a:cubicBezTo>
                  <a:lnTo>
                    <a:pt x="917154" y="52413"/>
                  </a:lnTo>
                  <a:cubicBezTo>
                    <a:pt x="914360" y="64681"/>
                    <a:pt x="838998" y="53658"/>
                    <a:pt x="836154" y="65939"/>
                  </a:cubicBezTo>
                  <a:cubicBezTo>
                    <a:pt x="817269" y="60985"/>
                    <a:pt x="834833" y="62979"/>
                    <a:pt x="859115" y="57176"/>
                  </a:cubicBezTo>
                  <a:lnTo>
                    <a:pt x="838998" y="53658"/>
                  </a:lnTo>
                  <a:cubicBezTo>
                    <a:pt x="847165" y="53188"/>
                    <a:pt x="854023" y="54127"/>
                    <a:pt x="862760" y="52934"/>
                  </a:cubicBezTo>
                  <a:cubicBezTo>
                    <a:pt x="836357" y="47752"/>
                    <a:pt x="811503" y="54280"/>
                    <a:pt x="797216" y="57480"/>
                  </a:cubicBezTo>
                  <a:cubicBezTo>
                    <a:pt x="787132" y="55702"/>
                    <a:pt x="805140" y="48260"/>
                    <a:pt x="776400" y="50292"/>
                  </a:cubicBezTo>
                  <a:cubicBezTo>
                    <a:pt x="735811" y="52680"/>
                    <a:pt x="784096" y="59258"/>
                    <a:pt x="759725" y="60693"/>
                  </a:cubicBezTo>
                  <a:lnTo>
                    <a:pt x="742059" y="54343"/>
                  </a:lnTo>
                  <a:cubicBezTo>
                    <a:pt x="710932" y="59208"/>
                    <a:pt x="687665" y="54851"/>
                    <a:pt x="661402" y="54051"/>
                  </a:cubicBezTo>
                  <a:cubicBezTo>
                    <a:pt x="655458" y="54559"/>
                    <a:pt x="652550" y="55207"/>
                    <a:pt x="651089" y="55906"/>
                  </a:cubicBezTo>
                  <a:cubicBezTo>
                    <a:pt x="623149" y="53149"/>
                    <a:pt x="592517" y="62116"/>
                    <a:pt x="571448" y="60033"/>
                  </a:cubicBezTo>
                  <a:cubicBezTo>
                    <a:pt x="576375" y="58725"/>
                    <a:pt x="559408" y="56020"/>
                    <a:pt x="556868" y="54483"/>
                  </a:cubicBezTo>
                  <a:lnTo>
                    <a:pt x="518857" y="58420"/>
                  </a:lnTo>
                  <a:cubicBezTo>
                    <a:pt x="535672" y="56744"/>
                    <a:pt x="534935" y="53086"/>
                    <a:pt x="538008" y="49556"/>
                  </a:cubicBezTo>
                  <a:cubicBezTo>
                    <a:pt x="526121" y="49924"/>
                    <a:pt x="520533" y="51931"/>
                    <a:pt x="512456" y="52400"/>
                  </a:cubicBezTo>
                  <a:cubicBezTo>
                    <a:pt x="517384" y="51117"/>
                    <a:pt x="522375" y="49784"/>
                    <a:pt x="516088" y="48158"/>
                  </a:cubicBezTo>
                  <a:lnTo>
                    <a:pt x="476185" y="54191"/>
                  </a:lnTo>
                  <a:cubicBezTo>
                    <a:pt x="478534" y="54826"/>
                    <a:pt x="483132" y="55054"/>
                    <a:pt x="486954" y="55219"/>
                  </a:cubicBezTo>
                  <a:cubicBezTo>
                    <a:pt x="476998" y="55258"/>
                    <a:pt x="455408" y="57557"/>
                    <a:pt x="441146" y="54572"/>
                  </a:cubicBezTo>
                  <a:cubicBezTo>
                    <a:pt x="442415" y="53175"/>
                    <a:pt x="447318" y="51854"/>
                    <a:pt x="448550" y="50432"/>
                  </a:cubicBezTo>
                  <a:cubicBezTo>
                    <a:pt x="460526" y="54458"/>
                    <a:pt x="467333" y="51029"/>
                    <a:pt x="473543" y="48298"/>
                  </a:cubicBezTo>
                  <a:cubicBezTo>
                    <a:pt x="446022" y="48921"/>
                    <a:pt x="466672" y="47371"/>
                    <a:pt x="453439" y="44767"/>
                  </a:cubicBezTo>
                  <a:cubicBezTo>
                    <a:pt x="434021" y="44907"/>
                    <a:pt x="426045" y="49759"/>
                    <a:pt x="431151" y="52832"/>
                  </a:cubicBezTo>
                  <a:cubicBezTo>
                    <a:pt x="409218" y="51435"/>
                    <a:pt x="402245" y="50483"/>
                    <a:pt x="379855" y="54166"/>
                  </a:cubicBezTo>
                  <a:lnTo>
                    <a:pt x="384097" y="49200"/>
                  </a:lnTo>
                  <a:lnTo>
                    <a:pt x="363523" y="50775"/>
                  </a:lnTo>
                  <a:lnTo>
                    <a:pt x="380211" y="44717"/>
                  </a:lnTo>
                  <a:cubicBezTo>
                    <a:pt x="340739" y="41339"/>
                    <a:pt x="372947" y="53239"/>
                    <a:pt x="329106" y="50419"/>
                  </a:cubicBezTo>
                  <a:lnTo>
                    <a:pt x="328992" y="46063"/>
                  </a:lnTo>
                  <a:cubicBezTo>
                    <a:pt x="312126" y="47739"/>
                    <a:pt x="306335" y="55093"/>
                    <a:pt x="293229" y="49873"/>
                  </a:cubicBezTo>
                  <a:cubicBezTo>
                    <a:pt x="276858" y="52515"/>
                    <a:pt x="321232" y="56020"/>
                    <a:pt x="282764" y="56921"/>
                  </a:cubicBezTo>
                  <a:cubicBezTo>
                    <a:pt x="275982" y="54661"/>
                    <a:pt x="261377" y="53023"/>
                    <a:pt x="250328" y="52134"/>
                  </a:cubicBezTo>
                  <a:cubicBezTo>
                    <a:pt x="238034" y="54127"/>
                    <a:pt x="259688" y="57315"/>
                    <a:pt x="267536" y="56705"/>
                  </a:cubicBezTo>
                  <a:cubicBezTo>
                    <a:pt x="209472" y="58763"/>
                    <a:pt x="231507" y="41783"/>
                    <a:pt x="179640" y="47536"/>
                  </a:cubicBezTo>
                  <a:cubicBezTo>
                    <a:pt x="188536" y="49105"/>
                    <a:pt x="184828" y="51213"/>
                    <a:pt x="184153" y="52913"/>
                  </a:cubicBezTo>
                  <a:lnTo>
                    <a:pt x="186981" y="54781"/>
                  </a:lnTo>
                  <a:lnTo>
                    <a:pt x="176957" y="54247"/>
                  </a:lnTo>
                  <a:cubicBezTo>
                    <a:pt x="166972" y="52940"/>
                    <a:pt x="156882" y="51905"/>
                    <a:pt x="146417" y="54280"/>
                  </a:cubicBezTo>
                  <a:lnTo>
                    <a:pt x="160044" y="48717"/>
                  </a:lnTo>
                  <a:cubicBezTo>
                    <a:pt x="152525" y="48590"/>
                    <a:pt x="144029" y="50622"/>
                    <a:pt x="139940" y="51295"/>
                  </a:cubicBezTo>
                  <a:lnTo>
                    <a:pt x="141654" y="47003"/>
                  </a:lnTo>
                  <a:cubicBezTo>
                    <a:pt x="115784" y="54547"/>
                    <a:pt x="93521" y="43434"/>
                    <a:pt x="78154" y="53302"/>
                  </a:cubicBezTo>
                  <a:cubicBezTo>
                    <a:pt x="88847" y="45529"/>
                    <a:pt x="58863" y="53746"/>
                    <a:pt x="48601" y="50724"/>
                  </a:cubicBezTo>
                  <a:cubicBezTo>
                    <a:pt x="69874" y="45263"/>
                    <a:pt x="109625" y="50864"/>
                    <a:pt x="112457" y="43701"/>
                  </a:cubicBezTo>
                  <a:cubicBezTo>
                    <a:pt x="102538" y="41529"/>
                    <a:pt x="93674" y="45047"/>
                    <a:pt x="84110" y="42939"/>
                  </a:cubicBezTo>
                  <a:cubicBezTo>
                    <a:pt x="90803" y="41872"/>
                    <a:pt x="100531" y="39980"/>
                    <a:pt x="103084" y="38532"/>
                  </a:cubicBezTo>
                  <a:cubicBezTo>
                    <a:pt x="70369" y="34468"/>
                    <a:pt x="51738" y="42850"/>
                    <a:pt x="31875" y="44717"/>
                  </a:cubicBezTo>
                  <a:lnTo>
                    <a:pt x="66915" y="43053"/>
                  </a:lnTo>
                  <a:cubicBezTo>
                    <a:pt x="64083" y="50216"/>
                    <a:pt x="51141" y="44285"/>
                    <a:pt x="41311" y="49899"/>
                  </a:cubicBezTo>
                  <a:cubicBezTo>
                    <a:pt x="32548" y="47974"/>
                    <a:pt x="24738" y="48406"/>
                    <a:pt x="17332" y="49024"/>
                  </a:cubicBezTo>
                  <a:lnTo>
                    <a:pt x="0" y="49216"/>
                  </a:lnTo>
                  <a:lnTo>
                    <a:pt x="0" y="48919"/>
                  </a:lnTo>
                  <a:lnTo>
                    <a:pt x="3630" y="48641"/>
                  </a:lnTo>
                  <a:lnTo>
                    <a:pt x="0" y="48380"/>
                  </a:lnTo>
                  <a:lnTo>
                    <a:pt x="0" y="15053"/>
                  </a:lnTo>
                  <a:lnTo>
                    <a:pt x="4164" y="14707"/>
                  </a:lnTo>
                  <a:lnTo>
                    <a:pt x="0" y="13799"/>
                  </a:lnTo>
                  <a:lnTo>
                    <a:pt x="0" y="11505"/>
                  </a:lnTo>
                  <a:lnTo>
                    <a:pt x="125" y="11500"/>
                  </a:lnTo>
                  <a:cubicBezTo>
                    <a:pt x="1452" y="11551"/>
                    <a:pt x="1922" y="11722"/>
                    <a:pt x="1903" y="11951"/>
                  </a:cubicBezTo>
                  <a:cubicBezTo>
                    <a:pt x="7580" y="12217"/>
                    <a:pt x="557" y="14974"/>
                    <a:pt x="14972" y="16294"/>
                  </a:cubicBezTo>
                  <a:cubicBezTo>
                    <a:pt x="37755" y="16625"/>
                    <a:pt x="38860" y="13754"/>
                    <a:pt x="51395" y="11049"/>
                  </a:cubicBezTo>
                  <a:lnTo>
                    <a:pt x="47903" y="10275"/>
                  </a:lnTo>
                  <a:lnTo>
                    <a:pt x="63359" y="9779"/>
                  </a:lnTo>
                  <a:cubicBezTo>
                    <a:pt x="74738" y="9944"/>
                    <a:pt x="23138" y="14974"/>
                    <a:pt x="60247" y="17653"/>
                  </a:cubicBezTo>
                  <a:cubicBezTo>
                    <a:pt x="60780" y="16218"/>
                    <a:pt x="82599" y="9335"/>
                    <a:pt x="92569" y="13081"/>
                  </a:cubicBezTo>
                  <a:cubicBezTo>
                    <a:pt x="73620" y="12802"/>
                    <a:pt x="76008" y="16434"/>
                    <a:pt x="82967" y="17983"/>
                  </a:cubicBezTo>
                  <a:lnTo>
                    <a:pt x="109536" y="18364"/>
                  </a:lnTo>
                  <a:lnTo>
                    <a:pt x="100760" y="11748"/>
                  </a:lnTo>
                  <a:cubicBezTo>
                    <a:pt x="176922" y="12103"/>
                    <a:pt x="256157" y="16815"/>
                    <a:pt x="337463" y="16396"/>
                  </a:cubicBezTo>
                  <a:cubicBezTo>
                    <a:pt x="336358" y="22200"/>
                    <a:pt x="395032" y="16701"/>
                    <a:pt x="387691" y="25210"/>
                  </a:cubicBezTo>
                  <a:lnTo>
                    <a:pt x="384567" y="24397"/>
                  </a:lnTo>
                  <a:cubicBezTo>
                    <a:pt x="364603" y="25235"/>
                    <a:pt x="390358" y="31115"/>
                    <a:pt x="406614" y="30163"/>
                  </a:cubicBezTo>
                  <a:cubicBezTo>
                    <a:pt x="389609" y="27445"/>
                    <a:pt x="437081" y="21628"/>
                    <a:pt x="395768" y="20358"/>
                  </a:cubicBezTo>
                  <a:lnTo>
                    <a:pt x="427696" y="16332"/>
                  </a:lnTo>
                  <a:cubicBezTo>
                    <a:pt x="445438" y="0"/>
                    <a:pt x="512900" y="17704"/>
                    <a:pt x="561287" y="12446"/>
                  </a:cubicBezTo>
                  <a:cubicBezTo>
                    <a:pt x="557871" y="13081"/>
                    <a:pt x="556982" y="13944"/>
                    <a:pt x="556563" y="14453"/>
                  </a:cubicBezTo>
                  <a:cubicBezTo>
                    <a:pt x="599578" y="9233"/>
                    <a:pt x="653007" y="18860"/>
                    <a:pt x="662976" y="16256"/>
                  </a:cubicBezTo>
                  <a:lnTo>
                    <a:pt x="666799" y="20739"/>
                  </a:lnTo>
                  <a:cubicBezTo>
                    <a:pt x="703566" y="13856"/>
                    <a:pt x="707934" y="13272"/>
                    <a:pt x="751787" y="16053"/>
                  </a:cubicBezTo>
                  <a:cubicBezTo>
                    <a:pt x="751216" y="16777"/>
                    <a:pt x="746149" y="18072"/>
                    <a:pt x="753083" y="19012"/>
                  </a:cubicBezTo>
                  <a:cubicBezTo>
                    <a:pt x="763637" y="15697"/>
                    <a:pt x="774254" y="12383"/>
                    <a:pt x="804264" y="13297"/>
                  </a:cubicBezTo>
                  <a:lnTo>
                    <a:pt x="803045" y="14707"/>
                  </a:lnTo>
                  <a:lnTo>
                    <a:pt x="849997" y="13957"/>
                  </a:lnTo>
                  <a:cubicBezTo>
                    <a:pt x="849654" y="27788"/>
                    <a:pt x="930451" y="5512"/>
                    <a:pt x="944561" y="20498"/>
                  </a:cubicBezTo>
                  <a:cubicBezTo>
                    <a:pt x="953756" y="16459"/>
                    <a:pt x="988096" y="15189"/>
                    <a:pt x="1003362" y="13272"/>
                  </a:cubicBezTo>
                  <a:cubicBezTo>
                    <a:pt x="1003464" y="13856"/>
                    <a:pt x="1004429" y="14478"/>
                    <a:pt x="1006969" y="15126"/>
                  </a:cubicBezTo>
                  <a:cubicBezTo>
                    <a:pt x="1025003" y="7671"/>
                    <a:pt x="1059026" y="17437"/>
                    <a:pt x="1078990" y="16599"/>
                  </a:cubicBezTo>
                  <a:cubicBezTo>
                    <a:pt x="1092021" y="14821"/>
                    <a:pt x="1086382" y="12471"/>
                    <a:pt x="1080705" y="10109"/>
                  </a:cubicBezTo>
                  <a:cubicBezTo>
                    <a:pt x="1093589" y="13049"/>
                    <a:pt x="1111369" y="11408"/>
                    <a:pt x="1127103" y="9342"/>
                  </a:cubicBezTo>
                  <a:lnTo>
                    <a:pt x="1128819" y="9108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0" name="Shape 17765">
              <a:extLst>
                <a:ext uri="{FF2B5EF4-FFF2-40B4-BE49-F238E27FC236}">
                  <a16:creationId xmlns:a16="http://schemas.microsoft.com/office/drawing/2014/main" id="{E8ED84AB-9699-4814-AA18-BAF659E96B0B}"/>
                </a:ext>
              </a:extLst>
            </p:cNvPr>
            <p:cNvSpPr/>
            <p:nvPr/>
          </p:nvSpPr>
          <p:spPr>
            <a:xfrm>
              <a:off x="3836956" y="1381480"/>
              <a:ext cx="56503" cy="6386"/>
            </a:xfrm>
            <a:custGeom>
              <a:avLst/>
              <a:gdLst/>
              <a:ahLst/>
              <a:cxnLst/>
              <a:rect l="0" t="0" r="0" b="0"/>
              <a:pathLst>
                <a:path w="56503" h="6386">
                  <a:moveTo>
                    <a:pt x="12154" y="95"/>
                  </a:moveTo>
                  <a:cubicBezTo>
                    <a:pt x="20155" y="0"/>
                    <a:pt x="27314" y="1184"/>
                    <a:pt x="35423" y="2162"/>
                  </a:cubicBezTo>
                  <a:lnTo>
                    <a:pt x="56503" y="2765"/>
                  </a:lnTo>
                  <a:lnTo>
                    <a:pt x="56503" y="6386"/>
                  </a:lnTo>
                  <a:lnTo>
                    <a:pt x="21367" y="5866"/>
                  </a:lnTo>
                  <a:cubicBezTo>
                    <a:pt x="11385" y="5520"/>
                    <a:pt x="3759" y="4921"/>
                    <a:pt x="0" y="3829"/>
                  </a:cubicBezTo>
                  <a:cubicBezTo>
                    <a:pt x="8585" y="5239"/>
                    <a:pt x="24346" y="4020"/>
                    <a:pt x="31852" y="2394"/>
                  </a:cubicBezTo>
                  <a:lnTo>
                    <a:pt x="12154" y="9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1" name="Shape 17766">
              <a:extLst>
                <a:ext uri="{FF2B5EF4-FFF2-40B4-BE49-F238E27FC236}">
                  <a16:creationId xmlns:a16="http://schemas.microsoft.com/office/drawing/2014/main" id="{35F5C7A2-A359-4B2C-91B4-6EEC6889F337}"/>
                </a:ext>
              </a:extLst>
            </p:cNvPr>
            <p:cNvSpPr/>
            <p:nvPr/>
          </p:nvSpPr>
          <p:spPr>
            <a:xfrm>
              <a:off x="2144427" y="1356172"/>
              <a:ext cx="1749032" cy="64278"/>
            </a:xfrm>
            <a:custGeom>
              <a:avLst/>
              <a:gdLst/>
              <a:ahLst/>
              <a:cxnLst/>
              <a:rect l="0" t="0" r="0" b="0"/>
              <a:pathLst>
                <a:path w="1749032" h="64278">
                  <a:moveTo>
                    <a:pt x="1403842" y="456"/>
                  </a:moveTo>
                  <a:cubicBezTo>
                    <a:pt x="1424242" y="0"/>
                    <a:pt x="1443304" y="518"/>
                    <a:pt x="1451775" y="5249"/>
                  </a:cubicBezTo>
                  <a:cubicBezTo>
                    <a:pt x="1458532" y="1578"/>
                    <a:pt x="1489989" y="6328"/>
                    <a:pt x="1505700" y="5096"/>
                  </a:cubicBezTo>
                  <a:lnTo>
                    <a:pt x="1509687" y="8614"/>
                  </a:lnTo>
                  <a:cubicBezTo>
                    <a:pt x="1530159" y="9770"/>
                    <a:pt x="1542809" y="8512"/>
                    <a:pt x="1555052" y="7484"/>
                  </a:cubicBezTo>
                  <a:cubicBezTo>
                    <a:pt x="1596593" y="14811"/>
                    <a:pt x="1635074" y="7572"/>
                    <a:pt x="1671409" y="8093"/>
                  </a:cubicBezTo>
                  <a:lnTo>
                    <a:pt x="1671752" y="9109"/>
                  </a:lnTo>
                  <a:lnTo>
                    <a:pt x="1708595" y="6582"/>
                  </a:lnTo>
                  <a:cubicBezTo>
                    <a:pt x="1698930" y="9770"/>
                    <a:pt x="1715846" y="4385"/>
                    <a:pt x="1726921" y="5274"/>
                  </a:cubicBezTo>
                  <a:cubicBezTo>
                    <a:pt x="1732788" y="4423"/>
                    <a:pt x="1740478" y="4220"/>
                    <a:pt x="1748428" y="4515"/>
                  </a:cubicBezTo>
                  <a:lnTo>
                    <a:pt x="1749032" y="4573"/>
                  </a:lnTo>
                  <a:lnTo>
                    <a:pt x="1749032" y="8886"/>
                  </a:lnTo>
                  <a:lnTo>
                    <a:pt x="1744804" y="8471"/>
                  </a:lnTo>
                  <a:cubicBezTo>
                    <a:pt x="1744476" y="8442"/>
                    <a:pt x="1744836" y="8493"/>
                    <a:pt x="1746090" y="8655"/>
                  </a:cubicBezTo>
                  <a:lnTo>
                    <a:pt x="1749032" y="9036"/>
                  </a:lnTo>
                  <a:lnTo>
                    <a:pt x="1749032" y="14863"/>
                  </a:lnTo>
                  <a:lnTo>
                    <a:pt x="1737464" y="13924"/>
                  </a:lnTo>
                  <a:cubicBezTo>
                    <a:pt x="1707983" y="13022"/>
                    <a:pt x="1708204" y="24106"/>
                    <a:pt x="1660576" y="22939"/>
                  </a:cubicBezTo>
                  <a:cubicBezTo>
                    <a:pt x="1655534" y="24019"/>
                    <a:pt x="1671955" y="17199"/>
                    <a:pt x="1642973" y="19091"/>
                  </a:cubicBezTo>
                  <a:cubicBezTo>
                    <a:pt x="1606512" y="22622"/>
                    <a:pt x="1579791" y="30610"/>
                    <a:pt x="1579867" y="38243"/>
                  </a:cubicBezTo>
                  <a:cubicBezTo>
                    <a:pt x="1595222" y="36008"/>
                    <a:pt x="1625917" y="31537"/>
                    <a:pt x="1630617" y="37074"/>
                  </a:cubicBezTo>
                  <a:cubicBezTo>
                    <a:pt x="1615300" y="39310"/>
                    <a:pt x="1588821" y="40669"/>
                    <a:pt x="1587474" y="44250"/>
                  </a:cubicBezTo>
                  <a:cubicBezTo>
                    <a:pt x="1571599" y="37849"/>
                    <a:pt x="1616405" y="42345"/>
                    <a:pt x="1595590" y="37011"/>
                  </a:cubicBezTo>
                  <a:cubicBezTo>
                    <a:pt x="1584833" y="37164"/>
                    <a:pt x="1580223" y="39246"/>
                    <a:pt x="1575206" y="40351"/>
                  </a:cubicBezTo>
                  <a:cubicBezTo>
                    <a:pt x="1582369" y="37697"/>
                    <a:pt x="1565542" y="35881"/>
                    <a:pt x="1562316" y="34395"/>
                  </a:cubicBezTo>
                  <a:cubicBezTo>
                    <a:pt x="1527429" y="34344"/>
                    <a:pt x="1507350" y="31537"/>
                    <a:pt x="1469936" y="30979"/>
                  </a:cubicBezTo>
                  <a:cubicBezTo>
                    <a:pt x="1467955" y="30051"/>
                    <a:pt x="1463840" y="28020"/>
                    <a:pt x="1464920" y="26445"/>
                  </a:cubicBezTo>
                  <a:cubicBezTo>
                    <a:pt x="1446632" y="28197"/>
                    <a:pt x="1420584" y="37773"/>
                    <a:pt x="1427404" y="41761"/>
                  </a:cubicBezTo>
                  <a:cubicBezTo>
                    <a:pt x="1405966" y="42028"/>
                    <a:pt x="1404823" y="39005"/>
                    <a:pt x="1386574" y="40758"/>
                  </a:cubicBezTo>
                  <a:cubicBezTo>
                    <a:pt x="1415694" y="46498"/>
                    <a:pt x="1380858" y="39805"/>
                    <a:pt x="1377747" y="45977"/>
                  </a:cubicBezTo>
                  <a:cubicBezTo>
                    <a:pt x="1359091" y="46727"/>
                    <a:pt x="1371232" y="42993"/>
                    <a:pt x="1362646" y="41583"/>
                  </a:cubicBezTo>
                  <a:cubicBezTo>
                    <a:pt x="1359548" y="42231"/>
                    <a:pt x="1352106" y="44288"/>
                    <a:pt x="1351610" y="45952"/>
                  </a:cubicBezTo>
                  <a:cubicBezTo>
                    <a:pt x="1340155" y="41278"/>
                    <a:pt x="1373822" y="33747"/>
                    <a:pt x="1360360" y="28311"/>
                  </a:cubicBezTo>
                  <a:cubicBezTo>
                    <a:pt x="1351026" y="24883"/>
                    <a:pt x="1310958" y="18710"/>
                    <a:pt x="1308100" y="18253"/>
                  </a:cubicBezTo>
                  <a:cubicBezTo>
                    <a:pt x="1299210" y="23460"/>
                    <a:pt x="1301826" y="44923"/>
                    <a:pt x="1315161" y="51870"/>
                  </a:cubicBezTo>
                  <a:cubicBezTo>
                    <a:pt x="1313739" y="55464"/>
                    <a:pt x="1297496" y="48022"/>
                    <a:pt x="1289317" y="47628"/>
                  </a:cubicBezTo>
                  <a:cubicBezTo>
                    <a:pt x="1265644" y="41824"/>
                    <a:pt x="1253172" y="52175"/>
                    <a:pt x="1233475" y="49889"/>
                  </a:cubicBezTo>
                  <a:lnTo>
                    <a:pt x="1248486" y="46637"/>
                  </a:lnTo>
                  <a:cubicBezTo>
                    <a:pt x="1245235" y="45152"/>
                    <a:pt x="1216228" y="47057"/>
                    <a:pt x="1211631" y="49140"/>
                  </a:cubicBezTo>
                  <a:cubicBezTo>
                    <a:pt x="1210894" y="47120"/>
                    <a:pt x="1226629" y="38726"/>
                    <a:pt x="1217638" y="36300"/>
                  </a:cubicBezTo>
                  <a:cubicBezTo>
                    <a:pt x="1182218" y="35220"/>
                    <a:pt x="1148639" y="46409"/>
                    <a:pt x="1150836" y="52480"/>
                  </a:cubicBezTo>
                  <a:lnTo>
                    <a:pt x="1205103" y="46181"/>
                  </a:lnTo>
                  <a:cubicBezTo>
                    <a:pt x="1207021" y="51248"/>
                    <a:pt x="1166571" y="51260"/>
                    <a:pt x="1168806" y="57344"/>
                  </a:cubicBezTo>
                  <a:lnTo>
                    <a:pt x="1118832" y="55540"/>
                  </a:lnTo>
                  <a:cubicBezTo>
                    <a:pt x="1125144" y="55375"/>
                    <a:pt x="1144422" y="53927"/>
                    <a:pt x="1136841" y="51146"/>
                  </a:cubicBezTo>
                  <a:cubicBezTo>
                    <a:pt x="1115378" y="51413"/>
                    <a:pt x="1125715" y="50257"/>
                    <a:pt x="1111390" y="47908"/>
                  </a:cubicBezTo>
                  <a:cubicBezTo>
                    <a:pt x="1136002" y="41482"/>
                    <a:pt x="1181074" y="24997"/>
                    <a:pt x="1197127" y="17148"/>
                  </a:cubicBezTo>
                  <a:lnTo>
                    <a:pt x="1171334" y="20539"/>
                  </a:lnTo>
                  <a:lnTo>
                    <a:pt x="1164895" y="17568"/>
                  </a:lnTo>
                  <a:cubicBezTo>
                    <a:pt x="1131278" y="21580"/>
                    <a:pt x="1100925" y="41431"/>
                    <a:pt x="1092061" y="46637"/>
                  </a:cubicBezTo>
                  <a:cubicBezTo>
                    <a:pt x="1072731" y="45355"/>
                    <a:pt x="1079500" y="34522"/>
                    <a:pt x="1084097" y="32426"/>
                  </a:cubicBezTo>
                  <a:cubicBezTo>
                    <a:pt x="1046099" y="31893"/>
                    <a:pt x="1046569" y="47730"/>
                    <a:pt x="1008278" y="46193"/>
                  </a:cubicBezTo>
                  <a:lnTo>
                    <a:pt x="1022642" y="48555"/>
                  </a:lnTo>
                  <a:cubicBezTo>
                    <a:pt x="1013613" y="49559"/>
                    <a:pt x="980758" y="47387"/>
                    <a:pt x="984276" y="49381"/>
                  </a:cubicBezTo>
                  <a:cubicBezTo>
                    <a:pt x="976681" y="46498"/>
                    <a:pt x="969721" y="39716"/>
                    <a:pt x="978192" y="37875"/>
                  </a:cubicBezTo>
                  <a:lnTo>
                    <a:pt x="944258" y="48047"/>
                  </a:lnTo>
                  <a:cubicBezTo>
                    <a:pt x="949236" y="46968"/>
                    <a:pt x="945985" y="38294"/>
                    <a:pt x="948106" y="36744"/>
                  </a:cubicBezTo>
                  <a:cubicBezTo>
                    <a:pt x="934479" y="36414"/>
                    <a:pt x="924903" y="46765"/>
                    <a:pt x="933514" y="48187"/>
                  </a:cubicBezTo>
                  <a:cubicBezTo>
                    <a:pt x="906920" y="41913"/>
                    <a:pt x="913524" y="45342"/>
                    <a:pt x="891934" y="37976"/>
                  </a:cubicBezTo>
                  <a:cubicBezTo>
                    <a:pt x="884072" y="38586"/>
                    <a:pt x="892658" y="47196"/>
                    <a:pt x="898423" y="48149"/>
                  </a:cubicBezTo>
                  <a:cubicBezTo>
                    <a:pt x="880631" y="50473"/>
                    <a:pt x="870204" y="49381"/>
                    <a:pt x="861771" y="48428"/>
                  </a:cubicBezTo>
                  <a:cubicBezTo>
                    <a:pt x="891134" y="44707"/>
                    <a:pt x="869772" y="28959"/>
                    <a:pt x="875335" y="22355"/>
                  </a:cubicBezTo>
                  <a:lnTo>
                    <a:pt x="812140" y="48238"/>
                  </a:lnTo>
                  <a:cubicBezTo>
                    <a:pt x="814273" y="46689"/>
                    <a:pt x="819264" y="38408"/>
                    <a:pt x="818921" y="37417"/>
                  </a:cubicBezTo>
                  <a:cubicBezTo>
                    <a:pt x="813626" y="45114"/>
                    <a:pt x="741210" y="46117"/>
                    <a:pt x="705790" y="45050"/>
                  </a:cubicBezTo>
                  <a:lnTo>
                    <a:pt x="711124" y="44974"/>
                  </a:lnTo>
                  <a:cubicBezTo>
                    <a:pt x="718299" y="42320"/>
                    <a:pt x="687819" y="40186"/>
                    <a:pt x="675361" y="42891"/>
                  </a:cubicBezTo>
                  <a:cubicBezTo>
                    <a:pt x="677469" y="41342"/>
                    <a:pt x="680352" y="41812"/>
                    <a:pt x="685673" y="41748"/>
                  </a:cubicBezTo>
                  <a:cubicBezTo>
                    <a:pt x="662013" y="35944"/>
                    <a:pt x="654964" y="53407"/>
                    <a:pt x="630860" y="46587"/>
                  </a:cubicBezTo>
                  <a:cubicBezTo>
                    <a:pt x="652704" y="47311"/>
                    <a:pt x="657009" y="44212"/>
                    <a:pt x="655904" y="41164"/>
                  </a:cubicBezTo>
                  <a:cubicBezTo>
                    <a:pt x="637984" y="43945"/>
                    <a:pt x="596481" y="40923"/>
                    <a:pt x="605168" y="49978"/>
                  </a:cubicBezTo>
                  <a:cubicBezTo>
                    <a:pt x="593674" y="48085"/>
                    <a:pt x="583337" y="49228"/>
                    <a:pt x="584327" y="44644"/>
                  </a:cubicBezTo>
                  <a:lnTo>
                    <a:pt x="540309" y="50041"/>
                  </a:lnTo>
                  <a:cubicBezTo>
                    <a:pt x="543585" y="49114"/>
                    <a:pt x="546417" y="46434"/>
                    <a:pt x="533540" y="45825"/>
                  </a:cubicBezTo>
                  <a:cubicBezTo>
                    <a:pt x="558216" y="47019"/>
                    <a:pt x="582104" y="38573"/>
                    <a:pt x="595097" y="44504"/>
                  </a:cubicBezTo>
                  <a:cubicBezTo>
                    <a:pt x="595744" y="38903"/>
                    <a:pt x="586474" y="35906"/>
                    <a:pt x="598284" y="31182"/>
                  </a:cubicBezTo>
                  <a:cubicBezTo>
                    <a:pt x="550659" y="33836"/>
                    <a:pt x="524561" y="43399"/>
                    <a:pt x="494551" y="49889"/>
                  </a:cubicBezTo>
                  <a:lnTo>
                    <a:pt x="452628" y="45850"/>
                  </a:lnTo>
                  <a:lnTo>
                    <a:pt x="450863" y="48416"/>
                  </a:lnTo>
                  <a:lnTo>
                    <a:pt x="443573" y="41964"/>
                  </a:lnTo>
                  <a:cubicBezTo>
                    <a:pt x="438328" y="43437"/>
                    <a:pt x="434988" y="44720"/>
                    <a:pt x="433896" y="44110"/>
                  </a:cubicBezTo>
                  <a:cubicBezTo>
                    <a:pt x="432930" y="43526"/>
                    <a:pt x="434251" y="42675"/>
                    <a:pt x="436321" y="41723"/>
                  </a:cubicBezTo>
                  <a:cubicBezTo>
                    <a:pt x="431914" y="42040"/>
                    <a:pt x="427901" y="42625"/>
                    <a:pt x="425831" y="43285"/>
                  </a:cubicBezTo>
                  <a:cubicBezTo>
                    <a:pt x="424167" y="39906"/>
                    <a:pt x="431571" y="36008"/>
                    <a:pt x="439496" y="32490"/>
                  </a:cubicBezTo>
                  <a:cubicBezTo>
                    <a:pt x="443281" y="33658"/>
                    <a:pt x="447154" y="34865"/>
                    <a:pt x="451041" y="36059"/>
                  </a:cubicBezTo>
                  <a:cubicBezTo>
                    <a:pt x="459257" y="32833"/>
                    <a:pt x="465188" y="29493"/>
                    <a:pt x="453733" y="27359"/>
                  </a:cubicBezTo>
                  <a:cubicBezTo>
                    <a:pt x="452107" y="27740"/>
                    <a:pt x="450037" y="28223"/>
                    <a:pt x="447866" y="28743"/>
                  </a:cubicBezTo>
                  <a:cubicBezTo>
                    <a:pt x="453111" y="26318"/>
                    <a:pt x="456337" y="24337"/>
                    <a:pt x="452463" y="23384"/>
                  </a:cubicBezTo>
                  <a:lnTo>
                    <a:pt x="420421" y="26495"/>
                  </a:lnTo>
                  <a:cubicBezTo>
                    <a:pt x="424066" y="27372"/>
                    <a:pt x="429514" y="29201"/>
                    <a:pt x="435864" y="31296"/>
                  </a:cubicBezTo>
                  <a:cubicBezTo>
                    <a:pt x="415785" y="35525"/>
                    <a:pt x="392862" y="40669"/>
                    <a:pt x="410794" y="45012"/>
                  </a:cubicBezTo>
                  <a:lnTo>
                    <a:pt x="386372" y="41215"/>
                  </a:lnTo>
                  <a:cubicBezTo>
                    <a:pt x="357708" y="47603"/>
                    <a:pt x="362686" y="46295"/>
                    <a:pt x="327774" y="51057"/>
                  </a:cubicBezTo>
                  <a:cubicBezTo>
                    <a:pt x="325856" y="48809"/>
                    <a:pt x="335153" y="46905"/>
                    <a:pt x="328879" y="45266"/>
                  </a:cubicBezTo>
                  <a:cubicBezTo>
                    <a:pt x="303428" y="52505"/>
                    <a:pt x="266751" y="36808"/>
                    <a:pt x="261214" y="43196"/>
                  </a:cubicBezTo>
                  <a:cubicBezTo>
                    <a:pt x="240640" y="44758"/>
                    <a:pt x="252641" y="48759"/>
                    <a:pt x="239573" y="50536"/>
                  </a:cubicBezTo>
                  <a:cubicBezTo>
                    <a:pt x="240182" y="49838"/>
                    <a:pt x="241414" y="48416"/>
                    <a:pt x="237617" y="48301"/>
                  </a:cubicBezTo>
                  <a:lnTo>
                    <a:pt x="222085" y="52912"/>
                  </a:lnTo>
                  <a:cubicBezTo>
                    <a:pt x="215811" y="51260"/>
                    <a:pt x="236385" y="49711"/>
                    <a:pt x="218872" y="47717"/>
                  </a:cubicBezTo>
                  <a:cubicBezTo>
                    <a:pt x="188938" y="51184"/>
                    <a:pt x="171361" y="53546"/>
                    <a:pt x="146342" y="51337"/>
                  </a:cubicBezTo>
                  <a:cubicBezTo>
                    <a:pt x="110744" y="52429"/>
                    <a:pt x="161608" y="60532"/>
                    <a:pt x="131509" y="59617"/>
                  </a:cubicBezTo>
                  <a:cubicBezTo>
                    <a:pt x="127089" y="55845"/>
                    <a:pt x="123203" y="51349"/>
                    <a:pt x="104407" y="50791"/>
                  </a:cubicBezTo>
                  <a:cubicBezTo>
                    <a:pt x="94488" y="53381"/>
                    <a:pt x="95821" y="56340"/>
                    <a:pt x="78968" y="58004"/>
                  </a:cubicBezTo>
                  <a:lnTo>
                    <a:pt x="80035" y="52213"/>
                  </a:lnTo>
                  <a:cubicBezTo>
                    <a:pt x="64440" y="52467"/>
                    <a:pt x="51981" y="53534"/>
                    <a:pt x="51867" y="49165"/>
                  </a:cubicBezTo>
                  <a:cubicBezTo>
                    <a:pt x="39103" y="51641"/>
                    <a:pt x="30315" y="51197"/>
                    <a:pt x="23647" y="50270"/>
                  </a:cubicBezTo>
                  <a:cubicBezTo>
                    <a:pt x="0" y="53330"/>
                    <a:pt x="41059" y="62018"/>
                    <a:pt x="46571" y="64278"/>
                  </a:cubicBezTo>
                  <a:cubicBezTo>
                    <a:pt x="34937" y="62106"/>
                    <a:pt x="25108" y="61652"/>
                    <a:pt x="16527" y="60870"/>
                  </a:cubicBezTo>
                  <a:lnTo>
                    <a:pt x="12224" y="59843"/>
                  </a:lnTo>
                  <a:lnTo>
                    <a:pt x="12224" y="54104"/>
                  </a:lnTo>
                  <a:lnTo>
                    <a:pt x="14554" y="53927"/>
                  </a:lnTo>
                  <a:lnTo>
                    <a:pt x="12224" y="53750"/>
                  </a:lnTo>
                  <a:lnTo>
                    <a:pt x="12224" y="51986"/>
                  </a:lnTo>
                  <a:lnTo>
                    <a:pt x="23076" y="50194"/>
                  </a:lnTo>
                  <a:lnTo>
                    <a:pt x="12224" y="48551"/>
                  </a:lnTo>
                  <a:lnTo>
                    <a:pt x="12224" y="8463"/>
                  </a:lnTo>
                  <a:lnTo>
                    <a:pt x="31706" y="5802"/>
                  </a:lnTo>
                  <a:cubicBezTo>
                    <a:pt x="37682" y="5077"/>
                    <a:pt x="42278" y="4766"/>
                    <a:pt x="44628" y="5388"/>
                  </a:cubicBezTo>
                  <a:cubicBezTo>
                    <a:pt x="63513" y="5960"/>
                    <a:pt x="51676" y="10684"/>
                    <a:pt x="56845" y="13745"/>
                  </a:cubicBezTo>
                  <a:cubicBezTo>
                    <a:pt x="84899" y="12436"/>
                    <a:pt x="52134" y="1248"/>
                    <a:pt x="89776" y="6747"/>
                  </a:cubicBezTo>
                  <a:cubicBezTo>
                    <a:pt x="85395" y="7344"/>
                    <a:pt x="77318" y="7839"/>
                    <a:pt x="80454" y="8652"/>
                  </a:cubicBezTo>
                  <a:cubicBezTo>
                    <a:pt x="94831" y="9820"/>
                    <a:pt x="120523" y="25708"/>
                    <a:pt x="134849" y="22508"/>
                  </a:cubicBezTo>
                  <a:lnTo>
                    <a:pt x="125387" y="20031"/>
                  </a:lnTo>
                  <a:cubicBezTo>
                    <a:pt x="151600" y="16463"/>
                    <a:pt x="187401" y="31296"/>
                    <a:pt x="191618" y="21961"/>
                  </a:cubicBezTo>
                  <a:lnTo>
                    <a:pt x="189166" y="17631"/>
                  </a:lnTo>
                  <a:cubicBezTo>
                    <a:pt x="234328" y="23371"/>
                    <a:pt x="208318" y="15929"/>
                    <a:pt x="254102" y="20958"/>
                  </a:cubicBezTo>
                  <a:lnTo>
                    <a:pt x="253517" y="21670"/>
                  </a:lnTo>
                  <a:cubicBezTo>
                    <a:pt x="273495" y="20831"/>
                    <a:pt x="284302" y="26254"/>
                    <a:pt x="294081" y="19282"/>
                  </a:cubicBezTo>
                  <a:lnTo>
                    <a:pt x="287210" y="18330"/>
                  </a:lnTo>
                  <a:cubicBezTo>
                    <a:pt x="311976" y="17783"/>
                    <a:pt x="314198" y="18304"/>
                    <a:pt x="339420" y="18647"/>
                  </a:cubicBezTo>
                  <a:cubicBezTo>
                    <a:pt x="342379" y="17987"/>
                    <a:pt x="354571" y="16945"/>
                    <a:pt x="358089" y="18418"/>
                  </a:cubicBezTo>
                  <a:cubicBezTo>
                    <a:pt x="359232" y="12627"/>
                    <a:pt x="416661" y="15751"/>
                    <a:pt x="427901" y="16094"/>
                  </a:cubicBezTo>
                  <a:cubicBezTo>
                    <a:pt x="407924" y="16945"/>
                    <a:pt x="417385" y="19409"/>
                    <a:pt x="423063" y="21771"/>
                  </a:cubicBezTo>
                  <a:cubicBezTo>
                    <a:pt x="434823" y="17034"/>
                    <a:pt x="442963" y="16551"/>
                    <a:pt x="459257" y="19968"/>
                  </a:cubicBezTo>
                  <a:cubicBezTo>
                    <a:pt x="461594" y="12754"/>
                    <a:pt x="464845" y="5071"/>
                    <a:pt x="497002" y="4651"/>
                  </a:cubicBezTo>
                  <a:cubicBezTo>
                    <a:pt x="492023" y="5744"/>
                    <a:pt x="484200" y="6353"/>
                    <a:pt x="487413" y="7826"/>
                  </a:cubicBezTo>
                  <a:cubicBezTo>
                    <a:pt x="490690" y="9325"/>
                    <a:pt x="498158" y="7687"/>
                    <a:pt x="500685" y="7153"/>
                  </a:cubicBezTo>
                  <a:cubicBezTo>
                    <a:pt x="503885" y="8627"/>
                    <a:pt x="493560" y="9782"/>
                    <a:pt x="497154" y="12297"/>
                  </a:cubicBezTo>
                  <a:cubicBezTo>
                    <a:pt x="518884" y="5401"/>
                    <a:pt x="534708" y="11802"/>
                    <a:pt x="566179" y="9351"/>
                  </a:cubicBezTo>
                  <a:cubicBezTo>
                    <a:pt x="556196" y="11509"/>
                    <a:pt x="564794" y="12932"/>
                    <a:pt x="568376" y="15421"/>
                  </a:cubicBezTo>
                  <a:cubicBezTo>
                    <a:pt x="570827" y="7255"/>
                    <a:pt x="611467" y="22520"/>
                    <a:pt x="599504" y="11980"/>
                  </a:cubicBezTo>
                  <a:cubicBezTo>
                    <a:pt x="661175" y="18304"/>
                    <a:pt x="756056" y="12436"/>
                    <a:pt x="780085" y="19231"/>
                  </a:cubicBezTo>
                  <a:cubicBezTo>
                    <a:pt x="786562" y="22190"/>
                    <a:pt x="803732" y="17402"/>
                    <a:pt x="814463" y="17263"/>
                  </a:cubicBezTo>
                  <a:lnTo>
                    <a:pt x="813016" y="20844"/>
                  </a:lnTo>
                  <a:cubicBezTo>
                    <a:pt x="843064" y="14354"/>
                    <a:pt x="836397" y="18431"/>
                    <a:pt x="871728" y="11890"/>
                  </a:cubicBezTo>
                  <a:cubicBezTo>
                    <a:pt x="857098" y="16145"/>
                    <a:pt x="863206" y="18101"/>
                    <a:pt x="877938" y="21479"/>
                  </a:cubicBezTo>
                  <a:lnTo>
                    <a:pt x="902208" y="14037"/>
                  </a:lnTo>
                  <a:lnTo>
                    <a:pt x="906920" y="19574"/>
                  </a:lnTo>
                  <a:cubicBezTo>
                    <a:pt x="916889" y="17402"/>
                    <a:pt x="927989" y="18279"/>
                    <a:pt x="939102" y="19155"/>
                  </a:cubicBezTo>
                  <a:cubicBezTo>
                    <a:pt x="933717" y="19218"/>
                    <a:pt x="936651" y="19701"/>
                    <a:pt x="936993" y="20691"/>
                  </a:cubicBezTo>
                  <a:cubicBezTo>
                    <a:pt x="942302" y="12995"/>
                    <a:pt x="985698" y="13910"/>
                    <a:pt x="992403" y="10252"/>
                  </a:cubicBezTo>
                  <a:cubicBezTo>
                    <a:pt x="1003262" y="17758"/>
                    <a:pt x="1021449" y="8347"/>
                    <a:pt x="1029398" y="15383"/>
                  </a:cubicBezTo>
                  <a:cubicBezTo>
                    <a:pt x="1032967" y="14329"/>
                    <a:pt x="1037565" y="13478"/>
                    <a:pt x="1042581" y="12754"/>
                  </a:cubicBezTo>
                  <a:cubicBezTo>
                    <a:pt x="1037362" y="9490"/>
                    <a:pt x="1035444" y="5807"/>
                    <a:pt x="1045223" y="7420"/>
                  </a:cubicBezTo>
                  <a:cubicBezTo>
                    <a:pt x="1046073" y="7369"/>
                    <a:pt x="1046721" y="7344"/>
                    <a:pt x="1047521" y="7293"/>
                  </a:cubicBezTo>
                  <a:lnTo>
                    <a:pt x="1051776" y="11649"/>
                  </a:lnTo>
                  <a:cubicBezTo>
                    <a:pt x="1061733" y="10633"/>
                    <a:pt x="1071906" y="10125"/>
                    <a:pt x="1078611" y="10049"/>
                  </a:cubicBezTo>
                  <a:cubicBezTo>
                    <a:pt x="1075576" y="9668"/>
                    <a:pt x="1072096" y="8855"/>
                    <a:pt x="1068464" y="7865"/>
                  </a:cubicBezTo>
                  <a:cubicBezTo>
                    <a:pt x="1072731" y="8525"/>
                    <a:pt x="1076693" y="9338"/>
                    <a:pt x="1080529" y="10036"/>
                  </a:cubicBezTo>
                  <a:cubicBezTo>
                    <a:pt x="1081888" y="10049"/>
                    <a:pt x="1083208" y="10062"/>
                    <a:pt x="1084097" y="10087"/>
                  </a:cubicBezTo>
                  <a:lnTo>
                    <a:pt x="1081939" y="10290"/>
                  </a:lnTo>
                  <a:cubicBezTo>
                    <a:pt x="1088034" y="11306"/>
                    <a:pt x="1094334" y="11814"/>
                    <a:pt x="1103020" y="10341"/>
                  </a:cubicBezTo>
                  <a:cubicBezTo>
                    <a:pt x="1137907" y="17009"/>
                    <a:pt x="1180592" y="1184"/>
                    <a:pt x="1219061" y="10354"/>
                  </a:cubicBezTo>
                  <a:cubicBezTo>
                    <a:pt x="1213282" y="9414"/>
                    <a:pt x="1205103" y="9008"/>
                    <a:pt x="1202931" y="10557"/>
                  </a:cubicBezTo>
                  <a:cubicBezTo>
                    <a:pt x="1235113" y="10138"/>
                    <a:pt x="1267092" y="16361"/>
                    <a:pt x="1287437" y="13021"/>
                  </a:cubicBezTo>
                  <a:lnTo>
                    <a:pt x="1285989" y="8970"/>
                  </a:lnTo>
                  <a:cubicBezTo>
                    <a:pt x="1309598" y="7128"/>
                    <a:pt x="1327836" y="5833"/>
                    <a:pt x="1346860" y="6086"/>
                  </a:cubicBezTo>
                  <a:lnTo>
                    <a:pt x="1347889" y="1502"/>
                  </a:lnTo>
                  <a:cubicBezTo>
                    <a:pt x="1361707" y="2340"/>
                    <a:pt x="1383443" y="911"/>
                    <a:pt x="1403842" y="45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2" name="Shape 17767">
              <a:extLst>
                <a:ext uri="{FF2B5EF4-FFF2-40B4-BE49-F238E27FC236}">
                  <a16:creationId xmlns:a16="http://schemas.microsoft.com/office/drawing/2014/main" id="{3157ED04-860F-4267-B98B-8E533B8F6C24}"/>
                </a:ext>
              </a:extLst>
            </p:cNvPr>
            <p:cNvSpPr/>
            <p:nvPr/>
          </p:nvSpPr>
          <p:spPr>
            <a:xfrm>
              <a:off x="3893459" y="1359643"/>
              <a:ext cx="225361" cy="30543"/>
            </a:xfrm>
            <a:custGeom>
              <a:avLst/>
              <a:gdLst/>
              <a:ahLst/>
              <a:cxnLst/>
              <a:rect l="0" t="0" r="0" b="0"/>
              <a:pathLst>
                <a:path w="225361" h="30543">
                  <a:moveTo>
                    <a:pt x="120281" y="0"/>
                  </a:moveTo>
                  <a:cubicBezTo>
                    <a:pt x="141477" y="6337"/>
                    <a:pt x="153339" y="2057"/>
                    <a:pt x="169544" y="9499"/>
                  </a:cubicBezTo>
                  <a:cubicBezTo>
                    <a:pt x="147535" y="1118"/>
                    <a:pt x="218122" y="9423"/>
                    <a:pt x="204431" y="1460"/>
                  </a:cubicBezTo>
                  <a:cubicBezTo>
                    <a:pt x="220243" y="7861"/>
                    <a:pt x="215239" y="1753"/>
                    <a:pt x="225361" y="7239"/>
                  </a:cubicBezTo>
                  <a:cubicBezTo>
                    <a:pt x="203123" y="5486"/>
                    <a:pt x="181000" y="11366"/>
                    <a:pt x="163106" y="14160"/>
                  </a:cubicBezTo>
                  <a:lnTo>
                    <a:pt x="180695" y="17996"/>
                  </a:lnTo>
                  <a:cubicBezTo>
                    <a:pt x="169239" y="25260"/>
                    <a:pt x="141211" y="15303"/>
                    <a:pt x="130759" y="17755"/>
                  </a:cubicBezTo>
                  <a:cubicBezTo>
                    <a:pt x="137807" y="16066"/>
                    <a:pt x="153669" y="17742"/>
                    <a:pt x="154215" y="19367"/>
                  </a:cubicBezTo>
                  <a:lnTo>
                    <a:pt x="149491" y="13818"/>
                  </a:lnTo>
                  <a:cubicBezTo>
                    <a:pt x="124409" y="11608"/>
                    <a:pt x="104432" y="15939"/>
                    <a:pt x="86588" y="18695"/>
                  </a:cubicBezTo>
                  <a:cubicBezTo>
                    <a:pt x="103415" y="20523"/>
                    <a:pt x="66204" y="22022"/>
                    <a:pt x="78409" y="25946"/>
                  </a:cubicBezTo>
                  <a:lnTo>
                    <a:pt x="91693" y="25273"/>
                  </a:lnTo>
                  <a:cubicBezTo>
                    <a:pt x="97789" y="27229"/>
                    <a:pt x="84911" y="28905"/>
                    <a:pt x="77457" y="30543"/>
                  </a:cubicBezTo>
                  <a:cubicBezTo>
                    <a:pt x="56451" y="28524"/>
                    <a:pt x="26720" y="28397"/>
                    <a:pt x="361" y="28229"/>
                  </a:cubicBezTo>
                  <a:lnTo>
                    <a:pt x="0" y="28223"/>
                  </a:lnTo>
                  <a:lnTo>
                    <a:pt x="0" y="24603"/>
                  </a:lnTo>
                  <a:lnTo>
                    <a:pt x="7886" y="24828"/>
                  </a:lnTo>
                  <a:cubicBezTo>
                    <a:pt x="3911" y="21324"/>
                    <a:pt x="21043" y="16510"/>
                    <a:pt x="3111" y="11646"/>
                  </a:cubicBezTo>
                  <a:lnTo>
                    <a:pt x="0" y="11393"/>
                  </a:lnTo>
                  <a:lnTo>
                    <a:pt x="0" y="5566"/>
                  </a:lnTo>
                  <a:lnTo>
                    <a:pt x="3708" y="6045"/>
                  </a:lnTo>
                  <a:lnTo>
                    <a:pt x="4343" y="5842"/>
                  </a:lnTo>
                  <a:lnTo>
                    <a:pt x="0" y="5416"/>
                  </a:lnTo>
                  <a:lnTo>
                    <a:pt x="0" y="1103"/>
                  </a:lnTo>
                  <a:lnTo>
                    <a:pt x="22465" y="3277"/>
                  </a:lnTo>
                  <a:lnTo>
                    <a:pt x="45961" y="3454"/>
                  </a:lnTo>
                  <a:cubicBezTo>
                    <a:pt x="19862" y="5842"/>
                    <a:pt x="47802" y="8522"/>
                    <a:pt x="49288" y="12586"/>
                  </a:cubicBezTo>
                  <a:lnTo>
                    <a:pt x="64287" y="9335"/>
                  </a:lnTo>
                  <a:cubicBezTo>
                    <a:pt x="70345" y="11290"/>
                    <a:pt x="54622" y="12510"/>
                    <a:pt x="65709" y="13386"/>
                  </a:cubicBezTo>
                  <a:cubicBezTo>
                    <a:pt x="75742" y="11201"/>
                    <a:pt x="105435" y="11341"/>
                    <a:pt x="114693" y="7150"/>
                  </a:cubicBezTo>
                  <a:cubicBezTo>
                    <a:pt x="113233" y="6121"/>
                    <a:pt x="109626" y="5156"/>
                    <a:pt x="105194" y="4356"/>
                  </a:cubicBezTo>
                  <a:cubicBezTo>
                    <a:pt x="103923" y="4623"/>
                    <a:pt x="104000" y="4559"/>
                    <a:pt x="104800" y="4280"/>
                  </a:cubicBezTo>
                  <a:lnTo>
                    <a:pt x="103771" y="4077"/>
                  </a:lnTo>
                  <a:lnTo>
                    <a:pt x="105041" y="4216"/>
                  </a:lnTo>
                  <a:cubicBezTo>
                    <a:pt x="106298" y="3810"/>
                    <a:pt x="108292" y="3137"/>
                    <a:pt x="109131" y="2591"/>
                  </a:cubicBezTo>
                  <a:cubicBezTo>
                    <a:pt x="127799" y="3492"/>
                    <a:pt x="120941" y="1829"/>
                    <a:pt x="1202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3" name="Shape 17768">
              <a:extLst>
                <a:ext uri="{FF2B5EF4-FFF2-40B4-BE49-F238E27FC236}">
                  <a16:creationId xmlns:a16="http://schemas.microsoft.com/office/drawing/2014/main" id="{4C3428FE-A797-4232-80C2-153DBC51D252}"/>
                </a:ext>
              </a:extLst>
            </p:cNvPr>
            <p:cNvSpPr/>
            <p:nvPr/>
          </p:nvSpPr>
          <p:spPr>
            <a:xfrm>
              <a:off x="2567917" y="1399462"/>
              <a:ext cx="4826" cy="2375"/>
            </a:xfrm>
            <a:custGeom>
              <a:avLst/>
              <a:gdLst/>
              <a:ahLst/>
              <a:cxnLst/>
              <a:rect l="0" t="0" r="0" b="0"/>
              <a:pathLst>
                <a:path w="4826" h="2375">
                  <a:moveTo>
                    <a:pt x="2337" y="0"/>
                  </a:moveTo>
                  <a:cubicBezTo>
                    <a:pt x="2718" y="826"/>
                    <a:pt x="3175" y="1638"/>
                    <a:pt x="4826" y="2375"/>
                  </a:cubicBezTo>
                  <a:cubicBezTo>
                    <a:pt x="0" y="1575"/>
                    <a:pt x="38" y="737"/>
                    <a:pt x="23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4" name="Shape 17769">
              <a:extLst>
                <a:ext uri="{FF2B5EF4-FFF2-40B4-BE49-F238E27FC236}">
                  <a16:creationId xmlns:a16="http://schemas.microsoft.com/office/drawing/2014/main" id="{59E08F3E-9B50-4499-8CD1-CE6DA29EA6F4}"/>
                </a:ext>
              </a:extLst>
            </p:cNvPr>
            <p:cNvSpPr/>
            <p:nvPr/>
          </p:nvSpPr>
          <p:spPr>
            <a:xfrm>
              <a:off x="1677999" y="1411428"/>
              <a:ext cx="1842" cy="788"/>
            </a:xfrm>
            <a:custGeom>
              <a:avLst/>
              <a:gdLst/>
              <a:ahLst/>
              <a:cxnLst/>
              <a:rect l="0" t="0" r="0" b="0"/>
              <a:pathLst>
                <a:path w="1842" h="788">
                  <a:moveTo>
                    <a:pt x="927" y="0"/>
                  </a:moveTo>
                  <a:lnTo>
                    <a:pt x="1842" y="51"/>
                  </a:lnTo>
                  <a:lnTo>
                    <a:pt x="0" y="788"/>
                  </a:lnTo>
                  <a:lnTo>
                    <a:pt x="9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5" name="Shape 17770">
              <a:extLst>
                <a:ext uri="{FF2B5EF4-FFF2-40B4-BE49-F238E27FC236}">
                  <a16:creationId xmlns:a16="http://schemas.microsoft.com/office/drawing/2014/main" id="{998EC0E7-3CCC-41C6-9610-9DA3B0700BF5}"/>
                </a:ext>
              </a:extLst>
            </p:cNvPr>
            <p:cNvSpPr/>
            <p:nvPr/>
          </p:nvSpPr>
          <p:spPr>
            <a:xfrm>
              <a:off x="3495739" y="1402124"/>
              <a:ext cx="11024" cy="2248"/>
            </a:xfrm>
            <a:custGeom>
              <a:avLst/>
              <a:gdLst/>
              <a:ahLst/>
              <a:cxnLst/>
              <a:rect l="0" t="0" r="0" b="0"/>
              <a:pathLst>
                <a:path w="11024" h="2248">
                  <a:moveTo>
                    <a:pt x="305" y="0"/>
                  </a:moveTo>
                  <a:cubicBezTo>
                    <a:pt x="2362" y="813"/>
                    <a:pt x="5474" y="1625"/>
                    <a:pt x="11024" y="2248"/>
                  </a:cubicBezTo>
                  <a:cubicBezTo>
                    <a:pt x="2527" y="1968"/>
                    <a:pt x="0" y="1067"/>
                    <a:pt x="3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6" name="Shape 17771">
              <a:extLst>
                <a:ext uri="{FF2B5EF4-FFF2-40B4-BE49-F238E27FC236}">
                  <a16:creationId xmlns:a16="http://schemas.microsoft.com/office/drawing/2014/main" id="{2AC3C260-F35E-4C1F-A118-885374B78FCF}"/>
                </a:ext>
              </a:extLst>
            </p:cNvPr>
            <p:cNvSpPr/>
            <p:nvPr/>
          </p:nvSpPr>
          <p:spPr>
            <a:xfrm>
              <a:off x="4050506" y="1359959"/>
              <a:ext cx="17285" cy="2565"/>
            </a:xfrm>
            <a:custGeom>
              <a:avLst/>
              <a:gdLst/>
              <a:ahLst/>
              <a:cxnLst/>
              <a:rect l="0" t="0" r="0" b="0"/>
              <a:pathLst>
                <a:path w="17285" h="2565">
                  <a:moveTo>
                    <a:pt x="17285" y="0"/>
                  </a:moveTo>
                  <a:cubicBezTo>
                    <a:pt x="11874" y="76"/>
                    <a:pt x="15177" y="1550"/>
                    <a:pt x="15558" y="2565"/>
                  </a:cubicBezTo>
                  <a:cubicBezTo>
                    <a:pt x="11341" y="1867"/>
                    <a:pt x="8356" y="914"/>
                    <a:pt x="0" y="1143"/>
                  </a:cubicBezTo>
                  <a:lnTo>
                    <a:pt x="172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7" name="Shape 17772">
              <a:extLst>
                <a:ext uri="{FF2B5EF4-FFF2-40B4-BE49-F238E27FC236}">
                  <a16:creationId xmlns:a16="http://schemas.microsoft.com/office/drawing/2014/main" id="{5D8DD75F-FCCB-487E-97E7-EDF6547C4D42}"/>
                </a:ext>
              </a:extLst>
            </p:cNvPr>
            <p:cNvSpPr/>
            <p:nvPr/>
          </p:nvSpPr>
          <p:spPr>
            <a:xfrm>
              <a:off x="4206704" y="1384334"/>
              <a:ext cx="18974" cy="2629"/>
            </a:xfrm>
            <a:custGeom>
              <a:avLst/>
              <a:gdLst/>
              <a:ahLst/>
              <a:cxnLst/>
              <a:rect l="0" t="0" r="0" b="0"/>
              <a:pathLst>
                <a:path w="18974" h="2629">
                  <a:moveTo>
                    <a:pt x="18275" y="0"/>
                  </a:moveTo>
                  <a:lnTo>
                    <a:pt x="18974" y="2032"/>
                  </a:lnTo>
                  <a:cubicBezTo>
                    <a:pt x="16485" y="2578"/>
                    <a:pt x="13653" y="2096"/>
                    <a:pt x="11125" y="2629"/>
                  </a:cubicBezTo>
                  <a:cubicBezTo>
                    <a:pt x="0" y="1765"/>
                    <a:pt x="7519" y="140"/>
                    <a:pt x="182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8" name="Shape 17773">
              <a:extLst>
                <a:ext uri="{FF2B5EF4-FFF2-40B4-BE49-F238E27FC236}">
                  <a16:creationId xmlns:a16="http://schemas.microsoft.com/office/drawing/2014/main" id="{86422D10-9938-4458-B6B3-AFF79874BBC2}"/>
                </a:ext>
              </a:extLst>
            </p:cNvPr>
            <p:cNvSpPr/>
            <p:nvPr/>
          </p:nvSpPr>
          <p:spPr>
            <a:xfrm>
              <a:off x="4083796" y="1372762"/>
              <a:ext cx="24321" cy="5362"/>
            </a:xfrm>
            <a:custGeom>
              <a:avLst/>
              <a:gdLst/>
              <a:ahLst/>
              <a:cxnLst/>
              <a:rect l="0" t="0" r="0" b="0"/>
              <a:pathLst>
                <a:path w="24321" h="5362">
                  <a:moveTo>
                    <a:pt x="17240" y="6"/>
                  </a:moveTo>
                  <a:cubicBezTo>
                    <a:pt x="21625" y="13"/>
                    <a:pt x="23959" y="873"/>
                    <a:pt x="22174" y="3445"/>
                  </a:cubicBezTo>
                  <a:lnTo>
                    <a:pt x="24321" y="3445"/>
                  </a:lnTo>
                  <a:cubicBezTo>
                    <a:pt x="12205" y="4118"/>
                    <a:pt x="1372" y="5362"/>
                    <a:pt x="0" y="1692"/>
                  </a:cubicBezTo>
                  <a:cubicBezTo>
                    <a:pt x="6420" y="848"/>
                    <a:pt x="12855" y="0"/>
                    <a:pt x="17240" y="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9" name="Shape 17774">
              <a:extLst>
                <a:ext uri="{FF2B5EF4-FFF2-40B4-BE49-F238E27FC236}">
                  <a16:creationId xmlns:a16="http://schemas.microsoft.com/office/drawing/2014/main" id="{F7D2D29B-0B58-407D-90DA-8B17DD3A33A3}"/>
                </a:ext>
              </a:extLst>
            </p:cNvPr>
            <p:cNvSpPr/>
            <p:nvPr/>
          </p:nvSpPr>
          <p:spPr>
            <a:xfrm>
              <a:off x="4110922" y="1374847"/>
              <a:ext cx="11900" cy="1232"/>
            </a:xfrm>
            <a:custGeom>
              <a:avLst/>
              <a:gdLst/>
              <a:ahLst/>
              <a:cxnLst/>
              <a:rect l="0" t="0" r="0" b="0"/>
              <a:pathLst>
                <a:path w="11900" h="1232">
                  <a:moveTo>
                    <a:pt x="8624" y="216"/>
                  </a:moveTo>
                  <a:cubicBezTo>
                    <a:pt x="10766" y="0"/>
                    <a:pt x="11900" y="108"/>
                    <a:pt x="11189" y="1143"/>
                  </a:cubicBezTo>
                  <a:cubicBezTo>
                    <a:pt x="7544" y="952"/>
                    <a:pt x="3734" y="1054"/>
                    <a:pt x="0" y="1232"/>
                  </a:cubicBezTo>
                  <a:cubicBezTo>
                    <a:pt x="3327" y="971"/>
                    <a:pt x="6480" y="432"/>
                    <a:pt x="8624" y="2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0" name="Shape 17775">
              <a:extLst>
                <a:ext uri="{FF2B5EF4-FFF2-40B4-BE49-F238E27FC236}">
                  <a16:creationId xmlns:a16="http://schemas.microsoft.com/office/drawing/2014/main" id="{D2E5057F-B77B-418D-B9DA-3702DB651260}"/>
                </a:ext>
              </a:extLst>
            </p:cNvPr>
            <p:cNvSpPr/>
            <p:nvPr/>
          </p:nvSpPr>
          <p:spPr>
            <a:xfrm>
              <a:off x="3935437" y="1360255"/>
              <a:ext cx="32036" cy="6524"/>
            </a:xfrm>
            <a:custGeom>
              <a:avLst/>
              <a:gdLst/>
              <a:ahLst/>
              <a:cxnLst/>
              <a:rect l="0" t="0" r="0" b="0"/>
              <a:pathLst>
                <a:path w="32036" h="6524">
                  <a:moveTo>
                    <a:pt x="27647" y="359"/>
                  </a:moveTo>
                  <a:cubicBezTo>
                    <a:pt x="30445" y="86"/>
                    <a:pt x="32036" y="317"/>
                    <a:pt x="30433" y="1486"/>
                  </a:cubicBezTo>
                  <a:cubicBezTo>
                    <a:pt x="27181" y="0"/>
                    <a:pt x="29315" y="5626"/>
                    <a:pt x="23575" y="4686"/>
                  </a:cubicBezTo>
                  <a:cubicBezTo>
                    <a:pt x="0" y="6524"/>
                    <a:pt x="19253" y="1176"/>
                    <a:pt x="27647" y="35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1" name="Shape 17776">
              <a:extLst>
                <a:ext uri="{FF2B5EF4-FFF2-40B4-BE49-F238E27FC236}">
                  <a16:creationId xmlns:a16="http://schemas.microsoft.com/office/drawing/2014/main" id="{B28FA2DC-7E08-4819-9C10-B6FBC3CF6C91}"/>
                </a:ext>
              </a:extLst>
            </p:cNvPr>
            <p:cNvSpPr/>
            <p:nvPr/>
          </p:nvSpPr>
          <p:spPr>
            <a:xfrm>
              <a:off x="4082471" y="1382018"/>
              <a:ext cx="11125" cy="4534"/>
            </a:xfrm>
            <a:custGeom>
              <a:avLst/>
              <a:gdLst/>
              <a:ahLst/>
              <a:cxnLst/>
              <a:rect l="0" t="0" r="0" b="0"/>
              <a:pathLst>
                <a:path w="11125" h="4534">
                  <a:moveTo>
                    <a:pt x="6782" y="0"/>
                  </a:moveTo>
                  <a:lnTo>
                    <a:pt x="11125" y="4534"/>
                  </a:lnTo>
                  <a:lnTo>
                    <a:pt x="0" y="3658"/>
                  </a:lnTo>
                  <a:lnTo>
                    <a:pt x="67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2" name="Shape 17777">
              <a:extLst>
                <a:ext uri="{FF2B5EF4-FFF2-40B4-BE49-F238E27FC236}">
                  <a16:creationId xmlns:a16="http://schemas.microsoft.com/office/drawing/2014/main" id="{81803852-6085-4314-B4F4-8E0A0E74ABB8}"/>
                </a:ext>
              </a:extLst>
            </p:cNvPr>
            <p:cNvSpPr/>
            <p:nvPr/>
          </p:nvSpPr>
          <p:spPr>
            <a:xfrm>
              <a:off x="3997763" y="1382441"/>
              <a:ext cx="24752" cy="2041"/>
            </a:xfrm>
            <a:custGeom>
              <a:avLst/>
              <a:gdLst/>
              <a:ahLst/>
              <a:cxnLst/>
              <a:rect l="0" t="0" r="0" b="0"/>
              <a:pathLst>
                <a:path w="24752" h="2041">
                  <a:moveTo>
                    <a:pt x="7847" y="76"/>
                  </a:moveTo>
                  <a:cubicBezTo>
                    <a:pt x="12545" y="152"/>
                    <a:pt x="18790" y="415"/>
                    <a:pt x="24752" y="492"/>
                  </a:cubicBezTo>
                  <a:cubicBezTo>
                    <a:pt x="21742" y="835"/>
                    <a:pt x="19279" y="1279"/>
                    <a:pt x="19571" y="2041"/>
                  </a:cubicBezTo>
                  <a:lnTo>
                    <a:pt x="229" y="784"/>
                  </a:lnTo>
                  <a:cubicBezTo>
                    <a:pt x="0" y="111"/>
                    <a:pt x="3150" y="0"/>
                    <a:pt x="7847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3" name="Shape 17778">
              <a:extLst>
                <a:ext uri="{FF2B5EF4-FFF2-40B4-BE49-F238E27FC236}">
                  <a16:creationId xmlns:a16="http://schemas.microsoft.com/office/drawing/2014/main" id="{669BEBA5-7FEE-4D02-9DBC-581B7F156273}"/>
                </a:ext>
              </a:extLst>
            </p:cNvPr>
            <p:cNvSpPr/>
            <p:nvPr/>
          </p:nvSpPr>
          <p:spPr>
            <a:xfrm>
              <a:off x="4022522" y="1382185"/>
              <a:ext cx="15558" cy="838"/>
            </a:xfrm>
            <a:custGeom>
              <a:avLst/>
              <a:gdLst/>
              <a:ahLst/>
              <a:cxnLst/>
              <a:rect l="0" t="0" r="0" b="0"/>
              <a:pathLst>
                <a:path w="15558" h="838">
                  <a:moveTo>
                    <a:pt x="15558" y="0"/>
                  </a:moveTo>
                  <a:cubicBezTo>
                    <a:pt x="12116" y="736"/>
                    <a:pt x="6210" y="838"/>
                    <a:pt x="0" y="749"/>
                  </a:cubicBezTo>
                  <a:cubicBezTo>
                    <a:pt x="4978" y="203"/>
                    <a:pt x="12205" y="38"/>
                    <a:pt x="15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4" name="Shape 17779">
              <a:extLst>
                <a:ext uri="{FF2B5EF4-FFF2-40B4-BE49-F238E27FC236}">
                  <a16:creationId xmlns:a16="http://schemas.microsoft.com/office/drawing/2014/main" id="{F397D943-5510-4A2D-9FD1-1A7171D85F4F}"/>
                </a:ext>
              </a:extLst>
            </p:cNvPr>
            <p:cNvSpPr/>
            <p:nvPr/>
          </p:nvSpPr>
          <p:spPr>
            <a:xfrm>
              <a:off x="4047776" y="1386632"/>
              <a:ext cx="19367" cy="1283"/>
            </a:xfrm>
            <a:custGeom>
              <a:avLst/>
              <a:gdLst/>
              <a:ahLst/>
              <a:cxnLst/>
              <a:rect l="0" t="0" r="0" b="0"/>
              <a:pathLst>
                <a:path w="19367" h="1283">
                  <a:moveTo>
                    <a:pt x="0" y="0"/>
                  </a:moveTo>
                  <a:lnTo>
                    <a:pt x="13640" y="330"/>
                  </a:lnTo>
                  <a:lnTo>
                    <a:pt x="19367" y="128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5" name="Shape 17780">
              <a:extLst>
                <a:ext uri="{FF2B5EF4-FFF2-40B4-BE49-F238E27FC236}">
                  <a16:creationId xmlns:a16="http://schemas.microsoft.com/office/drawing/2014/main" id="{F5816B56-317F-4353-8FFB-7FE801ECCF12}"/>
                </a:ext>
              </a:extLst>
            </p:cNvPr>
            <p:cNvSpPr/>
            <p:nvPr/>
          </p:nvSpPr>
          <p:spPr>
            <a:xfrm>
              <a:off x="3766735" y="1382352"/>
              <a:ext cx="26505" cy="3797"/>
            </a:xfrm>
            <a:custGeom>
              <a:avLst/>
              <a:gdLst/>
              <a:ahLst/>
              <a:cxnLst/>
              <a:rect l="0" t="0" r="0" b="0"/>
              <a:pathLst>
                <a:path w="26505" h="3797">
                  <a:moveTo>
                    <a:pt x="23266" y="0"/>
                  </a:moveTo>
                  <a:cubicBezTo>
                    <a:pt x="26505" y="1499"/>
                    <a:pt x="18669" y="2108"/>
                    <a:pt x="13614" y="3175"/>
                  </a:cubicBezTo>
                  <a:cubicBezTo>
                    <a:pt x="5753" y="3797"/>
                    <a:pt x="0" y="2858"/>
                    <a:pt x="2146" y="1295"/>
                  </a:cubicBezTo>
                  <a:lnTo>
                    <a:pt x="232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6" name="Shape 17781">
              <a:extLst>
                <a:ext uri="{FF2B5EF4-FFF2-40B4-BE49-F238E27FC236}">
                  <a16:creationId xmlns:a16="http://schemas.microsoft.com/office/drawing/2014/main" id="{990B83A2-E4D9-447E-8FF3-7AB7CA9B92AE}"/>
                </a:ext>
              </a:extLst>
            </p:cNvPr>
            <p:cNvSpPr/>
            <p:nvPr/>
          </p:nvSpPr>
          <p:spPr>
            <a:xfrm>
              <a:off x="3843899" y="1391320"/>
              <a:ext cx="9957" cy="5613"/>
            </a:xfrm>
            <a:custGeom>
              <a:avLst/>
              <a:gdLst/>
              <a:ahLst/>
              <a:cxnLst/>
              <a:rect l="0" t="0" r="0" b="0"/>
              <a:pathLst>
                <a:path w="9957" h="5613">
                  <a:moveTo>
                    <a:pt x="648" y="0"/>
                  </a:moveTo>
                  <a:cubicBezTo>
                    <a:pt x="3861" y="1486"/>
                    <a:pt x="4254" y="2502"/>
                    <a:pt x="9957" y="3442"/>
                  </a:cubicBezTo>
                  <a:lnTo>
                    <a:pt x="0" y="5613"/>
                  </a:lnTo>
                  <a:lnTo>
                    <a:pt x="6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7" name="Shape 17782">
              <a:extLst>
                <a:ext uri="{FF2B5EF4-FFF2-40B4-BE49-F238E27FC236}">
                  <a16:creationId xmlns:a16="http://schemas.microsoft.com/office/drawing/2014/main" id="{94177388-63AD-415A-A8F3-3EAFF9A56911}"/>
                </a:ext>
              </a:extLst>
            </p:cNvPr>
            <p:cNvSpPr/>
            <p:nvPr/>
          </p:nvSpPr>
          <p:spPr>
            <a:xfrm>
              <a:off x="3761635" y="1396078"/>
              <a:ext cx="50051" cy="4470"/>
            </a:xfrm>
            <a:custGeom>
              <a:avLst/>
              <a:gdLst/>
              <a:ahLst/>
              <a:cxnLst/>
              <a:rect l="0" t="0" r="0" b="0"/>
              <a:pathLst>
                <a:path w="50051" h="4470">
                  <a:moveTo>
                    <a:pt x="30645" y="0"/>
                  </a:moveTo>
                  <a:cubicBezTo>
                    <a:pt x="50051" y="1270"/>
                    <a:pt x="28905" y="2565"/>
                    <a:pt x="26759" y="4115"/>
                  </a:cubicBezTo>
                  <a:cubicBezTo>
                    <a:pt x="0" y="4470"/>
                    <a:pt x="28549" y="1550"/>
                    <a:pt x="3064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8" name="Shape 17783">
              <a:extLst>
                <a:ext uri="{FF2B5EF4-FFF2-40B4-BE49-F238E27FC236}">
                  <a16:creationId xmlns:a16="http://schemas.microsoft.com/office/drawing/2014/main" id="{E9CBE811-D877-4911-B4AB-EEAD84634C5E}"/>
                </a:ext>
              </a:extLst>
            </p:cNvPr>
            <p:cNvSpPr/>
            <p:nvPr/>
          </p:nvSpPr>
          <p:spPr>
            <a:xfrm>
              <a:off x="3474109" y="1379683"/>
              <a:ext cx="5372" cy="9284"/>
            </a:xfrm>
            <a:custGeom>
              <a:avLst/>
              <a:gdLst/>
              <a:ahLst/>
              <a:cxnLst/>
              <a:rect l="0" t="0" r="0" b="0"/>
              <a:pathLst>
                <a:path w="5372" h="9284">
                  <a:moveTo>
                    <a:pt x="4597" y="0"/>
                  </a:moveTo>
                  <a:lnTo>
                    <a:pt x="5372" y="9220"/>
                  </a:lnTo>
                  <a:lnTo>
                    <a:pt x="0" y="9284"/>
                  </a:lnTo>
                  <a:lnTo>
                    <a:pt x="459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9" name="Shape 17784">
              <a:extLst>
                <a:ext uri="{FF2B5EF4-FFF2-40B4-BE49-F238E27FC236}">
                  <a16:creationId xmlns:a16="http://schemas.microsoft.com/office/drawing/2014/main" id="{AD2F2C65-5F51-4997-8463-DDFBCAD741C7}"/>
                </a:ext>
              </a:extLst>
            </p:cNvPr>
            <p:cNvSpPr/>
            <p:nvPr/>
          </p:nvSpPr>
          <p:spPr>
            <a:xfrm>
              <a:off x="3186743" y="1403944"/>
              <a:ext cx="41351" cy="9271"/>
            </a:xfrm>
            <a:custGeom>
              <a:avLst/>
              <a:gdLst/>
              <a:ahLst/>
              <a:cxnLst/>
              <a:rect l="0" t="0" r="0" b="0"/>
              <a:pathLst>
                <a:path w="41351" h="9271">
                  <a:moveTo>
                    <a:pt x="23025" y="0"/>
                  </a:moveTo>
                  <a:cubicBezTo>
                    <a:pt x="17005" y="1880"/>
                    <a:pt x="41351" y="1956"/>
                    <a:pt x="35496" y="4140"/>
                  </a:cubicBezTo>
                  <a:cubicBezTo>
                    <a:pt x="12878" y="1372"/>
                    <a:pt x="31953" y="9271"/>
                    <a:pt x="6934" y="7061"/>
                  </a:cubicBezTo>
                  <a:cubicBezTo>
                    <a:pt x="0" y="1003"/>
                    <a:pt x="7938" y="2299"/>
                    <a:pt x="2302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0" name="Shape 17785">
              <a:extLst>
                <a:ext uri="{FF2B5EF4-FFF2-40B4-BE49-F238E27FC236}">
                  <a16:creationId xmlns:a16="http://schemas.microsoft.com/office/drawing/2014/main" id="{40392929-787C-437B-9045-7A1F70C4449C}"/>
                </a:ext>
              </a:extLst>
            </p:cNvPr>
            <p:cNvSpPr/>
            <p:nvPr/>
          </p:nvSpPr>
          <p:spPr>
            <a:xfrm>
              <a:off x="3209770" y="1402538"/>
              <a:ext cx="7709" cy="1410"/>
            </a:xfrm>
            <a:custGeom>
              <a:avLst/>
              <a:gdLst/>
              <a:ahLst/>
              <a:cxnLst/>
              <a:rect l="0" t="0" r="0" b="0"/>
              <a:pathLst>
                <a:path w="7709" h="1410">
                  <a:moveTo>
                    <a:pt x="0" y="1410"/>
                  </a:moveTo>
                  <a:cubicBezTo>
                    <a:pt x="1283" y="1029"/>
                    <a:pt x="3340" y="584"/>
                    <a:pt x="77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1" name="Shape 17786">
              <a:extLst>
                <a:ext uri="{FF2B5EF4-FFF2-40B4-BE49-F238E27FC236}">
                  <a16:creationId xmlns:a16="http://schemas.microsoft.com/office/drawing/2014/main" id="{767ADD58-04DE-4CDA-B6EF-CCDDD4720087}"/>
                </a:ext>
              </a:extLst>
            </p:cNvPr>
            <p:cNvSpPr/>
            <p:nvPr/>
          </p:nvSpPr>
          <p:spPr>
            <a:xfrm>
              <a:off x="28251" y="1362494"/>
              <a:ext cx="16091" cy="3099"/>
            </a:xfrm>
            <a:custGeom>
              <a:avLst/>
              <a:gdLst/>
              <a:ahLst/>
              <a:cxnLst/>
              <a:rect l="0" t="0" r="0" b="0"/>
              <a:pathLst>
                <a:path w="16091" h="3099">
                  <a:moveTo>
                    <a:pt x="0" y="0"/>
                  </a:moveTo>
                  <a:lnTo>
                    <a:pt x="16091" y="1918"/>
                  </a:lnTo>
                  <a:lnTo>
                    <a:pt x="10389" y="3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2" name="Shape 17787">
              <a:extLst>
                <a:ext uri="{FF2B5EF4-FFF2-40B4-BE49-F238E27FC236}">
                  <a16:creationId xmlns:a16="http://schemas.microsoft.com/office/drawing/2014/main" id="{AA83BA6A-E0AC-4AAB-8657-D3E6E8D9B6E2}"/>
                </a:ext>
              </a:extLst>
            </p:cNvPr>
            <p:cNvSpPr/>
            <p:nvPr/>
          </p:nvSpPr>
          <p:spPr>
            <a:xfrm>
              <a:off x="0" y="1365389"/>
              <a:ext cx="13449" cy="5867"/>
            </a:xfrm>
            <a:custGeom>
              <a:avLst/>
              <a:gdLst/>
              <a:ahLst/>
              <a:cxnLst/>
              <a:rect l="0" t="0" r="0" b="0"/>
              <a:pathLst>
                <a:path w="13449" h="5867">
                  <a:moveTo>
                    <a:pt x="9665" y="0"/>
                  </a:moveTo>
                  <a:lnTo>
                    <a:pt x="13449" y="5867"/>
                  </a:lnTo>
                  <a:cubicBezTo>
                    <a:pt x="10693" y="4534"/>
                    <a:pt x="3632" y="5042"/>
                    <a:pt x="0" y="5296"/>
                  </a:cubicBezTo>
                  <a:lnTo>
                    <a:pt x="96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3" name="Shape 17788">
              <a:extLst>
                <a:ext uri="{FF2B5EF4-FFF2-40B4-BE49-F238E27FC236}">
                  <a16:creationId xmlns:a16="http://schemas.microsoft.com/office/drawing/2014/main" id="{A412BD3F-C5D8-46BA-8DE5-E17EB7AA4040}"/>
                </a:ext>
              </a:extLst>
            </p:cNvPr>
            <p:cNvSpPr/>
            <p:nvPr/>
          </p:nvSpPr>
          <p:spPr>
            <a:xfrm>
              <a:off x="1990706" y="1408611"/>
              <a:ext cx="7023" cy="5309"/>
            </a:xfrm>
            <a:custGeom>
              <a:avLst/>
              <a:gdLst/>
              <a:ahLst/>
              <a:cxnLst/>
              <a:rect l="0" t="0" r="0" b="0"/>
              <a:pathLst>
                <a:path w="7023" h="5309">
                  <a:moveTo>
                    <a:pt x="0" y="0"/>
                  </a:moveTo>
                  <a:lnTo>
                    <a:pt x="7023" y="5309"/>
                  </a:lnTo>
                  <a:lnTo>
                    <a:pt x="3264" y="51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4" name="Shape 17789">
              <a:extLst>
                <a:ext uri="{FF2B5EF4-FFF2-40B4-BE49-F238E27FC236}">
                  <a16:creationId xmlns:a16="http://schemas.microsoft.com/office/drawing/2014/main" id="{11311BF5-DF6B-4695-B335-ED48B69F11E9}"/>
                </a:ext>
              </a:extLst>
            </p:cNvPr>
            <p:cNvSpPr/>
            <p:nvPr/>
          </p:nvSpPr>
          <p:spPr>
            <a:xfrm>
              <a:off x="1107530" y="535303"/>
              <a:ext cx="114567" cy="114579"/>
            </a:xfrm>
            <a:custGeom>
              <a:avLst/>
              <a:gdLst/>
              <a:ahLst/>
              <a:cxnLst/>
              <a:rect l="0" t="0" r="0" b="0"/>
              <a:pathLst>
                <a:path w="114567" h="114579">
                  <a:moveTo>
                    <a:pt x="57277" y="0"/>
                  </a:moveTo>
                  <a:cubicBezTo>
                    <a:pt x="88925" y="0"/>
                    <a:pt x="114567" y="25654"/>
                    <a:pt x="114567" y="57290"/>
                  </a:cubicBezTo>
                  <a:cubicBezTo>
                    <a:pt x="114567" y="88925"/>
                    <a:pt x="88925" y="114579"/>
                    <a:pt x="57277" y="114579"/>
                  </a:cubicBezTo>
                  <a:cubicBezTo>
                    <a:pt x="25641" y="114579"/>
                    <a:pt x="0" y="88925"/>
                    <a:pt x="0" y="57290"/>
                  </a:cubicBezTo>
                  <a:cubicBezTo>
                    <a:pt x="0" y="25654"/>
                    <a:pt x="25641" y="0"/>
                    <a:pt x="5727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5" name="Shape 17790">
              <a:extLst>
                <a:ext uri="{FF2B5EF4-FFF2-40B4-BE49-F238E27FC236}">
                  <a16:creationId xmlns:a16="http://schemas.microsoft.com/office/drawing/2014/main" id="{2FDA2C58-4DA3-4FBA-B459-DB58B2191F73}"/>
                </a:ext>
              </a:extLst>
            </p:cNvPr>
            <p:cNvSpPr/>
            <p:nvPr/>
          </p:nvSpPr>
          <p:spPr>
            <a:xfrm>
              <a:off x="1238782" y="541329"/>
              <a:ext cx="51257" cy="51257"/>
            </a:xfrm>
            <a:custGeom>
              <a:avLst/>
              <a:gdLst/>
              <a:ahLst/>
              <a:cxnLst/>
              <a:rect l="0" t="0" r="0" b="0"/>
              <a:pathLst>
                <a:path w="51257" h="51257">
                  <a:moveTo>
                    <a:pt x="25628" y="0"/>
                  </a:moveTo>
                  <a:cubicBezTo>
                    <a:pt x="39776" y="0"/>
                    <a:pt x="51257" y="11481"/>
                    <a:pt x="51257" y="25629"/>
                  </a:cubicBezTo>
                  <a:cubicBezTo>
                    <a:pt x="51257" y="39789"/>
                    <a:pt x="39776" y="51257"/>
                    <a:pt x="25628" y="51257"/>
                  </a:cubicBezTo>
                  <a:cubicBezTo>
                    <a:pt x="11468" y="51257"/>
                    <a:pt x="0" y="39789"/>
                    <a:pt x="0" y="25629"/>
                  </a:cubicBezTo>
                  <a:cubicBezTo>
                    <a:pt x="0" y="11481"/>
                    <a:pt x="11468" y="0"/>
                    <a:pt x="256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6" name="Shape 17791">
              <a:extLst>
                <a:ext uri="{FF2B5EF4-FFF2-40B4-BE49-F238E27FC236}">
                  <a16:creationId xmlns:a16="http://schemas.microsoft.com/office/drawing/2014/main" id="{1781FE02-8766-4470-82DC-52782262E305}"/>
                </a:ext>
              </a:extLst>
            </p:cNvPr>
            <p:cNvSpPr/>
            <p:nvPr/>
          </p:nvSpPr>
          <p:spPr>
            <a:xfrm>
              <a:off x="1311450" y="541334"/>
              <a:ext cx="40094" cy="40094"/>
            </a:xfrm>
            <a:custGeom>
              <a:avLst/>
              <a:gdLst/>
              <a:ahLst/>
              <a:cxnLst/>
              <a:rect l="0" t="0" r="0" b="0"/>
              <a:pathLst>
                <a:path w="40094" h="40094">
                  <a:moveTo>
                    <a:pt x="20041" y="0"/>
                  </a:moveTo>
                  <a:cubicBezTo>
                    <a:pt x="31115" y="0"/>
                    <a:pt x="40094" y="8979"/>
                    <a:pt x="40094" y="20041"/>
                  </a:cubicBezTo>
                  <a:cubicBezTo>
                    <a:pt x="40094" y="31115"/>
                    <a:pt x="31115" y="40094"/>
                    <a:pt x="20041" y="40094"/>
                  </a:cubicBezTo>
                  <a:cubicBezTo>
                    <a:pt x="8966" y="40094"/>
                    <a:pt x="0" y="31115"/>
                    <a:pt x="0" y="20041"/>
                  </a:cubicBezTo>
                  <a:cubicBezTo>
                    <a:pt x="0" y="8979"/>
                    <a:pt x="8966" y="0"/>
                    <a:pt x="2004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7" name="Shape 17792">
              <a:extLst>
                <a:ext uri="{FF2B5EF4-FFF2-40B4-BE49-F238E27FC236}">
                  <a16:creationId xmlns:a16="http://schemas.microsoft.com/office/drawing/2014/main" id="{40073CA8-2B73-4215-9314-E7AE5429BF1D}"/>
                </a:ext>
              </a:extLst>
            </p:cNvPr>
            <p:cNvSpPr/>
            <p:nvPr/>
          </p:nvSpPr>
          <p:spPr>
            <a:xfrm>
              <a:off x="814757" y="442360"/>
              <a:ext cx="2830533" cy="114516"/>
            </a:xfrm>
            <a:custGeom>
              <a:avLst/>
              <a:gdLst/>
              <a:ahLst/>
              <a:cxnLst/>
              <a:rect l="0" t="0" r="0" b="0"/>
              <a:pathLst>
                <a:path w="2830533" h="114516">
                  <a:moveTo>
                    <a:pt x="296037" y="0"/>
                  </a:moveTo>
                  <a:lnTo>
                    <a:pt x="304101" y="3924"/>
                  </a:lnTo>
                  <a:lnTo>
                    <a:pt x="312433" y="7810"/>
                  </a:lnTo>
                  <a:lnTo>
                    <a:pt x="316357" y="9550"/>
                  </a:lnTo>
                  <a:cubicBezTo>
                    <a:pt x="321399" y="11912"/>
                    <a:pt x="327050" y="13805"/>
                    <a:pt x="332410" y="15977"/>
                  </a:cubicBezTo>
                  <a:cubicBezTo>
                    <a:pt x="343116" y="20434"/>
                    <a:pt x="354698" y="23774"/>
                    <a:pt x="365989" y="27775"/>
                  </a:cubicBezTo>
                  <a:cubicBezTo>
                    <a:pt x="389014" y="34912"/>
                    <a:pt x="412648" y="41846"/>
                    <a:pt x="437096" y="47511"/>
                  </a:cubicBezTo>
                  <a:cubicBezTo>
                    <a:pt x="461302" y="53962"/>
                    <a:pt x="486474" y="58369"/>
                    <a:pt x="511683" y="63665"/>
                  </a:cubicBezTo>
                  <a:cubicBezTo>
                    <a:pt x="536994" y="68529"/>
                    <a:pt x="562864" y="72174"/>
                    <a:pt x="588772" y="76543"/>
                  </a:cubicBezTo>
                  <a:lnTo>
                    <a:pt x="591490" y="76987"/>
                  </a:lnTo>
                  <a:lnTo>
                    <a:pt x="595579" y="76860"/>
                  </a:lnTo>
                  <a:lnTo>
                    <a:pt x="605358" y="76454"/>
                  </a:lnTo>
                  <a:lnTo>
                    <a:pt x="625030" y="75412"/>
                  </a:lnTo>
                  <a:cubicBezTo>
                    <a:pt x="638188" y="74600"/>
                    <a:pt x="651370" y="73596"/>
                    <a:pt x="664553" y="72390"/>
                  </a:cubicBezTo>
                  <a:cubicBezTo>
                    <a:pt x="690918" y="69926"/>
                    <a:pt x="717347" y="66916"/>
                    <a:pt x="743509" y="62712"/>
                  </a:cubicBezTo>
                  <a:cubicBezTo>
                    <a:pt x="769620" y="58382"/>
                    <a:pt x="795731" y="53645"/>
                    <a:pt x="820915" y="46723"/>
                  </a:cubicBezTo>
                  <a:cubicBezTo>
                    <a:pt x="846087" y="39979"/>
                    <a:pt x="871017" y="32055"/>
                    <a:pt x="893001" y="20612"/>
                  </a:cubicBezTo>
                  <a:cubicBezTo>
                    <a:pt x="895769" y="19215"/>
                    <a:pt x="898690" y="17983"/>
                    <a:pt x="901306" y="16459"/>
                  </a:cubicBezTo>
                  <a:lnTo>
                    <a:pt x="908914" y="11595"/>
                  </a:lnTo>
                  <a:lnTo>
                    <a:pt x="923620" y="2299"/>
                  </a:lnTo>
                  <a:lnTo>
                    <a:pt x="925767" y="939"/>
                  </a:lnTo>
                  <a:lnTo>
                    <a:pt x="926833" y="254"/>
                  </a:lnTo>
                  <a:lnTo>
                    <a:pt x="927976" y="749"/>
                  </a:lnTo>
                  <a:lnTo>
                    <a:pt x="932548" y="2781"/>
                  </a:lnTo>
                  <a:lnTo>
                    <a:pt x="941756" y="6883"/>
                  </a:lnTo>
                  <a:lnTo>
                    <a:pt x="960425" y="14579"/>
                  </a:lnTo>
                  <a:cubicBezTo>
                    <a:pt x="966419" y="16929"/>
                    <a:pt x="972553" y="19037"/>
                    <a:pt x="978586" y="21272"/>
                  </a:cubicBezTo>
                  <a:cubicBezTo>
                    <a:pt x="984656" y="23432"/>
                    <a:pt x="990625" y="25793"/>
                    <a:pt x="996747" y="27775"/>
                  </a:cubicBezTo>
                  <a:cubicBezTo>
                    <a:pt x="1002881" y="29705"/>
                    <a:pt x="1009002" y="31623"/>
                    <a:pt x="1015124" y="33528"/>
                  </a:cubicBezTo>
                  <a:cubicBezTo>
                    <a:pt x="1027328" y="37401"/>
                    <a:pt x="1039444" y="41326"/>
                    <a:pt x="1051801" y="44196"/>
                  </a:cubicBezTo>
                  <a:cubicBezTo>
                    <a:pt x="1064070" y="47358"/>
                    <a:pt x="1076262" y="50495"/>
                    <a:pt x="1088377" y="53594"/>
                  </a:cubicBezTo>
                  <a:cubicBezTo>
                    <a:pt x="1100658" y="56007"/>
                    <a:pt x="1112850" y="58382"/>
                    <a:pt x="1124928" y="60744"/>
                  </a:cubicBezTo>
                  <a:cubicBezTo>
                    <a:pt x="1149020" y="66167"/>
                    <a:pt x="1173188" y="68326"/>
                    <a:pt x="1196759" y="71348"/>
                  </a:cubicBezTo>
                  <a:cubicBezTo>
                    <a:pt x="1202652" y="72072"/>
                    <a:pt x="1208519" y="72796"/>
                    <a:pt x="1214349" y="73520"/>
                  </a:cubicBezTo>
                  <a:cubicBezTo>
                    <a:pt x="1220178" y="74320"/>
                    <a:pt x="1226045" y="74168"/>
                    <a:pt x="1231837" y="74536"/>
                  </a:cubicBezTo>
                  <a:cubicBezTo>
                    <a:pt x="1243444" y="75031"/>
                    <a:pt x="1254925" y="75527"/>
                    <a:pt x="1266266" y="76009"/>
                  </a:cubicBezTo>
                  <a:cubicBezTo>
                    <a:pt x="1288948" y="77533"/>
                    <a:pt x="1311085" y="76797"/>
                    <a:pt x="1332560" y="75971"/>
                  </a:cubicBezTo>
                  <a:cubicBezTo>
                    <a:pt x="1375524" y="74015"/>
                    <a:pt x="1415707" y="68478"/>
                    <a:pt x="1452207" y="61315"/>
                  </a:cubicBezTo>
                  <a:cubicBezTo>
                    <a:pt x="1488707" y="54115"/>
                    <a:pt x="1521549" y="45098"/>
                    <a:pt x="1550048" y="35585"/>
                  </a:cubicBezTo>
                  <a:cubicBezTo>
                    <a:pt x="1564310" y="30848"/>
                    <a:pt x="1577429" y="25883"/>
                    <a:pt x="1589481" y="21107"/>
                  </a:cubicBezTo>
                  <a:cubicBezTo>
                    <a:pt x="1595399" y="18555"/>
                    <a:pt x="1601216" y="16294"/>
                    <a:pt x="1606550" y="13817"/>
                  </a:cubicBezTo>
                  <a:cubicBezTo>
                    <a:pt x="1609230" y="12598"/>
                    <a:pt x="1611833" y="11404"/>
                    <a:pt x="1614399" y="10249"/>
                  </a:cubicBezTo>
                  <a:cubicBezTo>
                    <a:pt x="1615643" y="9652"/>
                    <a:pt x="1616888" y="9055"/>
                    <a:pt x="1618120" y="8471"/>
                  </a:cubicBezTo>
                  <a:lnTo>
                    <a:pt x="1621092" y="7023"/>
                  </a:lnTo>
                  <a:lnTo>
                    <a:pt x="1624838" y="5093"/>
                  </a:lnTo>
                  <a:cubicBezTo>
                    <a:pt x="1627314" y="3797"/>
                    <a:pt x="1629753" y="2527"/>
                    <a:pt x="1632153" y="1270"/>
                  </a:cubicBezTo>
                  <a:lnTo>
                    <a:pt x="1633957" y="571"/>
                  </a:lnTo>
                  <a:lnTo>
                    <a:pt x="1635747" y="1473"/>
                  </a:lnTo>
                  <a:lnTo>
                    <a:pt x="1639316" y="3251"/>
                  </a:lnTo>
                  <a:cubicBezTo>
                    <a:pt x="1643317" y="5207"/>
                    <a:pt x="1647203" y="7112"/>
                    <a:pt x="1650975" y="8953"/>
                  </a:cubicBezTo>
                  <a:cubicBezTo>
                    <a:pt x="1655369" y="10985"/>
                    <a:pt x="1659484" y="12878"/>
                    <a:pt x="1663344" y="14656"/>
                  </a:cubicBezTo>
                  <a:cubicBezTo>
                    <a:pt x="1671117" y="18110"/>
                    <a:pt x="1677784" y="21069"/>
                    <a:pt x="1683334" y="23342"/>
                  </a:cubicBezTo>
                  <a:cubicBezTo>
                    <a:pt x="1694396" y="28003"/>
                    <a:pt x="1700759" y="30391"/>
                    <a:pt x="1701635" y="30759"/>
                  </a:cubicBezTo>
                  <a:cubicBezTo>
                    <a:pt x="1712036" y="34937"/>
                    <a:pt x="1717383" y="36741"/>
                    <a:pt x="1720050" y="37770"/>
                  </a:cubicBezTo>
                  <a:cubicBezTo>
                    <a:pt x="1722742" y="38773"/>
                    <a:pt x="1722793" y="38786"/>
                    <a:pt x="1722793" y="38786"/>
                  </a:cubicBezTo>
                  <a:cubicBezTo>
                    <a:pt x="1722793" y="38786"/>
                    <a:pt x="1733042" y="42723"/>
                    <a:pt x="1755356" y="49885"/>
                  </a:cubicBezTo>
                  <a:cubicBezTo>
                    <a:pt x="1777632" y="56820"/>
                    <a:pt x="1812226" y="67449"/>
                    <a:pt x="1860982" y="74155"/>
                  </a:cubicBezTo>
                  <a:cubicBezTo>
                    <a:pt x="1885429" y="77241"/>
                    <a:pt x="1912772" y="78143"/>
                    <a:pt x="1944535" y="74930"/>
                  </a:cubicBezTo>
                  <a:cubicBezTo>
                    <a:pt x="1976260" y="71869"/>
                    <a:pt x="2011858" y="65722"/>
                    <a:pt x="2051025" y="56985"/>
                  </a:cubicBezTo>
                  <a:cubicBezTo>
                    <a:pt x="2090192" y="48196"/>
                    <a:pt x="2133029" y="36931"/>
                    <a:pt x="2179358" y="22822"/>
                  </a:cubicBezTo>
                  <a:cubicBezTo>
                    <a:pt x="2190903" y="19202"/>
                    <a:pt x="2202714" y="15506"/>
                    <a:pt x="2214753" y="11735"/>
                  </a:cubicBezTo>
                  <a:cubicBezTo>
                    <a:pt x="2221560" y="9474"/>
                    <a:pt x="2228431" y="7201"/>
                    <a:pt x="2235378" y="4889"/>
                  </a:cubicBezTo>
                  <a:lnTo>
                    <a:pt x="2244255" y="1867"/>
                  </a:lnTo>
                  <a:cubicBezTo>
                    <a:pt x="2245792" y="1384"/>
                    <a:pt x="2247392" y="686"/>
                    <a:pt x="2248891" y="368"/>
                  </a:cubicBezTo>
                  <a:lnTo>
                    <a:pt x="2252701" y="3581"/>
                  </a:lnTo>
                  <a:cubicBezTo>
                    <a:pt x="2255253" y="5791"/>
                    <a:pt x="2257831" y="7874"/>
                    <a:pt x="2260435" y="9855"/>
                  </a:cubicBezTo>
                  <a:lnTo>
                    <a:pt x="2263381" y="12141"/>
                  </a:lnTo>
                  <a:lnTo>
                    <a:pt x="2265223" y="13474"/>
                  </a:lnTo>
                  <a:cubicBezTo>
                    <a:pt x="2285314" y="27622"/>
                    <a:pt x="2308949" y="39941"/>
                    <a:pt x="2334527" y="49644"/>
                  </a:cubicBezTo>
                  <a:cubicBezTo>
                    <a:pt x="2350402" y="55981"/>
                    <a:pt x="2368703" y="61176"/>
                    <a:pt x="2388667" y="66065"/>
                  </a:cubicBezTo>
                  <a:cubicBezTo>
                    <a:pt x="2408796" y="70256"/>
                    <a:pt x="2430666" y="74155"/>
                    <a:pt x="2454110" y="75616"/>
                  </a:cubicBezTo>
                  <a:cubicBezTo>
                    <a:pt x="2500846" y="79591"/>
                    <a:pt x="2553500" y="74803"/>
                    <a:pt x="2608161" y="65697"/>
                  </a:cubicBezTo>
                  <a:cubicBezTo>
                    <a:pt x="2662784" y="55994"/>
                    <a:pt x="2719464" y="41427"/>
                    <a:pt x="2775001" y="23228"/>
                  </a:cubicBezTo>
                  <a:cubicBezTo>
                    <a:pt x="2788895" y="18732"/>
                    <a:pt x="2802699" y="13907"/>
                    <a:pt x="2816326" y="8928"/>
                  </a:cubicBezTo>
                  <a:lnTo>
                    <a:pt x="2824531" y="5855"/>
                  </a:lnTo>
                  <a:lnTo>
                    <a:pt x="2829725" y="3861"/>
                  </a:lnTo>
                  <a:lnTo>
                    <a:pt x="2830533" y="4104"/>
                  </a:lnTo>
                  <a:lnTo>
                    <a:pt x="2830533" y="40796"/>
                  </a:lnTo>
                  <a:lnTo>
                    <a:pt x="2830490" y="40812"/>
                  </a:lnTo>
                  <a:lnTo>
                    <a:pt x="2830500" y="40818"/>
                  </a:lnTo>
                  <a:lnTo>
                    <a:pt x="2830533" y="40806"/>
                  </a:lnTo>
                  <a:lnTo>
                    <a:pt x="2830533" y="40907"/>
                  </a:lnTo>
                  <a:lnTo>
                    <a:pt x="2830462" y="40822"/>
                  </a:lnTo>
                  <a:lnTo>
                    <a:pt x="2828366" y="41605"/>
                  </a:lnTo>
                  <a:cubicBezTo>
                    <a:pt x="2814257" y="46761"/>
                    <a:pt x="2800096" y="51701"/>
                    <a:pt x="2785834" y="56324"/>
                  </a:cubicBezTo>
                  <a:cubicBezTo>
                    <a:pt x="2728874" y="74968"/>
                    <a:pt x="2670772" y="89916"/>
                    <a:pt x="2614130" y="99974"/>
                  </a:cubicBezTo>
                  <a:cubicBezTo>
                    <a:pt x="2557476" y="109410"/>
                    <a:pt x="2501976" y="114516"/>
                    <a:pt x="2451557" y="110274"/>
                  </a:cubicBezTo>
                  <a:cubicBezTo>
                    <a:pt x="2426373" y="108674"/>
                    <a:pt x="2402751" y="104508"/>
                    <a:pt x="2380971" y="99923"/>
                  </a:cubicBezTo>
                  <a:cubicBezTo>
                    <a:pt x="2359330" y="94640"/>
                    <a:pt x="2339467" y="88951"/>
                    <a:pt x="2322106" y="82055"/>
                  </a:cubicBezTo>
                  <a:cubicBezTo>
                    <a:pt x="2294077" y="71361"/>
                    <a:pt x="2268322" y="58064"/>
                    <a:pt x="2245017" y="41668"/>
                  </a:cubicBezTo>
                  <a:lnTo>
                    <a:pt x="2241842" y="39357"/>
                  </a:lnTo>
                  <a:lnTo>
                    <a:pt x="2241830" y="39344"/>
                  </a:lnTo>
                  <a:lnTo>
                    <a:pt x="2241474" y="39472"/>
                  </a:lnTo>
                  <a:cubicBezTo>
                    <a:pt x="2236077" y="41237"/>
                    <a:pt x="2230730" y="43002"/>
                    <a:pt x="2225434" y="44729"/>
                  </a:cubicBezTo>
                  <a:cubicBezTo>
                    <a:pt x="2213191" y="48564"/>
                    <a:pt x="2201190" y="52324"/>
                    <a:pt x="2189442" y="56007"/>
                  </a:cubicBezTo>
                  <a:cubicBezTo>
                    <a:pt x="2142351" y="70333"/>
                    <a:pt x="2098764" y="81800"/>
                    <a:pt x="2058581" y="90805"/>
                  </a:cubicBezTo>
                  <a:cubicBezTo>
                    <a:pt x="2018386" y="99745"/>
                    <a:pt x="1981568" y="106159"/>
                    <a:pt x="1947799" y="109410"/>
                  </a:cubicBezTo>
                  <a:cubicBezTo>
                    <a:pt x="1914068" y="112865"/>
                    <a:pt x="1882890" y="111874"/>
                    <a:pt x="1856689" y="108496"/>
                  </a:cubicBezTo>
                  <a:cubicBezTo>
                    <a:pt x="1804187" y="101270"/>
                    <a:pt x="1768208" y="90081"/>
                    <a:pt x="1744879" y="82842"/>
                  </a:cubicBezTo>
                  <a:cubicBezTo>
                    <a:pt x="1721587" y="75349"/>
                    <a:pt x="1710944" y="71260"/>
                    <a:pt x="1710944" y="71260"/>
                  </a:cubicBezTo>
                  <a:cubicBezTo>
                    <a:pt x="1710944" y="71260"/>
                    <a:pt x="1710893" y="71247"/>
                    <a:pt x="1708112" y="70218"/>
                  </a:cubicBezTo>
                  <a:cubicBezTo>
                    <a:pt x="1705343" y="69151"/>
                    <a:pt x="1699755" y="67259"/>
                    <a:pt x="1688960" y="62928"/>
                  </a:cubicBezTo>
                  <a:cubicBezTo>
                    <a:pt x="1688059" y="62560"/>
                    <a:pt x="1681442" y="60071"/>
                    <a:pt x="1669961" y="55219"/>
                  </a:cubicBezTo>
                  <a:cubicBezTo>
                    <a:pt x="1664183" y="52870"/>
                    <a:pt x="1657248" y="49797"/>
                    <a:pt x="1649133" y="46203"/>
                  </a:cubicBezTo>
                  <a:cubicBezTo>
                    <a:pt x="1645095" y="44336"/>
                    <a:pt x="1640764" y="42342"/>
                    <a:pt x="1636153" y="40221"/>
                  </a:cubicBezTo>
                  <a:lnTo>
                    <a:pt x="1634049" y="39212"/>
                  </a:lnTo>
                  <a:lnTo>
                    <a:pt x="1633207" y="39611"/>
                  </a:lnTo>
                  <a:cubicBezTo>
                    <a:pt x="1631861" y="40246"/>
                    <a:pt x="1630502" y="40894"/>
                    <a:pt x="1629131" y="41554"/>
                  </a:cubicBezTo>
                  <a:cubicBezTo>
                    <a:pt x="1626375" y="42811"/>
                    <a:pt x="1623555" y="44094"/>
                    <a:pt x="1620672" y="45415"/>
                  </a:cubicBezTo>
                  <a:cubicBezTo>
                    <a:pt x="1614907" y="48082"/>
                    <a:pt x="1608811" y="50470"/>
                    <a:pt x="1602499" y="53175"/>
                  </a:cubicBezTo>
                  <a:cubicBezTo>
                    <a:pt x="1589786" y="58229"/>
                    <a:pt x="1575981" y="63462"/>
                    <a:pt x="1561046" y="68415"/>
                  </a:cubicBezTo>
                  <a:cubicBezTo>
                    <a:pt x="1531201" y="78384"/>
                    <a:pt x="1496962" y="87795"/>
                    <a:pt x="1458912" y="95326"/>
                  </a:cubicBezTo>
                  <a:cubicBezTo>
                    <a:pt x="1420864" y="102794"/>
                    <a:pt x="1379030" y="108572"/>
                    <a:pt x="1334287" y="110630"/>
                  </a:cubicBezTo>
                  <a:cubicBezTo>
                    <a:pt x="1311923" y="111506"/>
                    <a:pt x="1288860" y="112255"/>
                    <a:pt x="1265276" y="110718"/>
                  </a:cubicBezTo>
                  <a:cubicBezTo>
                    <a:pt x="1253477" y="110198"/>
                    <a:pt x="1241540" y="109690"/>
                    <a:pt x="1229462" y="109182"/>
                  </a:cubicBezTo>
                  <a:cubicBezTo>
                    <a:pt x="1223442" y="108788"/>
                    <a:pt x="1217333" y="108928"/>
                    <a:pt x="1211288" y="108102"/>
                  </a:cubicBezTo>
                  <a:cubicBezTo>
                    <a:pt x="1205230" y="107366"/>
                    <a:pt x="1199134" y="106629"/>
                    <a:pt x="1193013" y="105880"/>
                  </a:cubicBezTo>
                  <a:cubicBezTo>
                    <a:pt x="1168565" y="102768"/>
                    <a:pt x="1143470" y="100469"/>
                    <a:pt x="1118527" y="94894"/>
                  </a:cubicBezTo>
                  <a:cubicBezTo>
                    <a:pt x="1105992" y="92443"/>
                    <a:pt x="1093368" y="89967"/>
                    <a:pt x="1080643" y="87490"/>
                  </a:cubicBezTo>
                  <a:cubicBezTo>
                    <a:pt x="1068096" y="84264"/>
                    <a:pt x="1055446" y="81026"/>
                    <a:pt x="1042733" y="77762"/>
                  </a:cubicBezTo>
                  <a:cubicBezTo>
                    <a:pt x="1029945" y="74765"/>
                    <a:pt x="1017359" y="70714"/>
                    <a:pt x="1004684" y="66700"/>
                  </a:cubicBezTo>
                  <a:cubicBezTo>
                    <a:pt x="998347" y="64707"/>
                    <a:pt x="991984" y="62725"/>
                    <a:pt x="985609" y="60731"/>
                  </a:cubicBezTo>
                  <a:cubicBezTo>
                    <a:pt x="979259" y="58661"/>
                    <a:pt x="972985" y="56197"/>
                    <a:pt x="966661" y="53937"/>
                  </a:cubicBezTo>
                  <a:cubicBezTo>
                    <a:pt x="960336" y="51600"/>
                    <a:pt x="953986" y="49416"/>
                    <a:pt x="947674" y="46926"/>
                  </a:cubicBezTo>
                  <a:lnTo>
                    <a:pt x="929734" y="39579"/>
                  </a:lnTo>
                  <a:lnTo>
                    <a:pt x="927621" y="40919"/>
                  </a:lnTo>
                  <a:lnTo>
                    <a:pt x="918350" y="46787"/>
                  </a:lnTo>
                  <a:cubicBezTo>
                    <a:pt x="915213" y="48603"/>
                    <a:pt x="911974" y="50000"/>
                    <a:pt x="908774" y="51625"/>
                  </a:cubicBezTo>
                  <a:cubicBezTo>
                    <a:pt x="883259" y="64808"/>
                    <a:pt x="856590" y="73152"/>
                    <a:pt x="829843" y="80365"/>
                  </a:cubicBezTo>
                  <a:cubicBezTo>
                    <a:pt x="803085" y="87706"/>
                    <a:pt x="776008" y="92608"/>
                    <a:pt x="748944" y="97104"/>
                  </a:cubicBezTo>
                  <a:cubicBezTo>
                    <a:pt x="721881" y="101447"/>
                    <a:pt x="694741" y="104534"/>
                    <a:pt x="667690" y="107086"/>
                  </a:cubicBezTo>
                  <a:cubicBezTo>
                    <a:pt x="654164" y="108305"/>
                    <a:pt x="640651" y="109334"/>
                    <a:pt x="627151" y="110172"/>
                  </a:cubicBezTo>
                  <a:lnTo>
                    <a:pt x="606908" y="111252"/>
                  </a:lnTo>
                  <a:lnTo>
                    <a:pt x="596748" y="111671"/>
                  </a:lnTo>
                  <a:lnTo>
                    <a:pt x="590893" y="111849"/>
                  </a:lnTo>
                  <a:cubicBezTo>
                    <a:pt x="589153" y="112014"/>
                    <a:pt x="587743" y="111646"/>
                    <a:pt x="586245" y="111417"/>
                  </a:cubicBezTo>
                  <a:lnTo>
                    <a:pt x="583768" y="111011"/>
                  </a:lnTo>
                  <a:cubicBezTo>
                    <a:pt x="557365" y="106566"/>
                    <a:pt x="531063" y="102857"/>
                    <a:pt x="505193" y="97891"/>
                  </a:cubicBezTo>
                  <a:cubicBezTo>
                    <a:pt x="479400" y="92481"/>
                    <a:pt x="453746" y="87973"/>
                    <a:pt x="428803" y="81331"/>
                  </a:cubicBezTo>
                  <a:cubicBezTo>
                    <a:pt x="403720" y="75527"/>
                    <a:pt x="379235" y="68351"/>
                    <a:pt x="355270" y="60909"/>
                  </a:cubicBezTo>
                  <a:cubicBezTo>
                    <a:pt x="343357" y="56705"/>
                    <a:pt x="331470" y="53251"/>
                    <a:pt x="319862" y="48463"/>
                  </a:cubicBezTo>
                  <a:cubicBezTo>
                    <a:pt x="314033" y="46113"/>
                    <a:pt x="308280" y="44171"/>
                    <a:pt x="302476" y="41465"/>
                  </a:cubicBezTo>
                  <a:lnTo>
                    <a:pt x="298477" y="39705"/>
                  </a:lnTo>
                  <a:lnTo>
                    <a:pt x="295135" y="41833"/>
                  </a:lnTo>
                  <a:cubicBezTo>
                    <a:pt x="292392" y="43599"/>
                    <a:pt x="289649" y="45402"/>
                    <a:pt x="286842" y="46685"/>
                  </a:cubicBezTo>
                  <a:cubicBezTo>
                    <a:pt x="281292" y="49517"/>
                    <a:pt x="275755" y="52336"/>
                    <a:pt x="270256" y="55130"/>
                  </a:cubicBezTo>
                  <a:cubicBezTo>
                    <a:pt x="259156" y="59804"/>
                    <a:pt x="248221" y="64744"/>
                    <a:pt x="237287" y="68466"/>
                  </a:cubicBezTo>
                  <a:cubicBezTo>
                    <a:pt x="226403" y="72631"/>
                    <a:pt x="215583" y="75984"/>
                    <a:pt x="204927" y="79387"/>
                  </a:cubicBezTo>
                  <a:cubicBezTo>
                    <a:pt x="199606" y="81178"/>
                    <a:pt x="194285" y="82562"/>
                    <a:pt x="189027" y="84112"/>
                  </a:cubicBezTo>
                  <a:cubicBezTo>
                    <a:pt x="186245" y="84912"/>
                    <a:pt x="183502" y="85699"/>
                    <a:pt x="180772" y="86474"/>
                  </a:cubicBezTo>
                  <a:cubicBezTo>
                    <a:pt x="173228" y="88735"/>
                    <a:pt x="166116" y="90373"/>
                    <a:pt x="159652" y="92100"/>
                  </a:cubicBezTo>
                  <a:cubicBezTo>
                    <a:pt x="146749" y="95555"/>
                    <a:pt x="136246" y="97790"/>
                    <a:pt x="129248" y="99492"/>
                  </a:cubicBezTo>
                  <a:cubicBezTo>
                    <a:pt x="76771" y="111099"/>
                    <a:pt x="45555" y="110680"/>
                    <a:pt x="0" y="106667"/>
                  </a:cubicBezTo>
                  <a:cubicBezTo>
                    <a:pt x="42113" y="88862"/>
                    <a:pt x="70269" y="77673"/>
                    <a:pt x="121412" y="65811"/>
                  </a:cubicBezTo>
                  <a:cubicBezTo>
                    <a:pt x="128207" y="64097"/>
                    <a:pt x="138481" y="61861"/>
                    <a:pt x="150978" y="58470"/>
                  </a:cubicBezTo>
                  <a:cubicBezTo>
                    <a:pt x="157213" y="56781"/>
                    <a:pt x="164160" y="55156"/>
                    <a:pt x="171399" y="52984"/>
                  </a:cubicBezTo>
                  <a:cubicBezTo>
                    <a:pt x="174028" y="52222"/>
                    <a:pt x="176682" y="51460"/>
                    <a:pt x="179349" y="50698"/>
                  </a:cubicBezTo>
                  <a:cubicBezTo>
                    <a:pt x="184404" y="49200"/>
                    <a:pt x="189586" y="47853"/>
                    <a:pt x="194627" y="46151"/>
                  </a:cubicBezTo>
                  <a:cubicBezTo>
                    <a:pt x="204775" y="42888"/>
                    <a:pt x="215151" y="39688"/>
                    <a:pt x="225273" y="35801"/>
                  </a:cubicBezTo>
                  <a:cubicBezTo>
                    <a:pt x="235649" y="32271"/>
                    <a:pt x="245478" y="27762"/>
                    <a:pt x="255664" y="23520"/>
                  </a:cubicBezTo>
                  <a:cubicBezTo>
                    <a:pt x="260452" y="21082"/>
                    <a:pt x="265278" y="18631"/>
                    <a:pt x="270116" y="16167"/>
                  </a:cubicBezTo>
                  <a:cubicBezTo>
                    <a:pt x="272656" y="15011"/>
                    <a:pt x="274790" y="13551"/>
                    <a:pt x="276974" y="12141"/>
                  </a:cubicBezTo>
                  <a:lnTo>
                    <a:pt x="288506" y="4788"/>
                  </a:lnTo>
                  <a:lnTo>
                    <a:pt x="296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8" name="Shape 17793">
              <a:extLst>
                <a:ext uri="{FF2B5EF4-FFF2-40B4-BE49-F238E27FC236}">
                  <a16:creationId xmlns:a16="http://schemas.microsoft.com/office/drawing/2014/main" id="{72FCB8BF-D283-4F03-BE87-44E8A14FF7BF}"/>
                </a:ext>
              </a:extLst>
            </p:cNvPr>
            <p:cNvSpPr/>
            <p:nvPr/>
          </p:nvSpPr>
          <p:spPr>
            <a:xfrm>
              <a:off x="3645290" y="442195"/>
              <a:ext cx="471759" cy="111951"/>
            </a:xfrm>
            <a:custGeom>
              <a:avLst/>
              <a:gdLst/>
              <a:ahLst/>
              <a:cxnLst/>
              <a:rect l="0" t="0" r="0" b="0"/>
              <a:pathLst>
                <a:path w="471759" h="111951">
                  <a:moveTo>
                    <a:pt x="471759" y="0"/>
                  </a:moveTo>
                  <a:cubicBezTo>
                    <a:pt x="460786" y="20180"/>
                    <a:pt x="447706" y="35509"/>
                    <a:pt x="432199" y="49200"/>
                  </a:cubicBezTo>
                  <a:cubicBezTo>
                    <a:pt x="416489" y="62725"/>
                    <a:pt x="397668" y="74587"/>
                    <a:pt x="371734" y="84810"/>
                  </a:cubicBezTo>
                  <a:cubicBezTo>
                    <a:pt x="362793" y="88468"/>
                    <a:pt x="347820" y="93738"/>
                    <a:pt x="328516" y="98666"/>
                  </a:cubicBezTo>
                  <a:cubicBezTo>
                    <a:pt x="323678" y="99847"/>
                    <a:pt x="318585" y="101079"/>
                    <a:pt x="313263" y="102374"/>
                  </a:cubicBezTo>
                  <a:cubicBezTo>
                    <a:pt x="307942" y="103606"/>
                    <a:pt x="302303" y="104368"/>
                    <a:pt x="296512" y="105435"/>
                  </a:cubicBezTo>
                  <a:lnTo>
                    <a:pt x="291864" y="106235"/>
                  </a:lnTo>
                  <a:cubicBezTo>
                    <a:pt x="283812" y="107848"/>
                    <a:pt x="275595" y="108534"/>
                    <a:pt x="267340" y="109385"/>
                  </a:cubicBezTo>
                  <a:cubicBezTo>
                    <a:pt x="250843" y="111518"/>
                    <a:pt x="233990" y="111493"/>
                    <a:pt x="217010" y="111951"/>
                  </a:cubicBezTo>
                  <a:cubicBezTo>
                    <a:pt x="183240" y="111747"/>
                    <a:pt x="148252" y="108851"/>
                    <a:pt x="112959" y="100774"/>
                  </a:cubicBezTo>
                  <a:cubicBezTo>
                    <a:pt x="112210" y="100584"/>
                    <a:pt x="108743" y="99974"/>
                    <a:pt x="105326" y="98908"/>
                  </a:cubicBezTo>
                  <a:cubicBezTo>
                    <a:pt x="104501" y="98679"/>
                    <a:pt x="100983" y="97675"/>
                    <a:pt x="97439" y="96672"/>
                  </a:cubicBezTo>
                  <a:cubicBezTo>
                    <a:pt x="68661" y="88417"/>
                    <a:pt x="39388" y="76073"/>
                    <a:pt x="13988" y="54775"/>
                  </a:cubicBezTo>
                  <a:cubicBezTo>
                    <a:pt x="10851" y="52082"/>
                    <a:pt x="7714" y="49326"/>
                    <a:pt x="4780" y="46215"/>
                  </a:cubicBezTo>
                  <a:cubicBezTo>
                    <a:pt x="3282" y="44717"/>
                    <a:pt x="1783" y="43218"/>
                    <a:pt x="373" y="41516"/>
                  </a:cubicBezTo>
                  <a:lnTo>
                    <a:pt x="0" y="41072"/>
                  </a:lnTo>
                  <a:lnTo>
                    <a:pt x="0" y="40972"/>
                  </a:lnTo>
                  <a:lnTo>
                    <a:pt x="5" y="40970"/>
                  </a:lnTo>
                  <a:lnTo>
                    <a:pt x="43" y="40945"/>
                  </a:lnTo>
                  <a:lnTo>
                    <a:pt x="0" y="40961"/>
                  </a:lnTo>
                  <a:lnTo>
                    <a:pt x="0" y="4270"/>
                  </a:lnTo>
                  <a:lnTo>
                    <a:pt x="3739" y="5397"/>
                  </a:lnTo>
                  <a:lnTo>
                    <a:pt x="19741" y="11252"/>
                  </a:lnTo>
                  <a:cubicBezTo>
                    <a:pt x="21468" y="11404"/>
                    <a:pt x="22344" y="13411"/>
                    <a:pt x="23551" y="14757"/>
                  </a:cubicBezTo>
                  <a:lnTo>
                    <a:pt x="26548" y="18542"/>
                  </a:lnTo>
                  <a:cubicBezTo>
                    <a:pt x="27475" y="19685"/>
                    <a:pt x="28580" y="20777"/>
                    <a:pt x="29685" y="21869"/>
                  </a:cubicBezTo>
                  <a:cubicBezTo>
                    <a:pt x="31768" y="24117"/>
                    <a:pt x="34180" y="26200"/>
                    <a:pt x="36594" y="28270"/>
                  </a:cubicBezTo>
                  <a:cubicBezTo>
                    <a:pt x="56240" y="44843"/>
                    <a:pt x="81463" y="55969"/>
                    <a:pt x="107079" y="63208"/>
                  </a:cubicBezTo>
                  <a:cubicBezTo>
                    <a:pt x="110215" y="64097"/>
                    <a:pt x="113352" y="64986"/>
                    <a:pt x="114076" y="65189"/>
                  </a:cubicBezTo>
                  <a:cubicBezTo>
                    <a:pt x="117099" y="66154"/>
                    <a:pt x="120261" y="66700"/>
                    <a:pt x="120947" y="66878"/>
                  </a:cubicBezTo>
                  <a:cubicBezTo>
                    <a:pt x="152748" y="74155"/>
                    <a:pt x="185311" y="76936"/>
                    <a:pt x="217162" y="77127"/>
                  </a:cubicBezTo>
                  <a:cubicBezTo>
                    <a:pt x="232974" y="76670"/>
                    <a:pt x="248608" y="76746"/>
                    <a:pt x="263797" y="74752"/>
                  </a:cubicBezTo>
                  <a:cubicBezTo>
                    <a:pt x="271417" y="73964"/>
                    <a:pt x="278999" y="73355"/>
                    <a:pt x="286377" y="71856"/>
                  </a:cubicBezTo>
                  <a:lnTo>
                    <a:pt x="290632" y="71120"/>
                  </a:lnTo>
                  <a:cubicBezTo>
                    <a:pt x="295928" y="70155"/>
                    <a:pt x="301122" y="69481"/>
                    <a:pt x="305999" y="68351"/>
                  </a:cubicBezTo>
                  <a:cubicBezTo>
                    <a:pt x="310838" y="67170"/>
                    <a:pt x="315498" y="66053"/>
                    <a:pt x="319918" y="64986"/>
                  </a:cubicBezTo>
                  <a:cubicBezTo>
                    <a:pt x="337546" y="60528"/>
                    <a:pt x="351147" y="55804"/>
                    <a:pt x="359250" y="52565"/>
                  </a:cubicBezTo>
                  <a:cubicBezTo>
                    <a:pt x="382808" y="43535"/>
                    <a:pt x="400919" y="35649"/>
                    <a:pt x="418407" y="27915"/>
                  </a:cubicBezTo>
                  <a:cubicBezTo>
                    <a:pt x="435742" y="19901"/>
                    <a:pt x="452722" y="12573"/>
                    <a:pt x="47175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648403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מאפייני החומר</a:t>
            </a:r>
            <a:endParaRPr lang="he-IL" sz="4900" dirty="0">
              <a:solidFill>
                <a:srgbClr val="FF0000"/>
              </a:solidFill>
            </a:endParaRPr>
          </a:p>
        </p:txBody>
      </p:sp>
      <p:sp>
        <p:nvSpPr>
          <p:cNvPr id="2" name="מלבן מעוגל 1"/>
          <p:cNvSpPr/>
          <p:nvPr/>
        </p:nvSpPr>
        <p:spPr>
          <a:xfrm>
            <a:off x="8043865" y="2128842"/>
            <a:ext cx="3014663" cy="32861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000" b="1" dirty="0" smtClean="0"/>
              <a:t>לכל חומר יש </a:t>
            </a:r>
            <a:r>
              <a:rPr lang="he-IL" sz="4000" b="1" dirty="0" smtClean="0">
                <a:solidFill>
                  <a:schemeClr val="accent2"/>
                </a:solidFill>
              </a:rPr>
              <a:t>נפח</a:t>
            </a:r>
            <a:endParaRPr lang="he-IL" sz="4000" b="1" dirty="0">
              <a:solidFill>
                <a:schemeClr val="accent2"/>
              </a:solidFill>
            </a:endParaRPr>
          </a:p>
        </p:txBody>
      </p:sp>
      <p:sp>
        <p:nvSpPr>
          <p:cNvPr id="259" name="מלבן מעוגל 258"/>
          <p:cNvSpPr/>
          <p:nvPr/>
        </p:nvSpPr>
        <p:spPr>
          <a:xfrm>
            <a:off x="632135" y="2100267"/>
            <a:ext cx="3295651" cy="33147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000" b="1" dirty="0" smtClean="0"/>
              <a:t>כל חומר מופיע באחד משלושת </a:t>
            </a:r>
            <a:r>
              <a:rPr lang="he-IL" sz="4000" b="1" dirty="0" smtClean="0">
                <a:solidFill>
                  <a:schemeClr val="accent2"/>
                </a:solidFill>
              </a:rPr>
              <a:t>מצבי הצבירה</a:t>
            </a:r>
            <a:endParaRPr lang="he-IL" sz="4000" b="1" dirty="0">
              <a:solidFill>
                <a:schemeClr val="accent2"/>
              </a:solidFill>
            </a:endParaRPr>
          </a:p>
        </p:txBody>
      </p:sp>
      <p:sp>
        <p:nvSpPr>
          <p:cNvPr id="260" name="מלבן מעוגל 259"/>
          <p:cNvSpPr/>
          <p:nvPr/>
        </p:nvSpPr>
        <p:spPr>
          <a:xfrm>
            <a:off x="4395789" y="2100267"/>
            <a:ext cx="3090862" cy="33147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000" b="1" dirty="0" smtClean="0"/>
              <a:t>לכל חומר</a:t>
            </a:r>
          </a:p>
          <a:p>
            <a:pPr algn="ctr" rtl="1"/>
            <a:r>
              <a:rPr lang="he-IL" sz="4000" b="1" dirty="0" smtClean="0"/>
              <a:t>יש </a:t>
            </a:r>
            <a:r>
              <a:rPr lang="he-IL" sz="4000" b="1" dirty="0" smtClean="0">
                <a:solidFill>
                  <a:schemeClr val="accent2"/>
                </a:solidFill>
              </a:rPr>
              <a:t>כמות</a:t>
            </a:r>
            <a:r>
              <a:rPr lang="he-IL" sz="4000" b="1" dirty="0" smtClean="0"/>
              <a:t> (מסה)</a:t>
            </a: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789351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האם האוויר הוא חומר?</a:t>
            </a:r>
            <a:endParaRPr lang="he-IL" sz="4900" dirty="0">
              <a:solidFill>
                <a:srgbClr val="FF0000"/>
              </a:solidFill>
            </a:endParaRPr>
          </a:p>
        </p:txBody>
      </p:sp>
      <p:sp>
        <p:nvSpPr>
          <p:cNvPr id="2" name="מלבן מעוגל 1"/>
          <p:cNvSpPr/>
          <p:nvPr/>
        </p:nvSpPr>
        <p:spPr>
          <a:xfrm>
            <a:off x="8043865" y="2106540"/>
            <a:ext cx="3014663" cy="32861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000" b="1" dirty="0" smtClean="0"/>
              <a:t>לאוויר יש </a:t>
            </a:r>
            <a:r>
              <a:rPr lang="he-IL" sz="4000" b="1" dirty="0" smtClean="0">
                <a:solidFill>
                  <a:schemeClr val="accent2"/>
                </a:solidFill>
              </a:rPr>
              <a:t>נפח</a:t>
            </a:r>
            <a:endParaRPr lang="he-IL" sz="4000" b="1" dirty="0">
              <a:solidFill>
                <a:schemeClr val="accent2"/>
              </a:solidFill>
            </a:endParaRPr>
          </a:p>
        </p:txBody>
      </p:sp>
      <p:sp>
        <p:nvSpPr>
          <p:cNvPr id="259" name="מלבן מעוגל 258"/>
          <p:cNvSpPr/>
          <p:nvPr/>
        </p:nvSpPr>
        <p:spPr>
          <a:xfrm>
            <a:off x="542925" y="2071688"/>
            <a:ext cx="3295651" cy="33147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000" b="1" dirty="0" smtClean="0"/>
              <a:t>האוויר נמצא </a:t>
            </a:r>
            <a:r>
              <a:rPr lang="en-US" sz="4000" b="1" dirty="0" smtClean="0"/>
              <a:t> </a:t>
            </a:r>
            <a:r>
              <a:rPr lang="he-IL" sz="4000" b="1" dirty="0" smtClean="0"/>
              <a:t>ב</a:t>
            </a:r>
            <a:r>
              <a:rPr lang="he-IL" sz="4000" b="1" dirty="0" smtClean="0">
                <a:solidFill>
                  <a:schemeClr val="accent2"/>
                </a:solidFill>
              </a:rPr>
              <a:t>מצב צבירה גז</a:t>
            </a:r>
            <a:endParaRPr lang="he-IL" sz="4000" b="1" dirty="0">
              <a:solidFill>
                <a:schemeClr val="accent2"/>
              </a:solidFill>
            </a:endParaRPr>
          </a:p>
        </p:txBody>
      </p:sp>
      <p:sp>
        <p:nvSpPr>
          <p:cNvPr id="260" name="מלבן מעוגל 259"/>
          <p:cNvSpPr/>
          <p:nvPr/>
        </p:nvSpPr>
        <p:spPr>
          <a:xfrm>
            <a:off x="4329113" y="2071688"/>
            <a:ext cx="3090862" cy="33147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4000" b="1" dirty="0" smtClean="0"/>
              <a:t>לכל חומר יש </a:t>
            </a:r>
            <a:r>
              <a:rPr lang="he-IL" sz="4000" b="1" dirty="0" smtClean="0">
                <a:solidFill>
                  <a:schemeClr val="accent2"/>
                </a:solidFill>
              </a:rPr>
              <a:t>כמות</a:t>
            </a:r>
            <a:r>
              <a:rPr lang="he-IL" sz="4000" b="1" dirty="0" smtClean="0"/>
              <a:t> (מסה)</a:t>
            </a:r>
            <a:endParaRPr lang="he-IL" sz="40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002" y="5333584"/>
            <a:ext cx="1772387" cy="1414499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27" y="5333583"/>
            <a:ext cx="1772387" cy="141449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40" y="5291928"/>
            <a:ext cx="1497807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32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70078" y="618521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כיצד מודדים כמות של חומר?</a:t>
            </a:r>
            <a:endParaRPr lang="he-IL" sz="4900" dirty="0">
              <a:solidFill>
                <a:srgbClr val="FF0000"/>
              </a:solidFill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6DBEDB3-27FA-4C0C-8239-747D89D45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917" y="1868069"/>
            <a:ext cx="5584166" cy="453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05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58927" y="64930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כיצד מודדים כמות של חומר?</a:t>
            </a:r>
            <a:endParaRPr lang="he-IL" sz="4900" dirty="0">
              <a:solidFill>
                <a:srgbClr val="FF0000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1F2D46C-8F34-4AEC-8C3B-14DCA931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39" y="1743075"/>
            <a:ext cx="5394694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42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70078" y="61283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האם </a:t>
            </a:r>
            <a:r>
              <a:rPr lang="he-IL" dirty="0" smtClean="0"/>
              <a:t>לאוויר </a:t>
            </a:r>
            <a:r>
              <a:rPr lang="he-IL" dirty="0"/>
              <a:t>יש </a:t>
            </a:r>
            <a:r>
              <a:rPr lang="he-IL" dirty="0" smtClean="0"/>
              <a:t>כמות?</a:t>
            </a:r>
            <a:endParaRPr lang="he-IL" dirty="0"/>
          </a:p>
        </p:txBody>
      </p:sp>
      <p:pic>
        <p:nvPicPr>
          <p:cNvPr id="5" name="Picture 828328">
            <a:extLst>
              <a:ext uri="{FF2B5EF4-FFF2-40B4-BE49-F238E27FC236}">
                <a16:creationId xmlns:a16="http://schemas.microsoft.com/office/drawing/2014/main" id="{0E0A6425-68AD-4FB2-A04D-B2F535911D9A}"/>
              </a:ext>
            </a:extLst>
          </p:cNvPr>
          <p:cNvPicPr/>
          <p:nvPr/>
        </p:nvPicPr>
        <p:blipFill rotWithShape="1">
          <a:blip r:embed="rId3"/>
          <a:srcRect l="4702" t="6555" r="4859" b="61568"/>
          <a:stretch/>
        </p:blipFill>
        <p:spPr>
          <a:xfrm>
            <a:off x="1871663" y="1843089"/>
            <a:ext cx="8872537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404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דוחסים אוויר לתוך בקבוק ב'</a:t>
            </a:r>
            <a:endParaRPr lang="he-IL" dirty="0"/>
          </a:p>
        </p:txBody>
      </p:sp>
      <p:pic>
        <p:nvPicPr>
          <p:cNvPr id="5" name="Picture 828328">
            <a:extLst>
              <a:ext uri="{FF2B5EF4-FFF2-40B4-BE49-F238E27FC236}">
                <a16:creationId xmlns:a16="http://schemas.microsoft.com/office/drawing/2014/main" id="{0E0A6425-68AD-4FB2-A04D-B2F535911D9A}"/>
              </a:ext>
            </a:extLst>
          </p:cNvPr>
          <p:cNvPicPr/>
          <p:nvPr/>
        </p:nvPicPr>
        <p:blipFill rotWithShape="1">
          <a:blip r:embed="rId3"/>
          <a:srcRect l="4702" t="6555" r="4859" b="61568"/>
          <a:stretch/>
        </p:blipFill>
        <p:spPr>
          <a:xfrm>
            <a:off x="1871663" y="1843089"/>
            <a:ext cx="8872537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אליפסה 5"/>
          <p:cNvSpPr/>
          <p:nvPr/>
        </p:nvSpPr>
        <p:spPr>
          <a:xfrm>
            <a:off x="1871663" y="3457575"/>
            <a:ext cx="2185987" cy="203204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" y="1843088"/>
            <a:ext cx="2476500" cy="229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30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האם לאוויר יש כמות?</a:t>
            </a:r>
            <a:endParaRPr lang="he-IL" dirty="0"/>
          </a:p>
        </p:txBody>
      </p:sp>
      <p:pic>
        <p:nvPicPr>
          <p:cNvPr id="6" name="Picture 828328">
            <a:extLst>
              <a:ext uri="{FF2B5EF4-FFF2-40B4-BE49-F238E27FC236}">
                <a16:creationId xmlns:a16="http://schemas.microsoft.com/office/drawing/2014/main" id="{0E0A6425-68AD-4FB2-A04D-B2F535911D9A}"/>
              </a:ext>
            </a:extLst>
          </p:cNvPr>
          <p:cNvPicPr/>
          <p:nvPr/>
        </p:nvPicPr>
        <p:blipFill rotWithShape="1">
          <a:blip r:embed="rId3"/>
          <a:srcRect l="6093" t="56811" r="5411" b="11743"/>
          <a:stretch/>
        </p:blipFill>
        <p:spPr>
          <a:xfrm>
            <a:off x="1543049" y="2000250"/>
            <a:ext cx="9586913" cy="447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71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4207463" y="895589"/>
            <a:ext cx="6205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4800" dirty="0" smtClean="0">
                <a:latin typeface="Taamey Frank"/>
              </a:rPr>
              <a:t>"וזֲהַב הָאָרֶץ הַהִוא טוֹב"</a:t>
            </a:r>
            <a:endParaRPr lang="he-IL" sz="4800" dirty="0"/>
          </a:p>
        </p:txBody>
      </p:sp>
      <p:sp>
        <p:nvSpPr>
          <p:cNvPr id="4" name="מלבן 3"/>
          <p:cNvSpPr/>
          <p:nvPr/>
        </p:nvSpPr>
        <p:spPr>
          <a:xfrm>
            <a:off x="4742454" y="1726586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he-IL" sz="1800" b="1" dirty="0">
                <a:solidFill>
                  <a:schemeClr val="tx1"/>
                </a:solidFill>
                <a:latin typeface="Calibri"/>
                <a:sym typeface="Calibri"/>
              </a:rPr>
              <a:t>(</a:t>
            </a:r>
            <a:r>
              <a:rPr lang="he-IL" sz="1800" b="1" dirty="0" smtClean="0">
                <a:solidFill>
                  <a:schemeClr val="tx1"/>
                </a:solidFill>
                <a:latin typeface="Calibri"/>
                <a:sym typeface="Calibri"/>
              </a:rPr>
              <a:t>בראשית ב', י"ב)</a:t>
            </a:r>
            <a:endParaRPr lang="he-IL" sz="1800" dirty="0"/>
          </a:p>
        </p:txBody>
      </p:sp>
      <p:sp>
        <p:nvSpPr>
          <p:cNvPr id="7" name="מלבן 6"/>
          <p:cNvSpPr/>
          <p:nvPr/>
        </p:nvSpPr>
        <p:spPr>
          <a:xfrm>
            <a:off x="1291590" y="3181678"/>
            <a:ext cx="9669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 smtClean="0"/>
              <a:t>"אין </a:t>
            </a:r>
            <a:r>
              <a:rPr lang="he-IL" sz="3200" dirty="0"/>
              <a:t>תורה כתורת ארץ ישראל ואין חכמה כחכמת ארץ ישראל, ואמרו </a:t>
            </a:r>
            <a:r>
              <a:rPr lang="he-IL" sz="3200" b="1" dirty="0" err="1"/>
              <a:t>אֲוִירָא</a:t>
            </a:r>
            <a:r>
              <a:rPr lang="he-IL" sz="3200" b="1" dirty="0"/>
              <a:t> </a:t>
            </a:r>
            <a:r>
              <a:rPr lang="he-IL" sz="3200" b="1" dirty="0" err="1"/>
              <a:t>דְּאֶרֶץ־יִשְׂרָאֵל</a:t>
            </a:r>
            <a:r>
              <a:rPr lang="he-IL" sz="3200" b="1" dirty="0"/>
              <a:t> מַחְכִּים</a:t>
            </a:r>
            <a:r>
              <a:rPr lang="he-IL" sz="3200" dirty="0" smtClean="0"/>
              <a:t>, </a:t>
            </a:r>
            <a:r>
              <a:rPr lang="he-IL" sz="3200" dirty="0"/>
              <a:t>מה </a:t>
            </a:r>
            <a:r>
              <a:rPr lang="he-IL" sz="3200" dirty="0" smtClean="0"/>
              <a:t>שאין </a:t>
            </a:r>
            <a:r>
              <a:rPr lang="he-IL" sz="3200" dirty="0"/>
              <a:t>כן בחכמים שבחוצה </a:t>
            </a:r>
            <a:r>
              <a:rPr lang="he-IL" sz="3200" dirty="0" smtClean="0"/>
              <a:t>לארץ"                                  </a:t>
            </a:r>
            <a:r>
              <a:rPr lang="he-IL" sz="2000" b="1" dirty="0" smtClean="0">
                <a:solidFill>
                  <a:schemeClr val="tx1"/>
                </a:solidFill>
                <a:latin typeface="Calibri"/>
                <a:sym typeface="Calibri"/>
              </a:rPr>
              <a:t>(</a:t>
            </a:r>
            <a:r>
              <a:rPr lang="he-IL" sz="2000" b="1" dirty="0">
                <a:solidFill>
                  <a:schemeClr val="tx1"/>
                </a:solidFill>
                <a:latin typeface="Calibri"/>
                <a:sym typeface="Calibri"/>
              </a:rPr>
              <a:t>בבא </a:t>
            </a:r>
            <a:r>
              <a:rPr lang="he-IL" sz="2000" b="1" dirty="0" err="1">
                <a:solidFill>
                  <a:schemeClr val="tx1"/>
                </a:solidFill>
                <a:latin typeface="Calibri"/>
                <a:sym typeface="Calibri"/>
              </a:rPr>
              <a:t>בתרא</a:t>
            </a:r>
            <a:r>
              <a:rPr lang="he-IL" sz="2000" b="1" dirty="0">
                <a:solidFill>
                  <a:schemeClr val="tx1"/>
                </a:solidFill>
                <a:latin typeface="Calibri"/>
                <a:sym typeface="Calibri"/>
              </a:rPr>
              <a:t>, קנ"ח ,ע"ב)</a:t>
            </a:r>
            <a:r>
              <a:rPr lang="he-IL" sz="3200" b="1" dirty="0">
                <a:solidFill>
                  <a:schemeClr val="tx1"/>
                </a:solidFill>
                <a:latin typeface="Calibri"/>
                <a:sym typeface="Calibri"/>
              </a:rPr>
              <a:t>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722987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מסקנה: האוויר הוא חומר</a:t>
            </a:r>
            <a:endParaRPr lang="he-IL" sz="4900" dirty="0">
              <a:solidFill>
                <a:srgbClr val="FF0000"/>
              </a:solidFill>
            </a:endParaRPr>
          </a:p>
        </p:txBody>
      </p:sp>
      <p:sp>
        <p:nvSpPr>
          <p:cNvPr id="2" name="מלבן מעוגל 1"/>
          <p:cNvSpPr/>
          <p:nvPr/>
        </p:nvSpPr>
        <p:spPr>
          <a:xfrm>
            <a:off x="8043865" y="2095389"/>
            <a:ext cx="3014663" cy="32861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לאוויר יש </a:t>
            </a:r>
            <a:r>
              <a:rPr lang="he-IL" sz="4000" b="1" dirty="0" smtClean="0">
                <a:solidFill>
                  <a:schemeClr val="accent2"/>
                </a:solidFill>
              </a:rPr>
              <a:t>נפח</a:t>
            </a:r>
            <a:endParaRPr lang="he-IL" sz="4000" b="1" dirty="0">
              <a:solidFill>
                <a:schemeClr val="accent2"/>
              </a:solidFill>
            </a:endParaRPr>
          </a:p>
        </p:txBody>
      </p:sp>
      <p:sp>
        <p:nvSpPr>
          <p:cNvPr id="259" name="מלבן מעוגל 258"/>
          <p:cNvSpPr/>
          <p:nvPr/>
        </p:nvSpPr>
        <p:spPr>
          <a:xfrm>
            <a:off x="542925" y="2071688"/>
            <a:ext cx="3295651" cy="33147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האוויר נמצא </a:t>
            </a:r>
            <a:r>
              <a:rPr lang="en-US" sz="4000" b="1" dirty="0" smtClean="0"/>
              <a:t> </a:t>
            </a:r>
            <a:r>
              <a:rPr lang="he-IL" sz="4000" b="1" dirty="0" smtClean="0"/>
              <a:t>ב</a:t>
            </a:r>
            <a:r>
              <a:rPr lang="he-IL" sz="4000" b="1" dirty="0" smtClean="0">
                <a:solidFill>
                  <a:schemeClr val="accent2"/>
                </a:solidFill>
              </a:rPr>
              <a:t>מצב צבירה גז</a:t>
            </a:r>
            <a:endParaRPr lang="he-IL" sz="4000" b="1" dirty="0">
              <a:solidFill>
                <a:schemeClr val="accent2"/>
              </a:solidFill>
            </a:endParaRPr>
          </a:p>
        </p:txBody>
      </p:sp>
      <p:sp>
        <p:nvSpPr>
          <p:cNvPr id="260" name="מלבן מעוגל 259"/>
          <p:cNvSpPr/>
          <p:nvPr/>
        </p:nvSpPr>
        <p:spPr>
          <a:xfrm>
            <a:off x="4329113" y="2071688"/>
            <a:ext cx="3090862" cy="33147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לאוויר יש </a:t>
            </a:r>
            <a:r>
              <a:rPr lang="he-IL" sz="4000" b="1" dirty="0" smtClean="0">
                <a:solidFill>
                  <a:schemeClr val="accent2"/>
                </a:solidFill>
              </a:rPr>
              <a:t>כמות</a:t>
            </a:r>
            <a:r>
              <a:rPr lang="he-IL" sz="4000" b="1" dirty="0" smtClean="0"/>
              <a:t> (מסה)</a:t>
            </a:r>
            <a:endParaRPr lang="he-IL" sz="4000" b="1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002" y="5333584"/>
            <a:ext cx="1772387" cy="1414499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27" y="5333583"/>
            <a:ext cx="1772387" cy="1414499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52" y="5386388"/>
            <a:ext cx="1772387" cy="14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13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2" y="1705443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צוללנים משתמשים במכלים מלאים באוויר.</a:t>
            </a:r>
          </a:p>
          <a:p>
            <a:pPr marL="50800" indent="0">
              <a:buNone/>
            </a:pPr>
            <a:r>
              <a:rPr lang="he-IL" sz="3600" dirty="0" smtClean="0"/>
              <a:t>כשהם חוזרים מהצלילה, המכלים קלים יותר</a:t>
            </a:r>
          </a:p>
          <a:p>
            <a:pPr marL="50800" indent="0">
              <a:buNone/>
            </a:pPr>
            <a:r>
              <a:rPr lang="he-IL" sz="3600" dirty="0" smtClean="0"/>
              <a:t>מדוע?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81229" y="596818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 כאן?</a:t>
            </a:r>
            <a:endParaRPr lang="he-IL" dirty="0"/>
          </a:p>
        </p:txBody>
      </p:sp>
      <p:pic>
        <p:nvPicPr>
          <p:cNvPr id="5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52625" t="12296" r="2675" b="56965"/>
          <a:stretch/>
        </p:blipFill>
        <p:spPr>
          <a:xfrm>
            <a:off x="1184400" y="3259220"/>
            <a:ext cx="5014913" cy="314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498" y="6445406"/>
            <a:ext cx="634342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 smtClean="0"/>
              <a:t>פעילות המאפיינים  </a:t>
            </a:r>
            <a:r>
              <a:rPr lang="he-IL" dirty="0" smtClean="0"/>
              <a:t>מתוך דגם ההוראה "האם אוויר הוא לא כלום", מרכז מורים ארצי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99588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9593" y="1753210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צוללנים משתמשים במכלים מלאים באוויר.</a:t>
            </a:r>
          </a:p>
          <a:p>
            <a:pPr marL="50800" indent="0">
              <a:buNone/>
            </a:pPr>
            <a:r>
              <a:rPr lang="he-IL" sz="3600" dirty="0" smtClean="0"/>
              <a:t>כשהם חוזרים מהצלילה, המכלים קלים יותר</a:t>
            </a:r>
          </a:p>
          <a:p>
            <a:pPr marL="50800" indent="0">
              <a:buNone/>
            </a:pPr>
            <a:r>
              <a:rPr lang="he-IL" sz="3600" dirty="0" smtClean="0"/>
              <a:t>מדוע?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47775" y="58925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מתואר?</a:t>
            </a:r>
            <a:endParaRPr lang="he-IL" dirty="0"/>
          </a:p>
        </p:txBody>
      </p:sp>
      <p:pic>
        <p:nvPicPr>
          <p:cNvPr id="5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52625" t="12296" r="2675" b="56965"/>
          <a:stretch/>
        </p:blipFill>
        <p:spPr>
          <a:xfrm>
            <a:off x="947504" y="3220343"/>
            <a:ext cx="5014913" cy="3143250"/>
          </a:xfrm>
          <a:prstGeom prst="rect">
            <a:avLst/>
          </a:prstGeom>
        </p:spPr>
      </p:pic>
      <p:sp>
        <p:nvSpPr>
          <p:cNvPr id="7" name="מלבן מעוגל 6"/>
          <p:cNvSpPr/>
          <p:nvPr/>
        </p:nvSpPr>
        <p:spPr>
          <a:xfrm>
            <a:off x="6700838" y="3500438"/>
            <a:ext cx="3090862" cy="33147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לאוויר יש </a:t>
            </a:r>
            <a:r>
              <a:rPr lang="he-IL" sz="4000" b="1" dirty="0" smtClean="0">
                <a:solidFill>
                  <a:schemeClr val="accent2"/>
                </a:solidFill>
              </a:rPr>
              <a:t>כמות</a:t>
            </a:r>
            <a:r>
              <a:rPr lang="he-IL" sz="4000" b="1" dirty="0" smtClean="0"/>
              <a:t> (מסה)</a:t>
            </a: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2402173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לקראת מסיבה או יום הולדת מנפחים בלונים.</a:t>
            </a:r>
          </a:p>
          <a:p>
            <a:pPr marL="50800" indent="0">
              <a:buNone/>
            </a:pPr>
            <a:r>
              <a:rPr lang="he-IL" sz="3600" dirty="0" smtClean="0"/>
              <a:t>נפח הבלונים הלך וגדל.</a:t>
            </a:r>
          </a:p>
          <a:p>
            <a:pPr marL="50800" indent="0">
              <a:buNone/>
            </a:pPr>
            <a:r>
              <a:rPr lang="he-IL" sz="3600" dirty="0" smtClean="0"/>
              <a:t>מדוע?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14322" y="566697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מתואר?</a:t>
            </a:r>
            <a:endParaRPr lang="he-IL" dirty="0"/>
          </a:p>
        </p:txBody>
      </p:sp>
      <p:pic>
        <p:nvPicPr>
          <p:cNvPr id="7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53329" t="58994" r="2890" b="9892"/>
          <a:stretch/>
        </p:blipFill>
        <p:spPr>
          <a:xfrm>
            <a:off x="742950" y="2757488"/>
            <a:ext cx="5386387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70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לקראת מסיבה או יום הולדת מנפחים בלונים.</a:t>
            </a:r>
          </a:p>
          <a:p>
            <a:pPr marL="50800" indent="0">
              <a:buNone/>
            </a:pPr>
            <a:r>
              <a:rPr lang="he-IL" sz="3600" dirty="0" smtClean="0"/>
              <a:t>נפח הבלונים הלך וגדל.</a:t>
            </a:r>
          </a:p>
          <a:p>
            <a:pPr marL="50800" indent="0">
              <a:buNone/>
            </a:pPr>
            <a:r>
              <a:rPr lang="he-IL" sz="3600" dirty="0" smtClean="0"/>
              <a:t>מדוע?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מתואר?</a:t>
            </a:r>
            <a:endParaRPr lang="he-IL" dirty="0"/>
          </a:p>
        </p:txBody>
      </p:sp>
      <p:pic>
        <p:nvPicPr>
          <p:cNvPr id="7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53329" t="58994" r="2890" b="9892"/>
          <a:stretch/>
        </p:blipFill>
        <p:spPr>
          <a:xfrm>
            <a:off x="1125278" y="2819400"/>
            <a:ext cx="5386387" cy="3357563"/>
          </a:xfrm>
          <a:prstGeom prst="rect">
            <a:avLst/>
          </a:prstGeom>
        </p:spPr>
      </p:pic>
      <p:sp>
        <p:nvSpPr>
          <p:cNvPr id="8" name="מלבן מעוגל 7"/>
          <p:cNvSpPr/>
          <p:nvPr/>
        </p:nvSpPr>
        <p:spPr>
          <a:xfrm>
            <a:off x="6924907" y="3417987"/>
            <a:ext cx="2943928" cy="292705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לאוויר יש </a:t>
            </a:r>
            <a:r>
              <a:rPr lang="he-IL" sz="4000" b="1" dirty="0" smtClean="0">
                <a:solidFill>
                  <a:schemeClr val="accent2"/>
                </a:solidFill>
              </a:rPr>
              <a:t>נפח</a:t>
            </a:r>
            <a:endParaRPr lang="he-IL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11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267852" y="1748680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התבוננו בקשית בתוך כוס המיץ.</a:t>
            </a:r>
          </a:p>
          <a:p>
            <a:pPr marL="50800" indent="0">
              <a:buNone/>
            </a:pPr>
            <a:r>
              <a:rPr lang="he-IL" sz="3600" dirty="0" smtClean="0"/>
              <a:t>רק כשנשאב מהקשית, המיץ יכנס לקשית.</a:t>
            </a:r>
          </a:p>
          <a:p>
            <a:pPr marL="50800" indent="0">
              <a:buNone/>
            </a:pPr>
            <a:r>
              <a:rPr lang="he-IL" sz="3600" dirty="0" smtClean="0"/>
              <a:t>מה "מפריע" למיץ להיכנס לקשית?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מתואר?</a:t>
            </a:r>
            <a:endParaRPr lang="he-IL" dirty="0"/>
          </a:p>
        </p:txBody>
      </p:sp>
      <p:pic>
        <p:nvPicPr>
          <p:cNvPr id="8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2818" t="58915" r="51966" b="10161"/>
          <a:stretch/>
        </p:blipFill>
        <p:spPr>
          <a:xfrm>
            <a:off x="631284" y="3244815"/>
            <a:ext cx="4900612" cy="30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38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193291" y="1497001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התבוננו בקשית בתוך כוס המיץ.</a:t>
            </a:r>
          </a:p>
          <a:p>
            <a:pPr marL="50800" indent="0">
              <a:buNone/>
            </a:pPr>
            <a:r>
              <a:rPr lang="he-IL" sz="3600" dirty="0" smtClean="0"/>
              <a:t>רק כשנשאב מהקשית, המיץ יכנס לקשית.</a:t>
            </a:r>
          </a:p>
          <a:p>
            <a:pPr marL="50800" indent="0">
              <a:buNone/>
            </a:pPr>
            <a:r>
              <a:rPr lang="he-IL" sz="3600" dirty="0" smtClean="0"/>
              <a:t>מה "מפריע" למיץ להיכנס לקשית?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מתואר?</a:t>
            </a:r>
            <a:endParaRPr lang="he-IL" dirty="0"/>
          </a:p>
        </p:txBody>
      </p:sp>
      <p:pic>
        <p:nvPicPr>
          <p:cNvPr id="8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2818" t="58915" r="51966" b="10600"/>
          <a:stretch/>
        </p:blipFill>
        <p:spPr>
          <a:xfrm>
            <a:off x="858644" y="3224504"/>
            <a:ext cx="4900612" cy="2974777"/>
          </a:xfrm>
          <a:prstGeom prst="rect">
            <a:avLst/>
          </a:prstGeom>
        </p:spPr>
      </p:pic>
      <p:sp>
        <p:nvSpPr>
          <p:cNvPr id="7" name="מלבן מעוגל 6"/>
          <p:cNvSpPr/>
          <p:nvPr/>
        </p:nvSpPr>
        <p:spPr>
          <a:xfrm>
            <a:off x="6755789" y="3672670"/>
            <a:ext cx="2964480" cy="299575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לאוויר יש </a:t>
            </a:r>
            <a:r>
              <a:rPr lang="he-IL" sz="4000" b="1" dirty="0" smtClean="0">
                <a:solidFill>
                  <a:schemeClr val="accent2"/>
                </a:solidFill>
              </a:rPr>
              <a:t>נפח</a:t>
            </a:r>
            <a:endParaRPr lang="he-IL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47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041932" y="179100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חולים עם קשיי נשימה משתמשים </a:t>
            </a:r>
            <a:r>
              <a:rPr lang="he-IL" sz="3600" dirty="0" err="1" smtClean="0"/>
              <a:t>במיכלי</a:t>
            </a:r>
            <a:r>
              <a:rPr lang="he-IL" sz="3600" dirty="0" smtClean="0"/>
              <a:t> אוויר.</a:t>
            </a:r>
          </a:p>
          <a:p>
            <a:pPr marL="50800" indent="0">
              <a:buNone/>
            </a:pPr>
            <a:r>
              <a:rPr lang="he-IL" sz="3600" dirty="0" smtClean="0"/>
              <a:t>מתי </a:t>
            </a:r>
            <a:r>
              <a:rPr lang="he-IL" sz="3600" dirty="0" err="1" smtClean="0"/>
              <a:t>המיכל</a:t>
            </a:r>
            <a:r>
              <a:rPr lang="he-IL" sz="3600" dirty="0" smtClean="0"/>
              <a:t> כבד יותר – לפני או אחרי המילוי?</a:t>
            </a:r>
          </a:p>
          <a:p>
            <a:pPr marL="50800" indent="0">
              <a:buNone/>
            </a:pPr>
            <a:r>
              <a:rPr lang="he-IL" sz="3600" dirty="0" smtClean="0"/>
              <a:t>מדוע?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מתואר?</a:t>
            </a:r>
            <a:endParaRPr lang="he-IL" dirty="0"/>
          </a:p>
        </p:txBody>
      </p:sp>
      <p:pic>
        <p:nvPicPr>
          <p:cNvPr id="7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3117" t="12401" r="52128" b="57093"/>
          <a:stretch/>
        </p:blipFill>
        <p:spPr>
          <a:xfrm>
            <a:off x="1050130" y="3271765"/>
            <a:ext cx="5257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9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1256701" y="179100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600" dirty="0" smtClean="0"/>
              <a:t>חולים עם קשיי נשימה משתמשים </a:t>
            </a:r>
            <a:r>
              <a:rPr lang="he-IL" sz="3600" dirty="0" err="1" smtClean="0"/>
              <a:t>במיכלי</a:t>
            </a:r>
            <a:r>
              <a:rPr lang="he-IL" sz="3600" dirty="0" smtClean="0"/>
              <a:t> אוויר.</a:t>
            </a:r>
          </a:p>
          <a:p>
            <a:pPr marL="50800" indent="0">
              <a:buNone/>
            </a:pPr>
            <a:r>
              <a:rPr lang="he-IL" sz="3600" dirty="0" smtClean="0"/>
              <a:t>מתי </a:t>
            </a:r>
            <a:r>
              <a:rPr lang="he-IL" sz="3600" dirty="0" err="1" smtClean="0"/>
              <a:t>המיכל</a:t>
            </a:r>
            <a:r>
              <a:rPr lang="he-IL" sz="3600" dirty="0" smtClean="0"/>
              <a:t> כבד יותר – לפני או אחרי המילוי?</a:t>
            </a:r>
          </a:p>
          <a:p>
            <a:pPr marL="50800" indent="0">
              <a:buNone/>
            </a:pPr>
            <a:r>
              <a:rPr lang="he-IL" sz="3600" dirty="0" smtClean="0"/>
              <a:t>מדוע?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איזה מאפיין של האוויר כחומר מתואר?</a:t>
            </a:r>
            <a:endParaRPr lang="he-IL" dirty="0"/>
          </a:p>
        </p:txBody>
      </p:sp>
      <p:pic>
        <p:nvPicPr>
          <p:cNvPr id="7" name="Picture 828330">
            <a:extLst>
              <a:ext uri="{FF2B5EF4-FFF2-40B4-BE49-F238E27FC236}">
                <a16:creationId xmlns:a16="http://schemas.microsoft.com/office/drawing/2014/main" id="{87A53DE8-7359-499B-AD1A-495E151B788F}"/>
              </a:ext>
            </a:extLst>
          </p:cNvPr>
          <p:cNvPicPr/>
          <p:nvPr/>
        </p:nvPicPr>
        <p:blipFill rotWithShape="1">
          <a:blip r:embed="rId3"/>
          <a:srcRect l="3117" t="12401" r="52128" b="57093"/>
          <a:stretch/>
        </p:blipFill>
        <p:spPr>
          <a:xfrm>
            <a:off x="919976" y="3174457"/>
            <a:ext cx="5257800" cy="3171825"/>
          </a:xfrm>
          <a:prstGeom prst="rect">
            <a:avLst/>
          </a:prstGeom>
        </p:spPr>
      </p:pic>
      <p:sp>
        <p:nvSpPr>
          <p:cNvPr id="8" name="מלבן מעוגל 7"/>
          <p:cNvSpPr/>
          <p:nvPr/>
        </p:nvSpPr>
        <p:spPr>
          <a:xfrm>
            <a:off x="6644656" y="3439032"/>
            <a:ext cx="3090862" cy="30219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/>
              <a:t>לאוויר יש </a:t>
            </a:r>
            <a:r>
              <a:rPr lang="he-IL" sz="4000" b="1" dirty="0" smtClean="0">
                <a:solidFill>
                  <a:schemeClr val="accent2"/>
                </a:solidFill>
              </a:rPr>
              <a:t>כמות</a:t>
            </a:r>
            <a:r>
              <a:rPr lang="he-IL" sz="4000" b="1" dirty="0" smtClean="0"/>
              <a:t> (מסה)</a:t>
            </a: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826038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002363" y="573088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מהו האוויר? </a:t>
            </a:r>
            <a:r>
              <a:rPr lang="he-IL" dirty="0"/>
              <a:t> </a:t>
            </a:r>
            <a:r>
              <a:rPr lang="he-IL" dirty="0" smtClean="0"/>
              <a:t>ממה הוא מורכב?</a:t>
            </a:r>
            <a:endParaRPr lang="he-IL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>
          <a:xfrm>
            <a:off x="471488" y="1539875"/>
            <a:ext cx="10810875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sz="3600" dirty="0"/>
              <a:t>האוויר הוא תערובת של </a:t>
            </a:r>
            <a:r>
              <a:rPr lang="he-IL" sz="3600" dirty="0" smtClean="0"/>
              <a:t>חומרים במצב צבירה גז:</a:t>
            </a:r>
            <a:endParaRPr lang="he-IL" sz="3600" dirty="0"/>
          </a:p>
          <a:p>
            <a:pPr marL="50800" indent="0">
              <a:buNone/>
            </a:pPr>
            <a:r>
              <a:rPr lang="he-IL" dirty="0"/>
              <a:t> 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1"/>
          <a:stretch/>
        </p:blipFill>
        <p:spPr bwMode="auto">
          <a:xfrm>
            <a:off x="1664280" y="2444873"/>
            <a:ext cx="8759825" cy="441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73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44952" y="1825624"/>
            <a:ext cx="10508848" cy="4841393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dirty="0"/>
              <a:t>     </a:t>
            </a:r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47775" y="618521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מה נלמד היום?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6760232-7B96-4FDD-A1AD-01864C0F8418}"/>
              </a:ext>
            </a:extLst>
          </p:cNvPr>
          <p:cNvSpPr txBox="1"/>
          <p:nvPr/>
        </p:nvSpPr>
        <p:spPr>
          <a:xfrm>
            <a:off x="829606" y="1822448"/>
            <a:ext cx="10508848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האם האוויר הוא חומר?</a:t>
            </a:r>
          </a:p>
          <a:p>
            <a:pPr marL="457200" indent="-45720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מהן תכונות האוויר?</a:t>
            </a:r>
          </a:p>
          <a:p>
            <a:pPr marL="457200" indent="-45720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מהו הרכב האוויר?</a:t>
            </a:r>
          </a:p>
          <a:p>
            <a:pPr marL="457200" indent="-45720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מהם שימושי האוויר?</a:t>
            </a:r>
            <a:endParaRPr lang="he-IL" sz="32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99054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47775" y="600370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תכונות של חומרים</a:t>
            </a:r>
            <a:endParaRPr lang="he-IL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512559467"/>
              </p:ext>
            </p:extLst>
          </p:nvPr>
        </p:nvGraphicFramePr>
        <p:xfrm>
          <a:off x="2031999" y="1728788"/>
          <a:ext cx="8683625" cy="4409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113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762125"/>
            <a:ext cx="21526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3990976" y="2047894"/>
            <a:ext cx="6538912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e-IL" sz="3200" b="1" dirty="0" smtClean="0">
                <a:solidFill>
                  <a:schemeClr val="accent2"/>
                </a:solidFill>
              </a:rPr>
              <a:t>חלונות תרמיים:</a:t>
            </a:r>
          </a:p>
          <a:p>
            <a:pPr marL="50800" indent="0">
              <a:buNone/>
            </a:pPr>
            <a:r>
              <a:rPr lang="he-IL" sz="3200" dirty="0" smtClean="0"/>
              <a:t>חלונות בעלי זכוכית כפולה.</a:t>
            </a:r>
          </a:p>
          <a:p>
            <a:pPr marL="50800" indent="0">
              <a:buNone/>
            </a:pPr>
            <a:r>
              <a:rPr lang="he-IL" sz="3200" dirty="0" smtClean="0"/>
              <a:t>בין שתי הזכוכיות כלוא אוויר.</a:t>
            </a:r>
          </a:p>
          <a:p>
            <a:pPr marL="50800" indent="0">
              <a:buNone/>
            </a:pPr>
            <a:r>
              <a:rPr lang="he-IL" sz="3200" dirty="0" smtClean="0"/>
              <a:t>החלון שומר שטמפרטורת הבית</a:t>
            </a:r>
          </a:p>
          <a:p>
            <a:pPr marL="50800" indent="0">
              <a:buNone/>
            </a:pPr>
            <a:r>
              <a:rPr lang="he-IL" sz="3200" dirty="0" smtClean="0"/>
              <a:t>תושפע  פחות מהטמפרטורה בחוץ.</a:t>
            </a:r>
          </a:p>
          <a:p>
            <a:pPr>
              <a:buFont typeface="Wingdings" pitchFamily="2" charset="2"/>
              <a:buChar char="Ø"/>
            </a:pPr>
            <a:endParaRPr lang="he-IL" sz="40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014663" y="653168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תכונות האוויר</a:t>
            </a:r>
            <a:endParaRPr lang="he-IL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-1" y="0"/>
            <a:ext cx="2900363" cy="1957388"/>
            <a:chOff x="2984996" y="2340454"/>
            <a:chExt cx="2713632" cy="16281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מלבן 5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6374679"/>
                <a:satOff val="0"/>
                <a:lumOff val="4235"/>
                <a:alphaOff val="0"/>
              </a:schemeClr>
            </a:fillRef>
            <a:effectRef idx="2">
              <a:schemeClr val="accent5">
                <a:hueOff val="6374679"/>
                <a:satOff val="0"/>
                <a:lumOff val="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לבן 6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800" kern="1200" dirty="0" smtClean="0"/>
                <a:t>האוויר מבודד חום</a:t>
              </a:r>
              <a:endParaRPr lang="he-IL" sz="4800" kern="1200" dirty="0"/>
            </a:p>
          </p:txBody>
        </p:sp>
      </p:grp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10922"/>
          <a:stretch/>
        </p:blipFill>
        <p:spPr bwMode="auto">
          <a:xfrm>
            <a:off x="10441372" y="3886200"/>
            <a:ext cx="1750628" cy="309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4" r="30417"/>
          <a:stretch/>
        </p:blipFill>
        <p:spPr bwMode="auto">
          <a:xfrm>
            <a:off x="871538" y="2202974"/>
            <a:ext cx="2143125" cy="465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מחבר ישר 8"/>
          <p:cNvCxnSpPr/>
          <p:nvPr/>
        </p:nvCxnSpPr>
        <p:spPr>
          <a:xfrm flipH="1">
            <a:off x="3014663" y="2943225"/>
            <a:ext cx="628650" cy="8286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 flipH="1">
            <a:off x="3048001" y="3248025"/>
            <a:ext cx="628650" cy="8286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 flipH="1">
            <a:off x="3014663" y="3662362"/>
            <a:ext cx="628650" cy="8286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H="1">
            <a:off x="3048001" y="4038600"/>
            <a:ext cx="628650" cy="8286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5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00362" y="618694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שימושים נוספים בתכונת בידוד החום</a:t>
            </a:r>
            <a:endParaRPr lang="he-IL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-1" y="0"/>
            <a:ext cx="2900363" cy="1957388"/>
            <a:chOff x="2984996" y="2340454"/>
            <a:chExt cx="2713632" cy="16281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מלבן 5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6374679"/>
                <a:satOff val="0"/>
                <a:lumOff val="4235"/>
                <a:alphaOff val="0"/>
              </a:schemeClr>
            </a:fillRef>
            <a:effectRef idx="2">
              <a:schemeClr val="accent5">
                <a:hueOff val="6374679"/>
                <a:satOff val="0"/>
                <a:lumOff val="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לבן 6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800" kern="1200" dirty="0" smtClean="0"/>
                <a:t>האוויר מבודד חום</a:t>
              </a:r>
              <a:endParaRPr lang="he-IL" sz="4800" kern="1200" dirty="0"/>
            </a:p>
          </p:txBody>
        </p:sp>
      </p:grpSp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343150"/>
            <a:ext cx="3343274" cy="334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70" y="2386012"/>
            <a:ext cx="3300412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5" y="2446733"/>
            <a:ext cx="3239691" cy="32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6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01" y="2778745"/>
            <a:ext cx="5002578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4965778" y="1957388"/>
            <a:ext cx="6538912" cy="4351338"/>
          </a:xfrm>
        </p:spPr>
        <p:txBody>
          <a:bodyPr>
            <a:noAutofit/>
          </a:bodyPr>
          <a:lstStyle/>
          <a:p>
            <a:r>
              <a:rPr lang="he-IL" sz="3200" dirty="0" smtClean="0">
                <a:solidFill>
                  <a:schemeClr val="tx1"/>
                </a:solidFill>
              </a:rPr>
              <a:t>קחו מזרק ופתחו את הבוכנה שלו.</a:t>
            </a:r>
          </a:p>
          <a:p>
            <a:r>
              <a:rPr lang="he-IL" sz="3200" dirty="0" smtClean="0">
                <a:solidFill>
                  <a:schemeClr val="tx1"/>
                </a:solidFill>
              </a:rPr>
              <a:t>סגרו את פתח המזרק בעזרת האצבע.</a:t>
            </a:r>
          </a:p>
          <a:p>
            <a:r>
              <a:rPr lang="he-IL" sz="3200" dirty="0" smtClean="0">
                <a:solidFill>
                  <a:schemeClr val="tx1"/>
                </a:solidFill>
              </a:rPr>
              <a:t>נסו לסגור את הבוכנה מבלי לשחרר 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he-IL" sz="3200" dirty="0" smtClean="0">
                <a:solidFill>
                  <a:schemeClr val="tx1"/>
                </a:solidFill>
              </a:rPr>
              <a:t>את פיית המזרק.</a:t>
            </a:r>
          </a:p>
          <a:p>
            <a:r>
              <a:rPr lang="he-IL" sz="3200" dirty="0" smtClean="0">
                <a:solidFill>
                  <a:schemeClr val="tx1"/>
                </a:solidFill>
              </a:rPr>
              <a:t>האם הצלחתם לדחוס את האוויר?</a:t>
            </a:r>
          </a:p>
          <a:p>
            <a:pPr>
              <a:buFont typeface="Wingdings" pitchFamily="2" charset="2"/>
              <a:buChar char="Ø"/>
            </a:pPr>
            <a:endParaRPr lang="he-IL" sz="40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00362" y="618694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תכונות האוויר</a:t>
            </a:r>
            <a:endParaRPr lang="he-IL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-1" y="0"/>
            <a:ext cx="2900363" cy="1957388"/>
            <a:chOff x="2984996" y="2340454"/>
            <a:chExt cx="2713632" cy="16281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מלבן 5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6374679"/>
                <a:satOff val="0"/>
                <a:lumOff val="4235"/>
                <a:alphaOff val="0"/>
              </a:schemeClr>
            </a:fillRef>
            <a:effectRef idx="2">
              <a:schemeClr val="accent5">
                <a:hueOff val="6374679"/>
                <a:satOff val="0"/>
                <a:lumOff val="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לבן 6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800" kern="1200" dirty="0" smtClean="0"/>
                <a:t>האוויר דחיס</a:t>
              </a:r>
              <a:endParaRPr lang="he-IL" sz="4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9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5214938" y="1853300"/>
            <a:ext cx="6538912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he-IL" sz="4000" dirty="0" smtClean="0"/>
              <a:t>ריחות מתפשטים באוויר </a:t>
            </a:r>
            <a:endParaRPr lang="he-IL" sz="40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00362" y="526082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תכונות האוויר</a:t>
            </a:r>
            <a:endParaRPr lang="he-IL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-1" y="0"/>
            <a:ext cx="2900363" cy="1957388"/>
            <a:chOff x="2984996" y="2340454"/>
            <a:chExt cx="2713632" cy="16281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מלבן 5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6374679"/>
                <a:satOff val="0"/>
                <a:lumOff val="4235"/>
                <a:alphaOff val="0"/>
              </a:schemeClr>
            </a:fillRef>
            <a:effectRef idx="2">
              <a:schemeClr val="accent5">
                <a:hueOff val="6374679"/>
                <a:satOff val="0"/>
                <a:lumOff val="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לבן 6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800" kern="1200" dirty="0" smtClean="0"/>
                <a:t>האוויר מתפשט</a:t>
              </a:r>
              <a:endParaRPr lang="he-IL" sz="4800" kern="1200" dirty="0"/>
            </a:p>
          </p:txBody>
        </p:sp>
      </p:grp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57" y="3100039"/>
            <a:ext cx="4494210" cy="371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492" y="2977376"/>
            <a:ext cx="2872159" cy="383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5214938" y="1853300"/>
            <a:ext cx="6538912" cy="4351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he-IL" sz="4000" dirty="0" smtClean="0"/>
              <a:t>החמצן שבאוויר נחוץ לבעירה.</a:t>
            </a:r>
            <a:endParaRPr lang="he-IL" sz="40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81229" y="618694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תכונות האוויר</a:t>
            </a:r>
            <a:endParaRPr lang="he-IL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-1" y="0"/>
            <a:ext cx="2900363" cy="1957388"/>
            <a:chOff x="2984996" y="2340454"/>
            <a:chExt cx="2713632" cy="16281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מלבן 5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6374679"/>
                <a:satOff val="0"/>
                <a:lumOff val="4235"/>
                <a:alphaOff val="0"/>
              </a:schemeClr>
            </a:fillRef>
            <a:effectRef idx="2">
              <a:schemeClr val="accent5">
                <a:hueOff val="6374679"/>
                <a:satOff val="0"/>
                <a:lumOff val="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מלבן 6"/>
            <p:cNvSpPr/>
            <p:nvPr/>
          </p:nvSpPr>
          <p:spPr>
            <a:xfrm>
              <a:off x="2984996" y="2340454"/>
              <a:ext cx="2713632" cy="16281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4800" kern="1200" dirty="0" smtClean="0"/>
                <a:t>נחוץ לבעירה</a:t>
              </a:r>
              <a:endParaRPr lang="he-IL" sz="4800" kern="1200" dirty="0"/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94" y="2752725"/>
            <a:ext cx="54673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35617" y="591365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חידון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335617" y="1905628"/>
            <a:ext cx="9618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/>
              <a:t> </a:t>
            </a:r>
            <a:r>
              <a:rPr lang="he-IL" sz="3200" dirty="0" smtClean="0"/>
              <a:t>איזה מהתכונות הבאות </a:t>
            </a:r>
            <a:r>
              <a:rPr lang="he-IL" sz="4000" dirty="0" smtClean="0">
                <a:solidFill>
                  <a:schemeClr val="accent2"/>
                </a:solidFill>
              </a:rPr>
              <a:t>לא</a:t>
            </a:r>
            <a:r>
              <a:rPr lang="he-IL" sz="3200" dirty="0" smtClean="0"/>
              <a:t> מאפיינת את האוויר?</a:t>
            </a:r>
            <a:endParaRPr lang="he-IL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407821"/>
            <a:ext cx="1497807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8956" y="407821"/>
            <a:ext cx="1540938" cy="549601"/>
          </a:xfrm>
          <a:prstGeom prst="rect">
            <a:avLst/>
          </a:prstGeom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822000147"/>
              </p:ext>
            </p:extLst>
          </p:nvPr>
        </p:nvGraphicFramePr>
        <p:xfrm>
          <a:off x="2410089" y="2814637"/>
          <a:ext cx="7469188" cy="33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3458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35617" y="725067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חידון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335617" y="1905628"/>
            <a:ext cx="9618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/>
              <a:t> </a:t>
            </a:r>
            <a:r>
              <a:rPr lang="he-IL" sz="3200" dirty="0" smtClean="0"/>
              <a:t>איזה מהתכונות הבאות </a:t>
            </a:r>
            <a:r>
              <a:rPr lang="he-IL" sz="4000" dirty="0" smtClean="0">
                <a:solidFill>
                  <a:schemeClr val="accent2"/>
                </a:solidFill>
              </a:rPr>
              <a:t>לא</a:t>
            </a:r>
            <a:r>
              <a:rPr lang="he-IL" sz="3200" dirty="0" smtClean="0"/>
              <a:t> מאפיינת את האוויר?</a:t>
            </a:r>
            <a:endParaRPr lang="he-IL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407821"/>
            <a:ext cx="1497807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2616520377"/>
              </p:ext>
            </p:extLst>
          </p:nvPr>
        </p:nvGraphicFramePr>
        <p:xfrm>
          <a:off x="2410089" y="2814637"/>
          <a:ext cx="7469188" cy="33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46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35617" y="600853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חידון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335617" y="1905628"/>
            <a:ext cx="9618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 smtClean="0"/>
              <a:t>האם האוויר הוא מוליך חום טוב?</a:t>
            </a:r>
            <a:endParaRPr lang="he-IL" sz="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407821"/>
            <a:ext cx="1497807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8956" y="407821"/>
            <a:ext cx="1540938" cy="549601"/>
          </a:xfrm>
          <a:prstGeom prst="rect">
            <a:avLst/>
          </a:prstGeom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1344001978"/>
              </p:ext>
            </p:extLst>
          </p:nvPr>
        </p:nvGraphicFramePr>
        <p:xfrm>
          <a:off x="2410089" y="2814637"/>
          <a:ext cx="7469188" cy="33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621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35617" y="600853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חידון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335617" y="1905628"/>
            <a:ext cx="9618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 smtClean="0"/>
              <a:t>האם האוויר הוא מוליך חום טוב?</a:t>
            </a:r>
            <a:endParaRPr lang="he-IL" sz="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407821"/>
            <a:ext cx="1497807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2383988040"/>
              </p:ext>
            </p:extLst>
          </p:nvPr>
        </p:nvGraphicFramePr>
        <p:xfrm>
          <a:off x="2410089" y="2814637"/>
          <a:ext cx="7469188" cy="33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93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e-IL" sz="3600" dirty="0"/>
              <a:t>מחברת וכלי </a:t>
            </a:r>
            <a:r>
              <a:rPr lang="he-IL" sz="3600" dirty="0" smtClean="0"/>
              <a:t>כתיבה.</a:t>
            </a:r>
            <a:endParaRPr lang="he-IL" sz="3600" dirty="0"/>
          </a:p>
          <a:p>
            <a:pPr>
              <a:buFont typeface="Wingdings" panose="05000000000000000000" pitchFamily="2" charset="2"/>
              <a:buChar char="q"/>
            </a:pPr>
            <a:r>
              <a:rPr lang="he-IL" sz="3600" dirty="0" smtClean="0"/>
              <a:t>קערת מים גדולה.</a:t>
            </a:r>
            <a:endParaRPr lang="he-IL" sz="3600" dirty="0"/>
          </a:p>
          <a:p>
            <a:pPr>
              <a:buFont typeface="Wingdings" panose="05000000000000000000" pitchFamily="2" charset="2"/>
              <a:buChar char="q"/>
            </a:pPr>
            <a:r>
              <a:rPr lang="he-IL" sz="3600" dirty="0" smtClean="0"/>
              <a:t>בקבוק של  ½ ליטר מרוקן ממשקה.</a:t>
            </a:r>
            <a:endParaRPr lang="he-IL" sz="3600" dirty="0"/>
          </a:p>
          <a:p>
            <a:pPr>
              <a:buFont typeface="Wingdings" panose="05000000000000000000" pitchFamily="2" charset="2"/>
              <a:buChar char="q"/>
            </a:pPr>
            <a:r>
              <a:rPr lang="he-IL" sz="3600" dirty="0" smtClean="0"/>
              <a:t>כוס.</a:t>
            </a:r>
            <a:endParaRPr lang="he-IL" sz="3600" dirty="0"/>
          </a:p>
          <a:p>
            <a:pPr>
              <a:buFont typeface="Wingdings" panose="05000000000000000000" pitchFamily="2" charset="2"/>
              <a:buChar char="q"/>
            </a:pPr>
            <a:r>
              <a:rPr lang="he-IL" sz="3600" dirty="0" smtClean="0"/>
              <a:t>נייר.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e-IL" sz="3600" dirty="0" smtClean="0"/>
              <a:t>מזרק.</a:t>
            </a: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מה להכין לשיעור?</a:t>
            </a:r>
          </a:p>
        </p:txBody>
      </p:sp>
    </p:spTree>
    <p:extLst>
      <p:ext uri="{BB962C8B-B14F-4D97-AF65-F5344CB8AC3E}">
        <p14:creationId xmlns:p14="http://schemas.microsoft.com/office/powerpoint/2010/main" val="1499682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35617" y="600853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חידון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335617" y="1905628"/>
            <a:ext cx="9618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/>
              <a:t> </a:t>
            </a:r>
            <a:r>
              <a:rPr lang="he-IL" sz="3200" dirty="0" smtClean="0"/>
              <a:t>מדוע מכניסים שכבת אוויר בין שתי זכוכיות החלון?</a:t>
            </a:r>
            <a:endParaRPr lang="he-IL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407821"/>
            <a:ext cx="1497807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1966736698"/>
              </p:ext>
            </p:extLst>
          </p:nvPr>
        </p:nvGraphicFramePr>
        <p:xfrm>
          <a:off x="2410089" y="2814637"/>
          <a:ext cx="7469188" cy="33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8956" y="407821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35617" y="600853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חידון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335617" y="1905628"/>
            <a:ext cx="9618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dirty="0"/>
              <a:t> </a:t>
            </a:r>
            <a:r>
              <a:rPr lang="he-IL" sz="3200" dirty="0" smtClean="0"/>
              <a:t>מדוע מכניסים שכבת אוויר בין שתי זכוכיות החלון?</a:t>
            </a:r>
            <a:endParaRPr lang="he-IL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407821"/>
            <a:ext cx="1497807" cy="14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535175499"/>
              </p:ext>
            </p:extLst>
          </p:nvPr>
        </p:nvGraphicFramePr>
        <p:xfrm>
          <a:off x="2410089" y="2814637"/>
          <a:ext cx="7469188" cy="33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057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471613" y="663126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מה למדנו?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649942" y="1705602"/>
            <a:ext cx="96181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התנסינו ולמדנו שהאוויר הוא חומר: יש לו מסה ונפח.</a:t>
            </a:r>
          </a:p>
          <a:p>
            <a:pPr marL="457200" lvl="0" indent="-457200"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ניתחנו תרשים שמייצג את הרכב האוויר.</a:t>
            </a:r>
          </a:p>
          <a:p>
            <a:pPr marL="457200" lvl="0" indent="-457200"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הכרנו תכונות של האוויר: דחיסות, בידוד חום, התפשטות.</a:t>
            </a:r>
          </a:p>
          <a:p>
            <a:pPr marL="457200" lvl="0" indent="-457200"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he-IL" sz="3200" dirty="0" smtClean="0"/>
              <a:t>הכרנו שימושים יום יומיים באוויר ואת חשיבותו.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6422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306661" y="623365"/>
            <a:ext cx="9889977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כיצד משפיעה הטמפרטורה </a:t>
            </a:r>
            <a:r>
              <a:rPr lang="he-IL" dirty="0"/>
              <a:t>על </a:t>
            </a:r>
            <a:r>
              <a:rPr lang="he-IL" dirty="0" smtClean="0"/>
              <a:t>נפח האוויר?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700F6C41-AEAC-449C-B812-48687DF2F47C}"/>
              </a:ext>
            </a:extLst>
          </p:cNvPr>
          <p:cNvSpPr/>
          <p:nvPr/>
        </p:nvSpPr>
        <p:spPr>
          <a:xfrm>
            <a:off x="1578505" y="2234240"/>
            <a:ext cx="96181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he-IL" sz="4000" dirty="0" smtClean="0"/>
              <a:t>נפחו בלון וקשרו אותו.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he-IL" sz="4000" dirty="0" smtClean="0"/>
              <a:t>הכניסו את הבלון להקפאה למשך כשעה.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he-IL" sz="4000" dirty="0" smtClean="0">
                <a:solidFill>
                  <a:schemeClr val="accent2"/>
                </a:solidFill>
              </a:rPr>
              <a:t>שערו</a:t>
            </a:r>
            <a:r>
              <a:rPr lang="he-IL" sz="4000" dirty="0" smtClean="0"/>
              <a:t> – מה יקרה לנפח הבלון?</a:t>
            </a:r>
          </a:p>
          <a:p>
            <a:pPr marL="571500" indent="-571500" algn="r" rtl="1">
              <a:buFont typeface="Wingdings" panose="05000000000000000000" pitchFamily="2" charset="2"/>
              <a:buChar char="Ø"/>
            </a:pPr>
            <a:r>
              <a:rPr lang="he-IL" sz="4000" dirty="0" smtClean="0"/>
              <a:t>כעבור שעה, בדקו אם צדקתם בהשערתכם. </a:t>
            </a:r>
            <a:endParaRPr lang="he-IL" sz="4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1666875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מה בבקבוק?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95" y="1825625"/>
            <a:ext cx="3757612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25473" y="638175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מה בבקבוק?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57" y="1897925"/>
            <a:ext cx="3676657" cy="40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395" y="3407569"/>
            <a:ext cx="3075223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הסבר ענן 1"/>
          <p:cNvSpPr/>
          <p:nvPr/>
        </p:nvSpPr>
        <p:spPr>
          <a:xfrm>
            <a:off x="2635015" y="1358175"/>
            <a:ext cx="5643562" cy="4243388"/>
          </a:xfrm>
          <a:prstGeom prst="cloudCallout">
            <a:avLst>
              <a:gd name="adj1" fmla="val 79075"/>
              <a:gd name="adj2" fmla="val 282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200" dirty="0" smtClean="0"/>
              <a:t>     שאלה מוזרה,</a:t>
            </a:r>
          </a:p>
          <a:p>
            <a:pPr algn="ctr" rtl="1"/>
            <a:r>
              <a:rPr lang="he-IL" sz="3200" dirty="0" smtClean="0"/>
              <a:t>הרי אפשר לראות שאין עכשיו כלום בתוך הבקבוק הזה.</a:t>
            </a:r>
          </a:p>
          <a:p>
            <a:pPr algn="ctr" rtl="1"/>
            <a:r>
              <a:rPr lang="he-IL" sz="3200" dirty="0" smtClean="0"/>
              <a:t>הוא ריק,</a:t>
            </a:r>
          </a:p>
          <a:p>
            <a:pPr algn="ctr" rtl="1"/>
            <a:r>
              <a:rPr lang="he-IL" sz="3200" dirty="0" smtClean="0"/>
              <a:t>ניתן להשליך אותו לעמדת </a:t>
            </a:r>
            <a:r>
              <a:rPr lang="he-IL" sz="3200" dirty="0" err="1" smtClean="0"/>
              <a:t>המיחזור</a:t>
            </a:r>
            <a:r>
              <a:rPr lang="he-IL" sz="3200" dirty="0" smtClean="0"/>
              <a:t>..</a:t>
            </a:r>
            <a:endParaRPr lang="he-IL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129239" y="6550223"/>
            <a:ext cx="43053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תמונה מהספר 'מעשה בראשית' לכיתה ה' הוצאת רמות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5010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התנסות: מה בבקבוק?</a:t>
            </a:r>
            <a:endParaRPr lang="he-IL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>
          <a:xfrm>
            <a:off x="542925" y="1825625"/>
            <a:ext cx="1081087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e-IL" sz="3200" dirty="0" smtClean="0"/>
              <a:t>הכניסו בקבוק מרוקן מנוזל לתוך קערת מים על פי האיור.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200" dirty="0" smtClean="0"/>
              <a:t>נסו להשקיע את הבקבוק בעדינות בתוך הקערה.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200" dirty="0" smtClean="0"/>
              <a:t>ערכו תצפית על פיית הבקבוק.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e-IL" sz="3200" dirty="0" smtClean="0"/>
              <a:t>מה ראיתם?</a:t>
            </a:r>
          </a:p>
          <a:p>
            <a:pPr marL="50800" indent="0">
              <a:buNone/>
            </a:pPr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grpSp>
        <p:nvGrpSpPr>
          <p:cNvPr id="5" name="Group 492375">
            <a:extLst>
              <a:ext uri="{FF2B5EF4-FFF2-40B4-BE49-F238E27FC236}">
                <a16:creationId xmlns:a16="http://schemas.microsoft.com/office/drawing/2014/main" id="{3D71858C-B568-49E8-95F0-20F6FDEF650F}"/>
              </a:ext>
            </a:extLst>
          </p:cNvPr>
          <p:cNvGrpSpPr/>
          <p:nvPr/>
        </p:nvGrpSpPr>
        <p:grpSpPr>
          <a:xfrm>
            <a:off x="99087" y="3663629"/>
            <a:ext cx="7122503" cy="2513334"/>
            <a:chOff x="0" y="0"/>
            <a:chExt cx="4856131" cy="1421467"/>
          </a:xfrm>
        </p:grpSpPr>
        <p:sp>
          <p:nvSpPr>
            <p:cNvPr id="6" name="Shape 17678">
              <a:extLst>
                <a:ext uri="{FF2B5EF4-FFF2-40B4-BE49-F238E27FC236}">
                  <a16:creationId xmlns:a16="http://schemas.microsoft.com/office/drawing/2014/main" id="{A1EA000B-F239-4265-A143-2F96C6B9BE9A}"/>
                </a:ext>
              </a:extLst>
            </p:cNvPr>
            <p:cNvSpPr/>
            <p:nvPr/>
          </p:nvSpPr>
          <p:spPr>
            <a:xfrm>
              <a:off x="1286753" y="212839"/>
              <a:ext cx="2017687" cy="322098"/>
            </a:xfrm>
            <a:custGeom>
              <a:avLst/>
              <a:gdLst/>
              <a:ahLst/>
              <a:cxnLst/>
              <a:rect l="0" t="0" r="0" b="0"/>
              <a:pathLst>
                <a:path w="2017687" h="322098">
                  <a:moveTo>
                    <a:pt x="963293" y="74"/>
                  </a:moveTo>
                  <a:cubicBezTo>
                    <a:pt x="1372730" y="0"/>
                    <a:pt x="1895742" y="1195"/>
                    <a:pt x="1895742" y="1195"/>
                  </a:cubicBezTo>
                  <a:cubicBezTo>
                    <a:pt x="1895742" y="1195"/>
                    <a:pt x="2016112" y="25972"/>
                    <a:pt x="2016874" y="141428"/>
                  </a:cubicBezTo>
                  <a:cubicBezTo>
                    <a:pt x="2017624" y="256884"/>
                    <a:pt x="2017687" y="322098"/>
                    <a:pt x="2017687" y="322098"/>
                  </a:cubicBezTo>
                  <a:lnTo>
                    <a:pt x="20472" y="307341"/>
                  </a:lnTo>
                  <a:cubicBezTo>
                    <a:pt x="20472" y="307341"/>
                    <a:pt x="0" y="168123"/>
                    <a:pt x="85255" y="182690"/>
                  </a:cubicBezTo>
                  <a:cubicBezTo>
                    <a:pt x="85255" y="182690"/>
                    <a:pt x="135115" y="176518"/>
                    <a:pt x="130454" y="227877"/>
                  </a:cubicBezTo>
                  <a:lnTo>
                    <a:pt x="260896" y="227877"/>
                  </a:lnTo>
                  <a:cubicBezTo>
                    <a:pt x="260896" y="227877"/>
                    <a:pt x="281102" y="3734"/>
                    <a:pt x="535153" y="1195"/>
                  </a:cubicBezTo>
                  <a:cubicBezTo>
                    <a:pt x="614543" y="405"/>
                    <a:pt x="777185" y="109"/>
                    <a:pt x="963293" y="7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E8E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" name="Shape 17679">
              <a:extLst>
                <a:ext uri="{FF2B5EF4-FFF2-40B4-BE49-F238E27FC236}">
                  <a16:creationId xmlns:a16="http://schemas.microsoft.com/office/drawing/2014/main" id="{C6EEF9CF-FBEB-4C15-BCAB-8367E410FBE8}"/>
                </a:ext>
              </a:extLst>
            </p:cNvPr>
            <p:cNvSpPr/>
            <p:nvPr/>
          </p:nvSpPr>
          <p:spPr>
            <a:xfrm>
              <a:off x="657316" y="16672"/>
              <a:ext cx="3281070" cy="1371530"/>
            </a:xfrm>
            <a:custGeom>
              <a:avLst/>
              <a:gdLst/>
              <a:ahLst/>
              <a:cxnLst/>
              <a:rect l="0" t="0" r="0" b="0"/>
              <a:pathLst>
                <a:path w="3281070" h="1371530">
                  <a:moveTo>
                    <a:pt x="55181" y="1302"/>
                  </a:moveTo>
                  <a:cubicBezTo>
                    <a:pt x="69370" y="0"/>
                    <a:pt x="80721" y="3931"/>
                    <a:pt x="80721" y="3931"/>
                  </a:cubicBezTo>
                  <a:lnTo>
                    <a:pt x="124485" y="3931"/>
                  </a:lnTo>
                  <a:cubicBezTo>
                    <a:pt x="140208" y="87611"/>
                    <a:pt x="217043" y="79610"/>
                    <a:pt x="217043" y="79610"/>
                  </a:cubicBezTo>
                  <a:cubicBezTo>
                    <a:pt x="217043" y="1046106"/>
                    <a:pt x="1581150" y="1172483"/>
                    <a:pt x="1581150" y="1172483"/>
                  </a:cubicBezTo>
                  <a:cubicBezTo>
                    <a:pt x="1581150" y="1250398"/>
                    <a:pt x="1665097" y="1248772"/>
                    <a:pt x="1665097" y="1248772"/>
                  </a:cubicBezTo>
                  <a:lnTo>
                    <a:pt x="2159864" y="1248772"/>
                  </a:lnTo>
                  <a:cubicBezTo>
                    <a:pt x="2159864" y="1248772"/>
                    <a:pt x="2243722" y="1250398"/>
                    <a:pt x="2243722" y="1172483"/>
                  </a:cubicBezTo>
                  <a:cubicBezTo>
                    <a:pt x="2243722" y="1172483"/>
                    <a:pt x="2877503" y="1113492"/>
                    <a:pt x="3281070" y="769842"/>
                  </a:cubicBezTo>
                  <a:cubicBezTo>
                    <a:pt x="2900159" y="1221289"/>
                    <a:pt x="2122589" y="1293616"/>
                    <a:pt x="2122589" y="1293616"/>
                  </a:cubicBezTo>
                  <a:cubicBezTo>
                    <a:pt x="2122589" y="1371530"/>
                    <a:pt x="2038731" y="1369905"/>
                    <a:pt x="2038731" y="1369905"/>
                  </a:cubicBezTo>
                  <a:lnTo>
                    <a:pt x="1543965" y="1369905"/>
                  </a:lnTo>
                  <a:cubicBezTo>
                    <a:pt x="1543965" y="1369905"/>
                    <a:pt x="1460018" y="1371530"/>
                    <a:pt x="1460018" y="1293616"/>
                  </a:cubicBezTo>
                  <a:cubicBezTo>
                    <a:pt x="1460018" y="1293616"/>
                    <a:pt x="95910" y="1167238"/>
                    <a:pt x="95910" y="200742"/>
                  </a:cubicBezTo>
                  <a:cubicBezTo>
                    <a:pt x="95910" y="200742"/>
                    <a:pt x="0" y="211715"/>
                    <a:pt x="0" y="93847"/>
                  </a:cubicBezTo>
                  <a:cubicBezTo>
                    <a:pt x="0" y="20179"/>
                    <a:pt x="31532" y="3472"/>
                    <a:pt x="55181" y="130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F3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" name="Shape 17680">
              <a:extLst>
                <a:ext uri="{FF2B5EF4-FFF2-40B4-BE49-F238E27FC236}">
                  <a16:creationId xmlns:a16="http://schemas.microsoft.com/office/drawing/2014/main" id="{854AFD3D-58FF-4090-A782-E7363A05DCBE}"/>
                </a:ext>
              </a:extLst>
            </p:cNvPr>
            <p:cNvSpPr/>
            <p:nvPr/>
          </p:nvSpPr>
          <p:spPr>
            <a:xfrm>
              <a:off x="2186316" y="1385279"/>
              <a:ext cx="13726" cy="1281"/>
            </a:xfrm>
            <a:custGeom>
              <a:avLst/>
              <a:gdLst/>
              <a:ahLst/>
              <a:cxnLst/>
              <a:rect l="0" t="0" r="0" b="0"/>
              <a:pathLst>
                <a:path w="13726" h="1281">
                  <a:moveTo>
                    <a:pt x="0" y="0"/>
                  </a:moveTo>
                  <a:lnTo>
                    <a:pt x="13726" y="1281"/>
                  </a:lnTo>
                  <a:cubicBezTo>
                    <a:pt x="12520" y="1262"/>
                    <a:pt x="10485" y="1194"/>
                    <a:pt x="7831" y="97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" name="Shape 17681">
              <a:extLst>
                <a:ext uri="{FF2B5EF4-FFF2-40B4-BE49-F238E27FC236}">
                  <a16:creationId xmlns:a16="http://schemas.microsoft.com/office/drawing/2014/main" id="{EBFA8829-9698-496D-B41B-1CCC0388E782}"/>
                </a:ext>
              </a:extLst>
            </p:cNvPr>
            <p:cNvSpPr/>
            <p:nvPr/>
          </p:nvSpPr>
          <p:spPr>
            <a:xfrm>
              <a:off x="2128477" y="1351059"/>
              <a:ext cx="57839" cy="34221"/>
            </a:xfrm>
            <a:custGeom>
              <a:avLst/>
              <a:gdLst/>
              <a:ahLst/>
              <a:cxnLst/>
              <a:rect l="0" t="0" r="0" b="0"/>
              <a:pathLst>
                <a:path w="57839" h="34221">
                  <a:moveTo>
                    <a:pt x="0" y="0"/>
                  </a:moveTo>
                  <a:lnTo>
                    <a:pt x="5304" y="8193"/>
                  </a:lnTo>
                  <a:cubicBezTo>
                    <a:pt x="19957" y="25075"/>
                    <a:pt x="41305" y="31534"/>
                    <a:pt x="56054" y="33998"/>
                  </a:cubicBezTo>
                  <a:lnTo>
                    <a:pt x="57839" y="34221"/>
                  </a:lnTo>
                  <a:lnTo>
                    <a:pt x="48992" y="33395"/>
                  </a:lnTo>
                  <a:cubicBezTo>
                    <a:pt x="28790" y="29522"/>
                    <a:pt x="15446" y="20765"/>
                    <a:pt x="6631" y="1088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" name="Shape 17682">
              <a:extLst>
                <a:ext uri="{FF2B5EF4-FFF2-40B4-BE49-F238E27FC236}">
                  <a16:creationId xmlns:a16="http://schemas.microsoft.com/office/drawing/2014/main" id="{23418508-91CE-4E24-8A52-C8709F778BB1}"/>
                </a:ext>
              </a:extLst>
            </p:cNvPr>
            <p:cNvSpPr/>
            <p:nvPr/>
          </p:nvSpPr>
          <p:spPr>
            <a:xfrm>
              <a:off x="2124013" y="1343734"/>
              <a:ext cx="4464" cy="7325"/>
            </a:xfrm>
            <a:custGeom>
              <a:avLst/>
              <a:gdLst/>
              <a:ahLst/>
              <a:cxnLst/>
              <a:rect l="0" t="0" r="0" b="0"/>
              <a:pathLst>
                <a:path w="4464" h="7325">
                  <a:moveTo>
                    <a:pt x="0" y="0"/>
                  </a:moveTo>
                  <a:lnTo>
                    <a:pt x="4464" y="7325"/>
                  </a:lnTo>
                  <a:lnTo>
                    <a:pt x="241" y="80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" name="Shape 17683">
              <a:extLst>
                <a:ext uri="{FF2B5EF4-FFF2-40B4-BE49-F238E27FC236}">
                  <a16:creationId xmlns:a16="http://schemas.microsoft.com/office/drawing/2014/main" id="{4BBD7048-DFB1-4E4D-83BC-9ED76E9A7E92}"/>
                </a:ext>
              </a:extLst>
            </p:cNvPr>
            <p:cNvSpPr/>
            <p:nvPr/>
          </p:nvSpPr>
          <p:spPr>
            <a:xfrm>
              <a:off x="2118483" y="1325308"/>
              <a:ext cx="5530" cy="18425"/>
            </a:xfrm>
            <a:custGeom>
              <a:avLst/>
              <a:gdLst/>
              <a:ahLst/>
              <a:cxnLst/>
              <a:rect l="0" t="0" r="0" b="0"/>
              <a:pathLst>
                <a:path w="5530" h="18425">
                  <a:moveTo>
                    <a:pt x="0" y="0"/>
                  </a:moveTo>
                  <a:lnTo>
                    <a:pt x="5530" y="18425"/>
                  </a:lnTo>
                  <a:lnTo>
                    <a:pt x="4342" y="16477"/>
                  </a:lnTo>
                  <a:cubicBezTo>
                    <a:pt x="1802" y="10001"/>
                    <a:pt x="584" y="4137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" name="Shape 17684">
              <a:extLst>
                <a:ext uri="{FF2B5EF4-FFF2-40B4-BE49-F238E27FC236}">
                  <a16:creationId xmlns:a16="http://schemas.microsoft.com/office/drawing/2014/main" id="{D1AC9338-4A88-41AC-B056-E40C016BAD30}"/>
                </a:ext>
              </a:extLst>
            </p:cNvPr>
            <p:cNvSpPr/>
            <p:nvPr/>
          </p:nvSpPr>
          <p:spPr>
            <a:xfrm>
              <a:off x="2048904" y="1301507"/>
              <a:ext cx="64347" cy="8371"/>
            </a:xfrm>
            <a:custGeom>
              <a:avLst/>
              <a:gdLst/>
              <a:ahLst/>
              <a:cxnLst/>
              <a:rect l="0" t="0" r="0" b="0"/>
              <a:pathLst>
                <a:path w="64347" h="8371">
                  <a:moveTo>
                    <a:pt x="0" y="0"/>
                  </a:moveTo>
                  <a:lnTo>
                    <a:pt x="64347" y="8371"/>
                  </a:lnTo>
                  <a:cubicBezTo>
                    <a:pt x="58243" y="7734"/>
                    <a:pt x="45474" y="6319"/>
                    <a:pt x="27068" y="3855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" name="Shape 17685">
              <a:extLst>
                <a:ext uri="{FF2B5EF4-FFF2-40B4-BE49-F238E27FC236}">
                  <a16:creationId xmlns:a16="http://schemas.microsoft.com/office/drawing/2014/main" id="{157761DD-D7E7-4098-8750-DECFDBFE33AF}"/>
                </a:ext>
              </a:extLst>
            </p:cNvPr>
            <p:cNvSpPr/>
            <p:nvPr/>
          </p:nvSpPr>
          <p:spPr>
            <a:xfrm>
              <a:off x="1213849" y="1007211"/>
              <a:ext cx="835055" cy="294295"/>
            </a:xfrm>
            <a:custGeom>
              <a:avLst/>
              <a:gdLst/>
              <a:ahLst/>
              <a:cxnLst/>
              <a:rect l="0" t="0" r="0" b="0"/>
              <a:pathLst>
                <a:path w="835055" h="294295">
                  <a:moveTo>
                    <a:pt x="0" y="0"/>
                  </a:moveTo>
                  <a:cubicBezTo>
                    <a:pt x="304816" y="197129"/>
                    <a:pt x="675815" y="270369"/>
                    <a:pt x="830416" y="293635"/>
                  </a:cubicBezTo>
                  <a:lnTo>
                    <a:pt x="835055" y="294295"/>
                  </a:lnTo>
                  <a:lnTo>
                    <a:pt x="750239" y="283261"/>
                  </a:lnTo>
                  <a:cubicBezTo>
                    <a:pt x="415545" y="229587"/>
                    <a:pt x="173211" y="119393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" name="Shape 17686">
              <a:extLst>
                <a:ext uri="{FF2B5EF4-FFF2-40B4-BE49-F238E27FC236}">
                  <a16:creationId xmlns:a16="http://schemas.microsoft.com/office/drawing/2014/main" id="{274BAAC6-B766-4025-92A9-DBE608F20CD9}"/>
                </a:ext>
              </a:extLst>
            </p:cNvPr>
            <p:cNvSpPr/>
            <p:nvPr/>
          </p:nvSpPr>
          <p:spPr>
            <a:xfrm>
              <a:off x="972410" y="458533"/>
              <a:ext cx="3144647" cy="806907"/>
            </a:xfrm>
            <a:custGeom>
              <a:avLst/>
              <a:gdLst/>
              <a:ahLst/>
              <a:cxnLst/>
              <a:rect l="0" t="0" r="0" b="0"/>
              <a:pathLst>
                <a:path w="3144647" h="806907">
                  <a:moveTo>
                    <a:pt x="3144647" y="0"/>
                  </a:moveTo>
                  <a:cubicBezTo>
                    <a:pt x="3100096" y="194793"/>
                    <a:pt x="2982163" y="343992"/>
                    <a:pt x="2833586" y="458534"/>
                  </a:cubicBezTo>
                  <a:cubicBezTo>
                    <a:pt x="2881211" y="418998"/>
                    <a:pt x="2925801" y="375590"/>
                    <a:pt x="2965971" y="327978"/>
                  </a:cubicBezTo>
                  <a:cubicBezTo>
                    <a:pt x="2562403" y="671627"/>
                    <a:pt x="1928622" y="730618"/>
                    <a:pt x="1928622" y="730618"/>
                  </a:cubicBezTo>
                  <a:cubicBezTo>
                    <a:pt x="1928622" y="805409"/>
                    <a:pt x="1851355" y="806907"/>
                    <a:pt x="1845158" y="806907"/>
                  </a:cubicBezTo>
                  <a:lnTo>
                    <a:pt x="1349617" y="806907"/>
                  </a:lnTo>
                  <a:cubicBezTo>
                    <a:pt x="1343419" y="806907"/>
                    <a:pt x="1266050" y="805421"/>
                    <a:pt x="1266050" y="730618"/>
                  </a:cubicBezTo>
                  <a:cubicBezTo>
                    <a:pt x="1266050" y="730618"/>
                    <a:pt x="312712" y="642328"/>
                    <a:pt x="0" y="48666"/>
                  </a:cubicBezTo>
                  <a:cubicBezTo>
                    <a:pt x="71996" y="26429"/>
                    <a:pt x="139497" y="3734"/>
                    <a:pt x="139497" y="3734"/>
                  </a:cubicBezTo>
                  <a:cubicBezTo>
                    <a:pt x="258039" y="59537"/>
                    <a:pt x="367652" y="78143"/>
                    <a:pt x="461163" y="78143"/>
                  </a:cubicBezTo>
                  <a:cubicBezTo>
                    <a:pt x="514096" y="78143"/>
                    <a:pt x="561848" y="72187"/>
                    <a:pt x="603123" y="63627"/>
                  </a:cubicBezTo>
                  <a:lnTo>
                    <a:pt x="958152" y="66256"/>
                  </a:lnTo>
                  <a:cubicBezTo>
                    <a:pt x="1002157" y="73571"/>
                    <a:pt x="1046150" y="76619"/>
                    <a:pt x="1088847" y="76619"/>
                  </a:cubicBezTo>
                  <a:cubicBezTo>
                    <a:pt x="1133221" y="76619"/>
                    <a:pt x="1176185" y="73330"/>
                    <a:pt x="1216381" y="68161"/>
                  </a:cubicBezTo>
                  <a:lnTo>
                    <a:pt x="1686865" y="71641"/>
                  </a:lnTo>
                  <a:cubicBezTo>
                    <a:pt x="1702600" y="72771"/>
                    <a:pt x="1718399" y="73292"/>
                    <a:pt x="1734122" y="73292"/>
                  </a:cubicBezTo>
                  <a:cubicBezTo>
                    <a:pt x="1747126" y="73292"/>
                    <a:pt x="1760106" y="72949"/>
                    <a:pt x="1772971" y="72276"/>
                  </a:cubicBezTo>
                  <a:lnTo>
                    <a:pt x="2300389" y="76162"/>
                  </a:lnTo>
                  <a:cubicBezTo>
                    <a:pt x="2308111" y="76467"/>
                    <a:pt x="2315871" y="76619"/>
                    <a:pt x="2323643" y="76619"/>
                  </a:cubicBezTo>
                  <a:cubicBezTo>
                    <a:pt x="2498852" y="76619"/>
                    <a:pt x="2678875" y="3734"/>
                    <a:pt x="2678875" y="3734"/>
                  </a:cubicBezTo>
                  <a:cubicBezTo>
                    <a:pt x="2747036" y="58814"/>
                    <a:pt x="2820657" y="77318"/>
                    <a:pt x="2888818" y="77318"/>
                  </a:cubicBezTo>
                  <a:cubicBezTo>
                    <a:pt x="3028163" y="77318"/>
                    <a:pt x="3144647" y="0"/>
                    <a:pt x="314464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" name="Shape 17687">
              <a:extLst>
                <a:ext uri="{FF2B5EF4-FFF2-40B4-BE49-F238E27FC236}">
                  <a16:creationId xmlns:a16="http://schemas.microsoft.com/office/drawing/2014/main" id="{7F829776-3C7A-4FF9-B4FC-B37E44453CE7}"/>
                </a:ext>
              </a:extLst>
            </p:cNvPr>
            <p:cNvSpPr/>
            <p:nvPr/>
          </p:nvSpPr>
          <p:spPr>
            <a:xfrm>
              <a:off x="2745379" y="462261"/>
              <a:ext cx="527419" cy="72441"/>
            </a:xfrm>
            <a:custGeom>
              <a:avLst/>
              <a:gdLst/>
              <a:ahLst/>
              <a:cxnLst/>
              <a:rect l="0" t="0" r="0" b="0"/>
              <a:pathLst>
                <a:path w="527419" h="72441">
                  <a:moveTo>
                    <a:pt x="314528" y="0"/>
                  </a:moveTo>
                  <a:cubicBezTo>
                    <a:pt x="371145" y="49822"/>
                    <a:pt x="447904" y="69380"/>
                    <a:pt x="527419" y="72441"/>
                  </a:cubicBezTo>
                  <a:lnTo>
                    <a:pt x="0" y="68542"/>
                  </a:lnTo>
                  <a:cubicBezTo>
                    <a:pt x="166116" y="59918"/>
                    <a:pt x="314528" y="0"/>
                    <a:pt x="3145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" name="Shape 17688">
              <a:extLst>
                <a:ext uri="{FF2B5EF4-FFF2-40B4-BE49-F238E27FC236}">
                  <a16:creationId xmlns:a16="http://schemas.microsoft.com/office/drawing/2014/main" id="{36067FD5-2986-4083-9F35-F4588F556ACD}"/>
                </a:ext>
              </a:extLst>
            </p:cNvPr>
            <p:cNvSpPr/>
            <p:nvPr/>
          </p:nvSpPr>
          <p:spPr>
            <a:xfrm>
              <a:off x="2188789" y="462261"/>
              <a:ext cx="470484" cy="67907"/>
            </a:xfrm>
            <a:custGeom>
              <a:avLst/>
              <a:gdLst/>
              <a:ahLst/>
              <a:cxnLst/>
              <a:rect l="0" t="0" r="0" b="0"/>
              <a:pathLst>
                <a:path w="470484" h="67907">
                  <a:moveTo>
                    <a:pt x="259880" y="0"/>
                  </a:moveTo>
                  <a:cubicBezTo>
                    <a:pt x="321488" y="43129"/>
                    <a:pt x="395503" y="62497"/>
                    <a:pt x="470484" y="67907"/>
                  </a:cubicBezTo>
                  <a:lnTo>
                    <a:pt x="0" y="64440"/>
                  </a:lnTo>
                  <a:cubicBezTo>
                    <a:pt x="149174" y="45238"/>
                    <a:pt x="259880" y="0"/>
                    <a:pt x="25988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" name="Shape 17689">
              <a:extLst>
                <a:ext uri="{FF2B5EF4-FFF2-40B4-BE49-F238E27FC236}">
                  <a16:creationId xmlns:a16="http://schemas.microsoft.com/office/drawing/2014/main" id="{4291C90A-AC08-42D2-9579-4FD84B20A525}"/>
                </a:ext>
              </a:extLst>
            </p:cNvPr>
            <p:cNvSpPr/>
            <p:nvPr/>
          </p:nvSpPr>
          <p:spPr>
            <a:xfrm>
              <a:off x="1575532" y="462261"/>
              <a:ext cx="355028" cy="62535"/>
            </a:xfrm>
            <a:custGeom>
              <a:avLst/>
              <a:gdLst/>
              <a:ahLst/>
              <a:cxnLst/>
              <a:rect l="0" t="0" r="0" b="0"/>
              <a:pathLst>
                <a:path w="355028" h="62535">
                  <a:moveTo>
                    <a:pt x="167500" y="0"/>
                  </a:moveTo>
                  <a:cubicBezTo>
                    <a:pt x="227533" y="32334"/>
                    <a:pt x="291287" y="51918"/>
                    <a:pt x="355028" y="62535"/>
                  </a:cubicBezTo>
                  <a:lnTo>
                    <a:pt x="0" y="59893"/>
                  </a:lnTo>
                  <a:cubicBezTo>
                    <a:pt x="104534" y="38252"/>
                    <a:pt x="167500" y="0"/>
                    <a:pt x="1675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" name="Shape 17690">
              <a:extLst>
                <a:ext uri="{FF2B5EF4-FFF2-40B4-BE49-F238E27FC236}">
                  <a16:creationId xmlns:a16="http://schemas.microsoft.com/office/drawing/2014/main" id="{5169F6F3-6B3C-4FB2-8E5F-B4BEDC608069}"/>
                </a:ext>
              </a:extLst>
            </p:cNvPr>
            <p:cNvSpPr/>
            <p:nvPr/>
          </p:nvSpPr>
          <p:spPr>
            <a:xfrm>
              <a:off x="814756" y="507195"/>
              <a:ext cx="3123629" cy="879373"/>
            </a:xfrm>
            <a:custGeom>
              <a:avLst/>
              <a:gdLst/>
              <a:ahLst/>
              <a:cxnLst/>
              <a:rect l="0" t="0" r="0" b="0"/>
              <a:pathLst>
                <a:path w="3123629" h="879373">
                  <a:moveTo>
                    <a:pt x="157658" y="0"/>
                  </a:moveTo>
                  <a:cubicBezTo>
                    <a:pt x="470357" y="593661"/>
                    <a:pt x="1423708" y="681965"/>
                    <a:pt x="1423708" y="681965"/>
                  </a:cubicBezTo>
                  <a:cubicBezTo>
                    <a:pt x="1423708" y="756755"/>
                    <a:pt x="1501064" y="758254"/>
                    <a:pt x="1507261" y="758254"/>
                  </a:cubicBezTo>
                  <a:lnTo>
                    <a:pt x="2002815" y="758254"/>
                  </a:lnTo>
                  <a:cubicBezTo>
                    <a:pt x="2009013" y="758254"/>
                    <a:pt x="2086280" y="756755"/>
                    <a:pt x="2086280" y="681965"/>
                  </a:cubicBezTo>
                  <a:cubicBezTo>
                    <a:pt x="2086280" y="681965"/>
                    <a:pt x="2720061" y="622960"/>
                    <a:pt x="3123629" y="279311"/>
                  </a:cubicBezTo>
                  <a:cubicBezTo>
                    <a:pt x="3083459" y="326923"/>
                    <a:pt x="3038856" y="370332"/>
                    <a:pt x="2991244" y="409867"/>
                  </a:cubicBezTo>
                  <a:cubicBezTo>
                    <a:pt x="2588324" y="720496"/>
                    <a:pt x="1960360" y="776084"/>
                    <a:pt x="1961896" y="793661"/>
                  </a:cubicBezTo>
                  <a:cubicBezTo>
                    <a:pt x="1969351" y="879373"/>
                    <a:pt x="1850085" y="879373"/>
                    <a:pt x="1850085" y="879373"/>
                  </a:cubicBezTo>
                  <a:lnTo>
                    <a:pt x="1386523" y="879373"/>
                  </a:lnTo>
                  <a:cubicBezTo>
                    <a:pt x="1386116" y="879373"/>
                    <a:pt x="1385697" y="879373"/>
                    <a:pt x="1385278" y="879373"/>
                  </a:cubicBezTo>
                  <a:cubicBezTo>
                    <a:pt x="1375639" y="879208"/>
                    <a:pt x="1313002" y="875932"/>
                    <a:pt x="1303731" y="818109"/>
                  </a:cubicBezTo>
                  <a:cubicBezTo>
                    <a:pt x="1303185" y="814298"/>
                    <a:pt x="1303198" y="811949"/>
                    <a:pt x="1303198" y="811949"/>
                  </a:cubicBezTo>
                  <a:lnTo>
                    <a:pt x="1302588" y="803084"/>
                  </a:lnTo>
                  <a:cubicBezTo>
                    <a:pt x="1301217" y="802958"/>
                    <a:pt x="1299858" y="802818"/>
                    <a:pt x="1298486" y="802678"/>
                  </a:cubicBezTo>
                  <a:cubicBezTo>
                    <a:pt x="1249667" y="797585"/>
                    <a:pt x="774255" y="742633"/>
                    <a:pt x="399098" y="500025"/>
                  </a:cubicBezTo>
                  <a:cubicBezTo>
                    <a:pt x="88240" y="285737"/>
                    <a:pt x="0" y="41834"/>
                    <a:pt x="0" y="41834"/>
                  </a:cubicBezTo>
                  <a:cubicBezTo>
                    <a:pt x="27254" y="38824"/>
                    <a:pt x="94196" y="19596"/>
                    <a:pt x="1576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BBF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" name="Shape 17691">
              <a:extLst>
                <a:ext uri="{FF2B5EF4-FFF2-40B4-BE49-F238E27FC236}">
                  <a16:creationId xmlns:a16="http://schemas.microsoft.com/office/drawing/2014/main" id="{47DE16E1-5A2D-486A-AB67-46395D02B9C7}"/>
                </a:ext>
              </a:extLst>
            </p:cNvPr>
            <p:cNvSpPr/>
            <p:nvPr/>
          </p:nvSpPr>
          <p:spPr>
            <a:xfrm>
              <a:off x="639972" y="0"/>
              <a:ext cx="96279" cy="234502"/>
            </a:xfrm>
            <a:custGeom>
              <a:avLst/>
              <a:gdLst/>
              <a:ahLst/>
              <a:cxnLst/>
              <a:rect l="0" t="0" r="0" b="0"/>
              <a:pathLst>
                <a:path w="96279" h="234502">
                  <a:moveTo>
                    <a:pt x="83147" y="571"/>
                  </a:moveTo>
                  <a:lnTo>
                    <a:pt x="96279" y="2432"/>
                  </a:lnTo>
                  <a:lnTo>
                    <a:pt x="96279" y="37723"/>
                  </a:lnTo>
                  <a:lnTo>
                    <a:pt x="94704" y="37643"/>
                  </a:lnTo>
                  <a:lnTo>
                    <a:pt x="90500" y="36487"/>
                  </a:lnTo>
                  <a:cubicBezTo>
                    <a:pt x="87541" y="35877"/>
                    <a:pt x="84353" y="35255"/>
                    <a:pt x="81229" y="35204"/>
                  </a:cubicBezTo>
                  <a:cubicBezTo>
                    <a:pt x="74943" y="34861"/>
                    <a:pt x="68974" y="35763"/>
                    <a:pt x="63728" y="37655"/>
                  </a:cubicBezTo>
                  <a:cubicBezTo>
                    <a:pt x="58623" y="39840"/>
                    <a:pt x="54203" y="43104"/>
                    <a:pt x="50330" y="47561"/>
                  </a:cubicBezTo>
                  <a:cubicBezTo>
                    <a:pt x="42558" y="56528"/>
                    <a:pt x="38024" y="71082"/>
                    <a:pt x="36309" y="86563"/>
                  </a:cubicBezTo>
                  <a:cubicBezTo>
                    <a:pt x="35573" y="90322"/>
                    <a:pt x="35331" y="94310"/>
                    <a:pt x="35242" y="98361"/>
                  </a:cubicBezTo>
                  <a:lnTo>
                    <a:pt x="34696" y="110477"/>
                  </a:lnTo>
                  <a:lnTo>
                    <a:pt x="35344" y="122491"/>
                  </a:lnTo>
                  <a:cubicBezTo>
                    <a:pt x="35458" y="126530"/>
                    <a:pt x="35700" y="130543"/>
                    <a:pt x="36563" y="134328"/>
                  </a:cubicBezTo>
                  <a:cubicBezTo>
                    <a:pt x="38456" y="150076"/>
                    <a:pt x="43917" y="164541"/>
                    <a:pt x="52527" y="175793"/>
                  </a:cubicBezTo>
                  <a:cubicBezTo>
                    <a:pt x="61112" y="187109"/>
                    <a:pt x="73876" y="194475"/>
                    <a:pt x="88532" y="198120"/>
                  </a:cubicBezTo>
                  <a:lnTo>
                    <a:pt x="94120" y="199275"/>
                  </a:lnTo>
                  <a:lnTo>
                    <a:pt x="96279" y="199538"/>
                  </a:lnTo>
                  <a:lnTo>
                    <a:pt x="96279" y="234382"/>
                  </a:lnTo>
                  <a:lnTo>
                    <a:pt x="96279" y="234366"/>
                  </a:lnTo>
                  <a:lnTo>
                    <a:pt x="96279" y="234391"/>
                  </a:lnTo>
                  <a:lnTo>
                    <a:pt x="96279" y="234395"/>
                  </a:lnTo>
                  <a:lnTo>
                    <a:pt x="96279" y="234502"/>
                  </a:lnTo>
                  <a:lnTo>
                    <a:pt x="88557" y="233528"/>
                  </a:lnTo>
                  <a:lnTo>
                    <a:pt x="80556" y="231902"/>
                  </a:lnTo>
                  <a:cubicBezTo>
                    <a:pt x="59449" y="226911"/>
                    <a:pt x="38633" y="214935"/>
                    <a:pt x="25210" y="197193"/>
                  </a:cubicBezTo>
                  <a:cubicBezTo>
                    <a:pt x="11697" y="179629"/>
                    <a:pt x="4712" y="158965"/>
                    <a:pt x="2261" y="139509"/>
                  </a:cubicBezTo>
                  <a:cubicBezTo>
                    <a:pt x="1232" y="134569"/>
                    <a:pt x="902" y="129730"/>
                    <a:pt x="737" y="124917"/>
                  </a:cubicBezTo>
                  <a:lnTo>
                    <a:pt x="0" y="110477"/>
                  </a:lnTo>
                  <a:lnTo>
                    <a:pt x="609" y="96266"/>
                  </a:lnTo>
                  <a:cubicBezTo>
                    <a:pt x="737" y="91554"/>
                    <a:pt x="1041" y="86817"/>
                    <a:pt x="1918" y="81991"/>
                  </a:cubicBezTo>
                  <a:cubicBezTo>
                    <a:pt x="4267" y="63170"/>
                    <a:pt x="9284" y="42735"/>
                    <a:pt x="23724" y="25298"/>
                  </a:cubicBezTo>
                  <a:cubicBezTo>
                    <a:pt x="30963" y="16739"/>
                    <a:pt x="40475" y="9639"/>
                    <a:pt x="51067" y="5359"/>
                  </a:cubicBezTo>
                  <a:cubicBezTo>
                    <a:pt x="61709" y="1371"/>
                    <a:pt x="72720" y="0"/>
                    <a:pt x="83147" y="57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" name="Shape 17692">
              <a:extLst>
                <a:ext uri="{FF2B5EF4-FFF2-40B4-BE49-F238E27FC236}">
                  <a16:creationId xmlns:a16="http://schemas.microsoft.com/office/drawing/2014/main" id="{5E49610A-FE39-4AEA-802C-5A32201D615C}"/>
                </a:ext>
              </a:extLst>
            </p:cNvPr>
            <p:cNvSpPr/>
            <p:nvPr/>
          </p:nvSpPr>
          <p:spPr>
            <a:xfrm>
              <a:off x="736251" y="199538"/>
              <a:ext cx="18" cy="35635"/>
            </a:xfrm>
            <a:custGeom>
              <a:avLst/>
              <a:gdLst/>
              <a:ahLst/>
              <a:cxnLst/>
              <a:rect l="0" t="0" r="0" b="0"/>
              <a:pathLst>
                <a:path w="18" h="35635">
                  <a:moveTo>
                    <a:pt x="0" y="0"/>
                  </a:moveTo>
                  <a:lnTo>
                    <a:pt x="18" y="2"/>
                  </a:lnTo>
                  <a:lnTo>
                    <a:pt x="18" y="34966"/>
                  </a:lnTo>
                  <a:lnTo>
                    <a:pt x="11" y="34966"/>
                  </a:lnTo>
                  <a:lnTo>
                    <a:pt x="12" y="34980"/>
                  </a:lnTo>
                  <a:lnTo>
                    <a:pt x="18" y="34975"/>
                  </a:lnTo>
                  <a:lnTo>
                    <a:pt x="18" y="35635"/>
                  </a:lnTo>
                  <a:lnTo>
                    <a:pt x="3" y="34965"/>
                  </a:lnTo>
                  <a:lnTo>
                    <a:pt x="0" y="34965"/>
                  </a:lnTo>
                  <a:lnTo>
                    <a:pt x="0" y="34857"/>
                  </a:lnTo>
                  <a:lnTo>
                    <a:pt x="0" y="34861"/>
                  </a:lnTo>
                  <a:lnTo>
                    <a:pt x="0" y="3484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" name="Shape 17693">
              <a:extLst>
                <a:ext uri="{FF2B5EF4-FFF2-40B4-BE49-F238E27FC236}">
                  <a16:creationId xmlns:a16="http://schemas.microsoft.com/office/drawing/2014/main" id="{ECE0143A-4DCD-43AB-9E02-2ACE489E70F3}"/>
                </a:ext>
              </a:extLst>
            </p:cNvPr>
            <p:cNvSpPr/>
            <p:nvPr/>
          </p:nvSpPr>
          <p:spPr>
            <a:xfrm>
              <a:off x="736251" y="2432"/>
              <a:ext cx="18" cy="35292"/>
            </a:xfrm>
            <a:custGeom>
              <a:avLst/>
              <a:gdLst/>
              <a:ahLst/>
              <a:cxnLst/>
              <a:rect l="0" t="0" r="0" b="0"/>
              <a:pathLst>
                <a:path w="18" h="35292">
                  <a:moveTo>
                    <a:pt x="0" y="0"/>
                  </a:moveTo>
                  <a:lnTo>
                    <a:pt x="18" y="3"/>
                  </a:lnTo>
                  <a:lnTo>
                    <a:pt x="18" y="35292"/>
                  </a:lnTo>
                  <a:lnTo>
                    <a:pt x="0" y="3529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" name="Shape 17694">
              <a:extLst>
                <a:ext uri="{FF2B5EF4-FFF2-40B4-BE49-F238E27FC236}">
                  <a16:creationId xmlns:a16="http://schemas.microsoft.com/office/drawing/2014/main" id="{BC32D062-3F11-4F91-A28F-59AC8DD586C3}"/>
                </a:ext>
              </a:extLst>
            </p:cNvPr>
            <p:cNvSpPr/>
            <p:nvPr/>
          </p:nvSpPr>
          <p:spPr>
            <a:xfrm>
              <a:off x="2696051" y="198768"/>
              <a:ext cx="1464927" cy="1192555"/>
            </a:xfrm>
            <a:custGeom>
              <a:avLst/>
              <a:gdLst/>
              <a:ahLst/>
              <a:cxnLst/>
              <a:rect l="0" t="0" r="0" b="0"/>
              <a:pathLst>
                <a:path w="1464927" h="1192555">
                  <a:moveTo>
                    <a:pt x="1430985" y="0"/>
                  </a:moveTo>
                  <a:lnTo>
                    <a:pt x="1432268" y="12"/>
                  </a:lnTo>
                  <a:lnTo>
                    <a:pt x="1435049" y="228"/>
                  </a:lnTo>
                  <a:cubicBezTo>
                    <a:pt x="1442504" y="838"/>
                    <a:pt x="1450074" y="1486"/>
                    <a:pt x="1456957" y="1219"/>
                  </a:cubicBezTo>
                  <a:lnTo>
                    <a:pt x="1460919" y="1219"/>
                  </a:lnTo>
                  <a:lnTo>
                    <a:pt x="1461541" y="1156"/>
                  </a:lnTo>
                  <a:lnTo>
                    <a:pt x="1463777" y="864"/>
                  </a:lnTo>
                  <a:lnTo>
                    <a:pt x="1464927" y="707"/>
                  </a:lnTo>
                  <a:lnTo>
                    <a:pt x="1464927" y="35785"/>
                  </a:lnTo>
                  <a:lnTo>
                    <a:pt x="1464894" y="35789"/>
                  </a:lnTo>
                  <a:lnTo>
                    <a:pt x="1464927" y="35789"/>
                  </a:lnTo>
                  <a:lnTo>
                    <a:pt x="1464927" y="38357"/>
                  </a:lnTo>
                  <a:lnTo>
                    <a:pt x="1464488" y="58280"/>
                  </a:lnTo>
                  <a:cubicBezTo>
                    <a:pt x="1464056" y="72555"/>
                    <a:pt x="1462710" y="86919"/>
                    <a:pt x="1461846" y="101435"/>
                  </a:cubicBezTo>
                  <a:cubicBezTo>
                    <a:pt x="1456957" y="159347"/>
                    <a:pt x="1447025" y="219100"/>
                    <a:pt x="1429499" y="278473"/>
                  </a:cubicBezTo>
                  <a:cubicBezTo>
                    <a:pt x="1412139" y="337858"/>
                    <a:pt x="1387792" y="396900"/>
                    <a:pt x="1356690" y="453593"/>
                  </a:cubicBezTo>
                  <a:cubicBezTo>
                    <a:pt x="1325093" y="509981"/>
                    <a:pt x="1287056" y="564121"/>
                    <a:pt x="1243102" y="613994"/>
                  </a:cubicBezTo>
                  <a:cubicBezTo>
                    <a:pt x="1155344" y="714184"/>
                    <a:pt x="1045744" y="797217"/>
                    <a:pt x="928573" y="864565"/>
                  </a:cubicBezTo>
                  <a:cubicBezTo>
                    <a:pt x="811124" y="931964"/>
                    <a:pt x="685686" y="983881"/>
                    <a:pt x="560400" y="1024623"/>
                  </a:cubicBezTo>
                  <a:cubicBezTo>
                    <a:pt x="434975" y="1065251"/>
                    <a:pt x="309461" y="1094753"/>
                    <a:pt x="188532" y="1114704"/>
                  </a:cubicBezTo>
                  <a:cubicBezTo>
                    <a:pt x="173418" y="1117206"/>
                    <a:pt x="158343" y="1119479"/>
                    <a:pt x="143358" y="1121639"/>
                  </a:cubicBezTo>
                  <a:lnTo>
                    <a:pt x="137198" y="1122489"/>
                  </a:lnTo>
                  <a:cubicBezTo>
                    <a:pt x="135191" y="1122782"/>
                    <a:pt x="133223" y="1123048"/>
                    <a:pt x="131280" y="1123315"/>
                  </a:cubicBezTo>
                  <a:cubicBezTo>
                    <a:pt x="127381" y="1123823"/>
                    <a:pt x="123622" y="1124318"/>
                    <a:pt x="120002" y="1124801"/>
                  </a:cubicBezTo>
                  <a:cubicBezTo>
                    <a:pt x="113005" y="1125652"/>
                    <a:pt x="106616" y="1126413"/>
                    <a:pt x="101054" y="1127099"/>
                  </a:cubicBezTo>
                  <a:cubicBezTo>
                    <a:pt x="99733" y="1127227"/>
                    <a:pt x="100140" y="1127163"/>
                    <a:pt x="100063" y="1127163"/>
                  </a:cubicBezTo>
                  <a:lnTo>
                    <a:pt x="99924" y="1127480"/>
                  </a:lnTo>
                  <a:lnTo>
                    <a:pt x="99860" y="1127569"/>
                  </a:lnTo>
                  <a:lnTo>
                    <a:pt x="99835" y="1127620"/>
                  </a:lnTo>
                  <a:lnTo>
                    <a:pt x="99822" y="1127646"/>
                  </a:lnTo>
                  <a:lnTo>
                    <a:pt x="99657" y="1128319"/>
                  </a:lnTo>
                  <a:cubicBezTo>
                    <a:pt x="99225" y="1130147"/>
                    <a:pt x="98793" y="1131951"/>
                    <a:pt x="98361" y="1133716"/>
                  </a:cubicBezTo>
                  <a:cubicBezTo>
                    <a:pt x="97346" y="1137247"/>
                    <a:pt x="96825" y="1140714"/>
                    <a:pt x="95314" y="1143990"/>
                  </a:cubicBezTo>
                  <a:cubicBezTo>
                    <a:pt x="93891" y="1147267"/>
                    <a:pt x="92418" y="1150429"/>
                    <a:pt x="90945" y="1153477"/>
                  </a:cubicBezTo>
                  <a:cubicBezTo>
                    <a:pt x="84100" y="1165453"/>
                    <a:pt x="74650" y="1174432"/>
                    <a:pt x="64529" y="1180313"/>
                  </a:cubicBezTo>
                  <a:cubicBezTo>
                    <a:pt x="43802" y="1191412"/>
                    <a:pt x="22301" y="1192555"/>
                    <a:pt x="0" y="1187805"/>
                  </a:cubicBezTo>
                  <a:cubicBezTo>
                    <a:pt x="21908" y="1181646"/>
                    <a:pt x="37884" y="1171689"/>
                    <a:pt x="49365" y="1159980"/>
                  </a:cubicBezTo>
                  <a:cubicBezTo>
                    <a:pt x="54902" y="1153846"/>
                    <a:pt x="58991" y="1147204"/>
                    <a:pt x="62078" y="1139546"/>
                  </a:cubicBezTo>
                  <a:cubicBezTo>
                    <a:pt x="62649" y="1137514"/>
                    <a:pt x="63259" y="1135482"/>
                    <a:pt x="63970" y="1133424"/>
                  </a:cubicBezTo>
                  <a:cubicBezTo>
                    <a:pt x="64732" y="1131430"/>
                    <a:pt x="64732" y="1128954"/>
                    <a:pt x="65253" y="1126706"/>
                  </a:cubicBezTo>
                  <a:lnTo>
                    <a:pt x="65926" y="1123213"/>
                  </a:lnTo>
                  <a:lnTo>
                    <a:pt x="66015" y="1122769"/>
                  </a:lnTo>
                  <a:lnTo>
                    <a:pt x="66078" y="1121651"/>
                  </a:lnTo>
                  <a:lnTo>
                    <a:pt x="66205" y="1119365"/>
                  </a:lnTo>
                  <a:lnTo>
                    <a:pt x="66472" y="1114780"/>
                  </a:lnTo>
                  <a:cubicBezTo>
                    <a:pt x="66853" y="1108596"/>
                    <a:pt x="67247" y="1102246"/>
                    <a:pt x="67653" y="1095730"/>
                  </a:cubicBezTo>
                  <a:cubicBezTo>
                    <a:pt x="75121" y="1094956"/>
                    <a:pt x="84607" y="1093965"/>
                    <a:pt x="95707" y="1092797"/>
                  </a:cubicBezTo>
                  <a:cubicBezTo>
                    <a:pt x="101536" y="1092073"/>
                    <a:pt x="108217" y="1091247"/>
                    <a:pt x="115545" y="1090346"/>
                  </a:cubicBezTo>
                  <a:cubicBezTo>
                    <a:pt x="119088" y="1089863"/>
                    <a:pt x="122771" y="1089368"/>
                    <a:pt x="126593" y="1088860"/>
                  </a:cubicBezTo>
                  <a:cubicBezTo>
                    <a:pt x="128499" y="1088593"/>
                    <a:pt x="130442" y="1088313"/>
                    <a:pt x="132410" y="1088034"/>
                  </a:cubicBezTo>
                  <a:lnTo>
                    <a:pt x="138456" y="1087183"/>
                  </a:lnTo>
                  <a:cubicBezTo>
                    <a:pt x="153188" y="1085063"/>
                    <a:pt x="168008" y="1082827"/>
                    <a:pt x="182918" y="1080364"/>
                  </a:cubicBezTo>
                  <a:cubicBezTo>
                    <a:pt x="302082" y="1060704"/>
                    <a:pt x="426110" y="1031519"/>
                    <a:pt x="549656" y="991502"/>
                  </a:cubicBezTo>
                  <a:cubicBezTo>
                    <a:pt x="673087" y="951369"/>
                    <a:pt x="796404" y="900265"/>
                    <a:pt x="911225" y="834352"/>
                  </a:cubicBezTo>
                  <a:cubicBezTo>
                    <a:pt x="1025817" y="768490"/>
                    <a:pt x="1132294" y="687667"/>
                    <a:pt x="1216927" y="591007"/>
                  </a:cubicBezTo>
                  <a:cubicBezTo>
                    <a:pt x="1259345" y="542887"/>
                    <a:pt x="1295895" y="490842"/>
                    <a:pt x="1326236" y="436715"/>
                  </a:cubicBezTo>
                  <a:cubicBezTo>
                    <a:pt x="1356081" y="382308"/>
                    <a:pt x="1379410" y="325729"/>
                    <a:pt x="1396086" y="268757"/>
                  </a:cubicBezTo>
                  <a:cubicBezTo>
                    <a:pt x="1412901" y="211798"/>
                    <a:pt x="1422451" y="154381"/>
                    <a:pt x="1427175" y="98552"/>
                  </a:cubicBezTo>
                  <a:cubicBezTo>
                    <a:pt x="1428001" y="84556"/>
                    <a:pt x="1429309" y="70701"/>
                    <a:pt x="1429728" y="56934"/>
                  </a:cubicBezTo>
                  <a:cubicBezTo>
                    <a:pt x="1429880" y="50038"/>
                    <a:pt x="1430033" y="43180"/>
                    <a:pt x="1430172" y="36347"/>
                  </a:cubicBezTo>
                  <a:cubicBezTo>
                    <a:pt x="1430325" y="29819"/>
                    <a:pt x="1430465" y="23317"/>
                    <a:pt x="1430617" y="16827"/>
                  </a:cubicBezTo>
                  <a:lnTo>
                    <a:pt x="1430846" y="6400"/>
                  </a:lnTo>
                  <a:lnTo>
                    <a:pt x="1430960" y="1219"/>
                  </a:lnTo>
                  <a:lnTo>
                    <a:pt x="14309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" name="Shape 17695">
              <a:extLst>
                <a:ext uri="{FF2B5EF4-FFF2-40B4-BE49-F238E27FC236}">
                  <a16:creationId xmlns:a16="http://schemas.microsoft.com/office/drawing/2014/main" id="{6F56DB14-528D-4675-AD21-34A9FCA04C06}"/>
                </a:ext>
              </a:extLst>
            </p:cNvPr>
            <p:cNvSpPr/>
            <p:nvPr/>
          </p:nvSpPr>
          <p:spPr>
            <a:xfrm>
              <a:off x="736269" y="198425"/>
              <a:ext cx="1959782" cy="1205598"/>
            </a:xfrm>
            <a:custGeom>
              <a:avLst/>
              <a:gdLst/>
              <a:ahLst/>
              <a:cxnLst/>
              <a:rect l="0" t="0" r="0" b="0"/>
              <a:pathLst>
                <a:path w="1959782" h="1205598">
                  <a:moveTo>
                    <a:pt x="33395" y="343"/>
                  </a:moveTo>
                  <a:cubicBezTo>
                    <a:pt x="34297" y="0"/>
                    <a:pt x="33764" y="1092"/>
                    <a:pt x="33929" y="1499"/>
                  </a:cubicBezTo>
                  <a:lnTo>
                    <a:pt x="33967" y="3226"/>
                  </a:lnTo>
                  <a:lnTo>
                    <a:pt x="34043" y="6756"/>
                  </a:lnTo>
                  <a:lnTo>
                    <a:pt x="34208" y="13792"/>
                  </a:lnTo>
                  <a:lnTo>
                    <a:pt x="34513" y="27902"/>
                  </a:lnTo>
                  <a:lnTo>
                    <a:pt x="34907" y="45555"/>
                  </a:lnTo>
                  <a:cubicBezTo>
                    <a:pt x="36520" y="119545"/>
                    <a:pt x="47543" y="196024"/>
                    <a:pt x="69756" y="272161"/>
                  </a:cubicBezTo>
                  <a:cubicBezTo>
                    <a:pt x="96692" y="364718"/>
                    <a:pt x="146768" y="469227"/>
                    <a:pt x="227248" y="566903"/>
                  </a:cubicBezTo>
                  <a:cubicBezTo>
                    <a:pt x="306954" y="665099"/>
                    <a:pt x="416389" y="754710"/>
                    <a:pt x="543669" y="828904"/>
                  </a:cubicBezTo>
                  <a:cubicBezTo>
                    <a:pt x="671012" y="903376"/>
                    <a:pt x="815995" y="962761"/>
                    <a:pt x="967900" y="1008240"/>
                  </a:cubicBezTo>
                  <a:cubicBezTo>
                    <a:pt x="1043909" y="1030935"/>
                    <a:pt x="1121747" y="1050214"/>
                    <a:pt x="1200398" y="1065860"/>
                  </a:cubicBezTo>
                  <a:cubicBezTo>
                    <a:pt x="1239731" y="1073671"/>
                    <a:pt x="1279266" y="1080617"/>
                    <a:pt x="1318864" y="1086409"/>
                  </a:cubicBezTo>
                  <a:lnTo>
                    <a:pt x="1348544" y="1090523"/>
                  </a:lnTo>
                  <a:lnTo>
                    <a:pt x="1363378" y="1092378"/>
                  </a:lnTo>
                  <a:lnTo>
                    <a:pt x="1387927" y="1095045"/>
                  </a:lnTo>
                  <a:lnTo>
                    <a:pt x="1395509" y="1095794"/>
                  </a:lnTo>
                  <a:lnTo>
                    <a:pt x="1397388" y="1095997"/>
                  </a:lnTo>
                  <a:lnTo>
                    <a:pt x="1397528" y="1097839"/>
                  </a:lnTo>
                  <a:lnTo>
                    <a:pt x="1397782" y="1101547"/>
                  </a:lnTo>
                  <a:lnTo>
                    <a:pt x="1398798" y="1116394"/>
                  </a:lnTo>
                  <a:cubicBezTo>
                    <a:pt x="1398976" y="1118667"/>
                    <a:pt x="1399115" y="1121791"/>
                    <a:pt x="1399319" y="1123353"/>
                  </a:cubicBezTo>
                  <a:lnTo>
                    <a:pt x="1400005" y="1126210"/>
                  </a:lnTo>
                  <a:lnTo>
                    <a:pt x="1401236" y="1131938"/>
                  </a:lnTo>
                  <a:cubicBezTo>
                    <a:pt x="1403865" y="1138987"/>
                    <a:pt x="1406875" y="1145718"/>
                    <a:pt x="1412133" y="1150874"/>
                  </a:cubicBezTo>
                  <a:cubicBezTo>
                    <a:pt x="1422179" y="1161390"/>
                    <a:pt x="1438244" y="1168070"/>
                    <a:pt x="1455313" y="1170038"/>
                  </a:cubicBezTo>
                  <a:cubicBezTo>
                    <a:pt x="1457434" y="1170292"/>
                    <a:pt x="1459542" y="1170521"/>
                    <a:pt x="1461587" y="1170622"/>
                  </a:cubicBezTo>
                  <a:cubicBezTo>
                    <a:pt x="1463644" y="1170750"/>
                    <a:pt x="1465168" y="1170737"/>
                    <a:pt x="1467975" y="1170724"/>
                  </a:cubicBezTo>
                  <a:lnTo>
                    <a:pt x="1512920" y="1170724"/>
                  </a:lnTo>
                  <a:cubicBezTo>
                    <a:pt x="1552798" y="1170737"/>
                    <a:pt x="1592486" y="1170737"/>
                    <a:pt x="1631894" y="1170737"/>
                  </a:cubicBezTo>
                  <a:lnTo>
                    <a:pt x="1760722" y="1170737"/>
                  </a:lnTo>
                  <a:cubicBezTo>
                    <a:pt x="1771035" y="1170750"/>
                    <a:pt x="1780865" y="1170750"/>
                    <a:pt x="1789920" y="1170762"/>
                  </a:cubicBezTo>
                  <a:cubicBezTo>
                    <a:pt x="1808030" y="1170813"/>
                    <a:pt x="1822965" y="1170838"/>
                    <a:pt x="1832097" y="1170864"/>
                  </a:cubicBezTo>
                  <a:cubicBezTo>
                    <a:pt x="1885246" y="1171131"/>
                    <a:pt x="1915396" y="1177112"/>
                    <a:pt x="1959782" y="1188148"/>
                  </a:cubicBezTo>
                  <a:cubicBezTo>
                    <a:pt x="1915409" y="1199185"/>
                    <a:pt x="1885297" y="1205166"/>
                    <a:pt x="1832186" y="1205433"/>
                  </a:cubicBezTo>
                  <a:cubicBezTo>
                    <a:pt x="1823054" y="1205459"/>
                    <a:pt x="1808132" y="1205484"/>
                    <a:pt x="1790034" y="1205535"/>
                  </a:cubicBezTo>
                  <a:cubicBezTo>
                    <a:pt x="1780992" y="1205547"/>
                    <a:pt x="1771149" y="1205547"/>
                    <a:pt x="1760850" y="1205560"/>
                  </a:cubicBezTo>
                  <a:lnTo>
                    <a:pt x="1468318" y="1205560"/>
                  </a:lnTo>
                  <a:cubicBezTo>
                    <a:pt x="1466133" y="1205573"/>
                    <a:pt x="1462653" y="1205598"/>
                    <a:pt x="1459707" y="1205395"/>
                  </a:cubicBezTo>
                  <a:cubicBezTo>
                    <a:pt x="1456761" y="1205255"/>
                    <a:pt x="1453878" y="1204963"/>
                    <a:pt x="1451033" y="1204608"/>
                  </a:cubicBezTo>
                  <a:cubicBezTo>
                    <a:pt x="1428592" y="1201852"/>
                    <a:pt x="1404907" y="1193419"/>
                    <a:pt x="1386860" y="1174852"/>
                  </a:cubicBezTo>
                  <a:cubicBezTo>
                    <a:pt x="1377767" y="1165670"/>
                    <a:pt x="1371912" y="1153820"/>
                    <a:pt x="1367886" y="1142009"/>
                  </a:cubicBezTo>
                  <a:lnTo>
                    <a:pt x="1365841" y="1133005"/>
                  </a:lnTo>
                  <a:lnTo>
                    <a:pt x="1364876" y="1128497"/>
                  </a:lnTo>
                  <a:cubicBezTo>
                    <a:pt x="1364686" y="1127570"/>
                    <a:pt x="1364813" y="1128166"/>
                    <a:pt x="1364775" y="1127938"/>
                  </a:cubicBezTo>
                  <a:lnTo>
                    <a:pt x="1364787" y="1127620"/>
                  </a:lnTo>
                  <a:lnTo>
                    <a:pt x="1344061" y="1125067"/>
                  </a:lnTo>
                  <a:lnTo>
                    <a:pt x="1313822" y="1120877"/>
                  </a:lnTo>
                  <a:cubicBezTo>
                    <a:pt x="1273551" y="1114971"/>
                    <a:pt x="1233469" y="1107948"/>
                    <a:pt x="1193604" y="1100023"/>
                  </a:cubicBezTo>
                  <a:cubicBezTo>
                    <a:pt x="1113886" y="1084161"/>
                    <a:pt x="1035032" y="1064641"/>
                    <a:pt x="957930" y="1041603"/>
                  </a:cubicBezTo>
                  <a:cubicBezTo>
                    <a:pt x="803841" y="995464"/>
                    <a:pt x="656394" y="935139"/>
                    <a:pt x="526130" y="858952"/>
                  </a:cubicBezTo>
                  <a:cubicBezTo>
                    <a:pt x="395943" y="783069"/>
                    <a:pt x="283090" y="690854"/>
                    <a:pt x="200362" y="588937"/>
                  </a:cubicBezTo>
                  <a:cubicBezTo>
                    <a:pt x="116835" y="487591"/>
                    <a:pt x="64485" y="378435"/>
                    <a:pt x="36456" y="281978"/>
                  </a:cubicBezTo>
                  <a:cubicBezTo>
                    <a:pt x="13304" y="202628"/>
                    <a:pt x="1887" y="123076"/>
                    <a:pt x="210" y="46494"/>
                  </a:cubicBezTo>
                  <a:lnTo>
                    <a:pt x="58" y="39319"/>
                  </a:lnTo>
                  <a:lnTo>
                    <a:pt x="0" y="36749"/>
                  </a:lnTo>
                  <a:lnTo>
                    <a:pt x="0" y="36088"/>
                  </a:lnTo>
                  <a:lnTo>
                    <a:pt x="7" y="36081"/>
                  </a:lnTo>
                  <a:lnTo>
                    <a:pt x="0" y="36080"/>
                  </a:lnTo>
                  <a:lnTo>
                    <a:pt x="0" y="1115"/>
                  </a:lnTo>
                  <a:lnTo>
                    <a:pt x="3881" y="1588"/>
                  </a:lnTo>
                  <a:cubicBezTo>
                    <a:pt x="8618" y="1549"/>
                    <a:pt x="13317" y="1753"/>
                    <a:pt x="18270" y="1499"/>
                  </a:cubicBezTo>
                  <a:lnTo>
                    <a:pt x="33395" y="343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" name="Shape 17696">
              <a:extLst>
                <a:ext uri="{FF2B5EF4-FFF2-40B4-BE49-F238E27FC236}">
                  <a16:creationId xmlns:a16="http://schemas.microsoft.com/office/drawing/2014/main" id="{C4E702BD-1AE6-4FA5-8E4F-0EB9683734A7}"/>
                </a:ext>
              </a:extLst>
            </p:cNvPr>
            <p:cNvSpPr/>
            <p:nvPr/>
          </p:nvSpPr>
          <p:spPr>
            <a:xfrm>
              <a:off x="736269" y="2260"/>
              <a:ext cx="3424710" cy="35726"/>
            </a:xfrm>
            <a:custGeom>
              <a:avLst/>
              <a:gdLst/>
              <a:ahLst/>
              <a:cxnLst/>
              <a:rect l="0" t="0" r="0" b="0"/>
              <a:pathLst>
                <a:path w="3424710" h="35726">
                  <a:moveTo>
                    <a:pt x="3424710" y="0"/>
                  </a:moveTo>
                  <a:lnTo>
                    <a:pt x="3424710" y="35539"/>
                  </a:lnTo>
                  <a:lnTo>
                    <a:pt x="3423610" y="35713"/>
                  </a:lnTo>
                  <a:lnTo>
                    <a:pt x="3420067" y="35726"/>
                  </a:lnTo>
                  <a:lnTo>
                    <a:pt x="3383579" y="35726"/>
                  </a:lnTo>
                  <a:cubicBezTo>
                    <a:pt x="3297385" y="35713"/>
                    <a:pt x="3213412" y="35713"/>
                    <a:pt x="3131713" y="35713"/>
                  </a:cubicBezTo>
                  <a:cubicBezTo>
                    <a:pt x="2968340" y="35713"/>
                    <a:pt x="2814150" y="35701"/>
                    <a:pt x="2669839" y="35701"/>
                  </a:cubicBezTo>
                  <a:cubicBezTo>
                    <a:pt x="2381245" y="35688"/>
                    <a:pt x="2132197" y="35675"/>
                    <a:pt x="1928426" y="35663"/>
                  </a:cubicBezTo>
                  <a:cubicBezTo>
                    <a:pt x="1520870" y="35637"/>
                    <a:pt x="1294340" y="35624"/>
                    <a:pt x="1294340" y="35624"/>
                  </a:cubicBezTo>
                  <a:cubicBezTo>
                    <a:pt x="1294340" y="35624"/>
                    <a:pt x="1152431" y="35637"/>
                    <a:pt x="848558" y="35650"/>
                  </a:cubicBezTo>
                  <a:cubicBezTo>
                    <a:pt x="696615" y="35663"/>
                    <a:pt x="504185" y="35663"/>
                    <a:pt x="268752" y="35675"/>
                  </a:cubicBezTo>
                  <a:cubicBezTo>
                    <a:pt x="209887" y="35675"/>
                    <a:pt x="148343" y="35675"/>
                    <a:pt x="84081" y="35675"/>
                  </a:cubicBezTo>
                  <a:cubicBezTo>
                    <a:pt x="68003" y="35675"/>
                    <a:pt x="51772" y="35688"/>
                    <a:pt x="35351" y="35688"/>
                  </a:cubicBezTo>
                  <a:lnTo>
                    <a:pt x="4389" y="35688"/>
                  </a:lnTo>
                  <a:lnTo>
                    <a:pt x="0" y="35464"/>
                  </a:lnTo>
                  <a:lnTo>
                    <a:pt x="0" y="175"/>
                  </a:lnTo>
                  <a:lnTo>
                    <a:pt x="2357" y="509"/>
                  </a:lnTo>
                  <a:lnTo>
                    <a:pt x="4214" y="1004"/>
                  </a:lnTo>
                  <a:lnTo>
                    <a:pt x="35351" y="1004"/>
                  </a:lnTo>
                  <a:cubicBezTo>
                    <a:pt x="51772" y="1004"/>
                    <a:pt x="68003" y="1004"/>
                    <a:pt x="84081" y="1004"/>
                  </a:cubicBezTo>
                  <a:cubicBezTo>
                    <a:pt x="148343" y="1004"/>
                    <a:pt x="209887" y="1004"/>
                    <a:pt x="268752" y="1004"/>
                  </a:cubicBezTo>
                  <a:cubicBezTo>
                    <a:pt x="504185" y="1017"/>
                    <a:pt x="696615" y="1029"/>
                    <a:pt x="848558" y="1029"/>
                  </a:cubicBezTo>
                  <a:cubicBezTo>
                    <a:pt x="1152431" y="1042"/>
                    <a:pt x="1294340" y="1055"/>
                    <a:pt x="1294340" y="1055"/>
                  </a:cubicBezTo>
                  <a:cubicBezTo>
                    <a:pt x="1294340" y="1055"/>
                    <a:pt x="1520870" y="1042"/>
                    <a:pt x="1928426" y="1017"/>
                  </a:cubicBezTo>
                  <a:cubicBezTo>
                    <a:pt x="2132197" y="1017"/>
                    <a:pt x="2381245" y="1004"/>
                    <a:pt x="2669839" y="991"/>
                  </a:cubicBezTo>
                  <a:cubicBezTo>
                    <a:pt x="2814150" y="979"/>
                    <a:pt x="2968340" y="979"/>
                    <a:pt x="3131713" y="966"/>
                  </a:cubicBezTo>
                  <a:cubicBezTo>
                    <a:pt x="3213412" y="966"/>
                    <a:pt x="3297385" y="966"/>
                    <a:pt x="3383579" y="966"/>
                  </a:cubicBezTo>
                  <a:lnTo>
                    <a:pt x="3420067" y="966"/>
                  </a:lnTo>
                  <a:lnTo>
                    <a:pt x="3420559" y="966"/>
                  </a:lnTo>
                  <a:lnTo>
                    <a:pt x="3421832" y="623"/>
                  </a:lnTo>
                  <a:lnTo>
                    <a:pt x="3424359" y="64"/>
                  </a:lnTo>
                  <a:lnTo>
                    <a:pt x="34247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" name="Shape 17697">
              <a:extLst>
                <a:ext uri="{FF2B5EF4-FFF2-40B4-BE49-F238E27FC236}">
                  <a16:creationId xmlns:a16="http://schemas.microsoft.com/office/drawing/2014/main" id="{283D25E2-B819-4D65-9CC2-7D1C8C06503A}"/>
                </a:ext>
              </a:extLst>
            </p:cNvPr>
            <p:cNvSpPr/>
            <p:nvPr/>
          </p:nvSpPr>
          <p:spPr>
            <a:xfrm>
              <a:off x="4160979" y="241"/>
              <a:ext cx="96652" cy="236884"/>
            </a:xfrm>
            <a:custGeom>
              <a:avLst/>
              <a:gdLst/>
              <a:ahLst/>
              <a:cxnLst/>
              <a:rect l="0" t="0" r="0" b="0"/>
              <a:pathLst>
                <a:path w="96652" h="236884">
                  <a:moveTo>
                    <a:pt x="25176" y="419"/>
                  </a:moveTo>
                  <a:cubicBezTo>
                    <a:pt x="39058" y="1537"/>
                    <a:pt x="53726" y="7201"/>
                    <a:pt x="64927" y="16955"/>
                  </a:cubicBezTo>
                  <a:cubicBezTo>
                    <a:pt x="76014" y="26886"/>
                    <a:pt x="82746" y="39332"/>
                    <a:pt x="87584" y="51575"/>
                  </a:cubicBezTo>
                  <a:cubicBezTo>
                    <a:pt x="89527" y="57696"/>
                    <a:pt x="91267" y="63894"/>
                    <a:pt x="92715" y="70041"/>
                  </a:cubicBezTo>
                  <a:lnTo>
                    <a:pt x="95420" y="88367"/>
                  </a:lnTo>
                  <a:lnTo>
                    <a:pt x="96233" y="106375"/>
                  </a:lnTo>
                  <a:cubicBezTo>
                    <a:pt x="96652" y="112370"/>
                    <a:pt x="95839" y="118516"/>
                    <a:pt x="95674" y="124600"/>
                  </a:cubicBezTo>
                  <a:cubicBezTo>
                    <a:pt x="94036" y="148768"/>
                    <a:pt x="87902" y="175044"/>
                    <a:pt x="71011" y="197180"/>
                  </a:cubicBezTo>
                  <a:cubicBezTo>
                    <a:pt x="60952" y="209779"/>
                    <a:pt x="47401" y="220066"/>
                    <a:pt x="32390" y="226263"/>
                  </a:cubicBezTo>
                  <a:cubicBezTo>
                    <a:pt x="24935" y="229540"/>
                    <a:pt x="17087" y="231534"/>
                    <a:pt x="9225" y="233045"/>
                  </a:cubicBezTo>
                  <a:cubicBezTo>
                    <a:pt x="7244" y="233477"/>
                    <a:pt x="5402" y="233604"/>
                    <a:pt x="3472" y="233871"/>
                  </a:cubicBezTo>
                  <a:lnTo>
                    <a:pt x="615" y="234239"/>
                  </a:lnTo>
                  <a:lnTo>
                    <a:pt x="65" y="234304"/>
                  </a:lnTo>
                  <a:lnTo>
                    <a:pt x="31" y="235496"/>
                  </a:lnTo>
                  <a:lnTo>
                    <a:pt x="0" y="236884"/>
                  </a:lnTo>
                  <a:lnTo>
                    <a:pt x="0" y="234315"/>
                  </a:lnTo>
                  <a:lnTo>
                    <a:pt x="31" y="234315"/>
                  </a:lnTo>
                  <a:lnTo>
                    <a:pt x="33" y="234307"/>
                  </a:lnTo>
                  <a:lnTo>
                    <a:pt x="0" y="234311"/>
                  </a:lnTo>
                  <a:lnTo>
                    <a:pt x="0" y="199234"/>
                  </a:lnTo>
                  <a:lnTo>
                    <a:pt x="3231" y="198793"/>
                  </a:lnTo>
                  <a:cubicBezTo>
                    <a:pt x="8705" y="197701"/>
                    <a:pt x="14127" y="196367"/>
                    <a:pt x="19004" y="194158"/>
                  </a:cubicBezTo>
                  <a:cubicBezTo>
                    <a:pt x="28936" y="190030"/>
                    <a:pt x="37191" y="183655"/>
                    <a:pt x="43693" y="175666"/>
                  </a:cubicBezTo>
                  <a:cubicBezTo>
                    <a:pt x="54463" y="161544"/>
                    <a:pt x="59708" y="142304"/>
                    <a:pt x="60978" y="122174"/>
                  </a:cubicBezTo>
                  <a:cubicBezTo>
                    <a:pt x="62375" y="102133"/>
                    <a:pt x="61066" y="80340"/>
                    <a:pt x="54933" y="63500"/>
                  </a:cubicBezTo>
                  <a:cubicBezTo>
                    <a:pt x="51593" y="55283"/>
                    <a:pt x="47465" y="48044"/>
                    <a:pt x="42068" y="43167"/>
                  </a:cubicBezTo>
                  <a:cubicBezTo>
                    <a:pt x="36581" y="38532"/>
                    <a:pt x="29952" y="35776"/>
                    <a:pt x="22103" y="35039"/>
                  </a:cubicBezTo>
                  <a:cubicBezTo>
                    <a:pt x="18166" y="34887"/>
                    <a:pt x="14077" y="34773"/>
                    <a:pt x="10000" y="35509"/>
                  </a:cubicBezTo>
                  <a:cubicBezTo>
                    <a:pt x="8971" y="35611"/>
                    <a:pt x="7993" y="35840"/>
                    <a:pt x="7015" y="36043"/>
                  </a:cubicBezTo>
                  <a:lnTo>
                    <a:pt x="5567" y="36360"/>
                  </a:lnTo>
                  <a:lnTo>
                    <a:pt x="2901" y="37097"/>
                  </a:lnTo>
                  <a:lnTo>
                    <a:pt x="0" y="37557"/>
                  </a:lnTo>
                  <a:lnTo>
                    <a:pt x="0" y="2018"/>
                  </a:lnTo>
                  <a:lnTo>
                    <a:pt x="4692" y="1156"/>
                  </a:lnTo>
                  <a:cubicBezTo>
                    <a:pt x="11359" y="26"/>
                    <a:pt x="18230" y="0"/>
                    <a:pt x="25176" y="41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" name="Shape 17698">
              <a:extLst>
                <a:ext uri="{FF2B5EF4-FFF2-40B4-BE49-F238E27FC236}">
                  <a16:creationId xmlns:a16="http://schemas.microsoft.com/office/drawing/2014/main" id="{94F03CBF-1DCA-4A44-BCC4-A4C80279F4FC}"/>
                </a:ext>
              </a:extLst>
            </p:cNvPr>
            <p:cNvSpPr/>
            <p:nvPr/>
          </p:nvSpPr>
          <p:spPr>
            <a:xfrm>
              <a:off x="854739" y="118642"/>
              <a:ext cx="310070" cy="11354"/>
            </a:xfrm>
            <a:custGeom>
              <a:avLst/>
              <a:gdLst/>
              <a:ahLst/>
              <a:cxnLst/>
              <a:rect l="0" t="0" r="0" b="0"/>
              <a:pathLst>
                <a:path w="310070" h="11354">
                  <a:moveTo>
                    <a:pt x="67437" y="0"/>
                  </a:moveTo>
                  <a:cubicBezTo>
                    <a:pt x="98666" y="12"/>
                    <a:pt x="155016" y="38"/>
                    <a:pt x="155016" y="38"/>
                  </a:cubicBezTo>
                  <a:cubicBezTo>
                    <a:pt x="155016" y="38"/>
                    <a:pt x="222326" y="12"/>
                    <a:pt x="250736" y="0"/>
                  </a:cubicBezTo>
                  <a:cubicBezTo>
                    <a:pt x="260667" y="12"/>
                    <a:pt x="265455" y="25"/>
                    <a:pt x="268389" y="38"/>
                  </a:cubicBezTo>
                  <a:cubicBezTo>
                    <a:pt x="285737" y="127"/>
                    <a:pt x="295580" y="2070"/>
                    <a:pt x="310070" y="5677"/>
                  </a:cubicBezTo>
                  <a:cubicBezTo>
                    <a:pt x="295580" y="9284"/>
                    <a:pt x="285737" y="11227"/>
                    <a:pt x="268389" y="11316"/>
                  </a:cubicBezTo>
                  <a:cubicBezTo>
                    <a:pt x="265455" y="11328"/>
                    <a:pt x="260667" y="11341"/>
                    <a:pt x="250736" y="11354"/>
                  </a:cubicBezTo>
                  <a:cubicBezTo>
                    <a:pt x="222326" y="11354"/>
                    <a:pt x="155016" y="11316"/>
                    <a:pt x="155016" y="11316"/>
                  </a:cubicBezTo>
                  <a:cubicBezTo>
                    <a:pt x="155016" y="11316"/>
                    <a:pt x="98666" y="11354"/>
                    <a:pt x="67437" y="11354"/>
                  </a:cubicBezTo>
                  <a:cubicBezTo>
                    <a:pt x="54178" y="11341"/>
                    <a:pt x="45961" y="11328"/>
                    <a:pt x="41669" y="11316"/>
                  </a:cubicBezTo>
                  <a:cubicBezTo>
                    <a:pt x="24333" y="11227"/>
                    <a:pt x="14491" y="9284"/>
                    <a:pt x="0" y="5677"/>
                  </a:cubicBezTo>
                  <a:cubicBezTo>
                    <a:pt x="14491" y="2070"/>
                    <a:pt x="24333" y="127"/>
                    <a:pt x="41669" y="38"/>
                  </a:cubicBezTo>
                  <a:cubicBezTo>
                    <a:pt x="45961" y="25"/>
                    <a:pt x="54178" y="12"/>
                    <a:pt x="674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" name="Shape 17699">
              <a:extLst>
                <a:ext uri="{FF2B5EF4-FFF2-40B4-BE49-F238E27FC236}">
                  <a16:creationId xmlns:a16="http://schemas.microsoft.com/office/drawing/2014/main" id="{E6FBFFA6-BF45-4548-B7F5-423CC6BFC9A4}"/>
                </a:ext>
              </a:extLst>
            </p:cNvPr>
            <p:cNvSpPr/>
            <p:nvPr/>
          </p:nvSpPr>
          <p:spPr>
            <a:xfrm>
              <a:off x="1246834" y="118680"/>
              <a:ext cx="126695" cy="11278"/>
            </a:xfrm>
            <a:custGeom>
              <a:avLst/>
              <a:gdLst/>
              <a:ahLst/>
              <a:cxnLst/>
              <a:rect l="0" t="0" r="0" b="0"/>
              <a:pathLst>
                <a:path w="126695" h="11278">
                  <a:moveTo>
                    <a:pt x="17082" y="0"/>
                  </a:moveTo>
                  <a:lnTo>
                    <a:pt x="109614" y="0"/>
                  </a:lnTo>
                  <a:cubicBezTo>
                    <a:pt x="116726" y="89"/>
                    <a:pt x="120752" y="2032"/>
                    <a:pt x="126695" y="5639"/>
                  </a:cubicBezTo>
                  <a:cubicBezTo>
                    <a:pt x="120752" y="9246"/>
                    <a:pt x="116726" y="11189"/>
                    <a:pt x="109614" y="11278"/>
                  </a:cubicBezTo>
                  <a:lnTo>
                    <a:pt x="17082" y="11278"/>
                  </a:lnTo>
                  <a:cubicBezTo>
                    <a:pt x="9970" y="11189"/>
                    <a:pt x="5944" y="9246"/>
                    <a:pt x="0" y="5639"/>
                  </a:cubicBezTo>
                  <a:cubicBezTo>
                    <a:pt x="5944" y="2032"/>
                    <a:pt x="9970" y="89"/>
                    <a:pt x="170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" name="Shape 17700">
              <a:extLst>
                <a:ext uri="{FF2B5EF4-FFF2-40B4-BE49-F238E27FC236}">
                  <a16:creationId xmlns:a16="http://schemas.microsoft.com/office/drawing/2014/main" id="{D6D71886-8E25-4340-8F8D-80CACF1783DD}"/>
                </a:ext>
              </a:extLst>
            </p:cNvPr>
            <p:cNvSpPr/>
            <p:nvPr/>
          </p:nvSpPr>
          <p:spPr>
            <a:xfrm>
              <a:off x="1455548" y="118680"/>
              <a:ext cx="2529954" cy="11278"/>
            </a:xfrm>
            <a:custGeom>
              <a:avLst/>
              <a:gdLst/>
              <a:ahLst/>
              <a:cxnLst/>
              <a:rect l="0" t="0" r="0" b="0"/>
              <a:pathLst>
                <a:path w="2529954" h="11278">
                  <a:moveTo>
                    <a:pt x="41681" y="0"/>
                  </a:moveTo>
                  <a:lnTo>
                    <a:pt x="2488286" y="0"/>
                  </a:lnTo>
                  <a:cubicBezTo>
                    <a:pt x="2505621" y="89"/>
                    <a:pt x="2515464" y="2032"/>
                    <a:pt x="2529954" y="5639"/>
                  </a:cubicBezTo>
                  <a:cubicBezTo>
                    <a:pt x="2515464" y="9246"/>
                    <a:pt x="2505621" y="11189"/>
                    <a:pt x="2488286" y="11278"/>
                  </a:cubicBezTo>
                  <a:lnTo>
                    <a:pt x="41681" y="11278"/>
                  </a:lnTo>
                  <a:cubicBezTo>
                    <a:pt x="24333" y="11189"/>
                    <a:pt x="14491" y="9246"/>
                    <a:pt x="0" y="5639"/>
                  </a:cubicBezTo>
                  <a:cubicBezTo>
                    <a:pt x="14491" y="2032"/>
                    <a:pt x="24333" y="89"/>
                    <a:pt x="416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" name="Shape 17701">
              <a:extLst>
                <a:ext uri="{FF2B5EF4-FFF2-40B4-BE49-F238E27FC236}">
                  <a16:creationId xmlns:a16="http://schemas.microsoft.com/office/drawing/2014/main" id="{1CAEC401-25E8-4941-91C2-7BB81C25FA87}"/>
                </a:ext>
              </a:extLst>
            </p:cNvPr>
            <p:cNvSpPr/>
            <p:nvPr/>
          </p:nvSpPr>
          <p:spPr>
            <a:xfrm>
              <a:off x="1432193" y="632172"/>
              <a:ext cx="5" cy="22"/>
            </a:xfrm>
            <a:custGeom>
              <a:avLst/>
              <a:gdLst/>
              <a:ahLst/>
              <a:cxnLst/>
              <a:rect l="0" t="0" r="0" b="0"/>
              <a:pathLst>
                <a:path w="5" h="22">
                  <a:moveTo>
                    <a:pt x="5" y="0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" name="Shape 17702">
              <a:extLst>
                <a:ext uri="{FF2B5EF4-FFF2-40B4-BE49-F238E27FC236}">
                  <a16:creationId xmlns:a16="http://schemas.microsoft.com/office/drawing/2014/main" id="{5019ABAB-943B-41FE-B062-9B2953F04C5B}"/>
                </a:ext>
              </a:extLst>
            </p:cNvPr>
            <p:cNvSpPr/>
            <p:nvPr/>
          </p:nvSpPr>
          <p:spPr>
            <a:xfrm>
              <a:off x="1306679" y="597180"/>
              <a:ext cx="125519" cy="79540"/>
            </a:xfrm>
            <a:custGeom>
              <a:avLst/>
              <a:gdLst/>
              <a:ahLst/>
              <a:cxnLst/>
              <a:rect l="0" t="0" r="0" b="0"/>
              <a:pathLst>
                <a:path w="125519" h="79540">
                  <a:moveTo>
                    <a:pt x="125519" y="222"/>
                  </a:moveTo>
                  <a:lnTo>
                    <a:pt x="125519" y="34989"/>
                  </a:lnTo>
                  <a:lnTo>
                    <a:pt x="125501" y="35052"/>
                  </a:lnTo>
                  <a:lnTo>
                    <a:pt x="125070" y="36754"/>
                  </a:lnTo>
                  <a:lnTo>
                    <a:pt x="124015" y="39967"/>
                  </a:lnTo>
                  <a:cubicBezTo>
                    <a:pt x="121196" y="48413"/>
                    <a:pt x="116624" y="55918"/>
                    <a:pt x="111404" y="61557"/>
                  </a:cubicBezTo>
                  <a:cubicBezTo>
                    <a:pt x="106274" y="67335"/>
                    <a:pt x="100457" y="70891"/>
                    <a:pt x="95885" y="73254"/>
                  </a:cubicBezTo>
                  <a:cubicBezTo>
                    <a:pt x="87313" y="77419"/>
                    <a:pt x="78638" y="79273"/>
                    <a:pt x="71107" y="79401"/>
                  </a:cubicBezTo>
                  <a:cubicBezTo>
                    <a:pt x="69202" y="79451"/>
                    <a:pt x="67335" y="79502"/>
                    <a:pt x="65468" y="79540"/>
                  </a:cubicBezTo>
                  <a:cubicBezTo>
                    <a:pt x="63957" y="79464"/>
                    <a:pt x="62459" y="79401"/>
                    <a:pt x="60985" y="79311"/>
                  </a:cubicBezTo>
                  <a:cubicBezTo>
                    <a:pt x="58064" y="79172"/>
                    <a:pt x="55131" y="78943"/>
                    <a:pt x="52210" y="78664"/>
                  </a:cubicBezTo>
                  <a:cubicBezTo>
                    <a:pt x="40754" y="77369"/>
                    <a:pt x="28727" y="76060"/>
                    <a:pt x="16485" y="68313"/>
                  </a:cubicBezTo>
                  <a:cubicBezTo>
                    <a:pt x="10554" y="64313"/>
                    <a:pt x="5613" y="58344"/>
                    <a:pt x="3226" y="52222"/>
                  </a:cubicBezTo>
                  <a:cubicBezTo>
                    <a:pt x="927" y="46165"/>
                    <a:pt x="38" y="40322"/>
                    <a:pt x="64" y="34811"/>
                  </a:cubicBezTo>
                  <a:cubicBezTo>
                    <a:pt x="0" y="23762"/>
                    <a:pt x="2108" y="13373"/>
                    <a:pt x="4763" y="2248"/>
                  </a:cubicBezTo>
                  <a:cubicBezTo>
                    <a:pt x="7595" y="13297"/>
                    <a:pt x="10516" y="23419"/>
                    <a:pt x="14389" y="31776"/>
                  </a:cubicBezTo>
                  <a:cubicBezTo>
                    <a:pt x="16231" y="36004"/>
                    <a:pt x="18631" y="39434"/>
                    <a:pt x="20955" y="41923"/>
                  </a:cubicBezTo>
                  <a:cubicBezTo>
                    <a:pt x="23381" y="44323"/>
                    <a:pt x="25781" y="45199"/>
                    <a:pt x="28461" y="45949"/>
                  </a:cubicBezTo>
                  <a:cubicBezTo>
                    <a:pt x="33960" y="47282"/>
                    <a:pt x="42824" y="47142"/>
                    <a:pt x="53175" y="46622"/>
                  </a:cubicBezTo>
                  <a:cubicBezTo>
                    <a:pt x="55804" y="46507"/>
                    <a:pt x="58483" y="46368"/>
                    <a:pt x="61227" y="46241"/>
                  </a:cubicBezTo>
                  <a:cubicBezTo>
                    <a:pt x="62598" y="46177"/>
                    <a:pt x="63995" y="46126"/>
                    <a:pt x="65418" y="46063"/>
                  </a:cubicBezTo>
                  <a:lnTo>
                    <a:pt x="68643" y="45644"/>
                  </a:lnTo>
                  <a:cubicBezTo>
                    <a:pt x="73089" y="45326"/>
                    <a:pt x="76860" y="44018"/>
                    <a:pt x="80213" y="42444"/>
                  </a:cubicBezTo>
                  <a:cubicBezTo>
                    <a:pt x="83706" y="40564"/>
                    <a:pt x="88151" y="37351"/>
                    <a:pt x="91123" y="28791"/>
                  </a:cubicBezTo>
                  <a:lnTo>
                    <a:pt x="91669" y="27178"/>
                  </a:lnTo>
                  <a:lnTo>
                    <a:pt x="91885" y="26264"/>
                  </a:lnTo>
                  <a:lnTo>
                    <a:pt x="92367" y="23787"/>
                  </a:lnTo>
                  <a:cubicBezTo>
                    <a:pt x="92735" y="22161"/>
                    <a:pt x="93002" y="20422"/>
                    <a:pt x="93104" y="18504"/>
                  </a:cubicBezTo>
                  <a:cubicBezTo>
                    <a:pt x="93612" y="16942"/>
                    <a:pt x="95453" y="15824"/>
                    <a:pt x="96304" y="14719"/>
                  </a:cubicBezTo>
                  <a:cubicBezTo>
                    <a:pt x="99949" y="10998"/>
                    <a:pt x="103734" y="7125"/>
                    <a:pt x="107658" y="3124"/>
                  </a:cubicBezTo>
                  <a:lnTo>
                    <a:pt x="108445" y="2324"/>
                  </a:lnTo>
                  <a:lnTo>
                    <a:pt x="109525" y="1194"/>
                  </a:lnTo>
                  <a:cubicBezTo>
                    <a:pt x="110020" y="610"/>
                    <a:pt x="110503" y="0"/>
                    <a:pt x="111684" y="229"/>
                  </a:cubicBezTo>
                  <a:lnTo>
                    <a:pt x="117691" y="229"/>
                  </a:lnTo>
                  <a:lnTo>
                    <a:pt x="125519" y="22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" name="Shape 17703">
              <a:extLst>
                <a:ext uri="{FF2B5EF4-FFF2-40B4-BE49-F238E27FC236}">
                  <a16:creationId xmlns:a16="http://schemas.microsoft.com/office/drawing/2014/main" id="{60998D07-79E2-4FE7-A3B2-1E3586E0CAA9}"/>
                </a:ext>
              </a:extLst>
            </p:cNvPr>
            <p:cNvSpPr/>
            <p:nvPr/>
          </p:nvSpPr>
          <p:spPr>
            <a:xfrm>
              <a:off x="1306679" y="360694"/>
              <a:ext cx="125519" cy="79337"/>
            </a:xfrm>
            <a:custGeom>
              <a:avLst/>
              <a:gdLst/>
              <a:ahLst/>
              <a:cxnLst/>
              <a:rect l="0" t="0" r="0" b="0"/>
              <a:pathLst>
                <a:path w="125519" h="79337">
                  <a:moveTo>
                    <a:pt x="65468" y="0"/>
                  </a:moveTo>
                  <a:cubicBezTo>
                    <a:pt x="67335" y="51"/>
                    <a:pt x="69202" y="102"/>
                    <a:pt x="71107" y="152"/>
                  </a:cubicBezTo>
                  <a:cubicBezTo>
                    <a:pt x="78638" y="279"/>
                    <a:pt x="87313" y="2121"/>
                    <a:pt x="95885" y="6299"/>
                  </a:cubicBezTo>
                  <a:cubicBezTo>
                    <a:pt x="100457" y="8661"/>
                    <a:pt x="106274" y="12217"/>
                    <a:pt x="111404" y="17996"/>
                  </a:cubicBezTo>
                  <a:cubicBezTo>
                    <a:pt x="116637" y="23647"/>
                    <a:pt x="121196" y="31140"/>
                    <a:pt x="124015" y="39586"/>
                  </a:cubicBezTo>
                  <a:lnTo>
                    <a:pt x="125070" y="42799"/>
                  </a:lnTo>
                  <a:lnTo>
                    <a:pt x="125501" y="44501"/>
                  </a:lnTo>
                  <a:lnTo>
                    <a:pt x="125509" y="44526"/>
                  </a:lnTo>
                  <a:lnTo>
                    <a:pt x="125519" y="44526"/>
                  </a:lnTo>
                  <a:lnTo>
                    <a:pt x="125519" y="44561"/>
                  </a:lnTo>
                  <a:lnTo>
                    <a:pt x="125514" y="44539"/>
                  </a:lnTo>
                  <a:lnTo>
                    <a:pt x="125512" y="44538"/>
                  </a:lnTo>
                  <a:lnTo>
                    <a:pt x="125519" y="44564"/>
                  </a:lnTo>
                  <a:lnTo>
                    <a:pt x="125519" y="79337"/>
                  </a:lnTo>
                  <a:lnTo>
                    <a:pt x="111112" y="79337"/>
                  </a:lnTo>
                  <a:cubicBezTo>
                    <a:pt x="109461" y="78930"/>
                    <a:pt x="108826" y="77343"/>
                    <a:pt x="107658" y="76429"/>
                  </a:cubicBezTo>
                  <a:cubicBezTo>
                    <a:pt x="103734" y="72428"/>
                    <a:pt x="99949" y="68555"/>
                    <a:pt x="96304" y="64834"/>
                  </a:cubicBezTo>
                  <a:cubicBezTo>
                    <a:pt x="95453" y="63741"/>
                    <a:pt x="93612" y="62611"/>
                    <a:pt x="93104" y="61062"/>
                  </a:cubicBezTo>
                  <a:cubicBezTo>
                    <a:pt x="93002" y="59131"/>
                    <a:pt x="92735" y="57391"/>
                    <a:pt x="92367" y="55778"/>
                  </a:cubicBezTo>
                  <a:lnTo>
                    <a:pt x="91885" y="53289"/>
                  </a:lnTo>
                  <a:lnTo>
                    <a:pt x="91669" y="52375"/>
                  </a:lnTo>
                  <a:lnTo>
                    <a:pt x="91123" y="50762"/>
                  </a:lnTo>
                  <a:cubicBezTo>
                    <a:pt x="88151" y="42202"/>
                    <a:pt x="83706" y="38989"/>
                    <a:pt x="80213" y="37109"/>
                  </a:cubicBezTo>
                  <a:cubicBezTo>
                    <a:pt x="76860" y="35535"/>
                    <a:pt x="73089" y="34227"/>
                    <a:pt x="68643" y="33909"/>
                  </a:cubicBezTo>
                  <a:lnTo>
                    <a:pt x="65405" y="33490"/>
                  </a:lnTo>
                  <a:cubicBezTo>
                    <a:pt x="63995" y="33427"/>
                    <a:pt x="62598" y="33363"/>
                    <a:pt x="61214" y="33300"/>
                  </a:cubicBezTo>
                  <a:cubicBezTo>
                    <a:pt x="58483" y="33185"/>
                    <a:pt x="55804" y="33045"/>
                    <a:pt x="53175" y="32931"/>
                  </a:cubicBezTo>
                  <a:cubicBezTo>
                    <a:pt x="42824" y="32410"/>
                    <a:pt x="33947" y="32258"/>
                    <a:pt x="28461" y="33604"/>
                  </a:cubicBezTo>
                  <a:cubicBezTo>
                    <a:pt x="25781" y="34354"/>
                    <a:pt x="23381" y="35242"/>
                    <a:pt x="20955" y="37630"/>
                  </a:cubicBezTo>
                  <a:cubicBezTo>
                    <a:pt x="18631" y="40119"/>
                    <a:pt x="16231" y="43549"/>
                    <a:pt x="14389" y="47777"/>
                  </a:cubicBezTo>
                  <a:cubicBezTo>
                    <a:pt x="10516" y="56134"/>
                    <a:pt x="7595" y="66256"/>
                    <a:pt x="4763" y="77305"/>
                  </a:cubicBezTo>
                  <a:cubicBezTo>
                    <a:pt x="2108" y="66180"/>
                    <a:pt x="0" y="55791"/>
                    <a:pt x="64" y="44742"/>
                  </a:cubicBezTo>
                  <a:cubicBezTo>
                    <a:pt x="38" y="39243"/>
                    <a:pt x="927" y="33388"/>
                    <a:pt x="3226" y="27331"/>
                  </a:cubicBezTo>
                  <a:cubicBezTo>
                    <a:pt x="5613" y="21209"/>
                    <a:pt x="10554" y="15253"/>
                    <a:pt x="16485" y="11240"/>
                  </a:cubicBezTo>
                  <a:cubicBezTo>
                    <a:pt x="28727" y="3480"/>
                    <a:pt x="40754" y="2172"/>
                    <a:pt x="52210" y="889"/>
                  </a:cubicBezTo>
                  <a:cubicBezTo>
                    <a:pt x="55131" y="610"/>
                    <a:pt x="58064" y="381"/>
                    <a:pt x="60973" y="229"/>
                  </a:cubicBezTo>
                  <a:cubicBezTo>
                    <a:pt x="62459" y="152"/>
                    <a:pt x="63957" y="89"/>
                    <a:pt x="654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" name="Shape 17704">
              <a:extLst>
                <a:ext uri="{FF2B5EF4-FFF2-40B4-BE49-F238E27FC236}">
                  <a16:creationId xmlns:a16="http://schemas.microsoft.com/office/drawing/2014/main" id="{C7B8AE8D-F928-4D1C-A4F4-A592BC95A28B}"/>
                </a:ext>
              </a:extLst>
            </p:cNvPr>
            <p:cNvSpPr/>
            <p:nvPr/>
          </p:nvSpPr>
          <p:spPr>
            <a:xfrm>
              <a:off x="1432198" y="175845"/>
              <a:ext cx="1889666" cy="685622"/>
            </a:xfrm>
            <a:custGeom>
              <a:avLst/>
              <a:gdLst/>
              <a:ahLst/>
              <a:cxnLst/>
              <a:rect l="0" t="0" r="0" b="0"/>
              <a:pathLst>
                <a:path w="1889666" h="685622">
                  <a:moveTo>
                    <a:pt x="434982" y="152"/>
                  </a:moveTo>
                  <a:lnTo>
                    <a:pt x="585807" y="152"/>
                  </a:lnTo>
                  <a:cubicBezTo>
                    <a:pt x="666453" y="165"/>
                    <a:pt x="747212" y="165"/>
                    <a:pt x="827070" y="178"/>
                  </a:cubicBezTo>
                  <a:cubicBezTo>
                    <a:pt x="1146500" y="203"/>
                    <a:pt x="1451427" y="216"/>
                    <a:pt x="1676496" y="241"/>
                  </a:cubicBezTo>
                  <a:cubicBezTo>
                    <a:pt x="1690568" y="241"/>
                    <a:pt x="1704322" y="241"/>
                    <a:pt x="1717746" y="241"/>
                  </a:cubicBezTo>
                  <a:cubicBezTo>
                    <a:pt x="1732122" y="521"/>
                    <a:pt x="1746346" y="1359"/>
                    <a:pt x="1760139" y="4178"/>
                  </a:cubicBezTo>
                  <a:cubicBezTo>
                    <a:pt x="1773892" y="6960"/>
                    <a:pt x="1787202" y="11113"/>
                    <a:pt x="1799547" y="16866"/>
                  </a:cubicBezTo>
                  <a:cubicBezTo>
                    <a:pt x="1811853" y="22720"/>
                    <a:pt x="1823054" y="30188"/>
                    <a:pt x="1832745" y="38659"/>
                  </a:cubicBezTo>
                  <a:cubicBezTo>
                    <a:pt x="1852264" y="55664"/>
                    <a:pt x="1865244" y="76441"/>
                    <a:pt x="1873448" y="96215"/>
                  </a:cubicBezTo>
                  <a:cubicBezTo>
                    <a:pt x="1881741" y="116103"/>
                    <a:pt x="1885919" y="135179"/>
                    <a:pt x="1888015" y="152476"/>
                  </a:cubicBezTo>
                  <a:cubicBezTo>
                    <a:pt x="1889031" y="161227"/>
                    <a:pt x="1889590" y="169202"/>
                    <a:pt x="1889488" y="177660"/>
                  </a:cubicBezTo>
                  <a:cubicBezTo>
                    <a:pt x="1889488" y="184798"/>
                    <a:pt x="1889475" y="191478"/>
                    <a:pt x="1889475" y="197688"/>
                  </a:cubicBezTo>
                  <a:cubicBezTo>
                    <a:pt x="1889463" y="210121"/>
                    <a:pt x="1889463" y="220675"/>
                    <a:pt x="1889463" y="229235"/>
                  </a:cubicBezTo>
                  <a:lnTo>
                    <a:pt x="1889463" y="255384"/>
                  </a:lnTo>
                  <a:cubicBezTo>
                    <a:pt x="1889463" y="255384"/>
                    <a:pt x="1889463" y="291617"/>
                    <a:pt x="1889475" y="355917"/>
                  </a:cubicBezTo>
                  <a:cubicBezTo>
                    <a:pt x="1889488" y="388074"/>
                    <a:pt x="1889488" y="427253"/>
                    <a:pt x="1889488" y="472427"/>
                  </a:cubicBezTo>
                  <a:lnTo>
                    <a:pt x="1889488" y="507416"/>
                  </a:lnTo>
                  <a:cubicBezTo>
                    <a:pt x="1889666" y="521157"/>
                    <a:pt x="1888269" y="534264"/>
                    <a:pt x="1885805" y="547929"/>
                  </a:cubicBezTo>
                  <a:cubicBezTo>
                    <a:pt x="1880674" y="574954"/>
                    <a:pt x="1870349" y="603605"/>
                    <a:pt x="1850461" y="628688"/>
                  </a:cubicBezTo>
                  <a:cubicBezTo>
                    <a:pt x="1830712" y="653771"/>
                    <a:pt x="1800347" y="672567"/>
                    <a:pt x="1767416" y="679958"/>
                  </a:cubicBezTo>
                  <a:cubicBezTo>
                    <a:pt x="1751033" y="683870"/>
                    <a:pt x="1734040" y="685393"/>
                    <a:pt x="1717212" y="685508"/>
                  </a:cubicBezTo>
                  <a:cubicBezTo>
                    <a:pt x="1701426" y="685508"/>
                    <a:pt x="1685361" y="685508"/>
                    <a:pt x="1669054" y="685521"/>
                  </a:cubicBezTo>
                  <a:cubicBezTo>
                    <a:pt x="1603827" y="685521"/>
                    <a:pt x="1534625" y="685521"/>
                    <a:pt x="1462476" y="685533"/>
                  </a:cubicBezTo>
                  <a:cubicBezTo>
                    <a:pt x="1318178" y="685546"/>
                    <a:pt x="1162083" y="685559"/>
                    <a:pt x="1002380" y="685559"/>
                  </a:cubicBezTo>
                  <a:cubicBezTo>
                    <a:pt x="842665" y="685571"/>
                    <a:pt x="679330" y="685584"/>
                    <a:pt x="520530" y="685584"/>
                  </a:cubicBezTo>
                  <a:lnTo>
                    <a:pt x="461208" y="685584"/>
                  </a:lnTo>
                  <a:cubicBezTo>
                    <a:pt x="451365" y="685584"/>
                    <a:pt x="441548" y="685584"/>
                    <a:pt x="431744" y="685584"/>
                  </a:cubicBezTo>
                  <a:cubicBezTo>
                    <a:pt x="421241" y="685622"/>
                    <a:pt x="411132" y="685000"/>
                    <a:pt x="401086" y="684238"/>
                  </a:cubicBezTo>
                  <a:cubicBezTo>
                    <a:pt x="360954" y="680923"/>
                    <a:pt x="321635" y="673849"/>
                    <a:pt x="283827" y="661911"/>
                  </a:cubicBezTo>
                  <a:cubicBezTo>
                    <a:pt x="246171" y="649872"/>
                    <a:pt x="209760" y="632955"/>
                    <a:pt x="178582" y="608330"/>
                  </a:cubicBezTo>
                  <a:cubicBezTo>
                    <a:pt x="147632" y="583755"/>
                    <a:pt x="122524" y="550710"/>
                    <a:pt x="110281" y="513842"/>
                  </a:cubicBezTo>
                  <a:cubicBezTo>
                    <a:pt x="108834" y="509232"/>
                    <a:pt x="107030" y="504723"/>
                    <a:pt x="105913" y="500063"/>
                  </a:cubicBezTo>
                  <a:lnTo>
                    <a:pt x="102687" y="486118"/>
                  </a:lnTo>
                  <a:cubicBezTo>
                    <a:pt x="101429" y="481495"/>
                    <a:pt x="101188" y="476783"/>
                    <a:pt x="100439" y="472135"/>
                  </a:cubicBezTo>
                  <a:lnTo>
                    <a:pt x="99512" y="465163"/>
                  </a:lnTo>
                  <a:lnTo>
                    <a:pt x="99067" y="461683"/>
                  </a:lnTo>
                  <a:cubicBezTo>
                    <a:pt x="98966" y="460845"/>
                    <a:pt x="99017" y="461010"/>
                    <a:pt x="98978" y="460616"/>
                  </a:cubicBezTo>
                  <a:cubicBezTo>
                    <a:pt x="98915" y="458953"/>
                    <a:pt x="98724" y="455422"/>
                    <a:pt x="98852" y="456349"/>
                  </a:cubicBezTo>
                  <a:lnTo>
                    <a:pt x="82227" y="456349"/>
                  </a:lnTo>
                  <a:lnTo>
                    <a:pt x="0" y="456349"/>
                  </a:lnTo>
                  <a:lnTo>
                    <a:pt x="0" y="456327"/>
                  </a:lnTo>
                  <a:lnTo>
                    <a:pt x="7" y="456298"/>
                  </a:lnTo>
                  <a:lnTo>
                    <a:pt x="0" y="456324"/>
                  </a:lnTo>
                  <a:lnTo>
                    <a:pt x="0" y="421558"/>
                  </a:lnTo>
                  <a:lnTo>
                    <a:pt x="8085" y="421551"/>
                  </a:lnTo>
                  <a:lnTo>
                    <a:pt x="130919" y="421551"/>
                  </a:lnTo>
                  <a:lnTo>
                    <a:pt x="132113" y="421919"/>
                  </a:lnTo>
                  <a:lnTo>
                    <a:pt x="132240" y="424752"/>
                  </a:lnTo>
                  <a:lnTo>
                    <a:pt x="132481" y="430416"/>
                  </a:lnTo>
                  <a:cubicBezTo>
                    <a:pt x="132811" y="437972"/>
                    <a:pt x="133141" y="445554"/>
                    <a:pt x="133472" y="453162"/>
                  </a:cubicBezTo>
                  <a:lnTo>
                    <a:pt x="133726" y="458572"/>
                  </a:lnTo>
                  <a:lnTo>
                    <a:pt x="134132" y="461518"/>
                  </a:lnTo>
                  <a:lnTo>
                    <a:pt x="134945" y="467449"/>
                  </a:lnTo>
                  <a:cubicBezTo>
                    <a:pt x="135580" y="471373"/>
                    <a:pt x="135719" y="475437"/>
                    <a:pt x="136824" y="479273"/>
                  </a:cubicBezTo>
                  <a:lnTo>
                    <a:pt x="139517" y="490956"/>
                  </a:lnTo>
                  <a:cubicBezTo>
                    <a:pt x="140431" y="494868"/>
                    <a:pt x="141981" y="498564"/>
                    <a:pt x="143162" y="502386"/>
                  </a:cubicBezTo>
                  <a:cubicBezTo>
                    <a:pt x="153296" y="532879"/>
                    <a:pt x="173680" y="559816"/>
                    <a:pt x="200235" y="581063"/>
                  </a:cubicBezTo>
                  <a:cubicBezTo>
                    <a:pt x="226994" y="602221"/>
                    <a:pt x="259646" y="617626"/>
                    <a:pt x="294343" y="628688"/>
                  </a:cubicBezTo>
                  <a:cubicBezTo>
                    <a:pt x="329115" y="639712"/>
                    <a:pt x="366237" y="646417"/>
                    <a:pt x="403817" y="649516"/>
                  </a:cubicBezTo>
                  <a:cubicBezTo>
                    <a:pt x="413202" y="650240"/>
                    <a:pt x="422638" y="650799"/>
                    <a:pt x="431744" y="650748"/>
                  </a:cubicBezTo>
                  <a:lnTo>
                    <a:pt x="520530" y="650748"/>
                  </a:lnTo>
                  <a:cubicBezTo>
                    <a:pt x="679330" y="650761"/>
                    <a:pt x="842665" y="650773"/>
                    <a:pt x="1002380" y="650773"/>
                  </a:cubicBezTo>
                  <a:cubicBezTo>
                    <a:pt x="1162083" y="650786"/>
                    <a:pt x="1318178" y="650799"/>
                    <a:pt x="1462476" y="650799"/>
                  </a:cubicBezTo>
                  <a:cubicBezTo>
                    <a:pt x="1534625" y="650811"/>
                    <a:pt x="1603827" y="650824"/>
                    <a:pt x="1669054" y="650824"/>
                  </a:cubicBezTo>
                  <a:cubicBezTo>
                    <a:pt x="1685361" y="650824"/>
                    <a:pt x="1701426" y="650824"/>
                    <a:pt x="1717212" y="650824"/>
                  </a:cubicBezTo>
                  <a:cubicBezTo>
                    <a:pt x="1731970" y="650710"/>
                    <a:pt x="1746093" y="649389"/>
                    <a:pt x="1759377" y="646240"/>
                  </a:cubicBezTo>
                  <a:cubicBezTo>
                    <a:pt x="1786009" y="640118"/>
                    <a:pt x="1808170" y="626110"/>
                    <a:pt x="1823410" y="607022"/>
                  </a:cubicBezTo>
                  <a:cubicBezTo>
                    <a:pt x="1838675" y="587845"/>
                    <a:pt x="1847426" y="564477"/>
                    <a:pt x="1851756" y="541566"/>
                  </a:cubicBezTo>
                  <a:cubicBezTo>
                    <a:pt x="1853839" y="530149"/>
                    <a:pt x="1855033" y="518452"/>
                    <a:pt x="1854868" y="508076"/>
                  </a:cubicBezTo>
                  <a:lnTo>
                    <a:pt x="1854868" y="472948"/>
                  </a:lnTo>
                  <a:cubicBezTo>
                    <a:pt x="1854880" y="427596"/>
                    <a:pt x="1854880" y="388264"/>
                    <a:pt x="1854880" y="355981"/>
                  </a:cubicBezTo>
                  <a:cubicBezTo>
                    <a:pt x="1854893" y="291402"/>
                    <a:pt x="1854893" y="255029"/>
                    <a:pt x="1854893" y="255029"/>
                  </a:cubicBezTo>
                  <a:lnTo>
                    <a:pt x="1854893" y="228765"/>
                  </a:lnTo>
                  <a:cubicBezTo>
                    <a:pt x="1854893" y="220180"/>
                    <a:pt x="1854893" y="209588"/>
                    <a:pt x="1854880" y="197091"/>
                  </a:cubicBezTo>
                  <a:cubicBezTo>
                    <a:pt x="1854893" y="190843"/>
                    <a:pt x="1854893" y="184112"/>
                    <a:pt x="1854906" y="176924"/>
                  </a:cubicBezTo>
                  <a:cubicBezTo>
                    <a:pt x="1854982" y="171069"/>
                    <a:pt x="1854538" y="163817"/>
                    <a:pt x="1853661" y="156578"/>
                  </a:cubicBezTo>
                  <a:cubicBezTo>
                    <a:pt x="1851896" y="141935"/>
                    <a:pt x="1848277" y="125756"/>
                    <a:pt x="1841546" y="109626"/>
                  </a:cubicBezTo>
                  <a:cubicBezTo>
                    <a:pt x="1834853" y="93497"/>
                    <a:pt x="1824680" y="77521"/>
                    <a:pt x="1809961" y="64719"/>
                  </a:cubicBezTo>
                  <a:cubicBezTo>
                    <a:pt x="1802620" y="58331"/>
                    <a:pt x="1794200" y="52692"/>
                    <a:pt x="1784738" y="48171"/>
                  </a:cubicBezTo>
                  <a:cubicBezTo>
                    <a:pt x="1775201" y="43752"/>
                    <a:pt x="1764698" y="40449"/>
                    <a:pt x="1753471" y="38164"/>
                  </a:cubicBezTo>
                  <a:cubicBezTo>
                    <a:pt x="1742232" y="35839"/>
                    <a:pt x="1730204" y="35154"/>
                    <a:pt x="1717746" y="34887"/>
                  </a:cubicBezTo>
                  <a:cubicBezTo>
                    <a:pt x="1704322" y="34887"/>
                    <a:pt x="1690568" y="34899"/>
                    <a:pt x="1676496" y="34899"/>
                  </a:cubicBezTo>
                  <a:cubicBezTo>
                    <a:pt x="1451427" y="34912"/>
                    <a:pt x="1146500" y="34925"/>
                    <a:pt x="827070" y="34963"/>
                  </a:cubicBezTo>
                  <a:cubicBezTo>
                    <a:pt x="747212" y="34963"/>
                    <a:pt x="666453" y="34963"/>
                    <a:pt x="585807" y="34976"/>
                  </a:cubicBezTo>
                  <a:lnTo>
                    <a:pt x="434982" y="34976"/>
                  </a:lnTo>
                  <a:cubicBezTo>
                    <a:pt x="425140" y="34849"/>
                    <a:pt x="416097" y="35331"/>
                    <a:pt x="406280" y="36030"/>
                  </a:cubicBezTo>
                  <a:cubicBezTo>
                    <a:pt x="387040" y="37427"/>
                    <a:pt x="367850" y="40031"/>
                    <a:pt x="348978" y="43485"/>
                  </a:cubicBezTo>
                  <a:cubicBezTo>
                    <a:pt x="311272" y="50508"/>
                    <a:pt x="274594" y="61607"/>
                    <a:pt x="241790" y="78346"/>
                  </a:cubicBezTo>
                  <a:cubicBezTo>
                    <a:pt x="209189" y="95098"/>
                    <a:pt x="180081" y="117589"/>
                    <a:pt x="161336" y="146583"/>
                  </a:cubicBezTo>
                  <a:cubicBezTo>
                    <a:pt x="151861" y="160947"/>
                    <a:pt x="144825" y="176606"/>
                    <a:pt x="139949" y="192913"/>
                  </a:cubicBezTo>
                  <a:cubicBezTo>
                    <a:pt x="138158" y="201270"/>
                    <a:pt x="135745" y="209423"/>
                    <a:pt x="134996" y="217983"/>
                  </a:cubicBezTo>
                  <a:lnTo>
                    <a:pt x="134132" y="224320"/>
                  </a:lnTo>
                  <a:lnTo>
                    <a:pt x="133700" y="227482"/>
                  </a:lnTo>
                  <a:lnTo>
                    <a:pt x="133434" y="233591"/>
                  </a:lnTo>
                  <a:cubicBezTo>
                    <a:pt x="133078" y="241745"/>
                    <a:pt x="132722" y="249872"/>
                    <a:pt x="132379" y="257988"/>
                  </a:cubicBezTo>
                  <a:lnTo>
                    <a:pt x="132113" y="264071"/>
                  </a:lnTo>
                  <a:cubicBezTo>
                    <a:pt x="130093" y="264325"/>
                    <a:pt x="127579" y="264135"/>
                    <a:pt x="125344" y="264185"/>
                  </a:cubicBezTo>
                  <a:lnTo>
                    <a:pt x="14828" y="264185"/>
                  </a:lnTo>
                  <a:cubicBezTo>
                    <a:pt x="10447" y="264185"/>
                    <a:pt x="6154" y="264185"/>
                    <a:pt x="1976" y="264185"/>
                  </a:cubicBezTo>
                  <a:lnTo>
                    <a:pt x="0" y="264185"/>
                  </a:lnTo>
                  <a:lnTo>
                    <a:pt x="0" y="229412"/>
                  </a:lnTo>
                  <a:lnTo>
                    <a:pt x="7" y="229438"/>
                  </a:lnTo>
                  <a:lnTo>
                    <a:pt x="0" y="229409"/>
                  </a:lnTo>
                  <a:lnTo>
                    <a:pt x="0" y="229375"/>
                  </a:lnTo>
                  <a:lnTo>
                    <a:pt x="1976" y="229375"/>
                  </a:lnTo>
                  <a:cubicBezTo>
                    <a:pt x="6154" y="229375"/>
                    <a:pt x="10447" y="229375"/>
                    <a:pt x="14828" y="229375"/>
                  </a:cubicBezTo>
                  <a:lnTo>
                    <a:pt x="98813" y="229375"/>
                  </a:lnTo>
                  <a:lnTo>
                    <a:pt x="98788" y="229349"/>
                  </a:lnTo>
                  <a:lnTo>
                    <a:pt x="98826" y="228536"/>
                  </a:lnTo>
                  <a:lnTo>
                    <a:pt x="98966" y="225247"/>
                  </a:lnTo>
                  <a:lnTo>
                    <a:pt x="99004" y="224422"/>
                  </a:lnTo>
                  <a:lnTo>
                    <a:pt x="99499" y="220700"/>
                  </a:lnTo>
                  <a:lnTo>
                    <a:pt x="100490" y="213233"/>
                  </a:lnTo>
                  <a:cubicBezTo>
                    <a:pt x="101429" y="203238"/>
                    <a:pt x="104198" y="193383"/>
                    <a:pt x="106433" y="183452"/>
                  </a:cubicBezTo>
                  <a:cubicBezTo>
                    <a:pt x="112237" y="163817"/>
                    <a:pt x="120822" y="144716"/>
                    <a:pt x="132316" y="127317"/>
                  </a:cubicBezTo>
                  <a:cubicBezTo>
                    <a:pt x="155189" y="92100"/>
                    <a:pt x="189517" y="66027"/>
                    <a:pt x="225966" y="47320"/>
                  </a:cubicBezTo>
                  <a:cubicBezTo>
                    <a:pt x="262719" y="28600"/>
                    <a:pt x="302344" y="16764"/>
                    <a:pt x="342603" y="9258"/>
                  </a:cubicBezTo>
                  <a:cubicBezTo>
                    <a:pt x="362770" y="5550"/>
                    <a:pt x="383116" y="2794"/>
                    <a:pt x="403728" y="1308"/>
                  </a:cubicBezTo>
                  <a:cubicBezTo>
                    <a:pt x="413837" y="559"/>
                    <a:pt x="424784" y="0"/>
                    <a:pt x="434982" y="15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3" name="Shape 17705">
              <a:extLst>
                <a:ext uri="{FF2B5EF4-FFF2-40B4-BE49-F238E27FC236}">
                  <a16:creationId xmlns:a16="http://schemas.microsoft.com/office/drawing/2014/main" id="{BB805A3B-2065-4DAF-A1CF-B02BDB222F62}"/>
                </a:ext>
              </a:extLst>
            </p:cNvPr>
            <p:cNvSpPr/>
            <p:nvPr/>
          </p:nvSpPr>
          <p:spPr>
            <a:xfrm>
              <a:off x="4842643" y="1360412"/>
              <a:ext cx="13488" cy="5118"/>
            </a:xfrm>
            <a:custGeom>
              <a:avLst/>
              <a:gdLst/>
              <a:ahLst/>
              <a:cxnLst/>
              <a:rect l="0" t="0" r="0" b="0"/>
              <a:pathLst>
                <a:path w="13488" h="5118">
                  <a:moveTo>
                    <a:pt x="11989" y="0"/>
                  </a:moveTo>
                  <a:cubicBezTo>
                    <a:pt x="10909" y="686"/>
                    <a:pt x="13488" y="4470"/>
                    <a:pt x="6312" y="4140"/>
                  </a:cubicBezTo>
                  <a:cubicBezTo>
                    <a:pt x="6617" y="5118"/>
                    <a:pt x="0" y="851"/>
                    <a:pt x="1198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4" name="Shape 17706">
              <a:extLst>
                <a:ext uri="{FF2B5EF4-FFF2-40B4-BE49-F238E27FC236}">
                  <a16:creationId xmlns:a16="http://schemas.microsoft.com/office/drawing/2014/main" id="{33BD91ED-0AD1-48BD-91EC-9B88CE84B1ED}"/>
                </a:ext>
              </a:extLst>
            </p:cNvPr>
            <p:cNvSpPr/>
            <p:nvPr/>
          </p:nvSpPr>
          <p:spPr>
            <a:xfrm>
              <a:off x="4715293" y="1371602"/>
              <a:ext cx="17437" cy="3797"/>
            </a:xfrm>
            <a:custGeom>
              <a:avLst/>
              <a:gdLst/>
              <a:ahLst/>
              <a:cxnLst/>
              <a:rect l="0" t="0" r="0" b="0"/>
              <a:pathLst>
                <a:path w="17437" h="3797">
                  <a:moveTo>
                    <a:pt x="17437" y="0"/>
                  </a:moveTo>
                  <a:lnTo>
                    <a:pt x="15342" y="1562"/>
                  </a:lnTo>
                  <a:lnTo>
                    <a:pt x="0" y="3797"/>
                  </a:lnTo>
                  <a:lnTo>
                    <a:pt x="174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5" name="Shape 17707">
              <a:extLst>
                <a:ext uri="{FF2B5EF4-FFF2-40B4-BE49-F238E27FC236}">
                  <a16:creationId xmlns:a16="http://schemas.microsoft.com/office/drawing/2014/main" id="{6ECCA2D0-98E3-48D1-80A7-1AD3E57D4BF1}"/>
                </a:ext>
              </a:extLst>
            </p:cNvPr>
            <p:cNvSpPr/>
            <p:nvPr/>
          </p:nvSpPr>
          <p:spPr>
            <a:xfrm>
              <a:off x="4620002" y="1370622"/>
              <a:ext cx="71933" cy="8915"/>
            </a:xfrm>
            <a:custGeom>
              <a:avLst/>
              <a:gdLst/>
              <a:ahLst/>
              <a:cxnLst/>
              <a:rect l="0" t="0" r="0" b="0"/>
              <a:pathLst>
                <a:path w="71933" h="8915">
                  <a:moveTo>
                    <a:pt x="71933" y="0"/>
                  </a:moveTo>
                  <a:lnTo>
                    <a:pt x="63055" y="5181"/>
                  </a:lnTo>
                  <a:lnTo>
                    <a:pt x="59804" y="3721"/>
                  </a:lnTo>
                  <a:cubicBezTo>
                    <a:pt x="40081" y="1422"/>
                    <a:pt x="10465" y="8915"/>
                    <a:pt x="0" y="2464"/>
                  </a:cubicBezTo>
                  <a:cubicBezTo>
                    <a:pt x="16866" y="4267"/>
                    <a:pt x="47981" y="813"/>
                    <a:pt x="7193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6" name="Shape 17708">
              <a:extLst>
                <a:ext uri="{FF2B5EF4-FFF2-40B4-BE49-F238E27FC236}">
                  <a16:creationId xmlns:a16="http://schemas.microsoft.com/office/drawing/2014/main" id="{9A7A8DFA-E00B-4EEB-A627-3937B9B273C9}"/>
                </a:ext>
              </a:extLst>
            </p:cNvPr>
            <p:cNvSpPr/>
            <p:nvPr/>
          </p:nvSpPr>
          <p:spPr>
            <a:xfrm>
              <a:off x="4548245" y="1359119"/>
              <a:ext cx="26518" cy="2515"/>
            </a:xfrm>
            <a:custGeom>
              <a:avLst/>
              <a:gdLst/>
              <a:ahLst/>
              <a:cxnLst/>
              <a:rect l="0" t="0" r="0" b="0"/>
              <a:pathLst>
                <a:path w="26518" h="2515">
                  <a:moveTo>
                    <a:pt x="12764" y="0"/>
                  </a:moveTo>
                  <a:cubicBezTo>
                    <a:pt x="18352" y="178"/>
                    <a:pt x="21641" y="191"/>
                    <a:pt x="24028" y="152"/>
                  </a:cubicBezTo>
                  <a:cubicBezTo>
                    <a:pt x="24803" y="356"/>
                    <a:pt x="25197" y="508"/>
                    <a:pt x="26518" y="788"/>
                  </a:cubicBezTo>
                  <a:cubicBezTo>
                    <a:pt x="0" y="2159"/>
                    <a:pt x="16408" y="2515"/>
                    <a:pt x="1276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7" name="Shape 17709">
              <a:extLst>
                <a:ext uri="{FF2B5EF4-FFF2-40B4-BE49-F238E27FC236}">
                  <a16:creationId xmlns:a16="http://schemas.microsoft.com/office/drawing/2014/main" id="{218C68D2-4EC0-43A5-8B3E-FE5EDD925196}"/>
                </a:ext>
              </a:extLst>
            </p:cNvPr>
            <p:cNvSpPr/>
            <p:nvPr/>
          </p:nvSpPr>
          <p:spPr>
            <a:xfrm>
              <a:off x="4506268" y="1355566"/>
              <a:ext cx="27546" cy="5143"/>
            </a:xfrm>
            <a:custGeom>
              <a:avLst/>
              <a:gdLst/>
              <a:ahLst/>
              <a:cxnLst/>
              <a:rect l="0" t="0" r="0" b="0"/>
              <a:pathLst>
                <a:path w="27546" h="5143">
                  <a:moveTo>
                    <a:pt x="15748" y="0"/>
                  </a:moveTo>
                  <a:cubicBezTo>
                    <a:pt x="10668" y="1079"/>
                    <a:pt x="24333" y="1422"/>
                    <a:pt x="27546" y="2896"/>
                  </a:cubicBezTo>
                  <a:lnTo>
                    <a:pt x="12192" y="5143"/>
                  </a:lnTo>
                  <a:cubicBezTo>
                    <a:pt x="3239" y="2705"/>
                    <a:pt x="0" y="1232"/>
                    <a:pt x="157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8" name="Shape 17710">
              <a:extLst>
                <a:ext uri="{FF2B5EF4-FFF2-40B4-BE49-F238E27FC236}">
                  <a16:creationId xmlns:a16="http://schemas.microsoft.com/office/drawing/2014/main" id="{63DA8D45-1B37-4A69-8F56-B1A82225B8CF}"/>
                </a:ext>
              </a:extLst>
            </p:cNvPr>
            <p:cNvSpPr/>
            <p:nvPr/>
          </p:nvSpPr>
          <p:spPr>
            <a:xfrm>
              <a:off x="4503912" y="1363636"/>
              <a:ext cx="7963" cy="1791"/>
            </a:xfrm>
            <a:custGeom>
              <a:avLst/>
              <a:gdLst/>
              <a:ahLst/>
              <a:cxnLst/>
              <a:rect l="0" t="0" r="0" b="0"/>
              <a:pathLst>
                <a:path w="7963" h="1791">
                  <a:moveTo>
                    <a:pt x="0" y="1791"/>
                  </a:moveTo>
                  <a:cubicBezTo>
                    <a:pt x="4458" y="0"/>
                    <a:pt x="6566" y="216"/>
                    <a:pt x="7963" y="8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9" name="Shape 17711">
              <a:extLst>
                <a:ext uri="{FF2B5EF4-FFF2-40B4-BE49-F238E27FC236}">
                  <a16:creationId xmlns:a16="http://schemas.microsoft.com/office/drawing/2014/main" id="{6FFC5E46-E8C1-42DB-90FA-433AED4948E9}"/>
                </a:ext>
              </a:extLst>
            </p:cNvPr>
            <p:cNvSpPr/>
            <p:nvPr/>
          </p:nvSpPr>
          <p:spPr>
            <a:xfrm>
              <a:off x="4511867" y="1362468"/>
              <a:ext cx="16866" cy="5143"/>
            </a:xfrm>
            <a:custGeom>
              <a:avLst/>
              <a:gdLst/>
              <a:ahLst/>
              <a:cxnLst/>
              <a:rect l="0" t="0" r="0" b="0"/>
              <a:pathLst>
                <a:path w="16866" h="5143">
                  <a:moveTo>
                    <a:pt x="16866" y="0"/>
                  </a:moveTo>
                  <a:cubicBezTo>
                    <a:pt x="9690" y="1346"/>
                    <a:pt x="6363" y="3188"/>
                    <a:pt x="7734" y="1283"/>
                  </a:cubicBezTo>
                  <a:cubicBezTo>
                    <a:pt x="2464" y="5143"/>
                    <a:pt x="2222" y="3048"/>
                    <a:pt x="0" y="2006"/>
                  </a:cubicBezTo>
                  <a:lnTo>
                    <a:pt x="168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0" name="Shape 17712">
              <a:extLst>
                <a:ext uri="{FF2B5EF4-FFF2-40B4-BE49-F238E27FC236}">
                  <a16:creationId xmlns:a16="http://schemas.microsoft.com/office/drawing/2014/main" id="{552594AB-19BD-4278-8B2F-DFD39B221E22}"/>
                </a:ext>
              </a:extLst>
            </p:cNvPr>
            <p:cNvSpPr/>
            <p:nvPr/>
          </p:nvSpPr>
          <p:spPr>
            <a:xfrm>
              <a:off x="4538281" y="1362547"/>
              <a:ext cx="33693" cy="5423"/>
            </a:xfrm>
            <a:custGeom>
              <a:avLst/>
              <a:gdLst/>
              <a:ahLst/>
              <a:cxnLst/>
              <a:rect l="0" t="0" r="0" b="0"/>
              <a:pathLst>
                <a:path w="33693" h="5423">
                  <a:moveTo>
                    <a:pt x="0" y="902"/>
                  </a:moveTo>
                  <a:cubicBezTo>
                    <a:pt x="29363" y="0"/>
                    <a:pt x="33693" y="4534"/>
                    <a:pt x="4331" y="5423"/>
                  </a:cubicBezTo>
                  <a:cubicBezTo>
                    <a:pt x="19736" y="3201"/>
                    <a:pt x="8611" y="2311"/>
                    <a:pt x="0" y="90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1" name="Shape 17713">
              <a:extLst>
                <a:ext uri="{FF2B5EF4-FFF2-40B4-BE49-F238E27FC236}">
                  <a16:creationId xmlns:a16="http://schemas.microsoft.com/office/drawing/2014/main" id="{6ACCC7B4-54B1-406A-93BD-0208ED4C7328}"/>
                </a:ext>
              </a:extLst>
            </p:cNvPr>
            <p:cNvSpPr/>
            <p:nvPr/>
          </p:nvSpPr>
          <p:spPr>
            <a:xfrm>
              <a:off x="4614172" y="1378910"/>
              <a:ext cx="21641" cy="2746"/>
            </a:xfrm>
            <a:custGeom>
              <a:avLst/>
              <a:gdLst/>
              <a:ahLst/>
              <a:cxnLst/>
              <a:rect l="0" t="0" r="0" b="0"/>
              <a:pathLst>
                <a:path w="21641" h="2746">
                  <a:moveTo>
                    <a:pt x="2533" y="110"/>
                  </a:moveTo>
                  <a:cubicBezTo>
                    <a:pt x="7306" y="0"/>
                    <a:pt x="17917" y="1384"/>
                    <a:pt x="21641" y="574"/>
                  </a:cubicBezTo>
                  <a:lnTo>
                    <a:pt x="11684" y="2746"/>
                  </a:lnTo>
                  <a:lnTo>
                    <a:pt x="178" y="853"/>
                  </a:lnTo>
                  <a:cubicBezTo>
                    <a:pt x="0" y="349"/>
                    <a:pt x="942" y="146"/>
                    <a:pt x="2533" y="11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2" name="Shape 17714">
              <a:extLst>
                <a:ext uri="{FF2B5EF4-FFF2-40B4-BE49-F238E27FC236}">
                  <a16:creationId xmlns:a16="http://schemas.microsoft.com/office/drawing/2014/main" id="{74C3F427-8F0E-488B-B4C8-B8B13FF03C29}"/>
                </a:ext>
              </a:extLst>
            </p:cNvPr>
            <p:cNvSpPr/>
            <p:nvPr/>
          </p:nvSpPr>
          <p:spPr>
            <a:xfrm>
              <a:off x="4421894" y="1357371"/>
              <a:ext cx="18605" cy="5410"/>
            </a:xfrm>
            <a:custGeom>
              <a:avLst/>
              <a:gdLst/>
              <a:ahLst/>
              <a:cxnLst/>
              <a:rect l="0" t="0" r="0" b="0"/>
              <a:pathLst>
                <a:path w="18605" h="5410">
                  <a:moveTo>
                    <a:pt x="965" y="0"/>
                  </a:moveTo>
                  <a:cubicBezTo>
                    <a:pt x="1740" y="2032"/>
                    <a:pt x="12776" y="2896"/>
                    <a:pt x="18605" y="3835"/>
                  </a:cubicBezTo>
                  <a:lnTo>
                    <a:pt x="7264" y="5410"/>
                  </a:lnTo>
                  <a:cubicBezTo>
                    <a:pt x="6121" y="3658"/>
                    <a:pt x="0" y="1372"/>
                    <a:pt x="96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3" name="Shape 17715">
              <a:extLst>
                <a:ext uri="{FF2B5EF4-FFF2-40B4-BE49-F238E27FC236}">
                  <a16:creationId xmlns:a16="http://schemas.microsoft.com/office/drawing/2014/main" id="{0ABBE911-CE6F-4870-9466-03AB4412A6D9}"/>
                </a:ext>
              </a:extLst>
            </p:cNvPr>
            <p:cNvSpPr/>
            <p:nvPr/>
          </p:nvSpPr>
          <p:spPr>
            <a:xfrm>
              <a:off x="4412203" y="1362786"/>
              <a:ext cx="17919" cy="2642"/>
            </a:xfrm>
            <a:custGeom>
              <a:avLst/>
              <a:gdLst/>
              <a:ahLst/>
              <a:cxnLst/>
              <a:rect l="0" t="0" r="0" b="0"/>
              <a:pathLst>
                <a:path w="17919" h="2642">
                  <a:moveTo>
                    <a:pt x="16954" y="0"/>
                  </a:moveTo>
                  <a:cubicBezTo>
                    <a:pt x="17919" y="1511"/>
                    <a:pt x="15138" y="2642"/>
                    <a:pt x="0" y="2362"/>
                  </a:cubicBezTo>
                  <a:lnTo>
                    <a:pt x="16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4" name="Shape 17716">
              <a:extLst>
                <a:ext uri="{FF2B5EF4-FFF2-40B4-BE49-F238E27FC236}">
                  <a16:creationId xmlns:a16="http://schemas.microsoft.com/office/drawing/2014/main" id="{5F66F6CD-4F8B-473F-9A0C-632BDF1473B6}"/>
                </a:ext>
              </a:extLst>
            </p:cNvPr>
            <p:cNvSpPr/>
            <p:nvPr/>
          </p:nvSpPr>
          <p:spPr>
            <a:xfrm>
              <a:off x="4495803" y="1367640"/>
              <a:ext cx="33236" cy="5016"/>
            </a:xfrm>
            <a:custGeom>
              <a:avLst/>
              <a:gdLst/>
              <a:ahLst/>
              <a:cxnLst/>
              <a:rect l="0" t="0" r="0" b="0"/>
              <a:pathLst>
                <a:path w="33236" h="5016">
                  <a:moveTo>
                    <a:pt x="33236" y="0"/>
                  </a:moveTo>
                  <a:lnTo>
                    <a:pt x="5372" y="4953"/>
                  </a:lnTo>
                  <a:lnTo>
                    <a:pt x="0" y="5016"/>
                  </a:lnTo>
                  <a:lnTo>
                    <a:pt x="3323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5" name="Shape 17717">
              <a:extLst>
                <a:ext uri="{FF2B5EF4-FFF2-40B4-BE49-F238E27FC236}">
                  <a16:creationId xmlns:a16="http://schemas.microsoft.com/office/drawing/2014/main" id="{7F3F2191-C4E4-43E1-AF95-48DD1E66B9F7}"/>
                </a:ext>
              </a:extLst>
            </p:cNvPr>
            <p:cNvSpPr/>
            <p:nvPr/>
          </p:nvSpPr>
          <p:spPr>
            <a:xfrm>
              <a:off x="4350562" y="1354014"/>
              <a:ext cx="17119" cy="4800"/>
            </a:xfrm>
            <a:custGeom>
              <a:avLst/>
              <a:gdLst/>
              <a:ahLst/>
              <a:cxnLst/>
              <a:rect l="0" t="0" r="0" b="0"/>
              <a:pathLst>
                <a:path w="17119" h="4800">
                  <a:moveTo>
                    <a:pt x="17119" y="0"/>
                  </a:moveTo>
                  <a:lnTo>
                    <a:pt x="7506" y="3175"/>
                  </a:lnTo>
                  <a:lnTo>
                    <a:pt x="0" y="4800"/>
                  </a:lnTo>
                  <a:lnTo>
                    <a:pt x="171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6" name="Shape 17718">
              <a:extLst>
                <a:ext uri="{FF2B5EF4-FFF2-40B4-BE49-F238E27FC236}">
                  <a16:creationId xmlns:a16="http://schemas.microsoft.com/office/drawing/2014/main" id="{A9F095C4-47DE-401B-B072-55AE00BC90ED}"/>
                </a:ext>
              </a:extLst>
            </p:cNvPr>
            <p:cNvSpPr/>
            <p:nvPr/>
          </p:nvSpPr>
          <p:spPr>
            <a:xfrm>
              <a:off x="4282251" y="1351680"/>
              <a:ext cx="39967" cy="6071"/>
            </a:xfrm>
            <a:custGeom>
              <a:avLst/>
              <a:gdLst/>
              <a:ahLst/>
              <a:cxnLst/>
              <a:rect l="0" t="0" r="0" b="0"/>
              <a:pathLst>
                <a:path w="39967" h="6071">
                  <a:moveTo>
                    <a:pt x="30620" y="0"/>
                  </a:moveTo>
                  <a:cubicBezTo>
                    <a:pt x="23101" y="1613"/>
                    <a:pt x="39967" y="3442"/>
                    <a:pt x="32855" y="6071"/>
                  </a:cubicBezTo>
                  <a:cubicBezTo>
                    <a:pt x="19710" y="3911"/>
                    <a:pt x="9551" y="3620"/>
                    <a:pt x="0" y="4750"/>
                  </a:cubicBezTo>
                  <a:cubicBezTo>
                    <a:pt x="8979" y="2718"/>
                    <a:pt x="18948" y="457"/>
                    <a:pt x="306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7" name="Shape 17719">
              <a:extLst>
                <a:ext uri="{FF2B5EF4-FFF2-40B4-BE49-F238E27FC236}">
                  <a16:creationId xmlns:a16="http://schemas.microsoft.com/office/drawing/2014/main" id="{4D7D69BB-B754-4B69-B4B4-BF6446B3E00C}"/>
                </a:ext>
              </a:extLst>
            </p:cNvPr>
            <p:cNvSpPr/>
            <p:nvPr/>
          </p:nvSpPr>
          <p:spPr>
            <a:xfrm>
              <a:off x="4267196" y="1356431"/>
              <a:ext cx="15062" cy="2972"/>
            </a:xfrm>
            <a:custGeom>
              <a:avLst/>
              <a:gdLst/>
              <a:ahLst/>
              <a:cxnLst/>
              <a:rect l="0" t="0" r="0" b="0"/>
              <a:pathLst>
                <a:path w="15062" h="2972">
                  <a:moveTo>
                    <a:pt x="0" y="2972"/>
                  </a:moveTo>
                  <a:cubicBezTo>
                    <a:pt x="5016" y="1486"/>
                    <a:pt x="9995" y="622"/>
                    <a:pt x="1506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8" name="Shape 17720">
              <a:extLst>
                <a:ext uri="{FF2B5EF4-FFF2-40B4-BE49-F238E27FC236}">
                  <a16:creationId xmlns:a16="http://schemas.microsoft.com/office/drawing/2014/main" id="{C25B508A-9A50-472B-BAC7-CAF0210760BE}"/>
                </a:ext>
              </a:extLst>
            </p:cNvPr>
            <p:cNvSpPr/>
            <p:nvPr/>
          </p:nvSpPr>
          <p:spPr>
            <a:xfrm>
              <a:off x="4369959" y="1360541"/>
              <a:ext cx="13348" cy="3924"/>
            </a:xfrm>
            <a:custGeom>
              <a:avLst/>
              <a:gdLst/>
              <a:ahLst/>
              <a:cxnLst/>
              <a:rect l="0" t="0" r="0" b="0"/>
              <a:pathLst>
                <a:path w="13348" h="3924">
                  <a:moveTo>
                    <a:pt x="0" y="0"/>
                  </a:moveTo>
                  <a:cubicBezTo>
                    <a:pt x="9512" y="914"/>
                    <a:pt x="12040" y="3099"/>
                    <a:pt x="13348" y="3924"/>
                  </a:cubicBezTo>
                  <a:cubicBezTo>
                    <a:pt x="11011" y="3899"/>
                    <a:pt x="8699" y="3873"/>
                    <a:pt x="6667" y="386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9" name="Shape 17721">
              <a:extLst>
                <a:ext uri="{FF2B5EF4-FFF2-40B4-BE49-F238E27FC236}">
                  <a16:creationId xmlns:a16="http://schemas.microsoft.com/office/drawing/2014/main" id="{7F1D4D2A-7739-4A83-83B5-5D71D3D99589}"/>
                </a:ext>
              </a:extLst>
            </p:cNvPr>
            <p:cNvSpPr/>
            <p:nvPr/>
          </p:nvSpPr>
          <p:spPr>
            <a:xfrm>
              <a:off x="4362214" y="1364195"/>
              <a:ext cx="14643" cy="330"/>
            </a:xfrm>
            <a:custGeom>
              <a:avLst/>
              <a:gdLst/>
              <a:ahLst/>
              <a:cxnLst/>
              <a:rect l="0" t="0" r="0" b="0"/>
              <a:pathLst>
                <a:path w="14643" h="330">
                  <a:moveTo>
                    <a:pt x="0" y="0"/>
                  </a:moveTo>
                  <a:cubicBezTo>
                    <a:pt x="2159" y="26"/>
                    <a:pt x="7176" y="102"/>
                    <a:pt x="14415" y="203"/>
                  </a:cubicBezTo>
                  <a:lnTo>
                    <a:pt x="14643" y="330"/>
                  </a:lnTo>
                  <a:cubicBezTo>
                    <a:pt x="6261" y="140"/>
                    <a:pt x="1842" y="3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0" name="Shape 17722">
              <a:extLst>
                <a:ext uri="{FF2B5EF4-FFF2-40B4-BE49-F238E27FC236}">
                  <a16:creationId xmlns:a16="http://schemas.microsoft.com/office/drawing/2014/main" id="{1A292C0A-0E81-406A-B623-FC617D5B3D45}"/>
                </a:ext>
              </a:extLst>
            </p:cNvPr>
            <p:cNvSpPr/>
            <p:nvPr/>
          </p:nvSpPr>
          <p:spPr>
            <a:xfrm>
              <a:off x="4383313" y="1364458"/>
              <a:ext cx="1676" cy="26"/>
            </a:xfrm>
            <a:custGeom>
              <a:avLst/>
              <a:gdLst/>
              <a:ahLst/>
              <a:cxnLst/>
              <a:rect l="0" t="0" r="0" b="0"/>
              <a:pathLst>
                <a:path w="1676" h="26">
                  <a:moveTo>
                    <a:pt x="1676" y="26"/>
                  </a:move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1" name="Shape 17723">
              <a:extLst>
                <a:ext uri="{FF2B5EF4-FFF2-40B4-BE49-F238E27FC236}">
                  <a16:creationId xmlns:a16="http://schemas.microsoft.com/office/drawing/2014/main" id="{0DE91411-9220-49B0-B042-ADAC9603EE60}"/>
                </a:ext>
              </a:extLst>
            </p:cNvPr>
            <p:cNvSpPr/>
            <p:nvPr/>
          </p:nvSpPr>
          <p:spPr>
            <a:xfrm>
              <a:off x="4425973" y="1369093"/>
              <a:ext cx="30734" cy="7772"/>
            </a:xfrm>
            <a:custGeom>
              <a:avLst/>
              <a:gdLst/>
              <a:ahLst/>
              <a:cxnLst/>
              <a:rect l="0" t="0" r="0" b="0"/>
              <a:pathLst>
                <a:path w="30734" h="7772">
                  <a:moveTo>
                    <a:pt x="30734" y="0"/>
                  </a:moveTo>
                  <a:cubicBezTo>
                    <a:pt x="15735" y="3251"/>
                    <a:pt x="27255" y="5131"/>
                    <a:pt x="20104" y="7772"/>
                  </a:cubicBezTo>
                  <a:cubicBezTo>
                    <a:pt x="0" y="4483"/>
                    <a:pt x="20777" y="2159"/>
                    <a:pt x="3073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2" name="Shape 17724">
              <a:extLst>
                <a:ext uri="{FF2B5EF4-FFF2-40B4-BE49-F238E27FC236}">
                  <a16:creationId xmlns:a16="http://schemas.microsoft.com/office/drawing/2014/main" id="{AC4D43B7-C2C8-4C1B-980B-1A812D069DDE}"/>
                </a:ext>
              </a:extLst>
            </p:cNvPr>
            <p:cNvSpPr/>
            <p:nvPr/>
          </p:nvSpPr>
          <p:spPr>
            <a:xfrm>
              <a:off x="4393271" y="1366609"/>
              <a:ext cx="19355" cy="3594"/>
            </a:xfrm>
            <a:custGeom>
              <a:avLst/>
              <a:gdLst/>
              <a:ahLst/>
              <a:cxnLst/>
              <a:rect l="0" t="0" r="0" b="0"/>
              <a:pathLst>
                <a:path w="19355" h="3594">
                  <a:moveTo>
                    <a:pt x="19355" y="0"/>
                  </a:moveTo>
                  <a:cubicBezTo>
                    <a:pt x="14415" y="1080"/>
                    <a:pt x="17666" y="2566"/>
                    <a:pt x="18021" y="3594"/>
                  </a:cubicBezTo>
                  <a:lnTo>
                    <a:pt x="0" y="2705"/>
                  </a:lnTo>
                  <a:lnTo>
                    <a:pt x="1935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3" name="Shape 17725">
              <a:extLst>
                <a:ext uri="{FF2B5EF4-FFF2-40B4-BE49-F238E27FC236}">
                  <a16:creationId xmlns:a16="http://schemas.microsoft.com/office/drawing/2014/main" id="{14B7108A-4731-4D8D-A2BB-0ACDFA05F7B6}"/>
                </a:ext>
              </a:extLst>
            </p:cNvPr>
            <p:cNvSpPr/>
            <p:nvPr/>
          </p:nvSpPr>
          <p:spPr>
            <a:xfrm>
              <a:off x="4384452" y="1368992"/>
              <a:ext cx="8827" cy="1550"/>
            </a:xfrm>
            <a:custGeom>
              <a:avLst/>
              <a:gdLst/>
              <a:ahLst/>
              <a:cxnLst/>
              <a:rect l="0" t="0" r="0" b="0"/>
              <a:pathLst>
                <a:path w="8827" h="1550">
                  <a:moveTo>
                    <a:pt x="2134" y="0"/>
                  </a:moveTo>
                  <a:lnTo>
                    <a:pt x="8827" y="330"/>
                  </a:lnTo>
                  <a:lnTo>
                    <a:pt x="0" y="1550"/>
                  </a:lnTo>
                  <a:lnTo>
                    <a:pt x="213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4" name="Shape 17726">
              <a:extLst>
                <a:ext uri="{FF2B5EF4-FFF2-40B4-BE49-F238E27FC236}">
                  <a16:creationId xmlns:a16="http://schemas.microsoft.com/office/drawing/2014/main" id="{D761F8EA-12A4-409F-B656-5B11CF59BB6C}"/>
                </a:ext>
              </a:extLst>
            </p:cNvPr>
            <p:cNvSpPr/>
            <p:nvPr/>
          </p:nvSpPr>
          <p:spPr>
            <a:xfrm>
              <a:off x="4272141" y="1362885"/>
              <a:ext cx="36944" cy="3403"/>
            </a:xfrm>
            <a:custGeom>
              <a:avLst/>
              <a:gdLst/>
              <a:ahLst/>
              <a:cxnLst/>
              <a:rect l="0" t="0" r="0" b="0"/>
              <a:pathLst>
                <a:path w="36944" h="3403">
                  <a:moveTo>
                    <a:pt x="25908" y="140"/>
                  </a:moveTo>
                  <a:cubicBezTo>
                    <a:pt x="36944" y="0"/>
                    <a:pt x="32512" y="2172"/>
                    <a:pt x="31090" y="3391"/>
                  </a:cubicBezTo>
                  <a:cubicBezTo>
                    <a:pt x="20968" y="3403"/>
                    <a:pt x="10313" y="2997"/>
                    <a:pt x="0" y="2235"/>
                  </a:cubicBezTo>
                  <a:cubicBezTo>
                    <a:pt x="9614" y="1956"/>
                    <a:pt x="18136" y="1816"/>
                    <a:pt x="25908" y="14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5" name="Shape 17727">
              <a:extLst>
                <a:ext uri="{FF2B5EF4-FFF2-40B4-BE49-F238E27FC236}">
                  <a16:creationId xmlns:a16="http://schemas.microsoft.com/office/drawing/2014/main" id="{6F6662A5-2432-4931-824D-716C848B3EE7}"/>
                </a:ext>
              </a:extLst>
            </p:cNvPr>
            <p:cNvSpPr/>
            <p:nvPr/>
          </p:nvSpPr>
          <p:spPr>
            <a:xfrm>
              <a:off x="4334622" y="1364093"/>
              <a:ext cx="1918" cy="660"/>
            </a:xfrm>
            <a:custGeom>
              <a:avLst/>
              <a:gdLst/>
              <a:ahLst/>
              <a:cxnLst/>
              <a:rect l="0" t="0" r="0" b="0"/>
              <a:pathLst>
                <a:path w="1918" h="660">
                  <a:moveTo>
                    <a:pt x="0" y="216"/>
                  </a:moveTo>
                  <a:cubicBezTo>
                    <a:pt x="1067" y="546"/>
                    <a:pt x="1918" y="660"/>
                    <a:pt x="172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6" name="Shape 17728">
              <a:extLst>
                <a:ext uri="{FF2B5EF4-FFF2-40B4-BE49-F238E27FC236}">
                  <a16:creationId xmlns:a16="http://schemas.microsoft.com/office/drawing/2014/main" id="{8998A127-1E0F-4772-8595-11CD2472DD3C}"/>
                </a:ext>
              </a:extLst>
            </p:cNvPr>
            <p:cNvSpPr/>
            <p:nvPr/>
          </p:nvSpPr>
          <p:spPr>
            <a:xfrm>
              <a:off x="4177462" y="1365076"/>
              <a:ext cx="1880" cy="711"/>
            </a:xfrm>
            <a:custGeom>
              <a:avLst/>
              <a:gdLst/>
              <a:ahLst/>
              <a:cxnLst/>
              <a:rect l="0" t="0" r="0" b="0"/>
              <a:pathLst>
                <a:path w="1880" h="711">
                  <a:moveTo>
                    <a:pt x="0" y="0"/>
                  </a:moveTo>
                  <a:lnTo>
                    <a:pt x="1880" y="51"/>
                  </a:lnTo>
                  <a:lnTo>
                    <a:pt x="1524" y="7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7" name="Shape 17729">
              <a:extLst>
                <a:ext uri="{FF2B5EF4-FFF2-40B4-BE49-F238E27FC236}">
                  <a16:creationId xmlns:a16="http://schemas.microsoft.com/office/drawing/2014/main" id="{CE1CE62F-C4A8-4590-8048-2D2C6630B967}"/>
                </a:ext>
              </a:extLst>
            </p:cNvPr>
            <p:cNvSpPr/>
            <p:nvPr/>
          </p:nvSpPr>
          <p:spPr>
            <a:xfrm>
              <a:off x="4302455" y="1365602"/>
              <a:ext cx="19279" cy="2146"/>
            </a:xfrm>
            <a:custGeom>
              <a:avLst/>
              <a:gdLst/>
              <a:ahLst/>
              <a:cxnLst/>
              <a:rect l="0" t="0" r="0" b="0"/>
              <a:pathLst>
                <a:path w="19279" h="2146">
                  <a:moveTo>
                    <a:pt x="19279" y="0"/>
                  </a:moveTo>
                  <a:cubicBezTo>
                    <a:pt x="14872" y="1194"/>
                    <a:pt x="10236" y="2146"/>
                    <a:pt x="2502" y="1397"/>
                  </a:cubicBezTo>
                  <a:cubicBezTo>
                    <a:pt x="0" y="1588"/>
                    <a:pt x="127" y="1219"/>
                    <a:pt x="775" y="673"/>
                  </a:cubicBezTo>
                  <a:cubicBezTo>
                    <a:pt x="7353" y="648"/>
                    <a:pt x="13487" y="393"/>
                    <a:pt x="1927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8" name="Shape 17730">
              <a:extLst>
                <a:ext uri="{FF2B5EF4-FFF2-40B4-BE49-F238E27FC236}">
                  <a16:creationId xmlns:a16="http://schemas.microsoft.com/office/drawing/2014/main" id="{88178B16-739C-4EDB-83E9-FAF6BC797D3E}"/>
                </a:ext>
              </a:extLst>
            </p:cNvPr>
            <p:cNvSpPr/>
            <p:nvPr/>
          </p:nvSpPr>
          <p:spPr>
            <a:xfrm>
              <a:off x="4240777" y="1360202"/>
              <a:ext cx="13411" cy="3137"/>
            </a:xfrm>
            <a:custGeom>
              <a:avLst/>
              <a:gdLst/>
              <a:ahLst/>
              <a:cxnLst/>
              <a:rect l="0" t="0" r="0" b="0"/>
              <a:pathLst>
                <a:path w="13411" h="3137">
                  <a:moveTo>
                    <a:pt x="0" y="1003"/>
                  </a:moveTo>
                  <a:cubicBezTo>
                    <a:pt x="1435" y="0"/>
                    <a:pt x="9474" y="1918"/>
                    <a:pt x="13411" y="3137"/>
                  </a:cubicBezTo>
                  <a:cubicBezTo>
                    <a:pt x="8611" y="2502"/>
                    <a:pt x="4039" y="1816"/>
                    <a:pt x="0" y="10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9" name="Shape 17731">
              <a:extLst>
                <a:ext uri="{FF2B5EF4-FFF2-40B4-BE49-F238E27FC236}">
                  <a16:creationId xmlns:a16="http://schemas.microsoft.com/office/drawing/2014/main" id="{00BF95F2-7B35-4B8D-B2D0-5C384BEDD63F}"/>
                </a:ext>
              </a:extLst>
            </p:cNvPr>
            <p:cNvSpPr/>
            <p:nvPr/>
          </p:nvSpPr>
          <p:spPr>
            <a:xfrm>
              <a:off x="4330629" y="1362242"/>
              <a:ext cx="2540" cy="1003"/>
            </a:xfrm>
            <a:custGeom>
              <a:avLst/>
              <a:gdLst/>
              <a:ahLst/>
              <a:cxnLst/>
              <a:rect l="0" t="0" r="0" b="0"/>
              <a:pathLst>
                <a:path w="2540" h="1003">
                  <a:moveTo>
                    <a:pt x="1384" y="1003"/>
                  </a:moveTo>
                  <a:cubicBezTo>
                    <a:pt x="317" y="407"/>
                    <a:pt x="0" y="0"/>
                    <a:pt x="2540" y="8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0" name="Shape 17732">
              <a:extLst>
                <a:ext uri="{FF2B5EF4-FFF2-40B4-BE49-F238E27FC236}">
                  <a16:creationId xmlns:a16="http://schemas.microsoft.com/office/drawing/2014/main" id="{DCBEC01A-273E-4B68-A418-C42B320F4E69}"/>
                </a:ext>
              </a:extLst>
            </p:cNvPr>
            <p:cNvSpPr/>
            <p:nvPr/>
          </p:nvSpPr>
          <p:spPr>
            <a:xfrm>
              <a:off x="4321739" y="1363246"/>
              <a:ext cx="12878" cy="2362"/>
            </a:xfrm>
            <a:custGeom>
              <a:avLst/>
              <a:gdLst/>
              <a:ahLst/>
              <a:cxnLst/>
              <a:rect l="0" t="0" r="0" b="0"/>
              <a:pathLst>
                <a:path w="12878" h="2362">
                  <a:moveTo>
                    <a:pt x="10274" y="0"/>
                  </a:moveTo>
                  <a:cubicBezTo>
                    <a:pt x="10960" y="381"/>
                    <a:pt x="11925" y="800"/>
                    <a:pt x="12878" y="1067"/>
                  </a:cubicBezTo>
                  <a:cubicBezTo>
                    <a:pt x="9093" y="1638"/>
                    <a:pt x="4724" y="2057"/>
                    <a:pt x="0" y="2362"/>
                  </a:cubicBezTo>
                  <a:cubicBezTo>
                    <a:pt x="3149" y="1511"/>
                    <a:pt x="6286" y="559"/>
                    <a:pt x="1027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1" name="Shape 17733">
              <a:extLst>
                <a:ext uri="{FF2B5EF4-FFF2-40B4-BE49-F238E27FC236}">
                  <a16:creationId xmlns:a16="http://schemas.microsoft.com/office/drawing/2014/main" id="{79577DA2-5177-4D44-A03C-D98BF88791DC}"/>
                </a:ext>
              </a:extLst>
            </p:cNvPr>
            <p:cNvSpPr/>
            <p:nvPr/>
          </p:nvSpPr>
          <p:spPr>
            <a:xfrm>
              <a:off x="4124343" y="1365789"/>
              <a:ext cx="81064" cy="24105"/>
            </a:xfrm>
            <a:custGeom>
              <a:avLst/>
              <a:gdLst/>
              <a:ahLst/>
              <a:cxnLst/>
              <a:rect l="0" t="0" r="0" b="0"/>
              <a:pathLst>
                <a:path w="81064" h="24105">
                  <a:moveTo>
                    <a:pt x="54648" y="0"/>
                  </a:moveTo>
                  <a:cubicBezTo>
                    <a:pt x="69748" y="6591"/>
                    <a:pt x="81064" y="18377"/>
                    <a:pt x="63767" y="21057"/>
                  </a:cubicBezTo>
                  <a:cubicBezTo>
                    <a:pt x="46177" y="17221"/>
                    <a:pt x="25819" y="20523"/>
                    <a:pt x="24447" y="24105"/>
                  </a:cubicBezTo>
                  <a:cubicBezTo>
                    <a:pt x="18694" y="23178"/>
                    <a:pt x="26200" y="21539"/>
                    <a:pt x="25819" y="20523"/>
                  </a:cubicBezTo>
                  <a:lnTo>
                    <a:pt x="5131" y="22835"/>
                  </a:lnTo>
                  <a:cubicBezTo>
                    <a:pt x="0" y="16282"/>
                    <a:pt x="39751" y="14237"/>
                    <a:pt x="29997" y="9779"/>
                  </a:cubicBezTo>
                  <a:cubicBezTo>
                    <a:pt x="41465" y="11671"/>
                    <a:pt x="37211" y="14783"/>
                    <a:pt x="60782" y="12941"/>
                  </a:cubicBezTo>
                  <a:cubicBezTo>
                    <a:pt x="75806" y="9703"/>
                    <a:pt x="42532" y="7074"/>
                    <a:pt x="36309" y="5118"/>
                  </a:cubicBezTo>
                  <a:cubicBezTo>
                    <a:pt x="54115" y="3010"/>
                    <a:pt x="54115" y="1562"/>
                    <a:pt x="546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2" name="Shape 17734">
              <a:extLst>
                <a:ext uri="{FF2B5EF4-FFF2-40B4-BE49-F238E27FC236}">
                  <a16:creationId xmlns:a16="http://schemas.microsoft.com/office/drawing/2014/main" id="{8BE289DB-5CD0-403B-9466-0C837B0F4CE5}"/>
                </a:ext>
              </a:extLst>
            </p:cNvPr>
            <p:cNvSpPr/>
            <p:nvPr/>
          </p:nvSpPr>
          <p:spPr>
            <a:xfrm>
              <a:off x="4179338" y="1360856"/>
              <a:ext cx="40907" cy="5296"/>
            </a:xfrm>
            <a:custGeom>
              <a:avLst/>
              <a:gdLst/>
              <a:ahLst/>
              <a:cxnLst/>
              <a:rect l="0" t="0" r="0" b="0"/>
              <a:pathLst>
                <a:path w="40907" h="5296">
                  <a:moveTo>
                    <a:pt x="15558" y="0"/>
                  </a:moveTo>
                  <a:cubicBezTo>
                    <a:pt x="26569" y="2806"/>
                    <a:pt x="32550" y="4229"/>
                    <a:pt x="40907" y="4851"/>
                  </a:cubicBezTo>
                  <a:lnTo>
                    <a:pt x="33579" y="5296"/>
                  </a:lnTo>
                  <a:lnTo>
                    <a:pt x="36081" y="4763"/>
                  </a:lnTo>
                  <a:lnTo>
                    <a:pt x="0" y="4267"/>
                  </a:lnTo>
                  <a:cubicBezTo>
                    <a:pt x="838" y="3073"/>
                    <a:pt x="3366" y="1740"/>
                    <a:pt x="15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3" name="Shape 17735">
              <a:extLst>
                <a:ext uri="{FF2B5EF4-FFF2-40B4-BE49-F238E27FC236}">
                  <a16:creationId xmlns:a16="http://schemas.microsoft.com/office/drawing/2014/main" id="{8213095B-85A1-44F3-9EB9-582E83DC6F9D}"/>
                </a:ext>
              </a:extLst>
            </p:cNvPr>
            <p:cNvSpPr/>
            <p:nvPr/>
          </p:nvSpPr>
          <p:spPr>
            <a:xfrm>
              <a:off x="4220241" y="1363329"/>
              <a:ext cx="58229" cy="12141"/>
            </a:xfrm>
            <a:custGeom>
              <a:avLst/>
              <a:gdLst/>
              <a:ahLst/>
              <a:cxnLst/>
              <a:rect l="0" t="0" r="0" b="0"/>
              <a:pathLst>
                <a:path w="58229" h="12141">
                  <a:moveTo>
                    <a:pt x="33947" y="0"/>
                  </a:moveTo>
                  <a:cubicBezTo>
                    <a:pt x="39637" y="724"/>
                    <a:pt x="45657" y="1308"/>
                    <a:pt x="51905" y="1791"/>
                  </a:cubicBezTo>
                  <a:cubicBezTo>
                    <a:pt x="46101" y="1943"/>
                    <a:pt x="39980" y="2146"/>
                    <a:pt x="33160" y="2807"/>
                  </a:cubicBezTo>
                  <a:cubicBezTo>
                    <a:pt x="58229" y="5017"/>
                    <a:pt x="13564" y="8153"/>
                    <a:pt x="48260" y="7188"/>
                  </a:cubicBezTo>
                  <a:cubicBezTo>
                    <a:pt x="35420" y="8877"/>
                    <a:pt x="41846" y="11862"/>
                    <a:pt x="20345" y="12141"/>
                  </a:cubicBezTo>
                  <a:cubicBezTo>
                    <a:pt x="9576" y="7925"/>
                    <a:pt x="27165" y="6261"/>
                    <a:pt x="32893" y="2362"/>
                  </a:cubicBezTo>
                  <a:cubicBezTo>
                    <a:pt x="16561" y="2807"/>
                    <a:pt x="7353" y="2934"/>
                    <a:pt x="0" y="2375"/>
                  </a:cubicBezTo>
                  <a:lnTo>
                    <a:pt x="34747" y="241"/>
                  </a:lnTo>
                  <a:lnTo>
                    <a:pt x="34874" y="292"/>
                  </a:lnTo>
                  <a:lnTo>
                    <a:pt x="34455" y="876"/>
                  </a:lnTo>
                  <a:cubicBezTo>
                    <a:pt x="31305" y="1334"/>
                    <a:pt x="22835" y="1537"/>
                    <a:pt x="32893" y="2349"/>
                  </a:cubicBezTo>
                  <a:lnTo>
                    <a:pt x="34455" y="876"/>
                  </a:lnTo>
                  <a:lnTo>
                    <a:pt x="35179" y="788"/>
                  </a:lnTo>
                  <a:cubicBezTo>
                    <a:pt x="36868" y="1067"/>
                    <a:pt x="36373" y="788"/>
                    <a:pt x="34874" y="292"/>
                  </a:cubicBezTo>
                  <a:lnTo>
                    <a:pt x="34912" y="229"/>
                  </a:lnTo>
                  <a:lnTo>
                    <a:pt x="34747" y="241"/>
                  </a:lnTo>
                  <a:lnTo>
                    <a:pt x="3394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4" name="Shape 17736">
              <a:extLst>
                <a:ext uri="{FF2B5EF4-FFF2-40B4-BE49-F238E27FC236}">
                  <a16:creationId xmlns:a16="http://schemas.microsoft.com/office/drawing/2014/main" id="{0E038930-E42E-4A00-B5EC-B6BD56500283}"/>
                </a:ext>
              </a:extLst>
            </p:cNvPr>
            <p:cNvSpPr/>
            <p:nvPr/>
          </p:nvSpPr>
          <p:spPr>
            <a:xfrm>
              <a:off x="4423330" y="1384347"/>
              <a:ext cx="4204" cy="902"/>
            </a:xfrm>
            <a:custGeom>
              <a:avLst/>
              <a:gdLst/>
              <a:ahLst/>
              <a:cxnLst/>
              <a:rect l="0" t="0" r="0" b="0"/>
              <a:pathLst>
                <a:path w="4204" h="902">
                  <a:moveTo>
                    <a:pt x="3099" y="0"/>
                  </a:moveTo>
                  <a:cubicBezTo>
                    <a:pt x="3175" y="279"/>
                    <a:pt x="3124" y="559"/>
                    <a:pt x="4204" y="902"/>
                  </a:cubicBezTo>
                  <a:cubicBezTo>
                    <a:pt x="0" y="800"/>
                    <a:pt x="851" y="483"/>
                    <a:pt x="30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5" name="Shape 17737">
              <a:extLst>
                <a:ext uri="{FF2B5EF4-FFF2-40B4-BE49-F238E27FC236}">
                  <a16:creationId xmlns:a16="http://schemas.microsoft.com/office/drawing/2014/main" id="{44483618-2DBB-4522-A207-E6FBB0BD7DEF}"/>
                </a:ext>
              </a:extLst>
            </p:cNvPr>
            <p:cNvSpPr/>
            <p:nvPr/>
          </p:nvSpPr>
          <p:spPr>
            <a:xfrm>
              <a:off x="4393798" y="1373454"/>
              <a:ext cx="49949" cy="10897"/>
            </a:xfrm>
            <a:custGeom>
              <a:avLst/>
              <a:gdLst/>
              <a:ahLst/>
              <a:cxnLst/>
              <a:rect l="0" t="0" r="0" b="0"/>
              <a:pathLst>
                <a:path w="49949" h="10897">
                  <a:moveTo>
                    <a:pt x="2451" y="0"/>
                  </a:moveTo>
                  <a:cubicBezTo>
                    <a:pt x="0" y="521"/>
                    <a:pt x="17983" y="5385"/>
                    <a:pt x="31966" y="6731"/>
                  </a:cubicBezTo>
                  <a:lnTo>
                    <a:pt x="34430" y="6198"/>
                  </a:lnTo>
                  <a:cubicBezTo>
                    <a:pt x="49949" y="8090"/>
                    <a:pt x="37579" y="9855"/>
                    <a:pt x="32626" y="10897"/>
                  </a:cubicBezTo>
                  <a:cubicBezTo>
                    <a:pt x="32245" y="9601"/>
                    <a:pt x="39421" y="8916"/>
                    <a:pt x="32283" y="7734"/>
                  </a:cubicBezTo>
                  <a:cubicBezTo>
                    <a:pt x="24067" y="7341"/>
                    <a:pt x="21971" y="8903"/>
                    <a:pt x="19444" y="9436"/>
                  </a:cubicBezTo>
                  <a:cubicBezTo>
                    <a:pt x="10135" y="5995"/>
                    <a:pt x="6528" y="3505"/>
                    <a:pt x="24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6" name="Shape 17738">
              <a:extLst>
                <a:ext uri="{FF2B5EF4-FFF2-40B4-BE49-F238E27FC236}">
                  <a16:creationId xmlns:a16="http://schemas.microsoft.com/office/drawing/2014/main" id="{84F8BB59-26D8-4A34-9D7F-18BF870CF904}"/>
                </a:ext>
              </a:extLst>
            </p:cNvPr>
            <p:cNvSpPr/>
            <p:nvPr/>
          </p:nvSpPr>
          <p:spPr>
            <a:xfrm>
              <a:off x="4303246" y="1375293"/>
              <a:ext cx="30442" cy="5283"/>
            </a:xfrm>
            <a:custGeom>
              <a:avLst/>
              <a:gdLst/>
              <a:ahLst/>
              <a:cxnLst/>
              <a:rect l="0" t="0" r="0" b="0"/>
              <a:pathLst>
                <a:path w="30442" h="5283">
                  <a:moveTo>
                    <a:pt x="28943" y="0"/>
                  </a:moveTo>
                  <a:cubicBezTo>
                    <a:pt x="26898" y="1550"/>
                    <a:pt x="30442" y="4051"/>
                    <a:pt x="13995" y="3264"/>
                  </a:cubicBezTo>
                  <a:lnTo>
                    <a:pt x="14744" y="5283"/>
                  </a:lnTo>
                  <a:lnTo>
                    <a:pt x="0" y="1905"/>
                  </a:lnTo>
                  <a:lnTo>
                    <a:pt x="289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7" name="Shape 17739">
              <a:extLst>
                <a:ext uri="{FF2B5EF4-FFF2-40B4-BE49-F238E27FC236}">
                  <a16:creationId xmlns:a16="http://schemas.microsoft.com/office/drawing/2014/main" id="{F731144E-28A6-47D2-A683-E05F63C178D8}"/>
                </a:ext>
              </a:extLst>
            </p:cNvPr>
            <p:cNvSpPr/>
            <p:nvPr/>
          </p:nvSpPr>
          <p:spPr>
            <a:xfrm>
              <a:off x="4161281" y="1359033"/>
              <a:ext cx="16726" cy="5817"/>
            </a:xfrm>
            <a:custGeom>
              <a:avLst/>
              <a:gdLst/>
              <a:ahLst/>
              <a:cxnLst/>
              <a:rect l="0" t="0" r="0" b="0"/>
              <a:pathLst>
                <a:path w="16726" h="5817">
                  <a:moveTo>
                    <a:pt x="16726" y="0"/>
                  </a:moveTo>
                  <a:lnTo>
                    <a:pt x="12878" y="4115"/>
                  </a:lnTo>
                  <a:lnTo>
                    <a:pt x="0" y="5817"/>
                  </a:lnTo>
                  <a:lnTo>
                    <a:pt x="167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8" name="Shape 17740">
              <a:extLst>
                <a:ext uri="{FF2B5EF4-FFF2-40B4-BE49-F238E27FC236}">
                  <a16:creationId xmlns:a16="http://schemas.microsoft.com/office/drawing/2014/main" id="{E70B0C40-D845-4857-A33E-BBA8B03B3D38}"/>
                </a:ext>
              </a:extLst>
            </p:cNvPr>
            <p:cNvSpPr/>
            <p:nvPr/>
          </p:nvSpPr>
          <p:spPr>
            <a:xfrm>
              <a:off x="4128019" y="1360062"/>
              <a:ext cx="9919" cy="3582"/>
            </a:xfrm>
            <a:custGeom>
              <a:avLst/>
              <a:gdLst/>
              <a:ahLst/>
              <a:cxnLst/>
              <a:rect l="0" t="0" r="0" b="0"/>
              <a:pathLst>
                <a:path w="9919" h="3582">
                  <a:moveTo>
                    <a:pt x="9919" y="0"/>
                  </a:moveTo>
                  <a:lnTo>
                    <a:pt x="8522" y="3582"/>
                  </a:lnTo>
                  <a:lnTo>
                    <a:pt x="0" y="2159"/>
                  </a:lnTo>
                  <a:lnTo>
                    <a:pt x="99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9" name="Shape 17741">
              <a:extLst>
                <a:ext uri="{FF2B5EF4-FFF2-40B4-BE49-F238E27FC236}">
                  <a16:creationId xmlns:a16="http://schemas.microsoft.com/office/drawing/2014/main" id="{1E1B7B2E-8B90-4242-8204-E4F501564602}"/>
                </a:ext>
              </a:extLst>
            </p:cNvPr>
            <p:cNvSpPr/>
            <p:nvPr/>
          </p:nvSpPr>
          <p:spPr>
            <a:xfrm>
              <a:off x="2005749" y="1408055"/>
              <a:ext cx="8496" cy="1016"/>
            </a:xfrm>
            <a:custGeom>
              <a:avLst/>
              <a:gdLst/>
              <a:ahLst/>
              <a:cxnLst/>
              <a:rect l="0" t="0" r="0" b="0"/>
              <a:pathLst>
                <a:path w="8496" h="1016">
                  <a:moveTo>
                    <a:pt x="0" y="1016"/>
                  </a:moveTo>
                  <a:cubicBezTo>
                    <a:pt x="4013" y="711"/>
                    <a:pt x="6604" y="356"/>
                    <a:pt x="84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0" name="Shape 17742">
              <a:extLst>
                <a:ext uri="{FF2B5EF4-FFF2-40B4-BE49-F238E27FC236}">
                  <a16:creationId xmlns:a16="http://schemas.microsoft.com/office/drawing/2014/main" id="{64BE9705-B660-47FB-BB9E-53E03894AAD6}"/>
                </a:ext>
              </a:extLst>
            </p:cNvPr>
            <p:cNvSpPr/>
            <p:nvPr/>
          </p:nvSpPr>
          <p:spPr>
            <a:xfrm>
              <a:off x="2073301" y="1406536"/>
              <a:ext cx="4026" cy="1765"/>
            </a:xfrm>
            <a:custGeom>
              <a:avLst/>
              <a:gdLst/>
              <a:ahLst/>
              <a:cxnLst/>
              <a:rect l="0" t="0" r="0" b="0"/>
              <a:pathLst>
                <a:path w="4026" h="1765">
                  <a:moveTo>
                    <a:pt x="4026" y="0"/>
                  </a:moveTo>
                  <a:lnTo>
                    <a:pt x="2515" y="1765"/>
                  </a:lnTo>
                  <a:cubicBezTo>
                    <a:pt x="0" y="1689"/>
                    <a:pt x="1169" y="978"/>
                    <a:pt x="402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1" name="Shape 17743">
              <a:extLst>
                <a:ext uri="{FF2B5EF4-FFF2-40B4-BE49-F238E27FC236}">
                  <a16:creationId xmlns:a16="http://schemas.microsoft.com/office/drawing/2014/main" id="{52D9FC01-4F4E-42A1-A9C0-E39EA70973A8}"/>
                </a:ext>
              </a:extLst>
            </p:cNvPr>
            <p:cNvSpPr/>
            <p:nvPr/>
          </p:nvSpPr>
          <p:spPr>
            <a:xfrm>
              <a:off x="3187783" y="1357995"/>
              <a:ext cx="25105" cy="6046"/>
            </a:xfrm>
            <a:custGeom>
              <a:avLst/>
              <a:gdLst/>
              <a:ahLst/>
              <a:cxnLst/>
              <a:rect l="0" t="0" r="0" b="0"/>
              <a:pathLst>
                <a:path w="25105" h="6046">
                  <a:moveTo>
                    <a:pt x="1861" y="84"/>
                  </a:moveTo>
                  <a:cubicBezTo>
                    <a:pt x="5697" y="0"/>
                    <a:pt x="15808" y="3540"/>
                    <a:pt x="25105" y="6046"/>
                  </a:cubicBezTo>
                  <a:cubicBezTo>
                    <a:pt x="19466" y="5207"/>
                    <a:pt x="12824" y="4763"/>
                    <a:pt x="4175" y="5474"/>
                  </a:cubicBezTo>
                  <a:lnTo>
                    <a:pt x="378" y="1550"/>
                  </a:lnTo>
                  <a:cubicBezTo>
                    <a:pt x="0" y="543"/>
                    <a:pt x="582" y="112"/>
                    <a:pt x="1861" y="8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2" name="Shape 17744">
              <a:extLst>
                <a:ext uri="{FF2B5EF4-FFF2-40B4-BE49-F238E27FC236}">
                  <a16:creationId xmlns:a16="http://schemas.microsoft.com/office/drawing/2014/main" id="{1CAA8CEC-F163-4552-8DBA-CDFEC890E28D}"/>
                </a:ext>
              </a:extLst>
            </p:cNvPr>
            <p:cNvSpPr/>
            <p:nvPr/>
          </p:nvSpPr>
          <p:spPr>
            <a:xfrm>
              <a:off x="2580295" y="1384909"/>
              <a:ext cx="12002" cy="3759"/>
            </a:xfrm>
            <a:custGeom>
              <a:avLst/>
              <a:gdLst/>
              <a:ahLst/>
              <a:cxnLst/>
              <a:rect l="0" t="0" r="0" b="0"/>
              <a:pathLst>
                <a:path w="12002" h="3759">
                  <a:moveTo>
                    <a:pt x="12002" y="0"/>
                  </a:moveTo>
                  <a:cubicBezTo>
                    <a:pt x="9449" y="1143"/>
                    <a:pt x="6629" y="2413"/>
                    <a:pt x="3632" y="3759"/>
                  </a:cubicBezTo>
                  <a:cubicBezTo>
                    <a:pt x="2413" y="3365"/>
                    <a:pt x="1181" y="2959"/>
                    <a:pt x="0" y="2565"/>
                  </a:cubicBezTo>
                  <a:cubicBezTo>
                    <a:pt x="4293" y="1651"/>
                    <a:pt x="8382" y="775"/>
                    <a:pt x="1200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3" name="Shape 17745">
              <a:extLst>
                <a:ext uri="{FF2B5EF4-FFF2-40B4-BE49-F238E27FC236}">
                  <a16:creationId xmlns:a16="http://schemas.microsoft.com/office/drawing/2014/main" id="{13FF757D-E052-4A6C-B9F8-69CA533A8242}"/>
                </a:ext>
              </a:extLst>
            </p:cNvPr>
            <p:cNvSpPr/>
            <p:nvPr/>
          </p:nvSpPr>
          <p:spPr>
            <a:xfrm>
              <a:off x="2555226" y="1401182"/>
              <a:ext cx="16332" cy="2527"/>
            </a:xfrm>
            <a:custGeom>
              <a:avLst/>
              <a:gdLst/>
              <a:ahLst/>
              <a:cxnLst/>
              <a:rect l="0" t="0" r="0" b="0"/>
              <a:pathLst>
                <a:path w="16332" h="2527">
                  <a:moveTo>
                    <a:pt x="16332" y="2527"/>
                  </a:moveTo>
                  <a:cubicBezTo>
                    <a:pt x="8928" y="1727"/>
                    <a:pt x="3670" y="889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4" name="Shape 17746">
              <a:extLst>
                <a:ext uri="{FF2B5EF4-FFF2-40B4-BE49-F238E27FC236}">
                  <a16:creationId xmlns:a16="http://schemas.microsoft.com/office/drawing/2014/main" id="{32ED7A49-2765-43C9-9626-E611B6B728C4}"/>
                </a:ext>
              </a:extLst>
            </p:cNvPr>
            <p:cNvSpPr/>
            <p:nvPr/>
          </p:nvSpPr>
          <p:spPr>
            <a:xfrm>
              <a:off x="1668085" y="1412215"/>
              <a:ext cx="15519" cy="3988"/>
            </a:xfrm>
            <a:custGeom>
              <a:avLst/>
              <a:gdLst/>
              <a:ahLst/>
              <a:cxnLst/>
              <a:rect l="0" t="0" r="0" b="0"/>
              <a:pathLst>
                <a:path w="15519" h="3988">
                  <a:moveTo>
                    <a:pt x="9919" y="0"/>
                  </a:moveTo>
                  <a:cubicBezTo>
                    <a:pt x="8687" y="1956"/>
                    <a:pt x="15519" y="3975"/>
                    <a:pt x="0" y="3988"/>
                  </a:cubicBezTo>
                  <a:lnTo>
                    <a:pt x="99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5" name="Shape 17747">
              <a:extLst>
                <a:ext uri="{FF2B5EF4-FFF2-40B4-BE49-F238E27FC236}">
                  <a16:creationId xmlns:a16="http://schemas.microsoft.com/office/drawing/2014/main" id="{3E79252B-B756-40E1-9E97-49B32154C7E9}"/>
                </a:ext>
              </a:extLst>
            </p:cNvPr>
            <p:cNvSpPr/>
            <p:nvPr/>
          </p:nvSpPr>
          <p:spPr>
            <a:xfrm>
              <a:off x="3724696" y="1362720"/>
              <a:ext cx="26670" cy="5626"/>
            </a:xfrm>
            <a:custGeom>
              <a:avLst/>
              <a:gdLst/>
              <a:ahLst/>
              <a:cxnLst/>
              <a:rect l="0" t="0" r="0" b="0"/>
              <a:pathLst>
                <a:path w="26670" h="5626">
                  <a:moveTo>
                    <a:pt x="0" y="0"/>
                  </a:moveTo>
                  <a:cubicBezTo>
                    <a:pt x="7468" y="191"/>
                    <a:pt x="15977" y="838"/>
                    <a:pt x="26670" y="2362"/>
                  </a:cubicBezTo>
                  <a:cubicBezTo>
                    <a:pt x="23266" y="5626"/>
                    <a:pt x="12878" y="224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6" name="Shape 17748">
              <a:extLst>
                <a:ext uri="{FF2B5EF4-FFF2-40B4-BE49-F238E27FC236}">
                  <a16:creationId xmlns:a16="http://schemas.microsoft.com/office/drawing/2014/main" id="{D81C1CC7-C3A8-4A57-8E89-DDA42843EB55}"/>
                </a:ext>
              </a:extLst>
            </p:cNvPr>
            <p:cNvSpPr/>
            <p:nvPr/>
          </p:nvSpPr>
          <p:spPr>
            <a:xfrm>
              <a:off x="2031044" y="1366417"/>
              <a:ext cx="8547" cy="2387"/>
            </a:xfrm>
            <a:custGeom>
              <a:avLst/>
              <a:gdLst/>
              <a:ahLst/>
              <a:cxnLst/>
              <a:rect l="0" t="0" r="0" b="0"/>
              <a:pathLst>
                <a:path w="8547" h="2387">
                  <a:moveTo>
                    <a:pt x="7429" y="0"/>
                  </a:moveTo>
                  <a:cubicBezTo>
                    <a:pt x="8547" y="965"/>
                    <a:pt x="5512" y="1702"/>
                    <a:pt x="152" y="2387"/>
                  </a:cubicBezTo>
                  <a:cubicBezTo>
                    <a:pt x="0" y="1499"/>
                    <a:pt x="2222" y="711"/>
                    <a:pt x="74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7" name="Shape 17749">
              <a:extLst>
                <a:ext uri="{FF2B5EF4-FFF2-40B4-BE49-F238E27FC236}">
                  <a16:creationId xmlns:a16="http://schemas.microsoft.com/office/drawing/2014/main" id="{650D4A3A-D1CB-4DC9-84BB-5C6D64F2437B}"/>
                </a:ext>
              </a:extLst>
            </p:cNvPr>
            <p:cNvSpPr/>
            <p:nvPr/>
          </p:nvSpPr>
          <p:spPr>
            <a:xfrm>
              <a:off x="3693819" y="1360943"/>
              <a:ext cx="30874" cy="2718"/>
            </a:xfrm>
            <a:custGeom>
              <a:avLst/>
              <a:gdLst/>
              <a:ahLst/>
              <a:cxnLst/>
              <a:rect l="0" t="0" r="0" b="0"/>
              <a:pathLst>
                <a:path w="30874" h="2718">
                  <a:moveTo>
                    <a:pt x="15794" y="127"/>
                  </a:moveTo>
                  <a:cubicBezTo>
                    <a:pt x="21015" y="254"/>
                    <a:pt x="26118" y="933"/>
                    <a:pt x="30874" y="1778"/>
                  </a:cubicBezTo>
                  <a:cubicBezTo>
                    <a:pt x="21323" y="1524"/>
                    <a:pt x="13462" y="2057"/>
                    <a:pt x="5652" y="2718"/>
                  </a:cubicBezTo>
                  <a:cubicBezTo>
                    <a:pt x="3734" y="2387"/>
                    <a:pt x="1880" y="2184"/>
                    <a:pt x="0" y="1791"/>
                  </a:cubicBezTo>
                  <a:cubicBezTo>
                    <a:pt x="5232" y="426"/>
                    <a:pt x="10573" y="0"/>
                    <a:pt x="15794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8" name="Shape 17750">
              <a:extLst>
                <a:ext uri="{FF2B5EF4-FFF2-40B4-BE49-F238E27FC236}">
                  <a16:creationId xmlns:a16="http://schemas.microsoft.com/office/drawing/2014/main" id="{66F967F5-75D8-4D13-B2B0-CC6634608F13}"/>
                </a:ext>
              </a:extLst>
            </p:cNvPr>
            <p:cNvSpPr/>
            <p:nvPr/>
          </p:nvSpPr>
          <p:spPr>
            <a:xfrm>
              <a:off x="455517" y="1408495"/>
              <a:ext cx="3035" cy="558"/>
            </a:xfrm>
            <a:custGeom>
              <a:avLst/>
              <a:gdLst/>
              <a:ahLst/>
              <a:cxnLst/>
              <a:rect l="0" t="0" r="0" b="0"/>
              <a:pathLst>
                <a:path w="3035" h="558">
                  <a:moveTo>
                    <a:pt x="3035" y="470"/>
                  </a:moveTo>
                  <a:cubicBezTo>
                    <a:pt x="1232" y="558"/>
                    <a:pt x="0" y="533"/>
                    <a:pt x="27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9" name="Shape 17751">
              <a:extLst>
                <a:ext uri="{FF2B5EF4-FFF2-40B4-BE49-F238E27FC236}">
                  <a16:creationId xmlns:a16="http://schemas.microsoft.com/office/drawing/2014/main" id="{5FAFEB89-932D-48F2-9E0C-89CD27EFFCC5}"/>
                </a:ext>
              </a:extLst>
            </p:cNvPr>
            <p:cNvSpPr/>
            <p:nvPr/>
          </p:nvSpPr>
          <p:spPr>
            <a:xfrm>
              <a:off x="103290" y="1368808"/>
              <a:ext cx="14592" cy="559"/>
            </a:xfrm>
            <a:custGeom>
              <a:avLst/>
              <a:gdLst/>
              <a:ahLst/>
              <a:cxnLst/>
              <a:rect l="0" t="0" r="0" b="0"/>
              <a:pathLst>
                <a:path w="14592" h="559">
                  <a:moveTo>
                    <a:pt x="0" y="559"/>
                  </a:moveTo>
                  <a:cubicBezTo>
                    <a:pt x="7569" y="13"/>
                    <a:pt x="11963" y="0"/>
                    <a:pt x="14592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0" name="Shape 17752">
              <a:extLst>
                <a:ext uri="{FF2B5EF4-FFF2-40B4-BE49-F238E27FC236}">
                  <a16:creationId xmlns:a16="http://schemas.microsoft.com/office/drawing/2014/main" id="{BCDCB91F-1270-46D0-8B73-826A676D4D46}"/>
                </a:ext>
              </a:extLst>
            </p:cNvPr>
            <p:cNvSpPr/>
            <p:nvPr/>
          </p:nvSpPr>
          <p:spPr>
            <a:xfrm>
              <a:off x="4020839" y="1377448"/>
              <a:ext cx="3175" cy="1905"/>
            </a:xfrm>
            <a:custGeom>
              <a:avLst/>
              <a:gdLst/>
              <a:ahLst/>
              <a:cxnLst/>
              <a:rect l="0" t="0" r="0" b="0"/>
              <a:pathLst>
                <a:path w="3175" h="1905">
                  <a:moveTo>
                    <a:pt x="0" y="1905"/>
                  </a:moveTo>
                  <a:cubicBezTo>
                    <a:pt x="648" y="965"/>
                    <a:pt x="1765" y="368"/>
                    <a:pt x="31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1" name="Shape 17753">
              <a:extLst>
                <a:ext uri="{FF2B5EF4-FFF2-40B4-BE49-F238E27FC236}">
                  <a16:creationId xmlns:a16="http://schemas.microsoft.com/office/drawing/2014/main" id="{49711358-D5CF-40E5-868E-A3A52310D100}"/>
                </a:ext>
              </a:extLst>
            </p:cNvPr>
            <p:cNvSpPr/>
            <p:nvPr/>
          </p:nvSpPr>
          <p:spPr>
            <a:xfrm>
              <a:off x="3613680" y="1387144"/>
              <a:ext cx="2375" cy="775"/>
            </a:xfrm>
            <a:custGeom>
              <a:avLst/>
              <a:gdLst/>
              <a:ahLst/>
              <a:cxnLst/>
              <a:rect l="0" t="0" r="0" b="0"/>
              <a:pathLst>
                <a:path w="2375" h="775">
                  <a:moveTo>
                    <a:pt x="686" y="13"/>
                  </a:moveTo>
                  <a:cubicBezTo>
                    <a:pt x="1968" y="622"/>
                    <a:pt x="2375" y="77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2" name="Shape 17754">
              <a:extLst>
                <a:ext uri="{FF2B5EF4-FFF2-40B4-BE49-F238E27FC236}">
                  <a16:creationId xmlns:a16="http://schemas.microsoft.com/office/drawing/2014/main" id="{68F7FE75-7C83-4B4E-84B6-7AC0CE9840F4}"/>
                </a:ext>
              </a:extLst>
            </p:cNvPr>
            <p:cNvSpPr/>
            <p:nvPr/>
          </p:nvSpPr>
          <p:spPr>
            <a:xfrm>
              <a:off x="3987034" y="1362546"/>
              <a:ext cx="10198" cy="1169"/>
            </a:xfrm>
            <a:custGeom>
              <a:avLst/>
              <a:gdLst/>
              <a:ahLst/>
              <a:cxnLst/>
              <a:rect l="0" t="0" r="0" b="0"/>
              <a:pathLst>
                <a:path w="10198" h="1169">
                  <a:moveTo>
                    <a:pt x="10198" y="1169"/>
                  </a:moveTo>
                  <a:cubicBezTo>
                    <a:pt x="4737" y="686"/>
                    <a:pt x="1638" y="30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3" name="Shape 17755">
              <a:extLst>
                <a:ext uri="{FF2B5EF4-FFF2-40B4-BE49-F238E27FC236}">
                  <a16:creationId xmlns:a16="http://schemas.microsoft.com/office/drawing/2014/main" id="{C0A8C30F-D2AC-4CDB-8ABD-98B51954C0E1}"/>
                </a:ext>
              </a:extLst>
            </p:cNvPr>
            <p:cNvSpPr/>
            <p:nvPr/>
          </p:nvSpPr>
          <p:spPr>
            <a:xfrm>
              <a:off x="3995616" y="1361446"/>
              <a:ext cx="7503" cy="794"/>
            </a:xfrm>
            <a:custGeom>
              <a:avLst/>
              <a:gdLst/>
              <a:ahLst/>
              <a:cxnLst/>
              <a:rect l="0" t="0" r="0" b="0"/>
              <a:pathLst>
                <a:path w="7503" h="794">
                  <a:moveTo>
                    <a:pt x="6520" y="98"/>
                  </a:moveTo>
                  <a:cubicBezTo>
                    <a:pt x="7503" y="197"/>
                    <a:pt x="7474" y="464"/>
                    <a:pt x="6972" y="794"/>
                  </a:cubicBezTo>
                  <a:cubicBezTo>
                    <a:pt x="4915" y="679"/>
                    <a:pt x="2743" y="565"/>
                    <a:pt x="0" y="413"/>
                  </a:cubicBezTo>
                  <a:cubicBezTo>
                    <a:pt x="3544" y="70"/>
                    <a:pt x="5537" y="0"/>
                    <a:pt x="6520" y="9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4" name="Shape 17756">
              <a:extLst>
                <a:ext uri="{FF2B5EF4-FFF2-40B4-BE49-F238E27FC236}">
                  <a16:creationId xmlns:a16="http://schemas.microsoft.com/office/drawing/2014/main" id="{9AC88922-4B4A-49ED-8F2F-531D36BB4F59}"/>
                </a:ext>
              </a:extLst>
            </p:cNvPr>
            <p:cNvSpPr/>
            <p:nvPr/>
          </p:nvSpPr>
          <p:spPr>
            <a:xfrm>
              <a:off x="3974116" y="1361925"/>
              <a:ext cx="12916" cy="622"/>
            </a:xfrm>
            <a:custGeom>
              <a:avLst/>
              <a:gdLst/>
              <a:ahLst/>
              <a:cxnLst/>
              <a:rect l="0" t="0" r="0" b="0"/>
              <a:pathLst>
                <a:path w="12916" h="622">
                  <a:moveTo>
                    <a:pt x="11113" y="0"/>
                  </a:moveTo>
                  <a:cubicBezTo>
                    <a:pt x="10694" y="140"/>
                    <a:pt x="11341" y="355"/>
                    <a:pt x="12916" y="622"/>
                  </a:cubicBezTo>
                  <a:cubicBezTo>
                    <a:pt x="8814" y="343"/>
                    <a:pt x="4559" y="152"/>
                    <a:pt x="0" y="216"/>
                  </a:cubicBezTo>
                  <a:cubicBezTo>
                    <a:pt x="5474" y="114"/>
                    <a:pt x="8776" y="51"/>
                    <a:pt x="111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5" name="Shape 17757">
              <a:extLst>
                <a:ext uri="{FF2B5EF4-FFF2-40B4-BE49-F238E27FC236}">
                  <a16:creationId xmlns:a16="http://schemas.microsoft.com/office/drawing/2014/main" id="{C3263C36-7CC2-425B-B202-9C0700AFC97B}"/>
                </a:ext>
              </a:extLst>
            </p:cNvPr>
            <p:cNvSpPr/>
            <p:nvPr/>
          </p:nvSpPr>
          <p:spPr>
            <a:xfrm>
              <a:off x="1102186" y="1398095"/>
              <a:ext cx="9754" cy="1625"/>
            </a:xfrm>
            <a:custGeom>
              <a:avLst/>
              <a:gdLst/>
              <a:ahLst/>
              <a:cxnLst/>
              <a:rect l="0" t="0" r="0" b="0"/>
              <a:pathLst>
                <a:path w="9754" h="1625">
                  <a:moveTo>
                    <a:pt x="8052" y="0"/>
                  </a:moveTo>
                  <a:lnTo>
                    <a:pt x="9754" y="368"/>
                  </a:lnTo>
                  <a:cubicBezTo>
                    <a:pt x="3531" y="1372"/>
                    <a:pt x="0" y="1625"/>
                    <a:pt x="805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6" name="Shape 17758">
              <a:extLst>
                <a:ext uri="{FF2B5EF4-FFF2-40B4-BE49-F238E27FC236}">
                  <a16:creationId xmlns:a16="http://schemas.microsoft.com/office/drawing/2014/main" id="{148DB7CA-8270-49D5-8A95-ED23C8F2C0EF}"/>
                </a:ext>
              </a:extLst>
            </p:cNvPr>
            <p:cNvSpPr/>
            <p:nvPr/>
          </p:nvSpPr>
          <p:spPr>
            <a:xfrm>
              <a:off x="3005007" y="1404467"/>
              <a:ext cx="1194" cy="330"/>
            </a:xfrm>
            <a:custGeom>
              <a:avLst/>
              <a:gdLst/>
              <a:ahLst/>
              <a:cxnLst/>
              <a:rect l="0" t="0" r="0" b="0"/>
              <a:pathLst>
                <a:path w="1194" h="330">
                  <a:moveTo>
                    <a:pt x="0" y="0"/>
                  </a:moveTo>
                  <a:lnTo>
                    <a:pt x="1194" y="140"/>
                  </a:lnTo>
                  <a:lnTo>
                    <a:pt x="267" y="33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7" name="Shape 17759">
              <a:extLst>
                <a:ext uri="{FF2B5EF4-FFF2-40B4-BE49-F238E27FC236}">
                  <a16:creationId xmlns:a16="http://schemas.microsoft.com/office/drawing/2014/main" id="{672AE787-F0E3-4AB3-AA8F-C90BB61C0ECE}"/>
                </a:ext>
              </a:extLst>
            </p:cNvPr>
            <p:cNvSpPr/>
            <p:nvPr/>
          </p:nvSpPr>
          <p:spPr>
            <a:xfrm>
              <a:off x="2976632" y="1393153"/>
              <a:ext cx="28384" cy="14567"/>
            </a:xfrm>
            <a:custGeom>
              <a:avLst/>
              <a:gdLst/>
              <a:ahLst/>
              <a:cxnLst/>
              <a:rect l="0" t="0" r="0" b="0"/>
              <a:pathLst>
                <a:path w="28384" h="14567">
                  <a:moveTo>
                    <a:pt x="18898" y="0"/>
                  </a:moveTo>
                  <a:lnTo>
                    <a:pt x="28384" y="11316"/>
                  </a:lnTo>
                  <a:cubicBezTo>
                    <a:pt x="19139" y="10287"/>
                    <a:pt x="12205" y="9677"/>
                    <a:pt x="0" y="14567"/>
                  </a:cubicBezTo>
                  <a:lnTo>
                    <a:pt x="188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8" name="Shape 17760">
              <a:extLst>
                <a:ext uri="{FF2B5EF4-FFF2-40B4-BE49-F238E27FC236}">
                  <a16:creationId xmlns:a16="http://schemas.microsoft.com/office/drawing/2014/main" id="{265E0666-BAAC-4527-86EB-7FBAE3BF8334}"/>
                </a:ext>
              </a:extLst>
            </p:cNvPr>
            <p:cNvSpPr/>
            <p:nvPr/>
          </p:nvSpPr>
          <p:spPr>
            <a:xfrm>
              <a:off x="1023614" y="1404447"/>
              <a:ext cx="4218" cy="357"/>
            </a:xfrm>
            <a:custGeom>
              <a:avLst/>
              <a:gdLst/>
              <a:ahLst/>
              <a:cxnLst/>
              <a:rect l="0" t="0" r="0" b="0"/>
              <a:pathLst>
                <a:path w="4218" h="357">
                  <a:moveTo>
                    <a:pt x="4218" y="0"/>
                  </a:moveTo>
                  <a:lnTo>
                    <a:pt x="4218" y="297"/>
                  </a:lnTo>
                  <a:lnTo>
                    <a:pt x="0" y="344"/>
                  </a:lnTo>
                  <a:cubicBezTo>
                    <a:pt x="1892" y="357"/>
                    <a:pt x="2902" y="188"/>
                    <a:pt x="3915" y="23"/>
                  </a:cubicBezTo>
                  <a:lnTo>
                    <a:pt x="42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9" name="Shape 17761">
              <a:extLst>
                <a:ext uri="{FF2B5EF4-FFF2-40B4-BE49-F238E27FC236}">
                  <a16:creationId xmlns:a16="http://schemas.microsoft.com/office/drawing/2014/main" id="{8542E4BA-B3D9-408C-87D0-BA2D0BC79CF8}"/>
                </a:ext>
              </a:extLst>
            </p:cNvPr>
            <p:cNvSpPr/>
            <p:nvPr/>
          </p:nvSpPr>
          <p:spPr>
            <a:xfrm>
              <a:off x="16935" y="1365561"/>
              <a:ext cx="1010896" cy="46558"/>
            </a:xfrm>
            <a:custGeom>
              <a:avLst/>
              <a:gdLst/>
              <a:ahLst/>
              <a:cxnLst/>
              <a:rect l="0" t="0" r="0" b="0"/>
              <a:pathLst>
                <a:path w="1010896" h="46558">
                  <a:moveTo>
                    <a:pt x="107175" y="0"/>
                  </a:moveTo>
                  <a:cubicBezTo>
                    <a:pt x="214185" y="14567"/>
                    <a:pt x="324142" y="470"/>
                    <a:pt x="429514" y="8217"/>
                  </a:cubicBezTo>
                  <a:cubicBezTo>
                    <a:pt x="436639" y="7709"/>
                    <a:pt x="432537" y="5690"/>
                    <a:pt x="429806" y="4356"/>
                  </a:cubicBezTo>
                  <a:cubicBezTo>
                    <a:pt x="449212" y="9868"/>
                    <a:pt x="448373" y="1473"/>
                    <a:pt x="458991" y="698"/>
                  </a:cubicBezTo>
                  <a:lnTo>
                    <a:pt x="487401" y="8649"/>
                  </a:lnTo>
                  <a:cubicBezTo>
                    <a:pt x="498932" y="6274"/>
                    <a:pt x="489915" y="3835"/>
                    <a:pt x="490753" y="2248"/>
                  </a:cubicBezTo>
                  <a:cubicBezTo>
                    <a:pt x="544551" y="673"/>
                    <a:pt x="596938" y="8420"/>
                    <a:pt x="640448" y="3721"/>
                  </a:cubicBezTo>
                  <a:cubicBezTo>
                    <a:pt x="654317" y="6579"/>
                    <a:pt x="637146" y="10135"/>
                    <a:pt x="655434" y="11113"/>
                  </a:cubicBezTo>
                  <a:cubicBezTo>
                    <a:pt x="630606" y="2908"/>
                    <a:pt x="708723" y="7251"/>
                    <a:pt x="692887" y="1473"/>
                  </a:cubicBezTo>
                  <a:cubicBezTo>
                    <a:pt x="710603" y="10185"/>
                    <a:pt x="758736" y="3340"/>
                    <a:pt x="750722" y="15443"/>
                  </a:cubicBezTo>
                  <a:cubicBezTo>
                    <a:pt x="772630" y="16167"/>
                    <a:pt x="768858" y="10300"/>
                    <a:pt x="762533" y="9208"/>
                  </a:cubicBezTo>
                  <a:cubicBezTo>
                    <a:pt x="787946" y="9665"/>
                    <a:pt x="808457" y="9741"/>
                    <a:pt x="829234" y="5918"/>
                  </a:cubicBezTo>
                  <a:cubicBezTo>
                    <a:pt x="843153" y="8763"/>
                    <a:pt x="945325" y="2908"/>
                    <a:pt x="967994" y="12040"/>
                  </a:cubicBezTo>
                  <a:cubicBezTo>
                    <a:pt x="952551" y="6121"/>
                    <a:pt x="969188" y="8966"/>
                    <a:pt x="984021" y="6388"/>
                  </a:cubicBezTo>
                  <a:lnTo>
                    <a:pt x="970636" y="1169"/>
                  </a:lnTo>
                  <a:lnTo>
                    <a:pt x="1004100" y="1740"/>
                  </a:lnTo>
                  <a:lnTo>
                    <a:pt x="1010896" y="1472"/>
                  </a:lnTo>
                  <a:lnTo>
                    <a:pt x="1010896" y="3766"/>
                  </a:lnTo>
                  <a:lnTo>
                    <a:pt x="1009815" y="3530"/>
                  </a:lnTo>
                  <a:cubicBezTo>
                    <a:pt x="1007348" y="4473"/>
                    <a:pt x="1004860" y="5345"/>
                    <a:pt x="1008774" y="5197"/>
                  </a:cubicBezTo>
                  <a:lnTo>
                    <a:pt x="1010896" y="5020"/>
                  </a:lnTo>
                  <a:lnTo>
                    <a:pt x="1010896" y="38347"/>
                  </a:lnTo>
                  <a:lnTo>
                    <a:pt x="990543" y="36884"/>
                  </a:lnTo>
                  <a:cubicBezTo>
                    <a:pt x="970726" y="33667"/>
                    <a:pt x="961901" y="27064"/>
                    <a:pt x="950519" y="26911"/>
                  </a:cubicBezTo>
                  <a:cubicBezTo>
                    <a:pt x="935596" y="25971"/>
                    <a:pt x="907351" y="29883"/>
                    <a:pt x="917588" y="32919"/>
                  </a:cubicBezTo>
                  <a:cubicBezTo>
                    <a:pt x="905358" y="34899"/>
                    <a:pt x="968311" y="30772"/>
                    <a:pt x="946493" y="40056"/>
                  </a:cubicBezTo>
                  <a:cubicBezTo>
                    <a:pt x="924687" y="29337"/>
                    <a:pt x="901636" y="44069"/>
                    <a:pt x="854113" y="36728"/>
                  </a:cubicBezTo>
                  <a:cubicBezTo>
                    <a:pt x="874916" y="32931"/>
                    <a:pt x="841883" y="30696"/>
                    <a:pt x="860463" y="27826"/>
                  </a:cubicBezTo>
                  <a:cubicBezTo>
                    <a:pt x="837819" y="28689"/>
                    <a:pt x="836968" y="30290"/>
                    <a:pt x="826884" y="33312"/>
                  </a:cubicBezTo>
                  <a:lnTo>
                    <a:pt x="820065" y="29972"/>
                  </a:lnTo>
                  <a:cubicBezTo>
                    <a:pt x="790486" y="37478"/>
                    <a:pt x="813117" y="36614"/>
                    <a:pt x="768325" y="40640"/>
                  </a:cubicBezTo>
                  <a:cubicBezTo>
                    <a:pt x="783349" y="38011"/>
                    <a:pt x="750354" y="35776"/>
                    <a:pt x="761797" y="33414"/>
                  </a:cubicBezTo>
                  <a:cubicBezTo>
                    <a:pt x="749389" y="33185"/>
                    <a:pt x="737273" y="34201"/>
                    <a:pt x="728193" y="36220"/>
                  </a:cubicBezTo>
                  <a:lnTo>
                    <a:pt x="729844" y="35738"/>
                  </a:lnTo>
                  <a:cubicBezTo>
                    <a:pt x="684492" y="37465"/>
                    <a:pt x="692709" y="31496"/>
                    <a:pt x="651408" y="35242"/>
                  </a:cubicBezTo>
                  <a:lnTo>
                    <a:pt x="655511" y="37262"/>
                  </a:lnTo>
                  <a:cubicBezTo>
                    <a:pt x="601421" y="42710"/>
                    <a:pt x="533057" y="39192"/>
                    <a:pt x="477075" y="41694"/>
                  </a:cubicBezTo>
                  <a:lnTo>
                    <a:pt x="496786" y="43358"/>
                  </a:lnTo>
                  <a:cubicBezTo>
                    <a:pt x="490792" y="42329"/>
                    <a:pt x="459054" y="46558"/>
                    <a:pt x="441617" y="43409"/>
                  </a:cubicBezTo>
                  <a:cubicBezTo>
                    <a:pt x="445109" y="43206"/>
                    <a:pt x="451129" y="42304"/>
                    <a:pt x="454393" y="42570"/>
                  </a:cubicBezTo>
                  <a:cubicBezTo>
                    <a:pt x="453885" y="40297"/>
                    <a:pt x="447104" y="36944"/>
                    <a:pt x="433654" y="36385"/>
                  </a:cubicBezTo>
                  <a:lnTo>
                    <a:pt x="428473" y="39840"/>
                  </a:lnTo>
                  <a:lnTo>
                    <a:pt x="423024" y="37160"/>
                  </a:lnTo>
                  <a:cubicBezTo>
                    <a:pt x="402526" y="37097"/>
                    <a:pt x="429057" y="42101"/>
                    <a:pt x="408534" y="42050"/>
                  </a:cubicBezTo>
                  <a:cubicBezTo>
                    <a:pt x="396583" y="32144"/>
                    <a:pt x="320230" y="40742"/>
                    <a:pt x="302539" y="32017"/>
                  </a:cubicBezTo>
                  <a:cubicBezTo>
                    <a:pt x="288595" y="39179"/>
                    <a:pt x="341351" y="33058"/>
                    <a:pt x="326060" y="39548"/>
                  </a:cubicBezTo>
                  <a:cubicBezTo>
                    <a:pt x="319811" y="38481"/>
                    <a:pt x="317005" y="37135"/>
                    <a:pt x="303670" y="36563"/>
                  </a:cubicBezTo>
                  <a:lnTo>
                    <a:pt x="308267" y="40843"/>
                  </a:lnTo>
                  <a:cubicBezTo>
                    <a:pt x="246202" y="38405"/>
                    <a:pt x="222517" y="34734"/>
                    <a:pt x="167272" y="35649"/>
                  </a:cubicBezTo>
                  <a:lnTo>
                    <a:pt x="169507" y="34734"/>
                  </a:lnTo>
                  <a:cubicBezTo>
                    <a:pt x="149834" y="33058"/>
                    <a:pt x="139230" y="33833"/>
                    <a:pt x="130442" y="37541"/>
                  </a:cubicBezTo>
                  <a:cubicBezTo>
                    <a:pt x="126352" y="35547"/>
                    <a:pt x="140526" y="34518"/>
                    <a:pt x="132880" y="32753"/>
                  </a:cubicBezTo>
                  <a:cubicBezTo>
                    <a:pt x="98222" y="43739"/>
                    <a:pt x="63640" y="24702"/>
                    <a:pt x="42507" y="32372"/>
                  </a:cubicBezTo>
                  <a:cubicBezTo>
                    <a:pt x="45276" y="23711"/>
                    <a:pt x="0" y="15443"/>
                    <a:pt x="18872" y="8699"/>
                  </a:cubicBezTo>
                  <a:lnTo>
                    <a:pt x="4674" y="9728"/>
                  </a:lnTo>
                  <a:cubicBezTo>
                    <a:pt x="9360" y="4013"/>
                    <a:pt x="49225" y="9576"/>
                    <a:pt x="57391" y="3607"/>
                  </a:cubicBezTo>
                  <a:lnTo>
                    <a:pt x="102197" y="9589"/>
                  </a:lnTo>
                  <a:cubicBezTo>
                    <a:pt x="100774" y="7429"/>
                    <a:pt x="108140" y="4242"/>
                    <a:pt x="100940" y="3505"/>
                  </a:cubicBezTo>
                  <a:cubicBezTo>
                    <a:pt x="112001" y="3391"/>
                    <a:pt x="121666" y="3086"/>
                    <a:pt x="1071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0" name="Shape 17762">
              <a:extLst>
                <a:ext uri="{FF2B5EF4-FFF2-40B4-BE49-F238E27FC236}">
                  <a16:creationId xmlns:a16="http://schemas.microsoft.com/office/drawing/2014/main" id="{4E58A04A-0E51-4ED2-A315-46F361145C77}"/>
                </a:ext>
              </a:extLst>
            </p:cNvPr>
            <p:cNvSpPr/>
            <p:nvPr/>
          </p:nvSpPr>
          <p:spPr>
            <a:xfrm>
              <a:off x="1214813" y="1410309"/>
              <a:ext cx="19888" cy="1093"/>
            </a:xfrm>
            <a:custGeom>
              <a:avLst/>
              <a:gdLst/>
              <a:ahLst/>
              <a:cxnLst/>
              <a:rect l="0" t="0" r="0" b="0"/>
              <a:pathLst>
                <a:path w="19888" h="1093">
                  <a:moveTo>
                    <a:pt x="0" y="0"/>
                  </a:moveTo>
                  <a:lnTo>
                    <a:pt x="19888" y="1061"/>
                  </a:lnTo>
                  <a:cubicBezTo>
                    <a:pt x="9372" y="1093"/>
                    <a:pt x="3525" y="786"/>
                    <a:pt x="390" y="258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1" name="Shape 17763">
              <a:extLst>
                <a:ext uri="{FF2B5EF4-FFF2-40B4-BE49-F238E27FC236}">
                  <a16:creationId xmlns:a16="http://schemas.microsoft.com/office/drawing/2014/main" id="{75B5E7C0-D3C7-4587-8C3D-E970C0ECFFD5}"/>
                </a:ext>
              </a:extLst>
            </p:cNvPr>
            <p:cNvSpPr/>
            <p:nvPr/>
          </p:nvSpPr>
          <p:spPr>
            <a:xfrm>
              <a:off x="2138407" y="1410277"/>
              <a:ext cx="18243" cy="5738"/>
            </a:xfrm>
            <a:custGeom>
              <a:avLst/>
              <a:gdLst/>
              <a:ahLst/>
              <a:cxnLst/>
              <a:rect l="0" t="0" r="0" b="0"/>
              <a:pathLst>
                <a:path w="18243" h="5738">
                  <a:moveTo>
                    <a:pt x="18243" y="0"/>
                  </a:moveTo>
                  <a:lnTo>
                    <a:pt x="18243" y="5738"/>
                  </a:lnTo>
                  <a:lnTo>
                    <a:pt x="0" y="1385"/>
                  </a:lnTo>
                  <a:lnTo>
                    <a:pt x="182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2" name="Shape 17764">
              <a:extLst>
                <a:ext uri="{FF2B5EF4-FFF2-40B4-BE49-F238E27FC236}">
                  <a16:creationId xmlns:a16="http://schemas.microsoft.com/office/drawing/2014/main" id="{313AA806-B5D9-4F2B-B143-7B4CE89E9C32}"/>
                </a:ext>
              </a:extLst>
            </p:cNvPr>
            <p:cNvSpPr/>
            <p:nvPr/>
          </p:nvSpPr>
          <p:spPr>
            <a:xfrm>
              <a:off x="1027832" y="1355528"/>
              <a:ext cx="1128819" cy="65939"/>
            </a:xfrm>
            <a:custGeom>
              <a:avLst/>
              <a:gdLst/>
              <a:ahLst/>
              <a:cxnLst/>
              <a:rect l="0" t="0" r="0" b="0"/>
              <a:pathLst>
                <a:path w="1128819" h="65939">
                  <a:moveTo>
                    <a:pt x="1128819" y="9108"/>
                  </a:moveTo>
                  <a:lnTo>
                    <a:pt x="1128819" y="49195"/>
                  </a:lnTo>
                  <a:lnTo>
                    <a:pt x="1127580" y="49008"/>
                  </a:lnTo>
                  <a:cubicBezTo>
                    <a:pt x="1124225" y="48854"/>
                    <a:pt x="1121282" y="49505"/>
                    <a:pt x="1117967" y="52007"/>
                  </a:cubicBezTo>
                  <a:cubicBezTo>
                    <a:pt x="1120100" y="53289"/>
                    <a:pt x="1124069" y="53226"/>
                    <a:pt x="1128233" y="52727"/>
                  </a:cubicBezTo>
                  <a:lnTo>
                    <a:pt x="1128819" y="52631"/>
                  </a:lnTo>
                  <a:lnTo>
                    <a:pt x="1128819" y="54394"/>
                  </a:lnTo>
                  <a:lnTo>
                    <a:pt x="1105795" y="52640"/>
                  </a:lnTo>
                  <a:cubicBezTo>
                    <a:pt x="1086950" y="53365"/>
                    <a:pt x="1084407" y="59709"/>
                    <a:pt x="1069148" y="50508"/>
                  </a:cubicBezTo>
                  <a:cubicBezTo>
                    <a:pt x="1084197" y="50965"/>
                    <a:pt x="1102257" y="47866"/>
                    <a:pt x="1093379" y="44691"/>
                  </a:cubicBezTo>
                  <a:lnTo>
                    <a:pt x="1071586" y="47663"/>
                  </a:lnTo>
                  <a:cubicBezTo>
                    <a:pt x="1069021" y="46127"/>
                    <a:pt x="1084045" y="46596"/>
                    <a:pt x="1074050" y="44831"/>
                  </a:cubicBezTo>
                  <a:cubicBezTo>
                    <a:pt x="1067827" y="46101"/>
                    <a:pt x="1055102" y="49073"/>
                    <a:pt x="1049488" y="51003"/>
                  </a:cubicBezTo>
                  <a:lnTo>
                    <a:pt x="1049781" y="50648"/>
                  </a:lnTo>
                  <a:lnTo>
                    <a:pt x="1010423" y="51626"/>
                  </a:lnTo>
                  <a:cubicBezTo>
                    <a:pt x="1017891" y="51854"/>
                    <a:pt x="1019732" y="49721"/>
                    <a:pt x="1012214" y="49492"/>
                  </a:cubicBezTo>
                  <a:lnTo>
                    <a:pt x="986407" y="52527"/>
                  </a:lnTo>
                  <a:cubicBezTo>
                    <a:pt x="994307" y="51067"/>
                    <a:pt x="986229" y="49289"/>
                    <a:pt x="974647" y="48336"/>
                  </a:cubicBezTo>
                  <a:cubicBezTo>
                    <a:pt x="941411" y="46596"/>
                    <a:pt x="948053" y="61366"/>
                    <a:pt x="922247" y="55474"/>
                  </a:cubicBezTo>
                  <a:cubicBezTo>
                    <a:pt x="926006" y="55601"/>
                    <a:pt x="926616" y="54877"/>
                    <a:pt x="930413" y="55004"/>
                  </a:cubicBezTo>
                  <a:lnTo>
                    <a:pt x="917154" y="52413"/>
                  </a:lnTo>
                  <a:cubicBezTo>
                    <a:pt x="914360" y="64681"/>
                    <a:pt x="838998" y="53658"/>
                    <a:pt x="836154" y="65939"/>
                  </a:cubicBezTo>
                  <a:cubicBezTo>
                    <a:pt x="817269" y="60985"/>
                    <a:pt x="834833" y="62979"/>
                    <a:pt x="859115" y="57176"/>
                  </a:cubicBezTo>
                  <a:lnTo>
                    <a:pt x="838998" y="53658"/>
                  </a:lnTo>
                  <a:cubicBezTo>
                    <a:pt x="847165" y="53188"/>
                    <a:pt x="854023" y="54127"/>
                    <a:pt x="862760" y="52934"/>
                  </a:cubicBezTo>
                  <a:cubicBezTo>
                    <a:pt x="836357" y="47752"/>
                    <a:pt x="811503" y="54280"/>
                    <a:pt x="797216" y="57480"/>
                  </a:cubicBezTo>
                  <a:cubicBezTo>
                    <a:pt x="787132" y="55702"/>
                    <a:pt x="805140" y="48260"/>
                    <a:pt x="776400" y="50292"/>
                  </a:cubicBezTo>
                  <a:cubicBezTo>
                    <a:pt x="735811" y="52680"/>
                    <a:pt x="784096" y="59258"/>
                    <a:pt x="759725" y="60693"/>
                  </a:cubicBezTo>
                  <a:lnTo>
                    <a:pt x="742059" y="54343"/>
                  </a:lnTo>
                  <a:cubicBezTo>
                    <a:pt x="710932" y="59208"/>
                    <a:pt x="687665" y="54851"/>
                    <a:pt x="661402" y="54051"/>
                  </a:cubicBezTo>
                  <a:cubicBezTo>
                    <a:pt x="655458" y="54559"/>
                    <a:pt x="652550" y="55207"/>
                    <a:pt x="651089" y="55906"/>
                  </a:cubicBezTo>
                  <a:cubicBezTo>
                    <a:pt x="623149" y="53149"/>
                    <a:pt x="592517" y="62116"/>
                    <a:pt x="571448" y="60033"/>
                  </a:cubicBezTo>
                  <a:cubicBezTo>
                    <a:pt x="576375" y="58725"/>
                    <a:pt x="559408" y="56020"/>
                    <a:pt x="556868" y="54483"/>
                  </a:cubicBezTo>
                  <a:lnTo>
                    <a:pt x="518857" y="58420"/>
                  </a:lnTo>
                  <a:cubicBezTo>
                    <a:pt x="535672" y="56744"/>
                    <a:pt x="534935" y="53086"/>
                    <a:pt x="538008" y="49556"/>
                  </a:cubicBezTo>
                  <a:cubicBezTo>
                    <a:pt x="526121" y="49924"/>
                    <a:pt x="520533" y="51931"/>
                    <a:pt x="512456" y="52400"/>
                  </a:cubicBezTo>
                  <a:cubicBezTo>
                    <a:pt x="517384" y="51117"/>
                    <a:pt x="522375" y="49784"/>
                    <a:pt x="516088" y="48158"/>
                  </a:cubicBezTo>
                  <a:lnTo>
                    <a:pt x="476185" y="54191"/>
                  </a:lnTo>
                  <a:cubicBezTo>
                    <a:pt x="478534" y="54826"/>
                    <a:pt x="483132" y="55054"/>
                    <a:pt x="486954" y="55219"/>
                  </a:cubicBezTo>
                  <a:cubicBezTo>
                    <a:pt x="476998" y="55258"/>
                    <a:pt x="455408" y="57557"/>
                    <a:pt x="441146" y="54572"/>
                  </a:cubicBezTo>
                  <a:cubicBezTo>
                    <a:pt x="442415" y="53175"/>
                    <a:pt x="447318" y="51854"/>
                    <a:pt x="448550" y="50432"/>
                  </a:cubicBezTo>
                  <a:cubicBezTo>
                    <a:pt x="460526" y="54458"/>
                    <a:pt x="467333" y="51029"/>
                    <a:pt x="473543" y="48298"/>
                  </a:cubicBezTo>
                  <a:cubicBezTo>
                    <a:pt x="446022" y="48921"/>
                    <a:pt x="466672" y="47371"/>
                    <a:pt x="453439" y="44767"/>
                  </a:cubicBezTo>
                  <a:cubicBezTo>
                    <a:pt x="434021" y="44907"/>
                    <a:pt x="426045" y="49759"/>
                    <a:pt x="431151" y="52832"/>
                  </a:cubicBezTo>
                  <a:cubicBezTo>
                    <a:pt x="409218" y="51435"/>
                    <a:pt x="402245" y="50483"/>
                    <a:pt x="379855" y="54166"/>
                  </a:cubicBezTo>
                  <a:lnTo>
                    <a:pt x="384097" y="49200"/>
                  </a:lnTo>
                  <a:lnTo>
                    <a:pt x="363523" y="50775"/>
                  </a:lnTo>
                  <a:lnTo>
                    <a:pt x="380211" y="44717"/>
                  </a:lnTo>
                  <a:cubicBezTo>
                    <a:pt x="340739" y="41339"/>
                    <a:pt x="372947" y="53239"/>
                    <a:pt x="329106" y="50419"/>
                  </a:cubicBezTo>
                  <a:lnTo>
                    <a:pt x="328992" y="46063"/>
                  </a:lnTo>
                  <a:cubicBezTo>
                    <a:pt x="312126" y="47739"/>
                    <a:pt x="306335" y="55093"/>
                    <a:pt x="293229" y="49873"/>
                  </a:cubicBezTo>
                  <a:cubicBezTo>
                    <a:pt x="276858" y="52515"/>
                    <a:pt x="321232" y="56020"/>
                    <a:pt x="282764" y="56921"/>
                  </a:cubicBezTo>
                  <a:cubicBezTo>
                    <a:pt x="275982" y="54661"/>
                    <a:pt x="261377" y="53023"/>
                    <a:pt x="250328" y="52134"/>
                  </a:cubicBezTo>
                  <a:cubicBezTo>
                    <a:pt x="238034" y="54127"/>
                    <a:pt x="259688" y="57315"/>
                    <a:pt x="267536" y="56705"/>
                  </a:cubicBezTo>
                  <a:cubicBezTo>
                    <a:pt x="209472" y="58763"/>
                    <a:pt x="231507" y="41783"/>
                    <a:pt x="179640" y="47536"/>
                  </a:cubicBezTo>
                  <a:cubicBezTo>
                    <a:pt x="188536" y="49105"/>
                    <a:pt x="184828" y="51213"/>
                    <a:pt x="184153" y="52913"/>
                  </a:cubicBezTo>
                  <a:lnTo>
                    <a:pt x="186981" y="54781"/>
                  </a:lnTo>
                  <a:lnTo>
                    <a:pt x="176957" y="54247"/>
                  </a:lnTo>
                  <a:cubicBezTo>
                    <a:pt x="166972" y="52940"/>
                    <a:pt x="156882" y="51905"/>
                    <a:pt x="146417" y="54280"/>
                  </a:cubicBezTo>
                  <a:lnTo>
                    <a:pt x="160044" y="48717"/>
                  </a:lnTo>
                  <a:cubicBezTo>
                    <a:pt x="152525" y="48590"/>
                    <a:pt x="144029" y="50622"/>
                    <a:pt x="139940" y="51295"/>
                  </a:cubicBezTo>
                  <a:lnTo>
                    <a:pt x="141654" y="47003"/>
                  </a:lnTo>
                  <a:cubicBezTo>
                    <a:pt x="115784" y="54547"/>
                    <a:pt x="93521" y="43434"/>
                    <a:pt x="78154" y="53302"/>
                  </a:cubicBezTo>
                  <a:cubicBezTo>
                    <a:pt x="88847" y="45529"/>
                    <a:pt x="58863" y="53746"/>
                    <a:pt x="48601" y="50724"/>
                  </a:cubicBezTo>
                  <a:cubicBezTo>
                    <a:pt x="69874" y="45263"/>
                    <a:pt x="109625" y="50864"/>
                    <a:pt x="112457" y="43701"/>
                  </a:cubicBezTo>
                  <a:cubicBezTo>
                    <a:pt x="102538" y="41529"/>
                    <a:pt x="93674" y="45047"/>
                    <a:pt x="84110" y="42939"/>
                  </a:cubicBezTo>
                  <a:cubicBezTo>
                    <a:pt x="90803" y="41872"/>
                    <a:pt x="100531" y="39980"/>
                    <a:pt x="103084" y="38532"/>
                  </a:cubicBezTo>
                  <a:cubicBezTo>
                    <a:pt x="70369" y="34468"/>
                    <a:pt x="51738" y="42850"/>
                    <a:pt x="31875" y="44717"/>
                  </a:cubicBezTo>
                  <a:lnTo>
                    <a:pt x="66915" y="43053"/>
                  </a:lnTo>
                  <a:cubicBezTo>
                    <a:pt x="64083" y="50216"/>
                    <a:pt x="51141" y="44285"/>
                    <a:pt x="41311" y="49899"/>
                  </a:cubicBezTo>
                  <a:cubicBezTo>
                    <a:pt x="32548" y="47974"/>
                    <a:pt x="24738" y="48406"/>
                    <a:pt x="17332" y="49024"/>
                  </a:cubicBezTo>
                  <a:lnTo>
                    <a:pt x="0" y="49216"/>
                  </a:lnTo>
                  <a:lnTo>
                    <a:pt x="0" y="48919"/>
                  </a:lnTo>
                  <a:lnTo>
                    <a:pt x="3630" y="48641"/>
                  </a:lnTo>
                  <a:lnTo>
                    <a:pt x="0" y="48380"/>
                  </a:lnTo>
                  <a:lnTo>
                    <a:pt x="0" y="15053"/>
                  </a:lnTo>
                  <a:lnTo>
                    <a:pt x="4164" y="14707"/>
                  </a:lnTo>
                  <a:lnTo>
                    <a:pt x="0" y="13799"/>
                  </a:lnTo>
                  <a:lnTo>
                    <a:pt x="0" y="11505"/>
                  </a:lnTo>
                  <a:lnTo>
                    <a:pt x="125" y="11500"/>
                  </a:lnTo>
                  <a:cubicBezTo>
                    <a:pt x="1452" y="11551"/>
                    <a:pt x="1922" y="11722"/>
                    <a:pt x="1903" y="11951"/>
                  </a:cubicBezTo>
                  <a:cubicBezTo>
                    <a:pt x="7580" y="12217"/>
                    <a:pt x="557" y="14974"/>
                    <a:pt x="14972" y="16294"/>
                  </a:cubicBezTo>
                  <a:cubicBezTo>
                    <a:pt x="37755" y="16625"/>
                    <a:pt x="38860" y="13754"/>
                    <a:pt x="51395" y="11049"/>
                  </a:cubicBezTo>
                  <a:lnTo>
                    <a:pt x="47903" y="10275"/>
                  </a:lnTo>
                  <a:lnTo>
                    <a:pt x="63359" y="9779"/>
                  </a:lnTo>
                  <a:cubicBezTo>
                    <a:pt x="74738" y="9944"/>
                    <a:pt x="23138" y="14974"/>
                    <a:pt x="60247" y="17653"/>
                  </a:cubicBezTo>
                  <a:cubicBezTo>
                    <a:pt x="60780" y="16218"/>
                    <a:pt x="82599" y="9335"/>
                    <a:pt x="92569" y="13081"/>
                  </a:cubicBezTo>
                  <a:cubicBezTo>
                    <a:pt x="73620" y="12802"/>
                    <a:pt x="76008" y="16434"/>
                    <a:pt x="82967" y="17983"/>
                  </a:cubicBezTo>
                  <a:lnTo>
                    <a:pt x="109536" y="18364"/>
                  </a:lnTo>
                  <a:lnTo>
                    <a:pt x="100760" y="11748"/>
                  </a:lnTo>
                  <a:cubicBezTo>
                    <a:pt x="176922" y="12103"/>
                    <a:pt x="256157" y="16815"/>
                    <a:pt x="337463" y="16396"/>
                  </a:cubicBezTo>
                  <a:cubicBezTo>
                    <a:pt x="336358" y="22200"/>
                    <a:pt x="395032" y="16701"/>
                    <a:pt x="387691" y="25210"/>
                  </a:cubicBezTo>
                  <a:lnTo>
                    <a:pt x="384567" y="24397"/>
                  </a:lnTo>
                  <a:cubicBezTo>
                    <a:pt x="364603" y="25235"/>
                    <a:pt x="390358" y="31115"/>
                    <a:pt x="406614" y="30163"/>
                  </a:cubicBezTo>
                  <a:cubicBezTo>
                    <a:pt x="389609" y="27445"/>
                    <a:pt x="437081" y="21628"/>
                    <a:pt x="395768" y="20358"/>
                  </a:cubicBezTo>
                  <a:lnTo>
                    <a:pt x="427696" y="16332"/>
                  </a:lnTo>
                  <a:cubicBezTo>
                    <a:pt x="445438" y="0"/>
                    <a:pt x="512900" y="17704"/>
                    <a:pt x="561287" y="12446"/>
                  </a:cubicBezTo>
                  <a:cubicBezTo>
                    <a:pt x="557871" y="13081"/>
                    <a:pt x="556982" y="13944"/>
                    <a:pt x="556563" y="14453"/>
                  </a:cubicBezTo>
                  <a:cubicBezTo>
                    <a:pt x="599578" y="9233"/>
                    <a:pt x="653007" y="18860"/>
                    <a:pt x="662976" y="16256"/>
                  </a:cubicBezTo>
                  <a:lnTo>
                    <a:pt x="666799" y="20739"/>
                  </a:lnTo>
                  <a:cubicBezTo>
                    <a:pt x="703566" y="13856"/>
                    <a:pt x="707934" y="13272"/>
                    <a:pt x="751787" y="16053"/>
                  </a:cubicBezTo>
                  <a:cubicBezTo>
                    <a:pt x="751216" y="16777"/>
                    <a:pt x="746149" y="18072"/>
                    <a:pt x="753083" y="19012"/>
                  </a:cubicBezTo>
                  <a:cubicBezTo>
                    <a:pt x="763637" y="15697"/>
                    <a:pt x="774254" y="12383"/>
                    <a:pt x="804264" y="13297"/>
                  </a:cubicBezTo>
                  <a:lnTo>
                    <a:pt x="803045" y="14707"/>
                  </a:lnTo>
                  <a:lnTo>
                    <a:pt x="849997" y="13957"/>
                  </a:lnTo>
                  <a:cubicBezTo>
                    <a:pt x="849654" y="27788"/>
                    <a:pt x="930451" y="5512"/>
                    <a:pt x="944561" y="20498"/>
                  </a:cubicBezTo>
                  <a:cubicBezTo>
                    <a:pt x="953756" y="16459"/>
                    <a:pt x="988096" y="15189"/>
                    <a:pt x="1003362" y="13272"/>
                  </a:cubicBezTo>
                  <a:cubicBezTo>
                    <a:pt x="1003464" y="13856"/>
                    <a:pt x="1004429" y="14478"/>
                    <a:pt x="1006969" y="15126"/>
                  </a:cubicBezTo>
                  <a:cubicBezTo>
                    <a:pt x="1025003" y="7671"/>
                    <a:pt x="1059026" y="17437"/>
                    <a:pt x="1078990" y="16599"/>
                  </a:cubicBezTo>
                  <a:cubicBezTo>
                    <a:pt x="1092021" y="14821"/>
                    <a:pt x="1086382" y="12471"/>
                    <a:pt x="1080705" y="10109"/>
                  </a:cubicBezTo>
                  <a:cubicBezTo>
                    <a:pt x="1093589" y="13049"/>
                    <a:pt x="1111369" y="11408"/>
                    <a:pt x="1127103" y="9342"/>
                  </a:cubicBezTo>
                  <a:lnTo>
                    <a:pt x="1128819" y="9108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3" name="Shape 17765">
              <a:extLst>
                <a:ext uri="{FF2B5EF4-FFF2-40B4-BE49-F238E27FC236}">
                  <a16:creationId xmlns:a16="http://schemas.microsoft.com/office/drawing/2014/main" id="{E8ED84AB-9699-4814-AA18-BAF659E96B0B}"/>
                </a:ext>
              </a:extLst>
            </p:cNvPr>
            <p:cNvSpPr/>
            <p:nvPr/>
          </p:nvSpPr>
          <p:spPr>
            <a:xfrm>
              <a:off x="3836956" y="1381480"/>
              <a:ext cx="56503" cy="6386"/>
            </a:xfrm>
            <a:custGeom>
              <a:avLst/>
              <a:gdLst/>
              <a:ahLst/>
              <a:cxnLst/>
              <a:rect l="0" t="0" r="0" b="0"/>
              <a:pathLst>
                <a:path w="56503" h="6386">
                  <a:moveTo>
                    <a:pt x="12154" y="95"/>
                  </a:moveTo>
                  <a:cubicBezTo>
                    <a:pt x="20155" y="0"/>
                    <a:pt x="27314" y="1184"/>
                    <a:pt x="35423" y="2162"/>
                  </a:cubicBezTo>
                  <a:lnTo>
                    <a:pt x="56503" y="2765"/>
                  </a:lnTo>
                  <a:lnTo>
                    <a:pt x="56503" y="6386"/>
                  </a:lnTo>
                  <a:lnTo>
                    <a:pt x="21367" y="5866"/>
                  </a:lnTo>
                  <a:cubicBezTo>
                    <a:pt x="11385" y="5520"/>
                    <a:pt x="3759" y="4921"/>
                    <a:pt x="0" y="3829"/>
                  </a:cubicBezTo>
                  <a:cubicBezTo>
                    <a:pt x="8585" y="5239"/>
                    <a:pt x="24346" y="4020"/>
                    <a:pt x="31852" y="2394"/>
                  </a:cubicBezTo>
                  <a:lnTo>
                    <a:pt x="12154" y="9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4" name="Shape 17766">
              <a:extLst>
                <a:ext uri="{FF2B5EF4-FFF2-40B4-BE49-F238E27FC236}">
                  <a16:creationId xmlns:a16="http://schemas.microsoft.com/office/drawing/2014/main" id="{35F5C7A2-A359-4B2C-91B4-6EEC6889F337}"/>
                </a:ext>
              </a:extLst>
            </p:cNvPr>
            <p:cNvSpPr/>
            <p:nvPr/>
          </p:nvSpPr>
          <p:spPr>
            <a:xfrm>
              <a:off x="2144427" y="1356172"/>
              <a:ext cx="1749032" cy="64278"/>
            </a:xfrm>
            <a:custGeom>
              <a:avLst/>
              <a:gdLst/>
              <a:ahLst/>
              <a:cxnLst/>
              <a:rect l="0" t="0" r="0" b="0"/>
              <a:pathLst>
                <a:path w="1749032" h="64278">
                  <a:moveTo>
                    <a:pt x="1403842" y="456"/>
                  </a:moveTo>
                  <a:cubicBezTo>
                    <a:pt x="1424242" y="0"/>
                    <a:pt x="1443304" y="518"/>
                    <a:pt x="1451775" y="5249"/>
                  </a:cubicBezTo>
                  <a:cubicBezTo>
                    <a:pt x="1458532" y="1578"/>
                    <a:pt x="1489989" y="6328"/>
                    <a:pt x="1505700" y="5096"/>
                  </a:cubicBezTo>
                  <a:lnTo>
                    <a:pt x="1509687" y="8614"/>
                  </a:lnTo>
                  <a:cubicBezTo>
                    <a:pt x="1530159" y="9770"/>
                    <a:pt x="1542809" y="8512"/>
                    <a:pt x="1555052" y="7484"/>
                  </a:cubicBezTo>
                  <a:cubicBezTo>
                    <a:pt x="1596593" y="14811"/>
                    <a:pt x="1635074" y="7572"/>
                    <a:pt x="1671409" y="8093"/>
                  </a:cubicBezTo>
                  <a:lnTo>
                    <a:pt x="1671752" y="9109"/>
                  </a:lnTo>
                  <a:lnTo>
                    <a:pt x="1708595" y="6582"/>
                  </a:lnTo>
                  <a:cubicBezTo>
                    <a:pt x="1698930" y="9770"/>
                    <a:pt x="1715846" y="4385"/>
                    <a:pt x="1726921" y="5274"/>
                  </a:cubicBezTo>
                  <a:cubicBezTo>
                    <a:pt x="1732788" y="4423"/>
                    <a:pt x="1740478" y="4220"/>
                    <a:pt x="1748428" y="4515"/>
                  </a:cubicBezTo>
                  <a:lnTo>
                    <a:pt x="1749032" y="4573"/>
                  </a:lnTo>
                  <a:lnTo>
                    <a:pt x="1749032" y="8886"/>
                  </a:lnTo>
                  <a:lnTo>
                    <a:pt x="1744804" y="8471"/>
                  </a:lnTo>
                  <a:cubicBezTo>
                    <a:pt x="1744476" y="8442"/>
                    <a:pt x="1744836" y="8493"/>
                    <a:pt x="1746090" y="8655"/>
                  </a:cubicBezTo>
                  <a:lnTo>
                    <a:pt x="1749032" y="9036"/>
                  </a:lnTo>
                  <a:lnTo>
                    <a:pt x="1749032" y="14863"/>
                  </a:lnTo>
                  <a:lnTo>
                    <a:pt x="1737464" y="13924"/>
                  </a:lnTo>
                  <a:cubicBezTo>
                    <a:pt x="1707983" y="13022"/>
                    <a:pt x="1708204" y="24106"/>
                    <a:pt x="1660576" y="22939"/>
                  </a:cubicBezTo>
                  <a:cubicBezTo>
                    <a:pt x="1655534" y="24019"/>
                    <a:pt x="1671955" y="17199"/>
                    <a:pt x="1642973" y="19091"/>
                  </a:cubicBezTo>
                  <a:cubicBezTo>
                    <a:pt x="1606512" y="22622"/>
                    <a:pt x="1579791" y="30610"/>
                    <a:pt x="1579867" y="38243"/>
                  </a:cubicBezTo>
                  <a:cubicBezTo>
                    <a:pt x="1595222" y="36008"/>
                    <a:pt x="1625917" y="31537"/>
                    <a:pt x="1630617" y="37074"/>
                  </a:cubicBezTo>
                  <a:cubicBezTo>
                    <a:pt x="1615300" y="39310"/>
                    <a:pt x="1588821" y="40669"/>
                    <a:pt x="1587474" y="44250"/>
                  </a:cubicBezTo>
                  <a:cubicBezTo>
                    <a:pt x="1571599" y="37849"/>
                    <a:pt x="1616405" y="42345"/>
                    <a:pt x="1595590" y="37011"/>
                  </a:cubicBezTo>
                  <a:cubicBezTo>
                    <a:pt x="1584833" y="37164"/>
                    <a:pt x="1580223" y="39246"/>
                    <a:pt x="1575206" y="40351"/>
                  </a:cubicBezTo>
                  <a:cubicBezTo>
                    <a:pt x="1582369" y="37697"/>
                    <a:pt x="1565542" y="35881"/>
                    <a:pt x="1562316" y="34395"/>
                  </a:cubicBezTo>
                  <a:cubicBezTo>
                    <a:pt x="1527429" y="34344"/>
                    <a:pt x="1507350" y="31537"/>
                    <a:pt x="1469936" y="30979"/>
                  </a:cubicBezTo>
                  <a:cubicBezTo>
                    <a:pt x="1467955" y="30051"/>
                    <a:pt x="1463840" y="28020"/>
                    <a:pt x="1464920" y="26445"/>
                  </a:cubicBezTo>
                  <a:cubicBezTo>
                    <a:pt x="1446632" y="28197"/>
                    <a:pt x="1420584" y="37773"/>
                    <a:pt x="1427404" y="41761"/>
                  </a:cubicBezTo>
                  <a:cubicBezTo>
                    <a:pt x="1405966" y="42028"/>
                    <a:pt x="1404823" y="39005"/>
                    <a:pt x="1386574" y="40758"/>
                  </a:cubicBezTo>
                  <a:cubicBezTo>
                    <a:pt x="1415694" y="46498"/>
                    <a:pt x="1380858" y="39805"/>
                    <a:pt x="1377747" y="45977"/>
                  </a:cubicBezTo>
                  <a:cubicBezTo>
                    <a:pt x="1359091" y="46727"/>
                    <a:pt x="1371232" y="42993"/>
                    <a:pt x="1362646" y="41583"/>
                  </a:cubicBezTo>
                  <a:cubicBezTo>
                    <a:pt x="1359548" y="42231"/>
                    <a:pt x="1352106" y="44288"/>
                    <a:pt x="1351610" y="45952"/>
                  </a:cubicBezTo>
                  <a:cubicBezTo>
                    <a:pt x="1340155" y="41278"/>
                    <a:pt x="1373822" y="33747"/>
                    <a:pt x="1360360" y="28311"/>
                  </a:cubicBezTo>
                  <a:cubicBezTo>
                    <a:pt x="1351026" y="24883"/>
                    <a:pt x="1310958" y="18710"/>
                    <a:pt x="1308100" y="18253"/>
                  </a:cubicBezTo>
                  <a:cubicBezTo>
                    <a:pt x="1299210" y="23460"/>
                    <a:pt x="1301826" y="44923"/>
                    <a:pt x="1315161" y="51870"/>
                  </a:cubicBezTo>
                  <a:cubicBezTo>
                    <a:pt x="1313739" y="55464"/>
                    <a:pt x="1297496" y="48022"/>
                    <a:pt x="1289317" y="47628"/>
                  </a:cubicBezTo>
                  <a:cubicBezTo>
                    <a:pt x="1265644" y="41824"/>
                    <a:pt x="1253172" y="52175"/>
                    <a:pt x="1233475" y="49889"/>
                  </a:cubicBezTo>
                  <a:lnTo>
                    <a:pt x="1248486" y="46637"/>
                  </a:lnTo>
                  <a:cubicBezTo>
                    <a:pt x="1245235" y="45152"/>
                    <a:pt x="1216228" y="47057"/>
                    <a:pt x="1211631" y="49140"/>
                  </a:cubicBezTo>
                  <a:cubicBezTo>
                    <a:pt x="1210894" y="47120"/>
                    <a:pt x="1226629" y="38726"/>
                    <a:pt x="1217638" y="36300"/>
                  </a:cubicBezTo>
                  <a:cubicBezTo>
                    <a:pt x="1182218" y="35220"/>
                    <a:pt x="1148639" y="46409"/>
                    <a:pt x="1150836" y="52480"/>
                  </a:cubicBezTo>
                  <a:lnTo>
                    <a:pt x="1205103" y="46181"/>
                  </a:lnTo>
                  <a:cubicBezTo>
                    <a:pt x="1207021" y="51248"/>
                    <a:pt x="1166571" y="51260"/>
                    <a:pt x="1168806" y="57344"/>
                  </a:cubicBezTo>
                  <a:lnTo>
                    <a:pt x="1118832" y="55540"/>
                  </a:lnTo>
                  <a:cubicBezTo>
                    <a:pt x="1125144" y="55375"/>
                    <a:pt x="1144422" y="53927"/>
                    <a:pt x="1136841" y="51146"/>
                  </a:cubicBezTo>
                  <a:cubicBezTo>
                    <a:pt x="1115378" y="51413"/>
                    <a:pt x="1125715" y="50257"/>
                    <a:pt x="1111390" y="47908"/>
                  </a:cubicBezTo>
                  <a:cubicBezTo>
                    <a:pt x="1136002" y="41482"/>
                    <a:pt x="1181074" y="24997"/>
                    <a:pt x="1197127" y="17148"/>
                  </a:cubicBezTo>
                  <a:lnTo>
                    <a:pt x="1171334" y="20539"/>
                  </a:lnTo>
                  <a:lnTo>
                    <a:pt x="1164895" y="17568"/>
                  </a:lnTo>
                  <a:cubicBezTo>
                    <a:pt x="1131278" y="21580"/>
                    <a:pt x="1100925" y="41431"/>
                    <a:pt x="1092061" y="46637"/>
                  </a:cubicBezTo>
                  <a:cubicBezTo>
                    <a:pt x="1072731" y="45355"/>
                    <a:pt x="1079500" y="34522"/>
                    <a:pt x="1084097" y="32426"/>
                  </a:cubicBezTo>
                  <a:cubicBezTo>
                    <a:pt x="1046099" y="31893"/>
                    <a:pt x="1046569" y="47730"/>
                    <a:pt x="1008278" y="46193"/>
                  </a:cubicBezTo>
                  <a:lnTo>
                    <a:pt x="1022642" y="48555"/>
                  </a:lnTo>
                  <a:cubicBezTo>
                    <a:pt x="1013613" y="49559"/>
                    <a:pt x="980758" y="47387"/>
                    <a:pt x="984276" y="49381"/>
                  </a:cubicBezTo>
                  <a:cubicBezTo>
                    <a:pt x="976681" y="46498"/>
                    <a:pt x="969721" y="39716"/>
                    <a:pt x="978192" y="37875"/>
                  </a:cubicBezTo>
                  <a:lnTo>
                    <a:pt x="944258" y="48047"/>
                  </a:lnTo>
                  <a:cubicBezTo>
                    <a:pt x="949236" y="46968"/>
                    <a:pt x="945985" y="38294"/>
                    <a:pt x="948106" y="36744"/>
                  </a:cubicBezTo>
                  <a:cubicBezTo>
                    <a:pt x="934479" y="36414"/>
                    <a:pt x="924903" y="46765"/>
                    <a:pt x="933514" y="48187"/>
                  </a:cubicBezTo>
                  <a:cubicBezTo>
                    <a:pt x="906920" y="41913"/>
                    <a:pt x="913524" y="45342"/>
                    <a:pt x="891934" y="37976"/>
                  </a:cubicBezTo>
                  <a:cubicBezTo>
                    <a:pt x="884072" y="38586"/>
                    <a:pt x="892658" y="47196"/>
                    <a:pt x="898423" y="48149"/>
                  </a:cubicBezTo>
                  <a:cubicBezTo>
                    <a:pt x="880631" y="50473"/>
                    <a:pt x="870204" y="49381"/>
                    <a:pt x="861771" y="48428"/>
                  </a:cubicBezTo>
                  <a:cubicBezTo>
                    <a:pt x="891134" y="44707"/>
                    <a:pt x="869772" y="28959"/>
                    <a:pt x="875335" y="22355"/>
                  </a:cubicBezTo>
                  <a:lnTo>
                    <a:pt x="812140" y="48238"/>
                  </a:lnTo>
                  <a:cubicBezTo>
                    <a:pt x="814273" y="46689"/>
                    <a:pt x="819264" y="38408"/>
                    <a:pt x="818921" y="37417"/>
                  </a:cubicBezTo>
                  <a:cubicBezTo>
                    <a:pt x="813626" y="45114"/>
                    <a:pt x="741210" y="46117"/>
                    <a:pt x="705790" y="45050"/>
                  </a:cubicBezTo>
                  <a:lnTo>
                    <a:pt x="711124" y="44974"/>
                  </a:lnTo>
                  <a:cubicBezTo>
                    <a:pt x="718299" y="42320"/>
                    <a:pt x="687819" y="40186"/>
                    <a:pt x="675361" y="42891"/>
                  </a:cubicBezTo>
                  <a:cubicBezTo>
                    <a:pt x="677469" y="41342"/>
                    <a:pt x="680352" y="41812"/>
                    <a:pt x="685673" y="41748"/>
                  </a:cubicBezTo>
                  <a:cubicBezTo>
                    <a:pt x="662013" y="35944"/>
                    <a:pt x="654964" y="53407"/>
                    <a:pt x="630860" y="46587"/>
                  </a:cubicBezTo>
                  <a:cubicBezTo>
                    <a:pt x="652704" y="47311"/>
                    <a:pt x="657009" y="44212"/>
                    <a:pt x="655904" y="41164"/>
                  </a:cubicBezTo>
                  <a:cubicBezTo>
                    <a:pt x="637984" y="43945"/>
                    <a:pt x="596481" y="40923"/>
                    <a:pt x="605168" y="49978"/>
                  </a:cubicBezTo>
                  <a:cubicBezTo>
                    <a:pt x="593674" y="48085"/>
                    <a:pt x="583337" y="49228"/>
                    <a:pt x="584327" y="44644"/>
                  </a:cubicBezTo>
                  <a:lnTo>
                    <a:pt x="540309" y="50041"/>
                  </a:lnTo>
                  <a:cubicBezTo>
                    <a:pt x="543585" y="49114"/>
                    <a:pt x="546417" y="46434"/>
                    <a:pt x="533540" y="45825"/>
                  </a:cubicBezTo>
                  <a:cubicBezTo>
                    <a:pt x="558216" y="47019"/>
                    <a:pt x="582104" y="38573"/>
                    <a:pt x="595097" y="44504"/>
                  </a:cubicBezTo>
                  <a:cubicBezTo>
                    <a:pt x="595744" y="38903"/>
                    <a:pt x="586474" y="35906"/>
                    <a:pt x="598284" y="31182"/>
                  </a:cubicBezTo>
                  <a:cubicBezTo>
                    <a:pt x="550659" y="33836"/>
                    <a:pt x="524561" y="43399"/>
                    <a:pt x="494551" y="49889"/>
                  </a:cubicBezTo>
                  <a:lnTo>
                    <a:pt x="452628" y="45850"/>
                  </a:lnTo>
                  <a:lnTo>
                    <a:pt x="450863" y="48416"/>
                  </a:lnTo>
                  <a:lnTo>
                    <a:pt x="443573" y="41964"/>
                  </a:lnTo>
                  <a:cubicBezTo>
                    <a:pt x="438328" y="43437"/>
                    <a:pt x="434988" y="44720"/>
                    <a:pt x="433896" y="44110"/>
                  </a:cubicBezTo>
                  <a:cubicBezTo>
                    <a:pt x="432930" y="43526"/>
                    <a:pt x="434251" y="42675"/>
                    <a:pt x="436321" y="41723"/>
                  </a:cubicBezTo>
                  <a:cubicBezTo>
                    <a:pt x="431914" y="42040"/>
                    <a:pt x="427901" y="42625"/>
                    <a:pt x="425831" y="43285"/>
                  </a:cubicBezTo>
                  <a:cubicBezTo>
                    <a:pt x="424167" y="39906"/>
                    <a:pt x="431571" y="36008"/>
                    <a:pt x="439496" y="32490"/>
                  </a:cubicBezTo>
                  <a:cubicBezTo>
                    <a:pt x="443281" y="33658"/>
                    <a:pt x="447154" y="34865"/>
                    <a:pt x="451041" y="36059"/>
                  </a:cubicBezTo>
                  <a:cubicBezTo>
                    <a:pt x="459257" y="32833"/>
                    <a:pt x="465188" y="29493"/>
                    <a:pt x="453733" y="27359"/>
                  </a:cubicBezTo>
                  <a:cubicBezTo>
                    <a:pt x="452107" y="27740"/>
                    <a:pt x="450037" y="28223"/>
                    <a:pt x="447866" y="28743"/>
                  </a:cubicBezTo>
                  <a:cubicBezTo>
                    <a:pt x="453111" y="26318"/>
                    <a:pt x="456337" y="24337"/>
                    <a:pt x="452463" y="23384"/>
                  </a:cubicBezTo>
                  <a:lnTo>
                    <a:pt x="420421" y="26495"/>
                  </a:lnTo>
                  <a:cubicBezTo>
                    <a:pt x="424066" y="27372"/>
                    <a:pt x="429514" y="29201"/>
                    <a:pt x="435864" y="31296"/>
                  </a:cubicBezTo>
                  <a:cubicBezTo>
                    <a:pt x="415785" y="35525"/>
                    <a:pt x="392862" y="40669"/>
                    <a:pt x="410794" y="45012"/>
                  </a:cubicBezTo>
                  <a:lnTo>
                    <a:pt x="386372" y="41215"/>
                  </a:lnTo>
                  <a:cubicBezTo>
                    <a:pt x="357708" y="47603"/>
                    <a:pt x="362686" y="46295"/>
                    <a:pt x="327774" y="51057"/>
                  </a:cubicBezTo>
                  <a:cubicBezTo>
                    <a:pt x="325856" y="48809"/>
                    <a:pt x="335153" y="46905"/>
                    <a:pt x="328879" y="45266"/>
                  </a:cubicBezTo>
                  <a:cubicBezTo>
                    <a:pt x="303428" y="52505"/>
                    <a:pt x="266751" y="36808"/>
                    <a:pt x="261214" y="43196"/>
                  </a:cubicBezTo>
                  <a:cubicBezTo>
                    <a:pt x="240640" y="44758"/>
                    <a:pt x="252641" y="48759"/>
                    <a:pt x="239573" y="50536"/>
                  </a:cubicBezTo>
                  <a:cubicBezTo>
                    <a:pt x="240182" y="49838"/>
                    <a:pt x="241414" y="48416"/>
                    <a:pt x="237617" y="48301"/>
                  </a:cubicBezTo>
                  <a:lnTo>
                    <a:pt x="222085" y="52912"/>
                  </a:lnTo>
                  <a:cubicBezTo>
                    <a:pt x="215811" y="51260"/>
                    <a:pt x="236385" y="49711"/>
                    <a:pt x="218872" y="47717"/>
                  </a:cubicBezTo>
                  <a:cubicBezTo>
                    <a:pt x="188938" y="51184"/>
                    <a:pt x="171361" y="53546"/>
                    <a:pt x="146342" y="51337"/>
                  </a:cubicBezTo>
                  <a:cubicBezTo>
                    <a:pt x="110744" y="52429"/>
                    <a:pt x="161608" y="60532"/>
                    <a:pt x="131509" y="59617"/>
                  </a:cubicBezTo>
                  <a:cubicBezTo>
                    <a:pt x="127089" y="55845"/>
                    <a:pt x="123203" y="51349"/>
                    <a:pt x="104407" y="50791"/>
                  </a:cubicBezTo>
                  <a:cubicBezTo>
                    <a:pt x="94488" y="53381"/>
                    <a:pt x="95821" y="56340"/>
                    <a:pt x="78968" y="58004"/>
                  </a:cubicBezTo>
                  <a:lnTo>
                    <a:pt x="80035" y="52213"/>
                  </a:lnTo>
                  <a:cubicBezTo>
                    <a:pt x="64440" y="52467"/>
                    <a:pt x="51981" y="53534"/>
                    <a:pt x="51867" y="49165"/>
                  </a:cubicBezTo>
                  <a:cubicBezTo>
                    <a:pt x="39103" y="51641"/>
                    <a:pt x="30315" y="51197"/>
                    <a:pt x="23647" y="50270"/>
                  </a:cubicBezTo>
                  <a:cubicBezTo>
                    <a:pt x="0" y="53330"/>
                    <a:pt x="41059" y="62018"/>
                    <a:pt x="46571" y="64278"/>
                  </a:cubicBezTo>
                  <a:cubicBezTo>
                    <a:pt x="34937" y="62106"/>
                    <a:pt x="25108" y="61652"/>
                    <a:pt x="16527" y="60870"/>
                  </a:cubicBezTo>
                  <a:lnTo>
                    <a:pt x="12224" y="59843"/>
                  </a:lnTo>
                  <a:lnTo>
                    <a:pt x="12224" y="54104"/>
                  </a:lnTo>
                  <a:lnTo>
                    <a:pt x="14554" y="53927"/>
                  </a:lnTo>
                  <a:lnTo>
                    <a:pt x="12224" y="53750"/>
                  </a:lnTo>
                  <a:lnTo>
                    <a:pt x="12224" y="51986"/>
                  </a:lnTo>
                  <a:lnTo>
                    <a:pt x="23076" y="50194"/>
                  </a:lnTo>
                  <a:lnTo>
                    <a:pt x="12224" y="48551"/>
                  </a:lnTo>
                  <a:lnTo>
                    <a:pt x="12224" y="8463"/>
                  </a:lnTo>
                  <a:lnTo>
                    <a:pt x="31706" y="5802"/>
                  </a:lnTo>
                  <a:cubicBezTo>
                    <a:pt x="37682" y="5077"/>
                    <a:pt x="42278" y="4766"/>
                    <a:pt x="44628" y="5388"/>
                  </a:cubicBezTo>
                  <a:cubicBezTo>
                    <a:pt x="63513" y="5960"/>
                    <a:pt x="51676" y="10684"/>
                    <a:pt x="56845" y="13745"/>
                  </a:cubicBezTo>
                  <a:cubicBezTo>
                    <a:pt x="84899" y="12436"/>
                    <a:pt x="52134" y="1248"/>
                    <a:pt x="89776" y="6747"/>
                  </a:cubicBezTo>
                  <a:cubicBezTo>
                    <a:pt x="85395" y="7344"/>
                    <a:pt x="77318" y="7839"/>
                    <a:pt x="80454" y="8652"/>
                  </a:cubicBezTo>
                  <a:cubicBezTo>
                    <a:pt x="94831" y="9820"/>
                    <a:pt x="120523" y="25708"/>
                    <a:pt x="134849" y="22508"/>
                  </a:cubicBezTo>
                  <a:lnTo>
                    <a:pt x="125387" y="20031"/>
                  </a:lnTo>
                  <a:cubicBezTo>
                    <a:pt x="151600" y="16463"/>
                    <a:pt x="187401" y="31296"/>
                    <a:pt x="191618" y="21961"/>
                  </a:cubicBezTo>
                  <a:lnTo>
                    <a:pt x="189166" y="17631"/>
                  </a:lnTo>
                  <a:cubicBezTo>
                    <a:pt x="234328" y="23371"/>
                    <a:pt x="208318" y="15929"/>
                    <a:pt x="254102" y="20958"/>
                  </a:cubicBezTo>
                  <a:lnTo>
                    <a:pt x="253517" y="21670"/>
                  </a:lnTo>
                  <a:cubicBezTo>
                    <a:pt x="273495" y="20831"/>
                    <a:pt x="284302" y="26254"/>
                    <a:pt x="294081" y="19282"/>
                  </a:cubicBezTo>
                  <a:lnTo>
                    <a:pt x="287210" y="18330"/>
                  </a:lnTo>
                  <a:cubicBezTo>
                    <a:pt x="311976" y="17783"/>
                    <a:pt x="314198" y="18304"/>
                    <a:pt x="339420" y="18647"/>
                  </a:cubicBezTo>
                  <a:cubicBezTo>
                    <a:pt x="342379" y="17987"/>
                    <a:pt x="354571" y="16945"/>
                    <a:pt x="358089" y="18418"/>
                  </a:cubicBezTo>
                  <a:cubicBezTo>
                    <a:pt x="359232" y="12627"/>
                    <a:pt x="416661" y="15751"/>
                    <a:pt x="427901" y="16094"/>
                  </a:cubicBezTo>
                  <a:cubicBezTo>
                    <a:pt x="407924" y="16945"/>
                    <a:pt x="417385" y="19409"/>
                    <a:pt x="423063" y="21771"/>
                  </a:cubicBezTo>
                  <a:cubicBezTo>
                    <a:pt x="434823" y="17034"/>
                    <a:pt x="442963" y="16551"/>
                    <a:pt x="459257" y="19968"/>
                  </a:cubicBezTo>
                  <a:cubicBezTo>
                    <a:pt x="461594" y="12754"/>
                    <a:pt x="464845" y="5071"/>
                    <a:pt x="497002" y="4651"/>
                  </a:cubicBezTo>
                  <a:cubicBezTo>
                    <a:pt x="492023" y="5744"/>
                    <a:pt x="484200" y="6353"/>
                    <a:pt x="487413" y="7826"/>
                  </a:cubicBezTo>
                  <a:cubicBezTo>
                    <a:pt x="490690" y="9325"/>
                    <a:pt x="498158" y="7687"/>
                    <a:pt x="500685" y="7153"/>
                  </a:cubicBezTo>
                  <a:cubicBezTo>
                    <a:pt x="503885" y="8627"/>
                    <a:pt x="493560" y="9782"/>
                    <a:pt x="497154" y="12297"/>
                  </a:cubicBezTo>
                  <a:cubicBezTo>
                    <a:pt x="518884" y="5401"/>
                    <a:pt x="534708" y="11802"/>
                    <a:pt x="566179" y="9351"/>
                  </a:cubicBezTo>
                  <a:cubicBezTo>
                    <a:pt x="556196" y="11509"/>
                    <a:pt x="564794" y="12932"/>
                    <a:pt x="568376" y="15421"/>
                  </a:cubicBezTo>
                  <a:cubicBezTo>
                    <a:pt x="570827" y="7255"/>
                    <a:pt x="611467" y="22520"/>
                    <a:pt x="599504" y="11980"/>
                  </a:cubicBezTo>
                  <a:cubicBezTo>
                    <a:pt x="661175" y="18304"/>
                    <a:pt x="756056" y="12436"/>
                    <a:pt x="780085" y="19231"/>
                  </a:cubicBezTo>
                  <a:cubicBezTo>
                    <a:pt x="786562" y="22190"/>
                    <a:pt x="803732" y="17402"/>
                    <a:pt x="814463" y="17263"/>
                  </a:cubicBezTo>
                  <a:lnTo>
                    <a:pt x="813016" y="20844"/>
                  </a:lnTo>
                  <a:cubicBezTo>
                    <a:pt x="843064" y="14354"/>
                    <a:pt x="836397" y="18431"/>
                    <a:pt x="871728" y="11890"/>
                  </a:cubicBezTo>
                  <a:cubicBezTo>
                    <a:pt x="857098" y="16145"/>
                    <a:pt x="863206" y="18101"/>
                    <a:pt x="877938" y="21479"/>
                  </a:cubicBezTo>
                  <a:lnTo>
                    <a:pt x="902208" y="14037"/>
                  </a:lnTo>
                  <a:lnTo>
                    <a:pt x="906920" y="19574"/>
                  </a:lnTo>
                  <a:cubicBezTo>
                    <a:pt x="916889" y="17402"/>
                    <a:pt x="927989" y="18279"/>
                    <a:pt x="939102" y="19155"/>
                  </a:cubicBezTo>
                  <a:cubicBezTo>
                    <a:pt x="933717" y="19218"/>
                    <a:pt x="936651" y="19701"/>
                    <a:pt x="936993" y="20691"/>
                  </a:cubicBezTo>
                  <a:cubicBezTo>
                    <a:pt x="942302" y="12995"/>
                    <a:pt x="985698" y="13910"/>
                    <a:pt x="992403" y="10252"/>
                  </a:cubicBezTo>
                  <a:cubicBezTo>
                    <a:pt x="1003262" y="17758"/>
                    <a:pt x="1021449" y="8347"/>
                    <a:pt x="1029398" y="15383"/>
                  </a:cubicBezTo>
                  <a:cubicBezTo>
                    <a:pt x="1032967" y="14329"/>
                    <a:pt x="1037565" y="13478"/>
                    <a:pt x="1042581" y="12754"/>
                  </a:cubicBezTo>
                  <a:cubicBezTo>
                    <a:pt x="1037362" y="9490"/>
                    <a:pt x="1035444" y="5807"/>
                    <a:pt x="1045223" y="7420"/>
                  </a:cubicBezTo>
                  <a:cubicBezTo>
                    <a:pt x="1046073" y="7369"/>
                    <a:pt x="1046721" y="7344"/>
                    <a:pt x="1047521" y="7293"/>
                  </a:cubicBezTo>
                  <a:lnTo>
                    <a:pt x="1051776" y="11649"/>
                  </a:lnTo>
                  <a:cubicBezTo>
                    <a:pt x="1061733" y="10633"/>
                    <a:pt x="1071906" y="10125"/>
                    <a:pt x="1078611" y="10049"/>
                  </a:cubicBezTo>
                  <a:cubicBezTo>
                    <a:pt x="1075576" y="9668"/>
                    <a:pt x="1072096" y="8855"/>
                    <a:pt x="1068464" y="7865"/>
                  </a:cubicBezTo>
                  <a:cubicBezTo>
                    <a:pt x="1072731" y="8525"/>
                    <a:pt x="1076693" y="9338"/>
                    <a:pt x="1080529" y="10036"/>
                  </a:cubicBezTo>
                  <a:cubicBezTo>
                    <a:pt x="1081888" y="10049"/>
                    <a:pt x="1083208" y="10062"/>
                    <a:pt x="1084097" y="10087"/>
                  </a:cubicBezTo>
                  <a:lnTo>
                    <a:pt x="1081939" y="10290"/>
                  </a:lnTo>
                  <a:cubicBezTo>
                    <a:pt x="1088034" y="11306"/>
                    <a:pt x="1094334" y="11814"/>
                    <a:pt x="1103020" y="10341"/>
                  </a:cubicBezTo>
                  <a:cubicBezTo>
                    <a:pt x="1137907" y="17009"/>
                    <a:pt x="1180592" y="1184"/>
                    <a:pt x="1219061" y="10354"/>
                  </a:cubicBezTo>
                  <a:cubicBezTo>
                    <a:pt x="1213282" y="9414"/>
                    <a:pt x="1205103" y="9008"/>
                    <a:pt x="1202931" y="10557"/>
                  </a:cubicBezTo>
                  <a:cubicBezTo>
                    <a:pt x="1235113" y="10138"/>
                    <a:pt x="1267092" y="16361"/>
                    <a:pt x="1287437" y="13021"/>
                  </a:cubicBezTo>
                  <a:lnTo>
                    <a:pt x="1285989" y="8970"/>
                  </a:lnTo>
                  <a:cubicBezTo>
                    <a:pt x="1309598" y="7128"/>
                    <a:pt x="1327836" y="5833"/>
                    <a:pt x="1346860" y="6086"/>
                  </a:cubicBezTo>
                  <a:lnTo>
                    <a:pt x="1347889" y="1502"/>
                  </a:lnTo>
                  <a:cubicBezTo>
                    <a:pt x="1361707" y="2340"/>
                    <a:pt x="1383443" y="911"/>
                    <a:pt x="1403842" y="45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5" name="Shape 17767">
              <a:extLst>
                <a:ext uri="{FF2B5EF4-FFF2-40B4-BE49-F238E27FC236}">
                  <a16:creationId xmlns:a16="http://schemas.microsoft.com/office/drawing/2014/main" id="{3157ED04-860F-4267-B98B-8E533B8F6C24}"/>
                </a:ext>
              </a:extLst>
            </p:cNvPr>
            <p:cNvSpPr/>
            <p:nvPr/>
          </p:nvSpPr>
          <p:spPr>
            <a:xfrm>
              <a:off x="3893459" y="1359643"/>
              <a:ext cx="225361" cy="30543"/>
            </a:xfrm>
            <a:custGeom>
              <a:avLst/>
              <a:gdLst/>
              <a:ahLst/>
              <a:cxnLst/>
              <a:rect l="0" t="0" r="0" b="0"/>
              <a:pathLst>
                <a:path w="225361" h="30543">
                  <a:moveTo>
                    <a:pt x="120281" y="0"/>
                  </a:moveTo>
                  <a:cubicBezTo>
                    <a:pt x="141477" y="6337"/>
                    <a:pt x="153339" y="2057"/>
                    <a:pt x="169544" y="9499"/>
                  </a:cubicBezTo>
                  <a:cubicBezTo>
                    <a:pt x="147535" y="1118"/>
                    <a:pt x="218122" y="9423"/>
                    <a:pt x="204431" y="1460"/>
                  </a:cubicBezTo>
                  <a:cubicBezTo>
                    <a:pt x="220243" y="7861"/>
                    <a:pt x="215239" y="1753"/>
                    <a:pt x="225361" y="7239"/>
                  </a:cubicBezTo>
                  <a:cubicBezTo>
                    <a:pt x="203123" y="5486"/>
                    <a:pt x="181000" y="11366"/>
                    <a:pt x="163106" y="14160"/>
                  </a:cubicBezTo>
                  <a:lnTo>
                    <a:pt x="180695" y="17996"/>
                  </a:lnTo>
                  <a:cubicBezTo>
                    <a:pt x="169239" y="25260"/>
                    <a:pt x="141211" y="15303"/>
                    <a:pt x="130759" y="17755"/>
                  </a:cubicBezTo>
                  <a:cubicBezTo>
                    <a:pt x="137807" y="16066"/>
                    <a:pt x="153669" y="17742"/>
                    <a:pt x="154215" y="19367"/>
                  </a:cubicBezTo>
                  <a:lnTo>
                    <a:pt x="149491" y="13818"/>
                  </a:lnTo>
                  <a:cubicBezTo>
                    <a:pt x="124409" y="11608"/>
                    <a:pt x="104432" y="15939"/>
                    <a:pt x="86588" y="18695"/>
                  </a:cubicBezTo>
                  <a:cubicBezTo>
                    <a:pt x="103415" y="20523"/>
                    <a:pt x="66204" y="22022"/>
                    <a:pt x="78409" y="25946"/>
                  </a:cubicBezTo>
                  <a:lnTo>
                    <a:pt x="91693" y="25273"/>
                  </a:lnTo>
                  <a:cubicBezTo>
                    <a:pt x="97789" y="27229"/>
                    <a:pt x="84911" y="28905"/>
                    <a:pt x="77457" y="30543"/>
                  </a:cubicBezTo>
                  <a:cubicBezTo>
                    <a:pt x="56451" y="28524"/>
                    <a:pt x="26720" y="28397"/>
                    <a:pt x="361" y="28229"/>
                  </a:cubicBezTo>
                  <a:lnTo>
                    <a:pt x="0" y="28223"/>
                  </a:lnTo>
                  <a:lnTo>
                    <a:pt x="0" y="24603"/>
                  </a:lnTo>
                  <a:lnTo>
                    <a:pt x="7886" y="24828"/>
                  </a:lnTo>
                  <a:cubicBezTo>
                    <a:pt x="3911" y="21324"/>
                    <a:pt x="21043" y="16510"/>
                    <a:pt x="3111" y="11646"/>
                  </a:cubicBezTo>
                  <a:lnTo>
                    <a:pt x="0" y="11393"/>
                  </a:lnTo>
                  <a:lnTo>
                    <a:pt x="0" y="5566"/>
                  </a:lnTo>
                  <a:lnTo>
                    <a:pt x="3708" y="6045"/>
                  </a:lnTo>
                  <a:lnTo>
                    <a:pt x="4343" y="5842"/>
                  </a:lnTo>
                  <a:lnTo>
                    <a:pt x="0" y="5416"/>
                  </a:lnTo>
                  <a:lnTo>
                    <a:pt x="0" y="1103"/>
                  </a:lnTo>
                  <a:lnTo>
                    <a:pt x="22465" y="3277"/>
                  </a:lnTo>
                  <a:lnTo>
                    <a:pt x="45961" y="3454"/>
                  </a:lnTo>
                  <a:cubicBezTo>
                    <a:pt x="19862" y="5842"/>
                    <a:pt x="47802" y="8522"/>
                    <a:pt x="49288" y="12586"/>
                  </a:cubicBezTo>
                  <a:lnTo>
                    <a:pt x="64287" y="9335"/>
                  </a:lnTo>
                  <a:cubicBezTo>
                    <a:pt x="70345" y="11290"/>
                    <a:pt x="54622" y="12510"/>
                    <a:pt x="65709" y="13386"/>
                  </a:cubicBezTo>
                  <a:cubicBezTo>
                    <a:pt x="75742" y="11201"/>
                    <a:pt x="105435" y="11341"/>
                    <a:pt x="114693" y="7150"/>
                  </a:cubicBezTo>
                  <a:cubicBezTo>
                    <a:pt x="113233" y="6121"/>
                    <a:pt x="109626" y="5156"/>
                    <a:pt x="105194" y="4356"/>
                  </a:cubicBezTo>
                  <a:cubicBezTo>
                    <a:pt x="103923" y="4623"/>
                    <a:pt x="104000" y="4559"/>
                    <a:pt x="104800" y="4280"/>
                  </a:cubicBezTo>
                  <a:lnTo>
                    <a:pt x="103771" y="4077"/>
                  </a:lnTo>
                  <a:lnTo>
                    <a:pt x="105041" y="4216"/>
                  </a:lnTo>
                  <a:cubicBezTo>
                    <a:pt x="106298" y="3810"/>
                    <a:pt x="108292" y="3137"/>
                    <a:pt x="109131" y="2591"/>
                  </a:cubicBezTo>
                  <a:cubicBezTo>
                    <a:pt x="127799" y="3492"/>
                    <a:pt x="120941" y="1829"/>
                    <a:pt x="1202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6" name="Shape 17768">
              <a:extLst>
                <a:ext uri="{FF2B5EF4-FFF2-40B4-BE49-F238E27FC236}">
                  <a16:creationId xmlns:a16="http://schemas.microsoft.com/office/drawing/2014/main" id="{4C3428FE-A797-4232-80C2-153DBC51D252}"/>
                </a:ext>
              </a:extLst>
            </p:cNvPr>
            <p:cNvSpPr/>
            <p:nvPr/>
          </p:nvSpPr>
          <p:spPr>
            <a:xfrm>
              <a:off x="2567917" y="1399462"/>
              <a:ext cx="4826" cy="2375"/>
            </a:xfrm>
            <a:custGeom>
              <a:avLst/>
              <a:gdLst/>
              <a:ahLst/>
              <a:cxnLst/>
              <a:rect l="0" t="0" r="0" b="0"/>
              <a:pathLst>
                <a:path w="4826" h="2375">
                  <a:moveTo>
                    <a:pt x="2337" y="0"/>
                  </a:moveTo>
                  <a:cubicBezTo>
                    <a:pt x="2718" y="826"/>
                    <a:pt x="3175" y="1638"/>
                    <a:pt x="4826" y="2375"/>
                  </a:cubicBezTo>
                  <a:cubicBezTo>
                    <a:pt x="0" y="1575"/>
                    <a:pt x="38" y="737"/>
                    <a:pt x="23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7" name="Shape 17769">
              <a:extLst>
                <a:ext uri="{FF2B5EF4-FFF2-40B4-BE49-F238E27FC236}">
                  <a16:creationId xmlns:a16="http://schemas.microsoft.com/office/drawing/2014/main" id="{59E08F3E-9B50-4499-8CD1-CE6DA29EA6F4}"/>
                </a:ext>
              </a:extLst>
            </p:cNvPr>
            <p:cNvSpPr/>
            <p:nvPr/>
          </p:nvSpPr>
          <p:spPr>
            <a:xfrm>
              <a:off x="1677999" y="1411428"/>
              <a:ext cx="1842" cy="788"/>
            </a:xfrm>
            <a:custGeom>
              <a:avLst/>
              <a:gdLst/>
              <a:ahLst/>
              <a:cxnLst/>
              <a:rect l="0" t="0" r="0" b="0"/>
              <a:pathLst>
                <a:path w="1842" h="788">
                  <a:moveTo>
                    <a:pt x="927" y="0"/>
                  </a:moveTo>
                  <a:lnTo>
                    <a:pt x="1842" y="51"/>
                  </a:lnTo>
                  <a:lnTo>
                    <a:pt x="0" y="788"/>
                  </a:lnTo>
                  <a:lnTo>
                    <a:pt x="9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8" name="Shape 17770">
              <a:extLst>
                <a:ext uri="{FF2B5EF4-FFF2-40B4-BE49-F238E27FC236}">
                  <a16:creationId xmlns:a16="http://schemas.microsoft.com/office/drawing/2014/main" id="{998EC0E7-3CCC-41C6-9610-9DA3B0700BF5}"/>
                </a:ext>
              </a:extLst>
            </p:cNvPr>
            <p:cNvSpPr/>
            <p:nvPr/>
          </p:nvSpPr>
          <p:spPr>
            <a:xfrm>
              <a:off x="3495739" y="1402124"/>
              <a:ext cx="11024" cy="2248"/>
            </a:xfrm>
            <a:custGeom>
              <a:avLst/>
              <a:gdLst/>
              <a:ahLst/>
              <a:cxnLst/>
              <a:rect l="0" t="0" r="0" b="0"/>
              <a:pathLst>
                <a:path w="11024" h="2248">
                  <a:moveTo>
                    <a:pt x="305" y="0"/>
                  </a:moveTo>
                  <a:cubicBezTo>
                    <a:pt x="2362" y="813"/>
                    <a:pt x="5474" y="1625"/>
                    <a:pt x="11024" y="2248"/>
                  </a:cubicBezTo>
                  <a:cubicBezTo>
                    <a:pt x="2527" y="1968"/>
                    <a:pt x="0" y="1067"/>
                    <a:pt x="3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9" name="Shape 17771">
              <a:extLst>
                <a:ext uri="{FF2B5EF4-FFF2-40B4-BE49-F238E27FC236}">
                  <a16:creationId xmlns:a16="http://schemas.microsoft.com/office/drawing/2014/main" id="{2AC3C260-F35E-4C1F-A118-885374B78FCF}"/>
                </a:ext>
              </a:extLst>
            </p:cNvPr>
            <p:cNvSpPr/>
            <p:nvPr/>
          </p:nvSpPr>
          <p:spPr>
            <a:xfrm>
              <a:off x="4050506" y="1359959"/>
              <a:ext cx="17285" cy="2565"/>
            </a:xfrm>
            <a:custGeom>
              <a:avLst/>
              <a:gdLst/>
              <a:ahLst/>
              <a:cxnLst/>
              <a:rect l="0" t="0" r="0" b="0"/>
              <a:pathLst>
                <a:path w="17285" h="2565">
                  <a:moveTo>
                    <a:pt x="17285" y="0"/>
                  </a:moveTo>
                  <a:cubicBezTo>
                    <a:pt x="11874" y="76"/>
                    <a:pt x="15177" y="1550"/>
                    <a:pt x="15558" y="2565"/>
                  </a:cubicBezTo>
                  <a:cubicBezTo>
                    <a:pt x="11341" y="1867"/>
                    <a:pt x="8356" y="914"/>
                    <a:pt x="0" y="1143"/>
                  </a:cubicBezTo>
                  <a:lnTo>
                    <a:pt x="172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0" name="Shape 17772">
              <a:extLst>
                <a:ext uri="{FF2B5EF4-FFF2-40B4-BE49-F238E27FC236}">
                  <a16:creationId xmlns:a16="http://schemas.microsoft.com/office/drawing/2014/main" id="{5D8DD75F-FCCB-487E-97E7-EDF6547C4D42}"/>
                </a:ext>
              </a:extLst>
            </p:cNvPr>
            <p:cNvSpPr/>
            <p:nvPr/>
          </p:nvSpPr>
          <p:spPr>
            <a:xfrm>
              <a:off x="4206704" y="1384334"/>
              <a:ext cx="18974" cy="2629"/>
            </a:xfrm>
            <a:custGeom>
              <a:avLst/>
              <a:gdLst/>
              <a:ahLst/>
              <a:cxnLst/>
              <a:rect l="0" t="0" r="0" b="0"/>
              <a:pathLst>
                <a:path w="18974" h="2629">
                  <a:moveTo>
                    <a:pt x="18275" y="0"/>
                  </a:moveTo>
                  <a:lnTo>
                    <a:pt x="18974" y="2032"/>
                  </a:lnTo>
                  <a:cubicBezTo>
                    <a:pt x="16485" y="2578"/>
                    <a:pt x="13653" y="2096"/>
                    <a:pt x="11125" y="2629"/>
                  </a:cubicBezTo>
                  <a:cubicBezTo>
                    <a:pt x="0" y="1765"/>
                    <a:pt x="7519" y="140"/>
                    <a:pt x="182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1" name="Shape 17773">
              <a:extLst>
                <a:ext uri="{FF2B5EF4-FFF2-40B4-BE49-F238E27FC236}">
                  <a16:creationId xmlns:a16="http://schemas.microsoft.com/office/drawing/2014/main" id="{86422D10-9938-4458-B6B3-AFF79874BBC2}"/>
                </a:ext>
              </a:extLst>
            </p:cNvPr>
            <p:cNvSpPr/>
            <p:nvPr/>
          </p:nvSpPr>
          <p:spPr>
            <a:xfrm>
              <a:off x="4083796" y="1372762"/>
              <a:ext cx="24321" cy="5362"/>
            </a:xfrm>
            <a:custGeom>
              <a:avLst/>
              <a:gdLst/>
              <a:ahLst/>
              <a:cxnLst/>
              <a:rect l="0" t="0" r="0" b="0"/>
              <a:pathLst>
                <a:path w="24321" h="5362">
                  <a:moveTo>
                    <a:pt x="17240" y="6"/>
                  </a:moveTo>
                  <a:cubicBezTo>
                    <a:pt x="21625" y="13"/>
                    <a:pt x="23959" y="873"/>
                    <a:pt x="22174" y="3445"/>
                  </a:cubicBezTo>
                  <a:lnTo>
                    <a:pt x="24321" y="3445"/>
                  </a:lnTo>
                  <a:cubicBezTo>
                    <a:pt x="12205" y="4118"/>
                    <a:pt x="1372" y="5362"/>
                    <a:pt x="0" y="1692"/>
                  </a:cubicBezTo>
                  <a:cubicBezTo>
                    <a:pt x="6420" y="848"/>
                    <a:pt x="12855" y="0"/>
                    <a:pt x="17240" y="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2" name="Shape 17774">
              <a:extLst>
                <a:ext uri="{FF2B5EF4-FFF2-40B4-BE49-F238E27FC236}">
                  <a16:creationId xmlns:a16="http://schemas.microsoft.com/office/drawing/2014/main" id="{F7D2D29B-0B58-407D-90DA-8B17DD3A33A3}"/>
                </a:ext>
              </a:extLst>
            </p:cNvPr>
            <p:cNvSpPr/>
            <p:nvPr/>
          </p:nvSpPr>
          <p:spPr>
            <a:xfrm>
              <a:off x="4110922" y="1374847"/>
              <a:ext cx="11900" cy="1232"/>
            </a:xfrm>
            <a:custGeom>
              <a:avLst/>
              <a:gdLst/>
              <a:ahLst/>
              <a:cxnLst/>
              <a:rect l="0" t="0" r="0" b="0"/>
              <a:pathLst>
                <a:path w="11900" h="1232">
                  <a:moveTo>
                    <a:pt x="8624" y="216"/>
                  </a:moveTo>
                  <a:cubicBezTo>
                    <a:pt x="10766" y="0"/>
                    <a:pt x="11900" y="108"/>
                    <a:pt x="11189" y="1143"/>
                  </a:cubicBezTo>
                  <a:cubicBezTo>
                    <a:pt x="7544" y="952"/>
                    <a:pt x="3734" y="1054"/>
                    <a:pt x="0" y="1232"/>
                  </a:cubicBezTo>
                  <a:cubicBezTo>
                    <a:pt x="3327" y="971"/>
                    <a:pt x="6480" y="432"/>
                    <a:pt x="8624" y="2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3" name="Shape 17775">
              <a:extLst>
                <a:ext uri="{FF2B5EF4-FFF2-40B4-BE49-F238E27FC236}">
                  <a16:creationId xmlns:a16="http://schemas.microsoft.com/office/drawing/2014/main" id="{D2E5057F-B77B-418D-B9DA-3702DB651260}"/>
                </a:ext>
              </a:extLst>
            </p:cNvPr>
            <p:cNvSpPr/>
            <p:nvPr/>
          </p:nvSpPr>
          <p:spPr>
            <a:xfrm>
              <a:off x="3935437" y="1360255"/>
              <a:ext cx="32036" cy="6524"/>
            </a:xfrm>
            <a:custGeom>
              <a:avLst/>
              <a:gdLst/>
              <a:ahLst/>
              <a:cxnLst/>
              <a:rect l="0" t="0" r="0" b="0"/>
              <a:pathLst>
                <a:path w="32036" h="6524">
                  <a:moveTo>
                    <a:pt x="27647" y="359"/>
                  </a:moveTo>
                  <a:cubicBezTo>
                    <a:pt x="30445" y="86"/>
                    <a:pt x="32036" y="317"/>
                    <a:pt x="30433" y="1486"/>
                  </a:cubicBezTo>
                  <a:cubicBezTo>
                    <a:pt x="27181" y="0"/>
                    <a:pt x="29315" y="5626"/>
                    <a:pt x="23575" y="4686"/>
                  </a:cubicBezTo>
                  <a:cubicBezTo>
                    <a:pt x="0" y="6524"/>
                    <a:pt x="19253" y="1176"/>
                    <a:pt x="27647" y="35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4" name="Shape 17776">
              <a:extLst>
                <a:ext uri="{FF2B5EF4-FFF2-40B4-BE49-F238E27FC236}">
                  <a16:creationId xmlns:a16="http://schemas.microsoft.com/office/drawing/2014/main" id="{B28FA2DC-7E08-4819-9C10-B6FBC3CF6C91}"/>
                </a:ext>
              </a:extLst>
            </p:cNvPr>
            <p:cNvSpPr/>
            <p:nvPr/>
          </p:nvSpPr>
          <p:spPr>
            <a:xfrm>
              <a:off x="4082471" y="1382018"/>
              <a:ext cx="11125" cy="4534"/>
            </a:xfrm>
            <a:custGeom>
              <a:avLst/>
              <a:gdLst/>
              <a:ahLst/>
              <a:cxnLst/>
              <a:rect l="0" t="0" r="0" b="0"/>
              <a:pathLst>
                <a:path w="11125" h="4534">
                  <a:moveTo>
                    <a:pt x="6782" y="0"/>
                  </a:moveTo>
                  <a:lnTo>
                    <a:pt x="11125" y="4534"/>
                  </a:lnTo>
                  <a:lnTo>
                    <a:pt x="0" y="3658"/>
                  </a:lnTo>
                  <a:lnTo>
                    <a:pt x="67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5" name="Shape 17777">
              <a:extLst>
                <a:ext uri="{FF2B5EF4-FFF2-40B4-BE49-F238E27FC236}">
                  <a16:creationId xmlns:a16="http://schemas.microsoft.com/office/drawing/2014/main" id="{81803852-6085-4314-B4F4-8E0A0E74ABB8}"/>
                </a:ext>
              </a:extLst>
            </p:cNvPr>
            <p:cNvSpPr/>
            <p:nvPr/>
          </p:nvSpPr>
          <p:spPr>
            <a:xfrm>
              <a:off x="3997763" y="1382441"/>
              <a:ext cx="24752" cy="2041"/>
            </a:xfrm>
            <a:custGeom>
              <a:avLst/>
              <a:gdLst/>
              <a:ahLst/>
              <a:cxnLst/>
              <a:rect l="0" t="0" r="0" b="0"/>
              <a:pathLst>
                <a:path w="24752" h="2041">
                  <a:moveTo>
                    <a:pt x="7847" y="76"/>
                  </a:moveTo>
                  <a:cubicBezTo>
                    <a:pt x="12545" y="152"/>
                    <a:pt x="18790" y="415"/>
                    <a:pt x="24752" y="492"/>
                  </a:cubicBezTo>
                  <a:cubicBezTo>
                    <a:pt x="21742" y="835"/>
                    <a:pt x="19279" y="1279"/>
                    <a:pt x="19571" y="2041"/>
                  </a:cubicBezTo>
                  <a:lnTo>
                    <a:pt x="229" y="784"/>
                  </a:lnTo>
                  <a:cubicBezTo>
                    <a:pt x="0" y="111"/>
                    <a:pt x="3150" y="0"/>
                    <a:pt x="7847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6" name="Shape 17778">
              <a:extLst>
                <a:ext uri="{FF2B5EF4-FFF2-40B4-BE49-F238E27FC236}">
                  <a16:creationId xmlns:a16="http://schemas.microsoft.com/office/drawing/2014/main" id="{669BEBA5-7FEE-4D02-9DBC-581B7F156273}"/>
                </a:ext>
              </a:extLst>
            </p:cNvPr>
            <p:cNvSpPr/>
            <p:nvPr/>
          </p:nvSpPr>
          <p:spPr>
            <a:xfrm>
              <a:off x="4022522" y="1382185"/>
              <a:ext cx="15558" cy="838"/>
            </a:xfrm>
            <a:custGeom>
              <a:avLst/>
              <a:gdLst/>
              <a:ahLst/>
              <a:cxnLst/>
              <a:rect l="0" t="0" r="0" b="0"/>
              <a:pathLst>
                <a:path w="15558" h="838">
                  <a:moveTo>
                    <a:pt x="15558" y="0"/>
                  </a:moveTo>
                  <a:cubicBezTo>
                    <a:pt x="12116" y="736"/>
                    <a:pt x="6210" y="838"/>
                    <a:pt x="0" y="749"/>
                  </a:cubicBezTo>
                  <a:cubicBezTo>
                    <a:pt x="4978" y="203"/>
                    <a:pt x="12205" y="38"/>
                    <a:pt x="15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7" name="Shape 17779">
              <a:extLst>
                <a:ext uri="{FF2B5EF4-FFF2-40B4-BE49-F238E27FC236}">
                  <a16:creationId xmlns:a16="http://schemas.microsoft.com/office/drawing/2014/main" id="{F397D943-5510-4A2D-9FD1-1A7171D85F4F}"/>
                </a:ext>
              </a:extLst>
            </p:cNvPr>
            <p:cNvSpPr/>
            <p:nvPr/>
          </p:nvSpPr>
          <p:spPr>
            <a:xfrm>
              <a:off x="4047776" y="1386632"/>
              <a:ext cx="19367" cy="1283"/>
            </a:xfrm>
            <a:custGeom>
              <a:avLst/>
              <a:gdLst/>
              <a:ahLst/>
              <a:cxnLst/>
              <a:rect l="0" t="0" r="0" b="0"/>
              <a:pathLst>
                <a:path w="19367" h="1283">
                  <a:moveTo>
                    <a:pt x="0" y="0"/>
                  </a:moveTo>
                  <a:lnTo>
                    <a:pt x="13640" y="330"/>
                  </a:lnTo>
                  <a:lnTo>
                    <a:pt x="19367" y="128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8" name="Shape 17780">
              <a:extLst>
                <a:ext uri="{FF2B5EF4-FFF2-40B4-BE49-F238E27FC236}">
                  <a16:creationId xmlns:a16="http://schemas.microsoft.com/office/drawing/2014/main" id="{F5816B56-317F-4353-8FFB-7FE801ECCF12}"/>
                </a:ext>
              </a:extLst>
            </p:cNvPr>
            <p:cNvSpPr/>
            <p:nvPr/>
          </p:nvSpPr>
          <p:spPr>
            <a:xfrm>
              <a:off x="3766735" y="1382352"/>
              <a:ext cx="26505" cy="3797"/>
            </a:xfrm>
            <a:custGeom>
              <a:avLst/>
              <a:gdLst/>
              <a:ahLst/>
              <a:cxnLst/>
              <a:rect l="0" t="0" r="0" b="0"/>
              <a:pathLst>
                <a:path w="26505" h="3797">
                  <a:moveTo>
                    <a:pt x="23266" y="0"/>
                  </a:moveTo>
                  <a:cubicBezTo>
                    <a:pt x="26505" y="1499"/>
                    <a:pt x="18669" y="2108"/>
                    <a:pt x="13614" y="3175"/>
                  </a:cubicBezTo>
                  <a:cubicBezTo>
                    <a:pt x="5753" y="3797"/>
                    <a:pt x="0" y="2858"/>
                    <a:pt x="2146" y="1295"/>
                  </a:cubicBezTo>
                  <a:lnTo>
                    <a:pt x="232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9" name="Shape 17781">
              <a:extLst>
                <a:ext uri="{FF2B5EF4-FFF2-40B4-BE49-F238E27FC236}">
                  <a16:creationId xmlns:a16="http://schemas.microsoft.com/office/drawing/2014/main" id="{990B83A2-E4D9-447E-8FF3-7AB7CA9B92AE}"/>
                </a:ext>
              </a:extLst>
            </p:cNvPr>
            <p:cNvSpPr/>
            <p:nvPr/>
          </p:nvSpPr>
          <p:spPr>
            <a:xfrm>
              <a:off x="3843899" y="1391320"/>
              <a:ext cx="9957" cy="5613"/>
            </a:xfrm>
            <a:custGeom>
              <a:avLst/>
              <a:gdLst/>
              <a:ahLst/>
              <a:cxnLst/>
              <a:rect l="0" t="0" r="0" b="0"/>
              <a:pathLst>
                <a:path w="9957" h="5613">
                  <a:moveTo>
                    <a:pt x="648" y="0"/>
                  </a:moveTo>
                  <a:cubicBezTo>
                    <a:pt x="3861" y="1486"/>
                    <a:pt x="4254" y="2502"/>
                    <a:pt x="9957" y="3442"/>
                  </a:cubicBezTo>
                  <a:lnTo>
                    <a:pt x="0" y="5613"/>
                  </a:lnTo>
                  <a:lnTo>
                    <a:pt x="6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0" name="Shape 17782">
              <a:extLst>
                <a:ext uri="{FF2B5EF4-FFF2-40B4-BE49-F238E27FC236}">
                  <a16:creationId xmlns:a16="http://schemas.microsoft.com/office/drawing/2014/main" id="{94177388-63AD-415A-A8F3-3EAFF9A56911}"/>
                </a:ext>
              </a:extLst>
            </p:cNvPr>
            <p:cNvSpPr/>
            <p:nvPr/>
          </p:nvSpPr>
          <p:spPr>
            <a:xfrm>
              <a:off x="3761635" y="1396078"/>
              <a:ext cx="50051" cy="4470"/>
            </a:xfrm>
            <a:custGeom>
              <a:avLst/>
              <a:gdLst/>
              <a:ahLst/>
              <a:cxnLst/>
              <a:rect l="0" t="0" r="0" b="0"/>
              <a:pathLst>
                <a:path w="50051" h="4470">
                  <a:moveTo>
                    <a:pt x="30645" y="0"/>
                  </a:moveTo>
                  <a:cubicBezTo>
                    <a:pt x="50051" y="1270"/>
                    <a:pt x="28905" y="2565"/>
                    <a:pt x="26759" y="4115"/>
                  </a:cubicBezTo>
                  <a:cubicBezTo>
                    <a:pt x="0" y="4470"/>
                    <a:pt x="28549" y="1550"/>
                    <a:pt x="3064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1" name="Shape 17783">
              <a:extLst>
                <a:ext uri="{FF2B5EF4-FFF2-40B4-BE49-F238E27FC236}">
                  <a16:creationId xmlns:a16="http://schemas.microsoft.com/office/drawing/2014/main" id="{E9CBE811-D877-4911-B4AB-EEAD84634C5E}"/>
                </a:ext>
              </a:extLst>
            </p:cNvPr>
            <p:cNvSpPr/>
            <p:nvPr/>
          </p:nvSpPr>
          <p:spPr>
            <a:xfrm>
              <a:off x="3474109" y="1379683"/>
              <a:ext cx="5372" cy="9284"/>
            </a:xfrm>
            <a:custGeom>
              <a:avLst/>
              <a:gdLst/>
              <a:ahLst/>
              <a:cxnLst/>
              <a:rect l="0" t="0" r="0" b="0"/>
              <a:pathLst>
                <a:path w="5372" h="9284">
                  <a:moveTo>
                    <a:pt x="4597" y="0"/>
                  </a:moveTo>
                  <a:lnTo>
                    <a:pt x="5372" y="9220"/>
                  </a:lnTo>
                  <a:lnTo>
                    <a:pt x="0" y="9284"/>
                  </a:lnTo>
                  <a:lnTo>
                    <a:pt x="459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2" name="Shape 17784">
              <a:extLst>
                <a:ext uri="{FF2B5EF4-FFF2-40B4-BE49-F238E27FC236}">
                  <a16:creationId xmlns:a16="http://schemas.microsoft.com/office/drawing/2014/main" id="{AD2F2C65-5F51-4997-8463-DDFBCAD741C7}"/>
                </a:ext>
              </a:extLst>
            </p:cNvPr>
            <p:cNvSpPr/>
            <p:nvPr/>
          </p:nvSpPr>
          <p:spPr>
            <a:xfrm>
              <a:off x="3186743" y="1403944"/>
              <a:ext cx="41351" cy="9271"/>
            </a:xfrm>
            <a:custGeom>
              <a:avLst/>
              <a:gdLst/>
              <a:ahLst/>
              <a:cxnLst/>
              <a:rect l="0" t="0" r="0" b="0"/>
              <a:pathLst>
                <a:path w="41351" h="9271">
                  <a:moveTo>
                    <a:pt x="23025" y="0"/>
                  </a:moveTo>
                  <a:cubicBezTo>
                    <a:pt x="17005" y="1880"/>
                    <a:pt x="41351" y="1956"/>
                    <a:pt x="35496" y="4140"/>
                  </a:cubicBezTo>
                  <a:cubicBezTo>
                    <a:pt x="12878" y="1372"/>
                    <a:pt x="31953" y="9271"/>
                    <a:pt x="6934" y="7061"/>
                  </a:cubicBezTo>
                  <a:cubicBezTo>
                    <a:pt x="0" y="1003"/>
                    <a:pt x="7938" y="2299"/>
                    <a:pt x="2302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3" name="Shape 17785">
              <a:extLst>
                <a:ext uri="{FF2B5EF4-FFF2-40B4-BE49-F238E27FC236}">
                  <a16:creationId xmlns:a16="http://schemas.microsoft.com/office/drawing/2014/main" id="{40392929-787C-437B-9045-7A1F70C4449C}"/>
                </a:ext>
              </a:extLst>
            </p:cNvPr>
            <p:cNvSpPr/>
            <p:nvPr/>
          </p:nvSpPr>
          <p:spPr>
            <a:xfrm>
              <a:off x="3209770" y="1402538"/>
              <a:ext cx="7709" cy="1410"/>
            </a:xfrm>
            <a:custGeom>
              <a:avLst/>
              <a:gdLst/>
              <a:ahLst/>
              <a:cxnLst/>
              <a:rect l="0" t="0" r="0" b="0"/>
              <a:pathLst>
                <a:path w="7709" h="1410">
                  <a:moveTo>
                    <a:pt x="0" y="1410"/>
                  </a:moveTo>
                  <a:cubicBezTo>
                    <a:pt x="1283" y="1029"/>
                    <a:pt x="3340" y="584"/>
                    <a:pt x="77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4" name="Shape 17786">
              <a:extLst>
                <a:ext uri="{FF2B5EF4-FFF2-40B4-BE49-F238E27FC236}">
                  <a16:creationId xmlns:a16="http://schemas.microsoft.com/office/drawing/2014/main" id="{767ADD58-04DE-4CDA-B6EF-CCDDD4720087}"/>
                </a:ext>
              </a:extLst>
            </p:cNvPr>
            <p:cNvSpPr/>
            <p:nvPr/>
          </p:nvSpPr>
          <p:spPr>
            <a:xfrm>
              <a:off x="28251" y="1362494"/>
              <a:ext cx="16091" cy="3099"/>
            </a:xfrm>
            <a:custGeom>
              <a:avLst/>
              <a:gdLst/>
              <a:ahLst/>
              <a:cxnLst/>
              <a:rect l="0" t="0" r="0" b="0"/>
              <a:pathLst>
                <a:path w="16091" h="3099">
                  <a:moveTo>
                    <a:pt x="0" y="0"/>
                  </a:moveTo>
                  <a:lnTo>
                    <a:pt x="16091" y="1918"/>
                  </a:lnTo>
                  <a:lnTo>
                    <a:pt x="10389" y="3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5" name="Shape 17787">
              <a:extLst>
                <a:ext uri="{FF2B5EF4-FFF2-40B4-BE49-F238E27FC236}">
                  <a16:creationId xmlns:a16="http://schemas.microsoft.com/office/drawing/2014/main" id="{AA83BA6A-E0AC-4AAB-8657-D3E6E8D9B6E2}"/>
                </a:ext>
              </a:extLst>
            </p:cNvPr>
            <p:cNvSpPr/>
            <p:nvPr/>
          </p:nvSpPr>
          <p:spPr>
            <a:xfrm>
              <a:off x="0" y="1365389"/>
              <a:ext cx="13449" cy="5867"/>
            </a:xfrm>
            <a:custGeom>
              <a:avLst/>
              <a:gdLst/>
              <a:ahLst/>
              <a:cxnLst/>
              <a:rect l="0" t="0" r="0" b="0"/>
              <a:pathLst>
                <a:path w="13449" h="5867">
                  <a:moveTo>
                    <a:pt x="9665" y="0"/>
                  </a:moveTo>
                  <a:lnTo>
                    <a:pt x="13449" y="5867"/>
                  </a:lnTo>
                  <a:cubicBezTo>
                    <a:pt x="10693" y="4534"/>
                    <a:pt x="3632" y="5042"/>
                    <a:pt x="0" y="5296"/>
                  </a:cubicBezTo>
                  <a:lnTo>
                    <a:pt x="96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6" name="Shape 17788">
              <a:extLst>
                <a:ext uri="{FF2B5EF4-FFF2-40B4-BE49-F238E27FC236}">
                  <a16:creationId xmlns:a16="http://schemas.microsoft.com/office/drawing/2014/main" id="{A412BD3F-C5D8-46BA-8DE5-E17EB7AA4040}"/>
                </a:ext>
              </a:extLst>
            </p:cNvPr>
            <p:cNvSpPr/>
            <p:nvPr/>
          </p:nvSpPr>
          <p:spPr>
            <a:xfrm>
              <a:off x="1990706" y="1408611"/>
              <a:ext cx="7023" cy="5309"/>
            </a:xfrm>
            <a:custGeom>
              <a:avLst/>
              <a:gdLst/>
              <a:ahLst/>
              <a:cxnLst/>
              <a:rect l="0" t="0" r="0" b="0"/>
              <a:pathLst>
                <a:path w="7023" h="5309">
                  <a:moveTo>
                    <a:pt x="0" y="0"/>
                  </a:moveTo>
                  <a:lnTo>
                    <a:pt x="7023" y="5309"/>
                  </a:lnTo>
                  <a:lnTo>
                    <a:pt x="3264" y="51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7" name="Shape 17789">
              <a:extLst>
                <a:ext uri="{FF2B5EF4-FFF2-40B4-BE49-F238E27FC236}">
                  <a16:creationId xmlns:a16="http://schemas.microsoft.com/office/drawing/2014/main" id="{11311BF5-DF6B-4695-B335-ED48B69F11E9}"/>
                </a:ext>
              </a:extLst>
            </p:cNvPr>
            <p:cNvSpPr/>
            <p:nvPr/>
          </p:nvSpPr>
          <p:spPr>
            <a:xfrm>
              <a:off x="1107530" y="535303"/>
              <a:ext cx="114567" cy="114579"/>
            </a:xfrm>
            <a:custGeom>
              <a:avLst/>
              <a:gdLst/>
              <a:ahLst/>
              <a:cxnLst/>
              <a:rect l="0" t="0" r="0" b="0"/>
              <a:pathLst>
                <a:path w="114567" h="114579">
                  <a:moveTo>
                    <a:pt x="57277" y="0"/>
                  </a:moveTo>
                  <a:cubicBezTo>
                    <a:pt x="88925" y="0"/>
                    <a:pt x="114567" y="25654"/>
                    <a:pt x="114567" y="57290"/>
                  </a:cubicBezTo>
                  <a:cubicBezTo>
                    <a:pt x="114567" y="88925"/>
                    <a:pt x="88925" y="114579"/>
                    <a:pt x="57277" y="114579"/>
                  </a:cubicBezTo>
                  <a:cubicBezTo>
                    <a:pt x="25641" y="114579"/>
                    <a:pt x="0" y="88925"/>
                    <a:pt x="0" y="57290"/>
                  </a:cubicBezTo>
                  <a:cubicBezTo>
                    <a:pt x="0" y="25654"/>
                    <a:pt x="25641" y="0"/>
                    <a:pt x="5727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8" name="Shape 17790">
              <a:extLst>
                <a:ext uri="{FF2B5EF4-FFF2-40B4-BE49-F238E27FC236}">
                  <a16:creationId xmlns:a16="http://schemas.microsoft.com/office/drawing/2014/main" id="{2FDA2C58-4DA3-4FBA-B459-DB58B2191F73}"/>
                </a:ext>
              </a:extLst>
            </p:cNvPr>
            <p:cNvSpPr/>
            <p:nvPr/>
          </p:nvSpPr>
          <p:spPr>
            <a:xfrm>
              <a:off x="1238782" y="541329"/>
              <a:ext cx="51257" cy="51257"/>
            </a:xfrm>
            <a:custGeom>
              <a:avLst/>
              <a:gdLst/>
              <a:ahLst/>
              <a:cxnLst/>
              <a:rect l="0" t="0" r="0" b="0"/>
              <a:pathLst>
                <a:path w="51257" h="51257">
                  <a:moveTo>
                    <a:pt x="25628" y="0"/>
                  </a:moveTo>
                  <a:cubicBezTo>
                    <a:pt x="39776" y="0"/>
                    <a:pt x="51257" y="11481"/>
                    <a:pt x="51257" y="25629"/>
                  </a:cubicBezTo>
                  <a:cubicBezTo>
                    <a:pt x="51257" y="39789"/>
                    <a:pt x="39776" y="51257"/>
                    <a:pt x="25628" y="51257"/>
                  </a:cubicBezTo>
                  <a:cubicBezTo>
                    <a:pt x="11468" y="51257"/>
                    <a:pt x="0" y="39789"/>
                    <a:pt x="0" y="25629"/>
                  </a:cubicBezTo>
                  <a:cubicBezTo>
                    <a:pt x="0" y="11481"/>
                    <a:pt x="11468" y="0"/>
                    <a:pt x="256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9" name="Shape 17791">
              <a:extLst>
                <a:ext uri="{FF2B5EF4-FFF2-40B4-BE49-F238E27FC236}">
                  <a16:creationId xmlns:a16="http://schemas.microsoft.com/office/drawing/2014/main" id="{1781FE02-8766-4470-82DC-52782262E305}"/>
                </a:ext>
              </a:extLst>
            </p:cNvPr>
            <p:cNvSpPr/>
            <p:nvPr/>
          </p:nvSpPr>
          <p:spPr>
            <a:xfrm>
              <a:off x="1311450" y="541334"/>
              <a:ext cx="40094" cy="40094"/>
            </a:xfrm>
            <a:custGeom>
              <a:avLst/>
              <a:gdLst/>
              <a:ahLst/>
              <a:cxnLst/>
              <a:rect l="0" t="0" r="0" b="0"/>
              <a:pathLst>
                <a:path w="40094" h="40094">
                  <a:moveTo>
                    <a:pt x="20041" y="0"/>
                  </a:moveTo>
                  <a:cubicBezTo>
                    <a:pt x="31115" y="0"/>
                    <a:pt x="40094" y="8979"/>
                    <a:pt x="40094" y="20041"/>
                  </a:cubicBezTo>
                  <a:cubicBezTo>
                    <a:pt x="40094" y="31115"/>
                    <a:pt x="31115" y="40094"/>
                    <a:pt x="20041" y="40094"/>
                  </a:cubicBezTo>
                  <a:cubicBezTo>
                    <a:pt x="8966" y="40094"/>
                    <a:pt x="0" y="31115"/>
                    <a:pt x="0" y="20041"/>
                  </a:cubicBezTo>
                  <a:cubicBezTo>
                    <a:pt x="0" y="8979"/>
                    <a:pt x="8966" y="0"/>
                    <a:pt x="2004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0" name="Shape 17792">
              <a:extLst>
                <a:ext uri="{FF2B5EF4-FFF2-40B4-BE49-F238E27FC236}">
                  <a16:creationId xmlns:a16="http://schemas.microsoft.com/office/drawing/2014/main" id="{40073CA8-2B73-4215-9314-E7AE5429BF1D}"/>
                </a:ext>
              </a:extLst>
            </p:cNvPr>
            <p:cNvSpPr/>
            <p:nvPr/>
          </p:nvSpPr>
          <p:spPr>
            <a:xfrm>
              <a:off x="814757" y="442360"/>
              <a:ext cx="2830533" cy="114516"/>
            </a:xfrm>
            <a:custGeom>
              <a:avLst/>
              <a:gdLst/>
              <a:ahLst/>
              <a:cxnLst/>
              <a:rect l="0" t="0" r="0" b="0"/>
              <a:pathLst>
                <a:path w="2830533" h="114516">
                  <a:moveTo>
                    <a:pt x="296037" y="0"/>
                  </a:moveTo>
                  <a:lnTo>
                    <a:pt x="304101" y="3924"/>
                  </a:lnTo>
                  <a:lnTo>
                    <a:pt x="312433" y="7810"/>
                  </a:lnTo>
                  <a:lnTo>
                    <a:pt x="316357" y="9550"/>
                  </a:lnTo>
                  <a:cubicBezTo>
                    <a:pt x="321399" y="11912"/>
                    <a:pt x="327050" y="13805"/>
                    <a:pt x="332410" y="15977"/>
                  </a:cubicBezTo>
                  <a:cubicBezTo>
                    <a:pt x="343116" y="20434"/>
                    <a:pt x="354698" y="23774"/>
                    <a:pt x="365989" y="27775"/>
                  </a:cubicBezTo>
                  <a:cubicBezTo>
                    <a:pt x="389014" y="34912"/>
                    <a:pt x="412648" y="41846"/>
                    <a:pt x="437096" y="47511"/>
                  </a:cubicBezTo>
                  <a:cubicBezTo>
                    <a:pt x="461302" y="53962"/>
                    <a:pt x="486474" y="58369"/>
                    <a:pt x="511683" y="63665"/>
                  </a:cubicBezTo>
                  <a:cubicBezTo>
                    <a:pt x="536994" y="68529"/>
                    <a:pt x="562864" y="72174"/>
                    <a:pt x="588772" y="76543"/>
                  </a:cubicBezTo>
                  <a:lnTo>
                    <a:pt x="591490" y="76987"/>
                  </a:lnTo>
                  <a:lnTo>
                    <a:pt x="595579" y="76860"/>
                  </a:lnTo>
                  <a:lnTo>
                    <a:pt x="605358" y="76454"/>
                  </a:lnTo>
                  <a:lnTo>
                    <a:pt x="625030" y="75412"/>
                  </a:lnTo>
                  <a:cubicBezTo>
                    <a:pt x="638188" y="74600"/>
                    <a:pt x="651370" y="73596"/>
                    <a:pt x="664553" y="72390"/>
                  </a:cubicBezTo>
                  <a:cubicBezTo>
                    <a:pt x="690918" y="69926"/>
                    <a:pt x="717347" y="66916"/>
                    <a:pt x="743509" y="62712"/>
                  </a:cubicBezTo>
                  <a:cubicBezTo>
                    <a:pt x="769620" y="58382"/>
                    <a:pt x="795731" y="53645"/>
                    <a:pt x="820915" y="46723"/>
                  </a:cubicBezTo>
                  <a:cubicBezTo>
                    <a:pt x="846087" y="39979"/>
                    <a:pt x="871017" y="32055"/>
                    <a:pt x="893001" y="20612"/>
                  </a:cubicBezTo>
                  <a:cubicBezTo>
                    <a:pt x="895769" y="19215"/>
                    <a:pt x="898690" y="17983"/>
                    <a:pt x="901306" y="16459"/>
                  </a:cubicBezTo>
                  <a:lnTo>
                    <a:pt x="908914" y="11595"/>
                  </a:lnTo>
                  <a:lnTo>
                    <a:pt x="923620" y="2299"/>
                  </a:lnTo>
                  <a:lnTo>
                    <a:pt x="925767" y="939"/>
                  </a:lnTo>
                  <a:lnTo>
                    <a:pt x="926833" y="254"/>
                  </a:lnTo>
                  <a:lnTo>
                    <a:pt x="927976" y="749"/>
                  </a:lnTo>
                  <a:lnTo>
                    <a:pt x="932548" y="2781"/>
                  </a:lnTo>
                  <a:lnTo>
                    <a:pt x="941756" y="6883"/>
                  </a:lnTo>
                  <a:lnTo>
                    <a:pt x="960425" y="14579"/>
                  </a:lnTo>
                  <a:cubicBezTo>
                    <a:pt x="966419" y="16929"/>
                    <a:pt x="972553" y="19037"/>
                    <a:pt x="978586" y="21272"/>
                  </a:cubicBezTo>
                  <a:cubicBezTo>
                    <a:pt x="984656" y="23432"/>
                    <a:pt x="990625" y="25793"/>
                    <a:pt x="996747" y="27775"/>
                  </a:cubicBezTo>
                  <a:cubicBezTo>
                    <a:pt x="1002881" y="29705"/>
                    <a:pt x="1009002" y="31623"/>
                    <a:pt x="1015124" y="33528"/>
                  </a:cubicBezTo>
                  <a:cubicBezTo>
                    <a:pt x="1027328" y="37401"/>
                    <a:pt x="1039444" y="41326"/>
                    <a:pt x="1051801" y="44196"/>
                  </a:cubicBezTo>
                  <a:cubicBezTo>
                    <a:pt x="1064070" y="47358"/>
                    <a:pt x="1076262" y="50495"/>
                    <a:pt x="1088377" y="53594"/>
                  </a:cubicBezTo>
                  <a:cubicBezTo>
                    <a:pt x="1100658" y="56007"/>
                    <a:pt x="1112850" y="58382"/>
                    <a:pt x="1124928" y="60744"/>
                  </a:cubicBezTo>
                  <a:cubicBezTo>
                    <a:pt x="1149020" y="66167"/>
                    <a:pt x="1173188" y="68326"/>
                    <a:pt x="1196759" y="71348"/>
                  </a:cubicBezTo>
                  <a:cubicBezTo>
                    <a:pt x="1202652" y="72072"/>
                    <a:pt x="1208519" y="72796"/>
                    <a:pt x="1214349" y="73520"/>
                  </a:cubicBezTo>
                  <a:cubicBezTo>
                    <a:pt x="1220178" y="74320"/>
                    <a:pt x="1226045" y="74168"/>
                    <a:pt x="1231837" y="74536"/>
                  </a:cubicBezTo>
                  <a:cubicBezTo>
                    <a:pt x="1243444" y="75031"/>
                    <a:pt x="1254925" y="75527"/>
                    <a:pt x="1266266" y="76009"/>
                  </a:cubicBezTo>
                  <a:cubicBezTo>
                    <a:pt x="1288948" y="77533"/>
                    <a:pt x="1311085" y="76797"/>
                    <a:pt x="1332560" y="75971"/>
                  </a:cubicBezTo>
                  <a:cubicBezTo>
                    <a:pt x="1375524" y="74015"/>
                    <a:pt x="1415707" y="68478"/>
                    <a:pt x="1452207" y="61315"/>
                  </a:cubicBezTo>
                  <a:cubicBezTo>
                    <a:pt x="1488707" y="54115"/>
                    <a:pt x="1521549" y="45098"/>
                    <a:pt x="1550048" y="35585"/>
                  </a:cubicBezTo>
                  <a:cubicBezTo>
                    <a:pt x="1564310" y="30848"/>
                    <a:pt x="1577429" y="25883"/>
                    <a:pt x="1589481" y="21107"/>
                  </a:cubicBezTo>
                  <a:cubicBezTo>
                    <a:pt x="1595399" y="18555"/>
                    <a:pt x="1601216" y="16294"/>
                    <a:pt x="1606550" y="13817"/>
                  </a:cubicBezTo>
                  <a:cubicBezTo>
                    <a:pt x="1609230" y="12598"/>
                    <a:pt x="1611833" y="11404"/>
                    <a:pt x="1614399" y="10249"/>
                  </a:cubicBezTo>
                  <a:cubicBezTo>
                    <a:pt x="1615643" y="9652"/>
                    <a:pt x="1616888" y="9055"/>
                    <a:pt x="1618120" y="8471"/>
                  </a:cubicBezTo>
                  <a:lnTo>
                    <a:pt x="1621092" y="7023"/>
                  </a:lnTo>
                  <a:lnTo>
                    <a:pt x="1624838" y="5093"/>
                  </a:lnTo>
                  <a:cubicBezTo>
                    <a:pt x="1627314" y="3797"/>
                    <a:pt x="1629753" y="2527"/>
                    <a:pt x="1632153" y="1270"/>
                  </a:cubicBezTo>
                  <a:lnTo>
                    <a:pt x="1633957" y="571"/>
                  </a:lnTo>
                  <a:lnTo>
                    <a:pt x="1635747" y="1473"/>
                  </a:lnTo>
                  <a:lnTo>
                    <a:pt x="1639316" y="3251"/>
                  </a:lnTo>
                  <a:cubicBezTo>
                    <a:pt x="1643317" y="5207"/>
                    <a:pt x="1647203" y="7112"/>
                    <a:pt x="1650975" y="8953"/>
                  </a:cubicBezTo>
                  <a:cubicBezTo>
                    <a:pt x="1655369" y="10985"/>
                    <a:pt x="1659484" y="12878"/>
                    <a:pt x="1663344" y="14656"/>
                  </a:cubicBezTo>
                  <a:cubicBezTo>
                    <a:pt x="1671117" y="18110"/>
                    <a:pt x="1677784" y="21069"/>
                    <a:pt x="1683334" y="23342"/>
                  </a:cubicBezTo>
                  <a:cubicBezTo>
                    <a:pt x="1694396" y="28003"/>
                    <a:pt x="1700759" y="30391"/>
                    <a:pt x="1701635" y="30759"/>
                  </a:cubicBezTo>
                  <a:cubicBezTo>
                    <a:pt x="1712036" y="34937"/>
                    <a:pt x="1717383" y="36741"/>
                    <a:pt x="1720050" y="37770"/>
                  </a:cubicBezTo>
                  <a:cubicBezTo>
                    <a:pt x="1722742" y="38773"/>
                    <a:pt x="1722793" y="38786"/>
                    <a:pt x="1722793" y="38786"/>
                  </a:cubicBezTo>
                  <a:cubicBezTo>
                    <a:pt x="1722793" y="38786"/>
                    <a:pt x="1733042" y="42723"/>
                    <a:pt x="1755356" y="49885"/>
                  </a:cubicBezTo>
                  <a:cubicBezTo>
                    <a:pt x="1777632" y="56820"/>
                    <a:pt x="1812226" y="67449"/>
                    <a:pt x="1860982" y="74155"/>
                  </a:cubicBezTo>
                  <a:cubicBezTo>
                    <a:pt x="1885429" y="77241"/>
                    <a:pt x="1912772" y="78143"/>
                    <a:pt x="1944535" y="74930"/>
                  </a:cubicBezTo>
                  <a:cubicBezTo>
                    <a:pt x="1976260" y="71869"/>
                    <a:pt x="2011858" y="65722"/>
                    <a:pt x="2051025" y="56985"/>
                  </a:cubicBezTo>
                  <a:cubicBezTo>
                    <a:pt x="2090192" y="48196"/>
                    <a:pt x="2133029" y="36931"/>
                    <a:pt x="2179358" y="22822"/>
                  </a:cubicBezTo>
                  <a:cubicBezTo>
                    <a:pt x="2190903" y="19202"/>
                    <a:pt x="2202714" y="15506"/>
                    <a:pt x="2214753" y="11735"/>
                  </a:cubicBezTo>
                  <a:cubicBezTo>
                    <a:pt x="2221560" y="9474"/>
                    <a:pt x="2228431" y="7201"/>
                    <a:pt x="2235378" y="4889"/>
                  </a:cubicBezTo>
                  <a:lnTo>
                    <a:pt x="2244255" y="1867"/>
                  </a:lnTo>
                  <a:cubicBezTo>
                    <a:pt x="2245792" y="1384"/>
                    <a:pt x="2247392" y="686"/>
                    <a:pt x="2248891" y="368"/>
                  </a:cubicBezTo>
                  <a:lnTo>
                    <a:pt x="2252701" y="3581"/>
                  </a:lnTo>
                  <a:cubicBezTo>
                    <a:pt x="2255253" y="5791"/>
                    <a:pt x="2257831" y="7874"/>
                    <a:pt x="2260435" y="9855"/>
                  </a:cubicBezTo>
                  <a:lnTo>
                    <a:pt x="2263381" y="12141"/>
                  </a:lnTo>
                  <a:lnTo>
                    <a:pt x="2265223" y="13474"/>
                  </a:lnTo>
                  <a:cubicBezTo>
                    <a:pt x="2285314" y="27622"/>
                    <a:pt x="2308949" y="39941"/>
                    <a:pt x="2334527" y="49644"/>
                  </a:cubicBezTo>
                  <a:cubicBezTo>
                    <a:pt x="2350402" y="55981"/>
                    <a:pt x="2368703" y="61176"/>
                    <a:pt x="2388667" y="66065"/>
                  </a:cubicBezTo>
                  <a:cubicBezTo>
                    <a:pt x="2408796" y="70256"/>
                    <a:pt x="2430666" y="74155"/>
                    <a:pt x="2454110" y="75616"/>
                  </a:cubicBezTo>
                  <a:cubicBezTo>
                    <a:pt x="2500846" y="79591"/>
                    <a:pt x="2553500" y="74803"/>
                    <a:pt x="2608161" y="65697"/>
                  </a:cubicBezTo>
                  <a:cubicBezTo>
                    <a:pt x="2662784" y="55994"/>
                    <a:pt x="2719464" y="41427"/>
                    <a:pt x="2775001" y="23228"/>
                  </a:cubicBezTo>
                  <a:cubicBezTo>
                    <a:pt x="2788895" y="18732"/>
                    <a:pt x="2802699" y="13907"/>
                    <a:pt x="2816326" y="8928"/>
                  </a:cubicBezTo>
                  <a:lnTo>
                    <a:pt x="2824531" y="5855"/>
                  </a:lnTo>
                  <a:lnTo>
                    <a:pt x="2829725" y="3861"/>
                  </a:lnTo>
                  <a:lnTo>
                    <a:pt x="2830533" y="4104"/>
                  </a:lnTo>
                  <a:lnTo>
                    <a:pt x="2830533" y="40796"/>
                  </a:lnTo>
                  <a:lnTo>
                    <a:pt x="2830490" y="40812"/>
                  </a:lnTo>
                  <a:lnTo>
                    <a:pt x="2830500" y="40818"/>
                  </a:lnTo>
                  <a:lnTo>
                    <a:pt x="2830533" y="40806"/>
                  </a:lnTo>
                  <a:lnTo>
                    <a:pt x="2830533" y="40907"/>
                  </a:lnTo>
                  <a:lnTo>
                    <a:pt x="2830462" y="40822"/>
                  </a:lnTo>
                  <a:lnTo>
                    <a:pt x="2828366" y="41605"/>
                  </a:lnTo>
                  <a:cubicBezTo>
                    <a:pt x="2814257" y="46761"/>
                    <a:pt x="2800096" y="51701"/>
                    <a:pt x="2785834" y="56324"/>
                  </a:cubicBezTo>
                  <a:cubicBezTo>
                    <a:pt x="2728874" y="74968"/>
                    <a:pt x="2670772" y="89916"/>
                    <a:pt x="2614130" y="99974"/>
                  </a:cubicBezTo>
                  <a:cubicBezTo>
                    <a:pt x="2557476" y="109410"/>
                    <a:pt x="2501976" y="114516"/>
                    <a:pt x="2451557" y="110274"/>
                  </a:cubicBezTo>
                  <a:cubicBezTo>
                    <a:pt x="2426373" y="108674"/>
                    <a:pt x="2402751" y="104508"/>
                    <a:pt x="2380971" y="99923"/>
                  </a:cubicBezTo>
                  <a:cubicBezTo>
                    <a:pt x="2359330" y="94640"/>
                    <a:pt x="2339467" y="88951"/>
                    <a:pt x="2322106" y="82055"/>
                  </a:cubicBezTo>
                  <a:cubicBezTo>
                    <a:pt x="2294077" y="71361"/>
                    <a:pt x="2268322" y="58064"/>
                    <a:pt x="2245017" y="41668"/>
                  </a:cubicBezTo>
                  <a:lnTo>
                    <a:pt x="2241842" y="39357"/>
                  </a:lnTo>
                  <a:lnTo>
                    <a:pt x="2241830" y="39344"/>
                  </a:lnTo>
                  <a:lnTo>
                    <a:pt x="2241474" y="39472"/>
                  </a:lnTo>
                  <a:cubicBezTo>
                    <a:pt x="2236077" y="41237"/>
                    <a:pt x="2230730" y="43002"/>
                    <a:pt x="2225434" y="44729"/>
                  </a:cubicBezTo>
                  <a:cubicBezTo>
                    <a:pt x="2213191" y="48564"/>
                    <a:pt x="2201190" y="52324"/>
                    <a:pt x="2189442" y="56007"/>
                  </a:cubicBezTo>
                  <a:cubicBezTo>
                    <a:pt x="2142351" y="70333"/>
                    <a:pt x="2098764" y="81800"/>
                    <a:pt x="2058581" y="90805"/>
                  </a:cubicBezTo>
                  <a:cubicBezTo>
                    <a:pt x="2018386" y="99745"/>
                    <a:pt x="1981568" y="106159"/>
                    <a:pt x="1947799" y="109410"/>
                  </a:cubicBezTo>
                  <a:cubicBezTo>
                    <a:pt x="1914068" y="112865"/>
                    <a:pt x="1882890" y="111874"/>
                    <a:pt x="1856689" y="108496"/>
                  </a:cubicBezTo>
                  <a:cubicBezTo>
                    <a:pt x="1804187" y="101270"/>
                    <a:pt x="1768208" y="90081"/>
                    <a:pt x="1744879" y="82842"/>
                  </a:cubicBezTo>
                  <a:cubicBezTo>
                    <a:pt x="1721587" y="75349"/>
                    <a:pt x="1710944" y="71260"/>
                    <a:pt x="1710944" y="71260"/>
                  </a:cubicBezTo>
                  <a:cubicBezTo>
                    <a:pt x="1710944" y="71260"/>
                    <a:pt x="1710893" y="71247"/>
                    <a:pt x="1708112" y="70218"/>
                  </a:cubicBezTo>
                  <a:cubicBezTo>
                    <a:pt x="1705343" y="69151"/>
                    <a:pt x="1699755" y="67259"/>
                    <a:pt x="1688960" y="62928"/>
                  </a:cubicBezTo>
                  <a:cubicBezTo>
                    <a:pt x="1688059" y="62560"/>
                    <a:pt x="1681442" y="60071"/>
                    <a:pt x="1669961" y="55219"/>
                  </a:cubicBezTo>
                  <a:cubicBezTo>
                    <a:pt x="1664183" y="52870"/>
                    <a:pt x="1657248" y="49797"/>
                    <a:pt x="1649133" y="46203"/>
                  </a:cubicBezTo>
                  <a:cubicBezTo>
                    <a:pt x="1645095" y="44336"/>
                    <a:pt x="1640764" y="42342"/>
                    <a:pt x="1636153" y="40221"/>
                  </a:cubicBezTo>
                  <a:lnTo>
                    <a:pt x="1634049" y="39212"/>
                  </a:lnTo>
                  <a:lnTo>
                    <a:pt x="1633207" y="39611"/>
                  </a:lnTo>
                  <a:cubicBezTo>
                    <a:pt x="1631861" y="40246"/>
                    <a:pt x="1630502" y="40894"/>
                    <a:pt x="1629131" y="41554"/>
                  </a:cubicBezTo>
                  <a:cubicBezTo>
                    <a:pt x="1626375" y="42811"/>
                    <a:pt x="1623555" y="44094"/>
                    <a:pt x="1620672" y="45415"/>
                  </a:cubicBezTo>
                  <a:cubicBezTo>
                    <a:pt x="1614907" y="48082"/>
                    <a:pt x="1608811" y="50470"/>
                    <a:pt x="1602499" y="53175"/>
                  </a:cubicBezTo>
                  <a:cubicBezTo>
                    <a:pt x="1589786" y="58229"/>
                    <a:pt x="1575981" y="63462"/>
                    <a:pt x="1561046" y="68415"/>
                  </a:cubicBezTo>
                  <a:cubicBezTo>
                    <a:pt x="1531201" y="78384"/>
                    <a:pt x="1496962" y="87795"/>
                    <a:pt x="1458912" y="95326"/>
                  </a:cubicBezTo>
                  <a:cubicBezTo>
                    <a:pt x="1420864" y="102794"/>
                    <a:pt x="1379030" y="108572"/>
                    <a:pt x="1334287" y="110630"/>
                  </a:cubicBezTo>
                  <a:cubicBezTo>
                    <a:pt x="1311923" y="111506"/>
                    <a:pt x="1288860" y="112255"/>
                    <a:pt x="1265276" y="110718"/>
                  </a:cubicBezTo>
                  <a:cubicBezTo>
                    <a:pt x="1253477" y="110198"/>
                    <a:pt x="1241540" y="109690"/>
                    <a:pt x="1229462" y="109182"/>
                  </a:cubicBezTo>
                  <a:cubicBezTo>
                    <a:pt x="1223442" y="108788"/>
                    <a:pt x="1217333" y="108928"/>
                    <a:pt x="1211288" y="108102"/>
                  </a:cubicBezTo>
                  <a:cubicBezTo>
                    <a:pt x="1205230" y="107366"/>
                    <a:pt x="1199134" y="106629"/>
                    <a:pt x="1193013" y="105880"/>
                  </a:cubicBezTo>
                  <a:cubicBezTo>
                    <a:pt x="1168565" y="102768"/>
                    <a:pt x="1143470" y="100469"/>
                    <a:pt x="1118527" y="94894"/>
                  </a:cubicBezTo>
                  <a:cubicBezTo>
                    <a:pt x="1105992" y="92443"/>
                    <a:pt x="1093368" y="89967"/>
                    <a:pt x="1080643" y="87490"/>
                  </a:cubicBezTo>
                  <a:cubicBezTo>
                    <a:pt x="1068096" y="84264"/>
                    <a:pt x="1055446" y="81026"/>
                    <a:pt x="1042733" y="77762"/>
                  </a:cubicBezTo>
                  <a:cubicBezTo>
                    <a:pt x="1029945" y="74765"/>
                    <a:pt x="1017359" y="70714"/>
                    <a:pt x="1004684" y="66700"/>
                  </a:cubicBezTo>
                  <a:cubicBezTo>
                    <a:pt x="998347" y="64707"/>
                    <a:pt x="991984" y="62725"/>
                    <a:pt x="985609" y="60731"/>
                  </a:cubicBezTo>
                  <a:cubicBezTo>
                    <a:pt x="979259" y="58661"/>
                    <a:pt x="972985" y="56197"/>
                    <a:pt x="966661" y="53937"/>
                  </a:cubicBezTo>
                  <a:cubicBezTo>
                    <a:pt x="960336" y="51600"/>
                    <a:pt x="953986" y="49416"/>
                    <a:pt x="947674" y="46926"/>
                  </a:cubicBezTo>
                  <a:lnTo>
                    <a:pt x="929734" y="39579"/>
                  </a:lnTo>
                  <a:lnTo>
                    <a:pt x="927621" y="40919"/>
                  </a:lnTo>
                  <a:lnTo>
                    <a:pt x="918350" y="46787"/>
                  </a:lnTo>
                  <a:cubicBezTo>
                    <a:pt x="915213" y="48603"/>
                    <a:pt x="911974" y="50000"/>
                    <a:pt x="908774" y="51625"/>
                  </a:cubicBezTo>
                  <a:cubicBezTo>
                    <a:pt x="883259" y="64808"/>
                    <a:pt x="856590" y="73152"/>
                    <a:pt x="829843" y="80365"/>
                  </a:cubicBezTo>
                  <a:cubicBezTo>
                    <a:pt x="803085" y="87706"/>
                    <a:pt x="776008" y="92608"/>
                    <a:pt x="748944" y="97104"/>
                  </a:cubicBezTo>
                  <a:cubicBezTo>
                    <a:pt x="721881" y="101447"/>
                    <a:pt x="694741" y="104534"/>
                    <a:pt x="667690" y="107086"/>
                  </a:cubicBezTo>
                  <a:cubicBezTo>
                    <a:pt x="654164" y="108305"/>
                    <a:pt x="640651" y="109334"/>
                    <a:pt x="627151" y="110172"/>
                  </a:cubicBezTo>
                  <a:lnTo>
                    <a:pt x="606908" y="111252"/>
                  </a:lnTo>
                  <a:lnTo>
                    <a:pt x="596748" y="111671"/>
                  </a:lnTo>
                  <a:lnTo>
                    <a:pt x="590893" y="111849"/>
                  </a:lnTo>
                  <a:cubicBezTo>
                    <a:pt x="589153" y="112014"/>
                    <a:pt x="587743" y="111646"/>
                    <a:pt x="586245" y="111417"/>
                  </a:cubicBezTo>
                  <a:lnTo>
                    <a:pt x="583768" y="111011"/>
                  </a:lnTo>
                  <a:cubicBezTo>
                    <a:pt x="557365" y="106566"/>
                    <a:pt x="531063" y="102857"/>
                    <a:pt x="505193" y="97891"/>
                  </a:cubicBezTo>
                  <a:cubicBezTo>
                    <a:pt x="479400" y="92481"/>
                    <a:pt x="453746" y="87973"/>
                    <a:pt x="428803" y="81331"/>
                  </a:cubicBezTo>
                  <a:cubicBezTo>
                    <a:pt x="403720" y="75527"/>
                    <a:pt x="379235" y="68351"/>
                    <a:pt x="355270" y="60909"/>
                  </a:cubicBezTo>
                  <a:cubicBezTo>
                    <a:pt x="343357" y="56705"/>
                    <a:pt x="331470" y="53251"/>
                    <a:pt x="319862" y="48463"/>
                  </a:cubicBezTo>
                  <a:cubicBezTo>
                    <a:pt x="314033" y="46113"/>
                    <a:pt x="308280" y="44171"/>
                    <a:pt x="302476" y="41465"/>
                  </a:cubicBezTo>
                  <a:lnTo>
                    <a:pt x="298477" y="39705"/>
                  </a:lnTo>
                  <a:lnTo>
                    <a:pt x="295135" y="41833"/>
                  </a:lnTo>
                  <a:cubicBezTo>
                    <a:pt x="292392" y="43599"/>
                    <a:pt x="289649" y="45402"/>
                    <a:pt x="286842" y="46685"/>
                  </a:cubicBezTo>
                  <a:cubicBezTo>
                    <a:pt x="281292" y="49517"/>
                    <a:pt x="275755" y="52336"/>
                    <a:pt x="270256" y="55130"/>
                  </a:cubicBezTo>
                  <a:cubicBezTo>
                    <a:pt x="259156" y="59804"/>
                    <a:pt x="248221" y="64744"/>
                    <a:pt x="237287" y="68466"/>
                  </a:cubicBezTo>
                  <a:cubicBezTo>
                    <a:pt x="226403" y="72631"/>
                    <a:pt x="215583" y="75984"/>
                    <a:pt x="204927" y="79387"/>
                  </a:cubicBezTo>
                  <a:cubicBezTo>
                    <a:pt x="199606" y="81178"/>
                    <a:pt x="194285" y="82562"/>
                    <a:pt x="189027" y="84112"/>
                  </a:cubicBezTo>
                  <a:cubicBezTo>
                    <a:pt x="186245" y="84912"/>
                    <a:pt x="183502" y="85699"/>
                    <a:pt x="180772" y="86474"/>
                  </a:cubicBezTo>
                  <a:cubicBezTo>
                    <a:pt x="173228" y="88735"/>
                    <a:pt x="166116" y="90373"/>
                    <a:pt x="159652" y="92100"/>
                  </a:cubicBezTo>
                  <a:cubicBezTo>
                    <a:pt x="146749" y="95555"/>
                    <a:pt x="136246" y="97790"/>
                    <a:pt x="129248" y="99492"/>
                  </a:cubicBezTo>
                  <a:cubicBezTo>
                    <a:pt x="76771" y="111099"/>
                    <a:pt x="45555" y="110680"/>
                    <a:pt x="0" y="106667"/>
                  </a:cubicBezTo>
                  <a:cubicBezTo>
                    <a:pt x="42113" y="88862"/>
                    <a:pt x="70269" y="77673"/>
                    <a:pt x="121412" y="65811"/>
                  </a:cubicBezTo>
                  <a:cubicBezTo>
                    <a:pt x="128207" y="64097"/>
                    <a:pt x="138481" y="61861"/>
                    <a:pt x="150978" y="58470"/>
                  </a:cubicBezTo>
                  <a:cubicBezTo>
                    <a:pt x="157213" y="56781"/>
                    <a:pt x="164160" y="55156"/>
                    <a:pt x="171399" y="52984"/>
                  </a:cubicBezTo>
                  <a:cubicBezTo>
                    <a:pt x="174028" y="52222"/>
                    <a:pt x="176682" y="51460"/>
                    <a:pt x="179349" y="50698"/>
                  </a:cubicBezTo>
                  <a:cubicBezTo>
                    <a:pt x="184404" y="49200"/>
                    <a:pt x="189586" y="47853"/>
                    <a:pt x="194627" y="46151"/>
                  </a:cubicBezTo>
                  <a:cubicBezTo>
                    <a:pt x="204775" y="42888"/>
                    <a:pt x="215151" y="39688"/>
                    <a:pt x="225273" y="35801"/>
                  </a:cubicBezTo>
                  <a:cubicBezTo>
                    <a:pt x="235649" y="32271"/>
                    <a:pt x="245478" y="27762"/>
                    <a:pt x="255664" y="23520"/>
                  </a:cubicBezTo>
                  <a:cubicBezTo>
                    <a:pt x="260452" y="21082"/>
                    <a:pt x="265278" y="18631"/>
                    <a:pt x="270116" y="16167"/>
                  </a:cubicBezTo>
                  <a:cubicBezTo>
                    <a:pt x="272656" y="15011"/>
                    <a:pt x="274790" y="13551"/>
                    <a:pt x="276974" y="12141"/>
                  </a:cubicBezTo>
                  <a:lnTo>
                    <a:pt x="288506" y="4788"/>
                  </a:lnTo>
                  <a:lnTo>
                    <a:pt x="296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1" name="Shape 17793">
              <a:extLst>
                <a:ext uri="{FF2B5EF4-FFF2-40B4-BE49-F238E27FC236}">
                  <a16:creationId xmlns:a16="http://schemas.microsoft.com/office/drawing/2014/main" id="{72FCB8BF-D283-4F03-BE87-44E8A14FF7BF}"/>
                </a:ext>
              </a:extLst>
            </p:cNvPr>
            <p:cNvSpPr/>
            <p:nvPr/>
          </p:nvSpPr>
          <p:spPr>
            <a:xfrm>
              <a:off x="3645290" y="442195"/>
              <a:ext cx="471759" cy="111951"/>
            </a:xfrm>
            <a:custGeom>
              <a:avLst/>
              <a:gdLst/>
              <a:ahLst/>
              <a:cxnLst/>
              <a:rect l="0" t="0" r="0" b="0"/>
              <a:pathLst>
                <a:path w="471759" h="111951">
                  <a:moveTo>
                    <a:pt x="471759" y="0"/>
                  </a:moveTo>
                  <a:cubicBezTo>
                    <a:pt x="460786" y="20180"/>
                    <a:pt x="447706" y="35509"/>
                    <a:pt x="432199" y="49200"/>
                  </a:cubicBezTo>
                  <a:cubicBezTo>
                    <a:pt x="416489" y="62725"/>
                    <a:pt x="397668" y="74587"/>
                    <a:pt x="371734" y="84810"/>
                  </a:cubicBezTo>
                  <a:cubicBezTo>
                    <a:pt x="362793" y="88468"/>
                    <a:pt x="347820" y="93738"/>
                    <a:pt x="328516" y="98666"/>
                  </a:cubicBezTo>
                  <a:cubicBezTo>
                    <a:pt x="323678" y="99847"/>
                    <a:pt x="318585" y="101079"/>
                    <a:pt x="313263" y="102374"/>
                  </a:cubicBezTo>
                  <a:cubicBezTo>
                    <a:pt x="307942" y="103606"/>
                    <a:pt x="302303" y="104368"/>
                    <a:pt x="296512" y="105435"/>
                  </a:cubicBezTo>
                  <a:lnTo>
                    <a:pt x="291864" y="106235"/>
                  </a:lnTo>
                  <a:cubicBezTo>
                    <a:pt x="283812" y="107848"/>
                    <a:pt x="275595" y="108534"/>
                    <a:pt x="267340" y="109385"/>
                  </a:cubicBezTo>
                  <a:cubicBezTo>
                    <a:pt x="250843" y="111518"/>
                    <a:pt x="233990" y="111493"/>
                    <a:pt x="217010" y="111951"/>
                  </a:cubicBezTo>
                  <a:cubicBezTo>
                    <a:pt x="183240" y="111747"/>
                    <a:pt x="148252" y="108851"/>
                    <a:pt x="112959" y="100774"/>
                  </a:cubicBezTo>
                  <a:cubicBezTo>
                    <a:pt x="112210" y="100584"/>
                    <a:pt x="108743" y="99974"/>
                    <a:pt x="105326" y="98908"/>
                  </a:cubicBezTo>
                  <a:cubicBezTo>
                    <a:pt x="104501" y="98679"/>
                    <a:pt x="100983" y="97675"/>
                    <a:pt x="97439" y="96672"/>
                  </a:cubicBezTo>
                  <a:cubicBezTo>
                    <a:pt x="68661" y="88417"/>
                    <a:pt x="39388" y="76073"/>
                    <a:pt x="13988" y="54775"/>
                  </a:cubicBezTo>
                  <a:cubicBezTo>
                    <a:pt x="10851" y="52082"/>
                    <a:pt x="7714" y="49326"/>
                    <a:pt x="4780" y="46215"/>
                  </a:cubicBezTo>
                  <a:cubicBezTo>
                    <a:pt x="3282" y="44717"/>
                    <a:pt x="1783" y="43218"/>
                    <a:pt x="373" y="41516"/>
                  </a:cubicBezTo>
                  <a:lnTo>
                    <a:pt x="0" y="41072"/>
                  </a:lnTo>
                  <a:lnTo>
                    <a:pt x="0" y="40972"/>
                  </a:lnTo>
                  <a:lnTo>
                    <a:pt x="5" y="40970"/>
                  </a:lnTo>
                  <a:lnTo>
                    <a:pt x="43" y="40945"/>
                  </a:lnTo>
                  <a:lnTo>
                    <a:pt x="0" y="40961"/>
                  </a:lnTo>
                  <a:lnTo>
                    <a:pt x="0" y="4270"/>
                  </a:lnTo>
                  <a:lnTo>
                    <a:pt x="3739" y="5397"/>
                  </a:lnTo>
                  <a:lnTo>
                    <a:pt x="19741" y="11252"/>
                  </a:lnTo>
                  <a:cubicBezTo>
                    <a:pt x="21468" y="11404"/>
                    <a:pt x="22344" y="13411"/>
                    <a:pt x="23551" y="14757"/>
                  </a:cubicBezTo>
                  <a:lnTo>
                    <a:pt x="26548" y="18542"/>
                  </a:lnTo>
                  <a:cubicBezTo>
                    <a:pt x="27475" y="19685"/>
                    <a:pt x="28580" y="20777"/>
                    <a:pt x="29685" y="21869"/>
                  </a:cubicBezTo>
                  <a:cubicBezTo>
                    <a:pt x="31768" y="24117"/>
                    <a:pt x="34180" y="26200"/>
                    <a:pt x="36594" y="28270"/>
                  </a:cubicBezTo>
                  <a:cubicBezTo>
                    <a:pt x="56240" y="44843"/>
                    <a:pt x="81463" y="55969"/>
                    <a:pt x="107079" y="63208"/>
                  </a:cubicBezTo>
                  <a:cubicBezTo>
                    <a:pt x="110215" y="64097"/>
                    <a:pt x="113352" y="64986"/>
                    <a:pt x="114076" y="65189"/>
                  </a:cubicBezTo>
                  <a:cubicBezTo>
                    <a:pt x="117099" y="66154"/>
                    <a:pt x="120261" y="66700"/>
                    <a:pt x="120947" y="66878"/>
                  </a:cubicBezTo>
                  <a:cubicBezTo>
                    <a:pt x="152748" y="74155"/>
                    <a:pt x="185311" y="76936"/>
                    <a:pt x="217162" y="77127"/>
                  </a:cubicBezTo>
                  <a:cubicBezTo>
                    <a:pt x="232974" y="76670"/>
                    <a:pt x="248608" y="76746"/>
                    <a:pt x="263797" y="74752"/>
                  </a:cubicBezTo>
                  <a:cubicBezTo>
                    <a:pt x="271417" y="73964"/>
                    <a:pt x="278999" y="73355"/>
                    <a:pt x="286377" y="71856"/>
                  </a:cubicBezTo>
                  <a:lnTo>
                    <a:pt x="290632" y="71120"/>
                  </a:lnTo>
                  <a:cubicBezTo>
                    <a:pt x="295928" y="70155"/>
                    <a:pt x="301122" y="69481"/>
                    <a:pt x="305999" y="68351"/>
                  </a:cubicBezTo>
                  <a:cubicBezTo>
                    <a:pt x="310838" y="67170"/>
                    <a:pt x="315498" y="66053"/>
                    <a:pt x="319918" y="64986"/>
                  </a:cubicBezTo>
                  <a:cubicBezTo>
                    <a:pt x="337546" y="60528"/>
                    <a:pt x="351147" y="55804"/>
                    <a:pt x="359250" y="52565"/>
                  </a:cubicBezTo>
                  <a:cubicBezTo>
                    <a:pt x="382808" y="43535"/>
                    <a:pt x="400919" y="35649"/>
                    <a:pt x="418407" y="27915"/>
                  </a:cubicBezTo>
                  <a:cubicBezTo>
                    <a:pt x="435742" y="19901"/>
                    <a:pt x="452722" y="12573"/>
                    <a:pt x="47175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938" y="6396735"/>
            <a:ext cx="586162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dirty="0" smtClean="0"/>
              <a:t>ההתנסויות והאיורים </a:t>
            </a:r>
            <a:r>
              <a:rPr lang="he-IL" dirty="0" smtClean="0"/>
              <a:t>דגם ההוראה 'האם אוויר הוא לא כלום', מרכז מורים ארצי</a:t>
            </a:r>
            <a:endParaRPr lang="he-IL" dirty="0"/>
          </a:p>
        </p:txBody>
      </p:sp>
      <p:pic>
        <p:nvPicPr>
          <p:cNvPr id="12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051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תיאור התצפית</a:t>
            </a:r>
            <a:endParaRPr lang="he-IL" dirty="0"/>
          </a:p>
        </p:txBody>
      </p:sp>
      <p:sp>
        <p:nvSpPr>
          <p:cNvPr id="2" name="מציין מיקום טקסט 1"/>
          <p:cNvSpPr>
            <a:spLocks noGrp="1"/>
          </p:cNvSpPr>
          <p:nvPr>
            <p:ph type="body" idx="2"/>
          </p:nvPr>
        </p:nvSpPr>
        <p:spPr>
          <a:xfrm>
            <a:off x="542925" y="2454297"/>
            <a:ext cx="10810875" cy="4351338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he-IL" dirty="0"/>
              <a:t>  </a:t>
            </a:r>
            <a:endParaRPr lang="en-US" dirty="0"/>
          </a:p>
          <a:p>
            <a:pPr marL="50800" indent="0">
              <a:buNone/>
            </a:pPr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grpSp>
        <p:nvGrpSpPr>
          <p:cNvPr id="5" name="Group 492375">
            <a:extLst>
              <a:ext uri="{FF2B5EF4-FFF2-40B4-BE49-F238E27FC236}">
                <a16:creationId xmlns:a16="http://schemas.microsoft.com/office/drawing/2014/main" id="{3D71858C-B568-49E8-95F0-20F6FDEF650F}"/>
              </a:ext>
            </a:extLst>
          </p:cNvPr>
          <p:cNvGrpSpPr/>
          <p:nvPr/>
        </p:nvGrpSpPr>
        <p:grpSpPr>
          <a:xfrm>
            <a:off x="2748214" y="3415009"/>
            <a:ext cx="8229599" cy="2930874"/>
            <a:chOff x="0" y="0"/>
            <a:chExt cx="4856131" cy="1421467"/>
          </a:xfrm>
        </p:grpSpPr>
        <p:sp>
          <p:nvSpPr>
            <p:cNvPr id="6" name="Shape 17678">
              <a:extLst>
                <a:ext uri="{FF2B5EF4-FFF2-40B4-BE49-F238E27FC236}">
                  <a16:creationId xmlns:a16="http://schemas.microsoft.com/office/drawing/2014/main" id="{A1EA000B-F239-4265-A143-2F96C6B9BE9A}"/>
                </a:ext>
              </a:extLst>
            </p:cNvPr>
            <p:cNvSpPr/>
            <p:nvPr/>
          </p:nvSpPr>
          <p:spPr>
            <a:xfrm>
              <a:off x="1286753" y="212839"/>
              <a:ext cx="2017687" cy="322098"/>
            </a:xfrm>
            <a:custGeom>
              <a:avLst/>
              <a:gdLst/>
              <a:ahLst/>
              <a:cxnLst/>
              <a:rect l="0" t="0" r="0" b="0"/>
              <a:pathLst>
                <a:path w="2017687" h="322098">
                  <a:moveTo>
                    <a:pt x="963293" y="74"/>
                  </a:moveTo>
                  <a:cubicBezTo>
                    <a:pt x="1372730" y="0"/>
                    <a:pt x="1895742" y="1195"/>
                    <a:pt x="1895742" y="1195"/>
                  </a:cubicBezTo>
                  <a:cubicBezTo>
                    <a:pt x="1895742" y="1195"/>
                    <a:pt x="2016112" y="25972"/>
                    <a:pt x="2016874" y="141428"/>
                  </a:cubicBezTo>
                  <a:cubicBezTo>
                    <a:pt x="2017624" y="256884"/>
                    <a:pt x="2017687" y="322098"/>
                    <a:pt x="2017687" y="322098"/>
                  </a:cubicBezTo>
                  <a:lnTo>
                    <a:pt x="20472" y="307341"/>
                  </a:lnTo>
                  <a:cubicBezTo>
                    <a:pt x="20472" y="307341"/>
                    <a:pt x="0" y="168123"/>
                    <a:pt x="85255" y="182690"/>
                  </a:cubicBezTo>
                  <a:cubicBezTo>
                    <a:pt x="85255" y="182690"/>
                    <a:pt x="135115" y="176518"/>
                    <a:pt x="130454" y="227877"/>
                  </a:cubicBezTo>
                  <a:lnTo>
                    <a:pt x="260896" y="227877"/>
                  </a:lnTo>
                  <a:cubicBezTo>
                    <a:pt x="260896" y="227877"/>
                    <a:pt x="281102" y="3734"/>
                    <a:pt x="535153" y="1195"/>
                  </a:cubicBezTo>
                  <a:cubicBezTo>
                    <a:pt x="614543" y="405"/>
                    <a:pt x="777185" y="109"/>
                    <a:pt x="963293" y="7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E8E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" name="Shape 17679">
              <a:extLst>
                <a:ext uri="{FF2B5EF4-FFF2-40B4-BE49-F238E27FC236}">
                  <a16:creationId xmlns:a16="http://schemas.microsoft.com/office/drawing/2014/main" id="{C6EEF9CF-FBEB-4C15-BCAB-8367E410FBE8}"/>
                </a:ext>
              </a:extLst>
            </p:cNvPr>
            <p:cNvSpPr/>
            <p:nvPr/>
          </p:nvSpPr>
          <p:spPr>
            <a:xfrm>
              <a:off x="657316" y="16672"/>
              <a:ext cx="3281070" cy="1371530"/>
            </a:xfrm>
            <a:custGeom>
              <a:avLst/>
              <a:gdLst/>
              <a:ahLst/>
              <a:cxnLst/>
              <a:rect l="0" t="0" r="0" b="0"/>
              <a:pathLst>
                <a:path w="3281070" h="1371530">
                  <a:moveTo>
                    <a:pt x="55181" y="1302"/>
                  </a:moveTo>
                  <a:cubicBezTo>
                    <a:pt x="69370" y="0"/>
                    <a:pt x="80721" y="3931"/>
                    <a:pt x="80721" y="3931"/>
                  </a:cubicBezTo>
                  <a:lnTo>
                    <a:pt x="124485" y="3931"/>
                  </a:lnTo>
                  <a:cubicBezTo>
                    <a:pt x="140208" y="87611"/>
                    <a:pt x="217043" y="79610"/>
                    <a:pt x="217043" y="79610"/>
                  </a:cubicBezTo>
                  <a:cubicBezTo>
                    <a:pt x="217043" y="1046106"/>
                    <a:pt x="1581150" y="1172483"/>
                    <a:pt x="1581150" y="1172483"/>
                  </a:cubicBezTo>
                  <a:cubicBezTo>
                    <a:pt x="1581150" y="1250398"/>
                    <a:pt x="1665097" y="1248772"/>
                    <a:pt x="1665097" y="1248772"/>
                  </a:cubicBezTo>
                  <a:lnTo>
                    <a:pt x="2159864" y="1248772"/>
                  </a:lnTo>
                  <a:cubicBezTo>
                    <a:pt x="2159864" y="1248772"/>
                    <a:pt x="2243722" y="1250398"/>
                    <a:pt x="2243722" y="1172483"/>
                  </a:cubicBezTo>
                  <a:cubicBezTo>
                    <a:pt x="2243722" y="1172483"/>
                    <a:pt x="2877503" y="1113492"/>
                    <a:pt x="3281070" y="769842"/>
                  </a:cubicBezTo>
                  <a:cubicBezTo>
                    <a:pt x="2900159" y="1221289"/>
                    <a:pt x="2122589" y="1293616"/>
                    <a:pt x="2122589" y="1293616"/>
                  </a:cubicBezTo>
                  <a:cubicBezTo>
                    <a:pt x="2122589" y="1371530"/>
                    <a:pt x="2038731" y="1369905"/>
                    <a:pt x="2038731" y="1369905"/>
                  </a:cubicBezTo>
                  <a:lnTo>
                    <a:pt x="1543965" y="1369905"/>
                  </a:lnTo>
                  <a:cubicBezTo>
                    <a:pt x="1543965" y="1369905"/>
                    <a:pt x="1460018" y="1371530"/>
                    <a:pt x="1460018" y="1293616"/>
                  </a:cubicBezTo>
                  <a:cubicBezTo>
                    <a:pt x="1460018" y="1293616"/>
                    <a:pt x="95910" y="1167238"/>
                    <a:pt x="95910" y="200742"/>
                  </a:cubicBezTo>
                  <a:cubicBezTo>
                    <a:pt x="95910" y="200742"/>
                    <a:pt x="0" y="211715"/>
                    <a:pt x="0" y="93847"/>
                  </a:cubicBezTo>
                  <a:cubicBezTo>
                    <a:pt x="0" y="20179"/>
                    <a:pt x="31532" y="3472"/>
                    <a:pt x="55181" y="130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5F3F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" name="Shape 17680">
              <a:extLst>
                <a:ext uri="{FF2B5EF4-FFF2-40B4-BE49-F238E27FC236}">
                  <a16:creationId xmlns:a16="http://schemas.microsoft.com/office/drawing/2014/main" id="{854AFD3D-58FF-4090-A782-E7363A05DCBE}"/>
                </a:ext>
              </a:extLst>
            </p:cNvPr>
            <p:cNvSpPr/>
            <p:nvPr/>
          </p:nvSpPr>
          <p:spPr>
            <a:xfrm>
              <a:off x="2186316" y="1385279"/>
              <a:ext cx="13726" cy="1281"/>
            </a:xfrm>
            <a:custGeom>
              <a:avLst/>
              <a:gdLst/>
              <a:ahLst/>
              <a:cxnLst/>
              <a:rect l="0" t="0" r="0" b="0"/>
              <a:pathLst>
                <a:path w="13726" h="1281">
                  <a:moveTo>
                    <a:pt x="0" y="0"/>
                  </a:moveTo>
                  <a:lnTo>
                    <a:pt x="13726" y="1281"/>
                  </a:lnTo>
                  <a:cubicBezTo>
                    <a:pt x="12520" y="1262"/>
                    <a:pt x="10485" y="1194"/>
                    <a:pt x="7831" y="97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" name="Shape 17681">
              <a:extLst>
                <a:ext uri="{FF2B5EF4-FFF2-40B4-BE49-F238E27FC236}">
                  <a16:creationId xmlns:a16="http://schemas.microsoft.com/office/drawing/2014/main" id="{EBFA8829-9698-496D-B41B-1CCC0388E782}"/>
                </a:ext>
              </a:extLst>
            </p:cNvPr>
            <p:cNvSpPr/>
            <p:nvPr/>
          </p:nvSpPr>
          <p:spPr>
            <a:xfrm>
              <a:off x="2128477" y="1351059"/>
              <a:ext cx="57839" cy="34221"/>
            </a:xfrm>
            <a:custGeom>
              <a:avLst/>
              <a:gdLst/>
              <a:ahLst/>
              <a:cxnLst/>
              <a:rect l="0" t="0" r="0" b="0"/>
              <a:pathLst>
                <a:path w="57839" h="34221">
                  <a:moveTo>
                    <a:pt x="0" y="0"/>
                  </a:moveTo>
                  <a:lnTo>
                    <a:pt x="5304" y="8193"/>
                  </a:lnTo>
                  <a:cubicBezTo>
                    <a:pt x="19957" y="25075"/>
                    <a:pt x="41305" y="31534"/>
                    <a:pt x="56054" y="33998"/>
                  </a:cubicBezTo>
                  <a:lnTo>
                    <a:pt x="57839" y="34221"/>
                  </a:lnTo>
                  <a:lnTo>
                    <a:pt x="48992" y="33395"/>
                  </a:lnTo>
                  <a:cubicBezTo>
                    <a:pt x="28790" y="29522"/>
                    <a:pt x="15446" y="20765"/>
                    <a:pt x="6631" y="1088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" name="Shape 17682">
              <a:extLst>
                <a:ext uri="{FF2B5EF4-FFF2-40B4-BE49-F238E27FC236}">
                  <a16:creationId xmlns:a16="http://schemas.microsoft.com/office/drawing/2014/main" id="{23418508-91CE-4E24-8A52-C8709F778BB1}"/>
                </a:ext>
              </a:extLst>
            </p:cNvPr>
            <p:cNvSpPr/>
            <p:nvPr/>
          </p:nvSpPr>
          <p:spPr>
            <a:xfrm>
              <a:off x="2124013" y="1343734"/>
              <a:ext cx="4464" cy="7325"/>
            </a:xfrm>
            <a:custGeom>
              <a:avLst/>
              <a:gdLst/>
              <a:ahLst/>
              <a:cxnLst/>
              <a:rect l="0" t="0" r="0" b="0"/>
              <a:pathLst>
                <a:path w="4464" h="7325">
                  <a:moveTo>
                    <a:pt x="0" y="0"/>
                  </a:moveTo>
                  <a:lnTo>
                    <a:pt x="4464" y="7325"/>
                  </a:lnTo>
                  <a:lnTo>
                    <a:pt x="241" y="80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" name="Shape 17683">
              <a:extLst>
                <a:ext uri="{FF2B5EF4-FFF2-40B4-BE49-F238E27FC236}">
                  <a16:creationId xmlns:a16="http://schemas.microsoft.com/office/drawing/2014/main" id="{4BBD7048-DFB1-4E4D-83BC-9ED76E9A7E92}"/>
                </a:ext>
              </a:extLst>
            </p:cNvPr>
            <p:cNvSpPr/>
            <p:nvPr/>
          </p:nvSpPr>
          <p:spPr>
            <a:xfrm>
              <a:off x="2118483" y="1325308"/>
              <a:ext cx="5530" cy="18425"/>
            </a:xfrm>
            <a:custGeom>
              <a:avLst/>
              <a:gdLst/>
              <a:ahLst/>
              <a:cxnLst/>
              <a:rect l="0" t="0" r="0" b="0"/>
              <a:pathLst>
                <a:path w="5530" h="18425">
                  <a:moveTo>
                    <a:pt x="0" y="0"/>
                  </a:moveTo>
                  <a:lnTo>
                    <a:pt x="5530" y="18425"/>
                  </a:lnTo>
                  <a:lnTo>
                    <a:pt x="4342" y="16477"/>
                  </a:lnTo>
                  <a:cubicBezTo>
                    <a:pt x="1802" y="10001"/>
                    <a:pt x="584" y="4137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" name="Shape 17684">
              <a:extLst>
                <a:ext uri="{FF2B5EF4-FFF2-40B4-BE49-F238E27FC236}">
                  <a16:creationId xmlns:a16="http://schemas.microsoft.com/office/drawing/2014/main" id="{D1AC9338-4A88-41AC-B056-E40C016BAD30}"/>
                </a:ext>
              </a:extLst>
            </p:cNvPr>
            <p:cNvSpPr/>
            <p:nvPr/>
          </p:nvSpPr>
          <p:spPr>
            <a:xfrm>
              <a:off x="2048904" y="1301507"/>
              <a:ext cx="64347" cy="8371"/>
            </a:xfrm>
            <a:custGeom>
              <a:avLst/>
              <a:gdLst/>
              <a:ahLst/>
              <a:cxnLst/>
              <a:rect l="0" t="0" r="0" b="0"/>
              <a:pathLst>
                <a:path w="64347" h="8371">
                  <a:moveTo>
                    <a:pt x="0" y="0"/>
                  </a:moveTo>
                  <a:lnTo>
                    <a:pt x="64347" y="8371"/>
                  </a:lnTo>
                  <a:cubicBezTo>
                    <a:pt x="58243" y="7734"/>
                    <a:pt x="45474" y="6319"/>
                    <a:pt x="27068" y="3855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3" name="Shape 17685">
              <a:extLst>
                <a:ext uri="{FF2B5EF4-FFF2-40B4-BE49-F238E27FC236}">
                  <a16:creationId xmlns:a16="http://schemas.microsoft.com/office/drawing/2014/main" id="{157761DD-D7E7-4098-8750-DECFDBFE33AF}"/>
                </a:ext>
              </a:extLst>
            </p:cNvPr>
            <p:cNvSpPr/>
            <p:nvPr/>
          </p:nvSpPr>
          <p:spPr>
            <a:xfrm>
              <a:off x="1213849" y="1007211"/>
              <a:ext cx="835055" cy="294295"/>
            </a:xfrm>
            <a:custGeom>
              <a:avLst/>
              <a:gdLst/>
              <a:ahLst/>
              <a:cxnLst/>
              <a:rect l="0" t="0" r="0" b="0"/>
              <a:pathLst>
                <a:path w="835055" h="294295">
                  <a:moveTo>
                    <a:pt x="0" y="0"/>
                  </a:moveTo>
                  <a:cubicBezTo>
                    <a:pt x="304816" y="197129"/>
                    <a:pt x="675815" y="270369"/>
                    <a:pt x="830416" y="293635"/>
                  </a:cubicBezTo>
                  <a:lnTo>
                    <a:pt x="835055" y="294295"/>
                  </a:lnTo>
                  <a:lnTo>
                    <a:pt x="750239" y="283261"/>
                  </a:lnTo>
                  <a:cubicBezTo>
                    <a:pt x="415545" y="229587"/>
                    <a:pt x="173211" y="119393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4" name="Shape 17686">
              <a:extLst>
                <a:ext uri="{FF2B5EF4-FFF2-40B4-BE49-F238E27FC236}">
                  <a16:creationId xmlns:a16="http://schemas.microsoft.com/office/drawing/2014/main" id="{274BAAC6-B766-4025-92A9-DBE608F20CD9}"/>
                </a:ext>
              </a:extLst>
            </p:cNvPr>
            <p:cNvSpPr/>
            <p:nvPr/>
          </p:nvSpPr>
          <p:spPr>
            <a:xfrm>
              <a:off x="972410" y="458533"/>
              <a:ext cx="3144647" cy="806907"/>
            </a:xfrm>
            <a:custGeom>
              <a:avLst/>
              <a:gdLst/>
              <a:ahLst/>
              <a:cxnLst/>
              <a:rect l="0" t="0" r="0" b="0"/>
              <a:pathLst>
                <a:path w="3144647" h="806907">
                  <a:moveTo>
                    <a:pt x="3144647" y="0"/>
                  </a:moveTo>
                  <a:cubicBezTo>
                    <a:pt x="3100096" y="194793"/>
                    <a:pt x="2982163" y="343992"/>
                    <a:pt x="2833586" y="458534"/>
                  </a:cubicBezTo>
                  <a:cubicBezTo>
                    <a:pt x="2881211" y="418998"/>
                    <a:pt x="2925801" y="375590"/>
                    <a:pt x="2965971" y="327978"/>
                  </a:cubicBezTo>
                  <a:cubicBezTo>
                    <a:pt x="2562403" y="671627"/>
                    <a:pt x="1928622" y="730618"/>
                    <a:pt x="1928622" y="730618"/>
                  </a:cubicBezTo>
                  <a:cubicBezTo>
                    <a:pt x="1928622" y="805409"/>
                    <a:pt x="1851355" y="806907"/>
                    <a:pt x="1845158" y="806907"/>
                  </a:cubicBezTo>
                  <a:lnTo>
                    <a:pt x="1349617" y="806907"/>
                  </a:lnTo>
                  <a:cubicBezTo>
                    <a:pt x="1343419" y="806907"/>
                    <a:pt x="1266050" y="805421"/>
                    <a:pt x="1266050" y="730618"/>
                  </a:cubicBezTo>
                  <a:cubicBezTo>
                    <a:pt x="1266050" y="730618"/>
                    <a:pt x="312712" y="642328"/>
                    <a:pt x="0" y="48666"/>
                  </a:cubicBezTo>
                  <a:cubicBezTo>
                    <a:pt x="71996" y="26429"/>
                    <a:pt x="139497" y="3734"/>
                    <a:pt x="139497" y="3734"/>
                  </a:cubicBezTo>
                  <a:cubicBezTo>
                    <a:pt x="258039" y="59537"/>
                    <a:pt x="367652" y="78143"/>
                    <a:pt x="461163" y="78143"/>
                  </a:cubicBezTo>
                  <a:cubicBezTo>
                    <a:pt x="514096" y="78143"/>
                    <a:pt x="561848" y="72187"/>
                    <a:pt x="603123" y="63627"/>
                  </a:cubicBezTo>
                  <a:lnTo>
                    <a:pt x="958152" y="66256"/>
                  </a:lnTo>
                  <a:cubicBezTo>
                    <a:pt x="1002157" y="73571"/>
                    <a:pt x="1046150" y="76619"/>
                    <a:pt x="1088847" y="76619"/>
                  </a:cubicBezTo>
                  <a:cubicBezTo>
                    <a:pt x="1133221" y="76619"/>
                    <a:pt x="1176185" y="73330"/>
                    <a:pt x="1216381" y="68161"/>
                  </a:cubicBezTo>
                  <a:lnTo>
                    <a:pt x="1686865" y="71641"/>
                  </a:lnTo>
                  <a:cubicBezTo>
                    <a:pt x="1702600" y="72771"/>
                    <a:pt x="1718399" y="73292"/>
                    <a:pt x="1734122" y="73292"/>
                  </a:cubicBezTo>
                  <a:cubicBezTo>
                    <a:pt x="1747126" y="73292"/>
                    <a:pt x="1760106" y="72949"/>
                    <a:pt x="1772971" y="72276"/>
                  </a:cubicBezTo>
                  <a:lnTo>
                    <a:pt x="2300389" y="76162"/>
                  </a:lnTo>
                  <a:cubicBezTo>
                    <a:pt x="2308111" y="76467"/>
                    <a:pt x="2315871" y="76619"/>
                    <a:pt x="2323643" y="76619"/>
                  </a:cubicBezTo>
                  <a:cubicBezTo>
                    <a:pt x="2498852" y="76619"/>
                    <a:pt x="2678875" y="3734"/>
                    <a:pt x="2678875" y="3734"/>
                  </a:cubicBezTo>
                  <a:cubicBezTo>
                    <a:pt x="2747036" y="58814"/>
                    <a:pt x="2820657" y="77318"/>
                    <a:pt x="2888818" y="77318"/>
                  </a:cubicBezTo>
                  <a:cubicBezTo>
                    <a:pt x="3028163" y="77318"/>
                    <a:pt x="3144647" y="0"/>
                    <a:pt x="314464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DC2E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5" name="Shape 17687">
              <a:extLst>
                <a:ext uri="{FF2B5EF4-FFF2-40B4-BE49-F238E27FC236}">
                  <a16:creationId xmlns:a16="http://schemas.microsoft.com/office/drawing/2014/main" id="{7F829776-3C7A-4FF9-B4FC-B37E44453CE7}"/>
                </a:ext>
              </a:extLst>
            </p:cNvPr>
            <p:cNvSpPr/>
            <p:nvPr/>
          </p:nvSpPr>
          <p:spPr>
            <a:xfrm>
              <a:off x="2745379" y="462261"/>
              <a:ext cx="527419" cy="72441"/>
            </a:xfrm>
            <a:custGeom>
              <a:avLst/>
              <a:gdLst/>
              <a:ahLst/>
              <a:cxnLst/>
              <a:rect l="0" t="0" r="0" b="0"/>
              <a:pathLst>
                <a:path w="527419" h="72441">
                  <a:moveTo>
                    <a:pt x="314528" y="0"/>
                  </a:moveTo>
                  <a:cubicBezTo>
                    <a:pt x="371145" y="49822"/>
                    <a:pt x="447904" y="69380"/>
                    <a:pt x="527419" y="72441"/>
                  </a:cubicBezTo>
                  <a:lnTo>
                    <a:pt x="0" y="68542"/>
                  </a:lnTo>
                  <a:cubicBezTo>
                    <a:pt x="166116" y="59918"/>
                    <a:pt x="314528" y="0"/>
                    <a:pt x="3145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6" name="Shape 17688">
              <a:extLst>
                <a:ext uri="{FF2B5EF4-FFF2-40B4-BE49-F238E27FC236}">
                  <a16:creationId xmlns:a16="http://schemas.microsoft.com/office/drawing/2014/main" id="{36067FD5-2986-4083-9F35-F4588F556ACD}"/>
                </a:ext>
              </a:extLst>
            </p:cNvPr>
            <p:cNvSpPr/>
            <p:nvPr/>
          </p:nvSpPr>
          <p:spPr>
            <a:xfrm>
              <a:off x="2188789" y="462261"/>
              <a:ext cx="470484" cy="67907"/>
            </a:xfrm>
            <a:custGeom>
              <a:avLst/>
              <a:gdLst/>
              <a:ahLst/>
              <a:cxnLst/>
              <a:rect l="0" t="0" r="0" b="0"/>
              <a:pathLst>
                <a:path w="470484" h="67907">
                  <a:moveTo>
                    <a:pt x="259880" y="0"/>
                  </a:moveTo>
                  <a:cubicBezTo>
                    <a:pt x="321488" y="43129"/>
                    <a:pt x="395503" y="62497"/>
                    <a:pt x="470484" y="67907"/>
                  </a:cubicBezTo>
                  <a:lnTo>
                    <a:pt x="0" y="64440"/>
                  </a:lnTo>
                  <a:cubicBezTo>
                    <a:pt x="149174" y="45238"/>
                    <a:pt x="259880" y="0"/>
                    <a:pt x="25988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7" name="Shape 17689">
              <a:extLst>
                <a:ext uri="{FF2B5EF4-FFF2-40B4-BE49-F238E27FC236}">
                  <a16:creationId xmlns:a16="http://schemas.microsoft.com/office/drawing/2014/main" id="{4291C90A-AC08-42D2-9579-4FD84B20A525}"/>
                </a:ext>
              </a:extLst>
            </p:cNvPr>
            <p:cNvSpPr/>
            <p:nvPr/>
          </p:nvSpPr>
          <p:spPr>
            <a:xfrm>
              <a:off x="1575532" y="462261"/>
              <a:ext cx="355028" cy="62535"/>
            </a:xfrm>
            <a:custGeom>
              <a:avLst/>
              <a:gdLst/>
              <a:ahLst/>
              <a:cxnLst/>
              <a:rect l="0" t="0" r="0" b="0"/>
              <a:pathLst>
                <a:path w="355028" h="62535">
                  <a:moveTo>
                    <a:pt x="167500" y="0"/>
                  </a:moveTo>
                  <a:cubicBezTo>
                    <a:pt x="227533" y="32334"/>
                    <a:pt x="291287" y="51918"/>
                    <a:pt x="355028" y="62535"/>
                  </a:cubicBezTo>
                  <a:lnTo>
                    <a:pt x="0" y="59893"/>
                  </a:lnTo>
                  <a:cubicBezTo>
                    <a:pt x="104534" y="38252"/>
                    <a:pt x="167500" y="0"/>
                    <a:pt x="1675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8BCD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8" name="Shape 17690">
              <a:extLst>
                <a:ext uri="{FF2B5EF4-FFF2-40B4-BE49-F238E27FC236}">
                  <a16:creationId xmlns:a16="http://schemas.microsoft.com/office/drawing/2014/main" id="{5169F6F3-6B3C-4FB2-8E5F-B4BEDC608069}"/>
                </a:ext>
              </a:extLst>
            </p:cNvPr>
            <p:cNvSpPr/>
            <p:nvPr/>
          </p:nvSpPr>
          <p:spPr>
            <a:xfrm>
              <a:off x="814756" y="507195"/>
              <a:ext cx="3123629" cy="879373"/>
            </a:xfrm>
            <a:custGeom>
              <a:avLst/>
              <a:gdLst/>
              <a:ahLst/>
              <a:cxnLst/>
              <a:rect l="0" t="0" r="0" b="0"/>
              <a:pathLst>
                <a:path w="3123629" h="879373">
                  <a:moveTo>
                    <a:pt x="157658" y="0"/>
                  </a:moveTo>
                  <a:cubicBezTo>
                    <a:pt x="470357" y="593661"/>
                    <a:pt x="1423708" y="681965"/>
                    <a:pt x="1423708" y="681965"/>
                  </a:cubicBezTo>
                  <a:cubicBezTo>
                    <a:pt x="1423708" y="756755"/>
                    <a:pt x="1501064" y="758254"/>
                    <a:pt x="1507261" y="758254"/>
                  </a:cubicBezTo>
                  <a:lnTo>
                    <a:pt x="2002815" y="758254"/>
                  </a:lnTo>
                  <a:cubicBezTo>
                    <a:pt x="2009013" y="758254"/>
                    <a:pt x="2086280" y="756755"/>
                    <a:pt x="2086280" y="681965"/>
                  </a:cubicBezTo>
                  <a:cubicBezTo>
                    <a:pt x="2086280" y="681965"/>
                    <a:pt x="2720061" y="622960"/>
                    <a:pt x="3123629" y="279311"/>
                  </a:cubicBezTo>
                  <a:cubicBezTo>
                    <a:pt x="3083459" y="326923"/>
                    <a:pt x="3038856" y="370332"/>
                    <a:pt x="2991244" y="409867"/>
                  </a:cubicBezTo>
                  <a:cubicBezTo>
                    <a:pt x="2588324" y="720496"/>
                    <a:pt x="1960360" y="776084"/>
                    <a:pt x="1961896" y="793661"/>
                  </a:cubicBezTo>
                  <a:cubicBezTo>
                    <a:pt x="1969351" y="879373"/>
                    <a:pt x="1850085" y="879373"/>
                    <a:pt x="1850085" y="879373"/>
                  </a:cubicBezTo>
                  <a:lnTo>
                    <a:pt x="1386523" y="879373"/>
                  </a:lnTo>
                  <a:cubicBezTo>
                    <a:pt x="1386116" y="879373"/>
                    <a:pt x="1385697" y="879373"/>
                    <a:pt x="1385278" y="879373"/>
                  </a:cubicBezTo>
                  <a:cubicBezTo>
                    <a:pt x="1375639" y="879208"/>
                    <a:pt x="1313002" y="875932"/>
                    <a:pt x="1303731" y="818109"/>
                  </a:cubicBezTo>
                  <a:cubicBezTo>
                    <a:pt x="1303185" y="814298"/>
                    <a:pt x="1303198" y="811949"/>
                    <a:pt x="1303198" y="811949"/>
                  </a:cubicBezTo>
                  <a:lnTo>
                    <a:pt x="1302588" y="803084"/>
                  </a:lnTo>
                  <a:cubicBezTo>
                    <a:pt x="1301217" y="802958"/>
                    <a:pt x="1299858" y="802818"/>
                    <a:pt x="1298486" y="802678"/>
                  </a:cubicBezTo>
                  <a:cubicBezTo>
                    <a:pt x="1249667" y="797585"/>
                    <a:pt x="774255" y="742633"/>
                    <a:pt x="399098" y="500025"/>
                  </a:cubicBezTo>
                  <a:cubicBezTo>
                    <a:pt x="88240" y="285737"/>
                    <a:pt x="0" y="41834"/>
                    <a:pt x="0" y="41834"/>
                  </a:cubicBezTo>
                  <a:cubicBezTo>
                    <a:pt x="27254" y="38824"/>
                    <a:pt x="94196" y="19596"/>
                    <a:pt x="1576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BBF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9" name="Shape 17691">
              <a:extLst>
                <a:ext uri="{FF2B5EF4-FFF2-40B4-BE49-F238E27FC236}">
                  <a16:creationId xmlns:a16="http://schemas.microsoft.com/office/drawing/2014/main" id="{47DE16E1-5A2D-486A-AB67-46395D02B9C7}"/>
                </a:ext>
              </a:extLst>
            </p:cNvPr>
            <p:cNvSpPr/>
            <p:nvPr/>
          </p:nvSpPr>
          <p:spPr>
            <a:xfrm>
              <a:off x="639972" y="0"/>
              <a:ext cx="96279" cy="234502"/>
            </a:xfrm>
            <a:custGeom>
              <a:avLst/>
              <a:gdLst/>
              <a:ahLst/>
              <a:cxnLst/>
              <a:rect l="0" t="0" r="0" b="0"/>
              <a:pathLst>
                <a:path w="96279" h="234502">
                  <a:moveTo>
                    <a:pt x="83147" y="571"/>
                  </a:moveTo>
                  <a:lnTo>
                    <a:pt x="96279" y="2432"/>
                  </a:lnTo>
                  <a:lnTo>
                    <a:pt x="96279" y="37723"/>
                  </a:lnTo>
                  <a:lnTo>
                    <a:pt x="94704" y="37643"/>
                  </a:lnTo>
                  <a:lnTo>
                    <a:pt x="90500" y="36487"/>
                  </a:lnTo>
                  <a:cubicBezTo>
                    <a:pt x="87541" y="35877"/>
                    <a:pt x="84353" y="35255"/>
                    <a:pt x="81229" y="35204"/>
                  </a:cubicBezTo>
                  <a:cubicBezTo>
                    <a:pt x="74943" y="34861"/>
                    <a:pt x="68974" y="35763"/>
                    <a:pt x="63728" y="37655"/>
                  </a:cubicBezTo>
                  <a:cubicBezTo>
                    <a:pt x="58623" y="39840"/>
                    <a:pt x="54203" y="43104"/>
                    <a:pt x="50330" y="47561"/>
                  </a:cubicBezTo>
                  <a:cubicBezTo>
                    <a:pt x="42558" y="56528"/>
                    <a:pt x="38024" y="71082"/>
                    <a:pt x="36309" y="86563"/>
                  </a:cubicBezTo>
                  <a:cubicBezTo>
                    <a:pt x="35573" y="90322"/>
                    <a:pt x="35331" y="94310"/>
                    <a:pt x="35242" y="98361"/>
                  </a:cubicBezTo>
                  <a:lnTo>
                    <a:pt x="34696" y="110477"/>
                  </a:lnTo>
                  <a:lnTo>
                    <a:pt x="35344" y="122491"/>
                  </a:lnTo>
                  <a:cubicBezTo>
                    <a:pt x="35458" y="126530"/>
                    <a:pt x="35700" y="130543"/>
                    <a:pt x="36563" y="134328"/>
                  </a:cubicBezTo>
                  <a:cubicBezTo>
                    <a:pt x="38456" y="150076"/>
                    <a:pt x="43917" y="164541"/>
                    <a:pt x="52527" y="175793"/>
                  </a:cubicBezTo>
                  <a:cubicBezTo>
                    <a:pt x="61112" y="187109"/>
                    <a:pt x="73876" y="194475"/>
                    <a:pt x="88532" y="198120"/>
                  </a:cubicBezTo>
                  <a:lnTo>
                    <a:pt x="94120" y="199275"/>
                  </a:lnTo>
                  <a:lnTo>
                    <a:pt x="96279" y="199538"/>
                  </a:lnTo>
                  <a:lnTo>
                    <a:pt x="96279" y="234382"/>
                  </a:lnTo>
                  <a:lnTo>
                    <a:pt x="96279" y="234366"/>
                  </a:lnTo>
                  <a:lnTo>
                    <a:pt x="96279" y="234391"/>
                  </a:lnTo>
                  <a:lnTo>
                    <a:pt x="96279" y="234395"/>
                  </a:lnTo>
                  <a:lnTo>
                    <a:pt x="96279" y="234502"/>
                  </a:lnTo>
                  <a:lnTo>
                    <a:pt x="88557" y="233528"/>
                  </a:lnTo>
                  <a:lnTo>
                    <a:pt x="80556" y="231902"/>
                  </a:lnTo>
                  <a:cubicBezTo>
                    <a:pt x="59449" y="226911"/>
                    <a:pt x="38633" y="214935"/>
                    <a:pt x="25210" y="197193"/>
                  </a:cubicBezTo>
                  <a:cubicBezTo>
                    <a:pt x="11697" y="179629"/>
                    <a:pt x="4712" y="158965"/>
                    <a:pt x="2261" y="139509"/>
                  </a:cubicBezTo>
                  <a:cubicBezTo>
                    <a:pt x="1232" y="134569"/>
                    <a:pt x="902" y="129730"/>
                    <a:pt x="737" y="124917"/>
                  </a:cubicBezTo>
                  <a:lnTo>
                    <a:pt x="0" y="110477"/>
                  </a:lnTo>
                  <a:lnTo>
                    <a:pt x="609" y="96266"/>
                  </a:lnTo>
                  <a:cubicBezTo>
                    <a:pt x="737" y="91554"/>
                    <a:pt x="1041" y="86817"/>
                    <a:pt x="1918" y="81991"/>
                  </a:cubicBezTo>
                  <a:cubicBezTo>
                    <a:pt x="4267" y="63170"/>
                    <a:pt x="9284" y="42735"/>
                    <a:pt x="23724" y="25298"/>
                  </a:cubicBezTo>
                  <a:cubicBezTo>
                    <a:pt x="30963" y="16739"/>
                    <a:pt x="40475" y="9639"/>
                    <a:pt x="51067" y="5359"/>
                  </a:cubicBezTo>
                  <a:cubicBezTo>
                    <a:pt x="61709" y="1371"/>
                    <a:pt x="72720" y="0"/>
                    <a:pt x="83147" y="57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0" name="Shape 17692">
              <a:extLst>
                <a:ext uri="{FF2B5EF4-FFF2-40B4-BE49-F238E27FC236}">
                  <a16:creationId xmlns:a16="http://schemas.microsoft.com/office/drawing/2014/main" id="{5E49610A-FE39-4AEA-802C-5A32201D615C}"/>
                </a:ext>
              </a:extLst>
            </p:cNvPr>
            <p:cNvSpPr/>
            <p:nvPr/>
          </p:nvSpPr>
          <p:spPr>
            <a:xfrm>
              <a:off x="736251" y="199538"/>
              <a:ext cx="18" cy="35635"/>
            </a:xfrm>
            <a:custGeom>
              <a:avLst/>
              <a:gdLst/>
              <a:ahLst/>
              <a:cxnLst/>
              <a:rect l="0" t="0" r="0" b="0"/>
              <a:pathLst>
                <a:path w="18" h="35635">
                  <a:moveTo>
                    <a:pt x="0" y="0"/>
                  </a:moveTo>
                  <a:lnTo>
                    <a:pt x="18" y="2"/>
                  </a:lnTo>
                  <a:lnTo>
                    <a:pt x="18" y="34966"/>
                  </a:lnTo>
                  <a:lnTo>
                    <a:pt x="11" y="34966"/>
                  </a:lnTo>
                  <a:lnTo>
                    <a:pt x="12" y="34980"/>
                  </a:lnTo>
                  <a:lnTo>
                    <a:pt x="18" y="34975"/>
                  </a:lnTo>
                  <a:lnTo>
                    <a:pt x="18" y="35635"/>
                  </a:lnTo>
                  <a:lnTo>
                    <a:pt x="3" y="34965"/>
                  </a:lnTo>
                  <a:lnTo>
                    <a:pt x="0" y="34965"/>
                  </a:lnTo>
                  <a:lnTo>
                    <a:pt x="0" y="34857"/>
                  </a:lnTo>
                  <a:lnTo>
                    <a:pt x="0" y="34861"/>
                  </a:lnTo>
                  <a:lnTo>
                    <a:pt x="0" y="3484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1" name="Shape 17693">
              <a:extLst>
                <a:ext uri="{FF2B5EF4-FFF2-40B4-BE49-F238E27FC236}">
                  <a16:creationId xmlns:a16="http://schemas.microsoft.com/office/drawing/2014/main" id="{ECE0143A-4DCD-43AB-9E02-2ACE489E70F3}"/>
                </a:ext>
              </a:extLst>
            </p:cNvPr>
            <p:cNvSpPr/>
            <p:nvPr/>
          </p:nvSpPr>
          <p:spPr>
            <a:xfrm>
              <a:off x="736251" y="2432"/>
              <a:ext cx="18" cy="35292"/>
            </a:xfrm>
            <a:custGeom>
              <a:avLst/>
              <a:gdLst/>
              <a:ahLst/>
              <a:cxnLst/>
              <a:rect l="0" t="0" r="0" b="0"/>
              <a:pathLst>
                <a:path w="18" h="35292">
                  <a:moveTo>
                    <a:pt x="0" y="0"/>
                  </a:moveTo>
                  <a:lnTo>
                    <a:pt x="18" y="3"/>
                  </a:lnTo>
                  <a:lnTo>
                    <a:pt x="18" y="35292"/>
                  </a:lnTo>
                  <a:lnTo>
                    <a:pt x="0" y="3529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2" name="Shape 17694">
              <a:extLst>
                <a:ext uri="{FF2B5EF4-FFF2-40B4-BE49-F238E27FC236}">
                  <a16:creationId xmlns:a16="http://schemas.microsoft.com/office/drawing/2014/main" id="{BC32D062-3F11-4F91-A28F-59AC8DD586C3}"/>
                </a:ext>
              </a:extLst>
            </p:cNvPr>
            <p:cNvSpPr/>
            <p:nvPr/>
          </p:nvSpPr>
          <p:spPr>
            <a:xfrm>
              <a:off x="2696051" y="198768"/>
              <a:ext cx="1464927" cy="1192555"/>
            </a:xfrm>
            <a:custGeom>
              <a:avLst/>
              <a:gdLst/>
              <a:ahLst/>
              <a:cxnLst/>
              <a:rect l="0" t="0" r="0" b="0"/>
              <a:pathLst>
                <a:path w="1464927" h="1192555">
                  <a:moveTo>
                    <a:pt x="1430985" y="0"/>
                  </a:moveTo>
                  <a:lnTo>
                    <a:pt x="1432268" y="12"/>
                  </a:lnTo>
                  <a:lnTo>
                    <a:pt x="1435049" y="228"/>
                  </a:lnTo>
                  <a:cubicBezTo>
                    <a:pt x="1442504" y="838"/>
                    <a:pt x="1450074" y="1486"/>
                    <a:pt x="1456957" y="1219"/>
                  </a:cubicBezTo>
                  <a:lnTo>
                    <a:pt x="1460919" y="1219"/>
                  </a:lnTo>
                  <a:lnTo>
                    <a:pt x="1461541" y="1156"/>
                  </a:lnTo>
                  <a:lnTo>
                    <a:pt x="1463777" y="864"/>
                  </a:lnTo>
                  <a:lnTo>
                    <a:pt x="1464927" y="707"/>
                  </a:lnTo>
                  <a:lnTo>
                    <a:pt x="1464927" y="35785"/>
                  </a:lnTo>
                  <a:lnTo>
                    <a:pt x="1464894" y="35789"/>
                  </a:lnTo>
                  <a:lnTo>
                    <a:pt x="1464927" y="35789"/>
                  </a:lnTo>
                  <a:lnTo>
                    <a:pt x="1464927" y="38357"/>
                  </a:lnTo>
                  <a:lnTo>
                    <a:pt x="1464488" y="58280"/>
                  </a:lnTo>
                  <a:cubicBezTo>
                    <a:pt x="1464056" y="72555"/>
                    <a:pt x="1462710" y="86919"/>
                    <a:pt x="1461846" y="101435"/>
                  </a:cubicBezTo>
                  <a:cubicBezTo>
                    <a:pt x="1456957" y="159347"/>
                    <a:pt x="1447025" y="219100"/>
                    <a:pt x="1429499" y="278473"/>
                  </a:cubicBezTo>
                  <a:cubicBezTo>
                    <a:pt x="1412139" y="337858"/>
                    <a:pt x="1387792" y="396900"/>
                    <a:pt x="1356690" y="453593"/>
                  </a:cubicBezTo>
                  <a:cubicBezTo>
                    <a:pt x="1325093" y="509981"/>
                    <a:pt x="1287056" y="564121"/>
                    <a:pt x="1243102" y="613994"/>
                  </a:cubicBezTo>
                  <a:cubicBezTo>
                    <a:pt x="1155344" y="714184"/>
                    <a:pt x="1045744" y="797217"/>
                    <a:pt x="928573" y="864565"/>
                  </a:cubicBezTo>
                  <a:cubicBezTo>
                    <a:pt x="811124" y="931964"/>
                    <a:pt x="685686" y="983881"/>
                    <a:pt x="560400" y="1024623"/>
                  </a:cubicBezTo>
                  <a:cubicBezTo>
                    <a:pt x="434975" y="1065251"/>
                    <a:pt x="309461" y="1094753"/>
                    <a:pt x="188532" y="1114704"/>
                  </a:cubicBezTo>
                  <a:cubicBezTo>
                    <a:pt x="173418" y="1117206"/>
                    <a:pt x="158343" y="1119479"/>
                    <a:pt x="143358" y="1121639"/>
                  </a:cubicBezTo>
                  <a:lnTo>
                    <a:pt x="137198" y="1122489"/>
                  </a:lnTo>
                  <a:cubicBezTo>
                    <a:pt x="135191" y="1122782"/>
                    <a:pt x="133223" y="1123048"/>
                    <a:pt x="131280" y="1123315"/>
                  </a:cubicBezTo>
                  <a:cubicBezTo>
                    <a:pt x="127381" y="1123823"/>
                    <a:pt x="123622" y="1124318"/>
                    <a:pt x="120002" y="1124801"/>
                  </a:cubicBezTo>
                  <a:cubicBezTo>
                    <a:pt x="113005" y="1125652"/>
                    <a:pt x="106616" y="1126413"/>
                    <a:pt x="101054" y="1127099"/>
                  </a:cubicBezTo>
                  <a:cubicBezTo>
                    <a:pt x="99733" y="1127227"/>
                    <a:pt x="100140" y="1127163"/>
                    <a:pt x="100063" y="1127163"/>
                  </a:cubicBezTo>
                  <a:lnTo>
                    <a:pt x="99924" y="1127480"/>
                  </a:lnTo>
                  <a:lnTo>
                    <a:pt x="99860" y="1127569"/>
                  </a:lnTo>
                  <a:lnTo>
                    <a:pt x="99835" y="1127620"/>
                  </a:lnTo>
                  <a:lnTo>
                    <a:pt x="99822" y="1127646"/>
                  </a:lnTo>
                  <a:lnTo>
                    <a:pt x="99657" y="1128319"/>
                  </a:lnTo>
                  <a:cubicBezTo>
                    <a:pt x="99225" y="1130147"/>
                    <a:pt x="98793" y="1131951"/>
                    <a:pt x="98361" y="1133716"/>
                  </a:cubicBezTo>
                  <a:cubicBezTo>
                    <a:pt x="97346" y="1137247"/>
                    <a:pt x="96825" y="1140714"/>
                    <a:pt x="95314" y="1143990"/>
                  </a:cubicBezTo>
                  <a:cubicBezTo>
                    <a:pt x="93891" y="1147267"/>
                    <a:pt x="92418" y="1150429"/>
                    <a:pt x="90945" y="1153477"/>
                  </a:cubicBezTo>
                  <a:cubicBezTo>
                    <a:pt x="84100" y="1165453"/>
                    <a:pt x="74650" y="1174432"/>
                    <a:pt x="64529" y="1180313"/>
                  </a:cubicBezTo>
                  <a:cubicBezTo>
                    <a:pt x="43802" y="1191412"/>
                    <a:pt x="22301" y="1192555"/>
                    <a:pt x="0" y="1187805"/>
                  </a:cubicBezTo>
                  <a:cubicBezTo>
                    <a:pt x="21908" y="1181646"/>
                    <a:pt x="37884" y="1171689"/>
                    <a:pt x="49365" y="1159980"/>
                  </a:cubicBezTo>
                  <a:cubicBezTo>
                    <a:pt x="54902" y="1153846"/>
                    <a:pt x="58991" y="1147204"/>
                    <a:pt x="62078" y="1139546"/>
                  </a:cubicBezTo>
                  <a:cubicBezTo>
                    <a:pt x="62649" y="1137514"/>
                    <a:pt x="63259" y="1135482"/>
                    <a:pt x="63970" y="1133424"/>
                  </a:cubicBezTo>
                  <a:cubicBezTo>
                    <a:pt x="64732" y="1131430"/>
                    <a:pt x="64732" y="1128954"/>
                    <a:pt x="65253" y="1126706"/>
                  </a:cubicBezTo>
                  <a:lnTo>
                    <a:pt x="65926" y="1123213"/>
                  </a:lnTo>
                  <a:lnTo>
                    <a:pt x="66015" y="1122769"/>
                  </a:lnTo>
                  <a:lnTo>
                    <a:pt x="66078" y="1121651"/>
                  </a:lnTo>
                  <a:lnTo>
                    <a:pt x="66205" y="1119365"/>
                  </a:lnTo>
                  <a:lnTo>
                    <a:pt x="66472" y="1114780"/>
                  </a:lnTo>
                  <a:cubicBezTo>
                    <a:pt x="66853" y="1108596"/>
                    <a:pt x="67247" y="1102246"/>
                    <a:pt x="67653" y="1095730"/>
                  </a:cubicBezTo>
                  <a:cubicBezTo>
                    <a:pt x="75121" y="1094956"/>
                    <a:pt x="84607" y="1093965"/>
                    <a:pt x="95707" y="1092797"/>
                  </a:cubicBezTo>
                  <a:cubicBezTo>
                    <a:pt x="101536" y="1092073"/>
                    <a:pt x="108217" y="1091247"/>
                    <a:pt x="115545" y="1090346"/>
                  </a:cubicBezTo>
                  <a:cubicBezTo>
                    <a:pt x="119088" y="1089863"/>
                    <a:pt x="122771" y="1089368"/>
                    <a:pt x="126593" y="1088860"/>
                  </a:cubicBezTo>
                  <a:cubicBezTo>
                    <a:pt x="128499" y="1088593"/>
                    <a:pt x="130442" y="1088313"/>
                    <a:pt x="132410" y="1088034"/>
                  </a:cubicBezTo>
                  <a:lnTo>
                    <a:pt x="138456" y="1087183"/>
                  </a:lnTo>
                  <a:cubicBezTo>
                    <a:pt x="153188" y="1085063"/>
                    <a:pt x="168008" y="1082827"/>
                    <a:pt x="182918" y="1080364"/>
                  </a:cubicBezTo>
                  <a:cubicBezTo>
                    <a:pt x="302082" y="1060704"/>
                    <a:pt x="426110" y="1031519"/>
                    <a:pt x="549656" y="991502"/>
                  </a:cubicBezTo>
                  <a:cubicBezTo>
                    <a:pt x="673087" y="951369"/>
                    <a:pt x="796404" y="900265"/>
                    <a:pt x="911225" y="834352"/>
                  </a:cubicBezTo>
                  <a:cubicBezTo>
                    <a:pt x="1025817" y="768490"/>
                    <a:pt x="1132294" y="687667"/>
                    <a:pt x="1216927" y="591007"/>
                  </a:cubicBezTo>
                  <a:cubicBezTo>
                    <a:pt x="1259345" y="542887"/>
                    <a:pt x="1295895" y="490842"/>
                    <a:pt x="1326236" y="436715"/>
                  </a:cubicBezTo>
                  <a:cubicBezTo>
                    <a:pt x="1356081" y="382308"/>
                    <a:pt x="1379410" y="325729"/>
                    <a:pt x="1396086" y="268757"/>
                  </a:cubicBezTo>
                  <a:cubicBezTo>
                    <a:pt x="1412901" y="211798"/>
                    <a:pt x="1422451" y="154381"/>
                    <a:pt x="1427175" y="98552"/>
                  </a:cubicBezTo>
                  <a:cubicBezTo>
                    <a:pt x="1428001" y="84556"/>
                    <a:pt x="1429309" y="70701"/>
                    <a:pt x="1429728" y="56934"/>
                  </a:cubicBezTo>
                  <a:cubicBezTo>
                    <a:pt x="1429880" y="50038"/>
                    <a:pt x="1430033" y="43180"/>
                    <a:pt x="1430172" y="36347"/>
                  </a:cubicBezTo>
                  <a:cubicBezTo>
                    <a:pt x="1430325" y="29819"/>
                    <a:pt x="1430465" y="23317"/>
                    <a:pt x="1430617" y="16827"/>
                  </a:cubicBezTo>
                  <a:lnTo>
                    <a:pt x="1430846" y="6400"/>
                  </a:lnTo>
                  <a:lnTo>
                    <a:pt x="1430960" y="1219"/>
                  </a:lnTo>
                  <a:lnTo>
                    <a:pt x="14309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3" name="Shape 17695">
              <a:extLst>
                <a:ext uri="{FF2B5EF4-FFF2-40B4-BE49-F238E27FC236}">
                  <a16:creationId xmlns:a16="http://schemas.microsoft.com/office/drawing/2014/main" id="{6F56DB14-528D-4675-AD21-34A9FCA04C06}"/>
                </a:ext>
              </a:extLst>
            </p:cNvPr>
            <p:cNvSpPr/>
            <p:nvPr/>
          </p:nvSpPr>
          <p:spPr>
            <a:xfrm>
              <a:off x="736269" y="198425"/>
              <a:ext cx="1959782" cy="1205598"/>
            </a:xfrm>
            <a:custGeom>
              <a:avLst/>
              <a:gdLst/>
              <a:ahLst/>
              <a:cxnLst/>
              <a:rect l="0" t="0" r="0" b="0"/>
              <a:pathLst>
                <a:path w="1959782" h="1205598">
                  <a:moveTo>
                    <a:pt x="33395" y="343"/>
                  </a:moveTo>
                  <a:cubicBezTo>
                    <a:pt x="34297" y="0"/>
                    <a:pt x="33764" y="1092"/>
                    <a:pt x="33929" y="1499"/>
                  </a:cubicBezTo>
                  <a:lnTo>
                    <a:pt x="33967" y="3226"/>
                  </a:lnTo>
                  <a:lnTo>
                    <a:pt x="34043" y="6756"/>
                  </a:lnTo>
                  <a:lnTo>
                    <a:pt x="34208" y="13792"/>
                  </a:lnTo>
                  <a:lnTo>
                    <a:pt x="34513" y="27902"/>
                  </a:lnTo>
                  <a:lnTo>
                    <a:pt x="34907" y="45555"/>
                  </a:lnTo>
                  <a:cubicBezTo>
                    <a:pt x="36520" y="119545"/>
                    <a:pt x="47543" y="196024"/>
                    <a:pt x="69756" y="272161"/>
                  </a:cubicBezTo>
                  <a:cubicBezTo>
                    <a:pt x="96692" y="364718"/>
                    <a:pt x="146768" y="469227"/>
                    <a:pt x="227248" y="566903"/>
                  </a:cubicBezTo>
                  <a:cubicBezTo>
                    <a:pt x="306954" y="665099"/>
                    <a:pt x="416389" y="754710"/>
                    <a:pt x="543669" y="828904"/>
                  </a:cubicBezTo>
                  <a:cubicBezTo>
                    <a:pt x="671012" y="903376"/>
                    <a:pt x="815995" y="962761"/>
                    <a:pt x="967900" y="1008240"/>
                  </a:cubicBezTo>
                  <a:cubicBezTo>
                    <a:pt x="1043909" y="1030935"/>
                    <a:pt x="1121747" y="1050214"/>
                    <a:pt x="1200398" y="1065860"/>
                  </a:cubicBezTo>
                  <a:cubicBezTo>
                    <a:pt x="1239731" y="1073671"/>
                    <a:pt x="1279266" y="1080617"/>
                    <a:pt x="1318864" y="1086409"/>
                  </a:cubicBezTo>
                  <a:lnTo>
                    <a:pt x="1348544" y="1090523"/>
                  </a:lnTo>
                  <a:lnTo>
                    <a:pt x="1363378" y="1092378"/>
                  </a:lnTo>
                  <a:lnTo>
                    <a:pt x="1387927" y="1095045"/>
                  </a:lnTo>
                  <a:lnTo>
                    <a:pt x="1395509" y="1095794"/>
                  </a:lnTo>
                  <a:lnTo>
                    <a:pt x="1397388" y="1095997"/>
                  </a:lnTo>
                  <a:lnTo>
                    <a:pt x="1397528" y="1097839"/>
                  </a:lnTo>
                  <a:lnTo>
                    <a:pt x="1397782" y="1101547"/>
                  </a:lnTo>
                  <a:lnTo>
                    <a:pt x="1398798" y="1116394"/>
                  </a:lnTo>
                  <a:cubicBezTo>
                    <a:pt x="1398976" y="1118667"/>
                    <a:pt x="1399115" y="1121791"/>
                    <a:pt x="1399319" y="1123353"/>
                  </a:cubicBezTo>
                  <a:lnTo>
                    <a:pt x="1400005" y="1126210"/>
                  </a:lnTo>
                  <a:lnTo>
                    <a:pt x="1401236" y="1131938"/>
                  </a:lnTo>
                  <a:cubicBezTo>
                    <a:pt x="1403865" y="1138987"/>
                    <a:pt x="1406875" y="1145718"/>
                    <a:pt x="1412133" y="1150874"/>
                  </a:cubicBezTo>
                  <a:cubicBezTo>
                    <a:pt x="1422179" y="1161390"/>
                    <a:pt x="1438244" y="1168070"/>
                    <a:pt x="1455313" y="1170038"/>
                  </a:cubicBezTo>
                  <a:cubicBezTo>
                    <a:pt x="1457434" y="1170292"/>
                    <a:pt x="1459542" y="1170521"/>
                    <a:pt x="1461587" y="1170622"/>
                  </a:cubicBezTo>
                  <a:cubicBezTo>
                    <a:pt x="1463644" y="1170750"/>
                    <a:pt x="1465168" y="1170737"/>
                    <a:pt x="1467975" y="1170724"/>
                  </a:cubicBezTo>
                  <a:lnTo>
                    <a:pt x="1512920" y="1170724"/>
                  </a:lnTo>
                  <a:cubicBezTo>
                    <a:pt x="1552798" y="1170737"/>
                    <a:pt x="1592486" y="1170737"/>
                    <a:pt x="1631894" y="1170737"/>
                  </a:cubicBezTo>
                  <a:lnTo>
                    <a:pt x="1760722" y="1170737"/>
                  </a:lnTo>
                  <a:cubicBezTo>
                    <a:pt x="1771035" y="1170750"/>
                    <a:pt x="1780865" y="1170750"/>
                    <a:pt x="1789920" y="1170762"/>
                  </a:cubicBezTo>
                  <a:cubicBezTo>
                    <a:pt x="1808030" y="1170813"/>
                    <a:pt x="1822965" y="1170838"/>
                    <a:pt x="1832097" y="1170864"/>
                  </a:cubicBezTo>
                  <a:cubicBezTo>
                    <a:pt x="1885246" y="1171131"/>
                    <a:pt x="1915396" y="1177112"/>
                    <a:pt x="1959782" y="1188148"/>
                  </a:cubicBezTo>
                  <a:cubicBezTo>
                    <a:pt x="1915409" y="1199185"/>
                    <a:pt x="1885297" y="1205166"/>
                    <a:pt x="1832186" y="1205433"/>
                  </a:cubicBezTo>
                  <a:cubicBezTo>
                    <a:pt x="1823054" y="1205459"/>
                    <a:pt x="1808132" y="1205484"/>
                    <a:pt x="1790034" y="1205535"/>
                  </a:cubicBezTo>
                  <a:cubicBezTo>
                    <a:pt x="1780992" y="1205547"/>
                    <a:pt x="1771149" y="1205547"/>
                    <a:pt x="1760850" y="1205560"/>
                  </a:cubicBezTo>
                  <a:lnTo>
                    <a:pt x="1468318" y="1205560"/>
                  </a:lnTo>
                  <a:cubicBezTo>
                    <a:pt x="1466133" y="1205573"/>
                    <a:pt x="1462653" y="1205598"/>
                    <a:pt x="1459707" y="1205395"/>
                  </a:cubicBezTo>
                  <a:cubicBezTo>
                    <a:pt x="1456761" y="1205255"/>
                    <a:pt x="1453878" y="1204963"/>
                    <a:pt x="1451033" y="1204608"/>
                  </a:cubicBezTo>
                  <a:cubicBezTo>
                    <a:pt x="1428592" y="1201852"/>
                    <a:pt x="1404907" y="1193419"/>
                    <a:pt x="1386860" y="1174852"/>
                  </a:cubicBezTo>
                  <a:cubicBezTo>
                    <a:pt x="1377767" y="1165670"/>
                    <a:pt x="1371912" y="1153820"/>
                    <a:pt x="1367886" y="1142009"/>
                  </a:cubicBezTo>
                  <a:lnTo>
                    <a:pt x="1365841" y="1133005"/>
                  </a:lnTo>
                  <a:lnTo>
                    <a:pt x="1364876" y="1128497"/>
                  </a:lnTo>
                  <a:cubicBezTo>
                    <a:pt x="1364686" y="1127570"/>
                    <a:pt x="1364813" y="1128166"/>
                    <a:pt x="1364775" y="1127938"/>
                  </a:cubicBezTo>
                  <a:lnTo>
                    <a:pt x="1364787" y="1127620"/>
                  </a:lnTo>
                  <a:lnTo>
                    <a:pt x="1344061" y="1125067"/>
                  </a:lnTo>
                  <a:lnTo>
                    <a:pt x="1313822" y="1120877"/>
                  </a:lnTo>
                  <a:cubicBezTo>
                    <a:pt x="1273551" y="1114971"/>
                    <a:pt x="1233469" y="1107948"/>
                    <a:pt x="1193604" y="1100023"/>
                  </a:cubicBezTo>
                  <a:cubicBezTo>
                    <a:pt x="1113886" y="1084161"/>
                    <a:pt x="1035032" y="1064641"/>
                    <a:pt x="957930" y="1041603"/>
                  </a:cubicBezTo>
                  <a:cubicBezTo>
                    <a:pt x="803841" y="995464"/>
                    <a:pt x="656394" y="935139"/>
                    <a:pt x="526130" y="858952"/>
                  </a:cubicBezTo>
                  <a:cubicBezTo>
                    <a:pt x="395943" y="783069"/>
                    <a:pt x="283090" y="690854"/>
                    <a:pt x="200362" y="588937"/>
                  </a:cubicBezTo>
                  <a:cubicBezTo>
                    <a:pt x="116835" y="487591"/>
                    <a:pt x="64485" y="378435"/>
                    <a:pt x="36456" y="281978"/>
                  </a:cubicBezTo>
                  <a:cubicBezTo>
                    <a:pt x="13304" y="202628"/>
                    <a:pt x="1887" y="123076"/>
                    <a:pt x="210" y="46494"/>
                  </a:cubicBezTo>
                  <a:lnTo>
                    <a:pt x="58" y="39319"/>
                  </a:lnTo>
                  <a:lnTo>
                    <a:pt x="0" y="36749"/>
                  </a:lnTo>
                  <a:lnTo>
                    <a:pt x="0" y="36088"/>
                  </a:lnTo>
                  <a:lnTo>
                    <a:pt x="7" y="36081"/>
                  </a:lnTo>
                  <a:lnTo>
                    <a:pt x="0" y="36080"/>
                  </a:lnTo>
                  <a:lnTo>
                    <a:pt x="0" y="1115"/>
                  </a:lnTo>
                  <a:lnTo>
                    <a:pt x="3881" y="1588"/>
                  </a:lnTo>
                  <a:cubicBezTo>
                    <a:pt x="8618" y="1549"/>
                    <a:pt x="13317" y="1753"/>
                    <a:pt x="18270" y="1499"/>
                  </a:cubicBezTo>
                  <a:lnTo>
                    <a:pt x="33395" y="343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4" name="Shape 17696">
              <a:extLst>
                <a:ext uri="{FF2B5EF4-FFF2-40B4-BE49-F238E27FC236}">
                  <a16:creationId xmlns:a16="http://schemas.microsoft.com/office/drawing/2014/main" id="{C4E702BD-1AE6-4FA5-8E4F-0EB9683734A7}"/>
                </a:ext>
              </a:extLst>
            </p:cNvPr>
            <p:cNvSpPr/>
            <p:nvPr/>
          </p:nvSpPr>
          <p:spPr>
            <a:xfrm>
              <a:off x="736269" y="2260"/>
              <a:ext cx="3424710" cy="35726"/>
            </a:xfrm>
            <a:custGeom>
              <a:avLst/>
              <a:gdLst/>
              <a:ahLst/>
              <a:cxnLst/>
              <a:rect l="0" t="0" r="0" b="0"/>
              <a:pathLst>
                <a:path w="3424710" h="35726">
                  <a:moveTo>
                    <a:pt x="3424710" y="0"/>
                  </a:moveTo>
                  <a:lnTo>
                    <a:pt x="3424710" y="35539"/>
                  </a:lnTo>
                  <a:lnTo>
                    <a:pt x="3423610" y="35713"/>
                  </a:lnTo>
                  <a:lnTo>
                    <a:pt x="3420067" y="35726"/>
                  </a:lnTo>
                  <a:lnTo>
                    <a:pt x="3383579" y="35726"/>
                  </a:lnTo>
                  <a:cubicBezTo>
                    <a:pt x="3297385" y="35713"/>
                    <a:pt x="3213412" y="35713"/>
                    <a:pt x="3131713" y="35713"/>
                  </a:cubicBezTo>
                  <a:cubicBezTo>
                    <a:pt x="2968340" y="35713"/>
                    <a:pt x="2814150" y="35701"/>
                    <a:pt x="2669839" y="35701"/>
                  </a:cubicBezTo>
                  <a:cubicBezTo>
                    <a:pt x="2381245" y="35688"/>
                    <a:pt x="2132197" y="35675"/>
                    <a:pt x="1928426" y="35663"/>
                  </a:cubicBezTo>
                  <a:cubicBezTo>
                    <a:pt x="1520870" y="35637"/>
                    <a:pt x="1294340" y="35624"/>
                    <a:pt x="1294340" y="35624"/>
                  </a:cubicBezTo>
                  <a:cubicBezTo>
                    <a:pt x="1294340" y="35624"/>
                    <a:pt x="1152431" y="35637"/>
                    <a:pt x="848558" y="35650"/>
                  </a:cubicBezTo>
                  <a:cubicBezTo>
                    <a:pt x="696615" y="35663"/>
                    <a:pt x="504185" y="35663"/>
                    <a:pt x="268752" y="35675"/>
                  </a:cubicBezTo>
                  <a:cubicBezTo>
                    <a:pt x="209887" y="35675"/>
                    <a:pt x="148343" y="35675"/>
                    <a:pt x="84081" y="35675"/>
                  </a:cubicBezTo>
                  <a:cubicBezTo>
                    <a:pt x="68003" y="35675"/>
                    <a:pt x="51772" y="35688"/>
                    <a:pt x="35351" y="35688"/>
                  </a:cubicBezTo>
                  <a:lnTo>
                    <a:pt x="4389" y="35688"/>
                  </a:lnTo>
                  <a:lnTo>
                    <a:pt x="0" y="35464"/>
                  </a:lnTo>
                  <a:lnTo>
                    <a:pt x="0" y="175"/>
                  </a:lnTo>
                  <a:lnTo>
                    <a:pt x="2357" y="509"/>
                  </a:lnTo>
                  <a:lnTo>
                    <a:pt x="4214" y="1004"/>
                  </a:lnTo>
                  <a:lnTo>
                    <a:pt x="35351" y="1004"/>
                  </a:lnTo>
                  <a:cubicBezTo>
                    <a:pt x="51772" y="1004"/>
                    <a:pt x="68003" y="1004"/>
                    <a:pt x="84081" y="1004"/>
                  </a:cubicBezTo>
                  <a:cubicBezTo>
                    <a:pt x="148343" y="1004"/>
                    <a:pt x="209887" y="1004"/>
                    <a:pt x="268752" y="1004"/>
                  </a:cubicBezTo>
                  <a:cubicBezTo>
                    <a:pt x="504185" y="1017"/>
                    <a:pt x="696615" y="1029"/>
                    <a:pt x="848558" y="1029"/>
                  </a:cubicBezTo>
                  <a:cubicBezTo>
                    <a:pt x="1152431" y="1042"/>
                    <a:pt x="1294340" y="1055"/>
                    <a:pt x="1294340" y="1055"/>
                  </a:cubicBezTo>
                  <a:cubicBezTo>
                    <a:pt x="1294340" y="1055"/>
                    <a:pt x="1520870" y="1042"/>
                    <a:pt x="1928426" y="1017"/>
                  </a:cubicBezTo>
                  <a:cubicBezTo>
                    <a:pt x="2132197" y="1017"/>
                    <a:pt x="2381245" y="1004"/>
                    <a:pt x="2669839" y="991"/>
                  </a:cubicBezTo>
                  <a:cubicBezTo>
                    <a:pt x="2814150" y="979"/>
                    <a:pt x="2968340" y="979"/>
                    <a:pt x="3131713" y="966"/>
                  </a:cubicBezTo>
                  <a:cubicBezTo>
                    <a:pt x="3213412" y="966"/>
                    <a:pt x="3297385" y="966"/>
                    <a:pt x="3383579" y="966"/>
                  </a:cubicBezTo>
                  <a:lnTo>
                    <a:pt x="3420067" y="966"/>
                  </a:lnTo>
                  <a:lnTo>
                    <a:pt x="3420559" y="966"/>
                  </a:lnTo>
                  <a:lnTo>
                    <a:pt x="3421832" y="623"/>
                  </a:lnTo>
                  <a:lnTo>
                    <a:pt x="3424359" y="64"/>
                  </a:lnTo>
                  <a:lnTo>
                    <a:pt x="34247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5" name="Shape 17697">
              <a:extLst>
                <a:ext uri="{FF2B5EF4-FFF2-40B4-BE49-F238E27FC236}">
                  <a16:creationId xmlns:a16="http://schemas.microsoft.com/office/drawing/2014/main" id="{283D25E2-B819-4D65-9CC2-7D1C8C06503A}"/>
                </a:ext>
              </a:extLst>
            </p:cNvPr>
            <p:cNvSpPr/>
            <p:nvPr/>
          </p:nvSpPr>
          <p:spPr>
            <a:xfrm>
              <a:off x="4160979" y="241"/>
              <a:ext cx="96652" cy="236884"/>
            </a:xfrm>
            <a:custGeom>
              <a:avLst/>
              <a:gdLst/>
              <a:ahLst/>
              <a:cxnLst/>
              <a:rect l="0" t="0" r="0" b="0"/>
              <a:pathLst>
                <a:path w="96652" h="236884">
                  <a:moveTo>
                    <a:pt x="25176" y="419"/>
                  </a:moveTo>
                  <a:cubicBezTo>
                    <a:pt x="39058" y="1537"/>
                    <a:pt x="53726" y="7201"/>
                    <a:pt x="64927" y="16955"/>
                  </a:cubicBezTo>
                  <a:cubicBezTo>
                    <a:pt x="76014" y="26886"/>
                    <a:pt x="82746" y="39332"/>
                    <a:pt x="87584" y="51575"/>
                  </a:cubicBezTo>
                  <a:cubicBezTo>
                    <a:pt x="89527" y="57696"/>
                    <a:pt x="91267" y="63894"/>
                    <a:pt x="92715" y="70041"/>
                  </a:cubicBezTo>
                  <a:lnTo>
                    <a:pt x="95420" y="88367"/>
                  </a:lnTo>
                  <a:lnTo>
                    <a:pt x="96233" y="106375"/>
                  </a:lnTo>
                  <a:cubicBezTo>
                    <a:pt x="96652" y="112370"/>
                    <a:pt x="95839" y="118516"/>
                    <a:pt x="95674" y="124600"/>
                  </a:cubicBezTo>
                  <a:cubicBezTo>
                    <a:pt x="94036" y="148768"/>
                    <a:pt x="87902" y="175044"/>
                    <a:pt x="71011" y="197180"/>
                  </a:cubicBezTo>
                  <a:cubicBezTo>
                    <a:pt x="60952" y="209779"/>
                    <a:pt x="47401" y="220066"/>
                    <a:pt x="32390" y="226263"/>
                  </a:cubicBezTo>
                  <a:cubicBezTo>
                    <a:pt x="24935" y="229540"/>
                    <a:pt x="17087" y="231534"/>
                    <a:pt x="9225" y="233045"/>
                  </a:cubicBezTo>
                  <a:cubicBezTo>
                    <a:pt x="7244" y="233477"/>
                    <a:pt x="5402" y="233604"/>
                    <a:pt x="3472" y="233871"/>
                  </a:cubicBezTo>
                  <a:lnTo>
                    <a:pt x="615" y="234239"/>
                  </a:lnTo>
                  <a:lnTo>
                    <a:pt x="65" y="234304"/>
                  </a:lnTo>
                  <a:lnTo>
                    <a:pt x="31" y="235496"/>
                  </a:lnTo>
                  <a:lnTo>
                    <a:pt x="0" y="236884"/>
                  </a:lnTo>
                  <a:lnTo>
                    <a:pt x="0" y="234315"/>
                  </a:lnTo>
                  <a:lnTo>
                    <a:pt x="31" y="234315"/>
                  </a:lnTo>
                  <a:lnTo>
                    <a:pt x="33" y="234307"/>
                  </a:lnTo>
                  <a:lnTo>
                    <a:pt x="0" y="234311"/>
                  </a:lnTo>
                  <a:lnTo>
                    <a:pt x="0" y="199234"/>
                  </a:lnTo>
                  <a:lnTo>
                    <a:pt x="3231" y="198793"/>
                  </a:lnTo>
                  <a:cubicBezTo>
                    <a:pt x="8705" y="197701"/>
                    <a:pt x="14127" y="196367"/>
                    <a:pt x="19004" y="194158"/>
                  </a:cubicBezTo>
                  <a:cubicBezTo>
                    <a:pt x="28936" y="190030"/>
                    <a:pt x="37191" y="183655"/>
                    <a:pt x="43693" y="175666"/>
                  </a:cubicBezTo>
                  <a:cubicBezTo>
                    <a:pt x="54463" y="161544"/>
                    <a:pt x="59708" y="142304"/>
                    <a:pt x="60978" y="122174"/>
                  </a:cubicBezTo>
                  <a:cubicBezTo>
                    <a:pt x="62375" y="102133"/>
                    <a:pt x="61066" y="80340"/>
                    <a:pt x="54933" y="63500"/>
                  </a:cubicBezTo>
                  <a:cubicBezTo>
                    <a:pt x="51593" y="55283"/>
                    <a:pt x="47465" y="48044"/>
                    <a:pt x="42068" y="43167"/>
                  </a:cubicBezTo>
                  <a:cubicBezTo>
                    <a:pt x="36581" y="38532"/>
                    <a:pt x="29952" y="35776"/>
                    <a:pt x="22103" y="35039"/>
                  </a:cubicBezTo>
                  <a:cubicBezTo>
                    <a:pt x="18166" y="34887"/>
                    <a:pt x="14077" y="34773"/>
                    <a:pt x="10000" y="35509"/>
                  </a:cubicBezTo>
                  <a:cubicBezTo>
                    <a:pt x="8971" y="35611"/>
                    <a:pt x="7993" y="35840"/>
                    <a:pt x="7015" y="36043"/>
                  </a:cubicBezTo>
                  <a:lnTo>
                    <a:pt x="5567" y="36360"/>
                  </a:lnTo>
                  <a:lnTo>
                    <a:pt x="2901" y="37097"/>
                  </a:lnTo>
                  <a:lnTo>
                    <a:pt x="0" y="37557"/>
                  </a:lnTo>
                  <a:lnTo>
                    <a:pt x="0" y="2018"/>
                  </a:lnTo>
                  <a:lnTo>
                    <a:pt x="4692" y="1156"/>
                  </a:lnTo>
                  <a:cubicBezTo>
                    <a:pt x="11359" y="26"/>
                    <a:pt x="18230" y="0"/>
                    <a:pt x="25176" y="41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6" name="Shape 17698">
              <a:extLst>
                <a:ext uri="{FF2B5EF4-FFF2-40B4-BE49-F238E27FC236}">
                  <a16:creationId xmlns:a16="http://schemas.microsoft.com/office/drawing/2014/main" id="{94F03CBF-1DCA-4A44-BCC4-A4C80279F4FC}"/>
                </a:ext>
              </a:extLst>
            </p:cNvPr>
            <p:cNvSpPr/>
            <p:nvPr/>
          </p:nvSpPr>
          <p:spPr>
            <a:xfrm>
              <a:off x="854739" y="118642"/>
              <a:ext cx="310070" cy="11354"/>
            </a:xfrm>
            <a:custGeom>
              <a:avLst/>
              <a:gdLst/>
              <a:ahLst/>
              <a:cxnLst/>
              <a:rect l="0" t="0" r="0" b="0"/>
              <a:pathLst>
                <a:path w="310070" h="11354">
                  <a:moveTo>
                    <a:pt x="67437" y="0"/>
                  </a:moveTo>
                  <a:cubicBezTo>
                    <a:pt x="98666" y="12"/>
                    <a:pt x="155016" y="38"/>
                    <a:pt x="155016" y="38"/>
                  </a:cubicBezTo>
                  <a:cubicBezTo>
                    <a:pt x="155016" y="38"/>
                    <a:pt x="222326" y="12"/>
                    <a:pt x="250736" y="0"/>
                  </a:cubicBezTo>
                  <a:cubicBezTo>
                    <a:pt x="260667" y="12"/>
                    <a:pt x="265455" y="25"/>
                    <a:pt x="268389" y="38"/>
                  </a:cubicBezTo>
                  <a:cubicBezTo>
                    <a:pt x="285737" y="127"/>
                    <a:pt x="295580" y="2070"/>
                    <a:pt x="310070" y="5677"/>
                  </a:cubicBezTo>
                  <a:cubicBezTo>
                    <a:pt x="295580" y="9284"/>
                    <a:pt x="285737" y="11227"/>
                    <a:pt x="268389" y="11316"/>
                  </a:cubicBezTo>
                  <a:cubicBezTo>
                    <a:pt x="265455" y="11328"/>
                    <a:pt x="260667" y="11341"/>
                    <a:pt x="250736" y="11354"/>
                  </a:cubicBezTo>
                  <a:cubicBezTo>
                    <a:pt x="222326" y="11354"/>
                    <a:pt x="155016" y="11316"/>
                    <a:pt x="155016" y="11316"/>
                  </a:cubicBezTo>
                  <a:cubicBezTo>
                    <a:pt x="155016" y="11316"/>
                    <a:pt x="98666" y="11354"/>
                    <a:pt x="67437" y="11354"/>
                  </a:cubicBezTo>
                  <a:cubicBezTo>
                    <a:pt x="54178" y="11341"/>
                    <a:pt x="45961" y="11328"/>
                    <a:pt x="41669" y="11316"/>
                  </a:cubicBezTo>
                  <a:cubicBezTo>
                    <a:pt x="24333" y="11227"/>
                    <a:pt x="14491" y="9284"/>
                    <a:pt x="0" y="5677"/>
                  </a:cubicBezTo>
                  <a:cubicBezTo>
                    <a:pt x="14491" y="2070"/>
                    <a:pt x="24333" y="127"/>
                    <a:pt x="41669" y="38"/>
                  </a:cubicBezTo>
                  <a:cubicBezTo>
                    <a:pt x="45961" y="25"/>
                    <a:pt x="54178" y="12"/>
                    <a:pt x="674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7" name="Shape 17699">
              <a:extLst>
                <a:ext uri="{FF2B5EF4-FFF2-40B4-BE49-F238E27FC236}">
                  <a16:creationId xmlns:a16="http://schemas.microsoft.com/office/drawing/2014/main" id="{E6FBFFA6-BF45-4548-B7F5-423CC6BFC9A4}"/>
                </a:ext>
              </a:extLst>
            </p:cNvPr>
            <p:cNvSpPr/>
            <p:nvPr/>
          </p:nvSpPr>
          <p:spPr>
            <a:xfrm>
              <a:off x="1246834" y="118680"/>
              <a:ext cx="126695" cy="11278"/>
            </a:xfrm>
            <a:custGeom>
              <a:avLst/>
              <a:gdLst/>
              <a:ahLst/>
              <a:cxnLst/>
              <a:rect l="0" t="0" r="0" b="0"/>
              <a:pathLst>
                <a:path w="126695" h="11278">
                  <a:moveTo>
                    <a:pt x="17082" y="0"/>
                  </a:moveTo>
                  <a:lnTo>
                    <a:pt x="109614" y="0"/>
                  </a:lnTo>
                  <a:cubicBezTo>
                    <a:pt x="116726" y="89"/>
                    <a:pt x="120752" y="2032"/>
                    <a:pt x="126695" y="5639"/>
                  </a:cubicBezTo>
                  <a:cubicBezTo>
                    <a:pt x="120752" y="9246"/>
                    <a:pt x="116726" y="11189"/>
                    <a:pt x="109614" y="11278"/>
                  </a:cubicBezTo>
                  <a:lnTo>
                    <a:pt x="17082" y="11278"/>
                  </a:lnTo>
                  <a:cubicBezTo>
                    <a:pt x="9970" y="11189"/>
                    <a:pt x="5944" y="9246"/>
                    <a:pt x="0" y="5639"/>
                  </a:cubicBezTo>
                  <a:cubicBezTo>
                    <a:pt x="5944" y="2032"/>
                    <a:pt x="9970" y="89"/>
                    <a:pt x="170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8" name="Shape 17700">
              <a:extLst>
                <a:ext uri="{FF2B5EF4-FFF2-40B4-BE49-F238E27FC236}">
                  <a16:creationId xmlns:a16="http://schemas.microsoft.com/office/drawing/2014/main" id="{D6D71886-8E25-4340-8F8D-80CACF1783DD}"/>
                </a:ext>
              </a:extLst>
            </p:cNvPr>
            <p:cNvSpPr/>
            <p:nvPr/>
          </p:nvSpPr>
          <p:spPr>
            <a:xfrm>
              <a:off x="1455548" y="118680"/>
              <a:ext cx="2529954" cy="11278"/>
            </a:xfrm>
            <a:custGeom>
              <a:avLst/>
              <a:gdLst/>
              <a:ahLst/>
              <a:cxnLst/>
              <a:rect l="0" t="0" r="0" b="0"/>
              <a:pathLst>
                <a:path w="2529954" h="11278">
                  <a:moveTo>
                    <a:pt x="41681" y="0"/>
                  </a:moveTo>
                  <a:lnTo>
                    <a:pt x="2488286" y="0"/>
                  </a:lnTo>
                  <a:cubicBezTo>
                    <a:pt x="2505621" y="89"/>
                    <a:pt x="2515464" y="2032"/>
                    <a:pt x="2529954" y="5639"/>
                  </a:cubicBezTo>
                  <a:cubicBezTo>
                    <a:pt x="2515464" y="9246"/>
                    <a:pt x="2505621" y="11189"/>
                    <a:pt x="2488286" y="11278"/>
                  </a:cubicBezTo>
                  <a:lnTo>
                    <a:pt x="41681" y="11278"/>
                  </a:lnTo>
                  <a:cubicBezTo>
                    <a:pt x="24333" y="11189"/>
                    <a:pt x="14491" y="9246"/>
                    <a:pt x="0" y="5639"/>
                  </a:cubicBezTo>
                  <a:cubicBezTo>
                    <a:pt x="14491" y="2032"/>
                    <a:pt x="24333" y="89"/>
                    <a:pt x="416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29" name="Shape 17701">
              <a:extLst>
                <a:ext uri="{FF2B5EF4-FFF2-40B4-BE49-F238E27FC236}">
                  <a16:creationId xmlns:a16="http://schemas.microsoft.com/office/drawing/2014/main" id="{1CAEC401-25E8-4941-91C2-7BB81C25FA87}"/>
                </a:ext>
              </a:extLst>
            </p:cNvPr>
            <p:cNvSpPr/>
            <p:nvPr/>
          </p:nvSpPr>
          <p:spPr>
            <a:xfrm>
              <a:off x="1432193" y="632172"/>
              <a:ext cx="5" cy="22"/>
            </a:xfrm>
            <a:custGeom>
              <a:avLst/>
              <a:gdLst/>
              <a:ahLst/>
              <a:cxnLst/>
              <a:rect l="0" t="0" r="0" b="0"/>
              <a:pathLst>
                <a:path w="5" h="22">
                  <a:moveTo>
                    <a:pt x="5" y="0"/>
                  </a:moveTo>
                  <a:lnTo>
                    <a:pt x="5" y="22"/>
                  </a:lnTo>
                  <a:lnTo>
                    <a:pt x="0" y="22"/>
                  </a:lnTo>
                  <a:lnTo>
                    <a:pt x="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0" name="Shape 17702">
              <a:extLst>
                <a:ext uri="{FF2B5EF4-FFF2-40B4-BE49-F238E27FC236}">
                  <a16:creationId xmlns:a16="http://schemas.microsoft.com/office/drawing/2014/main" id="{5019ABAB-943B-41FE-B062-9B2953F04C5B}"/>
                </a:ext>
              </a:extLst>
            </p:cNvPr>
            <p:cNvSpPr/>
            <p:nvPr/>
          </p:nvSpPr>
          <p:spPr>
            <a:xfrm>
              <a:off x="1306679" y="597180"/>
              <a:ext cx="125519" cy="79540"/>
            </a:xfrm>
            <a:custGeom>
              <a:avLst/>
              <a:gdLst/>
              <a:ahLst/>
              <a:cxnLst/>
              <a:rect l="0" t="0" r="0" b="0"/>
              <a:pathLst>
                <a:path w="125519" h="79540">
                  <a:moveTo>
                    <a:pt x="125519" y="222"/>
                  </a:moveTo>
                  <a:lnTo>
                    <a:pt x="125519" y="34989"/>
                  </a:lnTo>
                  <a:lnTo>
                    <a:pt x="125501" y="35052"/>
                  </a:lnTo>
                  <a:lnTo>
                    <a:pt x="125070" y="36754"/>
                  </a:lnTo>
                  <a:lnTo>
                    <a:pt x="124015" y="39967"/>
                  </a:lnTo>
                  <a:cubicBezTo>
                    <a:pt x="121196" y="48413"/>
                    <a:pt x="116624" y="55918"/>
                    <a:pt x="111404" y="61557"/>
                  </a:cubicBezTo>
                  <a:cubicBezTo>
                    <a:pt x="106274" y="67335"/>
                    <a:pt x="100457" y="70891"/>
                    <a:pt x="95885" y="73254"/>
                  </a:cubicBezTo>
                  <a:cubicBezTo>
                    <a:pt x="87313" y="77419"/>
                    <a:pt x="78638" y="79273"/>
                    <a:pt x="71107" y="79401"/>
                  </a:cubicBezTo>
                  <a:cubicBezTo>
                    <a:pt x="69202" y="79451"/>
                    <a:pt x="67335" y="79502"/>
                    <a:pt x="65468" y="79540"/>
                  </a:cubicBezTo>
                  <a:cubicBezTo>
                    <a:pt x="63957" y="79464"/>
                    <a:pt x="62459" y="79401"/>
                    <a:pt x="60985" y="79311"/>
                  </a:cubicBezTo>
                  <a:cubicBezTo>
                    <a:pt x="58064" y="79172"/>
                    <a:pt x="55131" y="78943"/>
                    <a:pt x="52210" y="78664"/>
                  </a:cubicBezTo>
                  <a:cubicBezTo>
                    <a:pt x="40754" y="77369"/>
                    <a:pt x="28727" y="76060"/>
                    <a:pt x="16485" y="68313"/>
                  </a:cubicBezTo>
                  <a:cubicBezTo>
                    <a:pt x="10554" y="64313"/>
                    <a:pt x="5613" y="58344"/>
                    <a:pt x="3226" y="52222"/>
                  </a:cubicBezTo>
                  <a:cubicBezTo>
                    <a:pt x="927" y="46165"/>
                    <a:pt x="38" y="40322"/>
                    <a:pt x="64" y="34811"/>
                  </a:cubicBezTo>
                  <a:cubicBezTo>
                    <a:pt x="0" y="23762"/>
                    <a:pt x="2108" y="13373"/>
                    <a:pt x="4763" y="2248"/>
                  </a:cubicBezTo>
                  <a:cubicBezTo>
                    <a:pt x="7595" y="13297"/>
                    <a:pt x="10516" y="23419"/>
                    <a:pt x="14389" y="31776"/>
                  </a:cubicBezTo>
                  <a:cubicBezTo>
                    <a:pt x="16231" y="36004"/>
                    <a:pt x="18631" y="39434"/>
                    <a:pt x="20955" y="41923"/>
                  </a:cubicBezTo>
                  <a:cubicBezTo>
                    <a:pt x="23381" y="44323"/>
                    <a:pt x="25781" y="45199"/>
                    <a:pt x="28461" y="45949"/>
                  </a:cubicBezTo>
                  <a:cubicBezTo>
                    <a:pt x="33960" y="47282"/>
                    <a:pt x="42824" y="47142"/>
                    <a:pt x="53175" y="46622"/>
                  </a:cubicBezTo>
                  <a:cubicBezTo>
                    <a:pt x="55804" y="46507"/>
                    <a:pt x="58483" y="46368"/>
                    <a:pt x="61227" y="46241"/>
                  </a:cubicBezTo>
                  <a:cubicBezTo>
                    <a:pt x="62598" y="46177"/>
                    <a:pt x="63995" y="46126"/>
                    <a:pt x="65418" y="46063"/>
                  </a:cubicBezTo>
                  <a:lnTo>
                    <a:pt x="68643" y="45644"/>
                  </a:lnTo>
                  <a:cubicBezTo>
                    <a:pt x="73089" y="45326"/>
                    <a:pt x="76860" y="44018"/>
                    <a:pt x="80213" y="42444"/>
                  </a:cubicBezTo>
                  <a:cubicBezTo>
                    <a:pt x="83706" y="40564"/>
                    <a:pt x="88151" y="37351"/>
                    <a:pt x="91123" y="28791"/>
                  </a:cubicBezTo>
                  <a:lnTo>
                    <a:pt x="91669" y="27178"/>
                  </a:lnTo>
                  <a:lnTo>
                    <a:pt x="91885" y="26264"/>
                  </a:lnTo>
                  <a:lnTo>
                    <a:pt x="92367" y="23787"/>
                  </a:lnTo>
                  <a:cubicBezTo>
                    <a:pt x="92735" y="22161"/>
                    <a:pt x="93002" y="20422"/>
                    <a:pt x="93104" y="18504"/>
                  </a:cubicBezTo>
                  <a:cubicBezTo>
                    <a:pt x="93612" y="16942"/>
                    <a:pt x="95453" y="15824"/>
                    <a:pt x="96304" y="14719"/>
                  </a:cubicBezTo>
                  <a:cubicBezTo>
                    <a:pt x="99949" y="10998"/>
                    <a:pt x="103734" y="7125"/>
                    <a:pt x="107658" y="3124"/>
                  </a:cubicBezTo>
                  <a:lnTo>
                    <a:pt x="108445" y="2324"/>
                  </a:lnTo>
                  <a:lnTo>
                    <a:pt x="109525" y="1194"/>
                  </a:lnTo>
                  <a:cubicBezTo>
                    <a:pt x="110020" y="610"/>
                    <a:pt x="110503" y="0"/>
                    <a:pt x="111684" y="229"/>
                  </a:cubicBezTo>
                  <a:lnTo>
                    <a:pt x="117691" y="229"/>
                  </a:lnTo>
                  <a:lnTo>
                    <a:pt x="125519" y="222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1" name="Shape 17703">
              <a:extLst>
                <a:ext uri="{FF2B5EF4-FFF2-40B4-BE49-F238E27FC236}">
                  <a16:creationId xmlns:a16="http://schemas.microsoft.com/office/drawing/2014/main" id="{60998D07-79E2-4FE7-A3B2-1E3586E0CAA9}"/>
                </a:ext>
              </a:extLst>
            </p:cNvPr>
            <p:cNvSpPr/>
            <p:nvPr/>
          </p:nvSpPr>
          <p:spPr>
            <a:xfrm>
              <a:off x="1306679" y="360694"/>
              <a:ext cx="125519" cy="79337"/>
            </a:xfrm>
            <a:custGeom>
              <a:avLst/>
              <a:gdLst/>
              <a:ahLst/>
              <a:cxnLst/>
              <a:rect l="0" t="0" r="0" b="0"/>
              <a:pathLst>
                <a:path w="125519" h="79337">
                  <a:moveTo>
                    <a:pt x="65468" y="0"/>
                  </a:moveTo>
                  <a:cubicBezTo>
                    <a:pt x="67335" y="51"/>
                    <a:pt x="69202" y="102"/>
                    <a:pt x="71107" y="152"/>
                  </a:cubicBezTo>
                  <a:cubicBezTo>
                    <a:pt x="78638" y="279"/>
                    <a:pt x="87313" y="2121"/>
                    <a:pt x="95885" y="6299"/>
                  </a:cubicBezTo>
                  <a:cubicBezTo>
                    <a:pt x="100457" y="8661"/>
                    <a:pt x="106274" y="12217"/>
                    <a:pt x="111404" y="17996"/>
                  </a:cubicBezTo>
                  <a:cubicBezTo>
                    <a:pt x="116637" y="23647"/>
                    <a:pt x="121196" y="31140"/>
                    <a:pt x="124015" y="39586"/>
                  </a:cubicBezTo>
                  <a:lnTo>
                    <a:pt x="125070" y="42799"/>
                  </a:lnTo>
                  <a:lnTo>
                    <a:pt x="125501" y="44501"/>
                  </a:lnTo>
                  <a:lnTo>
                    <a:pt x="125509" y="44526"/>
                  </a:lnTo>
                  <a:lnTo>
                    <a:pt x="125519" y="44526"/>
                  </a:lnTo>
                  <a:lnTo>
                    <a:pt x="125519" y="44561"/>
                  </a:lnTo>
                  <a:lnTo>
                    <a:pt x="125514" y="44539"/>
                  </a:lnTo>
                  <a:lnTo>
                    <a:pt x="125512" y="44538"/>
                  </a:lnTo>
                  <a:lnTo>
                    <a:pt x="125519" y="44564"/>
                  </a:lnTo>
                  <a:lnTo>
                    <a:pt x="125519" y="79337"/>
                  </a:lnTo>
                  <a:lnTo>
                    <a:pt x="111112" y="79337"/>
                  </a:lnTo>
                  <a:cubicBezTo>
                    <a:pt x="109461" y="78930"/>
                    <a:pt x="108826" y="77343"/>
                    <a:pt x="107658" y="76429"/>
                  </a:cubicBezTo>
                  <a:cubicBezTo>
                    <a:pt x="103734" y="72428"/>
                    <a:pt x="99949" y="68555"/>
                    <a:pt x="96304" y="64834"/>
                  </a:cubicBezTo>
                  <a:cubicBezTo>
                    <a:pt x="95453" y="63741"/>
                    <a:pt x="93612" y="62611"/>
                    <a:pt x="93104" y="61062"/>
                  </a:cubicBezTo>
                  <a:cubicBezTo>
                    <a:pt x="93002" y="59131"/>
                    <a:pt x="92735" y="57391"/>
                    <a:pt x="92367" y="55778"/>
                  </a:cubicBezTo>
                  <a:lnTo>
                    <a:pt x="91885" y="53289"/>
                  </a:lnTo>
                  <a:lnTo>
                    <a:pt x="91669" y="52375"/>
                  </a:lnTo>
                  <a:lnTo>
                    <a:pt x="91123" y="50762"/>
                  </a:lnTo>
                  <a:cubicBezTo>
                    <a:pt x="88151" y="42202"/>
                    <a:pt x="83706" y="38989"/>
                    <a:pt x="80213" y="37109"/>
                  </a:cubicBezTo>
                  <a:cubicBezTo>
                    <a:pt x="76860" y="35535"/>
                    <a:pt x="73089" y="34227"/>
                    <a:pt x="68643" y="33909"/>
                  </a:cubicBezTo>
                  <a:lnTo>
                    <a:pt x="65405" y="33490"/>
                  </a:lnTo>
                  <a:cubicBezTo>
                    <a:pt x="63995" y="33427"/>
                    <a:pt x="62598" y="33363"/>
                    <a:pt x="61214" y="33300"/>
                  </a:cubicBezTo>
                  <a:cubicBezTo>
                    <a:pt x="58483" y="33185"/>
                    <a:pt x="55804" y="33045"/>
                    <a:pt x="53175" y="32931"/>
                  </a:cubicBezTo>
                  <a:cubicBezTo>
                    <a:pt x="42824" y="32410"/>
                    <a:pt x="33947" y="32258"/>
                    <a:pt x="28461" y="33604"/>
                  </a:cubicBezTo>
                  <a:cubicBezTo>
                    <a:pt x="25781" y="34354"/>
                    <a:pt x="23381" y="35242"/>
                    <a:pt x="20955" y="37630"/>
                  </a:cubicBezTo>
                  <a:cubicBezTo>
                    <a:pt x="18631" y="40119"/>
                    <a:pt x="16231" y="43549"/>
                    <a:pt x="14389" y="47777"/>
                  </a:cubicBezTo>
                  <a:cubicBezTo>
                    <a:pt x="10516" y="56134"/>
                    <a:pt x="7595" y="66256"/>
                    <a:pt x="4763" y="77305"/>
                  </a:cubicBezTo>
                  <a:cubicBezTo>
                    <a:pt x="2108" y="66180"/>
                    <a:pt x="0" y="55791"/>
                    <a:pt x="64" y="44742"/>
                  </a:cubicBezTo>
                  <a:cubicBezTo>
                    <a:pt x="38" y="39243"/>
                    <a:pt x="927" y="33388"/>
                    <a:pt x="3226" y="27331"/>
                  </a:cubicBezTo>
                  <a:cubicBezTo>
                    <a:pt x="5613" y="21209"/>
                    <a:pt x="10554" y="15253"/>
                    <a:pt x="16485" y="11240"/>
                  </a:cubicBezTo>
                  <a:cubicBezTo>
                    <a:pt x="28727" y="3480"/>
                    <a:pt x="40754" y="2172"/>
                    <a:pt x="52210" y="889"/>
                  </a:cubicBezTo>
                  <a:cubicBezTo>
                    <a:pt x="55131" y="610"/>
                    <a:pt x="58064" y="381"/>
                    <a:pt x="60973" y="229"/>
                  </a:cubicBezTo>
                  <a:cubicBezTo>
                    <a:pt x="62459" y="152"/>
                    <a:pt x="63957" y="89"/>
                    <a:pt x="654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2" name="Shape 17704">
              <a:extLst>
                <a:ext uri="{FF2B5EF4-FFF2-40B4-BE49-F238E27FC236}">
                  <a16:creationId xmlns:a16="http://schemas.microsoft.com/office/drawing/2014/main" id="{C7B8AE8D-F928-4D1C-A4F4-A592BC95A28B}"/>
                </a:ext>
              </a:extLst>
            </p:cNvPr>
            <p:cNvSpPr/>
            <p:nvPr/>
          </p:nvSpPr>
          <p:spPr>
            <a:xfrm>
              <a:off x="1432198" y="175845"/>
              <a:ext cx="1889666" cy="685622"/>
            </a:xfrm>
            <a:custGeom>
              <a:avLst/>
              <a:gdLst/>
              <a:ahLst/>
              <a:cxnLst/>
              <a:rect l="0" t="0" r="0" b="0"/>
              <a:pathLst>
                <a:path w="1889666" h="685622">
                  <a:moveTo>
                    <a:pt x="434982" y="152"/>
                  </a:moveTo>
                  <a:lnTo>
                    <a:pt x="585807" y="152"/>
                  </a:lnTo>
                  <a:cubicBezTo>
                    <a:pt x="666453" y="165"/>
                    <a:pt x="747212" y="165"/>
                    <a:pt x="827070" y="178"/>
                  </a:cubicBezTo>
                  <a:cubicBezTo>
                    <a:pt x="1146500" y="203"/>
                    <a:pt x="1451427" y="216"/>
                    <a:pt x="1676496" y="241"/>
                  </a:cubicBezTo>
                  <a:cubicBezTo>
                    <a:pt x="1690568" y="241"/>
                    <a:pt x="1704322" y="241"/>
                    <a:pt x="1717746" y="241"/>
                  </a:cubicBezTo>
                  <a:cubicBezTo>
                    <a:pt x="1732122" y="521"/>
                    <a:pt x="1746346" y="1359"/>
                    <a:pt x="1760139" y="4178"/>
                  </a:cubicBezTo>
                  <a:cubicBezTo>
                    <a:pt x="1773892" y="6960"/>
                    <a:pt x="1787202" y="11113"/>
                    <a:pt x="1799547" y="16866"/>
                  </a:cubicBezTo>
                  <a:cubicBezTo>
                    <a:pt x="1811853" y="22720"/>
                    <a:pt x="1823054" y="30188"/>
                    <a:pt x="1832745" y="38659"/>
                  </a:cubicBezTo>
                  <a:cubicBezTo>
                    <a:pt x="1852264" y="55664"/>
                    <a:pt x="1865244" y="76441"/>
                    <a:pt x="1873448" y="96215"/>
                  </a:cubicBezTo>
                  <a:cubicBezTo>
                    <a:pt x="1881741" y="116103"/>
                    <a:pt x="1885919" y="135179"/>
                    <a:pt x="1888015" y="152476"/>
                  </a:cubicBezTo>
                  <a:cubicBezTo>
                    <a:pt x="1889031" y="161227"/>
                    <a:pt x="1889590" y="169202"/>
                    <a:pt x="1889488" y="177660"/>
                  </a:cubicBezTo>
                  <a:cubicBezTo>
                    <a:pt x="1889488" y="184798"/>
                    <a:pt x="1889475" y="191478"/>
                    <a:pt x="1889475" y="197688"/>
                  </a:cubicBezTo>
                  <a:cubicBezTo>
                    <a:pt x="1889463" y="210121"/>
                    <a:pt x="1889463" y="220675"/>
                    <a:pt x="1889463" y="229235"/>
                  </a:cubicBezTo>
                  <a:lnTo>
                    <a:pt x="1889463" y="255384"/>
                  </a:lnTo>
                  <a:cubicBezTo>
                    <a:pt x="1889463" y="255384"/>
                    <a:pt x="1889463" y="291617"/>
                    <a:pt x="1889475" y="355917"/>
                  </a:cubicBezTo>
                  <a:cubicBezTo>
                    <a:pt x="1889488" y="388074"/>
                    <a:pt x="1889488" y="427253"/>
                    <a:pt x="1889488" y="472427"/>
                  </a:cubicBezTo>
                  <a:lnTo>
                    <a:pt x="1889488" y="507416"/>
                  </a:lnTo>
                  <a:cubicBezTo>
                    <a:pt x="1889666" y="521157"/>
                    <a:pt x="1888269" y="534264"/>
                    <a:pt x="1885805" y="547929"/>
                  </a:cubicBezTo>
                  <a:cubicBezTo>
                    <a:pt x="1880674" y="574954"/>
                    <a:pt x="1870349" y="603605"/>
                    <a:pt x="1850461" y="628688"/>
                  </a:cubicBezTo>
                  <a:cubicBezTo>
                    <a:pt x="1830712" y="653771"/>
                    <a:pt x="1800347" y="672567"/>
                    <a:pt x="1767416" y="679958"/>
                  </a:cubicBezTo>
                  <a:cubicBezTo>
                    <a:pt x="1751033" y="683870"/>
                    <a:pt x="1734040" y="685393"/>
                    <a:pt x="1717212" y="685508"/>
                  </a:cubicBezTo>
                  <a:cubicBezTo>
                    <a:pt x="1701426" y="685508"/>
                    <a:pt x="1685361" y="685508"/>
                    <a:pt x="1669054" y="685521"/>
                  </a:cubicBezTo>
                  <a:cubicBezTo>
                    <a:pt x="1603827" y="685521"/>
                    <a:pt x="1534625" y="685521"/>
                    <a:pt x="1462476" y="685533"/>
                  </a:cubicBezTo>
                  <a:cubicBezTo>
                    <a:pt x="1318178" y="685546"/>
                    <a:pt x="1162083" y="685559"/>
                    <a:pt x="1002380" y="685559"/>
                  </a:cubicBezTo>
                  <a:cubicBezTo>
                    <a:pt x="842665" y="685571"/>
                    <a:pt x="679330" y="685584"/>
                    <a:pt x="520530" y="685584"/>
                  </a:cubicBezTo>
                  <a:lnTo>
                    <a:pt x="461208" y="685584"/>
                  </a:lnTo>
                  <a:cubicBezTo>
                    <a:pt x="451365" y="685584"/>
                    <a:pt x="441548" y="685584"/>
                    <a:pt x="431744" y="685584"/>
                  </a:cubicBezTo>
                  <a:cubicBezTo>
                    <a:pt x="421241" y="685622"/>
                    <a:pt x="411132" y="685000"/>
                    <a:pt x="401086" y="684238"/>
                  </a:cubicBezTo>
                  <a:cubicBezTo>
                    <a:pt x="360954" y="680923"/>
                    <a:pt x="321635" y="673849"/>
                    <a:pt x="283827" y="661911"/>
                  </a:cubicBezTo>
                  <a:cubicBezTo>
                    <a:pt x="246171" y="649872"/>
                    <a:pt x="209760" y="632955"/>
                    <a:pt x="178582" y="608330"/>
                  </a:cubicBezTo>
                  <a:cubicBezTo>
                    <a:pt x="147632" y="583755"/>
                    <a:pt x="122524" y="550710"/>
                    <a:pt x="110281" y="513842"/>
                  </a:cubicBezTo>
                  <a:cubicBezTo>
                    <a:pt x="108834" y="509232"/>
                    <a:pt x="107030" y="504723"/>
                    <a:pt x="105913" y="500063"/>
                  </a:cubicBezTo>
                  <a:lnTo>
                    <a:pt x="102687" y="486118"/>
                  </a:lnTo>
                  <a:cubicBezTo>
                    <a:pt x="101429" y="481495"/>
                    <a:pt x="101188" y="476783"/>
                    <a:pt x="100439" y="472135"/>
                  </a:cubicBezTo>
                  <a:lnTo>
                    <a:pt x="99512" y="465163"/>
                  </a:lnTo>
                  <a:lnTo>
                    <a:pt x="99067" y="461683"/>
                  </a:lnTo>
                  <a:cubicBezTo>
                    <a:pt x="98966" y="460845"/>
                    <a:pt x="99017" y="461010"/>
                    <a:pt x="98978" y="460616"/>
                  </a:cubicBezTo>
                  <a:cubicBezTo>
                    <a:pt x="98915" y="458953"/>
                    <a:pt x="98724" y="455422"/>
                    <a:pt x="98852" y="456349"/>
                  </a:cubicBezTo>
                  <a:lnTo>
                    <a:pt x="82227" y="456349"/>
                  </a:lnTo>
                  <a:lnTo>
                    <a:pt x="0" y="456349"/>
                  </a:lnTo>
                  <a:lnTo>
                    <a:pt x="0" y="456327"/>
                  </a:lnTo>
                  <a:lnTo>
                    <a:pt x="7" y="456298"/>
                  </a:lnTo>
                  <a:lnTo>
                    <a:pt x="0" y="456324"/>
                  </a:lnTo>
                  <a:lnTo>
                    <a:pt x="0" y="421558"/>
                  </a:lnTo>
                  <a:lnTo>
                    <a:pt x="8085" y="421551"/>
                  </a:lnTo>
                  <a:lnTo>
                    <a:pt x="130919" y="421551"/>
                  </a:lnTo>
                  <a:lnTo>
                    <a:pt x="132113" y="421919"/>
                  </a:lnTo>
                  <a:lnTo>
                    <a:pt x="132240" y="424752"/>
                  </a:lnTo>
                  <a:lnTo>
                    <a:pt x="132481" y="430416"/>
                  </a:lnTo>
                  <a:cubicBezTo>
                    <a:pt x="132811" y="437972"/>
                    <a:pt x="133141" y="445554"/>
                    <a:pt x="133472" y="453162"/>
                  </a:cubicBezTo>
                  <a:lnTo>
                    <a:pt x="133726" y="458572"/>
                  </a:lnTo>
                  <a:lnTo>
                    <a:pt x="134132" y="461518"/>
                  </a:lnTo>
                  <a:lnTo>
                    <a:pt x="134945" y="467449"/>
                  </a:lnTo>
                  <a:cubicBezTo>
                    <a:pt x="135580" y="471373"/>
                    <a:pt x="135719" y="475437"/>
                    <a:pt x="136824" y="479273"/>
                  </a:cubicBezTo>
                  <a:lnTo>
                    <a:pt x="139517" y="490956"/>
                  </a:lnTo>
                  <a:cubicBezTo>
                    <a:pt x="140431" y="494868"/>
                    <a:pt x="141981" y="498564"/>
                    <a:pt x="143162" y="502386"/>
                  </a:cubicBezTo>
                  <a:cubicBezTo>
                    <a:pt x="153296" y="532879"/>
                    <a:pt x="173680" y="559816"/>
                    <a:pt x="200235" y="581063"/>
                  </a:cubicBezTo>
                  <a:cubicBezTo>
                    <a:pt x="226994" y="602221"/>
                    <a:pt x="259646" y="617626"/>
                    <a:pt x="294343" y="628688"/>
                  </a:cubicBezTo>
                  <a:cubicBezTo>
                    <a:pt x="329115" y="639712"/>
                    <a:pt x="366237" y="646417"/>
                    <a:pt x="403817" y="649516"/>
                  </a:cubicBezTo>
                  <a:cubicBezTo>
                    <a:pt x="413202" y="650240"/>
                    <a:pt x="422638" y="650799"/>
                    <a:pt x="431744" y="650748"/>
                  </a:cubicBezTo>
                  <a:lnTo>
                    <a:pt x="520530" y="650748"/>
                  </a:lnTo>
                  <a:cubicBezTo>
                    <a:pt x="679330" y="650761"/>
                    <a:pt x="842665" y="650773"/>
                    <a:pt x="1002380" y="650773"/>
                  </a:cubicBezTo>
                  <a:cubicBezTo>
                    <a:pt x="1162083" y="650786"/>
                    <a:pt x="1318178" y="650799"/>
                    <a:pt x="1462476" y="650799"/>
                  </a:cubicBezTo>
                  <a:cubicBezTo>
                    <a:pt x="1534625" y="650811"/>
                    <a:pt x="1603827" y="650824"/>
                    <a:pt x="1669054" y="650824"/>
                  </a:cubicBezTo>
                  <a:cubicBezTo>
                    <a:pt x="1685361" y="650824"/>
                    <a:pt x="1701426" y="650824"/>
                    <a:pt x="1717212" y="650824"/>
                  </a:cubicBezTo>
                  <a:cubicBezTo>
                    <a:pt x="1731970" y="650710"/>
                    <a:pt x="1746093" y="649389"/>
                    <a:pt x="1759377" y="646240"/>
                  </a:cubicBezTo>
                  <a:cubicBezTo>
                    <a:pt x="1786009" y="640118"/>
                    <a:pt x="1808170" y="626110"/>
                    <a:pt x="1823410" y="607022"/>
                  </a:cubicBezTo>
                  <a:cubicBezTo>
                    <a:pt x="1838675" y="587845"/>
                    <a:pt x="1847426" y="564477"/>
                    <a:pt x="1851756" y="541566"/>
                  </a:cubicBezTo>
                  <a:cubicBezTo>
                    <a:pt x="1853839" y="530149"/>
                    <a:pt x="1855033" y="518452"/>
                    <a:pt x="1854868" y="508076"/>
                  </a:cubicBezTo>
                  <a:lnTo>
                    <a:pt x="1854868" y="472948"/>
                  </a:lnTo>
                  <a:cubicBezTo>
                    <a:pt x="1854880" y="427596"/>
                    <a:pt x="1854880" y="388264"/>
                    <a:pt x="1854880" y="355981"/>
                  </a:cubicBezTo>
                  <a:cubicBezTo>
                    <a:pt x="1854893" y="291402"/>
                    <a:pt x="1854893" y="255029"/>
                    <a:pt x="1854893" y="255029"/>
                  </a:cubicBezTo>
                  <a:lnTo>
                    <a:pt x="1854893" y="228765"/>
                  </a:lnTo>
                  <a:cubicBezTo>
                    <a:pt x="1854893" y="220180"/>
                    <a:pt x="1854893" y="209588"/>
                    <a:pt x="1854880" y="197091"/>
                  </a:cubicBezTo>
                  <a:cubicBezTo>
                    <a:pt x="1854893" y="190843"/>
                    <a:pt x="1854893" y="184112"/>
                    <a:pt x="1854906" y="176924"/>
                  </a:cubicBezTo>
                  <a:cubicBezTo>
                    <a:pt x="1854982" y="171069"/>
                    <a:pt x="1854538" y="163817"/>
                    <a:pt x="1853661" y="156578"/>
                  </a:cubicBezTo>
                  <a:cubicBezTo>
                    <a:pt x="1851896" y="141935"/>
                    <a:pt x="1848277" y="125756"/>
                    <a:pt x="1841546" y="109626"/>
                  </a:cubicBezTo>
                  <a:cubicBezTo>
                    <a:pt x="1834853" y="93497"/>
                    <a:pt x="1824680" y="77521"/>
                    <a:pt x="1809961" y="64719"/>
                  </a:cubicBezTo>
                  <a:cubicBezTo>
                    <a:pt x="1802620" y="58331"/>
                    <a:pt x="1794200" y="52692"/>
                    <a:pt x="1784738" y="48171"/>
                  </a:cubicBezTo>
                  <a:cubicBezTo>
                    <a:pt x="1775201" y="43752"/>
                    <a:pt x="1764698" y="40449"/>
                    <a:pt x="1753471" y="38164"/>
                  </a:cubicBezTo>
                  <a:cubicBezTo>
                    <a:pt x="1742232" y="35839"/>
                    <a:pt x="1730204" y="35154"/>
                    <a:pt x="1717746" y="34887"/>
                  </a:cubicBezTo>
                  <a:cubicBezTo>
                    <a:pt x="1704322" y="34887"/>
                    <a:pt x="1690568" y="34899"/>
                    <a:pt x="1676496" y="34899"/>
                  </a:cubicBezTo>
                  <a:cubicBezTo>
                    <a:pt x="1451427" y="34912"/>
                    <a:pt x="1146500" y="34925"/>
                    <a:pt x="827070" y="34963"/>
                  </a:cubicBezTo>
                  <a:cubicBezTo>
                    <a:pt x="747212" y="34963"/>
                    <a:pt x="666453" y="34963"/>
                    <a:pt x="585807" y="34976"/>
                  </a:cubicBezTo>
                  <a:lnTo>
                    <a:pt x="434982" y="34976"/>
                  </a:lnTo>
                  <a:cubicBezTo>
                    <a:pt x="425140" y="34849"/>
                    <a:pt x="416097" y="35331"/>
                    <a:pt x="406280" y="36030"/>
                  </a:cubicBezTo>
                  <a:cubicBezTo>
                    <a:pt x="387040" y="37427"/>
                    <a:pt x="367850" y="40031"/>
                    <a:pt x="348978" y="43485"/>
                  </a:cubicBezTo>
                  <a:cubicBezTo>
                    <a:pt x="311272" y="50508"/>
                    <a:pt x="274594" y="61607"/>
                    <a:pt x="241790" y="78346"/>
                  </a:cubicBezTo>
                  <a:cubicBezTo>
                    <a:pt x="209189" y="95098"/>
                    <a:pt x="180081" y="117589"/>
                    <a:pt x="161336" y="146583"/>
                  </a:cubicBezTo>
                  <a:cubicBezTo>
                    <a:pt x="151861" y="160947"/>
                    <a:pt x="144825" y="176606"/>
                    <a:pt x="139949" y="192913"/>
                  </a:cubicBezTo>
                  <a:cubicBezTo>
                    <a:pt x="138158" y="201270"/>
                    <a:pt x="135745" y="209423"/>
                    <a:pt x="134996" y="217983"/>
                  </a:cubicBezTo>
                  <a:lnTo>
                    <a:pt x="134132" y="224320"/>
                  </a:lnTo>
                  <a:lnTo>
                    <a:pt x="133700" y="227482"/>
                  </a:lnTo>
                  <a:lnTo>
                    <a:pt x="133434" y="233591"/>
                  </a:lnTo>
                  <a:cubicBezTo>
                    <a:pt x="133078" y="241745"/>
                    <a:pt x="132722" y="249872"/>
                    <a:pt x="132379" y="257988"/>
                  </a:cubicBezTo>
                  <a:lnTo>
                    <a:pt x="132113" y="264071"/>
                  </a:lnTo>
                  <a:cubicBezTo>
                    <a:pt x="130093" y="264325"/>
                    <a:pt x="127579" y="264135"/>
                    <a:pt x="125344" y="264185"/>
                  </a:cubicBezTo>
                  <a:lnTo>
                    <a:pt x="14828" y="264185"/>
                  </a:lnTo>
                  <a:cubicBezTo>
                    <a:pt x="10447" y="264185"/>
                    <a:pt x="6154" y="264185"/>
                    <a:pt x="1976" y="264185"/>
                  </a:cubicBezTo>
                  <a:lnTo>
                    <a:pt x="0" y="264185"/>
                  </a:lnTo>
                  <a:lnTo>
                    <a:pt x="0" y="229412"/>
                  </a:lnTo>
                  <a:lnTo>
                    <a:pt x="7" y="229438"/>
                  </a:lnTo>
                  <a:lnTo>
                    <a:pt x="0" y="229409"/>
                  </a:lnTo>
                  <a:lnTo>
                    <a:pt x="0" y="229375"/>
                  </a:lnTo>
                  <a:lnTo>
                    <a:pt x="1976" y="229375"/>
                  </a:lnTo>
                  <a:cubicBezTo>
                    <a:pt x="6154" y="229375"/>
                    <a:pt x="10447" y="229375"/>
                    <a:pt x="14828" y="229375"/>
                  </a:cubicBezTo>
                  <a:lnTo>
                    <a:pt x="98813" y="229375"/>
                  </a:lnTo>
                  <a:lnTo>
                    <a:pt x="98788" y="229349"/>
                  </a:lnTo>
                  <a:lnTo>
                    <a:pt x="98826" y="228536"/>
                  </a:lnTo>
                  <a:lnTo>
                    <a:pt x="98966" y="225247"/>
                  </a:lnTo>
                  <a:lnTo>
                    <a:pt x="99004" y="224422"/>
                  </a:lnTo>
                  <a:lnTo>
                    <a:pt x="99499" y="220700"/>
                  </a:lnTo>
                  <a:lnTo>
                    <a:pt x="100490" y="213233"/>
                  </a:lnTo>
                  <a:cubicBezTo>
                    <a:pt x="101429" y="203238"/>
                    <a:pt x="104198" y="193383"/>
                    <a:pt x="106433" y="183452"/>
                  </a:cubicBezTo>
                  <a:cubicBezTo>
                    <a:pt x="112237" y="163817"/>
                    <a:pt x="120822" y="144716"/>
                    <a:pt x="132316" y="127317"/>
                  </a:cubicBezTo>
                  <a:cubicBezTo>
                    <a:pt x="155189" y="92100"/>
                    <a:pt x="189517" y="66027"/>
                    <a:pt x="225966" y="47320"/>
                  </a:cubicBezTo>
                  <a:cubicBezTo>
                    <a:pt x="262719" y="28600"/>
                    <a:pt x="302344" y="16764"/>
                    <a:pt x="342603" y="9258"/>
                  </a:cubicBezTo>
                  <a:cubicBezTo>
                    <a:pt x="362770" y="5550"/>
                    <a:pt x="383116" y="2794"/>
                    <a:pt x="403728" y="1308"/>
                  </a:cubicBezTo>
                  <a:cubicBezTo>
                    <a:pt x="413837" y="559"/>
                    <a:pt x="424784" y="0"/>
                    <a:pt x="434982" y="15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66BA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3" name="Shape 17705">
              <a:extLst>
                <a:ext uri="{FF2B5EF4-FFF2-40B4-BE49-F238E27FC236}">
                  <a16:creationId xmlns:a16="http://schemas.microsoft.com/office/drawing/2014/main" id="{BB805A3B-2065-4DAF-A1CF-B02BDB222F62}"/>
                </a:ext>
              </a:extLst>
            </p:cNvPr>
            <p:cNvSpPr/>
            <p:nvPr/>
          </p:nvSpPr>
          <p:spPr>
            <a:xfrm>
              <a:off x="4842643" y="1360412"/>
              <a:ext cx="13488" cy="5118"/>
            </a:xfrm>
            <a:custGeom>
              <a:avLst/>
              <a:gdLst/>
              <a:ahLst/>
              <a:cxnLst/>
              <a:rect l="0" t="0" r="0" b="0"/>
              <a:pathLst>
                <a:path w="13488" h="5118">
                  <a:moveTo>
                    <a:pt x="11989" y="0"/>
                  </a:moveTo>
                  <a:cubicBezTo>
                    <a:pt x="10909" y="686"/>
                    <a:pt x="13488" y="4470"/>
                    <a:pt x="6312" y="4140"/>
                  </a:cubicBezTo>
                  <a:cubicBezTo>
                    <a:pt x="6617" y="5118"/>
                    <a:pt x="0" y="851"/>
                    <a:pt x="1198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4" name="Shape 17706">
              <a:extLst>
                <a:ext uri="{FF2B5EF4-FFF2-40B4-BE49-F238E27FC236}">
                  <a16:creationId xmlns:a16="http://schemas.microsoft.com/office/drawing/2014/main" id="{33BD91ED-0AD1-48BD-91EC-9B88CE84B1ED}"/>
                </a:ext>
              </a:extLst>
            </p:cNvPr>
            <p:cNvSpPr/>
            <p:nvPr/>
          </p:nvSpPr>
          <p:spPr>
            <a:xfrm>
              <a:off x="4715293" y="1371602"/>
              <a:ext cx="17437" cy="3797"/>
            </a:xfrm>
            <a:custGeom>
              <a:avLst/>
              <a:gdLst/>
              <a:ahLst/>
              <a:cxnLst/>
              <a:rect l="0" t="0" r="0" b="0"/>
              <a:pathLst>
                <a:path w="17437" h="3797">
                  <a:moveTo>
                    <a:pt x="17437" y="0"/>
                  </a:moveTo>
                  <a:lnTo>
                    <a:pt x="15342" y="1562"/>
                  </a:lnTo>
                  <a:lnTo>
                    <a:pt x="0" y="3797"/>
                  </a:lnTo>
                  <a:lnTo>
                    <a:pt x="174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5" name="Shape 17707">
              <a:extLst>
                <a:ext uri="{FF2B5EF4-FFF2-40B4-BE49-F238E27FC236}">
                  <a16:creationId xmlns:a16="http://schemas.microsoft.com/office/drawing/2014/main" id="{6ECCA2D0-98E3-48D1-80A7-1AD3E57D4BF1}"/>
                </a:ext>
              </a:extLst>
            </p:cNvPr>
            <p:cNvSpPr/>
            <p:nvPr/>
          </p:nvSpPr>
          <p:spPr>
            <a:xfrm>
              <a:off x="4620002" y="1370622"/>
              <a:ext cx="71933" cy="8915"/>
            </a:xfrm>
            <a:custGeom>
              <a:avLst/>
              <a:gdLst/>
              <a:ahLst/>
              <a:cxnLst/>
              <a:rect l="0" t="0" r="0" b="0"/>
              <a:pathLst>
                <a:path w="71933" h="8915">
                  <a:moveTo>
                    <a:pt x="71933" y="0"/>
                  </a:moveTo>
                  <a:lnTo>
                    <a:pt x="63055" y="5181"/>
                  </a:lnTo>
                  <a:lnTo>
                    <a:pt x="59804" y="3721"/>
                  </a:lnTo>
                  <a:cubicBezTo>
                    <a:pt x="40081" y="1422"/>
                    <a:pt x="10465" y="8915"/>
                    <a:pt x="0" y="2464"/>
                  </a:cubicBezTo>
                  <a:cubicBezTo>
                    <a:pt x="16866" y="4267"/>
                    <a:pt x="47981" y="813"/>
                    <a:pt x="7193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6" name="Shape 17708">
              <a:extLst>
                <a:ext uri="{FF2B5EF4-FFF2-40B4-BE49-F238E27FC236}">
                  <a16:creationId xmlns:a16="http://schemas.microsoft.com/office/drawing/2014/main" id="{9A7A8DFA-E00B-4EEB-A627-3937B9B273C9}"/>
                </a:ext>
              </a:extLst>
            </p:cNvPr>
            <p:cNvSpPr/>
            <p:nvPr/>
          </p:nvSpPr>
          <p:spPr>
            <a:xfrm>
              <a:off x="4548245" y="1359119"/>
              <a:ext cx="26518" cy="2515"/>
            </a:xfrm>
            <a:custGeom>
              <a:avLst/>
              <a:gdLst/>
              <a:ahLst/>
              <a:cxnLst/>
              <a:rect l="0" t="0" r="0" b="0"/>
              <a:pathLst>
                <a:path w="26518" h="2515">
                  <a:moveTo>
                    <a:pt x="12764" y="0"/>
                  </a:moveTo>
                  <a:cubicBezTo>
                    <a:pt x="18352" y="178"/>
                    <a:pt x="21641" y="191"/>
                    <a:pt x="24028" y="152"/>
                  </a:cubicBezTo>
                  <a:cubicBezTo>
                    <a:pt x="24803" y="356"/>
                    <a:pt x="25197" y="508"/>
                    <a:pt x="26518" y="788"/>
                  </a:cubicBezTo>
                  <a:cubicBezTo>
                    <a:pt x="0" y="2159"/>
                    <a:pt x="16408" y="2515"/>
                    <a:pt x="1276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7" name="Shape 17709">
              <a:extLst>
                <a:ext uri="{FF2B5EF4-FFF2-40B4-BE49-F238E27FC236}">
                  <a16:creationId xmlns:a16="http://schemas.microsoft.com/office/drawing/2014/main" id="{218C68D2-4EC0-43A5-8B3E-FE5EDD925196}"/>
                </a:ext>
              </a:extLst>
            </p:cNvPr>
            <p:cNvSpPr/>
            <p:nvPr/>
          </p:nvSpPr>
          <p:spPr>
            <a:xfrm>
              <a:off x="4506268" y="1355566"/>
              <a:ext cx="27546" cy="5143"/>
            </a:xfrm>
            <a:custGeom>
              <a:avLst/>
              <a:gdLst/>
              <a:ahLst/>
              <a:cxnLst/>
              <a:rect l="0" t="0" r="0" b="0"/>
              <a:pathLst>
                <a:path w="27546" h="5143">
                  <a:moveTo>
                    <a:pt x="15748" y="0"/>
                  </a:moveTo>
                  <a:cubicBezTo>
                    <a:pt x="10668" y="1079"/>
                    <a:pt x="24333" y="1422"/>
                    <a:pt x="27546" y="2896"/>
                  </a:cubicBezTo>
                  <a:lnTo>
                    <a:pt x="12192" y="5143"/>
                  </a:lnTo>
                  <a:cubicBezTo>
                    <a:pt x="3239" y="2705"/>
                    <a:pt x="0" y="1232"/>
                    <a:pt x="157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8" name="Shape 17710">
              <a:extLst>
                <a:ext uri="{FF2B5EF4-FFF2-40B4-BE49-F238E27FC236}">
                  <a16:creationId xmlns:a16="http://schemas.microsoft.com/office/drawing/2014/main" id="{63DA8D45-1B37-4A69-8F56-B1A82225B8CF}"/>
                </a:ext>
              </a:extLst>
            </p:cNvPr>
            <p:cNvSpPr/>
            <p:nvPr/>
          </p:nvSpPr>
          <p:spPr>
            <a:xfrm>
              <a:off x="4503912" y="1363636"/>
              <a:ext cx="7963" cy="1791"/>
            </a:xfrm>
            <a:custGeom>
              <a:avLst/>
              <a:gdLst/>
              <a:ahLst/>
              <a:cxnLst/>
              <a:rect l="0" t="0" r="0" b="0"/>
              <a:pathLst>
                <a:path w="7963" h="1791">
                  <a:moveTo>
                    <a:pt x="0" y="1791"/>
                  </a:moveTo>
                  <a:cubicBezTo>
                    <a:pt x="4458" y="0"/>
                    <a:pt x="6566" y="216"/>
                    <a:pt x="7963" y="8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39" name="Shape 17711">
              <a:extLst>
                <a:ext uri="{FF2B5EF4-FFF2-40B4-BE49-F238E27FC236}">
                  <a16:creationId xmlns:a16="http://schemas.microsoft.com/office/drawing/2014/main" id="{6FFC5E46-E8C1-42DB-90FA-433AED4948E9}"/>
                </a:ext>
              </a:extLst>
            </p:cNvPr>
            <p:cNvSpPr/>
            <p:nvPr/>
          </p:nvSpPr>
          <p:spPr>
            <a:xfrm>
              <a:off x="4511867" y="1362468"/>
              <a:ext cx="16866" cy="5143"/>
            </a:xfrm>
            <a:custGeom>
              <a:avLst/>
              <a:gdLst/>
              <a:ahLst/>
              <a:cxnLst/>
              <a:rect l="0" t="0" r="0" b="0"/>
              <a:pathLst>
                <a:path w="16866" h="5143">
                  <a:moveTo>
                    <a:pt x="16866" y="0"/>
                  </a:moveTo>
                  <a:cubicBezTo>
                    <a:pt x="9690" y="1346"/>
                    <a:pt x="6363" y="3188"/>
                    <a:pt x="7734" y="1283"/>
                  </a:cubicBezTo>
                  <a:cubicBezTo>
                    <a:pt x="2464" y="5143"/>
                    <a:pt x="2222" y="3048"/>
                    <a:pt x="0" y="2006"/>
                  </a:cubicBezTo>
                  <a:lnTo>
                    <a:pt x="168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0" name="Shape 17712">
              <a:extLst>
                <a:ext uri="{FF2B5EF4-FFF2-40B4-BE49-F238E27FC236}">
                  <a16:creationId xmlns:a16="http://schemas.microsoft.com/office/drawing/2014/main" id="{552594AB-19BD-4278-8B2F-DFD39B221E22}"/>
                </a:ext>
              </a:extLst>
            </p:cNvPr>
            <p:cNvSpPr/>
            <p:nvPr/>
          </p:nvSpPr>
          <p:spPr>
            <a:xfrm>
              <a:off x="4538281" y="1362547"/>
              <a:ext cx="33693" cy="5423"/>
            </a:xfrm>
            <a:custGeom>
              <a:avLst/>
              <a:gdLst/>
              <a:ahLst/>
              <a:cxnLst/>
              <a:rect l="0" t="0" r="0" b="0"/>
              <a:pathLst>
                <a:path w="33693" h="5423">
                  <a:moveTo>
                    <a:pt x="0" y="902"/>
                  </a:moveTo>
                  <a:cubicBezTo>
                    <a:pt x="29363" y="0"/>
                    <a:pt x="33693" y="4534"/>
                    <a:pt x="4331" y="5423"/>
                  </a:cubicBezTo>
                  <a:cubicBezTo>
                    <a:pt x="19736" y="3201"/>
                    <a:pt x="8611" y="2311"/>
                    <a:pt x="0" y="90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1" name="Shape 17713">
              <a:extLst>
                <a:ext uri="{FF2B5EF4-FFF2-40B4-BE49-F238E27FC236}">
                  <a16:creationId xmlns:a16="http://schemas.microsoft.com/office/drawing/2014/main" id="{6ACCC7B4-54B1-406A-93BD-0208ED4C7328}"/>
                </a:ext>
              </a:extLst>
            </p:cNvPr>
            <p:cNvSpPr/>
            <p:nvPr/>
          </p:nvSpPr>
          <p:spPr>
            <a:xfrm>
              <a:off x="4614172" y="1378910"/>
              <a:ext cx="21641" cy="2746"/>
            </a:xfrm>
            <a:custGeom>
              <a:avLst/>
              <a:gdLst/>
              <a:ahLst/>
              <a:cxnLst/>
              <a:rect l="0" t="0" r="0" b="0"/>
              <a:pathLst>
                <a:path w="21641" h="2746">
                  <a:moveTo>
                    <a:pt x="2533" y="110"/>
                  </a:moveTo>
                  <a:cubicBezTo>
                    <a:pt x="7306" y="0"/>
                    <a:pt x="17917" y="1384"/>
                    <a:pt x="21641" y="574"/>
                  </a:cubicBezTo>
                  <a:lnTo>
                    <a:pt x="11684" y="2746"/>
                  </a:lnTo>
                  <a:lnTo>
                    <a:pt x="178" y="853"/>
                  </a:lnTo>
                  <a:cubicBezTo>
                    <a:pt x="0" y="349"/>
                    <a:pt x="942" y="146"/>
                    <a:pt x="2533" y="11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2" name="Shape 17714">
              <a:extLst>
                <a:ext uri="{FF2B5EF4-FFF2-40B4-BE49-F238E27FC236}">
                  <a16:creationId xmlns:a16="http://schemas.microsoft.com/office/drawing/2014/main" id="{74C3F427-8F0E-488B-B4C8-B8B13FF03C29}"/>
                </a:ext>
              </a:extLst>
            </p:cNvPr>
            <p:cNvSpPr/>
            <p:nvPr/>
          </p:nvSpPr>
          <p:spPr>
            <a:xfrm>
              <a:off x="4421894" y="1357371"/>
              <a:ext cx="18605" cy="5410"/>
            </a:xfrm>
            <a:custGeom>
              <a:avLst/>
              <a:gdLst/>
              <a:ahLst/>
              <a:cxnLst/>
              <a:rect l="0" t="0" r="0" b="0"/>
              <a:pathLst>
                <a:path w="18605" h="5410">
                  <a:moveTo>
                    <a:pt x="965" y="0"/>
                  </a:moveTo>
                  <a:cubicBezTo>
                    <a:pt x="1740" y="2032"/>
                    <a:pt x="12776" y="2896"/>
                    <a:pt x="18605" y="3835"/>
                  </a:cubicBezTo>
                  <a:lnTo>
                    <a:pt x="7264" y="5410"/>
                  </a:lnTo>
                  <a:cubicBezTo>
                    <a:pt x="6121" y="3658"/>
                    <a:pt x="0" y="1372"/>
                    <a:pt x="96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3" name="Shape 17715">
              <a:extLst>
                <a:ext uri="{FF2B5EF4-FFF2-40B4-BE49-F238E27FC236}">
                  <a16:creationId xmlns:a16="http://schemas.microsoft.com/office/drawing/2014/main" id="{0ABBE911-CE6F-4870-9466-03AB4412A6D9}"/>
                </a:ext>
              </a:extLst>
            </p:cNvPr>
            <p:cNvSpPr/>
            <p:nvPr/>
          </p:nvSpPr>
          <p:spPr>
            <a:xfrm>
              <a:off x="4412203" y="1362786"/>
              <a:ext cx="17919" cy="2642"/>
            </a:xfrm>
            <a:custGeom>
              <a:avLst/>
              <a:gdLst/>
              <a:ahLst/>
              <a:cxnLst/>
              <a:rect l="0" t="0" r="0" b="0"/>
              <a:pathLst>
                <a:path w="17919" h="2642">
                  <a:moveTo>
                    <a:pt x="16954" y="0"/>
                  </a:moveTo>
                  <a:cubicBezTo>
                    <a:pt x="17919" y="1511"/>
                    <a:pt x="15138" y="2642"/>
                    <a:pt x="0" y="2362"/>
                  </a:cubicBezTo>
                  <a:lnTo>
                    <a:pt x="16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4" name="Shape 17716">
              <a:extLst>
                <a:ext uri="{FF2B5EF4-FFF2-40B4-BE49-F238E27FC236}">
                  <a16:creationId xmlns:a16="http://schemas.microsoft.com/office/drawing/2014/main" id="{5F66F6CD-4F8B-473F-9A0C-632BDF1473B6}"/>
                </a:ext>
              </a:extLst>
            </p:cNvPr>
            <p:cNvSpPr/>
            <p:nvPr/>
          </p:nvSpPr>
          <p:spPr>
            <a:xfrm>
              <a:off x="4495803" y="1367640"/>
              <a:ext cx="33236" cy="5016"/>
            </a:xfrm>
            <a:custGeom>
              <a:avLst/>
              <a:gdLst/>
              <a:ahLst/>
              <a:cxnLst/>
              <a:rect l="0" t="0" r="0" b="0"/>
              <a:pathLst>
                <a:path w="33236" h="5016">
                  <a:moveTo>
                    <a:pt x="33236" y="0"/>
                  </a:moveTo>
                  <a:lnTo>
                    <a:pt x="5372" y="4953"/>
                  </a:lnTo>
                  <a:lnTo>
                    <a:pt x="0" y="5016"/>
                  </a:lnTo>
                  <a:lnTo>
                    <a:pt x="3323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5" name="Shape 17717">
              <a:extLst>
                <a:ext uri="{FF2B5EF4-FFF2-40B4-BE49-F238E27FC236}">
                  <a16:creationId xmlns:a16="http://schemas.microsoft.com/office/drawing/2014/main" id="{7F3F2191-C4E4-43E1-AF95-48DD1E66B9F7}"/>
                </a:ext>
              </a:extLst>
            </p:cNvPr>
            <p:cNvSpPr/>
            <p:nvPr/>
          </p:nvSpPr>
          <p:spPr>
            <a:xfrm>
              <a:off x="4350562" y="1354014"/>
              <a:ext cx="17119" cy="4800"/>
            </a:xfrm>
            <a:custGeom>
              <a:avLst/>
              <a:gdLst/>
              <a:ahLst/>
              <a:cxnLst/>
              <a:rect l="0" t="0" r="0" b="0"/>
              <a:pathLst>
                <a:path w="17119" h="4800">
                  <a:moveTo>
                    <a:pt x="17119" y="0"/>
                  </a:moveTo>
                  <a:lnTo>
                    <a:pt x="7506" y="3175"/>
                  </a:lnTo>
                  <a:lnTo>
                    <a:pt x="0" y="4800"/>
                  </a:lnTo>
                  <a:lnTo>
                    <a:pt x="171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6" name="Shape 17718">
              <a:extLst>
                <a:ext uri="{FF2B5EF4-FFF2-40B4-BE49-F238E27FC236}">
                  <a16:creationId xmlns:a16="http://schemas.microsoft.com/office/drawing/2014/main" id="{A9F095C4-47DE-401B-B072-55AE00BC90ED}"/>
                </a:ext>
              </a:extLst>
            </p:cNvPr>
            <p:cNvSpPr/>
            <p:nvPr/>
          </p:nvSpPr>
          <p:spPr>
            <a:xfrm>
              <a:off x="4282251" y="1351680"/>
              <a:ext cx="39967" cy="6071"/>
            </a:xfrm>
            <a:custGeom>
              <a:avLst/>
              <a:gdLst/>
              <a:ahLst/>
              <a:cxnLst/>
              <a:rect l="0" t="0" r="0" b="0"/>
              <a:pathLst>
                <a:path w="39967" h="6071">
                  <a:moveTo>
                    <a:pt x="30620" y="0"/>
                  </a:moveTo>
                  <a:cubicBezTo>
                    <a:pt x="23101" y="1613"/>
                    <a:pt x="39967" y="3442"/>
                    <a:pt x="32855" y="6071"/>
                  </a:cubicBezTo>
                  <a:cubicBezTo>
                    <a:pt x="19710" y="3911"/>
                    <a:pt x="9551" y="3620"/>
                    <a:pt x="0" y="4750"/>
                  </a:cubicBezTo>
                  <a:cubicBezTo>
                    <a:pt x="8979" y="2718"/>
                    <a:pt x="18948" y="457"/>
                    <a:pt x="306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7" name="Shape 17719">
              <a:extLst>
                <a:ext uri="{FF2B5EF4-FFF2-40B4-BE49-F238E27FC236}">
                  <a16:creationId xmlns:a16="http://schemas.microsoft.com/office/drawing/2014/main" id="{4D7D69BB-B754-4B69-B4B4-BF6446B3E00C}"/>
                </a:ext>
              </a:extLst>
            </p:cNvPr>
            <p:cNvSpPr/>
            <p:nvPr/>
          </p:nvSpPr>
          <p:spPr>
            <a:xfrm>
              <a:off x="4267196" y="1356431"/>
              <a:ext cx="15062" cy="2972"/>
            </a:xfrm>
            <a:custGeom>
              <a:avLst/>
              <a:gdLst/>
              <a:ahLst/>
              <a:cxnLst/>
              <a:rect l="0" t="0" r="0" b="0"/>
              <a:pathLst>
                <a:path w="15062" h="2972">
                  <a:moveTo>
                    <a:pt x="0" y="2972"/>
                  </a:moveTo>
                  <a:cubicBezTo>
                    <a:pt x="5016" y="1486"/>
                    <a:pt x="9995" y="622"/>
                    <a:pt x="1506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8" name="Shape 17720">
              <a:extLst>
                <a:ext uri="{FF2B5EF4-FFF2-40B4-BE49-F238E27FC236}">
                  <a16:creationId xmlns:a16="http://schemas.microsoft.com/office/drawing/2014/main" id="{C25B508A-9A50-472B-BAC7-CAF0210760BE}"/>
                </a:ext>
              </a:extLst>
            </p:cNvPr>
            <p:cNvSpPr/>
            <p:nvPr/>
          </p:nvSpPr>
          <p:spPr>
            <a:xfrm>
              <a:off x="4369959" y="1360541"/>
              <a:ext cx="13348" cy="3924"/>
            </a:xfrm>
            <a:custGeom>
              <a:avLst/>
              <a:gdLst/>
              <a:ahLst/>
              <a:cxnLst/>
              <a:rect l="0" t="0" r="0" b="0"/>
              <a:pathLst>
                <a:path w="13348" h="3924">
                  <a:moveTo>
                    <a:pt x="0" y="0"/>
                  </a:moveTo>
                  <a:cubicBezTo>
                    <a:pt x="9512" y="914"/>
                    <a:pt x="12040" y="3099"/>
                    <a:pt x="13348" y="3924"/>
                  </a:cubicBezTo>
                  <a:cubicBezTo>
                    <a:pt x="11011" y="3899"/>
                    <a:pt x="8699" y="3873"/>
                    <a:pt x="6667" y="3861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49" name="Shape 17721">
              <a:extLst>
                <a:ext uri="{FF2B5EF4-FFF2-40B4-BE49-F238E27FC236}">
                  <a16:creationId xmlns:a16="http://schemas.microsoft.com/office/drawing/2014/main" id="{7F1D4D2A-7739-4A83-83B5-5D71D3D99589}"/>
                </a:ext>
              </a:extLst>
            </p:cNvPr>
            <p:cNvSpPr/>
            <p:nvPr/>
          </p:nvSpPr>
          <p:spPr>
            <a:xfrm>
              <a:off x="4362214" y="1364195"/>
              <a:ext cx="14643" cy="330"/>
            </a:xfrm>
            <a:custGeom>
              <a:avLst/>
              <a:gdLst/>
              <a:ahLst/>
              <a:cxnLst/>
              <a:rect l="0" t="0" r="0" b="0"/>
              <a:pathLst>
                <a:path w="14643" h="330">
                  <a:moveTo>
                    <a:pt x="0" y="0"/>
                  </a:moveTo>
                  <a:cubicBezTo>
                    <a:pt x="2159" y="26"/>
                    <a:pt x="7176" y="102"/>
                    <a:pt x="14415" y="203"/>
                  </a:cubicBezTo>
                  <a:lnTo>
                    <a:pt x="14643" y="330"/>
                  </a:lnTo>
                  <a:cubicBezTo>
                    <a:pt x="6261" y="140"/>
                    <a:pt x="1842" y="3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0" name="Shape 17722">
              <a:extLst>
                <a:ext uri="{FF2B5EF4-FFF2-40B4-BE49-F238E27FC236}">
                  <a16:creationId xmlns:a16="http://schemas.microsoft.com/office/drawing/2014/main" id="{1A292C0A-0E81-406A-B623-FC617D5B3D45}"/>
                </a:ext>
              </a:extLst>
            </p:cNvPr>
            <p:cNvSpPr/>
            <p:nvPr/>
          </p:nvSpPr>
          <p:spPr>
            <a:xfrm>
              <a:off x="4383313" y="1364458"/>
              <a:ext cx="1676" cy="26"/>
            </a:xfrm>
            <a:custGeom>
              <a:avLst/>
              <a:gdLst/>
              <a:ahLst/>
              <a:cxnLst/>
              <a:rect l="0" t="0" r="0" b="0"/>
              <a:pathLst>
                <a:path w="1676" h="26">
                  <a:moveTo>
                    <a:pt x="1676" y="26"/>
                  </a:move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1" name="Shape 17723">
              <a:extLst>
                <a:ext uri="{FF2B5EF4-FFF2-40B4-BE49-F238E27FC236}">
                  <a16:creationId xmlns:a16="http://schemas.microsoft.com/office/drawing/2014/main" id="{0DE91411-9220-49B0-B042-ADAC9603EE60}"/>
                </a:ext>
              </a:extLst>
            </p:cNvPr>
            <p:cNvSpPr/>
            <p:nvPr/>
          </p:nvSpPr>
          <p:spPr>
            <a:xfrm>
              <a:off x="4425973" y="1369093"/>
              <a:ext cx="30734" cy="7772"/>
            </a:xfrm>
            <a:custGeom>
              <a:avLst/>
              <a:gdLst/>
              <a:ahLst/>
              <a:cxnLst/>
              <a:rect l="0" t="0" r="0" b="0"/>
              <a:pathLst>
                <a:path w="30734" h="7772">
                  <a:moveTo>
                    <a:pt x="30734" y="0"/>
                  </a:moveTo>
                  <a:cubicBezTo>
                    <a:pt x="15735" y="3251"/>
                    <a:pt x="27255" y="5131"/>
                    <a:pt x="20104" y="7772"/>
                  </a:cubicBezTo>
                  <a:cubicBezTo>
                    <a:pt x="0" y="4483"/>
                    <a:pt x="20777" y="2159"/>
                    <a:pt x="3073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2" name="Shape 17724">
              <a:extLst>
                <a:ext uri="{FF2B5EF4-FFF2-40B4-BE49-F238E27FC236}">
                  <a16:creationId xmlns:a16="http://schemas.microsoft.com/office/drawing/2014/main" id="{AC4D43B7-C2C8-4C1B-980B-1A812D069DDE}"/>
                </a:ext>
              </a:extLst>
            </p:cNvPr>
            <p:cNvSpPr/>
            <p:nvPr/>
          </p:nvSpPr>
          <p:spPr>
            <a:xfrm>
              <a:off x="4393271" y="1366609"/>
              <a:ext cx="19355" cy="3594"/>
            </a:xfrm>
            <a:custGeom>
              <a:avLst/>
              <a:gdLst/>
              <a:ahLst/>
              <a:cxnLst/>
              <a:rect l="0" t="0" r="0" b="0"/>
              <a:pathLst>
                <a:path w="19355" h="3594">
                  <a:moveTo>
                    <a:pt x="19355" y="0"/>
                  </a:moveTo>
                  <a:cubicBezTo>
                    <a:pt x="14415" y="1080"/>
                    <a:pt x="17666" y="2566"/>
                    <a:pt x="18021" y="3594"/>
                  </a:cubicBezTo>
                  <a:lnTo>
                    <a:pt x="0" y="2705"/>
                  </a:lnTo>
                  <a:lnTo>
                    <a:pt x="1935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3" name="Shape 17725">
              <a:extLst>
                <a:ext uri="{FF2B5EF4-FFF2-40B4-BE49-F238E27FC236}">
                  <a16:creationId xmlns:a16="http://schemas.microsoft.com/office/drawing/2014/main" id="{14B7108A-4731-4D8D-A2BB-0ACDFA05F7B6}"/>
                </a:ext>
              </a:extLst>
            </p:cNvPr>
            <p:cNvSpPr/>
            <p:nvPr/>
          </p:nvSpPr>
          <p:spPr>
            <a:xfrm>
              <a:off x="4384452" y="1368992"/>
              <a:ext cx="8827" cy="1550"/>
            </a:xfrm>
            <a:custGeom>
              <a:avLst/>
              <a:gdLst/>
              <a:ahLst/>
              <a:cxnLst/>
              <a:rect l="0" t="0" r="0" b="0"/>
              <a:pathLst>
                <a:path w="8827" h="1550">
                  <a:moveTo>
                    <a:pt x="2134" y="0"/>
                  </a:moveTo>
                  <a:lnTo>
                    <a:pt x="8827" y="330"/>
                  </a:lnTo>
                  <a:lnTo>
                    <a:pt x="0" y="1550"/>
                  </a:lnTo>
                  <a:lnTo>
                    <a:pt x="213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4" name="Shape 17726">
              <a:extLst>
                <a:ext uri="{FF2B5EF4-FFF2-40B4-BE49-F238E27FC236}">
                  <a16:creationId xmlns:a16="http://schemas.microsoft.com/office/drawing/2014/main" id="{D761F8EA-12A4-409F-B656-5B11CF59BB6C}"/>
                </a:ext>
              </a:extLst>
            </p:cNvPr>
            <p:cNvSpPr/>
            <p:nvPr/>
          </p:nvSpPr>
          <p:spPr>
            <a:xfrm>
              <a:off x="4272141" y="1362885"/>
              <a:ext cx="36944" cy="3403"/>
            </a:xfrm>
            <a:custGeom>
              <a:avLst/>
              <a:gdLst/>
              <a:ahLst/>
              <a:cxnLst/>
              <a:rect l="0" t="0" r="0" b="0"/>
              <a:pathLst>
                <a:path w="36944" h="3403">
                  <a:moveTo>
                    <a:pt x="25908" y="140"/>
                  </a:moveTo>
                  <a:cubicBezTo>
                    <a:pt x="36944" y="0"/>
                    <a:pt x="32512" y="2172"/>
                    <a:pt x="31090" y="3391"/>
                  </a:cubicBezTo>
                  <a:cubicBezTo>
                    <a:pt x="20968" y="3403"/>
                    <a:pt x="10313" y="2997"/>
                    <a:pt x="0" y="2235"/>
                  </a:cubicBezTo>
                  <a:cubicBezTo>
                    <a:pt x="9614" y="1956"/>
                    <a:pt x="18136" y="1816"/>
                    <a:pt x="25908" y="14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5" name="Shape 17727">
              <a:extLst>
                <a:ext uri="{FF2B5EF4-FFF2-40B4-BE49-F238E27FC236}">
                  <a16:creationId xmlns:a16="http://schemas.microsoft.com/office/drawing/2014/main" id="{6F6662A5-2432-4931-824D-716C848B3EE7}"/>
                </a:ext>
              </a:extLst>
            </p:cNvPr>
            <p:cNvSpPr/>
            <p:nvPr/>
          </p:nvSpPr>
          <p:spPr>
            <a:xfrm>
              <a:off x="4334622" y="1364093"/>
              <a:ext cx="1918" cy="660"/>
            </a:xfrm>
            <a:custGeom>
              <a:avLst/>
              <a:gdLst/>
              <a:ahLst/>
              <a:cxnLst/>
              <a:rect l="0" t="0" r="0" b="0"/>
              <a:pathLst>
                <a:path w="1918" h="660">
                  <a:moveTo>
                    <a:pt x="0" y="216"/>
                  </a:moveTo>
                  <a:cubicBezTo>
                    <a:pt x="1067" y="546"/>
                    <a:pt x="1918" y="660"/>
                    <a:pt x="172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6" name="Shape 17728">
              <a:extLst>
                <a:ext uri="{FF2B5EF4-FFF2-40B4-BE49-F238E27FC236}">
                  <a16:creationId xmlns:a16="http://schemas.microsoft.com/office/drawing/2014/main" id="{8998A127-1E0F-4772-8595-11CD2472DD3C}"/>
                </a:ext>
              </a:extLst>
            </p:cNvPr>
            <p:cNvSpPr/>
            <p:nvPr/>
          </p:nvSpPr>
          <p:spPr>
            <a:xfrm>
              <a:off x="4177462" y="1365076"/>
              <a:ext cx="1880" cy="711"/>
            </a:xfrm>
            <a:custGeom>
              <a:avLst/>
              <a:gdLst/>
              <a:ahLst/>
              <a:cxnLst/>
              <a:rect l="0" t="0" r="0" b="0"/>
              <a:pathLst>
                <a:path w="1880" h="711">
                  <a:moveTo>
                    <a:pt x="0" y="0"/>
                  </a:moveTo>
                  <a:lnTo>
                    <a:pt x="1880" y="51"/>
                  </a:lnTo>
                  <a:lnTo>
                    <a:pt x="1524" y="71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7" name="Shape 17729">
              <a:extLst>
                <a:ext uri="{FF2B5EF4-FFF2-40B4-BE49-F238E27FC236}">
                  <a16:creationId xmlns:a16="http://schemas.microsoft.com/office/drawing/2014/main" id="{CE1CE62F-C4A8-4590-8048-2D2C6630B967}"/>
                </a:ext>
              </a:extLst>
            </p:cNvPr>
            <p:cNvSpPr/>
            <p:nvPr/>
          </p:nvSpPr>
          <p:spPr>
            <a:xfrm>
              <a:off x="4302455" y="1365602"/>
              <a:ext cx="19279" cy="2146"/>
            </a:xfrm>
            <a:custGeom>
              <a:avLst/>
              <a:gdLst/>
              <a:ahLst/>
              <a:cxnLst/>
              <a:rect l="0" t="0" r="0" b="0"/>
              <a:pathLst>
                <a:path w="19279" h="2146">
                  <a:moveTo>
                    <a:pt x="19279" y="0"/>
                  </a:moveTo>
                  <a:cubicBezTo>
                    <a:pt x="14872" y="1194"/>
                    <a:pt x="10236" y="2146"/>
                    <a:pt x="2502" y="1397"/>
                  </a:cubicBezTo>
                  <a:cubicBezTo>
                    <a:pt x="0" y="1588"/>
                    <a:pt x="127" y="1219"/>
                    <a:pt x="775" y="673"/>
                  </a:cubicBezTo>
                  <a:cubicBezTo>
                    <a:pt x="7353" y="648"/>
                    <a:pt x="13487" y="393"/>
                    <a:pt x="1927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8" name="Shape 17730">
              <a:extLst>
                <a:ext uri="{FF2B5EF4-FFF2-40B4-BE49-F238E27FC236}">
                  <a16:creationId xmlns:a16="http://schemas.microsoft.com/office/drawing/2014/main" id="{88178B16-739C-4EDB-83E9-FAF6BC797D3E}"/>
                </a:ext>
              </a:extLst>
            </p:cNvPr>
            <p:cNvSpPr/>
            <p:nvPr/>
          </p:nvSpPr>
          <p:spPr>
            <a:xfrm>
              <a:off x="4240777" y="1360202"/>
              <a:ext cx="13411" cy="3137"/>
            </a:xfrm>
            <a:custGeom>
              <a:avLst/>
              <a:gdLst/>
              <a:ahLst/>
              <a:cxnLst/>
              <a:rect l="0" t="0" r="0" b="0"/>
              <a:pathLst>
                <a:path w="13411" h="3137">
                  <a:moveTo>
                    <a:pt x="0" y="1003"/>
                  </a:moveTo>
                  <a:cubicBezTo>
                    <a:pt x="1435" y="0"/>
                    <a:pt x="9474" y="1918"/>
                    <a:pt x="13411" y="3137"/>
                  </a:cubicBezTo>
                  <a:cubicBezTo>
                    <a:pt x="8611" y="2502"/>
                    <a:pt x="4039" y="1816"/>
                    <a:pt x="0" y="100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59" name="Shape 17731">
              <a:extLst>
                <a:ext uri="{FF2B5EF4-FFF2-40B4-BE49-F238E27FC236}">
                  <a16:creationId xmlns:a16="http://schemas.microsoft.com/office/drawing/2014/main" id="{00BF95F2-7B35-4B8D-B2D0-5C384BEDD63F}"/>
                </a:ext>
              </a:extLst>
            </p:cNvPr>
            <p:cNvSpPr/>
            <p:nvPr/>
          </p:nvSpPr>
          <p:spPr>
            <a:xfrm>
              <a:off x="4330629" y="1362242"/>
              <a:ext cx="2540" cy="1003"/>
            </a:xfrm>
            <a:custGeom>
              <a:avLst/>
              <a:gdLst/>
              <a:ahLst/>
              <a:cxnLst/>
              <a:rect l="0" t="0" r="0" b="0"/>
              <a:pathLst>
                <a:path w="2540" h="1003">
                  <a:moveTo>
                    <a:pt x="1384" y="1003"/>
                  </a:moveTo>
                  <a:cubicBezTo>
                    <a:pt x="317" y="407"/>
                    <a:pt x="0" y="0"/>
                    <a:pt x="2540" y="83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0" name="Shape 17732">
              <a:extLst>
                <a:ext uri="{FF2B5EF4-FFF2-40B4-BE49-F238E27FC236}">
                  <a16:creationId xmlns:a16="http://schemas.microsoft.com/office/drawing/2014/main" id="{DCBEC01A-273E-4B68-A418-C42B320F4E69}"/>
                </a:ext>
              </a:extLst>
            </p:cNvPr>
            <p:cNvSpPr/>
            <p:nvPr/>
          </p:nvSpPr>
          <p:spPr>
            <a:xfrm>
              <a:off x="4321739" y="1363246"/>
              <a:ext cx="12878" cy="2362"/>
            </a:xfrm>
            <a:custGeom>
              <a:avLst/>
              <a:gdLst/>
              <a:ahLst/>
              <a:cxnLst/>
              <a:rect l="0" t="0" r="0" b="0"/>
              <a:pathLst>
                <a:path w="12878" h="2362">
                  <a:moveTo>
                    <a:pt x="10274" y="0"/>
                  </a:moveTo>
                  <a:cubicBezTo>
                    <a:pt x="10960" y="381"/>
                    <a:pt x="11925" y="800"/>
                    <a:pt x="12878" y="1067"/>
                  </a:cubicBezTo>
                  <a:cubicBezTo>
                    <a:pt x="9093" y="1638"/>
                    <a:pt x="4724" y="2057"/>
                    <a:pt x="0" y="2362"/>
                  </a:cubicBezTo>
                  <a:cubicBezTo>
                    <a:pt x="3149" y="1511"/>
                    <a:pt x="6286" y="559"/>
                    <a:pt x="1027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1" name="Shape 17733">
              <a:extLst>
                <a:ext uri="{FF2B5EF4-FFF2-40B4-BE49-F238E27FC236}">
                  <a16:creationId xmlns:a16="http://schemas.microsoft.com/office/drawing/2014/main" id="{79577DA2-5177-4D44-A03C-D98BF88791DC}"/>
                </a:ext>
              </a:extLst>
            </p:cNvPr>
            <p:cNvSpPr/>
            <p:nvPr/>
          </p:nvSpPr>
          <p:spPr>
            <a:xfrm>
              <a:off x="4124343" y="1365789"/>
              <a:ext cx="81064" cy="24105"/>
            </a:xfrm>
            <a:custGeom>
              <a:avLst/>
              <a:gdLst/>
              <a:ahLst/>
              <a:cxnLst/>
              <a:rect l="0" t="0" r="0" b="0"/>
              <a:pathLst>
                <a:path w="81064" h="24105">
                  <a:moveTo>
                    <a:pt x="54648" y="0"/>
                  </a:moveTo>
                  <a:cubicBezTo>
                    <a:pt x="69748" y="6591"/>
                    <a:pt x="81064" y="18377"/>
                    <a:pt x="63767" y="21057"/>
                  </a:cubicBezTo>
                  <a:cubicBezTo>
                    <a:pt x="46177" y="17221"/>
                    <a:pt x="25819" y="20523"/>
                    <a:pt x="24447" y="24105"/>
                  </a:cubicBezTo>
                  <a:cubicBezTo>
                    <a:pt x="18694" y="23178"/>
                    <a:pt x="26200" y="21539"/>
                    <a:pt x="25819" y="20523"/>
                  </a:cubicBezTo>
                  <a:lnTo>
                    <a:pt x="5131" y="22835"/>
                  </a:lnTo>
                  <a:cubicBezTo>
                    <a:pt x="0" y="16282"/>
                    <a:pt x="39751" y="14237"/>
                    <a:pt x="29997" y="9779"/>
                  </a:cubicBezTo>
                  <a:cubicBezTo>
                    <a:pt x="41465" y="11671"/>
                    <a:pt x="37211" y="14783"/>
                    <a:pt x="60782" y="12941"/>
                  </a:cubicBezTo>
                  <a:cubicBezTo>
                    <a:pt x="75806" y="9703"/>
                    <a:pt x="42532" y="7074"/>
                    <a:pt x="36309" y="5118"/>
                  </a:cubicBezTo>
                  <a:cubicBezTo>
                    <a:pt x="54115" y="3010"/>
                    <a:pt x="54115" y="1562"/>
                    <a:pt x="5464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2" name="Shape 17734">
              <a:extLst>
                <a:ext uri="{FF2B5EF4-FFF2-40B4-BE49-F238E27FC236}">
                  <a16:creationId xmlns:a16="http://schemas.microsoft.com/office/drawing/2014/main" id="{8BE289DB-5CD0-403B-9466-0C837B0F4CE5}"/>
                </a:ext>
              </a:extLst>
            </p:cNvPr>
            <p:cNvSpPr/>
            <p:nvPr/>
          </p:nvSpPr>
          <p:spPr>
            <a:xfrm>
              <a:off x="4179338" y="1360856"/>
              <a:ext cx="40907" cy="5296"/>
            </a:xfrm>
            <a:custGeom>
              <a:avLst/>
              <a:gdLst/>
              <a:ahLst/>
              <a:cxnLst/>
              <a:rect l="0" t="0" r="0" b="0"/>
              <a:pathLst>
                <a:path w="40907" h="5296">
                  <a:moveTo>
                    <a:pt x="15558" y="0"/>
                  </a:moveTo>
                  <a:cubicBezTo>
                    <a:pt x="26569" y="2806"/>
                    <a:pt x="32550" y="4229"/>
                    <a:pt x="40907" y="4851"/>
                  </a:cubicBezTo>
                  <a:lnTo>
                    <a:pt x="33579" y="5296"/>
                  </a:lnTo>
                  <a:lnTo>
                    <a:pt x="36081" y="4763"/>
                  </a:lnTo>
                  <a:lnTo>
                    <a:pt x="0" y="4267"/>
                  </a:lnTo>
                  <a:cubicBezTo>
                    <a:pt x="838" y="3073"/>
                    <a:pt x="3366" y="1740"/>
                    <a:pt x="15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3" name="Shape 17735">
              <a:extLst>
                <a:ext uri="{FF2B5EF4-FFF2-40B4-BE49-F238E27FC236}">
                  <a16:creationId xmlns:a16="http://schemas.microsoft.com/office/drawing/2014/main" id="{8213095B-85A1-44F3-9EB9-582E83DC6F9D}"/>
                </a:ext>
              </a:extLst>
            </p:cNvPr>
            <p:cNvSpPr/>
            <p:nvPr/>
          </p:nvSpPr>
          <p:spPr>
            <a:xfrm>
              <a:off x="4220241" y="1363329"/>
              <a:ext cx="58229" cy="12141"/>
            </a:xfrm>
            <a:custGeom>
              <a:avLst/>
              <a:gdLst/>
              <a:ahLst/>
              <a:cxnLst/>
              <a:rect l="0" t="0" r="0" b="0"/>
              <a:pathLst>
                <a:path w="58229" h="12141">
                  <a:moveTo>
                    <a:pt x="33947" y="0"/>
                  </a:moveTo>
                  <a:cubicBezTo>
                    <a:pt x="39637" y="724"/>
                    <a:pt x="45657" y="1308"/>
                    <a:pt x="51905" y="1791"/>
                  </a:cubicBezTo>
                  <a:cubicBezTo>
                    <a:pt x="46101" y="1943"/>
                    <a:pt x="39980" y="2146"/>
                    <a:pt x="33160" y="2807"/>
                  </a:cubicBezTo>
                  <a:cubicBezTo>
                    <a:pt x="58229" y="5017"/>
                    <a:pt x="13564" y="8153"/>
                    <a:pt x="48260" y="7188"/>
                  </a:cubicBezTo>
                  <a:cubicBezTo>
                    <a:pt x="35420" y="8877"/>
                    <a:pt x="41846" y="11862"/>
                    <a:pt x="20345" y="12141"/>
                  </a:cubicBezTo>
                  <a:cubicBezTo>
                    <a:pt x="9576" y="7925"/>
                    <a:pt x="27165" y="6261"/>
                    <a:pt x="32893" y="2362"/>
                  </a:cubicBezTo>
                  <a:cubicBezTo>
                    <a:pt x="16561" y="2807"/>
                    <a:pt x="7353" y="2934"/>
                    <a:pt x="0" y="2375"/>
                  </a:cubicBezTo>
                  <a:lnTo>
                    <a:pt x="34747" y="241"/>
                  </a:lnTo>
                  <a:lnTo>
                    <a:pt x="34874" y="292"/>
                  </a:lnTo>
                  <a:lnTo>
                    <a:pt x="34455" y="876"/>
                  </a:lnTo>
                  <a:cubicBezTo>
                    <a:pt x="31305" y="1334"/>
                    <a:pt x="22835" y="1537"/>
                    <a:pt x="32893" y="2349"/>
                  </a:cubicBezTo>
                  <a:lnTo>
                    <a:pt x="34455" y="876"/>
                  </a:lnTo>
                  <a:lnTo>
                    <a:pt x="35179" y="788"/>
                  </a:lnTo>
                  <a:cubicBezTo>
                    <a:pt x="36868" y="1067"/>
                    <a:pt x="36373" y="788"/>
                    <a:pt x="34874" y="292"/>
                  </a:cubicBezTo>
                  <a:lnTo>
                    <a:pt x="34912" y="229"/>
                  </a:lnTo>
                  <a:lnTo>
                    <a:pt x="34747" y="241"/>
                  </a:lnTo>
                  <a:lnTo>
                    <a:pt x="3394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4" name="Shape 17736">
              <a:extLst>
                <a:ext uri="{FF2B5EF4-FFF2-40B4-BE49-F238E27FC236}">
                  <a16:creationId xmlns:a16="http://schemas.microsoft.com/office/drawing/2014/main" id="{0E038930-E42E-4A00-B5EC-B6BD56500283}"/>
                </a:ext>
              </a:extLst>
            </p:cNvPr>
            <p:cNvSpPr/>
            <p:nvPr/>
          </p:nvSpPr>
          <p:spPr>
            <a:xfrm>
              <a:off x="4423330" y="1384347"/>
              <a:ext cx="4204" cy="902"/>
            </a:xfrm>
            <a:custGeom>
              <a:avLst/>
              <a:gdLst/>
              <a:ahLst/>
              <a:cxnLst/>
              <a:rect l="0" t="0" r="0" b="0"/>
              <a:pathLst>
                <a:path w="4204" h="902">
                  <a:moveTo>
                    <a:pt x="3099" y="0"/>
                  </a:moveTo>
                  <a:cubicBezTo>
                    <a:pt x="3175" y="279"/>
                    <a:pt x="3124" y="559"/>
                    <a:pt x="4204" y="902"/>
                  </a:cubicBezTo>
                  <a:cubicBezTo>
                    <a:pt x="0" y="800"/>
                    <a:pt x="851" y="483"/>
                    <a:pt x="30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5" name="Shape 17737">
              <a:extLst>
                <a:ext uri="{FF2B5EF4-FFF2-40B4-BE49-F238E27FC236}">
                  <a16:creationId xmlns:a16="http://schemas.microsoft.com/office/drawing/2014/main" id="{44483618-2DBB-4522-A207-E6FBB0BD7DEF}"/>
                </a:ext>
              </a:extLst>
            </p:cNvPr>
            <p:cNvSpPr/>
            <p:nvPr/>
          </p:nvSpPr>
          <p:spPr>
            <a:xfrm>
              <a:off x="4393798" y="1373454"/>
              <a:ext cx="49949" cy="10897"/>
            </a:xfrm>
            <a:custGeom>
              <a:avLst/>
              <a:gdLst/>
              <a:ahLst/>
              <a:cxnLst/>
              <a:rect l="0" t="0" r="0" b="0"/>
              <a:pathLst>
                <a:path w="49949" h="10897">
                  <a:moveTo>
                    <a:pt x="2451" y="0"/>
                  </a:moveTo>
                  <a:cubicBezTo>
                    <a:pt x="0" y="521"/>
                    <a:pt x="17983" y="5385"/>
                    <a:pt x="31966" y="6731"/>
                  </a:cubicBezTo>
                  <a:lnTo>
                    <a:pt x="34430" y="6198"/>
                  </a:lnTo>
                  <a:cubicBezTo>
                    <a:pt x="49949" y="8090"/>
                    <a:pt x="37579" y="9855"/>
                    <a:pt x="32626" y="10897"/>
                  </a:cubicBezTo>
                  <a:cubicBezTo>
                    <a:pt x="32245" y="9601"/>
                    <a:pt x="39421" y="8916"/>
                    <a:pt x="32283" y="7734"/>
                  </a:cubicBezTo>
                  <a:cubicBezTo>
                    <a:pt x="24067" y="7341"/>
                    <a:pt x="21971" y="8903"/>
                    <a:pt x="19444" y="9436"/>
                  </a:cubicBezTo>
                  <a:cubicBezTo>
                    <a:pt x="10135" y="5995"/>
                    <a:pt x="6528" y="3505"/>
                    <a:pt x="24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6" name="Shape 17738">
              <a:extLst>
                <a:ext uri="{FF2B5EF4-FFF2-40B4-BE49-F238E27FC236}">
                  <a16:creationId xmlns:a16="http://schemas.microsoft.com/office/drawing/2014/main" id="{84F8BB59-26D8-4A34-9D7F-18BF870CF904}"/>
                </a:ext>
              </a:extLst>
            </p:cNvPr>
            <p:cNvSpPr/>
            <p:nvPr/>
          </p:nvSpPr>
          <p:spPr>
            <a:xfrm>
              <a:off x="4303246" y="1375293"/>
              <a:ext cx="30442" cy="5283"/>
            </a:xfrm>
            <a:custGeom>
              <a:avLst/>
              <a:gdLst/>
              <a:ahLst/>
              <a:cxnLst/>
              <a:rect l="0" t="0" r="0" b="0"/>
              <a:pathLst>
                <a:path w="30442" h="5283">
                  <a:moveTo>
                    <a:pt x="28943" y="0"/>
                  </a:moveTo>
                  <a:cubicBezTo>
                    <a:pt x="26898" y="1550"/>
                    <a:pt x="30442" y="4051"/>
                    <a:pt x="13995" y="3264"/>
                  </a:cubicBezTo>
                  <a:lnTo>
                    <a:pt x="14744" y="5283"/>
                  </a:lnTo>
                  <a:lnTo>
                    <a:pt x="0" y="1905"/>
                  </a:lnTo>
                  <a:lnTo>
                    <a:pt x="289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7" name="Shape 17739">
              <a:extLst>
                <a:ext uri="{FF2B5EF4-FFF2-40B4-BE49-F238E27FC236}">
                  <a16:creationId xmlns:a16="http://schemas.microsoft.com/office/drawing/2014/main" id="{F731144E-28A6-47D2-A683-E05F63C178D8}"/>
                </a:ext>
              </a:extLst>
            </p:cNvPr>
            <p:cNvSpPr/>
            <p:nvPr/>
          </p:nvSpPr>
          <p:spPr>
            <a:xfrm>
              <a:off x="4161281" y="1359033"/>
              <a:ext cx="16726" cy="5817"/>
            </a:xfrm>
            <a:custGeom>
              <a:avLst/>
              <a:gdLst/>
              <a:ahLst/>
              <a:cxnLst/>
              <a:rect l="0" t="0" r="0" b="0"/>
              <a:pathLst>
                <a:path w="16726" h="5817">
                  <a:moveTo>
                    <a:pt x="16726" y="0"/>
                  </a:moveTo>
                  <a:lnTo>
                    <a:pt x="12878" y="4115"/>
                  </a:lnTo>
                  <a:lnTo>
                    <a:pt x="0" y="5817"/>
                  </a:lnTo>
                  <a:lnTo>
                    <a:pt x="167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8" name="Shape 17740">
              <a:extLst>
                <a:ext uri="{FF2B5EF4-FFF2-40B4-BE49-F238E27FC236}">
                  <a16:creationId xmlns:a16="http://schemas.microsoft.com/office/drawing/2014/main" id="{E70B0C40-D845-4857-A33E-BBA8B03B3D38}"/>
                </a:ext>
              </a:extLst>
            </p:cNvPr>
            <p:cNvSpPr/>
            <p:nvPr/>
          </p:nvSpPr>
          <p:spPr>
            <a:xfrm>
              <a:off x="4128019" y="1360062"/>
              <a:ext cx="9919" cy="3582"/>
            </a:xfrm>
            <a:custGeom>
              <a:avLst/>
              <a:gdLst/>
              <a:ahLst/>
              <a:cxnLst/>
              <a:rect l="0" t="0" r="0" b="0"/>
              <a:pathLst>
                <a:path w="9919" h="3582">
                  <a:moveTo>
                    <a:pt x="9919" y="0"/>
                  </a:moveTo>
                  <a:lnTo>
                    <a:pt x="8522" y="3582"/>
                  </a:lnTo>
                  <a:lnTo>
                    <a:pt x="0" y="2159"/>
                  </a:lnTo>
                  <a:lnTo>
                    <a:pt x="99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69" name="Shape 17741">
              <a:extLst>
                <a:ext uri="{FF2B5EF4-FFF2-40B4-BE49-F238E27FC236}">
                  <a16:creationId xmlns:a16="http://schemas.microsoft.com/office/drawing/2014/main" id="{1E1B7B2E-8B90-4242-8204-E4F501564602}"/>
                </a:ext>
              </a:extLst>
            </p:cNvPr>
            <p:cNvSpPr/>
            <p:nvPr/>
          </p:nvSpPr>
          <p:spPr>
            <a:xfrm>
              <a:off x="2005749" y="1408055"/>
              <a:ext cx="8496" cy="1016"/>
            </a:xfrm>
            <a:custGeom>
              <a:avLst/>
              <a:gdLst/>
              <a:ahLst/>
              <a:cxnLst/>
              <a:rect l="0" t="0" r="0" b="0"/>
              <a:pathLst>
                <a:path w="8496" h="1016">
                  <a:moveTo>
                    <a:pt x="0" y="1016"/>
                  </a:moveTo>
                  <a:cubicBezTo>
                    <a:pt x="4013" y="711"/>
                    <a:pt x="6604" y="356"/>
                    <a:pt x="849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0" name="Shape 17742">
              <a:extLst>
                <a:ext uri="{FF2B5EF4-FFF2-40B4-BE49-F238E27FC236}">
                  <a16:creationId xmlns:a16="http://schemas.microsoft.com/office/drawing/2014/main" id="{64BE9705-B660-47FB-BB9E-53E03894AAD6}"/>
                </a:ext>
              </a:extLst>
            </p:cNvPr>
            <p:cNvSpPr/>
            <p:nvPr/>
          </p:nvSpPr>
          <p:spPr>
            <a:xfrm>
              <a:off x="2073301" y="1406536"/>
              <a:ext cx="4026" cy="1765"/>
            </a:xfrm>
            <a:custGeom>
              <a:avLst/>
              <a:gdLst/>
              <a:ahLst/>
              <a:cxnLst/>
              <a:rect l="0" t="0" r="0" b="0"/>
              <a:pathLst>
                <a:path w="4026" h="1765">
                  <a:moveTo>
                    <a:pt x="4026" y="0"/>
                  </a:moveTo>
                  <a:lnTo>
                    <a:pt x="2515" y="1765"/>
                  </a:lnTo>
                  <a:cubicBezTo>
                    <a:pt x="0" y="1689"/>
                    <a:pt x="1169" y="978"/>
                    <a:pt x="402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1" name="Shape 17743">
              <a:extLst>
                <a:ext uri="{FF2B5EF4-FFF2-40B4-BE49-F238E27FC236}">
                  <a16:creationId xmlns:a16="http://schemas.microsoft.com/office/drawing/2014/main" id="{52D9FC01-4F4E-42A1-A9C0-E39EA70973A8}"/>
                </a:ext>
              </a:extLst>
            </p:cNvPr>
            <p:cNvSpPr/>
            <p:nvPr/>
          </p:nvSpPr>
          <p:spPr>
            <a:xfrm>
              <a:off x="3187783" y="1357995"/>
              <a:ext cx="25105" cy="6046"/>
            </a:xfrm>
            <a:custGeom>
              <a:avLst/>
              <a:gdLst/>
              <a:ahLst/>
              <a:cxnLst/>
              <a:rect l="0" t="0" r="0" b="0"/>
              <a:pathLst>
                <a:path w="25105" h="6046">
                  <a:moveTo>
                    <a:pt x="1861" y="84"/>
                  </a:moveTo>
                  <a:cubicBezTo>
                    <a:pt x="5697" y="0"/>
                    <a:pt x="15808" y="3540"/>
                    <a:pt x="25105" y="6046"/>
                  </a:cubicBezTo>
                  <a:cubicBezTo>
                    <a:pt x="19466" y="5207"/>
                    <a:pt x="12824" y="4763"/>
                    <a:pt x="4175" y="5474"/>
                  </a:cubicBezTo>
                  <a:lnTo>
                    <a:pt x="378" y="1550"/>
                  </a:lnTo>
                  <a:cubicBezTo>
                    <a:pt x="0" y="543"/>
                    <a:pt x="582" y="112"/>
                    <a:pt x="1861" y="8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2" name="Shape 17744">
              <a:extLst>
                <a:ext uri="{FF2B5EF4-FFF2-40B4-BE49-F238E27FC236}">
                  <a16:creationId xmlns:a16="http://schemas.microsoft.com/office/drawing/2014/main" id="{1CAA8CEC-F163-4552-8DBA-CDFEC890E28D}"/>
                </a:ext>
              </a:extLst>
            </p:cNvPr>
            <p:cNvSpPr/>
            <p:nvPr/>
          </p:nvSpPr>
          <p:spPr>
            <a:xfrm>
              <a:off x="2580295" y="1384909"/>
              <a:ext cx="12002" cy="3759"/>
            </a:xfrm>
            <a:custGeom>
              <a:avLst/>
              <a:gdLst/>
              <a:ahLst/>
              <a:cxnLst/>
              <a:rect l="0" t="0" r="0" b="0"/>
              <a:pathLst>
                <a:path w="12002" h="3759">
                  <a:moveTo>
                    <a:pt x="12002" y="0"/>
                  </a:moveTo>
                  <a:cubicBezTo>
                    <a:pt x="9449" y="1143"/>
                    <a:pt x="6629" y="2413"/>
                    <a:pt x="3632" y="3759"/>
                  </a:cubicBezTo>
                  <a:cubicBezTo>
                    <a:pt x="2413" y="3365"/>
                    <a:pt x="1181" y="2959"/>
                    <a:pt x="0" y="2565"/>
                  </a:cubicBezTo>
                  <a:cubicBezTo>
                    <a:pt x="4293" y="1651"/>
                    <a:pt x="8382" y="775"/>
                    <a:pt x="1200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3" name="Shape 17745">
              <a:extLst>
                <a:ext uri="{FF2B5EF4-FFF2-40B4-BE49-F238E27FC236}">
                  <a16:creationId xmlns:a16="http://schemas.microsoft.com/office/drawing/2014/main" id="{13FF757D-E052-4A6C-B9F8-69CA533A8242}"/>
                </a:ext>
              </a:extLst>
            </p:cNvPr>
            <p:cNvSpPr/>
            <p:nvPr/>
          </p:nvSpPr>
          <p:spPr>
            <a:xfrm>
              <a:off x="2555226" y="1401182"/>
              <a:ext cx="16332" cy="2527"/>
            </a:xfrm>
            <a:custGeom>
              <a:avLst/>
              <a:gdLst/>
              <a:ahLst/>
              <a:cxnLst/>
              <a:rect l="0" t="0" r="0" b="0"/>
              <a:pathLst>
                <a:path w="16332" h="2527">
                  <a:moveTo>
                    <a:pt x="16332" y="2527"/>
                  </a:moveTo>
                  <a:cubicBezTo>
                    <a:pt x="8928" y="1727"/>
                    <a:pt x="3670" y="889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4" name="Shape 17746">
              <a:extLst>
                <a:ext uri="{FF2B5EF4-FFF2-40B4-BE49-F238E27FC236}">
                  <a16:creationId xmlns:a16="http://schemas.microsoft.com/office/drawing/2014/main" id="{32ED7A49-2765-43C9-9626-E611B6B728C4}"/>
                </a:ext>
              </a:extLst>
            </p:cNvPr>
            <p:cNvSpPr/>
            <p:nvPr/>
          </p:nvSpPr>
          <p:spPr>
            <a:xfrm>
              <a:off x="1668085" y="1412215"/>
              <a:ext cx="15519" cy="3988"/>
            </a:xfrm>
            <a:custGeom>
              <a:avLst/>
              <a:gdLst/>
              <a:ahLst/>
              <a:cxnLst/>
              <a:rect l="0" t="0" r="0" b="0"/>
              <a:pathLst>
                <a:path w="15519" h="3988">
                  <a:moveTo>
                    <a:pt x="9919" y="0"/>
                  </a:moveTo>
                  <a:cubicBezTo>
                    <a:pt x="8687" y="1956"/>
                    <a:pt x="15519" y="3975"/>
                    <a:pt x="0" y="3988"/>
                  </a:cubicBezTo>
                  <a:lnTo>
                    <a:pt x="99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5" name="Shape 17747">
              <a:extLst>
                <a:ext uri="{FF2B5EF4-FFF2-40B4-BE49-F238E27FC236}">
                  <a16:creationId xmlns:a16="http://schemas.microsoft.com/office/drawing/2014/main" id="{3E79252B-B756-40E1-9E97-49B32154C7E9}"/>
                </a:ext>
              </a:extLst>
            </p:cNvPr>
            <p:cNvSpPr/>
            <p:nvPr/>
          </p:nvSpPr>
          <p:spPr>
            <a:xfrm>
              <a:off x="3724696" y="1362720"/>
              <a:ext cx="26670" cy="5626"/>
            </a:xfrm>
            <a:custGeom>
              <a:avLst/>
              <a:gdLst/>
              <a:ahLst/>
              <a:cxnLst/>
              <a:rect l="0" t="0" r="0" b="0"/>
              <a:pathLst>
                <a:path w="26670" h="5626">
                  <a:moveTo>
                    <a:pt x="0" y="0"/>
                  </a:moveTo>
                  <a:cubicBezTo>
                    <a:pt x="7468" y="191"/>
                    <a:pt x="15977" y="838"/>
                    <a:pt x="26670" y="2362"/>
                  </a:cubicBezTo>
                  <a:cubicBezTo>
                    <a:pt x="23266" y="5626"/>
                    <a:pt x="12878" y="2248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6" name="Shape 17748">
              <a:extLst>
                <a:ext uri="{FF2B5EF4-FFF2-40B4-BE49-F238E27FC236}">
                  <a16:creationId xmlns:a16="http://schemas.microsoft.com/office/drawing/2014/main" id="{D81C1CC7-C3A8-4A57-8E89-DDA42843EB55}"/>
                </a:ext>
              </a:extLst>
            </p:cNvPr>
            <p:cNvSpPr/>
            <p:nvPr/>
          </p:nvSpPr>
          <p:spPr>
            <a:xfrm>
              <a:off x="2031044" y="1366417"/>
              <a:ext cx="8547" cy="2387"/>
            </a:xfrm>
            <a:custGeom>
              <a:avLst/>
              <a:gdLst/>
              <a:ahLst/>
              <a:cxnLst/>
              <a:rect l="0" t="0" r="0" b="0"/>
              <a:pathLst>
                <a:path w="8547" h="2387">
                  <a:moveTo>
                    <a:pt x="7429" y="0"/>
                  </a:moveTo>
                  <a:cubicBezTo>
                    <a:pt x="8547" y="965"/>
                    <a:pt x="5512" y="1702"/>
                    <a:pt x="152" y="2387"/>
                  </a:cubicBezTo>
                  <a:cubicBezTo>
                    <a:pt x="0" y="1499"/>
                    <a:pt x="2222" y="711"/>
                    <a:pt x="742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7" name="Shape 17749">
              <a:extLst>
                <a:ext uri="{FF2B5EF4-FFF2-40B4-BE49-F238E27FC236}">
                  <a16:creationId xmlns:a16="http://schemas.microsoft.com/office/drawing/2014/main" id="{650D4A3A-D1CB-4DC9-84BB-5C6D64F2437B}"/>
                </a:ext>
              </a:extLst>
            </p:cNvPr>
            <p:cNvSpPr/>
            <p:nvPr/>
          </p:nvSpPr>
          <p:spPr>
            <a:xfrm>
              <a:off x="3693819" y="1360943"/>
              <a:ext cx="30874" cy="2718"/>
            </a:xfrm>
            <a:custGeom>
              <a:avLst/>
              <a:gdLst/>
              <a:ahLst/>
              <a:cxnLst/>
              <a:rect l="0" t="0" r="0" b="0"/>
              <a:pathLst>
                <a:path w="30874" h="2718">
                  <a:moveTo>
                    <a:pt x="15794" y="127"/>
                  </a:moveTo>
                  <a:cubicBezTo>
                    <a:pt x="21015" y="254"/>
                    <a:pt x="26118" y="933"/>
                    <a:pt x="30874" y="1778"/>
                  </a:cubicBezTo>
                  <a:cubicBezTo>
                    <a:pt x="21323" y="1524"/>
                    <a:pt x="13462" y="2057"/>
                    <a:pt x="5652" y="2718"/>
                  </a:cubicBezTo>
                  <a:cubicBezTo>
                    <a:pt x="3734" y="2387"/>
                    <a:pt x="1880" y="2184"/>
                    <a:pt x="0" y="1791"/>
                  </a:cubicBezTo>
                  <a:cubicBezTo>
                    <a:pt x="5232" y="426"/>
                    <a:pt x="10573" y="0"/>
                    <a:pt x="15794" y="12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8" name="Shape 17750">
              <a:extLst>
                <a:ext uri="{FF2B5EF4-FFF2-40B4-BE49-F238E27FC236}">
                  <a16:creationId xmlns:a16="http://schemas.microsoft.com/office/drawing/2014/main" id="{66F967F5-75D8-4D13-B2B0-CC6634608F13}"/>
                </a:ext>
              </a:extLst>
            </p:cNvPr>
            <p:cNvSpPr/>
            <p:nvPr/>
          </p:nvSpPr>
          <p:spPr>
            <a:xfrm>
              <a:off x="455517" y="1408495"/>
              <a:ext cx="3035" cy="558"/>
            </a:xfrm>
            <a:custGeom>
              <a:avLst/>
              <a:gdLst/>
              <a:ahLst/>
              <a:cxnLst/>
              <a:rect l="0" t="0" r="0" b="0"/>
              <a:pathLst>
                <a:path w="3035" h="558">
                  <a:moveTo>
                    <a:pt x="3035" y="470"/>
                  </a:moveTo>
                  <a:cubicBezTo>
                    <a:pt x="1232" y="558"/>
                    <a:pt x="0" y="533"/>
                    <a:pt x="27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79" name="Shape 17751">
              <a:extLst>
                <a:ext uri="{FF2B5EF4-FFF2-40B4-BE49-F238E27FC236}">
                  <a16:creationId xmlns:a16="http://schemas.microsoft.com/office/drawing/2014/main" id="{5FAFEB89-932D-48F2-9E0C-89CD27EFFCC5}"/>
                </a:ext>
              </a:extLst>
            </p:cNvPr>
            <p:cNvSpPr/>
            <p:nvPr/>
          </p:nvSpPr>
          <p:spPr>
            <a:xfrm>
              <a:off x="103290" y="1368808"/>
              <a:ext cx="14592" cy="559"/>
            </a:xfrm>
            <a:custGeom>
              <a:avLst/>
              <a:gdLst/>
              <a:ahLst/>
              <a:cxnLst/>
              <a:rect l="0" t="0" r="0" b="0"/>
              <a:pathLst>
                <a:path w="14592" h="559">
                  <a:moveTo>
                    <a:pt x="0" y="559"/>
                  </a:moveTo>
                  <a:cubicBezTo>
                    <a:pt x="7569" y="13"/>
                    <a:pt x="11963" y="0"/>
                    <a:pt x="14592" y="25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0" name="Shape 17752">
              <a:extLst>
                <a:ext uri="{FF2B5EF4-FFF2-40B4-BE49-F238E27FC236}">
                  <a16:creationId xmlns:a16="http://schemas.microsoft.com/office/drawing/2014/main" id="{BCDCB91F-1270-46D0-8B73-826A676D4D46}"/>
                </a:ext>
              </a:extLst>
            </p:cNvPr>
            <p:cNvSpPr/>
            <p:nvPr/>
          </p:nvSpPr>
          <p:spPr>
            <a:xfrm>
              <a:off x="4020839" y="1377448"/>
              <a:ext cx="3175" cy="1905"/>
            </a:xfrm>
            <a:custGeom>
              <a:avLst/>
              <a:gdLst/>
              <a:ahLst/>
              <a:cxnLst/>
              <a:rect l="0" t="0" r="0" b="0"/>
              <a:pathLst>
                <a:path w="3175" h="1905">
                  <a:moveTo>
                    <a:pt x="0" y="1905"/>
                  </a:moveTo>
                  <a:cubicBezTo>
                    <a:pt x="648" y="965"/>
                    <a:pt x="1765" y="368"/>
                    <a:pt x="31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1" name="Shape 17753">
              <a:extLst>
                <a:ext uri="{FF2B5EF4-FFF2-40B4-BE49-F238E27FC236}">
                  <a16:creationId xmlns:a16="http://schemas.microsoft.com/office/drawing/2014/main" id="{49711358-D5CF-40E5-868E-A3A52310D100}"/>
                </a:ext>
              </a:extLst>
            </p:cNvPr>
            <p:cNvSpPr/>
            <p:nvPr/>
          </p:nvSpPr>
          <p:spPr>
            <a:xfrm>
              <a:off x="3613680" y="1387144"/>
              <a:ext cx="2375" cy="775"/>
            </a:xfrm>
            <a:custGeom>
              <a:avLst/>
              <a:gdLst/>
              <a:ahLst/>
              <a:cxnLst/>
              <a:rect l="0" t="0" r="0" b="0"/>
              <a:pathLst>
                <a:path w="2375" h="775">
                  <a:moveTo>
                    <a:pt x="686" y="13"/>
                  </a:moveTo>
                  <a:cubicBezTo>
                    <a:pt x="1968" y="622"/>
                    <a:pt x="2375" y="77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2" name="Shape 17754">
              <a:extLst>
                <a:ext uri="{FF2B5EF4-FFF2-40B4-BE49-F238E27FC236}">
                  <a16:creationId xmlns:a16="http://schemas.microsoft.com/office/drawing/2014/main" id="{68F7FE75-7C83-4B4E-84B6-7AC0CE9840F4}"/>
                </a:ext>
              </a:extLst>
            </p:cNvPr>
            <p:cNvSpPr/>
            <p:nvPr/>
          </p:nvSpPr>
          <p:spPr>
            <a:xfrm>
              <a:off x="3987034" y="1362546"/>
              <a:ext cx="10198" cy="1169"/>
            </a:xfrm>
            <a:custGeom>
              <a:avLst/>
              <a:gdLst/>
              <a:ahLst/>
              <a:cxnLst/>
              <a:rect l="0" t="0" r="0" b="0"/>
              <a:pathLst>
                <a:path w="10198" h="1169">
                  <a:moveTo>
                    <a:pt x="10198" y="1169"/>
                  </a:moveTo>
                  <a:cubicBezTo>
                    <a:pt x="4737" y="686"/>
                    <a:pt x="1638" y="305"/>
                    <a:pt x="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3" name="Shape 17755">
              <a:extLst>
                <a:ext uri="{FF2B5EF4-FFF2-40B4-BE49-F238E27FC236}">
                  <a16:creationId xmlns:a16="http://schemas.microsoft.com/office/drawing/2014/main" id="{C0A8C30F-D2AC-4CDB-8ABD-98B51954C0E1}"/>
                </a:ext>
              </a:extLst>
            </p:cNvPr>
            <p:cNvSpPr/>
            <p:nvPr/>
          </p:nvSpPr>
          <p:spPr>
            <a:xfrm>
              <a:off x="3995616" y="1361446"/>
              <a:ext cx="7503" cy="794"/>
            </a:xfrm>
            <a:custGeom>
              <a:avLst/>
              <a:gdLst/>
              <a:ahLst/>
              <a:cxnLst/>
              <a:rect l="0" t="0" r="0" b="0"/>
              <a:pathLst>
                <a:path w="7503" h="794">
                  <a:moveTo>
                    <a:pt x="6520" y="98"/>
                  </a:moveTo>
                  <a:cubicBezTo>
                    <a:pt x="7503" y="197"/>
                    <a:pt x="7474" y="464"/>
                    <a:pt x="6972" y="794"/>
                  </a:cubicBezTo>
                  <a:cubicBezTo>
                    <a:pt x="4915" y="679"/>
                    <a:pt x="2743" y="565"/>
                    <a:pt x="0" y="413"/>
                  </a:cubicBezTo>
                  <a:cubicBezTo>
                    <a:pt x="3544" y="70"/>
                    <a:pt x="5537" y="0"/>
                    <a:pt x="6520" y="9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4" name="Shape 17756">
              <a:extLst>
                <a:ext uri="{FF2B5EF4-FFF2-40B4-BE49-F238E27FC236}">
                  <a16:creationId xmlns:a16="http://schemas.microsoft.com/office/drawing/2014/main" id="{9AC88922-4B4A-49ED-8F2F-531D36BB4F59}"/>
                </a:ext>
              </a:extLst>
            </p:cNvPr>
            <p:cNvSpPr/>
            <p:nvPr/>
          </p:nvSpPr>
          <p:spPr>
            <a:xfrm>
              <a:off x="3974116" y="1361925"/>
              <a:ext cx="12916" cy="622"/>
            </a:xfrm>
            <a:custGeom>
              <a:avLst/>
              <a:gdLst/>
              <a:ahLst/>
              <a:cxnLst/>
              <a:rect l="0" t="0" r="0" b="0"/>
              <a:pathLst>
                <a:path w="12916" h="622">
                  <a:moveTo>
                    <a:pt x="11113" y="0"/>
                  </a:moveTo>
                  <a:cubicBezTo>
                    <a:pt x="10694" y="140"/>
                    <a:pt x="11341" y="355"/>
                    <a:pt x="12916" y="622"/>
                  </a:cubicBezTo>
                  <a:cubicBezTo>
                    <a:pt x="8814" y="343"/>
                    <a:pt x="4559" y="152"/>
                    <a:pt x="0" y="216"/>
                  </a:cubicBezTo>
                  <a:cubicBezTo>
                    <a:pt x="5474" y="114"/>
                    <a:pt x="8776" y="51"/>
                    <a:pt x="111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5" name="Shape 17757">
              <a:extLst>
                <a:ext uri="{FF2B5EF4-FFF2-40B4-BE49-F238E27FC236}">
                  <a16:creationId xmlns:a16="http://schemas.microsoft.com/office/drawing/2014/main" id="{C3263C36-7CC2-425B-B202-9C0700AFC97B}"/>
                </a:ext>
              </a:extLst>
            </p:cNvPr>
            <p:cNvSpPr/>
            <p:nvPr/>
          </p:nvSpPr>
          <p:spPr>
            <a:xfrm>
              <a:off x="1102186" y="1398095"/>
              <a:ext cx="9754" cy="1625"/>
            </a:xfrm>
            <a:custGeom>
              <a:avLst/>
              <a:gdLst/>
              <a:ahLst/>
              <a:cxnLst/>
              <a:rect l="0" t="0" r="0" b="0"/>
              <a:pathLst>
                <a:path w="9754" h="1625">
                  <a:moveTo>
                    <a:pt x="8052" y="0"/>
                  </a:moveTo>
                  <a:lnTo>
                    <a:pt x="9754" y="368"/>
                  </a:lnTo>
                  <a:cubicBezTo>
                    <a:pt x="3531" y="1372"/>
                    <a:pt x="0" y="1625"/>
                    <a:pt x="805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6" name="Shape 17758">
              <a:extLst>
                <a:ext uri="{FF2B5EF4-FFF2-40B4-BE49-F238E27FC236}">
                  <a16:creationId xmlns:a16="http://schemas.microsoft.com/office/drawing/2014/main" id="{148DB7CA-8270-49D5-8A95-ED23C8F2C0EF}"/>
                </a:ext>
              </a:extLst>
            </p:cNvPr>
            <p:cNvSpPr/>
            <p:nvPr/>
          </p:nvSpPr>
          <p:spPr>
            <a:xfrm>
              <a:off x="3005007" y="1404467"/>
              <a:ext cx="1194" cy="330"/>
            </a:xfrm>
            <a:custGeom>
              <a:avLst/>
              <a:gdLst/>
              <a:ahLst/>
              <a:cxnLst/>
              <a:rect l="0" t="0" r="0" b="0"/>
              <a:pathLst>
                <a:path w="1194" h="330">
                  <a:moveTo>
                    <a:pt x="0" y="0"/>
                  </a:moveTo>
                  <a:lnTo>
                    <a:pt x="1194" y="140"/>
                  </a:lnTo>
                  <a:lnTo>
                    <a:pt x="267" y="33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7" name="Shape 17759">
              <a:extLst>
                <a:ext uri="{FF2B5EF4-FFF2-40B4-BE49-F238E27FC236}">
                  <a16:creationId xmlns:a16="http://schemas.microsoft.com/office/drawing/2014/main" id="{672AE787-F0E3-4AB3-AA8F-C90BB61C0ECE}"/>
                </a:ext>
              </a:extLst>
            </p:cNvPr>
            <p:cNvSpPr/>
            <p:nvPr/>
          </p:nvSpPr>
          <p:spPr>
            <a:xfrm>
              <a:off x="2976632" y="1393153"/>
              <a:ext cx="28384" cy="14567"/>
            </a:xfrm>
            <a:custGeom>
              <a:avLst/>
              <a:gdLst/>
              <a:ahLst/>
              <a:cxnLst/>
              <a:rect l="0" t="0" r="0" b="0"/>
              <a:pathLst>
                <a:path w="28384" h="14567">
                  <a:moveTo>
                    <a:pt x="18898" y="0"/>
                  </a:moveTo>
                  <a:lnTo>
                    <a:pt x="28384" y="11316"/>
                  </a:lnTo>
                  <a:cubicBezTo>
                    <a:pt x="19139" y="10287"/>
                    <a:pt x="12205" y="9677"/>
                    <a:pt x="0" y="14567"/>
                  </a:cubicBezTo>
                  <a:lnTo>
                    <a:pt x="188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8" name="Shape 17760">
              <a:extLst>
                <a:ext uri="{FF2B5EF4-FFF2-40B4-BE49-F238E27FC236}">
                  <a16:creationId xmlns:a16="http://schemas.microsoft.com/office/drawing/2014/main" id="{265E0666-BAAC-4527-86EB-7FBAE3BF8334}"/>
                </a:ext>
              </a:extLst>
            </p:cNvPr>
            <p:cNvSpPr/>
            <p:nvPr/>
          </p:nvSpPr>
          <p:spPr>
            <a:xfrm>
              <a:off x="1023614" y="1404447"/>
              <a:ext cx="4218" cy="357"/>
            </a:xfrm>
            <a:custGeom>
              <a:avLst/>
              <a:gdLst/>
              <a:ahLst/>
              <a:cxnLst/>
              <a:rect l="0" t="0" r="0" b="0"/>
              <a:pathLst>
                <a:path w="4218" h="357">
                  <a:moveTo>
                    <a:pt x="4218" y="0"/>
                  </a:moveTo>
                  <a:lnTo>
                    <a:pt x="4218" y="297"/>
                  </a:lnTo>
                  <a:lnTo>
                    <a:pt x="0" y="344"/>
                  </a:lnTo>
                  <a:cubicBezTo>
                    <a:pt x="1892" y="357"/>
                    <a:pt x="2902" y="188"/>
                    <a:pt x="3915" y="23"/>
                  </a:cubicBezTo>
                  <a:lnTo>
                    <a:pt x="42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89" name="Shape 17761">
              <a:extLst>
                <a:ext uri="{FF2B5EF4-FFF2-40B4-BE49-F238E27FC236}">
                  <a16:creationId xmlns:a16="http://schemas.microsoft.com/office/drawing/2014/main" id="{8542E4BA-B3D9-408C-87D0-BA2D0BC79CF8}"/>
                </a:ext>
              </a:extLst>
            </p:cNvPr>
            <p:cNvSpPr/>
            <p:nvPr/>
          </p:nvSpPr>
          <p:spPr>
            <a:xfrm>
              <a:off x="16935" y="1365561"/>
              <a:ext cx="1010896" cy="46558"/>
            </a:xfrm>
            <a:custGeom>
              <a:avLst/>
              <a:gdLst/>
              <a:ahLst/>
              <a:cxnLst/>
              <a:rect l="0" t="0" r="0" b="0"/>
              <a:pathLst>
                <a:path w="1010896" h="46558">
                  <a:moveTo>
                    <a:pt x="107175" y="0"/>
                  </a:moveTo>
                  <a:cubicBezTo>
                    <a:pt x="214185" y="14567"/>
                    <a:pt x="324142" y="470"/>
                    <a:pt x="429514" y="8217"/>
                  </a:cubicBezTo>
                  <a:cubicBezTo>
                    <a:pt x="436639" y="7709"/>
                    <a:pt x="432537" y="5690"/>
                    <a:pt x="429806" y="4356"/>
                  </a:cubicBezTo>
                  <a:cubicBezTo>
                    <a:pt x="449212" y="9868"/>
                    <a:pt x="448373" y="1473"/>
                    <a:pt x="458991" y="698"/>
                  </a:cubicBezTo>
                  <a:lnTo>
                    <a:pt x="487401" y="8649"/>
                  </a:lnTo>
                  <a:cubicBezTo>
                    <a:pt x="498932" y="6274"/>
                    <a:pt x="489915" y="3835"/>
                    <a:pt x="490753" y="2248"/>
                  </a:cubicBezTo>
                  <a:cubicBezTo>
                    <a:pt x="544551" y="673"/>
                    <a:pt x="596938" y="8420"/>
                    <a:pt x="640448" y="3721"/>
                  </a:cubicBezTo>
                  <a:cubicBezTo>
                    <a:pt x="654317" y="6579"/>
                    <a:pt x="637146" y="10135"/>
                    <a:pt x="655434" y="11113"/>
                  </a:cubicBezTo>
                  <a:cubicBezTo>
                    <a:pt x="630606" y="2908"/>
                    <a:pt x="708723" y="7251"/>
                    <a:pt x="692887" y="1473"/>
                  </a:cubicBezTo>
                  <a:cubicBezTo>
                    <a:pt x="710603" y="10185"/>
                    <a:pt x="758736" y="3340"/>
                    <a:pt x="750722" y="15443"/>
                  </a:cubicBezTo>
                  <a:cubicBezTo>
                    <a:pt x="772630" y="16167"/>
                    <a:pt x="768858" y="10300"/>
                    <a:pt x="762533" y="9208"/>
                  </a:cubicBezTo>
                  <a:cubicBezTo>
                    <a:pt x="787946" y="9665"/>
                    <a:pt x="808457" y="9741"/>
                    <a:pt x="829234" y="5918"/>
                  </a:cubicBezTo>
                  <a:cubicBezTo>
                    <a:pt x="843153" y="8763"/>
                    <a:pt x="945325" y="2908"/>
                    <a:pt x="967994" y="12040"/>
                  </a:cubicBezTo>
                  <a:cubicBezTo>
                    <a:pt x="952551" y="6121"/>
                    <a:pt x="969188" y="8966"/>
                    <a:pt x="984021" y="6388"/>
                  </a:cubicBezTo>
                  <a:lnTo>
                    <a:pt x="970636" y="1169"/>
                  </a:lnTo>
                  <a:lnTo>
                    <a:pt x="1004100" y="1740"/>
                  </a:lnTo>
                  <a:lnTo>
                    <a:pt x="1010896" y="1472"/>
                  </a:lnTo>
                  <a:lnTo>
                    <a:pt x="1010896" y="3766"/>
                  </a:lnTo>
                  <a:lnTo>
                    <a:pt x="1009815" y="3530"/>
                  </a:lnTo>
                  <a:cubicBezTo>
                    <a:pt x="1007348" y="4473"/>
                    <a:pt x="1004860" y="5345"/>
                    <a:pt x="1008774" y="5197"/>
                  </a:cubicBezTo>
                  <a:lnTo>
                    <a:pt x="1010896" y="5020"/>
                  </a:lnTo>
                  <a:lnTo>
                    <a:pt x="1010896" y="38347"/>
                  </a:lnTo>
                  <a:lnTo>
                    <a:pt x="990543" y="36884"/>
                  </a:lnTo>
                  <a:cubicBezTo>
                    <a:pt x="970726" y="33667"/>
                    <a:pt x="961901" y="27064"/>
                    <a:pt x="950519" y="26911"/>
                  </a:cubicBezTo>
                  <a:cubicBezTo>
                    <a:pt x="935596" y="25971"/>
                    <a:pt x="907351" y="29883"/>
                    <a:pt x="917588" y="32919"/>
                  </a:cubicBezTo>
                  <a:cubicBezTo>
                    <a:pt x="905358" y="34899"/>
                    <a:pt x="968311" y="30772"/>
                    <a:pt x="946493" y="40056"/>
                  </a:cubicBezTo>
                  <a:cubicBezTo>
                    <a:pt x="924687" y="29337"/>
                    <a:pt x="901636" y="44069"/>
                    <a:pt x="854113" y="36728"/>
                  </a:cubicBezTo>
                  <a:cubicBezTo>
                    <a:pt x="874916" y="32931"/>
                    <a:pt x="841883" y="30696"/>
                    <a:pt x="860463" y="27826"/>
                  </a:cubicBezTo>
                  <a:cubicBezTo>
                    <a:pt x="837819" y="28689"/>
                    <a:pt x="836968" y="30290"/>
                    <a:pt x="826884" y="33312"/>
                  </a:cubicBezTo>
                  <a:lnTo>
                    <a:pt x="820065" y="29972"/>
                  </a:lnTo>
                  <a:cubicBezTo>
                    <a:pt x="790486" y="37478"/>
                    <a:pt x="813117" y="36614"/>
                    <a:pt x="768325" y="40640"/>
                  </a:cubicBezTo>
                  <a:cubicBezTo>
                    <a:pt x="783349" y="38011"/>
                    <a:pt x="750354" y="35776"/>
                    <a:pt x="761797" y="33414"/>
                  </a:cubicBezTo>
                  <a:cubicBezTo>
                    <a:pt x="749389" y="33185"/>
                    <a:pt x="737273" y="34201"/>
                    <a:pt x="728193" y="36220"/>
                  </a:cubicBezTo>
                  <a:lnTo>
                    <a:pt x="729844" y="35738"/>
                  </a:lnTo>
                  <a:cubicBezTo>
                    <a:pt x="684492" y="37465"/>
                    <a:pt x="692709" y="31496"/>
                    <a:pt x="651408" y="35242"/>
                  </a:cubicBezTo>
                  <a:lnTo>
                    <a:pt x="655511" y="37262"/>
                  </a:lnTo>
                  <a:cubicBezTo>
                    <a:pt x="601421" y="42710"/>
                    <a:pt x="533057" y="39192"/>
                    <a:pt x="477075" y="41694"/>
                  </a:cubicBezTo>
                  <a:lnTo>
                    <a:pt x="496786" y="43358"/>
                  </a:lnTo>
                  <a:cubicBezTo>
                    <a:pt x="490792" y="42329"/>
                    <a:pt x="459054" y="46558"/>
                    <a:pt x="441617" y="43409"/>
                  </a:cubicBezTo>
                  <a:cubicBezTo>
                    <a:pt x="445109" y="43206"/>
                    <a:pt x="451129" y="42304"/>
                    <a:pt x="454393" y="42570"/>
                  </a:cubicBezTo>
                  <a:cubicBezTo>
                    <a:pt x="453885" y="40297"/>
                    <a:pt x="447104" y="36944"/>
                    <a:pt x="433654" y="36385"/>
                  </a:cubicBezTo>
                  <a:lnTo>
                    <a:pt x="428473" y="39840"/>
                  </a:lnTo>
                  <a:lnTo>
                    <a:pt x="423024" y="37160"/>
                  </a:lnTo>
                  <a:cubicBezTo>
                    <a:pt x="402526" y="37097"/>
                    <a:pt x="429057" y="42101"/>
                    <a:pt x="408534" y="42050"/>
                  </a:cubicBezTo>
                  <a:cubicBezTo>
                    <a:pt x="396583" y="32144"/>
                    <a:pt x="320230" y="40742"/>
                    <a:pt x="302539" y="32017"/>
                  </a:cubicBezTo>
                  <a:cubicBezTo>
                    <a:pt x="288595" y="39179"/>
                    <a:pt x="341351" y="33058"/>
                    <a:pt x="326060" y="39548"/>
                  </a:cubicBezTo>
                  <a:cubicBezTo>
                    <a:pt x="319811" y="38481"/>
                    <a:pt x="317005" y="37135"/>
                    <a:pt x="303670" y="36563"/>
                  </a:cubicBezTo>
                  <a:lnTo>
                    <a:pt x="308267" y="40843"/>
                  </a:lnTo>
                  <a:cubicBezTo>
                    <a:pt x="246202" y="38405"/>
                    <a:pt x="222517" y="34734"/>
                    <a:pt x="167272" y="35649"/>
                  </a:cubicBezTo>
                  <a:lnTo>
                    <a:pt x="169507" y="34734"/>
                  </a:lnTo>
                  <a:cubicBezTo>
                    <a:pt x="149834" y="33058"/>
                    <a:pt x="139230" y="33833"/>
                    <a:pt x="130442" y="37541"/>
                  </a:cubicBezTo>
                  <a:cubicBezTo>
                    <a:pt x="126352" y="35547"/>
                    <a:pt x="140526" y="34518"/>
                    <a:pt x="132880" y="32753"/>
                  </a:cubicBezTo>
                  <a:cubicBezTo>
                    <a:pt x="98222" y="43739"/>
                    <a:pt x="63640" y="24702"/>
                    <a:pt x="42507" y="32372"/>
                  </a:cubicBezTo>
                  <a:cubicBezTo>
                    <a:pt x="45276" y="23711"/>
                    <a:pt x="0" y="15443"/>
                    <a:pt x="18872" y="8699"/>
                  </a:cubicBezTo>
                  <a:lnTo>
                    <a:pt x="4674" y="9728"/>
                  </a:lnTo>
                  <a:cubicBezTo>
                    <a:pt x="9360" y="4013"/>
                    <a:pt x="49225" y="9576"/>
                    <a:pt x="57391" y="3607"/>
                  </a:cubicBezTo>
                  <a:lnTo>
                    <a:pt x="102197" y="9589"/>
                  </a:lnTo>
                  <a:cubicBezTo>
                    <a:pt x="100774" y="7429"/>
                    <a:pt x="108140" y="4242"/>
                    <a:pt x="100940" y="3505"/>
                  </a:cubicBezTo>
                  <a:cubicBezTo>
                    <a:pt x="112001" y="3391"/>
                    <a:pt x="121666" y="3086"/>
                    <a:pt x="1071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0" name="Shape 17762">
              <a:extLst>
                <a:ext uri="{FF2B5EF4-FFF2-40B4-BE49-F238E27FC236}">
                  <a16:creationId xmlns:a16="http://schemas.microsoft.com/office/drawing/2014/main" id="{4E58A04A-0E51-4ED2-A315-46F361145C77}"/>
                </a:ext>
              </a:extLst>
            </p:cNvPr>
            <p:cNvSpPr/>
            <p:nvPr/>
          </p:nvSpPr>
          <p:spPr>
            <a:xfrm>
              <a:off x="1214813" y="1410309"/>
              <a:ext cx="19888" cy="1093"/>
            </a:xfrm>
            <a:custGeom>
              <a:avLst/>
              <a:gdLst/>
              <a:ahLst/>
              <a:cxnLst/>
              <a:rect l="0" t="0" r="0" b="0"/>
              <a:pathLst>
                <a:path w="19888" h="1093">
                  <a:moveTo>
                    <a:pt x="0" y="0"/>
                  </a:moveTo>
                  <a:lnTo>
                    <a:pt x="19888" y="1061"/>
                  </a:lnTo>
                  <a:cubicBezTo>
                    <a:pt x="9372" y="1093"/>
                    <a:pt x="3525" y="786"/>
                    <a:pt x="390" y="258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1" name="Shape 17763">
              <a:extLst>
                <a:ext uri="{FF2B5EF4-FFF2-40B4-BE49-F238E27FC236}">
                  <a16:creationId xmlns:a16="http://schemas.microsoft.com/office/drawing/2014/main" id="{75B5E7C0-D3C7-4587-8C3D-E970C0ECFFD5}"/>
                </a:ext>
              </a:extLst>
            </p:cNvPr>
            <p:cNvSpPr/>
            <p:nvPr/>
          </p:nvSpPr>
          <p:spPr>
            <a:xfrm>
              <a:off x="2138407" y="1410277"/>
              <a:ext cx="18243" cy="5738"/>
            </a:xfrm>
            <a:custGeom>
              <a:avLst/>
              <a:gdLst/>
              <a:ahLst/>
              <a:cxnLst/>
              <a:rect l="0" t="0" r="0" b="0"/>
              <a:pathLst>
                <a:path w="18243" h="5738">
                  <a:moveTo>
                    <a:pt x="18243" y="0"/>
                  </a:moveTo>
                  <a:lnTo>
                    <a:pt x="18243" y="5738"/>
                  </a:lnTo>
                  <a:lnTo>
                    <a:pt x="0" y="1385"/>
                  </a:lnTo>
                  <a:lnTo>
                    <a:pt x="1824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2" name="Shape 17764">
              <a:extLst>
                <a:ext uri="{FF2B5EF4-FFF2-40B4-BE49-F238E27FC236}">
                  <a16:creationId xmlns:a16="http://schemas.microsoft.com/office/drawing/2014/main" id="{313AA806-B5D9-4F2B-B143-7B4CE89E9C32}"/>
                </a:ext>
              </a:extLst>
            </p:cNvPr>
            <p:cNvSpPr/>
            <p:nvPr/>
          </p:nvSpPr>
          <p:spPr>
            <a:xfrm>
              <a:off x="1027832" y="1355528"/>
              <a:ext cx="1128819" cy="65939"/>
            </a:xfrm>
            <a:custGeom>
              <a:avLst/>
              <a:gdLst/>
              <a:ahLst/>
              <a:cxnLst/>
              <a:rect l="0" t="0" r="0" b="0"/>
              <a:pathLst>
                <a:path w="1128819" h="65939">
                  <a:moveTo>
                    <a:pt x="1128819" y="9108"/>
                  </a:moveTo>
                  <a:lnTo>
                    <a:pt x="1128819" y="49195"/>
                  </a:lnTo>
                  <a:lnTo>
                    <a:pt x="1127580" y="49008"/>
                  </a:lnTo>
                  <a:cubicBezTo>
                    <a:pt x="1124225" y="48854"/>
                    <a:pt x="1121282" y="49505"/>
                    <a:pt x="1117967" y="52007"/>
                  </a:cubicBezTo>
                  <a:cubicBezTo>
                    <a:pt x="1120100" y="53289"/>
                    <a:pt x="1124069" y="53226"/>
                    <a:pt x="1128233" y="52727"/>
                  </a:cubicBezTo>
                  <a:lnTo>
                    <a:pt x="1128819" y="52631"/>
                  </a:lnTo>
                  <a:lnTo>
                    <a:pt x="1128819" y="54394"/>
                  </a:lnTo>
                  <a:lnTo>
                    <a:pt x="1105795" y="52640"/>
                  </a:lnTo>
                  <a:cubicBezTo>
                    <a:pt x="1086950" y="53365"/>
                    <a:pt x="1084407" y="59709"/>
                    <a:pt x="1069148" y="50508"/>
                  </a:cubicBezTo>
                  <a:cubicBezTo>
                    <a:pt x="1084197" y="50965"/>
                    <a:pt x="1102257" y="47866"/>
                    <a:pt x="1093379" y="44691"/>
                  </a:cubicBezTo>
                  <a:lnTo>
                    <a:pt x="1071586" y="47663"/>
                  </a:lnTo>
                  <a:cubicBezTo>
                    <a:pt x="1069021" y="46127"/>
                    <a:pt x="1084045" y="46596"/>
                    <a:pt x="1074050" y="44831"/>
                  </a:cubicBezTo>
                  <a:cubicBezTo>
                    <a:pt x="1067827" y="46101"/>
                    <a:pt x="1055102" y="49073"/>
                    <a:pt x="1049488" y="51003"/>
                  </a:cubicBezTo>
                  <a:lnTo>
                    <a:pt x="1049781" y="50648"/>
                  </a:lnTo>
                  <a:lnTo>
                    <a:pt x="1010423" y="51626"/>
                  </a:lnTo>
                  <a:cubicBezTo>
                    <a:pt x="1017891" y="51854"/>
                    <a:pt x="1019732" y="49721"/>
                    <a:pt x="1012214" y="49492"/>
                  </a:cubicBezTo>
                  <a:lnTo>
                    <a:pt x="986407" y="52527"/>
                  </a:lnTo>
                  <a:cubicBezTo>
                    <a:pt x="994307" y="51067"/>
                    <a:pt x="986229" y="49289"/>
                    <a:pt x="974647" y="48336"/>
                  </a:cubicBezTo>
                  <a:cubicBezTo>
                    <a:pt x="941411" y="46596"/>
                    <a:pt x="948053" y="61366"/>
                    <a:pt x="922247" y="55474"/>
                  </a:cubicBezTo>
                  <a:cubicBezTo>
                    <a:pt x="926006" y="55601"/>
                    <a:pt x="926616" y="54877"/>
                    <a:pt x="930413" y="55004"/>
                  </a:cubicBezTo>
                  <a:lnTo>
                    <a:pt x="917154" y="52413"/>
                  </a:lnTo>
                  <a:cubicBezTo>
                    <a:pt x="914360" y="64681"/>
                    <a:pt x="838998" y="53658"/>
                    <a:pt x="836154" y="65939"/>
                  </a:cubicBezTo>
                  <a:cubicBezTo>
                    <a:pt x="817269" y="60985"/>
                    <a:pt x="834833" y="62979"/>
                    <a:pt x="859115" y="57176"/>
                  </a:cubicBezTo>
                  <a:lnTo>
                    <a:pt x="838998" y="53658"/>
                  </a:lnTo>
                  <a:cubicBezTo>
                    <a:pt x="847165" y="53188"/>
                    <a:pt x="854023" y="54127"/>
                    <a:pt x="862760" y="52934"/>
                  </a:cubicBezTo>
                  <a:cubicBezTo>
                    <a:pt x="836357" y="47752"/>
                    <a:pt x="811503" y="54280"/>
                    <a:pt x="797216" y="57480"/>
                  </a:cubicBezTo>
                  <a:cubicBezTo>
                    <a:pt x="787132" y="55702"/>
                    <a:pt x="805140" y="48260"/>
                    <a:pt x="776400" y="50292"/>
                  </a:cubicBezTo>
                  <a:cubicBezTo>
                    <a:pt x="735811" y="52680"/>
                    <a:pt x="784096" y="59258"/>
                    <a:pt x="759725" y="60693"/>
                  </a:cubicBezTo>
                  <a:lnTo>
                    <a:pt x="742059" y="54343"/>
                  </a:lnTo>
                  <a:cubicBezTo>
                    <a:pt x="710932" y="59208"/>
                    <a:pt x="687665" y="54851"/>
                    <a:pt x="661402" y="54051"/>
                  </a:cubicBezTo>
                  <a:cubicBezTo>
                    <a:pt x="655458" y="54559"/>
                    <a:pt x="652550" y="55207"/>
                    <a:pt x="651089" y="55906"/>
                  </a:cubicBezTo>
                  <a:cubicBezTo>
                    <a:pt x="623149" y="53149"/>
                    <a:pt x="592517" y="62116"/>
                    <a:pt x="571448" y="60033"/>
                  </a:cubicBezTo>
                  <a:cubicBezTo>
                    <a:pt x="576375" y="58725"/>
                    <a:pt x="559408" y="56020"/>
                    <a:pt x="556868" y="54483"/>
                  </a:cubicBezTo>
                  <a:lnTo>
                    <a:pt x="518857" y="58420"/>
                  </a:lnTo>
                  <a:cubicBezTo>
                    <a:pt x="535672" y="56744"/>
                    <a:pt x="534935" y="53086"/>
                    <a:pt x="538008" y="49556"/>
                  </a:cubicBezTo>
                  <a:cubicBezTo>
                    <a:pt x="526121" y="49924"/>
                    <a:pt x="520533" y="51931"/>
                    <a:pt x="512456" y="52400"/>
                  </a:cubicBezTo>
                  <a:cubicBezTo>
                    <a:pt x="517384" y="51117"/>
                    <a:pt x="522375" y="49784"/>
                    <a:pt x="516088" y="48158"/>
                  </a:cubicBezTo>
                  <a:lnTo>
                    <a:pt x="476185" y="54191"/>
                  </a:lnTo>
                  <a:cubicBezTo>
                    <a:pt x="478534" y="54826"/>
                    <a:pt x="483132" y="55054"/>
                    <a:pt x="486954" y="55219"/>
                  </a:cubicBezTo>
                  <a:cubicBezTo>
                    <a:pt x="476998" y="55258"/>
                    <a:pt x="455408" y="57557"/>
                    <a:pt x="441146" y="54572"/>
                  </a:cubicBezTo>
                  <a:cubicBezTo>
                    <a:pt x="442415" y="53175"/>
                    <a:pt x="447318" y="51854"/>
                    <a:pt x="448550" y="50432"/>
                  </a:cubicBezTo>
                  <a:cubicBezTo>
                    <a:pt x="460526" y="54458"/>
                    <a:pt x="467333" y="51029"/>
                    <a:pt x="473543" y="48298"/>
                  </a:cubicBezTo>
                  <a:cubicBezTo>
                    <a:pt x="446022" y="48921"/>
                    <a:pt x="466672" y="47371"/>
                    <a:pt x="453439" y="44767"/>
                  </a:cubicBezTo>
                  <a:cubicBezTo>
                    <a:pt x="434021" y="44907"/>
                    <a:pt x="426045" y="49759"/>
                    <a:pt x="431151" y="52832"/>
                  </a:cubicBezTo>
                  <a:cubicBezTo>
                    <a:pt x="409218" y="51435"/>
                    <a:pt x="402245" y="50483"/>
                    <a:pt x="379855" y="54166"/>
                  </a:cubicBezTo>
                  <a:lnTo>
                    <a:pt x="384097" y="49200"/>
                  </a:lnTo>
                  <a:lnTo>
                    <a:pt x="363523" y="50775"/>
                  </a:lnTo>
                  <a:lnTo>
                    <a:pt x="380211" y="44717"/>
                  </a:lnTo>
                  <a:cubicBezTo>
                    <a:pt x="340739" y="41339"/>
                    <a:pt x="372947" y="53239"/>
                    <a:pt x="329106" y="50419"/>
                  </a:cubicBezTo>
                  <a:lnTo>
                    <a:pt x="328992" y="46063"/>
                  </a:lnTo>
                  <a:cubicBezTo>
                    <a:pt x="312126" y="47739"/>
                    <a:pt x="306335" y="55093"/>
                    <a:pt x="293229" y="49873"/>
                  </a:cubicBezTo>
                  <a:cubicBezTo>
                    <a:pt x="276858" y="52515"/>
                    <a:pt x="321232" y="56020"/>
                    <a:pt x="282764" y="56921"/>
                  </a:cubicBezTo>
                  <a:cubicBezTo>
                    <a:pt x="275982" y="54661"/>
                    <a:pt x="261377" y="53023"/>
                    <a:pt x="250328" y="52134"/>
                  </a:cubicBezTo>
                  <a:cubicBezTo>
                    <a:pt x="238034" y="54127"/>
                    <a:pt x="259688" y="57315"/>
                    <a:pt x="267536" y="56705"/>
                  </a:cubicBezTo>
                  <a:cubicBezTo>
                    <a:pt x="209472" y="58763"/>
                    <a:pt x="231507" y="41783"/>
                    <a:pt x="179640" y="47536"/>
                  </a:cubicBezTo>
                  <a:cubicBezTo>
                    <a:pt x="188536" y="49105"/>
                    <a:pt x="184828" y="51213"/>
                    <a:pt x="184153" y="52913"/>
                  </a:cubicBezTo>
                  <a:lnTo>
                    <a:pt x="186981" y="54781"/>
                  </a:lnTo>
                  <a:lnTo>
                    <a:pt x="176957" y="54247"/>
                  </a:lnTo>
                  <a:cubicBezTo>
                    <a:pt x="166972" y="52940"/>
                    <a:pt x="156882" y="51905"/>
                    <a:pt x="146417" y="54280"/>
                  </a:cubicBezTo>
                  <a:lnTo>
                    <a:pt x="160044" y="48717"/>
                  </a:lnTo>
                  <a:cubicBezTo>
                    <a:pt x="152525" y="48590"/>
                    <a:pt x="144029" y="50622"/>
                    <a:pt x="139940" y="51295"/>
                  </a:cubicBezTo>
                  <a:lnTo>
                    <a:pt x="141654" y="47003"/>
                  </a:lnTo>
                  <a:cubicBezTo>
                    <a:pt x="115784" y="54547"/>
                    <a:pt x="93521" y="43434"/>
                    <a:pt x="78154" y="53302"/>
                  </a:cubicBezTo>
                  <a:cubicBezTo>
                    <a:pt x="88847" y="45529"/>
                    <a:pt x="58863" y="53746"/>
                    <a:pt x="48601" y="50724"/>
                  </a:cubicBezTo>
                  <a:cubicBezTo>
                    <a:pt x="69874" y="45263"/>
                    <a:pt x="109625" y="50864"/>
                    <a:pt x="112457" y="43701"/>
                  </a:cubicBezTo>
                  <a:cubicBezTo>
                    <a:pt x="102538" y="41529"/>
                    <a:pt x="93674" y="45047"/>
                    <a:pt x="84110" y="42939"/>
                  </a:cubicBezTo>
                  <a:cubicBezTo>
                    <a:pt x="90803" y="41872"/>
                    <a:pt x="100531" y="39980"/>
                    <a:pt x="103084" y="38532"/>
                  </a:cubicBezTo>
                  <a:cubicBezTo>
                    <a:pt x="70369" y="34468"/>
                    <a:pt x="51738" y="42850"/>
                    <a:pt x="31875" y="44717"/>
                  </a:cubicBezTo>
                  <a:lnTo>
                    <a:pt x="66915" y="43053"/>
                  </a:lnTo>
                  <a:cubicBezTo>
                    <a:pt x="64083" y="50216"/>
                    <a:pt x="51141" y="44285"/>
                    <a:pt x="41311" y="49899"/>
                  </a:cubicBezTo>
                  <a:cubicBezTo>
                    <a:pt x="32548" y="47974"/>
                    <a:pt x="24738" y="48406"/>
                    <a:pt x="17332" y="49024"/>
                  </a:cubicBezTo>
                  <a:lnTo>
                    <a:pt x="0" y="49216"/>
                  </a:lnTo>
                  <a:lnTo>
                    <a:pt x="0" y="48919"/>
                  </a:lnTo>
                  <a:lnTo>
                    <a:pt x="3630" y="48641"/>
                  </a:lnTo>
                  <a:lnTo>
                    <a:pt x="0" y="48380"/>
                  </a:lnTo>
                  <a:lnTo>
                    <a:pt x="0" y="15053"/>
                  </a:lnTo>
                  <a:lnTo>
                    <a:pt x="4164" y="14707"/>
                  </a:lnTo>
                  <a:lnTo>
                    <a:pt x="0" y="13799"/>
                  </a:lnTo>
                  <a:lnTo>
                    <a:pt x="0" y="11505"/>
                  </a:lnTo>
                  <a:lnTo>
                    <a:pt x="125" y="11500"/>
                  </a:lnTo>
                  <a:cubicBezTo>
                    <a:pt x="1452" y="11551"/>
                    <a:pt x="1922" y="11722"/>
                    <a:pt x="1903" y="11951"/>
                  </a:cubicBezTo>
                  <a:cubicBezTo>
                    <a:pt x="7580" y="12217"/>
                    <a:pt x="557" y="14974"/>
                    <a:pt x="14972" y="16294"/>
                  </a:cubicBezTo>
                  <a:cubicBezTo>
                    <a:pt x="37755" y="16625"/>
                    <a:pt x="38860" y="13754"/>
                    <a:pt x="51395" y="11049"/>
                  </a:cubicBezTo>
                  <a:lnTo>
                    <a:pt x="47903" y="10275"/>
                  </a:lnTo>
                  <a:lnTo>
                    <a:pt x="63359" y="9779"/>
                  </a:lnTo>
                  <a:cubicBezTo>
                    <a:pt x="74738" y="9944"/>
                    <a:pt x="23138" y="14974"/>
                    <a:pt x="60247" y="17653"/>
                  </a:cubicBezTo>
                  <a:cubicBezTo>
                    <a:pt x="60780" y="16218"/>
                    <a:pt x="82599" y="9335"/>
                    <a:pt x="92569" y="13081"/>
                  </a:cubicBezTo>
                  <a:cubicBezTo>
                    <a:pt x="73620" y="12802"/>
                    <a:pt x="76008" y="16434"/>
                    <a:pt x="82967" y="17983"/>
                  </a:cubicBezTo>
                  <a:lnTo>
                    <a:pt x="109536" y="18364"/>
                  </a:lnTo>
                  <a:lnTo>
                    <a:pt x="100760" y="11748"/>
                  </a:lnTo>
                  <a:cubicBezTo>
                    <a:pt x="176922" y="12103"/>
                    <a:pt x="256157" y="16815"/>
                    <a:pt x="337463" y="16396"/>
                  </a:cubicBezTo>
                  <a:cubicBezTo>
                    <a:pt x="336358" y="22200"/>
                    <a:pt x="395032" y="16701"/>
                    <a:pt x="387691" y="25210"/>
                  </a:cubicBezTo>
                  <a:lnTo>
                    <a:pt x="384567" y="24397"/>
                  </a:lnTo>
                  <a:cubicBezTo>
                    <a:pt x="364603" y="25235"/>
                    <a:pt x="390358" y="31115"/>
                    <a:pt x="406614" y="30163"/>
                  </a:cubicBezTo>
                  <a:cubicBezTo>
                    <a:pt x="389609" y="27445"/>
                    <a:pt x="437081" y="21628"/>
                    <a:pt x="395768" y="20358"/>
                  </a:cubicBezTo>
                  <a:lnTo>
                    <a:pt x="427696" y="16332"/>
                  </a:lnTo>
                  <a:cubicBezTo>
                    <a:pt x="445438" y="0"/>
                    <a:pt x="512900" y="17704"/>
                    <a:pt x="561287" y="12446"/>
                  </a:cubicBezTo>
                  <a:cubicBezTo>
                    <a:pt x="557871" y="13081"/>
                    <a:pt x="556982" y="13944"/>
                    <a:pt x="556563" y="14453"/>
                  </a:cubicBezTo>
                  <a:cubicBezTo>
                    <a:pt x="599578" y="9233"/>
                    <a:pt x="653007" y="18860"/>
                    <a:pt x="662976" y="16256"/>
                  </a:cubicBezTo>
                  <a:lnTo>
                    <a:pt x="666799" y="20739"/>
                  </a:lnTo>
                  <a:cubicBezTo>
                    <a:pt x="703566" y="13856"/>
                    <a:pt x="707934" y="13272"/>
                    <a:pt x="751787" y="16053"/>
                  </a:cubicBezTo>
                  <a:cubicBezTo>
                    <a:pt x="751216" y="16777"/>
                    <a:pt x="746149" y="18072"/>
                    <a:pt x="753083" y="19012"/>
                  </a:cubicBezTo>
                  <a:cubicBezTo>
                    <a:pt x="763637" y="15697"/>
                    <a:pt x="774254" y="12383"/>
                    <a:pt x="804264" y="13297"/>
                  </a:cubicBezTo>
                  <a:lnTo>
                    <a:pt x="803045" y="14707"/>
                  </a:lnTo>
                  <a:lnTo>
                    <a:pt x="849997" y="13957"/>
                  </a:lnTo>
                  <a:cubicBezTo>
                    <a:pt x="849654" y="27788"/>
                    <a:pt x="930451" y="5512"/>
                    <a:pt x="944561" y="20498"/>
                  </a:cubicBezTo>
                  <a:cubicBezTo>
                    <a:pt x="953756" y="16459"/>
                    <a:pt x="988096" y="15189"/>
                    <a:pt x="1003362" y="13272"/>
                  </a:cubicBezTo>
                  <a:cubicBezTo>
                    <a:pt x="1003464" y="13856"/>
                    <a:pt x="1004429" y="14478"/>
                    <a:pt x="1006969" y="15126"/>
                  </a:cubicBezTo>
                  <a:cubicBezTo>
                    <a:pt x="1025003" y="7671"/>
                    <a:pt x="1059026" y="17437"/>
                    <a:pt x="1078990" y="16599"/>
                  </a:cubicBezTo>
                  <a:cubicBezTo>
                    <a:pt x="1092021" y="14821"/>
                    <a:pt x="1086382" y="12471"/>
                    <a:pt x="1080705" y="10109"/>
                  </a:cubicBezTo>
                  <a:cubicBezTo>
                    <a:pt x="1093589" y="13049"/>
                    <a:pt x="1111369" y="11408"/>
                    <a:pt x="1127103" y="9342"/>
                  </a:cubicBezTo>
                  <a:lnTo>
                    <a:pt x="1128819" y="9108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3" name="Shape 17765">
              <a:extLst>
                <a:ext uri="{FF2B5EF4-FFF2-40B4-BE49-F238E27FC236}">
                  <a16:creationId xmlns:a16="http://schemas.microsoft.com/office/drawing/2014/main" id="{E8ED84AB-9699-4814-AA18-BAF659E96B0B}"/>
                </a:ext>
              </a:extLst>
            </p:cNvPr>
            <p:cNvSpPr/>
            <p:nvPr/>
          </p:nvSpPr>
          <p:spPr>
            <a:xfrm>
              <a:off x="3836956" y="1381480"/>
              <a:ext cx="56503" cy="6386"/>
            </a:xfrm>
            <a:custGeom>
              <a:avLst/>
              <a:gdLst/>
              <a:ahLst/>
              <a:cxnLst/>
              <a:rect l="0" t="0" r="0" b="0"/>
              <a:pathLst>
                <a:path w="56503" h="6386">
                  <a:moveTo>
                    <a:pt x="12154" y="95"/>
                  </a:moveTo>
                  <a:cubicBezTo>
                    <a:pt x="20155" y="0"/>
                    <a:pt x="27314" y="1184"/>
                    <a:pt x="35423" y="2162"/>
                  </a:cubicBezTo>
                  <a:lnTo>
                    <a:pt x="56503" y="2765"/>
                  </a:lnTo>
                  <a:lnTo>
                    <a:pt x="56503" y="6386"/>
                  </a:lnTo>
                  <a:lnTo>
                    <a:pt x="21367" y="5866"/>
                  </a:lnTo>
                  <a:cubicBezTo>
                    <a:pt x="11385" y="5520"/>
                    <a:pt x="3759" y="4921"/>
                    <a:pt x="0" y="3829"/>
                  </a:cubicBezTo>
                  <a:cubicBezTo>
                    <a:pt x="8585" y="5239"/>
                    <a:pt x="24346" y="4020"/>
                    <a:pt x="31852" y="2394"/>
                  </a:cubicBezTo>
                  <a:lnTo>
                    <a:pt x="12154" y="9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4" name="Shape 17766">
              <a:extLst>
                <a:ext uri="{FF2B5EF4-FFF2-40B4-BE49-F238E27FC236}">
                  <a16:creationId xmlns:a16="http://schemas.microsoft.com/office/drawing/2014/main" id="{35F5C7A2-A359-4B2C-91B4-6EEC6889F337}"/>
                </a:ext>
              </a:extLst>
            </p:cNvPr>
            <p:cNvSpPr/>
            <p:nvPr/>
          </p:nvSpPr>
          <p:spPr>
            <a:xfrm>
              <a:off x="2144427" y="1356172"/>
              <a:ext cx="1749032" cy="64278"/>
            </a:xfrm>
            <a:custGeom>
              <a:avLst/>
              <a:gdLst/>
              <a:ahLst/>
              <a:cxnLst/>
              <a:rect l="0" t="0" r="0" b="0"/>
              <a:pathLst>
                <a:path w="1749032" h="64278">
                  <a:moveTo>
                    <a:pt x="1403842" y="456"/>
                  </a:moveTo>
                  <a:cubicBezTo>
                    <a:pt x="1424242" y="0"/>
                    <a:pt x="1443304" y="518"/>
                    <a:pt x="1451775" y="5249"/>
                  </a:cubicBezTo>
                  <a:cubicBezTo>
                    <a:pt x="1458532" y="1578"/>
                    <a:pt x="1489989" y="6328"/>
                    <a:pt x="1505700" y="5096"/>
                  </a:cubicBezTo>
                  <a:lnTo>
                    <a:pt x="1509687" y="8614"/>
                  </a:lnTo>
                  <a:cubicBezTo>
                    <a:pt x="1530159" y="9770"/>
                    <a:pt x="1542809" y="8512"/>
                    <a:pt x="1555052" y="7484"/>
                  </a:cubicBezTo>
                  <a:cubicBezTo>
                    <a:pt x="1596593" y="14811"/>
                    <a:pt x="1635074" y="7572"/>
                    <a:pt x="1671409" y="8093"/>
                  </a:cubicBezTo>
                  <a:lnTo>
                    <a:pt x="1671752" y="9109"/>
                  </a:lnTo>
                  <a:lnTo>
                    <a:pt x="1708595" y="6582"/>
                  </a:lnTo>
                  <a:cubicBezTo>
                    <a:pt x="1698930" y="9770"/>
                    <a:pt x="1715846" y="4385"/>
                    <a:pt x="1726921" y="5274"/>
                  </a:cubicBezTo>
                  <a:cubicBezTo>
                    <a:pt x="1732788" y="4423"/>
                    <a:pt x="1740478" y="4220"/>
                    <a:pt x="1748428" y="4515"/>
                  </a:cubicBezTo>
                  <a:lnTo>
                    <a:pt x="1749032" y="4573"/>
                  </a:lnTo>
                  <a:lnTo>
                    <a:pt x="1749032" y="8886"/>
                  </a:lnTo>
                  <a:lnTo>
                    <a:pt x="1744804" y="8471"/>
                  </a:lnTo>
                  <a:cubicBezTo>
                    <a:pt x="1744476" y="8442"/>
                    <a:pt x="1744836" y="8493"/>
                    <a:pt x="1746090" y="8655"/>
                  </a:cubicBezTo>
                  <a:lnTo>
                    <a:pt x="1749032" y="9036"/>
                  </a:lnTo>
                  <a:lnTo>
                    <a:pt x="1749032" y="14863"/>
                  </a:lnTo>
                  <a:lnTo>
                    <a:pt x="1737464" y="13924"/>
                  </a:lnTo>
                  <a:cubicBezTo>
                    <a:pt x="1707983" y="13022"/>
                    <a:pt x="1708204" y="24106"/>
                    <a:pt x="1660576" y="22939"/>
                  </a:cubicBezTo>
                  <a:cubicBezTo>
                    <a:pt x="1655534" y="24019"/>
                    <a:pt x="1671955" y="17199"/>
                    <a:pt x="1642973" y="19091"/>
                  </a:cubicBezTo>
                  <a:cubicBezTo>
                    <a:pt x="1606512" y="22622"/>
                    <a:pt x="1579791" y="30610"/>
                    <a:pt x="1579867" y="38243"/>
                  </a:cubicBezTo>
                  <a:cubicBezTo>
                    <a:pt x="1595222" y="36008"/>
                    <a:pt x="1625917" y="31537"/>
                    <a:pt x="1630617" y="37074"/>
                  </a:cubicBezTo>
                  <a:cubicBezTo>
                    <a:pt x="1615300" y="39310"/>
                    <a:pt x="1588821" y="40669"/>
                    <a:pt x="1587474" y="44250"/>
                  </a:cubicBezTo>
                  <a:cubicBezTo>
                    <a:pt x="1571599" y="37849"/>
                    <a:pt x="1616405" y="42345"/>
                    <a:pt x="1595590" y="37011"/>
                  </a:cubicBezTo>
                  <a:cubicBezTo>
                    <a:pt x="1584833" y="37164"/>
                    <a:pt x="1580223" y="39246"/>
                    <a:pt x="1575206" y="40351"/>
                  </a:cubicBezTo>
                  <a:cubicBezTo>
                    <a:pt x="1582369" y="37697"/>
                    <a:pt x="1565542" y="35881"/>
                    <a:pt x="1562316" y="34395"/>
                  </a:cubicBezTo>
                  <a:cubicBezTo>
                    <a:pt x="1527429" y="34344"/>
                    <a:pt x="1507350" y="31537"/>
                    <a:pt x="1469936" y="30979"/>
                  </a:cubicBezTo>
                  <a:cubicBezTo>
                    <a:pt x="1467955" y="30051"/>
                    <a:pt x="1463840" y="28020"/>
                    <a:pt x="1464920" y="26445"/>
                  </a:cubicBezTo>
                  <a:cubicBezTo>
                    <a:pt x="1446632" y="28197"/>
                    <a:pt x="1420584" y="37773"/>
                    <a:pt x="1427404" y="41761"/>
                  </a:cubicBezTo>
                  <a:cubicBezTo>
                    <a:pt x="1405966" y="42028"/>
                    <a:pt x="1404823" y="39005"/>
                    <a:pt x="1386574" y="40758"/>
                  </a:cubicBezTo>
                  <a:cubicBezTo>
                    <a:pt x="1415694" y="46498"/>
                    <a:pt x="1380858" y="39805"/>
                    <a:pt x="1377747" y="45977"/>
                  </a:cubicBezTo>
                  <a:cubicBezTo>
                    <a:pt x="1359091" y="46727"/>
                    <a:pt x="1371232" y="42993"/>
                    <a:pt x="1362646" y="41583"/>
                  </a:cubicBezTo>
                  <a:cubicBezTo>
                    <a:pt x="1359548" y="42231"/>
                    <a:pt x="1352106" y="44288"/>
                    <a:pt x="1351610" y="45952"/>
                  </a:cubicBezTo>
                  <a:cubicBezTo>
                    <a:pt x="1340155" y="41278"/>
                    <a:pt x="1373822" y="33747"/>
                    <a:pt x="1360360" y="28311"/>
                  </a:cubicBezTo>
                  <a:cubicBezTo>
                    <a:pt x="1351026" y="24883"/>
                    <a:pt x="1310958" y="18710"/>
                    <a:pt x="1308100" y="18253"/>
                  </a:cubicBezTo>
                  <a:cubicBezTo>
                    <a:pt x="1299210" y="23460"/>
                    <a:pt x="1301826" y="44923"/>
                    <a:pt x="1315161" y="51870"/>
                  </a:cubicBezTo>
                  <a:cubicBezTo>
                    <a:pt x="1313739" y="55464"/>
                    <a:pt x="1297496" y="48022"/>
                    <a:pt x="1289317" y="47628"/>
                  </a:cubicBezTo>
                  <a:cubicBezTo>
                    <a:pt x="1265644" y="41824"/>
                    <a:pt x="1253172" y="52175"/>
                    <a:pt x="1233475" y="49889"/>
                  </a:cubicBezTo>
                  <a:lnTo>
                    <a:pt x="1248486" y="46637"/>
                  </a:lnTo>
                  <a:cubicBezTo>
                    <a:pt x="1245235" y="45152"/>
                    <a:pt x="1216228" y="47057"/>
                    <a:pt x="1211631" y="49140"/>
                  </a:cubicBezTo>
                  <a:cubicBezTo>
                    <a:pt x="1210894" y="47120"/>
                    <a:pt x="1226629" y="38726"/>
                    <a:pt x="1217638" y="36300"/>
                  </a:cubicBezTo>
                  <a:cubicBezTo>
                    <a:pt x="1182218" y="35220"/>
                    <a:pt x="1148639" y="46409"/>
                    <a:pt x="1150836" y="52480"/>
                  </a:cubicBezTo>
                  <a:lnTo>
                    <a:pt x="1205103" y="46181"/>
                  </a:lnTo>
                  <a:cubicBezTo>
                    <a:pt x="1207021" y="51248"/>
                    <a:pt x="1166571" y="51260"/>
                    <a:pt x="1168806" y="57344"/>
                  </a:cubicBezTo>
                  <a:lnTo>
                    <a:pt x="1118832" y="55540"/>
                  </a:lnTo>
                  <a:cubicBezTo>
                    <a:pt x="1125144" y="55375"/>
                    <a:pt x="1144422" y="53927"/>
                    <a:pt x="1136841" y="51146"/>
                  </a:cubicBezTo>
                  <a:cubicBezTo>
                    <a:pt x="1115378" y="51413"/>
                    <a:pt x="1125715" y="50257"/>
                    <a:pt x="1111390" y="47908"/>
                  </a:cubicBezTo>
                  <a:cubicBezTo>
                    <a:pt x="1136002" y="41482"/>
                    <a:pt x="1181074" y="24997"/>
                    <a:pt x="1197127" y="17148"/>
                  </a:cubicBezTo>
                  <a:lnTo>
                    <a:pt x="1171334" y="20539"/>
                  </a:lnTo>
                  <a:lnTo>
                    <a:pt x="1164895" y="17568"/>
                  </a:lnTo>
                  <a:cubicBezTo>
                    <a:pt x="1131278" y="21580"/>
                    <a:pt x="1100925" y="41431"/>
                    <a:pt x="1092061" y="46637"/>
                  </a:cubicBezTo>
                  <a:cubicBezTo>
                    <a:pt x="1072731" y="45355"/>
                    <a:pt x="1079500" y="34522"/>
                    <a:pt x="1084097" y="32426"/>
                  </a:cubicBezTo>
                  <a:cubicBezTo>
                    <a:pt x="1046099" y="31893"/>
                    <a:pt x="1046569" y="47730"/>
                    <a:pt x="1008278" y="46193"/>
                  </a:cubicBezTo>
                  <a:lnTo>
                    <a:pt x="1022642" y="48555"/>
                  </a:lnTo>
                  <a:cubicBezTo>
                    <a:pt x="1013613" y="49559"/>
                    <a:pt x="980758" y="47387"/>
                    <a:pt x="984276" y="49381"/>
                  </a:cubicBezTo>
                  <a:cubicBezTo>
                    <a:pt x="976681" y="46498"/>
                    <a:pt x="969721" y="39716"/>
                    <a:pt x="978192" y="37875"/>
                  </a:cubicBezTo>
                  <a:lnTo>
                    <a:pt x="944258" y="48047"/>
                  </a:lnTo>
                  <a:cubicBezTo>
                    <a:pt x="949236" y="46968"/>
                    <a:pt x="945985" y="38294"/>
                    <a:pt x="948106" y="36744"/>
                  </a:cubicBezTo>
                  <a:cubicBezTo>
                    <a:pt x="934479" y="36414"/>
                    <a:pt x="924903" y="46765"/>
                    <a:pt x="933514" y="48187"/>
                  </a:cubicBezTo>
                  <a:cubicBezTo>
                    <a:pt x="906920" y="41913"/>
                    <a:pt x="913524" y="45342"/>
                    <a:pt x="891934" y="37976"/>
                  </a:cubicBezTo>
                  <a:cubicBezTo>
                    <a:pt x="884072" y="38586"/>
                    <a:pt x="892658" y="47196"/>
                    <a:pt x="898423" y="48149"/>
                  </a:cubicBezTo>
                  <a:cubicBezTo>
                    <a:pt x="880631" y="50473"/>
                    <a:pt x="870204" y="49381"/>
                    <a:pt x="861771" y="48428"/>
                  </a:cubicBezTo>
                  <a:cubicBezTo>
                    <a:pt x="891134" y="44707"/>
                    <a:pt x="869772" y="28959"/>
                    <a:pt x="875335" y="22355"/>
                  </a:cubicBezTo>
                  <a:lnTo>
                    <a:pt x="812140" y="48238"/>
                  </a:lnTo>
                  <a:cubicBezTo>
                    <a:pt x="814273" y="46689"/>
                    <a:pt x="819264" y="38408"/>
                    <a:pt x="818921" y="37417"/>
                  </a:cubicBezTo>
                  <a:cubicBezTo>
                    <a:pt x="813626" y="45114"/>
                    <a:pt x="741210" y="46117"/>
                    <a:pt x="705790" y="45050"/>
                  </a:cubicBezTo>
                  <a:lnTo>
                    <a:pt x="711124" y="44974"/>
                  </a:lnTo>
                  <a:cubicBezTo>
                    <a:pt x="718299" y="42320"/>
                    <a:pt x="687819" y="40186"/>
                    <a:pt x="675361" y="42891"/>
                  </a:cubicBezTo>
                  <a:cubicBezTo>
                    <a:pt x="677469" y="41342"/>
                    <a:pt x="680352" y="41812"/>
                    <a:pt x="685673" y="41748"/>
                  </a:cubicBezTo>
                  <a:cubicBezTo>
                    <a:pt x="662013" y="35944"/>
                    <a:pt x="654964" y="53407"/>
                    <a:pt x="630860" y="46587"/>
                  </a:cubicBezTo>
                  <a:cubicBezTo>
                    <a:pt x="652704" y="47311"/>
                    <a:pt x="657009" y="44212"/>
                    <a:pt x="655904" y="41164"/>
                  </a:cubicBezTo>
                  <a:cubicBezTo>
                    <a:pt x="637984" y="43945"/>
                    <a:pt x="596481" y="40923"/>
                    <a:pt x="605168" y="49978"/>
                  </a:cubicBezTo>
                  <a:cubicBezTo>
                    <a:pt x="593674" y="48085"/>
                    <a:pt x="583337" y="49228"/>
                    <a:pt x="584327" y="44644"/>
                  </a:cubicBezTo>
                  <a:lnTo>
                    <a:pt x="540309" y="50041"/>
                  </a:lnTo>
                  <a:cubicBezTo>
                    <a:pt x="543585" y="49114"/>
                    <a:pt x="546417" y="46434"/>
                    <a:pt x="533540" y="45825"/>
                  </a:cubicBezTo>
                  <a:cubicBezTo>
                    <a:pt x="558216" y="47019"/>
                    <a:pt x="582104" y="38573"/>
                    <a:pt x="595097" y="44504"/>
                  </a:cubicBezTo>
                  <a:cubicBezTo>
                    <a:pt x="595744" y="38903"/>
                    <a:pt x="586474" y="35906"/>
                    <a:pt x="598284" y="31182"/>
                  </a:cubicBezTo>
                  <a:cubicBezTo>
                    <a:pt x="550659" y="33836"/>
                    <a:pt x="524561" y="43399"/>
                    <a:pt x="494551" y="49889"/>
                  </a:cubicBezTo>
                  <a:lnTo>
                    <a:pt x="452628" y="45850"/>
                  </a:lnTo>
                  <a:lnTo>
                    <a:pt x="450863" y="48416"/>
                  </a:lnTo>
                  <a:lnTo>
                    <a:pt x="443573" y="41964"/>
                  </a:lnTo>
                  <a:cubicBezTo>
                    <a:pt x="438328" y="43437"/>
                    <a:pt x="434988" y="44720"/>
                    <a:pt x="433896" y="44110"/>
                  </a:cubicBezTo>
                  <a:cubicBezTo>
                    <a:pt x="432930" y="43526"/>
                    <a:pt x="434251" y="42675"/>
                    <a:pt x="436321" y="41723"/>
                  </a:cubicBezTo>
                  <a:cubicBezTo>
                    <a:pt x="431914" y="42040"/>
                    <a:pt x="427901" y="42625"/>
                    <a:pt x="425831" y="43285"/>
                  </a:cubicBezTo>
                  <a:cubicBezTo>
                    <a:pt x="424167" y="39906"/>
                    <a:pt x="431571" y="36008"/>
                    <a:pt x="439496" y="32490"/>
                  </a:cubicBezTo>
                  <a:cubicBezTo>
                    <a:pt x="443281" y="33658"/>
                    <a:pt x="447154" y="34865"/>
                    <a:pt x="451041" y="36059"/>
                  </a:cubicBezTo>
                  <a:cubicBezTo>
                    <a:pt x="459257" y="32833"/>
                    <a:pt x="465188" y="29493"/>
                    <a:pt x="453733" y="27359"/>
                  </a:cubicBezTo>
                  <a:cubicBezTo>
                    <a:pt x="452107" y="27740"/>
                    <a:pt x="450037" y="28223"/>
                    <a:pt x="447866" y="28743"/>
                  </a:cubicBezTo>
                  <a:cubicBezTo>
                    <a:pt x="453111" y="26318"/>
                    <a:pt x="456337" y="24337"/>
                    <a:pt x="452463" y="23384"/>
                  </a:cubicBezTo>
                  <a:lnTo>
                    <a:pt x="420421" y="26495"/>
                  </a:lnTo>
                  <a:cubicBezTo>
                    <a:pt x="424066" y="27372"/>
                    <a:pt x="429514" y="29201"/>
                    <a:pt x="435864" y="31296"/>
                  </a:cubicBezTo>
                  <a:cubicBezTo>
                    <a:pt x="415785" y="35525"/>
                    <a:pt x="392862" y="40669"/>
                    <a:pt x="410794" y="45012"/>
                  </a:cubicBezTo>
                  <a:lnTo>
                    <a:pt x="386372" y="41215"/>
                  </a:lnTo>
                  <a:cubicBezTo>
                    <a:pt x="357708" y="47603"/>
                    <a:pt x="362686" y="46295"/>
                    <a:pt x="327774" y="51057"/>
                  </a:cubicBezTo>
                  <a:cubicBezTo>
                    <a:pt x="325856" y="48809"/>
                    <a:pt x="335153" y="46905"/>
                    <a:pt x="328879" y="45266"/>
                  </a:cubicBezTo>
                  <a:cubicBezTo>
                    <a:pt x="303428" y="52505"/>
                    <a:pt x="266751" y="36808"/>
                    <a:pt x="261214" y="43196"/>
                  </a:cubicBezTo>
                  <a:cubicBezTo>
                    <a:pt x="240640" y="44758"/>
                    <a:pt x="252641" y="48759"/>
                    <a:pt x="239573" y="50536"/>
                  </a:cubicBezTo>
                  <a:cubicBezTo>
                    <a:pt x="240182" y="49838"/>
                    <a:pt x="241414" y="48416"/>
                    <a:pt x="237617" y="48301"/>
                  </a:cubicBezTo>
                  <a:lnTo>
                    <a:pt x="222085" y="52912"/>
                  </a:lnTo>
                  <a:cubicBezTo>
                    <a:pt x="215811" y="51260"/>
                    <a:pt x="236385" y="49711"/>
                    <a:pt x="218872" y="47717"/>
                  </a:cubicBezTo>
                  <a:cubicBezTo>
                    <a:pt x="188938" y="51184"/>
                    <a:pt x="171361" y="53546"/>
                    <a:pt x="146342" y="51337"/>
                  </a:cubicBezTo>
                  <a:cubicBezTo>
                    <a:pt x="110744" y="52429"/>
                    <a:pt x="161608" y="60532"/>
                    <a:pt x="131509" y="59617"/>
                  </a:cubicBezTo>
                  <a:cubicBezTo>
                    <a:pt x="127089" y="55845"/>
                    <a:pt x="123203" y="51349"/>
                    <a:pt x="104407" y="50791"/>
                  </a:cubicBezTo>
                  <a:cubicBezTo>
                    <a:pt x="94488" y="53381"/>
                    <a:pt x="95821" y="56340"/>
                    <a:pt x="78968" y="58004"/>
                  </a:cubicBezTo>
                  <a:lnTo>
                    <a:pt x="80035" y="52213"/>
                  </a:lnTo>
                  <a:cubicBezTo>
                    <a:pt x="64440" y="52467"/>
                    <a:pt x="51981" y="53534"/>
                    <a:pt x="51867" y="49165"/>
                  </a:cubicBezTo>
                  <a:cubicBezTo>
                    <a:pt x="39103" y="51641"/>
                    <a:pt x="30315" y="51197"/>
                    <a:pt x="23647" y="50270"/>
                  </a:cubicBezTo>
                  <a:cubicBezTo>
                    <a:pt x="0" y="53330"/>
                    <a:pt x="41059" y="62018"/>
                    <a:pt x="46571" y="64278"/>
                  </a:cubicBezTo>
                  <a:cubicBezTo>
                    <a:pt x="34937" y="62106"/>
                    <a:pt x="25108" y="61652"/>
                    <a:pt x="16527" y="60870"/>
                  </a:cubicBezTo>
                  <a:lnTo>
                    <a:pt x="12224" y="59843"/>
                  </a:lnTo>
                  <a:lnTo>
                    <a:pt x="12224" y="54104"/>
                  </a:lnTo>
                  <a:lnTo>
                    <a:pt x="14554" y="53927"/>
                  </a:lnTo>
                  <a:lnTo>
                    <a:pt x="12224" y="53750"/>
                  </a:lnTo>
                  <a:lnTo>
                    <a:pt x="12224" y="51986"/>
                  </a:lnTo>
                  <a:lnTo>
                    <a:pt x="23076" y="50194"/>
                  </a:lnTo>
                  <a:lnTo>
                    <a:pt x="12224" y="48551"/>
                  </a:lnTo>
                  <a:lnTo>
                    <a:pt x="12224" y="8463"/>
                  </a:lnTo>
                  <a:lnTo>
                    <a:pt x="31706" y="5802"/>
                  </a:lnTo>
                  <a:cubicBezTo>
                    <a:pt x="37682" y="5077"/>
                    <a:pt x="42278" y="4766"/>
                    <a:pt x="44628" y="5388"/>
                  </a:cubicBezTo>
                  <a:cubicBezTo>
                    <a:pt x="63513" y="5960"/>
                    <a:pt x="51676" y="10684"/>
                    <a:pt x="56845" y="13745"/>
                  </a:cubicBezTo>
                  <a:cubicBezTo>
                    <a:pt x="84899" y="12436"/>
                    <a:pt x="52134" y="1248"/>
                    <a:pt x="89776" y="6747"/>
                  </a:cubicBezTo>
                  <a:cubicBezTo>
                    <a:pt x="85395" y="7344"/>
                    <a:pt x="77318" y="7839"/>
                    <a:pt x="80454" y="8652"/>
                  </a:cubicBezTo>
                  <a:cubicBezTo>
                    <a:pt x="94831" y="9820"/>
                    <a:pt x="120523" y="25708"/>
                    <a:pt x="134849" y="22508"/>
                  </a:cubicBezTo>
                  <a:lnTo>
                    <a:pt x="125387" y="20031"/>
                  </a:lnTo>
                  <a:cubicBezTo>
                    <a:pt x="151600" y="16463"/>
                    <a:pt x="187401" y="31296"/>
                    <a:pt x="191618" y="21961"/>
                  </a:cubicBezTo>
                  <a:lnTo>
                    <a:pt x="189166" y="17631"/>
                  </a:lnTo>
                  <a:cubicBezTo>
                    <a:pt x="234328" y="23371"/>
                    <a:pt x="208318" y="15929"/>
                    <a:pt x="254102" y="20958"/>
                  </a:cubicBezTo>
                  <a:lnTo>
                    <a:pt x="253517" y="21670"/>
                  </a:lnTo>
                  <a:cubicBezTo>
                    <a:pt x="273495" y="20831"/>
                    <a:pt x="284302" y="26254"/>
                    <a:pt x="294081" y="19282"/>
                  </a:cubicBezTo>
                  <a:lnTo>
                    <a:pt x="287210" y="18330"/>
                  </a:lnTo>
                  <a:cubicBezTo>
                    <a:pt x="311976" y="17783"/>
                    <a:pt x="314198" y="18304"/>
                    <a:pt x="339420" y="18647"/>
                  </a:cubicBezTo>
                  <a:cubicBezTo>
                    <a:pt x="342379" y="17987"/>
                    <a:pt x="354571" y="16945"/>
                    <a:pt x="358089" y="18418"/>
                  </a:cubicBezTo>
                  <a:cubicBezTo>
                    <a:pt x="359232" y="12627"/>
                    <a:pt x="416661" y="15751"/>
                    <a:pt x="427901" y="16094"/>
                  </a:cubicBezTo>
                  <a:cubicBezTo>
                    <a:pt x="407924" y="16945"/>
                    <a:pt x="417385" y="19409"/>
                    <a:pt x="423063" y="21771"/>
                  </a:cubicBezTo>
                  <a:cubicBezTo>
                    <a:pt x="434823" y="17034"/>
                    <a:pt x="442963" y="16551"/>
                    <a:pt x="459257" y="19968"/>
                  </a:cubicBezTo>
                  <a:cubicBezTo>
                    <a:pt x="461594" y="12754"/>
                    <a:pt x="464845" y="5071"/>
                    <a:pt x="497002" y="4651"/>
                  </a:cubicBezTo>
                  <a:cubicBezTo>
                    <a:pt x="492023" y="5744"/>
                    <a:pt x="484200" y="6353"/>
                    <a:pt x="487413" y="7826"/>
                  </a:cubicBezTo>
                  <a:cubicBezTo>
                    <a:pt x="490690" y="9325"/>
                    <a:pt x="498158" y="7687"/>
                    <a:pt x="500685" y="7153"/>
                  </a:cubicBezTo>
                  <a:cubicBezTo>
                    <a:pt x="503885" y="8627"/>
                    <a:pt x="493560" y="9782"/>
                    <a:pt x="497154" y="12297"/>
                  </a:cubicBezTo>
                  <a:cubicBezTo>
                    <a:pt x="518884" y="5401"/>
                    <a:pt x="534708" y="11802"/>
                    <a:pt x="566179" y="9351"/>
                  </a:cubicBezTo>
                  <a:cubicBezTo>
                    <a:pt x="556196" y="11509"/>
                    <a:pt x="564794" y="12932"/>
                    <a:pt x="568376" y="15421"/>
                  </a:cubicBezTo>
                  <a:cubicBezTo>
                    <a:pt x="570827" y="7255"/>
                    <a:pt x="611467" y="22520"/>
                    <a:pt x="599504" y="11980"/>
                  </a:cubicBezTo>
                  <a:cubicBezTo>
                    <a:pt x="661175" y="18304"/>
                    <a:pt x="756056" y="12436"/>
                    <a:pt x="780085" y="19231"/>
                  </a:cubicBezTo>
                  <a:cubicBezTo>
                    <a:pt x="786562" y="22190"/>
                    <a:pt x="803732" y="17402"/>
                    <a:pt x="814463" y="17263"/>
                  </a:cubicBezTo>
                  <a:lnTo>
                    <a:pt x="813016" y="20844"/>
                  </a:lnTo>
                  <a:cubicBezTo>
                    <a:pt x="843064" y="14354"/>
                    <a:pt x="836397" y="18431"/>
                    <a:pt x="871728" y="11890"/>
                  </a:cubicBezTo>
                  <a:cubicBezTo>
                    <a:pt x="857098" y="16145"/>
                    <a:pt x="863206" y="18101"/>
                    <a:pt x="877938" y="21479"/>
                  </a:cubicBezTo>
                  <a:lnTo>
                    <a:pt x="902208" y="14037"/>
                  </a:lnTo>
                  <a:lnTo>
                    <a:pt x="906920" y="19574"/>
                  </a:lnTo>
                  <a:cubicBezTo>
                    <a:pt x="916889" y="17402"/>
                    <a:pt x="927989" y="18279"/>
                    <a:pt x="939102" y="19155"/>
                  </a:cubicBezTo>
                  <a:cubicBezTo>
                    <a:pt x="933717" y="19218"/>
                    <a:pt x="936651" y="19701"/>
                    <a:pt x="936993" y="20691"/>
                  </a:cubicBezTo>
                  <a:cubicBezTo>
                    <a:pt x="942302" y="12995"/>
                    <a:pt x="985698" y="13910"/>
                    <a:pt x="992403" y="10252"/>
                  </a:cubicBezTo>
                  <a:cubicBezTo>
                    <a:pt x="1003262" y="17758"/>
                    <a:pt x="1021449" y="8347"/>
                    <a:pt x="1029398" y="15383"/>
                  </a:cubicBezTo>
                  <a:cubicBezTo>
                    <a:pt x="1032967" y="14329"/>
                    <a:pt x="1037565" y="13478"/>
                    <a:pt x="1042581" y="12754"/>
                  </a:cubicBezTo>
                  <a:cubicBezTo>
                    <a:pt x="1037362" y="9490"/>
                    <a:pt x="1035444" y="5807"/>
                    <a:pt x="1045223" y="7420"/>
                  </a:cubicBezTo>
                  <a:cubicBezTo>
                    <a:pt x="1046073" y="7369"/>
                    <a:pt x="1046721" y="7344"/>
                    <a:pt x="1047521" y="7293"/>
                  </a:cubicBezTo>
                  <a:lnTo>
                    <a:pt x="1051776" y="11649"/>
                  </a:lnTo>
                  <a:cubicBezTo>
                    <a:pt x="1061733" y="10633"/>
                    <a:pt x="1071906" y="10125"/>
                    <a:pt x="1078611" y="10049"/>
                  </a:cubicBezTo>
                  <a:cubicBezTo>
                    <a:pt x="1075576" y="9668"/>
                    <a:pt x="1072096" y="8855"/>
                    <a:pt x="1068464" y="7865"/>
                  </a:cubicBezTo>
                  <a:cubicBezTo>
                    <a:pt x="1072731" y="8525"/>
                    <a:pt x="1076693" y="9338"/>
                    <a:pt x="1080529" y="10036"/>
                  </a:cubicBezTo>
                  <a:cubicBezTo>
                    <a:pt x="1081888" y="10049"/>
                    <a:pt x="1083208" y="10062"/>
                    <a:pt x="1084097" y="10087"/>
                  </a:cubicBezTo>
                  <a:lnTo>
                    <a:pt x="1081939" y="10290"/>
                  </a:lnTo>
                  <a:cubicBezTo>
                    <a:pt x="1088034" y="11306"/>
                    <a:pt x="1094334" y="11814"/>
                    <a:pt x="1103020" y="10341"/>
                  </a:cubicBezTo>
                  <a:cubicBezTo>
                    <a:pt x="1137907" y="17009"/>
                    <a:pt x="1180592" y="1184"/>
                    <a:pt x="1219061" y="10354"/>
                  </a:cubicBezTo>
                  <a:cubicBezTo>
                    <a:pt x="1213282" y="9414"/>
                    <a:pt x="1205103" y="9008"/>
                    <a:pt x="1202931" y="10557"/>
                  </a:cubicBezTo>
                  <a:cubicBezTo>
                    <a:pt x="1235113" y="10138"/>
                    <a:pt x="1267092" y="16361"/>
                    <a:pt x="1287437" y="13021"/>
                  </a:cubicBezTo>
                  <a:lnTo>
                    <a:pt x="1285989" y="8970"/>
                  </a:lnTo>
                  <a:cubicBezTo>
                    <a:pt x="1309598" y="7128"/>
                    <a:pt x="1327836" y="5833"/>
                    <a:pt x="1346860" y="6086"/>
                  </a:cubicBezTo>
                  <a:lnTo>
                    <a:pt x="1347889" y="1502"/>
                  </a:lnTo>
                  <a:cubicBezTo>
                    <a:pt x="1361707" y="2340"/>
                    <a:pt x="1383443" y="911"/>
                    <a:pt x="1403842" y="45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5" name="Shape 17767">
              <a:extLst>
                <a:ext uri="{FF2B5EF4-FFF2-40B4-BE49-F238E27FC236}">
                  <a16:creationId xmlns:a16="http://schemas.microsoft.com/office/drawing/2014/main" id="{3157ED04-860F-4267-B98B-8E533B8F6C24}"/>
                </a:ext>
              </a:extLst>
            </p:cNvPr>
            <p:cNvSpPr/>
            <p:nvPr/>
          </p:nvSpPr>
          <p:spPr>
            <a:xfrm>
              <a:off x="3893459" y="1359643"/>
              <a:ext cx="225361" cy="30543"/>
            </a:xfrm>
            <a:custGeom>
              <a:avLst/>
              <a:gdLst/>
              <a:ahLst/>
              <a:cxnLst/>
              <a:rect l="0" t="0" r="0" b="0"/>
              <a:pathLst>
                <a:path w="225361" h="30543">
                  <a:moveTo>
                    <a:pt x="120281" y="0"/>
                  </a:moveTo>
                  <a:cubicBezTo>
                    <a:pt x="141477" y="6337"/>
                    <a:pt x="153339" y="2057"/>
                    <a:pt x="169544" y="9499"/>
                  </a:cubicBezTo>
                  <a:cubicBezTo>
                    <a:pt x="147535" y="1118"/>
                    <a:pt x="218122" y="9423"/>
                    <a:pt x="204431" y="1460"/>
                  </a:cubicBezTo>
                  <a:cubicBezTo>
                    <a:pt x="220243" y="7861"/>
                    <a:pt x="215239" y="1753"/>
                    <a:pt x="225361" y="7239"/>
                  </a:cubicBezTo>
                  <a:cubicBezTo>
                    <a:pt x="203123" y="5486"/>
                    <a:pt x="181000" y="11366"/>
                    <a:pt x="163106" y="14160"/>
                  </a:cubicBezTo>
                  <a:lnTo>
                    <a:pt x="180695" y="17996"/>
                  </a:lnTo>
                  <a:cubicBezTo>
                    <a:pt x="169239" y="25260"/>
                    <a:pt x="141211" y="15303"/>
                    <a:pt x="130759" y="17755"/>
                  </a:cubicBezTo>
                  <a:cubicBezTo>
                    <a:pt x="137807" y="16066"/>
                    <a:pt x="153669" y="17742"/>
                    <a:pt x="154215" y="19367"/>
                  </a:cubicBezTo>
                  <a:lnTo>
                    <a:pt x="149491" y="13818"/>
                  </a:lnTo>
                  <a:cubicBezTo>
                    <a:pt x="124409" y="11608"/>
                    <a:pt x="104432" y="15939"/>
                    <a:pt x="86588" y="18695"/>
                  </a:cubicBezTo>
                  <a:cubicBezTo>
                    <a:pt x="103415" y="20523"/>
                    <a:pt x="66204" y="22022"/>
                    <a:pt x="78409" y="25946"/>
                  </a:cubicBezTo>
                  <a:lnTo>
                    <a:pt x="91693" y="25273"/>
                  </a:lnTo>
                  <a:cubicBezTo>
                    <a:pt x="97789" y="27229"/>
                    <a:pt x="84911" y="28905"/>
                    <a:pt x="77457" y="30543"/>
                  </a:cubicBezTo>
                  <a:cubicBezTo>
                    <a:pt x="56451" y="28524"/>
                    <a:pt x="26720" y="28397"/>
                    <a:pt x="361" y="28229"/>
                  </a:cubicBezTo>
                  <a:lnTo>
                    <a:pt x="0" y="28223"/>
                  </a:lnTo>
                  <a:lnTo>
                    <a:pt x="0" y="24603"/>
                  </a:lnTo>
                  <a:lnTo>
                    <a:pt x="7886" y="24828"/>
                  </a:lnTo>
                  <a:cubicBezTo>
                    <a:pt x="3911" y="21324"/>
                    <a:pt x="21043" y="16510"/>
                    <a:pt x="3111" y="11646"/>
                  </a:cubicBezTo>
                  <a:lnTo>
                    <a:pt x="0" y="11393"/>
                  </a:lnTo>
                  <a:lnTo>
                    <a:pt x="0" y="5566"/>
                  </a:lnTo>
                  <a:lnTo>
                    <a:pt x="3708" y="6045"/>
                  </a:lnTo>
                  <a:lnTo>
                    <a:pt x="4343" y="5842"/>
                  </a:lnTo>
                  <a:lnTo>
                    <a:pt x="0" y="5416"/>
                  </a:lnTo>
                  <a:lnTo>
                    <a:pt x="0" y="1103"/>
                  </a:lnTo>
                  <a:lnTo>
                    <a:pt x="22465" y="3277"/>
                  </a:lnTo>
                  <a:lnTo>
                    <a:pt x="45961" y="3454"/>
                  </a:lnTo>
                  <a:cubicBezTo>
                    <a:pt x="19862" y="5842"/>
                    <a:pt x="47802" y="8522"/>
                    <a:pt x="49288" y="12586"/>
                  </a:cubicBezTo>
                  <a:lnTo>
                    <a:pt x="64287" y="9335"/>
                  </a:lnTo>
                  <a:cubicBezTo>
                    <a:pt x="70345" y="11290"/>
                    <a:pt x="54622" y="12510"/>
                    <a:pt x="65709" y="13386"/>
                  </a:cubicBezTo>
                  <a:cubicBezTo>
                    <a:pt x="75742" y="11201"/>
                    <a:pt x="105435" y="11341"/>
                    <a:pt x="114693" y="7150"/>
                  </a:cubicBezTo>
                  <a:cubicBezTo>
                    <a:pt x="113233" y="6121"/>
                    <a:pt x="109626" y="5156"/>
                    <a:pt x="105194" y="4356"/>
                  </a:cubicBezTo>
                  <a:cubicBezTo>
                    <a:pt x="103923" y="4623"/>
                    <a:pt x="104000" y="4559"/>
                    <a:pt x="104800" y="4280"/>
                  </a:cubicBezTo>
                  <a:lnTo>
                    <a:pt x="103771" y="4077"/>
                  </a:lnTo>
                  <a:lnTo>
                    <a:pt x="105041" y="4216"/>
                  </a:lnTo>
                  <a:cubicBezTo>
                    <a:pt x="106298" y="3810"/>
                    <a:pt x="108292" y="3137"/>
                    <a:pt x="109131" y="2591"/>
                  </a:cubicBezTo>
                  <a:cubicBezTo>
                    <a:pt x="127799" y="3492"/>
                    <a:pt x="120941" y="1829"/>
                    <a:pt x="12028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6" name="Shape 17768">
              <a:extLst>
                <a:ext uri="{FF2B5EF4-FFF2-40B4-BE49-F238E27FC236}">
                  <a16:creationId xmlns:a16="http://schemas.microsoft.com/office/drawing/2014/main" id="{4C3428FE-A797-4232-80C2-153DBC51D252}"/>
                </a:ext>
              </a:extLst>
            </p:cNvPr>
            <p:cNvSpPr/>
            <p:nvPr/>
          </p:nvSpPr>
          <p:spPr>
            <a:xfrm>
              <a:off x="2567917" y="1399462"/>
              <a:ext cx="4826" cy="2375"/>
            </a:xfrm>
            <a:custGeom>
              <a:avLst/>
              <a:gdLst/>
              <a:ahLst/>
              <a:cxnLst/>
              <a:rect l="0" t="0" r="0" b="0"/>
              <a:pathLst>
                <a:path w="4826" h="2375">
                  <a:moveTo>
                    <a:pt x="2337" y="0"/>
                  </a:moveTo>
                  <a:cubicBezTo>
                    <a:pt x="2718" y="826"/>
                    <a:pt x="3175" y="1638"/>
                    <a:pt x="4826" y="2375"/>
                  </a:cubicBezTo>
                  <a:cubicBezTo>
                    <a:pt x="0" y="1575"/>
                    <a:pt x="38" y="737"/>
                    <a:pt x="23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7" name="Shape 17769">
              <a:extLst>
                <a:ext uri="{FF2B5EF4-FFF2-40B4-BE49-F238E27FC236}">
                  <a16:creationId xmlns:a16="http://schemas.microsoft.com/office/drawing/2014/main" id="{59E08F3E-9B50-4499-8CD1-CE6DA29EA6F4}"/>
                </a:ext>
              </a:extLst>
            </p:cNvPr>
            <p:cNvSpPr/>
            <p:nvPr/>
          </p:nvSpPr>
          <p:spPr>
            <a:xfrm>
              <a:off x="1677999" y="1411428"/>
              <a:ext cx="1842" cy="788"/>
            </a:xfrm>
            <a:custGeom>
              <a:avLst/>
              <a:gdLst/>
              <a:ahLst/>
              <a:cxnLst/>
              <a:rect l="0" t="0" r="0" b="0"/>
              <a:pathLst>
                <a:path w="1842" h="788">
                  <a:moveTo>
                    <a:pt x="927" y="0"/>
                  </a:moveTo>
                  <a:lnTo>
                    <a:pt x="1842" y="51"/>
                  </a:lnTo>
                  <a:lnTo>
                    <a:pt x="0" y="788"/>
                  </a:lnTo>
                  <a:lnTo>
                    <a:pt x="92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8" name="Shape 17770">
              <a:extLst>
                <a:ext uri="{FF2B5EF4-FFF2-40B4-BE49-F238E27FC236}">
                  <a16:creationId xmlns:a16="http://schemas.microsoft.com/office/drawing/2014/main" id="{998EC0E7-3CCC-41C6-9610-9DA3B0700BF5}"/>
                </a:ext>
              </a:extLst>
            </p:cNvPr>
            <p:cNvSpPr/>
            <p:nvPr/>
          </p:nvSpPr>
          <p:spPr>
            <a:xfrm>
              <a:off x="3495739" y="1402124"/>
              <a:ext cx="11024" cy="2248"/>
            </a:xfrm>
            <a:custGeom>
              <a:avLst/>
              <a:gdLst/>
              <a:ahLst/>
              <a:cxnLst/>
              <a:rect l="0" t="0" r="0" b="0"/>
              <a:pathLst>
                <a:path w="11024" h="2248">
                  <a:moveTo>
                    <a:pt x="305" y="0"/>
                  </a:moveTo>
                  <a:cubicBezTo>
                    <a:pt x="2362" y="813"/>
                    <a:pt x="5474" y="1625"/>
                    <a:pt x="11024" y="2248"/>
                  </a:cubicBezTo>
                  <a:cubicBezTo>
                    <a:pt x="2527" y="1968"/>
                    <a:pt x="0" y="1067"/>
                    <a:pt x="3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99" name="Shape 17771">
              <a:extLst>
                <a:ext uri="{FF2B5EF4-FFF2-40B4-BE49-F238E27FC236}">
                  <a16:creationId xmlns:a16="http://schemas.microsoft.com/office/drawing/2014/main" id="{2AC3C260-F35E-4C1F-A118-885374B78FCF}"/>
                </a:ext>
              </a:extLst>
            </p:cNvPr>
            <p:cNvSpPr/>
            <p:nvPr/>
          </p:nvSpPr>
          <p:spPr>
            <a:xfrm>
              <a:off x="4050506" y="1359959"/>
              <a:ext cx="17285" cy="2565"/>
            </a:xfrm>
            <a:custGeom>
              <a:avLst/>
              <a:gdLst/>
              <a:ahLst/>
              <a:cxnLst/>
              <a:rect l="0" t="0" r="0" b="0"/>
              <a:pathLst>
                <a:path w="17285" h="2565">
                  <a:moveTo>
                    <a:pt x="17285" y="0"/>
                  </a:moveTo>
                  <a:cubicBezTo>
                    <a:pt x="11874" y="76"/>
                    <a:pt x="15177" y="1550"/>
                    <a:pt x="15558" y="2565"/>
                  </a:cubicBezTo>
                  <a:cubicBezTo>
                    <a:pt x="11341" y="1867"/>
                    <a:pt x="8356" y="914"/>
                    <a:pt x="0" y="1143"/>
                  </a:cubicBezTo>
                  <a:lnTo>
                    <a:pt x="172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0" name="Shape 17772">
              <a:extLst>
                <a:ext uri="{FF2B5EF4-FFF2-40B4-BE49-F238E27FC236}">
                  <a16:creationId xmlns:a16="http://schemas.microsoft.com/office/drawing/2014/main" id="{5D8DD75F-FCCB-487E-97E7-EDF6547C4D42}"/>
                </a:ext>
              </a:extLst>
            </p:cNvPr>
            <p:cNvSpPr/>
            <p:nvPr/>
          </p:nvSpPr>
          <p:spPr>
            <a:xfrm>
              <a:off x="4206704" y="1384334"/>
              <a:ext cx="18974" cy="2629"/>
            </a:xfrm>
            <a:custGeom>
              <a:avLst/>
              <a:gdLst/>
              <a:ahLst/>
              <a:cxnLst/>
              <a:rect l="0" t="0" r="0" b="0"/>
              <a:pathLst>
                <a:path w="18974" h="2629">
                  <a:moveTo>
                    <a:pt x="18275" y="0"/>
                  </a:moveTo>
                  <a:lnTo>
                    <a:pt x="18974" y="2032"/>
                  </a:lnTo>
                  <a:cubicBezTo>
                    <a:pt x="16485" y="2578"/>
                    <a:pt x="13653" y="2096"/>
                    <a:pt x="11125" y="2629"/>
                  </a:cubicBezTo>
                  <a:cubicBezTo>
                    <a:pt x="0" y="1765"/>
                    <a:pt x="7519" y="140"/>
                    <a:pt x="182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1" name="Shape 17773">
              <a:extLst>
                <a:ext uri="{FF2B5EF4-FFF2-40B4-BE49-F238E27FC236}">
                  <a16:creationId xmlns:a16="http://schemas.microsoft.com/office/drawing/2014/main" id="{86422D10-9938-4458-B6B3-AFF79874BBC2}"/>
                </a:ext>
              </a:extLst>
            </p:cNvPr>
            <p:cNvSpPr/>
            <p:nvPr/>
          </p:nvSpPr>
          <p:spPr>
            <a:xfrm>
              <a:off x="4083796" y="1372762"/>
              <a:ext cx="24321" cy="5362"/>
            </a:xfrm>
            <a:custGeom>
              <a:avLst/>
              <a:gdLst/>
              <a:ahLst/>
              <a:cxnLst/>
              <a:rect l="0" t="0" r="0" b="0"/>
              <a:pathLst>
                <a:path w="24321" h="5362">
                  <a:moveTo>
                    <a:pt x="17240" y="6"/>
                  </a:moveTo>
                  <a:cubicBezTo>
                    <a:pt x="21625" y="13"/>
                    <a:pt x="23959" y="873"/>
                    <a:pt x="22174" y="3445"/>
                  </a:cubicBezTo>
                  <a:lnTo>
                    <a:pt x="24321" y="3445"/>
                  </a:lnTo>
                  <a:cubicBezTo>
                    <a:pt x="12205" y="4118"/>
                    <a:pt x="1372" y="5362"/>
                    <a:pt x="0" y="1692"/>
                  </a:cubicBezTo>
                  <a:cubicBezTo>
                    <a:pt x="6420" y="848"/>
                    <a:pt x="12855" y="0"/>
                    <a:pt x="17240" y="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2" name="Shape 17774">
              <a:extLst>
                <a:ext uri="{FF2B5EF4-FFF2-40B4-BE49-F238E27FC236}">
                  <a16:creationId xmlns:a16="http://schemas.microsoft.com/office/drawing/2014/main" id="{F7D2D29B-0B58-407D-90DA-8B17DD3A33A3}"/>
                </a:ext>
              </a:extLst>
            </p:cNvPr>
            <p:cNvSpPr/>
            <p:nvPr/>
          </p:nvSpPr>
          <p:spPr>
            <a:xfrm>
              <a:off x="4110922" y="1374847"/>
              <a:ext cx="11900" cy="1232"/>
            </a:xfrm>
            <a:custGeom>
              <a:avLst/>
              <a:gdLst/>
              <a:ahLst/>
              <a:cxnLst/>
              <a:rect l="0" t="0" r="0" b="0"/>
              <a:pathLst>
                <a:path w="11900" h="1232">
                  <a:moveTo>
                    <a:pt x="8624" y="216"/>
                  </a:moveTo>
                  <a:cubicBezTo>
                    <a:pt x="10766" y="0"/>
                    <a:pt x="11900" y="108"/>
                    <a:pt x="11189" y="1143"/>
                  </a:cubicBezTo>
                  <a:cubicBezTo>
                    <a:pt x="7544" y="952"/>
                    <a:pt x="3734" y="1054"/>
                    <a:pt x="0" y="1232"/>
                  </a:cubicBezTo>
                  <a:cubicBezTo>
                    <a:pt x="3327" y="971"/>
                    <a:pt x="6480" y="432"/>
                    <a:pt x="8624" y="21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3" name="Shape 17775">
              <a:extLst>
                <a:ext uri="{FF2B5EF4-FFF2-40B4-BE49-F238E27FC236}">
                  <a16:creationId xmlns:a16="http://schemas.microsoft.com/office/drawing/2014/main" id="{D2E5057F-B77B-418D-B9DA-3702DB651260}"/>
                </a:ext>
              </a:extLst>
            </p:cNvPr>
            <p:cNvSpPr/>
            <p:nvPr/>
          </p:nvSpPr>
          <p:spPr>
            <a:xfrm>
              <a:off x="3935437" y="1360255"/>
              <a:ext cx="32036" cy="6524"/>
            </a:xfrm>
            <a:custGeom>
              <a:avLst/>
              <a:gdLst/>
              <a:ahLst/>
              <a:cxnLst/>
              <a:rect l="0" t="0" r="0" b="0"/>
              <a:pathLst>
                <a:path w="32036" h="6524">
                  <a:moveTo>
                    <a:pt x="27647" y="359"/>
                  </a:moveTo>
                  <a:cubicBezTo>
                    <a:pt x="30445" y="86"/>
                    <a:pt x="32036" y="317"/>
                    <a:pt x="30433" y="1486"/>
                  </a:cubicBezTo>
                  <a:cubicBezTo>
                    <a:pt x="27181" y="0"/>
                    <a:pt x="29315" y="5626"/>
                    <a:pt x="23575" y="4686"/>
                  </a:cubicBezTo>
                  <a:cubicBezTo>
                    <a:pt x="0" y="6524"/>
                    <a:pt x="19253" y="1176"/>
                    <a:pt x="27647" y="35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4" name="Shape 17776">
              <a:extLst>
                <a:ext uri="{FF2B5EF4-FFF2-40B4-BE49-F238E27FC236}">
                  <a16:creationId xmlns:a16="http://schemas.microsoft.com/office/drawing/2014/main" id="{B28FA2DC-7E08-4819-9C10-B6FBC3CF6C91}"/>
                </a:ext>
              </a:extLst>
            </p:cNvPr>
            <p:cNvSpPr/>
            <p:nvPr/>
          </p:nvSpPr>
          <p:spPr>
            <a:xfrm>
              <a:off x="4082471" y="1382018"/>
              <a:ext cx="11125" cy="4534"/>
            </a:xfrm>
            <a:custGeom>
              <a:avLst/>
              <a:gdLst/>
              <a:ahLst/>
              <a:cxnLst/>
              <a:rect l="0" t="0" r="0" b="0"/>
              <a:pathLst>
                <a:path w="11125" h="4534">
                  <a:moveTo>
                    <a:pt x="6782" y="0"/>
                  </a:moveTo>
                  <a:lnTo>
                    <a:pt x="11125" y="4534"/>
                  </a:lnTo>
                  <a:lnTo>
                    <a:pt x="0" y="3658"/>
                  </a:lnTo>
                  <a:lnTo>
                    <a:pt x="67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5" name="Shape 17777">
              <a:extLst>
                <a:ext uri="{FF2B5EF4-FFF2-40B4-BE49-F238E27FC236}">
                  <a16:creationId xmlns:a16="http://schemas.microsoft.com/office/drawing/2014/main" id="{81803852-6085-4314-B4F4-8E0A0E74ABB8}"/>
                </a:ext>
              </a:extLst>
            </p:cNvPr>
            <p:cNvSpPr/>
            <p:nvPr/>
          </p:nvSpPr>
          <p:spPr>
            <a:xfrm>
              <a:off x="3997763" y="1382441"/>
              <a:ext cx="24752" cy="2041"/>
            </a:xfrm>
            <a:custGeom>
              <a:avLst/>
              <a:gdLst/>
              <a:ahLst/>
              <a:cxnLst/>
              <a:rect l="0" t="0" r="0" b="0"/>
              <a:pathLst>
                <a:path w="24752" h="2041">
                  <a:moveTo>
                    <a:pt x="7847" y="76"/>
                  </a:moveTo>
                  <a:cubicBezTo>
                    <a:pt x="12545" y="152"/>
                    <a:pt x="18790" y="415"/>
                    <a:pt x="24752" y="492"/>
                  </a:cubicBezTo>
                  <a:cubicBezTo>
                    <a:pt x="21742" y="835"/>
                    <a:pt x="19279" y="1279"/>
                    <a:pt x="19571" y="2041"/>
                  </a:cubicBezTo>
                  <a:lnTo>
                    <a:pt x="229" y="784"/>
                  </a:lnTo>
                  <a:cubicBezTo>
                    <a:pt x="0" y="111"/>
                    <a:pt x="3150" y="0"/>
                    <a:pt x="7847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6" name="Shape 17778">
              <a:extLst>
                <a:ext uri="{FF2B5EF4-FFF2-40B4-BE49-F238E27FC236}">
                  <a16:creationId xmlns:a16="http://schemas.microsoft.com/office/drawing/2014/main" id="{669BEBA5-7FEE-4D02-9DBC-581B7F156273}"/>
                </a:ext>
              </a:extLst>
            </p:cNvPr>
            <p:cNvSpPr/>
            <p:nvPr/>
          </p:nvSpPr>
          <p:spPr>
            <a:xfrm>
              <a:off x="4022522" y="1382185"/>
              <a:ext cx="15558" cy="838"/>
            </a:xfrm>
            <a:custGeom>
              <a:avLst/>
              <a:gdLst/>
              <a:ahLst/>
              <a:cxnLst/>
              <a:rect l="0" t="0" r="0" b="0"/>
              <a:pathLst>
                <a:path w="15558" h="838">
                  <a:moveTo>
                    <a:pt x="15558" y="0"/>
                  </a:moveTo>
                  <a:cubicBezTo>
                    <a:pt x="12116" y="736"/>
                    <a:pt x="6210" y="838"/>
                    <a:pt x="0" y="749"/>
                  </a:cubicBezTo>
                  <a:cubicBezTo>
                    <a:pt x="4978" y="203"/>
                    <a:pt x="12205" y="38"/>
                    <a:pt x="1555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7" name="Shape 17779">
              <a:extLst>
                <a:ext uri="{FF2B5EF4-FFF2-40B4-BE49-F238E27FC236}">
                  <a16:creationId xmlns:a16="http://schemas.microsoft.com/office/drawing/2014/main" id="{F397D943-5510-4A2D-9FD1-1A7171D85F4F}"/>
                </a:ext>
              </a:extLst>
            </p:cNvPr>
            <p:cNvSpPr/>
            <p:nvPr/>
          </p:nvSpPr>
          <p:spPr>
            <a:xfrm>
              <a:off x="4047776" y="1386632"/>
              <a:ext cx="19367" cy="1283"/>
            </a:xfrm>
            <a:custGeom>
              <a:avLst/>
              <a:gdLst/>
              <a:ahLst/>
              <a:cxnLst/>
              <a:rect l="0" t="0" r="0" b="0"/>
              <a:pathLst>
                <a:path w="19367" h="1283">
                  <a:moveTo>
                    <a:pt x="0" y="0"/>
                  </a:moveTo>
                  <a:lnTo>
                    <a:pt x="13640" y="330"/>
                  </a:lnTo>
                  <a:lnTo>
                    <a:pt x="19367" y="128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8" name="Shape 17780">
              <a:extLst>
                <a:ext uri="{FF2B5EF4-FFF2-40B4-BE49-F238E27FC236}">
                  <a16:creationId xmlns:a16="http://schemas.microsoft.com/office/drawing/2014/main" id="{F5816B56-317F-4353-8FFB-7FE801ECCF12}"/>
                </a:ext>
              </a:extLst>
            </p:cNvPr>
            <p:cNvSpPr/>
            <p:nvPr/>
          </p:nvSpPr>
          <p:spPr>
            <a:xfrm>
              <a:off x="3766735" y="1382352"/>
              <a:ext cx="26505" cy="3797"/>
            </a:xfrm>
            <a:custGeom>
              <a:avLst/>
              <a:gdLst/>
              <a:ahLst/>
              <a:cxnLst/>
              <a:rect l="0" t="0" r="0" b="0"/>
              <a:pathLst>
                <a:path w="26505" h="3797">
                  <a:moveTo>
                    <a:pt x="23266" y="0"/>
                  </a:moveTo>
                  <a:cubicBezTo>
                    <a:pt x="26505" y="1499"/>
                    <a:pt x="18669" y="2108"/>
                    <a:pt x="13614" y="3175"/>
                  </a:cubicBezTo>
                  <a:cubicBezTo>
                    <a:pt x="5753" y="3797"/>
                    <a:pt x="0" y="2858"/>
                    <a:pt x="2146" y="1295"/>
                  </a:cubicBezTo>
                  <a:lnTo>
                    <a:pt x="2326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09" name="Shape 17781">
              <a:extLst>
                <a:ext uri="{FF2B5EF4-FFF2-40B4-BE49-F238E27FC236}">
                  <a16:creationId xmlns:a16="http://schemas.microsoft.com/office/drawing/2014/main" id="{990B83A2-E4D9-447E-8FF3-7AB7CA9B92AE}"/>
                </a:ext>
              </a:extLst>
            </p:cNvPr>
            <p:cNvSpPr/>
            <p:nvPr/>
          </p:nvSpPr>
          <p:spPr>
            <a:xfrm>
              <a:off x="3843899" y="1391320"/>
              <a:ext cx="9957" cy="5613"/>
            </a:xfrm>
            <a:custGeom>
              <a:avLst/>
              <a:gdLst/>
              <a:ahLst/>
              <a:cxnLst/>
              <a:rect l="0" t="0" r="0" b="0"/>
              <a:pathLst>
                <a:path w="9957" h="5613">
                  <a:moveTo>
                    <a:pt x="648" y="0"/>
                  </a:moveTo>
                  <a:cubicBezTo>
                    <a:pt x="3861" y="1486"/>
                    <a:pt x="4254" y="2502"/>
                    <a:pt x="9957" y="3442"/>
                  </a:cubicBezTo>
                  <a:lnTo>
                    <a:pt x="0" y="5613"/>
                  </a:lnTo>
                  <a:lnTo>
                    <a:pt x="6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0" name="Shape 17782">
              <a:extLst>
                <a:ext uri="{FF2B5EF4-FFF2-40B4-BE49-F238E27FC236}">
                  <a16:creationId xmlns:a16="http://schemas.microsoft.com/office/drawing/2014/main" id="{94177388-63AD-415A-A8F3-3EAFF9A56911}"/>
                </a:ext>
              </a:extLst>
            </p:cNvPr>
            <p:cNvSpPr/>
            <p:nvPr/>
          </p:nvSpPr>
          <p:spPr>
            <a:xfrm>
              <a:off x="3761635" y="1396078"/>
              <a:ext cx="50051" cy="4470"/>
            </a:xfrm>
            <a:custGeom>
              <a:avLst/>
              <a:gdLst/>
              <a:ahLst/>
              <a:cxnLst/>
              <a:rect l="0" t="0" r="0" b="0"/>
              <a:pathLst>
                <a:path w="50051" h="4470">
                  <a:moveTo>
                    <a:pt x="30645" y="0"/>
                  </a:moveTo>
                  <a:cubicBezTo>
                    <a:pt x="50051" y="1270"/>
                    <a:pt x="28905" y="2565"/>
                    <a:pt x="26759" y="4115"/>
                  </a:cubicBezTo>
                  <a:cubicBezTo>
                    <a:pt x="0" y="4470"/>
                    <a:pt x="28549" y="1550"/>
                    <a:pt x="3064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1" name="Shape 17783">
              <a:extLst>
                <a:ext uri="{FF2B5EF4-FFF2-40B4-BE49-F238E27FC236}">
                  <a16:creationId xmlns:a16="http://schemas.microsoft.com/office/drawing/2014/main" id="{E9CBE811-D877-4911-B4AB-EEAD84634C5E}"/>
                </a:ext>
              </a:extLst>
            </p:cNvPr>
            <p:cNvSpPr/>
            <p:nvPr/>
          </p:nvSpPr>
          <p:spPr>
            <a:xfrm>
              <a:off x="3474109" y="1379683"/>
              <a:ext cx="5372" cy="9284"/>
            </a:xfrm>
            <a:custGeom>
              <a:avLst/>
              <a:gdLst/>
              <a:ahLst/>
              <a:cxnLst/>
              <a:rect l="0" t="0" r="0" b="0"/>
              <a:pathLst>
                <a:path w="5372" h="9284">
                  <a:moveTo>
                    <a:pt x="4597" y="0"/>
                  </a:moveTo>
                  <a:lnTo>
                    <a:pt x="5372" y="9220"/>
                  </a:lnTo>
                  <a:lnTo>
                    <a:pt x="0" y="9284"/>
                  </a:lnTo>
                  <a:lnTo>
                    <a:pt x="459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2" name="Shape 17784">
              <a:extLst>
                <a:ext uri="{FF2B5EF4-FFF2-40B4-BE49-F238E27FC236}">
                  <a16:creationId xmlns:a16="http://schemas.microsoft.com/office/drawing/2014/main" id="{AD2F2C65-5F51-4997-8463-DDFBCAD741C7}"/>
                </a:ext>
              </a:extLst>
            </p:cNvPr>
            <p:cNvSpPr/>
            <p:nvPr/>
          </p:nvSpPr>
          <p:spPr>
            <a:xfrm>
              <a:off x="3186743" y="1403944"/>
              <a:ext cx="41351" cy="9271"/>
            </a:xfrm>
            <a:custGeom>
              <a:avLst/>
              <a:gdLst/>
              <a:ahLst/>
              <a:cxnLst/>
              <a:rect l="0" t="0" r="0" b="0"/>
              <a:pathLst>
                <a:path w="41351" h="9271">
                  <a:moveTo>
                    <a:pt x="23025" y="0"/>
                  </a:moveTo>
                  <a:cubicBezTo>
                    <a:pt x="17005" y="1880"/>
                    <a:pt x="41351" y="1956"/>
                    <a:pt x="35496" y="4140"/>
                  </a:cubicBezTo>
                  <a:cubicBezTo>
                    <a:pt x="12878" y="1372"/>
                    <a:pt x="31953" y="9271"/>
                    <a:pt x="6934" y="7061"/>
                  </a:cubicBezTo>
                  <a:cubicBezTo>
                    <a:pt x="0" y="1003"/>
                    <a:pt x="7938" y="2299"/>
                    <a:pt x="2302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3" name="Shape 17785">
              <a:extLst>
                <a:ext uri="{FF2B5EF4-FFF2-40B4-BE49-F238E27FC236}">
                  <a16:creationId xmlns:a16="http://schemas.microsoft.com/office/drawing/2014/main" id="{40392929-787C-437B-9045-7A1F70C4449C}"/>
                </a:ext>
              </a:extLst>
            </p:cNvPr>
            <p:cNvSpPr/>
            <p:nvPr/>
          </p:nvSpPr>
          <p:spPr>
            <a:xfrm>
              <a:off x="3209770" y="1402538"/>
              <a:ext cx="7709" cy="1410"/>
            </a:xfrm>
            <a:custGeom>
              <a:avLst/>
              <a:gdLst/>
              <a:ahLst/>
              <a:cxnLst/>
              <a:rect l="0" t="0" r="0" b="0"/>
              <a:pathLst>
                <a:path w="7709" h="1410">
                  <a:moveTo>
                    <a:pt x="0" y="1410"/>
                  </a:moveTo>
                  <a:cubicBezTo>
                    <a:pt x="1283" y="1029"/>
                    <a:pt x="3340" y="584"/>
                    <a:pt x="77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4" name="Shape 17786">
              <a:extLst>
                <a:ext uri="{FF2B5EF4-FFF2-40B4-BE49-F238E27FC236}">
                  <a16:creationId xmlns:a16="http://schemas.microsoft.com/office/drawing/2014/main" id="{767ADD58-04DE-4CDA-B6EF-CCDDD4720087}"/>
                </a:ext>
              </a:extLst>
            </p:cNvPr>
            <p:cNvSpPr/>
            <p:nvPr/>
          </p:nvSpPr>
          <p:spPr>
            <a:xfrm>
              <a:off x="28251" y="1362494"/>
              <a:ext cx="16091" cy="3099"/>
            </a:xfrm>
            <a:custGeom>
              <a:avLst/>
              <a:gdLst/>
              <a:ahLst/>
              <a:cxnLst/>
              <a:rect l="0" t="0" r="0" b="0"/>
              <a:pathLst>
                <a:path w="16091" h="3099">
                  <a:moveTo>
                    <a:pt x="0" y="0"/>
                  </a:moveTo>
                  <a:lnTo>
                    <a:pt x="16091" y="1918"/>
                  </a:lnTo>
                  <a:lnTo>
                    <a:pt x="10389" y="3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5" name="Shape 17787">
              <a:extLst>
                <a:ext uri="{FF2B5EF4-FFF2-40B4-BE49-F238E27FC236}">
                  <a16:creationId xmlns:a16="http://schemas.microsoft.com/office/drawing/2014/main" id="{AA83BA6A-E0AC-4AAB-8657-D3E6E8D9B6E2}"/>
                </a:ext>
              </a:extLst>
            </p:cNvPr>
            <p:cNvSpPr/>
            <p:nvPr/>
          </p:nvSpPr>
          <p:spPr>
            <a:xfrm>
              <a:off x="0" y="1365389"/>
              <a:ext cx="13449" cy="5867"/>
            </a:xfrm>
            <a:custGeom>
              <a:avLst/>
              <a:gdLst/>
              <a:ahLst/>
              <a:cxnLst/>
              <a:rect l="0" t="0" r="0" b="0"/>
              <a:pathLst>
                <a:path w="13449" h="5867">
                  <a:moveTo>
                    <a:pt x="9665" y="0"/>
                  </a:moveTo>
                  <a:lnTo>
                    <a:pt x="13449" y="5867"/>
                  </a:lnTo>
                  <a:cubicBezTo>
                    <a:pt x="10693" y="4534"/>
                    <a:pt x="3632" y="5042"/>
                    <a:pt x="0" y="5296"/>
                  </a:cubicBezTo>
                  <a:lnTo>
                    <a:pt x="966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6" name="Shape 17788">
              <a:extLst>
                <a:ext uri="{FF2B5EF4-FFF2-40B4-BE49-F238E27FC236}">
                  <a16:creationId xmlns:a16="http://schemas.microsoft.com/office/drawing/2014/main" id="{A412BD3F-C5D8-46BA-8DE5-E17EB7AA4040}"/>
                </a:ext>
              </a:extLst>
            </p:cNvPr>
            <p:cNvSpPr/>
            <p:nvPr/>
          </p:nvSpPr>
          <p:spPr>
            <a:xfrm>
              <a:off x="1990706" y="1408611"/>
              <a:ext cx="7023" cy="5309"/>
            </a:xfrm>
            <a:custGeom>
              <a:avLst/>
              <a:gdLst/>
              <a:ahLst/>
              <a:cxnLst/>
              <a:rect l="0" t="0" r="0" b="0"/>
              <a:pathLst>
                <a:path w="7023" h="5309">
                  <a:moveTo>
                    <a:pt x="0" y="0"/>
                  </a:moveTo>
                  <a:lnTo>
                    <a:pt x="7023" y="5309"/>
                  </a:lnTo>
                  <a:lnTo>
                    <a:pt x="3264" y="51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14D2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7" name="Shape 17789">
              <a:extLst>
                <a:ext uri="{FF2B5EF4-FFF2-40B4-BE49-F238E27FC236}">
                  <a16:creationId xmlns:a16="http://schemas.microsoft.com/office/drawing/2014/main" id="{11311BF5-DF6B-4695-B335-ED48B69F11E9}"/>
                </a:ext>
              </a:extLst>
            </p:cNvPr>
            <p:cNvSpPr/>
            <p:nvPr/>
          </p:nvSpPr>
          <p:spPr>
            <a:xfrm>
              <a:off x="1107530" y="535303"/>
              <a:ext cx="114567" cy="114579"/>
            </a:xfrm>
            <a:custGeom>
              <a:avLst/>
              <a:gdLst/>
              <a:ahLst/>
              <a:cxnLst/>
              <a:rect l="0" t="0" r="0" b="0"/>
              <a:pathLst>
                <a:path w="114567" h="114579">
                  <a:moveTo>
                    <a:pt x="57277" y="0"/>
                  </a:moveTo>
                  <a:cubicBezTo>
                    <a:pt x="88925" y="0"/>
                    <a:pt x="114567" y="25654"/>
                    <a:pt x="114567" y="57290"/>
                  </a:cubicBezTo>
                  <a:cubicBezTo>
                    <a:pt x="114567" y="88925"/>
                    <a:pt x="88925" y="114579"/>
                    <a:pt x="57277" y="114579"/>
                  </a:cubicBezTo>
                  <a:cubicBezTo>
                    <a:pt x="25641" y="114579"/>
                    <a:pt x="0" y="88925"/>
                    <a:pt x="0" y="57290"/>
                  </a:cubicBezTo>
                  <a:cubicBezTo>
                    <a:pt x="0" y="25654"/>
                    <a:pt x="25641" y="0"/>
                    <a:pt x="5727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8" name="Shape 17790">
              <a:extLst>
                <a:ext uri="{FF2B5EF4-FFF2-40B4-BE49-F238E27FC236}">
                  <a16:creationId xmlns:a16="http://schemas.microsoft.com/office/drawing/2014/main" id="{2FDA2C58-4DA3-4FBA-B459-DB58B2191F73}"/>
                </a:ext>
              </a:extLst>
            </p:cNvPr>
            <p:cNvSpPr/>
            <p:nvPr/>
          </p:nvSpPr>
          <p:spPr>
            <a:xfrm>
              <a:off x="1238782" y="541329"/>
              <a:ext cx="51257" cy="51257"/>
            </a:xfrm>
            <a:custGeom>
              <a:avLst/>
              <a:gdLst/>
              <a:ahLst/>
              <a:cxnLst/>
              <a:rect l="0" t="0" r="0" b="0"/>
              <a:pathLst>
                <a:path w="51257" h="51257">
                  <a:moveTo>
                    <a:pt x="25628" y="0"/>
                  </a:moveTo>
                  <a:cubicBezTo>
                    <a:pt x="39776" y="0"/>
                    <a:pt x="51257" y="11481"/>
                    <a:pt x="51257" y="25629"/>
                  </a:cubicBezTo>
                  <a:cubicBezTo>
                    <a:pt x="51257" y="39789"/>
                    <a:pt x="39776" y="51257"/>
                    <a:pt x="25628" y="51257"/>
                  </a:cubicBezTo>
                  <a:cubicBezTo>
                    <a:pt x="11468" y="51257"/>
                    <a:pt x="0" y="39789"/>
                    <a:pt x="0" y="25629"/>
                  </a:cubicBezTo>
                  <a:cubicBezTo>
                    <a:pt x="0" y="11481"/>
                    <a:pt x="11468" y="0"/>
                    <a:pt x="256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19" name="Shape 17791">
              <a:extLst>
                <a:ext uri="{FF2B5EF4-FFF2-40B4-BE49-F238E27FC236}">
                  <a16:creationId xmlns:a16="http://schemas.microsoft.com/office/drawing/2014/main" id="{1781FE02-8766-4470-82DC-52782262E305}"/>
                </a:ext>
              </a:extLst>
            </p:cNvPr>
            <p:cNvSpPr/>
            <p:nvPr/>
          </p:nvSpPr>
          <p:spPr>
            <a:xfrm>
              <a:off x="1311450" y="541334"/>
              <a:ext cx="40094" cy="40094"/>
            </a:xfrm>
            <a:custGeom>
              <a:avLst/>
              <a:gdLst/>
              <a:ahLst/>
              <a:cxnLst/>
              <a:rect l="0" t="0" r="0" b="0"/>
              <a:pathLst>
                <a:path w="40094" h="40094">
                  <a:moveTo>
                    <a:pt x="20041" y="0"/>
                  </a:moveTo>
                  <a:cubicBezTo>
                    <a:pt x="31115" y="0"/>
                    <a:pt x="40094" y="8979"/>
                    <a:pt x="40094" y="20041"/>
                  </a:cubicBezTo>
                  <a:cubicBezTo>
                    <a:pt x="40094" y="31115"/>
                    <a:pt x="31115" y="40094"/>
                    <a:pt x="20041" y="40094"/>
                  </a:cubicBezTo>
                  <a:cubicBezTo>
                    <a:pt x="8966" y="40094"/>
                    <a:pt x="0" y="31115"/>
                    <a:pt x="0" y="20041"/>
                  </a:cubicBezTo>
                  <a:cubicBezTo>
                    <a:pt x="0" y="8979"/>
                    <a:pt x="8966" y="0"/>
                    <a:pt x="2004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0" name="Shape 17792">
              <a:extLst>
                <a:ext uri="{FF2B5EF4-FFF2-40B4-BE49-F238E27FC236}">
                  <a16:creationId xmlns:a16="http://schemas.microsoft.com/office/drawing/2014/main" id="{40073CA8-2B73-4215-9314-E7AE5429BF1D}"/>
                </a:ext>
              </a:extLst>
            </p:cNvPr>
            <p:cNvSpPr/>
            <p:nvPr/>
          </p:nvSpPr>
          <p:spPr>
            <a:xfrm>
              <a:off x="814757" y="442360"/>
              <a:ext cx="2830533" cy="114516"/>
            </a:xfrm>
            <a:custGeom>
              <a:avLst/>
              <a:gdLst/>
              <a:ahLst/>
              <a:cxnLst/>
              <a:rect l="0" t="0" r="0" b="0"/>
              <a:pathLst>
                <a:path w="2830533" h="114516">
                  <a:moveTo>
                    <a:pt x="296037" y="0"/>
                  </a:moveTo>
                  <a:lnTo>
                    <a:pt x="304101" y="3924"/>
                  </a:lnTo>
                  <a:lnTo>
                    <a:pt x="312433" y="7810"/>
                  </a:lnTo>
                  <a:lnTo>
                    <a:pt x="316357" y="9550"/>
                  </a:lnTo>
                  <a:cubicBezTo>
                    <a:pt x="321399" y="11912"/>
                    <a:pt x="327050" y="13805"/>
                    <a:pt x="332410" y="15977"/>
                  </a:cubicBezTo>
                  <a:cubicBezTo>
                    <a:pt x="343116" y="20434"/>
                    <a:pt x="354698" y="23774"/>
                    <a:pt x="365989" y="27775"/>
                  </a:cubicBezTo>
                  <a:cubicBezTo>
                    <a:pt x="389014" y="34912"/>
                    <a:pt x="412648" y="41846"/>
                    <a:pt x="437096" y="47511"/>
                  </a:cubicBezTo>
                  <a:cubicBezTo>
                    <a:pt x="461302" y="53962"/>
                    <a:pt x="486474" y="58369"/>
                    <a:pt x="511683" y="63665"/>
                  </a:cubicBezTo>
                  <a:cubicBezTo>
                    <a:pt x="536994" y="68529"/>
                    <a:pt x="562864" y="72174"/>
                    <a:pt x="588772" y="76543"/>
                  </a:cubicBezTo>
                  <a:lnTo>
                    <a:pt x="591490" y="76987"/>
                  </a:lnTo>
                  <a:lnTo>
                    <a:pt x="595579" y="76860"/>
                  </a:lnTo>
                  <a:lnTo>
                    <a:pt x="605358" y="76454"/>
                  </a:lnTo>
                  <a:lnTo>
                    <a:pt x="625030" y="75412"/>
                  </a:lnTo>
                  <a:cubicBezTo>
                    <a:pt x="638188" y="74600"/>
                    <a:pt x="651370" y="73596"/>
                    <a:pt x="664553" y="72390"/>
                  </a:cubicBezTo>
                  <a:cubicBezTo>
                    <a:pt x="690918" y="69926"/>
                    <a:pt x="717347" y="66916"/>
                    <a:pt x="743509" y="62712"/>
                  </a:cubicBezTo>
                  <a:cubicBezTo>
                    <a:pt x="769620" y="58382"/>
                    <a:pt x="795731" y="53645"/>
                    <a:pt x="820915" y="46723"/>
                  </a:cubicBezTo>
                  <a:cubicBezTo>
                    <a:pt x="846087" y="39979"/>
                    <a:pt x="871017" y="32055"/>
                    <a:pt x="893001" y="20612"/>
                  </a:cubicBezTo>
                  <a:cubicBezTo>
                    <a:pt x="895769" y="19215"/>
                    <a:pt x="898690" y="17983"/>
                    <a:pt x="901306" y="16459"/>
                  </a:cubicBezTo>
                  <a:lnTo>
                    <a:pt x="908914" y="11595"/>
                  </a:lnTo>
                  <a:lnTo>
                    <a:pt x="923620" y="2299"/>
                  </a:lnTo>
                  <a:lnTo>
                    <a:pt x="925767" y="939"/>
                  </a:lnTo>
                  <a:lnTo>
                    <a:pt x="926833" y="254"/>
                  </a:lnTo>
                  <a:lnTo>
                    <a:pt x="927976" y="749"/>
                  </a:lnTo>
                  <a:lnTo>
                    <a:pt x="932548" y="2781"/>
                  </a:lnTo>
                  <a:lnTo>
                    <a:pt x="941756" y="6883"/>
                  </a:lnTo>
                  <a:lnTo>
                    <a:pt x="960425" y="14579"/>
                  </a:lnTo>
                  <a:cubicBezTo>
                    <a:pt x="966419" y="16929"/>
                    <a:pt x="972553" y="19037"/>
                    <a:pt x="978586" y="21272"/>
                  </a:cubicBezTo>
                  <a:cubicBezTo>
                    <a:pt x="984656" y="23432"/>
                    <a:pt x="990625" y="25793"/>
                    <a:pt x="996747" y="27775"/>
                  </a:cubicBezTo>
                  <a:cubicBezTo>
                    <a:pt x="1002881" y="29705"/>
                    <a:pt x="1009002" y="31623"/>
                    <a:pt x="1015124" y="33528"/>
                  </a:cubicBezTo>
                  <a:cubicBezTo>
                    <a:pt x="1027328" y="37401"/>
                    <a:pt x="1039444" y="41326"/>
                    <a:pt x="1051801" y="44196"/>
                  </a:cubicBezTo>
                  <a:cubicBezTo>
                    <a:pt x="1064070" y="47358"/>
                    <a:pt x="1076262" y="50495"/>
                    <a:pt x="1088377" y="53594"/>
                  </a:cubicBezTo>
                  <a:cubicBezTo>
                    <a:pt x="1100658" y="56007"/>
                    <a:pt x="1112850" y="58382"/>
                    <a:pt x="1124928" y="60744"/>
                  </a:cubicBezTo>
                  <a:cubicBezTo>
                    <a:pt x="1149020" y="66167"/>
                    <a:pt x="1173188" y="68326"/>
                    <a:pt x="1196759" y="71348"/>
                  </a:cubicBezTo>
                  <a:cubicBezTo>
                    <a:pt x="1202652" y="72072"/>
                    <a:pt x="1208519" y="72796"/>
                    <a:pt x="1214349" y="73520"/>
                  </a:cubicBezTo>
                  <a:cubicBezTo>
                    <a:pt x="1220178" y="74320"/>
                    <a:pt x="1226045" y="74168"/>
                    <a:pt x="1231837" y="74536"/>
                  </a:cubicBezTo>
                  <a:cubicBezTo>
                    <a:pt x="1243444" y="75031"/>
                    <a:pt x="1254925" y="75527"/>
                    <a:pt x="1266266" y="76009"/>
                  </a:cubicBezTo>
                  <a:cubicBezTo>
                    <a:pt x="1288948" y="77533"/>
                    <a:pt x="1311085" y="76797"/>
                    <a:pt x="1332560" y="75971"/>
                  </a:cubicBezTo>
                  <a:cubicBezTo>
                    <a:pt x="1375524" y="74015"/>
                    <a:pt x="1415707" y="68478"/>
                    <a:pt x="1452207" y="61315"/>
                  </a:cubicBezTo>
                  <a:cubicBezTo>
                    <a:pt x="1488707" y="54115"/>
                    <a:pt x="1521549" y="45098"/>
                    <a:pt x="1550048" y="35585"/>
                  </a:cubicBezTo>
                  <a:cubicBezTo>
                    <a:pt x="1564310" y="30848"/>
                    <a:pt x="1577429" y="25883"/>
                    <a:pt x="1589481" y="21107"/>
                  </a:cubicBezTo>
                  <a:cubicBezTo>
                    <a:pt x="1595399" y="18555"/>
                    <a:pt x="1601216" y="16294"/>
                    <a:pt x="1606550" y="13817"/>
                  </a:cubicBezTo>
                  <a:cubicBezTo>
                    <a:pt x="1609230" y="12598"/>
                    <a:pt x="1611833" y="11404"/>
                    <a:pt x="1614399" y="10249"/>
                  </a:cubicBezTo>
                  <a:cubicBezTo>
                    <a:pt x="1615643" y="9652"/>
                    <a:pt x="1616888" y="9055"/>
                    <a:pt x="1618120" y="8471"/>
                  </a:cubicBezTo>
                  <a:lnTo>
                    <a:pt x="1621092" y="7023"/>
                  </a:lnTo>
                  <a:lnTo>
                    <a:pt x="1624838" y="5093"/>
                  </a:lnTo>
                  <a:cubicBezTo>
                    <a:pt x="1627314" y="3797"/>
                    <a:pt x="1629753" y="2527"/>
                    <a:pt x="1632153" y="1270"/>
                  </a:cubicBezTo>
                  <a:lnTo>
                    <a:pt x="1633957" y="571"/>
                  </a:lnTo>
                  <a:lnTo>
                    <a:pt x="1635747" y="1473"/>
                  </a:lnTo>
                  <a:lnTo>
                    <a:pt x="1639316" y="3251"/>
                  </a:lnTo>
                  <a:cubicBezTo>
                    <a:pt x="1643317" y="5207"/>
                    <a:pt x="1647203" y="7112"/>
                    <a:pt x="1650975" y="8953"/>
                  </a:cubicBezTo>
                  <a:cubicBezTo>
                    <a:pt x="1655369" y="10985"/>
                    <a:pt x="1659484" y="12878"/>
                    <a:pt x="1663344" y="14656"/>
                  </a:cubicBezTo>
                  <a:cubicBezTo>
                    <a:pt x="1671117" y="18110"/>
                    <a:pt x="1677784" y="21069"/>
                    <a:pt x="1683334" y="23342"/>
                  </a:cubicBezTo>
                  <a:cubicBezTo>
                    <a:pt x="1694396" y="28003"/>
                    <a:pt x="1700759" y="30391"/>
                    <a:pt x="1701635" y="30759"/>
                  </a:cubicBezTo>
                  <a:cubicBezTo>
                    <a:pt x="1712036" y="34937"/>
                    <a:pt x="1717383" y="36741"/>
                    <a:pt x="1720050" y="37770"/>
                  </a:cubicBezTo>
                  <a:cubicBezTo>
                    <a:pt x="1722742" y="38773"/>
                    <a:pt x="1722793" y="38786"/>
                    <a:pt x="1722793" y="38786"/>
                  </a:cubicBezTo>
                  <a:cubicBezTo>
                    <a:pt x="1722793" y="38786"/>
                    <a:pt x="1733042" y="42723"/>
                    <a:pt x="1755356" y="49885"/>
                  </a:cubicBezTo>
                  <a:cubicBezTo>
                    <a:pt x="1777632" y="56820"/>
                    <a:pt x="1812226" y="67449"/>
                    <a:pt x="1860982" y="74155"/>
                  </a:cubicBezTo>
                  <a:cubicBezTo>
                    <a:pt x="1885429" y="77241"/>
                    <a:pt x="1912772" y="78143"/>
                    <a:pt x="1944535" y="74930"/>
                  </a:cubicBezTo>
                  <a:cubicBezTo>
                    <a:pt x="1976260" y="71869"/>
                    <a:pt x="2011858" y="65722"/>
                    <a:pt x="2051025" y="56985"/>
                  </a:cubicBezTo>
                  <a:cubicBezTo>
                    <a:pt x="2090192" y="48196"/>
                    <a:pt x="2133029" y="36931"/>
                    <a:pt x="2179358" y="22822"/>
                  </a:cubicBezTo>
                  <a:cubicBezTo>
                    <a:pt x="2190903" y="19202"/>
                    <a:pt x="2202714" y="15506"/>
                    <a:pt x="2214753" y="11735"/>
                  </a:cubicBezTo>
                  <a:cubicBezTo>
                    <a:pt x="2221560" y="9474"/>
                    <a:pt x="2228431" y="7201"/>
                    <a:pt x="2235378" y="4889"/>
                  </a:cubicBezTo>
                  <a:lnTo>
                    <a:pt x="2244255" y="1867"/>
                  </a:lnTo>
                  <a:cubicBezTo>
                    <a:pt x="2245792" y="1384"/>
                    <a:pt x="2247392" y="686"/>
                    <a:pt x="2248891" y="368"/>
                  </a:cubicBezTo>
                  <a:lnTo>
                    <a:pt x="2252701" y="3581"/>
                  </a:lnTo>
                  <a:cubicBezTo>
                    <a:pt x="2255253" y="5791"/>
                    <a:pt x="2257831" y="7874"/>
                    <a:pt x="2260435" y="9855"/>
                  </a:cubicBezTo>
                  <a:lnTo>
                    <a:pt x="2263381" y="12141"/>
                  </a:lnTo>
                  <a:lnTo>
                    <a:pt x="2265223" y="13474"/>
                  </a:lnTo>
                  <a:cubicBezTo>
                    <a:pt x="2285314" y="27622"/>
                    <a:pt x="2308949" y="39941"/>
                    <a:pt x="2334527" y="49644"/>
                  </a:cubicBezTo>
                  <a:cubicBezTo>
                    <a:pt x="2350402" y="55981"/>
                    <a:pt x="2368703" y="61176"/>
                    <a:pt x="2388667" y="66065"/>
                  </a:cubicBezTo>
                  <a:cubicBezTo>
                    <a:pt x="2408796" y="70256"/>
                    <a:pt x="2430666" y="74155"/>
                    <a:pt x="2454110" y="75616"/>
                  </a:cubicBezTo>
                  <a:cubicBezTo>
                    <a:pt x="2500846" y="79591"/>
                    <a:pt x="2553500" y="74803"/>
                    <a:pt x="2608161" y="65697"/>
                  </a:cubicBezTo>
                  <a:cubicBezTo>
                    <a:pt x="2662784" y="55994"/>
                    <a:pt x="2719464" y="41427"/>
                    <a:pt x="2775001" y="23228"/>
                  </a:cubicBezTo>
                  <a:cubicBezTo>
                    <a:pt x="2788895" y="18732"/>
                    <a:pt x="2802699" y="13907"/>
                    <a:pt x="2816326" y="8928"/>
                  </a:cubicBezTo>
                  <a:lnTo>
                    <a:pt x="2824531" y="5855"/>
                  </a:lnTo>
                  <a:lnTo>
                    <a:pt x="2829725" y="3861"/>
                  </a:lnTo>
                  <a:lnTo>
                    <a:pt x="2830533" y="4104"/>
                  </a:lnTo>
                  <a:lnTo>
                    <a:pt x="2830533" y="40796"/>
                  </a:lnTo>
                  <a:lnTo>
                    <a:pt x="2830490" y="40812"/>
                  </a:lnTo>
                  <a:lnTo>
                    <a:pt x="2830500" y="40818"/>
                  </a:lnTo>
                  <a:lnTo>
                    <a:pt x="2830533" y="40806"/>
                  </a:lnTo>
                  <a:lnTo>
                    <a:pt x="2830533" y="40907"/>
                  </a:lnTo>
                  <a:lnTo>
                    <a:pt x="2830462" y="40822"/>
                  </a:lnTo>
                  <a:lnTo>
                    <a:pt x="2828366" y="41605"/>
                  </a:lnTo>
                  <a:cubicBezTo>
                    <a:pt x="2814257" y="46761"/>
                    <a:pt x="2800096" y="51701"/>
                    <a:pt x="2785834" y="56324"/>
                  </a:cubicBezTo>
                  <a:cubicBezTo>
                    <a:pt x="2728874" y="74968"/>
                    <a:pt x="2670772" y="89916"/>
                    <a:pt x="2614130" y="99974"/>
                  </a:cubicBezTo>
                  <a:cubicBezTo>
                    <a:pt x="2557476" y="109410"/>
                    <a:pt x="2501976" y="114516"/>
                    <a:pt x="2451557" y="110274"/>
                  </a:cubicBezTo>
                  <a:cubicBezTo>
                    <a:pt x="2426373" y="108674"/>
                    <a:pt x="2402751" y="104508"/>
                    <a:pt x="2380971" y="99923"/>
                  </a:cubicBezTo>
                  <a:cubicBezTo>
                    <a:pt x="2359330" y="94640"/>
                    <a:pt x="2339467" y="88951"/>
                    <a:pt x="2322106" y="82055"/>
                  </a:cubicBezTo>
                  <a:cubicBezTo>
                    <a:pt x="2294077" y="71361"/>
                    <a:pt x="2268322" y="58064"/>
                    <a:pt x="2245017" y="41668"/>
                  </a:cubicBezTo>
                  <a:lnTo>
                    <a:pt x="2241842" y="39357"/>
                  </a:lnTo>
                  <a:lnTo>
                    <a:pt x="2241830" y="39344"/>
                  </a:lnTo>
                  <a:lnTo>
                    <a:pt x="2241474" y="39472"/>
                  </a:lnTo>
                  <a:cubicBezTo>
                    <a:pt x="2236077" y="41237"/>
                    <a:pt x="2230730" y="43002"/>
                    <a:pt x="2225434" y="44729"/>
                  </a:cubicBezTo>
                  <a:cubicBezTo>
                    <a:pt x="2213191" y="48564"/>
                    <a:pt x="2201190" y="52324"/>
                    <a:pt x="2189442" y="56007"/>
                  </a:cubicBezTo>
                  <a:cubicBezTo>
                    <a:pt x="2142351" y="70333"/>
                    <a:pt x="2098764" y="81800"/>
                    <a:pt x="2058581" y="90805"/>
                  </a:cubicBezTo>
                  <a:cubicBezTo>
                    <a:pt x="2018386" y="99745"/>
                    <a:pt x="1981568" y="106159"/>
                    <a:pt x="1947799" y="109410"/>
                  </a:cubicBezTo>
                  <a:cubicBezTo>
                    <a:pt x="1914068" y="112865"/>
                    <a:pt x="1882890" y="111874"/>
                    <a:pt x="1856689" y="108496"/>
                  </a:cubicBezTo>
                  <a:cubicBezTo>
                    <a:pt x="1804187" y="101270"/>
                    <a:pt x="1768208" y="90081"/>
                    <a:pt x="1744879" y="82842"/>
                  </a:cubicBezTo>
                  <a:cubicBezTo>
                    <a:pt x="1721587" y="75349"/>
                    <a:pt x="1710944" y="71260"/>
                    <a:pt x="1710944" y="71260"/>
                  </a:cubicBezTo>
                  <a:cubicBezTo>
                    <a:pt x="1710944" y="71260"/>
                    <a:pt x="1710893" y="71247"/>
                    <a:pt x="1708112" y="70218"/>
                  </a:cubicBezTo>
                  <a:cubicBezTo>
                    <a:pt x="1705343" y="69151"/>
                    <a:pt x="1699755" y="67259"/>
                    <a:pt x="1688960" y="62928"/>
                  </a:cubicBezTo>
                  <a:cubicBezTo>
                    <a:pt x="1688059" y="62560"/>
                    <a:pt x="1681442" y="60071"/>
                    <a:pt x="1669961" y="55219"/>
                  </a:cubicBezTo>
                  <a:cubicBezTo>
                    <a:pt x="1664183" y="52870"/>
                    <a:pt x="1657248" y="49797"/>
                    <a:pt x="1649133" y="46203"/>
                  </a:cubicBezTo>
                  <a:cubicBezTo>
                    <a:pt x="1645095" y="44336"/>
                    <a:pt x="1640764" y="42342"/>
                    <a:pt x="1636153" y="40221"/>
                  </a:cubicBezTo>
                  <a:lnTo>
                    <a:pt x="1634049" y="39212"/>
                  </a:lnTo>
                  <a:lnTo>
                    <a:pt x="1633207" y="39611"/>
                  </a:lnTo>
                  <a:cubicBezTo>
                    <a:pt x="1631861" y="40246"/>
                    <a:pt x="1630502" y="40894"/>
                    <a:pt x="1629131" y="41554"/>
                  </a:cubicBezTo>
                  <a:cubicBezTo>
                    <a:pt x="1626375" y="42811"/>
                    <a:pt x="1623555" y="44094"/>
                    <a:pt x="1620672" y="45415"/>
                  </a:cubicBezTo>
                  <a:cubicBezTo>
                    <a:pt x="1614907" y="48082"/>
                    <a:pt x="1608811" y="50470"/>
                    <a:pt x="1602499" y="53175"/>
                  </a:cubicBezTo>
                  <a:cubicBezTo>
                    <a:pt x="1589786" y="58229"/>
                    <a:pt x="1575981" y="63462"/>
                    <a:pt x="1561046" y="68415"/>
                  </a:cubicBezTo>
                  <a:cubicBezTo>
                    <a:pt x="1531201" y="78384"/>
                    <a:pt x="1496962" y="87795"/>
                    <a:pt x="1458912" y="95326"/>
                  </a:cubicBezTo>
                  <a:cubicBezTo>
                    <a:pt x="1420864" y="102794"/>
                    <a:pt x="1379030" y="108572"/>
                    <a:pt x="1334287" y="110630"/>
                  </a:cubicBezTo>
                  <a:cubicBezTo>
                    <a:pt x="1311923" y="111506"/>
                    <a:pt x="1288860" y="112255"/>
                    <a:pt x="1265276" y="110718"/>
                  </a:cubicBezTo>
                  <a:cubicBezTo>
                    <a:pt x="1253477" y="110198"/>
                    <a:pt x="1241540" y="109690"/>
                    <a:pt x="1229462" y="109182"/>
                  </a:cubicBezTo>
                  <a:cubicBezTo>
                    <a:pt x="1223442" y="108788"/>
                    <a:pt x="1217333" y="108928"/>
                    <a:pt x="1211288" y="108102"/>
                  </a:cubicBezTo>
                  <a:cubicBezTo>
                    <a:pt x="1205230" y="107366"/>
                    <a:pt x="1199134" y="106629"/>
                    <a:pt x="1193013" y="105880"/>
                  </a:cubicBezTo>
                  <a:cubicBezTo>
                    <a:pt x="1168565" y="102768"/>
                    <a:pt x="1143470" y="100469"/>
                    <a:pt x="1118527" y="94894"/>
                  </a:cubicBezTo>
                  <a:cubicBezTo>
                    <a:pt x="1105992" y="92443"/>
                    <a:pt x="1093368" y="89967"/>
                    <a:pt x="1080643" y="87490"/>
                  </a:cubicBezTo>
                  <a:cubicBezTo>
                    <a:pt x="1068096" y="84264"/>
                    <a:pt x="1055446" y="81026"/>
                    <a:pt x="1042733" y="77762"/>
                  </a:cubicBezTo>
                  <a:cubicBezTo>
                    <a:pt x="1029945" y="74765"/>
                    <a:pt x="1017359" y="70714"/>
                    <a:pt x="1004684" y="66700"/>
                  </a:cubicBezTo>
                  <a:cubicBezTo>
                    <a:pt x="998347" y="64707"/>
                    <a:pt x="991984" y="62725"/>
                    <a:pt x="985609" y="60731"/>
                  </a:cubicBezTo>
                  <a:cubicBezTo>
                    <a:pt x="979259" y="58661"/>
                    <a:pt x="972985" y="56197"/>
                    <a:pt x="966661" y="53937"/>
                  </a:cubicBezTo>
                  <a:cubicBezTo>
                    <a:pt x="960336" y="51600"/>
                    <a:pt x="953986" y="49416"/>
                    <a:pt x="947674" y="46926"/>
                  </a:cubicBezTo>
                  <a:lnTo>
                    <a:pt x="929734" y="39579"/>
                  </a:lnTo>
                  <a:lnTo>
                    <a:pt x="927621" y="40919"/>
                  </a:lnTo>
                  <a:lnTo>
                    <a:pt x="918350" y="46787"/>
                  </a:lnTo>
                  <a:cubicBezTo>
                    <a:pt x="915213" y="48603"/>
                    <a:pt x="911974" y="50000"/>
                    <a:pt x="908774" y="51625"/>
                  </a:cubicBezTo>
                  <a:cubicBezTo>
                    <a:pt x="883259" y="64808"/>
                    <a:pt x="856590" y="73152"/>
                    <a:pt x="829843" y="80365"/>
                  </a:cubicBezTo>
                  <a:cubicBezTo>
                    <a:pt x="803085" y="87706"/>
                    <a:pt x="776008" y="92608"/>
                    <a:pt x="748944" y="97104"/>
                  </a:cubicBezTo>
                  <a:cubicBezTo>
                    <a:pt x="721881" y="101447"/>
                    <a:pt x="694741" y="104534"/>
                    <a:pt x="667690" y="107086"/>
                  </a:cubicBezTo>
                  <a:cubicBezTo>
                    <a:pt x="654164" y="108305"/>
                    <a:pt x="640651" y="109334"/>
                    <a:pt x="627151" y="110172"/>
                  </a:cubicBezTo>
                  <a:lnTo>
                    <a:pt x="606908" y="111252"/>
                  </a:lnTo>
                  <a:lnTo>
                    <a:pt x="596748" y="111671"/>
                  </a:lnTo>
                  <a:lnTo>
                    <a:pt x="590893" y="111849"/>
                  </a:lnTo>
                  <a:cubicBezTo>
                    <a:pt x="589153" y="112014"/>
                    <a:pt x="587743" y="111646"/>
                    <a:pt x="586245" y="111417"/>
                  </a:cubicBezTo>
                  <a:lnTo>
                    <a:pt x="583768" y="111011"/>
                  </a:lnTo>
                  <a:cubicBezTo>
                    <a:pt x="557365" y="106566"/>
                    <a:pt x="531063" y="102857"/>
                    <a:pt x="505193" y="97891"/>
                  </a:cubicBezTo>
                  <a:cubicBezTo>
                    <a:pt x="479400" y="92481"/>
                    <a:pt x="453746" y="87973"/>
                    <a:pt x="428803" y="81331"/>
                  </a:cubicBezTo>
                  <a:cubicBezTo>
                    <a:pt x="403720" y="75527"/>
                    <a:pt x="379235" y="68351"/>
                    <a:pt x="355270" y="60909"/>
                  </a:cubicBezTo>
                  <a:cubicBezTo>
                    <a:pt x="343357" y="56705"/>
                    <a:pt x="331470" y="53251"/>
                    <a:pt x="319862" y="48463"/>
                  </a:cubicBezTo>
                  <a:cubicBezTo>
                    <a:pt x="314033" y="46113"/>
                    <a:pt x="308280" y="44171"/>
                    <a:pt x="302476" y="41465"/>
                  </a:cubicBezTo>
                  <a:lnTo>
                    <a:pt x="298477" y="39705"/>
                  </a:lnTo>
                  <a:lnTo>
                    <a:pt x="295135" y="41833"/>
                  </a:lnTo>
                  <a:cubicBezTo>
                    <a:pt x="292392" y="43599"/>
                    <a:pt x="289649" y="45402"/>
                    <a:pt x="286842" y="46685"/>
                  </a:cubicBezTo>
                  <a:cubicBezTo>
                    <a:pt x="281292" y="49517"/>
                    <a:pt x="275755" y="52336"/>
                    <a:pt x="270256" y="55130"/>
                  </a:cubicBezTo>
                  <a:cubicBezTo>
                    <a:pt x="259156" y="59804"/>
                    <a:pt x="248221" y="64744"/>
                    <a:pt x="237287" y="68466"/>
                  </a:cubicBezTo>
                  <a:cubicBezTo>
                    <a:pt x="226403" y="72631"/>
                    <a:pt x="215583" y="75984"/>
                    <a:pt x="204927" y="79387"/>
                  </a:cubicBezTo>
                  <a:cubicBezTo>
                    <a:pt x="199606" y="81178"/>
                    <a:pt x="194285" y="82562"/>
                    <a:pt x="189027" y="84112"/>
                  </a:cubicBezTo>
                  <a:cubicBezTo>
                    <a:pt x="186245" y="84912"/>
                    <a:pt x="183502" y="85699"/>
                    <a:pt x="180772" y="86474"/>
                  </a:cubicBezTo>
                  <a:cubicBezTo>
                    <a:pt x="173228" y="88735"/>
                    <a:pt x="166116" y="90373"/>
                    <a:pt x="159652" y="92100"/>
                  </a:cubicBezTo>
                  <a:cubicBezTo>
                    <a:pt x="146749" y="95555"/>
                    <a:pt x="136246" y="97790"/>
                    <a:pt x="129248" y="99492"/>
                  </a:cubicBezTo>
                  <a:cubicBezTo>
                    <a:pt x="76771" y="111099"/>
                    <a:pt x="45555" y="110680"/>
                    <a:pt x="0" y="106667"/>
                  </a:cubicBezTo>
                  <a:cubicBezTo>
                    <a:pt x="42113" y="88862"/>
                    <a:pt x="70269" y="77673"/>
                    <a:pt x="121412" y="65811"/>
                  </a:cubicBezTo>
                  <a:cubicBezTo>
                    <a:pt x="128207" y="64097"/>
                    <a:pt x="138481" y="61861"/>
                    <a:pt x="150978" y="58470"/>
                  </a:cubicBezTo>
                  <a:cubicBezTo>
                    <a:pt x="157213" y="56781"/>
                    <a:pt x="164160" y="55156"/>
                    <a:pt x="171399" y="52984"/>
                  </a:cubicBezTo>
                  <a:cubicBezTo>
                    <a:pt x="174028" y="52222"/>
                    <a:pt x="176682" y="51460"/>
                    <a:pt x="179349" y="50698"/>
                  </a:cubicBezTo>
                  <a:cubicBezTo>
                    <a:pt x="184404" y="49200"/>
                    <a:pt x="189586" y="47853"/>
                    <a:pt x="194627" y="46151"/>
                  </a:cubicBezTo>
                  <a:cubicBezTo>
                    <a:pt x="204775" y="42888"/>
                    <a:pt x="215151" y="39688"/>
                    <a:pt x="225273" y="35801"/>
                  </a:cubicBezTo>
                  <a:cubicBezTo>
                    <a:pt x="235649" y="32271"/>
                    <a:pt x="245478" y="27762"/>
                    <a:pt x="255664" y="23520"/>
                  </a:cubicBezTo>
                  <a:cubicBezTo>
                    <a:pt x="260452" y="21082"/>
                    <a:pt x="265278" y="18631"/>
                    <a:pt x="270116" y="16167"/>
                  </a:cubicBezTo>
                  <a:cubicBezTo>
                    <a:pt x="272656" y="15011"/>
                    <a:pt x="274790" y="13551"/>
                    <a:pt x="276974" y="12141"/>
                  </a:cubicBezTo>
                  <a:lnTo>
                    <a:pt x="288506" y="4788"/>
                  </a:lnTo>
                  <a:lnTo>
                    <a:pt x="2960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  <p:sp>
          <p:nvSpPr>
            <p:cNvPr id="121" name="Shape 17793">
              <a:extLst>
                <a:ext uri="{FF2B5EF4-FFF2-40B4-BE49-F238E27FC236}">
                  <a16:creationId xmlns:a16="http://schemas.microsoft.com/office/drawing/2014/main" id="{72FCB8BF-D283-4F03-BE87-44E8A14FF7BF}"/>
                </a:ext>
              </a:extLst>
            </p:cNvPr>
            <p:cNvSpPr/>
            <p:nvPr/>
          </p:nvSpPr>
          <p:spPr>
            <a:xfrm>
              <a:off x="3645290" y="442195"/>
              <a:ext cx="471759" cy="111951"/>
            </a:xfrm>
            <a:custGeom>
              <a:avLst/>
              <a:gdLst/>
              <a:ahLst/>
              <a:cxnLst/>
              <a:rect l="0" t="0" r="0" b="0"/>
              <a:pathLst>
                <a:path w="471759" h="111951">
                  <a:moveTo>
                    <a:pt x="471759" y="0"/>
                  </a:moveTo>
                  <a:cubicBezTo>
                    <a:pt x="460786" y="20180"/>
                    <a:pt x="447706" y="35509"/>
                    <a:pt x="432199" y="49200"/>
                  </a:cubicBezTo>
                  <a:cubicBezTo>
                    <a:pt x="416489" y="62725"/>
                    <a:pt x="397668" y="74587"/>
                    <a:pt x="371734" y="84810"/>
                  </a:cubicBezTo>
                  <a:cubicBezTo>
                    <a:pt x="362793" y="88468"/>
                    <a:pt x="347820" y="93738"/>
                    <a:pt x="328516" y="98666"/>
                  </a:cubicBezTo>
                  <a:cubicBezTo>
                    <a:pt x="323678" y="99847"/>
                    <a:pt x="318585" y="101079"/>
                    <a:pt x="313263" y="102374"/>
                  </a:cubicBezTo>
                  <a:cubicBezTo>
                    <a:pt x="307942" y="103606"/>
                    <a:pt x="302303" y="104368"/>
                    <a:pt x="296512" y="105435"/>
                  </a:cubicBezTo>
                  <a:lnTo>
                    <a:pt x="291864" y="106235"/>
                  </a:lnTo>
                  <a:cubicBezTo>
                    <a:pt x="283812" y="107848"/>
                    <a:pt x="275595" y="108534"/>
                    <a:pt x="267340" y="109385"/>
                  </a:cubicBezTo>
                  <a:cubicBezTo>
                    <a:pt x="250843" y="111518"/>
                    <a:pt x="233990" y="111493"/>
                    <a:pt x="217010" y="111951"/>
                  </a:cubicBezTo>
                  <a:cubicBezTo>
                    <a:pt x="183240" y="111747"/>
                    <a:pt x="148252" y="108851"/>
                    <a:pt x="112959" y="100774"/>
                  </a:cubicBezTo>
                  <a:cubicBezTo>
                    <a:pt x="112210" y="100584"/>
                    <a:pt x="108743" y="99974"/>
                    <a:pt x="105326" y="98908"/>
                  </a:cubicBezTo>
                  <a:cubicBezTo>
                    <a:pt x="104501" y="98679"/>
                    <a:pt x="100983" y="97675"/>
                    <a:pt x="97439" y="96672"/>
                  </a:cubicBezTo>
                  <a:cubicBezTo>
                    <a:pt x="68661" y="88417"/>
                    <a:pt x="39388" y="76073"/>
                    <a:pt x="13988" y="54775"/>
                  </a:cubicBezTo>
                  <a:cubicBezTo>
                    <a:pt x="10851" y="52082"/>
                    <a:pt x="7714" y="49326"/>
                    <a:pt x="4780" y="46215"/>
                  </a:cubicBezTo>
                  <a:cubicBezTo>
                    <a:pt x="3282" y="44717"/>
                    <a:pt x="1783" y="43218"/>
                    <a:pt x="373" y="41516"/>
                  </a:cubicBezTo>
                  <a:lnTo>
                    <a:pt x="0" y="41072"/>
                  </a:lnTo>
                  <a:lnTo>
                    <a:pt x="0" y="40972"/>
                  </a:lnTo>
                  <a:lnTo>
                    <a:pt x="5" y="40970"/>
                  </a:lnTo>
                  <a:lnTo>
                    <a:pt x="43" y="40945"/>
                  </a:lnTo>
                  <a:lnTo>
                    <a:pt x="0" y="40961"/>
                  </a:lnTo>
                  <a:lnTo>
                    <a:pt x="0" y="4270"/>
                  </a:lnTo>
                  <a:lnTo>
                    <a:pt x="3739" y="5397"/>
                  </a:lnTo>
                  <a:lnTo>
                    <a:pt x="19741" y="11252"/>
                  </a:lnTo>
                  <a:cubicBezTo>
                    <a:pt x="21468" y="11404"/>
                    <a:pt x="22344" y="13411"/>
                    <a:pt x="23551" y="14757"/>
                  </a:cubicBezTo>
                  <a:lnTo>
                    <a:pt x="26548" y="18542"/>
                  </a:lnTo>
                  <a:cubicBezTo>
                    <a:pt x="27475" y="19685"/>
                    <a:pt x="28580" y="20777"/>
                    <a:pt x="29685" y="21869"/>
                  </a:cubicBezTo>
                  <a:cubicBezTo>
                    <a:pt x="31768" y="24117"/>
                    <a:pt x="34180" y="26200"/>
                    <a:pt x="36594" y="28270"/>
                  </a:cubicBezTo>
                  <a:cubicBezTo>
                    <a:pt x="56240" y="44843"/>
                    <a:pt x="81463" y="55969"/>
                    <a:pt x="107079" y="63208"/>
                  </a:cubicBezTo>
                  <a:cubicBezTo>
                    <a:pt x="110215" y="64097"/>
                    <a:pt x="113352" y="64986"/>
                    <a:pt x="114076" y="65189"/>
                  </a:cubicBezTo>
                  <a:cubicBezTo>
                    <a:pt x="117099" y="66154"/>
                    <a:pt x="120261" y="66700"/>
                    <a:pt x="120947" y="66878"/>
                  </a:cubicBezTo>
                  <a:cubicBezTo>
                    <a:pt x="152748" y="74155"/>
                    <a:pt x="185311" y="76936"/>
                    <a:pt x="217162" y="77127"/>
                  </a:cubicBezTo>
                  <a:cubicBezTo>
                    <a:pt x="232974" y="76670"/>
                    <a:pt x="248608" y="76746"/>
                    <a:pt x="263797" y="74752"/>
                  </a:cubicBezTo>
                  <a:cubicBezTo>
                    <a:pt x="271417" y="73964"/>
                    <a:pt x="278999" y="73355"/>
                    <a:pt x="286377" y="71856"/>
                  </a:cubicBezTo>
                  <a:lnTo>
                    <a:pt x="290632" y="71120"/>
                  </a:lnTo>
                  <a:cubicBezTo>
                    <a:pt x="295928" y="70155"/>
                    <a:pt x="301122" y="69481"/>
                    <a:pt x="305999" y="68351"/>
                  </a:cubicBezTo>
                  <a:cubicBezTo>
                    <a:pt x="310838" y="67170"/>
                    <a:pt x="315498" y="66053"/>
                    <a:pt x="319918" y="64986"/>
                  </a:cubicBezTo>
                  <a:cubicBezTo>
                    <a:pt x="337546" y="60528"/>
                    <a:pt x="351147" y="55804"/>
                    <a:pt x="359250" y="52565"/>
                  </a:cubicBezTo>
                  <a:cubicBezTo>
                    <a:pt x="382808" y="43535"/>
                    <a:pt x="400919" y="35649"/>
                    <a:pt x="418407" y="27915"/>
                  </a:cubicBezTo>
                  <a:cubicBezTo>
                    <a:pt x="435742" y="19901"/>
                    <a:pt x="452722" y="12573"/>
                    <a:pt x="47175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he-IL"/>
            </a:p>
          </p:txBody>
        </p:sp>
      </p:grpSp>
      <p:sp>
        <p:nvSpPr>
          <p:cNvPr id="3" name="אליפסה 2"/>
          <p:cNvSpPr/>
          <p:nvPr/>
        </p:nvSpPr>
        <p:spPr>
          <a:xfrm>
            <a:off x="3983295" y="3538112"/>
            <a:ext cx="1719634" cy="175148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3" name="מלבן 122"/>
          <p:cNvSpPr/>
          <p:nvPr/>
        </p:nvSpPr>
        <p:spPr>
          <a:xfrm>
            <a:off x="4851153" y="2036475"/>
            <a:ext cx="58128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he-IL" sz="3200" dirty="0" smtClean="0">
                <a:solidFill>
                  <a:srgbClr val="424242"/>
                </a:solidFill>
                <a:latin typeface="Calibri"/>
                <a:sym typeface="Calibri"/>
              </a:rPr>
              <a:t>בועות אוויר יוצאות מתוך הבקבוק</a:t>
            </a:r>
          </a:p>
          <a:p>
            <a:pPr marL="457200" indent="-457200" algn="r" rtl="1">
              <a:buFont typeface="Wingdings" panose="05000000000000000000" pitchFamily="2" charset="2"/>
              <a:buChar char="Ø"/>
            </a:pPr>
            <a:r>
              <a:rPr lang="he-IL" sz="3200" dirty="0" smtClean="0">
                <a:solidFill>
                  <a:srgbClr val="424242"/>
                </a:solidFill>
                <a:latin typeface="Calibri"/>
                <a:sym typeface="Calibri"/>
              </a:rPr>
              <a:t>מים נכנסים אל תוך הבקבוק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71603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821803" y="1825625"/>
            <a:ext cx="10531997" cy="4351338"/>
          </a:xfrm>
        </p:spPr>
        <p:txBody>
          <a:bodyPr>
            <a:noAutofit/>
          </a:bodyPr>
          <a:lstStyle/>
          <a:p>
            <a:pPr marL="50800" indent="0">
              <a:buNone/>
            </a:pPr>
            <a:endParaRPr lang="he-IL" sz="3600" dirty="0"/>
          </a:p>
        </p:txBody>
      </p:sp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2992380" y="593381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האם האוויר הוא לא כלום?</a:t>
            </a:r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9972"/>
            <a:ext cx="3757612" cy="415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77" y="3529013"/>
            <a:ext cx="3075223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הסבר ענן 1"/>
          <p:cNvSpPr/>
          <p:nvPr/>
        </p:nvSpPr>
        <p:spPr>
          <a:xfrm>
            <a:off x="2702968" y="1313381"/>
            <a:ext cx="5575609" cy="4523539"/>
          </a:xfrm>
          <a:prstGeom prst="cloudCallout">
            <a:avLst>
              <a:gd name="adj1" fmla="val 79075"/>
              <a:gd name="adj2" fmla="val 282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he-IL" sz="3200" dirty="0" smtClean="0"/>
              <a:t>  שאלה מוזרה,</a:t>
            </a:r>
          </a:p>
          <a:p>
            <a:pPr algn="ctr" rtl="1"/>
            <a:r>
              <a:rPr lang="he-IL" sz="3200" dirty="0" smtClean="0"/>
              <a:t>הרי אפשר לראות שאין עכשיו </a:t>
            </a:r>
            <a:r>
              <a:rPr lang="he-IL" sz="4000" b="1" dirty="0" smtClean="0">
                <a:solidFill>
                  <a:srgbClr val="FF0000"/>
                </a:solidFill>
              </a:rPr>
              <a:t>כלום</a:t>
            </a:r>
            <a:r>
              <a:rPr lang="he-IL" sz="3200" dirty="0" smtClean="0"/>
              <a:t> בתוך הבקבוק הזה.</a:t>
            </a:r>
          </a:p>
          <a:p>
            <a:pPr algn="ctr" rtl="1"/>
            <a:r>
              <a:rPr lang="he-IL" sz="3200" dirty="0" smtClean="0"/>
              <a:t>הוא </a:t>
            </a:r>
            <a:r>
              <a:rPr lang="he-IL" sz="4400" b="1" dirty="0" smtClean="0">
                <a:solidFill>
                  <a:srgbClr val="FF0000"/>
                </a:solidFill>
              </a:rPr>
              <a:t>ריק</a:t>
            </a:r>
            <a:r>
              <a:rPr lang="he-IL" sz="3200" dirty="0" smtClean="0"/>
              <a:t>,</a:t>
            </a:r>
          </a:p>
          <a:p>
            <a:pPr algn="ctr" rtl="1"/>
            <a:r>
              <a:rPr lang="he-IL" sz="3200" dirty="0" smtClean="0"/>
              <a:t>ניתן להשליך אותו לעמדת </a:t>
            </a:r>
            <a:r>
              <a:rPr lang="he-IL" sz="3200" dirty="0" err="1" smtClean="0"/>
              <a:t>המיחזור</a:t>
            </a:r>
            <a:r>
              <a:rPr lang="he-IL" sz="3200" dirty="0" smtClean="0"/>
              <a:t>..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469757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TM03457452[[fn=שמימי]]</Template>
  <TotalTime>7852</TotalTime>
  <Words>2348</Words>
  <Application>Microsoft Office PowerPoint</Application>
  <PresentationFormat>מסך רחב</PresentationFormat>
  <Paragraphs>370</Paragraphs>
  <Slides>43</Slides>
  <Notes>43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43</vt:i4>
      </vt:variant>
    </vt:vector>
  </HeadingPairs>
  <TitlesOfParts>
    <vt:vector size="48" baseType="lpstr">
      <vt:lpstr>Calibri</vt:lpstr>
      <vt:lpstr>Wingdings</vt:lpstr>
      <vt:lpstr>Taamey Frank</vt:lpstr>
      <vt:lpstr>Arial</vt:lpstr>
      <vt:lpstr>Office Theme</vt:lpstr>
      <vt:lpstr>מצגת של PowerPoint‏</vt:lpstr>
      <vt:lpstr>מצגת של PowerPoint‏</vt:lpstr>
      <vt:lpstr>מה נלמד היום?</vt:lpstr>
      <vt:lpstr>מה להכין לשיעור?</vt:lpstr>
      <vt:lpstr>מה בבקבוק?</vt:lpstr>
      <vt:lpstr>מה בבקבוק?</vt:lpstr>
      <vt:lpstr>התנסות: מה בבקבוק?</vt:lpstr>
      <vt:lpstr>תיאור התצפית</vt:lpstr>
      <vt:lpstr>האם האוויר הוא לא כלום?</vt:lpstr>
      <vt:lpstr>התנסות: מה יקרה לנייר?</vt:lpstr>
      <vt:lpstr>כוס הפלא</vt:lpstr>
      <vt:lpstr>מסקנה: האוויר תופס מקום, יש לו נפח</vt:lpstr>
      <vt:lpstr>מאפייני החומר</vt:lpstr>
      <vt:lpstr>האם האוויר הוא חומר?</vt:lpstr>
      <vt:lpstr>כיצד מודדים כמות של חומר?</vt:lpstr>
      <vt:lpstr>כיצד מודדים כמות של חומר?</vt:lpstr>
      <vt:lpstr>האם לאוויר יש כמות?</vt:lpstr>
      <vt:lpstr>דוחסים אוויר לתוך בקבוק ב'</vt:lpstr>
      <vt:lpstr>האם לאוויר יש כמות?</vt:lpstr>
      <vt:lpstr>מסקנה: האוויר הוא חומר</vt:lpstr>
      <vt:lpstr>איזה מאפיין של האוויר כחומר מתואר כאן?</vt:lpstr>
      <vt:lpstr>איזה מאפיין של האוויר כחומר מתואר?</vt:lpstr>
      <vt:lpstr>איזה מאפיין של האוויר כחומר מתואר?</vt:lpstr>
      <vt:lpstr>איזה מאפיין של האוויר כחומר מתואר?</vt:lpstr>
      <vt:lpstr>איזה מאפיין של האוויר כחומר מתואר?</vt:lpstr>
      <vt:lpstr>איזה מאפיין של האוויר כחומר מתואר?</vt:lpstr>
      <vt:lpstr>איזה מאפיין של האוויר כחומר מתואר?</vt:lpstr>
      <vt:lpstr>איזה מאפיין של האוויר כחומר מתואר?</vt:lpstr>
      <vt:lpstr>מהו האוויר?  ממה הוא מורכב?</vt:lpstr>
      <vt:lpstr>תכונות של חומרים</vt:lpstr>
      <vt:lpstr>תכונות האוויר</vt:lpstr>
      <vt:lpstr>שימושים נוספים בתכונת בידוד החום</vt:lpstr>
      <vt:lpstr>תכונות האוויר</vt:lpstr>
      <vt:lpstr>תכונות האוויר</vt:lpstr>
      <vt:lpstr>תכונות האוויר</vt:lpstr>
      <vt:lpstr>חידון</vt:lpstr>
      <vt:lpstr>חידון</vt:lpstr>
      <vt:lpstr>חידון</vt:lpstr>
      <vt:lpstr>חידון</vt:lpstr>
      <vt:lpstr>חידון</vt:lpstr>
      <vt:lpstr>חידון</vt:lpstr>
      <vt:lpstr>מה למדנו?</vt:lpstr>
      <vt:lpstr>כיצד משפיעה הטמפרטורה על נפח האוויר?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אפרת דיין</cp:lastModifiedBy>
  <cp:revision>692</cp:revision>
  <dcterms:created xsi:type="dcterms:W3CDTF">2020-03-11T07:11:19Z</dcterms:created>
  <dcterms:modified xsi:type="dcterms:W3CDTF">2020-07-19T03:13:39Z</dcterms:modified>
</cp:coreProperties>
</file>