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67"/>
  </p:notesMasterIdLst>
  <p:handoutMasterIdLst>
    <p:handoutMasterId r:id="rId68"/>
  </p:handoutMasterIdLst>
  <p:sldIdLst>
    <p:sldId id="362" r:id="rId2"/>
    <p:sldId id="268" r:id="rId3"/>
    <p:sldId id="269" r:id="rId4"/>
    <p:sldId id="332" r:id="rId5"/>
    <p:sldId id="363" r:id="rId6"/>
    <p:sldId id="364" r:id="rId7"/>
    <p:sldId id="365" r:id="rId8"/>
    <p:sldId id="307" r:id="rId9"/>
    <p:sldId id="308" r:id="rId10"/>
    <p:sldId id="366" r:id="rId11"/>
    <p:sldId id="309" r:id="rId12"/>
    <p:sldId id="270" r:id="rId13"/>
    <p:sldId id="310" r:id="rId14"/>
    <p:sldId id="311" r:id="rId15"/>
    <p:sldId id="271" r:id="rId16"/>
    <p:sldId id="272" r:id="rId17"/>
    <p:sldId id="324" r:id="rId18"/>
    <p:sldId id="323" r:id="rId19"/>
    <p:sldId id="326" r:id="rId20"/>
    <p:sldId id="327" r:id="rId21"/>
    <p:sldId id="312" r:id="rId22"/>
    <p:sldId id="314" r:id="rId23"/>
    <p:sldId id="316" r:id="rId24"/>
    <p:sldId id="317" r:id="rId25"/>
    <p:sldId id="315" r:id="rId26"/>
    <p:sldId id="321" r:id="rId27"/>
    <p:sldId id="331" r:id="rId28"/>
    <p:sldId id="328" r:id="rId29"/>
    <p:sldId id="367" r:id="rId30"/>
    <p:sldId id="333" r:id="rId31"/>
    <p:sldId id="343" r:id="rId32"/>
    <p:sldId id="318" r:id="rId33"/>
    <p:sldId id="336" r:id="rId34"/>
    <p:sldId id="368" r:id="rId35"/>
    <p:sldId id="360" r:id="rId36"/>
    <p:sldId id="369" r:id="rId37"/>
    <p:sldId id="361" r:id="rId38"/>
    <p:sldId id="335" r:id="rId39"/>
    <p:sldId id="342" r:id="rId40"/>
    <p:sldId id="319" r:id="rId41"/>
    <p:sldId id="320" r:id="rId42"/>
    <p:sldId id="344" r:id="rId43"/>
    <p:sldId id="334" r:id="rId44"/>
    <p:sldId id="370" r:id="rId45"/>
    <p:sldId id="348" r:id="rId46"/>
    <p:sldId id="372" r:id="rId47"/>
    <p:sldId id="371" r:id="rId48"/>
    <p:sldId id="373" r:id="rId49"/>
    <p:sldId id="374" r:id="rId50"/>
    <p:sldId id="375" r:id="rId51"/>
    <p:sldId id="376" r:id="rId52"/>
    <p:sldId id="338" r:id="rId53"/>
    <p:sldId id="354" r:id="rId54"/>
    <p:sldId id="353" r:id="rId55"/>
    <p:sldId id="355" r:id="rId56"/>
    <p:sldId id="357" r:id="rId57"/>
    <p:sldId id="378" r:id="rId58"/>
    <p:sldId id="379" r:id="rId59"/>
    <p:sldId id="381" r:id="rId60"/>
    <p:sldId id="382" r:id="rId61"/>
    <p:sldId id="383" r:id="rId62"/>
    <p:sldId id="340" r:id="rId63"/>
    <p:sldId id="356" r:id="rId64"/>
    <p:sldId id="377" r:id="rId65"/>
    <p:sldId id="384" r:id="rId66"/>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6"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נחמה דינה בראמי" initials="נדב" lastIdx="22" clrIdx="0"/>
  <p:cmAuthor id="2" name="אפרת" initials="E"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85E3"/>
    <a:srgbClr val="EBEBEB"/>
    <a:srgbClr val="FFFFFF"/>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74" autoAdjust="0"/>
    <p:restoredTop sz="77230" autoAdjust="0"/>
  </p:normalViewPr>
  <p:slideViewPr>
    <p:cSldViewPr snapToGrid="0" snapToObjects="1" showGuides="1">
      <p:cViewPr varScale="1">
        <p:scale>
          <a:sx n="56" d="100"/>
          <a:sy n="56" d="100"/>
        </p:scale>
        <p:origin x="750" y="78"/>
      </p:cViewPr>
      <p:guideLst>
        <p:guide orient="horz" pos="2016"/>
        <p:guide pos="386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89" d="100"/>
          <a:sy n="89" d="100"/>
        </p:scale>
        <p:origin x="3798"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B07C57-BB7E-4654-955B-4A65CA91E204}" type="doc">
      <dgm:prSet loTypeId="urn:microsoft.com/office/officeart/2005/8/layout/default" loCatId="list" qsTypeId="urn:microsoft.com/office/officeart/2005/8/quickstyle/simple1" qsCatId="simple" csTypeId="urn:microsoft.com/office/officeart/2005/8/colors/accent1_2" csCatId="accent1" phldr="1"/>
      <dgm:spPr/>
      <dgm:t>
        <a:bodyPr/>
        <a:lstStyle/>
        <a:p>
          <a:pPr rtl="1"/>
          <a:endParaRPr lang="he-IL"/>
        </a:p>
      </dgm:t>
    </dgm:pt>
    <dgm:pt modelId="{18EDB538-B2DF-4D77-B948-730C3C1C0BF1}">
      <dgm:prSet phldrT="[טקסט]"/>
      <dgm:spPr/>
      <dgm:t>
        <a:bodyPr/>
        <a:lstStyle/>
        <a:p>
          <a:pPr rtl="1"/>
          <a:r>
            <a:rPr lang="he-IL" dirty="0"/>
            <a:t>זמן שיעורי הבית</a:t>
          </a:r>
        </a:p>
      </dgm:t>
    </dgm:pt>
    <dgm:pt modelId="{404A431A-6BA1-4C3A-A10B-94CF6DB7DF52}" type="parTrans" cxnId="{3DE537CA-6C42-417A-80D3-590255C7D9B2}">
      <dgm:prSet/>
      <dgm:spPr/>
      <dgm:t>
        <a:bodyPr/>
        <a:lstStyle/>
        <a:p>
          <a:pPr rtl="1"/>
          <a:endParaRPr lang="he-IL"/>
        </a:p>
      </dgm:t>
    </dgm:pt>
    <dgm:pt modelId="{57CA9E12-2D1E-4667-8A35-94D3296083F2}" type="sibTrans" cxnId="{3DE537CA-6C42-417A-80D3-590255C7D9B2}">
      <dgm:prSet/>
      <dgm:spPr/>
      <dgm:t>
        <a:bodyPr/>
        <a:lstStyle/>
        <a:p>
          <a:pPr rtl="1"/>
          <a:endParaRPr lang="he-IL"/>
        </a:p>
      </dgm:t>
    </dgm:pt>
    <dgm:pt modelId="{FD4300F9-C792-472C-A416-8C602FB9AD06}">
      <dgm:prSet phldrT="[טקסט]"/>
      <dgm:spPr/>
      <dgm:t>
        <a:bodyPr/>
        <a:lstStyle/>
        <a:p>
          <a:pPr rtl="1"/>
          <a:r>
            <a:rPr lang="he-IL" dirty="0"/>
            <a:t>הטמפרטורה</a:t>
          </a:r>
        </a:p>
        <a:p>
          <a:pPr rtl="1"/>
          <a:r>
            <a:rPr lang="he-IL" dirty="0"/>
            <a:t>בחדר</a:t>
          </a:r>
        </a:p>
      </dgm:t>
    </dgm:pt>
    <dgm:pt modelId="{C4116F41-A859-43F8-991A-84E8FE1E6958}" type="parTrans" cxnId="{A6F8A1B0-83E0-4C77-8463-B00099D22B83}">
      <dgm:prSet/>
      <dgm:spPr/>
      <dgm:t>
        <a:bodyPr/>
        <a:lstStyle/>
        <a:p>
          <a:pPr rtl="1"/>
          <a:endParaRPr lang="he-IL"/>
        </a:p>
      </dgm:t>
    </dgm:pt>
    <dgm:pt modelId="{3DA5C435-7F5E-4146-97E3-921FCC8C6ED1}" type="sibTrans" cxnId="{A6F8A1B0-83E0-4C77-8463-B00099D22B83}">
      <dgm:prSet/>
      <dgm:spPr/>
      <dgm:t>
        <a:bodyPr/>
        <a:lstStyle/>
        <a:p>
          <a:pPr rtl="1"/>
          <a:endParaRPr lang="he-IL"/>
        </a:p>
      </dgm:t>
    </dgm:pt>
    <dgm:pt modelId="{C910B9A4-FBDF-4E76-ABAD-6D1C62FFA350}">
      <dgm:prSet phldrT="[טקסט]"/>
      <dgm:spPr/>
      <dgm:t>
        <a:bodyPr/>
        <a:lstStyle/>
        <a:p>
          <a:pPr rtl="1"/>
          <a:r>
            <a:rPr lang="he-IL" dirty="0"/>
            <a:t>אורך הדף</a:t>
          </a:r>
        </a:p>
      </dgm:t>
    </dgm:pt>
    <dgm:pt modelId="{2457D427-F98B-4247-97C9-FCB75F67DDEC}" type="sibTrans" cxnId="{574A904C-3BEE-4293-B829-409B47BD4116}">
      <dgm:prSet/>
      <dgm:spPr/>
      <dgm:t>
        <a:bodyPr/>
        <a:lstStyle/>
        <a:p>
          <a:pPr rtl="1"/>
          <a:endParaRPr lang="he-IL"/>
        </a:p>
      </dgm:t>
    </dgm:pt>
    <dgm:pt modelId="{AEB05443-B9BD-403D-A286-A20A442EFD7D}" type="parTrans" cxnId="{574A904C-3BEE-4293-B829-409B47BD4116}">
      <dgm:prSet/>
      <dgm:spPr/>
      <dgm:t>
        <a:bodyPr/>
        <a:lstStyle/>
        <a:p>
          <a:pPr rtl="1"/>
          <a:endParaRPr lang="he-IL"/>
        </a:p>
      </dgm:t>
    </dgm:pt>
    <dgm:pt modelId="{5FAA7245-CE6F-4DEA-AE9D-8B0092535D32}" type="pres">
      <dgm:prSet presAssocID="{D4B07C57-BB7E-4654-955B-4A65CA91E204}" presName="diagram" presStyleCnt="0">
        <dgm:presLayoutVars>
          <dgm:dir/>
          <dgm:resizeHandles val="exact"/>
        </dgm:presLayoutVars>
      </dgm:prSet>
      <dgm:spPr/>
      <dgm:t>
        <a:bodyPr/>
        <a:lstStyle/>
        <a:p>
          <a:pPr rtl="1"/>
          <a:endParaRPr lang="he-IL"/>
        </a:p>
      </dgm:t>
    </dgm:pt>
    <dgm:pt modelId="{D0DD537F-F6C2-42AD-B3BB-83D35A330AEA}" type="pres">
      <dgm:prSet presAssocID="{18EDB538-B2DF-4D77-B948-730C3C1C0BF1}" presName="node" presStyleLbl="node1" presStyleIdx="0" presStyleCnt="3" custLinFactNeighborX="-9240" custLinFactNeighborY="18">
        <dgm:presLayoutVars>
          <dgm:bulletEnabled val="1"/>
        </dgm:presLayoutVars>
      </dgm:prSet>
      <dgm:spPr/>
      <dgm:t>
        <a:bodyPr/>
        <a:lstStyle/>
        <a:p>
          <a:pPr rtl="1"/>
          <a:endParaRPr lang="he-IL"/>
        </a:p>
      </dgm:t>
    </dgm:pt>
    <dgm:pt modelId="{27E1A05F-AD60-4B90-947E-D79BA36A305B}" type="pres">
      <dgm:prSet presAssocID="{57CA9E12-2D1E-4667-8A35-94D3296083F2}" presName="sibTrans" presStyleCnt="0"/>
      <dgm:spPr/>
    </dgm:pt>
    <dgm:pt modelId="{3FD9B6C5-F52B-4C90-8D24-11FC0A7E5B09}" type="pres">
      <dgm:prSet presAssocID="{C910B9A4-FBDF-4E76-ABAD-6D1C62FFA350}" presName="node" presStyleLbl="node1" presStyleIdx="1" presStyleCnt="3" custLinFactY="100000" custLinFactNeighborX="9287" custLinFactNeighborY="114073">
        <dgm:presLayoutVars>
          <dgm:bulletEnabled val="1"/>
        </dgm:presLayoutVars>
      </dgm:prSet>
      <dgm:spPr/>
      <dgm:t>
        <a:bodyPr/>
        <a:lstStyle/>
        <a:p>
          <a:pPr rtl="1"/>
          <a:endParaRPr lang="he-IL"/>
        </a:p>
      </dgm:t>
    </dgm:pt>
    <dgm:pt modelId="{58AD672D-D0B6-4723-813D-09B9CB152791}" type="pres">
      <dgm:prSet presAssocID="{2457D427-F98B-4247-97C9-FCB75F67DDEC}" presName="sibTrans" presStyleCnt="0"/>
      <dgm:spPr/>
    </dgm:pt>
    <dgm:pt modelId="{AFF1CB07-848C-4F61-B866-8C4ED8362ECB}" type="pres">
      <dgm:prSet presAssocID="{FD4300F9-C792-472C-A416-8C602FB9AD06}" presName="node" presStyleLbl="node1" presStyleIdx="2" presStyleCnt="3" custLinFactNeighborX="21828" custLinFactNeighborY="18">
        <dgm:presLayoutVars>
          <dgm:bulletEnabled val="1"/>
        </dgm:presLayoutVars>
      </dgm:prSet>
      <dgm:spPr/>
      <dgm:t>
        <a:bodyPr/>
        <a:lstStyle/>
        <a:p>
          <a:pPr rtl="1"/>
          <a:endParaRPr lang="he-IL"/>
        </a:p>
      </dgm:t>
    </dgm:pt>
  </dgm:ptLst>
  <dgm:cxnLst>
    <dgm:cxn modelId="{7D5C1236-B0C5-4D86-9368-E9C6A7887E68}" type="presOf" srcId="{C910B9A4-FBDF-4E76-ABAD-6D1C62FFA350}" destId="{3FD9B6C5-F52B-4C90-8D24-11FC0A7E5B09}" srcOrd="0" destOrd="0" presId="urn:microsoft.com/office/officeart/2005/8/layout/default"/>
    <dgm:cxn modelId="{4D5B4033-0BDD-4EB4-B54F-2456818813E3}" type="presOf" srcId="{FD4300F9-C792-472C-A416-8C602FB9AD06}" destId="{AFF1CB07-848C-4F61-B866-8C4ED8362ECB}" srcOrd="0" destOrd="0" presId="urn:microsoft.com/office/officeart/2005/8/layout/default"/>
    <dgm:cxn modelId="{F3A7BE2E-7925-452A-AF6C-C1230996FD1C}" type="presOf" srcId="{18EDB538-B2DF-4D77-B948-730C3C1C0BF1}" destId="{D0DD537F-F6C2-42AD-B3BB-83D35A330AEA}" srcOrd="0" destOrd="0" presId="urn:microsoft.com/office/officeart/2005/8/layout/default"/>
    <dgm:cxn modelId="{0129333F-D7A5-48B3-87EE-1BFF6CF67470}" type="presOf" srcId="{D4B07C57-BB7E-4654-955B-4A65CA91E204}" destId="{5FAA7245-CE6F-4DEA-AE9D-8B0092535D32}" srcOrd="0" destOrd="0" presId="urn:microsoft.com/office/officeart/2005/8/layout/default"/>
    <dgm:cxn modelId="{574A904C-3BEE-4293-B829-409B47BD4116}" srcId="{D4B07C57-BB7E-4654-955B-4A65CA91E204}" destId="{C910B9A4-FBDF-4E76-ABAD-6D1C62FFA350}" srcOrd="1" destOrd="0" parTransId="{AEB05443-B9BD-403D-A286-A20A442EFD7D}" sibTransId="{2457D427-F98B-4247-97C9-FCB75F67DDEC}"/>
    <dgm:cxn modelId="{A6F8A1B0-83E0-4C77-8463-B00099D22B83}" srcId="{D4B07C57-BB7E-4654-955B-4A65CA91E204}" destId="{FD4300F9-C792-472C-A416-8C602FB9AD06}" srcOrd="2" destOrd="0" parTransId="{C4116F41-A859-43F8-991A-84E8FE1E6958}" sibTransId="{3DA5C435-7F5E-4146-97E3-921FCC8C6ED1}"/>
    <dgm:cxn modelId="{3DE537CA-6C42-417A-80D3-590255C7D9B2}" srcId="{D4B07C57-BB7E-4654-955B-4A65CA91E204}" destId="{18EDB538-B2DF-4D77-B948-730C3C1C0BF1}" srcOrd="0" destOrd="0" parTransId="{404A431A-6BA1-4C3A-A10B-94CF6DB7DF52}" sibTransId="{57CA9E12-2D1E-4667-8A35-94D3296083F2}"/>
    <dgm:cxn modelId="{2B4C322F-F863-4AA0-9FC8-B2CB2B543201}" type="presParOf" srcId="{5FAA7245-CE6F-4DEA-AE9D-8B0092535D32}" destId="{D0DD537F-F6C2-42AD-B3BB-83D35A330AEA}" srcOrd="0" destOrd="0" presId="urn:microsoft.com/office/officeart/2005/8/layout/default"/>
    <dgm:cxn modelId="{E4FEE78B-8FB6-45FF-8E41-8E527D9EEFFA}" type="presParOf" srcId="{5FAA7245-CE6F-4DEA-AE9D-8B0092535D32}" destId="{27E1A05F-AD60-4B90-947E-D79BA36A305B}" srcOrd="1" destOrd="0" presId="urn:microsoft.com/office/officeart/2005/8/layout/default"/>
    <dgm:cxn modelId="{0BC06135-D71E-4515-92CA-A38D6AE02DA2}" type="presParOf" srcId="{5FAA7245-CE6F-4DEA-AE9D-8B0092535D32}" destId="{3FD9B6C5-F52B-4C90-8D24-11FC0A7E5B09}" srcOrd="2" destOrd="0" presId="urn:microsoft.com/office/officeart/2005/8/layout/default"/>
    <dgm:cxn modelId="{EE724FA9-CE42-4B53-BD59-A43BCD0CCB15}" type="presParOf" srcId="{5FAA7245-CE6F-4DEA-AE9D-8B0092535D32}" destId="{58AD672D-D0B6-4723-813D-09B9CB152791}" srcOrd="3" destOrd="0" presId="urn:microsoft.com/office/officeart/2005/8/layout/default"/>
    <dgm:cxn modelId="{22955026-9D84-4BF3-9042-43D3406BBEAC}" type="presParOf" srcId="{5FAA7245-CE6F-4DEA-AE9D-8B0092535D32}" destId="{AFF1CB07-848C-4F61-B866-8C4ED8362ECB}"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86A5A01-2522-4FAF-920F-82E9C714EBD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pPr rtl="1"/>
          <a:endParaRPr lang="he-IL"/>
        </a:p>
      </dgm:t>
    </dgm:pt>
    <dgm:pt modelId="{239EB02E-8AAC-49AF-A174-BF218DA065C8}">
      <dgm:prSet phldrT="[טקסט]"/>
      <dgm:spPr/>
      <dgm:t>
        <a:bodyPr/>
        <a:lstStyle/>
        <a:p>
          <a:pPr rtl="1"/>
          <a:r>
            <a:rPr lang="he-IL" dirty="0"/>
            <a:t>מיליגרם</a:t>
          </a:r>
        </a:p>
      </dgm:t>
    </dgm:pt>
    <dgm:pt modelId="{0346BE68-D8D4-4EF6-A56B-264AFB963BDA}" type="parTrans" cxnId="{0AE7AF74-1477-4F92-B657-F3882F19DEAB}">
      <dgm:prSet/>
      <dgm:spPr/>
      <dgm:t>
        <a:bodyPr/>
        <a:lstStyle/>
        <a:p>
          <a:pPr rtl="1"/>
          <a:endParaRPr lang="he-IL"/>
        </a:p>
      </dgm:t>
    </dgm:pt>
    <dgm:pt modelId="{DF4471D7-E40F-4918-BAA9-EEBE4CB970FD}" type="sibTrans" cxnId="{0AE7AF74-1477-4F92-B657-F3882F19DEAB}">
      <dgm:prSet/>
      <dgm:spPr/>
      <dgm:t>
        <a:bodyPr/>
        <a:lstStyle/>
        <a:p>
          <a:pPr rtl="1"/>
          <a:endParaRPr lang="he-IL"/>
        </a:p>
      </dgm:t>
    </dgm:pt>
    <dgm:pt modelId="{26C39AC9-FEB4-439C-B5E4-2DC6A9D49214}">
      <dgm:prSet phldrT="[טקסט]"/>
      <dgm:spPr/>
      <dgm:t>
        <a:bodyPr/>
        <a:lstStyle/>
        <a:p>
          <a:pPr rtl="1"/>
          <a:r>
            <a:rPr lang="he-IL" dirty="0"/>
            <a:t>קילוגרם</a:t>
          </a:r>
        </a:p>
      </dgm:t>
    </dgm:pt>
    <dgm:pt modelId="{B1F3E669-C6B3-4B13-ABAE-9F3099B44308}" type="parTrans" cxnId="{D1C08425-59FC-4A6B-89B6-BF9793746B58}">
      <dgm:prSet/>
      <dgm:spPr/>
      <dgm:t>
        <a:bodyPr/>
        <a:lstStyle/>
        <a:p>
          <a:pPr rtl="1"/>
          <a:endParaRPr lang="he-IL"/>
        </a:p>
      </dgm:t>
    </dgm:pt>
    <dgm:pt modelId="{05ADE28D-EBC5-41E2-AEE8-AEAF255B833B}" type="sibTrans" cxnId="{D1C08425-59FC-4A6B-89B6-BF9793746B58}">
      <dgm:prSet/>
      <dgm:spPr/>
      <dgm:t>
        <a:bodyPr/>
        <a:lstStyle/>
        <a:p>
          <a:pPr rtl="1"/>
          <a:endParaRPr lang="he-IL"/>
        </a:p>
      </dgm:t>
    </dgm:pt>
    <dgm:pt modelId="{3206FAC1-4FCE-4A5F-A903-55FC948AC4B3}">
      <dgm:prSet phldrT="[טקסט]"/>
      <dgm:spPr/>
      <dgm:t>
        <a:bodyPr/>
        <a:lstStyle/>
        <a:p>
          <a:pPr rtl="1"/>
          <a:r>
            <a:rPr lang="he-IL"/>
            <a:t>גרם</a:t>
          </a:r>
          <a:endParaRPr lang="he-IL" dirty="0"/>
        </a:p>
      </dgm:t>
    </dgm:pt>
    <dgm:pt modelId="{2E53FB4D-1AC4-46F4-989B-83A274EB2B8C}" type="parTrans" cxnId="{C5B72461-6C7E-400D-99DF-7EB2639AAC30}">
      <dgm:prSet/>
      <dgm:spPr/>
      <dgm:t>
        <a:bodyPr/>
        <a:lstStyle/>
        <a:p>
          <a:pPr rtl="1"/>
          <a:endParaRPr lang="he-IL"/>
        </a:p>
      </dgm:t>
    </dgm:pt>
    <dgm:pt modelId="{BE61650B-1203-41F6-B635-603F9C0E51C9}" type="sibTrans" cxnId="{C5B72461-6C7E-400D-99DF-7EB2639AAC30}">
      <dgm:prSet/>
      <dgm:spPr/>
      <dgm:t>
        <a:bodyPr/>
        <a:lstStyle/>
        <a:p>
          <a:pPr rtl="1"/>
          <a:endParaRPr lang="he-IL"/>
        </a:p>
      </dgm:t>
    </dgm:pt>
    <dgm:pt modelId="{581ED572-7D71-45D3-B673-132D837D5989}">
      <dgm:prSet phldrT="[טקסט]"/>
      <dgm:spPr/>
      <dgm:t>
        <a:bodyPr/>
        <a:lstStyle/>
        <a:p>
          <a:pPr rtl="1"/>
          <a:r>
            <a:rPr lang="he-IL" dirty="0"/>
            <a:t>טון</a:t>
          </a:r>
        </a:p>
      </dgm:t>
    </dgm:pt>
    <dgm:pt modelId="{9D5C0714-E4A0-4B07-AEEE-247698436A10}" type="parTrans" cxnId="{E3725AA6-D1F1-401D-813A-8773E293D489}">
      <dgm:prSet/>
      <dgm:spPr/>
      <dgm:t>
        <a:bodyPr/>
        <a:lstStyle/>
        <a:p>
          <a:pPr rtl="1"/>
          <a:endParaRPr lang="he-IL"/>
        </a:p>
      </dgm:t>
    </dgm:pt>
    <dgm:pt modelId="{8F1AA3EB-7BAE-43A9-BAA3-23FBFED9A973}" type="sibTrans" cxnId="{E3725AA6-D1F1-401D-813A-8773E293D489}">
      <dgm:prSet/>
      <dgm:spPr/>
      <dgm:t>
        <a:bodyPr/>
        <a:lstStyle/>
        <a:p>
          <a:pPr rtl="1"/>
          <a:endParaRPr lang="he-IL"/>
        </a:p>
      </dgm:t>
    </dgm:pt>
    <dgm:pt modelId="{3898C89E-D52A-4A42-8A61-322F4CC5EF92}" type="pres">
      <dgm:prSet presAssocID="{986A5A01-2522-4FAF-920F-82E9C714EBD8}" presName="diagram" presStyleCnt="0">
        <dgm:presLayoutVars>
          <dgm:dir val="rev"/>
          <dgm:resizeHandles val="exact"/>
        </dgm:presLayoutVars>
      </dgm:prSet>
      <dgm:spPr/>
      <dgm:t>
        <a:bodyPr/>
        <a:lstStyle/>
        <a:p>
          <a:pPr rtl="1"/>
          <a:endParaRPr lang="he-IL"/>
        </a:p>
      </dgm:t>
    </dgm:pt>
    <dgm:pt modelId="{2B557168-BD4B-450B-A9CA-DE5B1BAFA01A}" type="pres">
      <dgm:prSet presAssocID="{239EB02E-8AAC-49AF-A174-BF218DA065C8}" presName="node" presStyleLbl="node1" presStyleIdx="0" presStyleCnt="4">
        <dgm:presLayoutVars>
          <dgm:bulletEnabled val="1"/>
        </dgm:presLayoutVars>
      </dgm:prSet>
      <dgm:spPr/>
      <dgm:t>
        <a:bodyPr/>
        <a:lstStyle/>
        <a:p>
          <a:pPr rtl="1"/>
          <a:endParaRPr lang="he-IL"/>
        </a:p>
      </dgm:t>
    </dgm:pt>
    <dgm:pt modelId="{54F9CB17-32F3-49B1-9638-437D91DE01B4}" type="pres">
      <dgm:prSet presAssocID="{DF4471D7-E40F-4918-BAA9-EEBE4CB970FD}" presName="sibTrans" presStyleCnt="0"/>
      <dgm:spPr/>
    </dgm:pt>
    <dgm:pt modelId="{73D595D6-4792-4CEC-9971-72266010F50D}" type="pres">
      <dgm:prSet presAssocID="{3206FAC1-4FCE-4A5F-A903-55FC948AC4B3}" presName="node" presStyleLbl="node1" presStyleIdx="1" presStyleCnt="4">
        <dgm:presLayoutVars>
          <dgm:bulletEnabled val="1"/>
        </dgm:presLayoutVars>
      </dgm:prSet>
      <dgm:spPr/>
      <dgm:t>
        <a:bodyPr/>
        <a:lstStyle/>
        <a:p>
          <a:pPr rtl="1"/>
          <a:endParaRPr lang="he-IL"/>
        </a:p>
      </dgm:t>
    </dgm:pt>
    <dgm:pt modelId="{2E9E2ECC-45D6-4FC9-95F1-D1F840E99671}" type="pres">
      <dgm:prSet presAssocID="{BE61650B-1203-41F6-B635-603F9C0E51C9}" presName="sibTrans" presStyleCnt="0"/>
      <dgm:spPr/>
    </dgm:pt>
    <dgm:pt modelId="{408B3934-E2EC-4892-84D8-34FB48D22081}" type="pres">
      <dgm:prSet presAssocID="{26C39AC9-FEB4-439C-B5E4-2DC6A9D49214}" presName="node" presStyleLbl="node1" presStyleIdx="2" presStyleCnt="4">
        <dgm:presLayoutVars>
          <dgm:bulletEnabled val="1"/>
        </dgm:presLayoutVars>
      </dgm:prSet>
      <dgm:spPr/>
      <dgm:t>
        <a:bodyPr/>
        <a:lstStyle/>
        <a:p>
          <a:pPr rtl="1"/>
          <a:endParaRPr lang="he-IL"/>
        </a:p>
      </dgm:t>
    </dgm:pt>
    <dgm:pt modelId="{3937E355-14B0-4697-A834-DA08075B6D81}" type="pres">
      <dgm:prSet presAssocID="{05ADE28D-EBC5-41E2-AEE8-AEAF255B833B}" presName="sibTrans" presStyleCnt="0"/>
      <dgm:spPr/>
    </dgm:pt>
    <dgm:pt modelId="{79CAC4A0-3970-4E90-ADA4-9DBDB0AB0749}" type="pres">
      <dgm:prSet presAssocID="{581ED572-7D71-45D3-B673-132D837D5989}" presName="node" presStyleLbl="node1" presStyleIdx="3" presStyleCnt="4">
        <dgm:presLayoutVars>
          <dgm:bulletEnabled val="1"/>
        </dgm:presLayoutVars>
      </dgm:prSet>
      <dgm:spPr/>
      <dgm:t>
        <a:bodyPr/>
        <a:lstStyle/>
        <a:p>
          <a:pPr rtl="1"/>
          <a:endParaRPr lang="he-IL"/>
        </a:p>
      </dgm:t>
    </dgm:pt>
  </dgm:ptLst>
  <dgm:cxnLst>
    <dgm:cxn modelId="{E3725AA6-D1F1-401D-813A-8773E293D489}" srcId="{986A5A01-2522-4FAF-920F-82E9C714EBD8}" destId="{581ED572-7D71-45D3-B673-132D837D5989}" srcOrd="3" destOrd="0" parTransId="{9D5C0714-E4A0-4B07-AEEE-247698436A10}" sibTransId="{8F1AA3EB-7BAE-43A9-BAA3-23FBFED9A973}"/>
    <dgm:cxn modelId="{0AE7AF74-1477-4F92-B657-F3882F19DEAB}" srcId="{986A5A01-2522-4FAF-920F-82E9C714EBD8}" destId="{239EB02E-8AAC-49AF-A174-BF218DA065C8}" srcOrd="0" destOrd="0" parTransId="{0346BE68-D8D4-4EF6-A56B-264AFB963BDA}" sibTransId="{DF4471D7-E40F-4918-BAA9-EEBE4CB970FD}"/>
    <dgm:cxn modelId="{D2BE52ED-9E14-4D6B-AB1F-86BD1E0E8276}" type="presOf" srcId="{986A5A01-2522-4FAF-920F-82E9C714EBD8}" destId="{3898C89E-D52A-4A42-8A61-322F4CC5EF92}" srcOrd="0" destOrd="0" presId="urn:microsoft.com/office/officeart/2005/8/layout/default"/>
    <dgm:cxn modelId="{672415B1-475A-4552-BEC2-7EB6BE0DE6E5}" type="presOf" srcId="{239EB02E-8AAC-49AF-A174-BF218DA065C8}" destId="{2B557168-BD4B-450B-A9CA-DE5B1BAFA01A}" srcOrd="0" destOrd="0" presId="urn:microsoft.com/office/officeart/2005/8/layout/default"/>
    <dgm:cxn modelId="{92D836B1-2949-4B7F-B054-84D6C80135DF}" type="presOf" srcId="{581ED572-7D71-45D3-B673-132D837D5989}" destId="{79CAC4A0-3970-4E90-ADA4-9DBDB0AB0749}" srcOrd="0" destOrd="0" presId="urn:microsoft.com/office/officeart/2005/8/layout/default"/>
    <dgm:cxn modelId="{212A144C-DD83-4786-B14F-FE353D353B20}" type="presOf" srcId="{26C39AC9-FEB4-439C-B5E4-2DC6A9D49214}" destId="{408B3934-E2EC-4892-84D8-34FB48D22081}" srcOrd="0" destOrd="0" presId="urn:microsoft.com/office/officeart/2005/8/layout/default"/>
    <dgm:cxn modelId="{D1C08425-59FC-4A6B-89B6-BF9793746B58}" srcId="{986A5A01-2522-4FAF-920F-82E9C714EBD8}" destId="{26C39AC9-FEB4-439C-B5E4-2DC6A9D49214}" srcOrd="2" destOrd="0" parTransId="{B1F3E669-C6B3-4B13-ABAE-9F3099B44308}" sibTransId="{05ADE28D-EBC5-41E2-AEE8-AEAF255B833B}"/>
    <dgm:cxn modelId="{D635F07A-FE89-41D9-BBE6-D3CE8E3693C5}" type="presOf" srcId="{3206FAC1-4FCE-4A5F-A903-55FC948AC4B3}" destId="{73D595D6-4792-4CEC-9971-72266010F50D}" srcOrd="0" destOrd="0" presId="urn:microsoft.com/office/officeart/2005/8/layout/default"/>
    <dgm:cxn modelId="{C5B72461-6C7E-400D-99DF-7EB2639AAC30}" srcId="{986A5A01-2522-4FAF-920F-82E9C714EBD8}" destId="{3206FAC1-4FCE-4A5F-A903-55FC948AC4B3}" srcOrd="1" destOrd="0" parTransId="{2E53FB4D-1AC4-46F4-989B-83A274EB2B8C}" sibTransId="{BE61650B-1203-41F6-B635-603F9C0E51C9}"/>
    <dgm:cxn modelId="{7FED1DA9-AA65-48D8-A1E5-70B89A0296D1}" type="presParOf" srcId="{3898C89E-D52A-4A42-8A61-322F4CC5EF92}" destId="{2B557168-BD4B-450B-A9CA-DE5B1BAFA01A}" srcOrd="0" destOrd="0" presId="urn:microsoft.com/office/officeart/2005/8/layout/default"/>
    <dgm:cxn modelId="{87E7EE1C-8DE9-4122-957C-22B1C6BB2935}" type="presParOf" srcId="{3898C89E-D52A-4A42-8A61-322F4CC5EF92}" destId="{54F9CB17-32F3-49B1-9638-437D91DE01B4}" srcOrd="1" destOrd="0" presId="urn:microsoft.com/office/officeart/2005/8/layout/default"/>
    <dgm:cxn modelId="{1529FF49-CD93-4D87-85A6-B694C0E841A9}" type="presParOf" srcId="{3898C89E-D52A-4A42-8A61-322F4CC5EF92}" destId="{73D595D6-4792-4CEC-9971-72266010F50D}" srcOrd="2" destOrd="0" presId="urn:microsoft.com/office/officeart/2005/8/layout/default"/>
    <dgm:cxn modelId="{E42F60D9-1C54-4529-931D-D762CBC04825}" type="presParOf" srcId="{3898C89E-D52A-4A42-8A61-322F4CC5EF92}" destId="{2E9E2ECC-45D6-4FC9-95F1-D1F840E99671}" srcOrd="3" destOrd="0" presId="urn:microsoft.com/office/officeart/2005/8/layout/default"/>
    <dgm:cxn modelId="{50CA0F54-6FD1-4BFF-BF77-D7E8F08F24FD}" type="presParOf" srcId="{3898C89E-D52A-4A42-8A61-322F4CC5EF92}" destId="{408B3934-E2EC-4892-84D8-34FB48D22081}" srcOrd="4" destOrd="0" presId="urn:microsoft.com/office/officeart/2005/8/layout/default"/>
    <dgm:cxn modelId="{5F4EE429-0BA9-47A0-A63D-BAF2D08F8ACC}" type="presParOf" srcId="{3898C89E-D52A-4A42-8A61-322F4CC5EF92}" destId="{3937E355-14B0-4697-A834-DA08075B6D81}" srcOrd="5" destOrd="0" presId="urn:microsoft.com/office/officeart/2005/8/layout/default"/>
    <dgm:cxn modelId="{4AB1E0A3-E438-447F-B806-5EC91824F6AA}" type="presParOf" srcId="{3898C89E-D52A-4A42-8A61-322F4CC5EF92}" destId="{79CAC4A0-3970-4E90-ADA4-9DBDB0AB0749}"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EDC2AD-DBF3-41DF-BCCB-A2C51CE80022}"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pPr rtl="1"/>
          <a:endParaRPr lang="he-IL"/>
        </a:p>
      </dgm:t>
    </dgm:pt>
    <dgm:pt modelId="{DF76B689-864A-42A4-B72B-C35A28513794}">
      <dgm:prSet phldrT="[טקסט]"/>
      <dgm:spPr/>
      <dgm:t>
        <a:bodyPr/>
        <a:lstStyle/>
        <a:p>
          <a:pPr rtl="1"/>
          <a:r>
            <a:rPr lang="he-IL" dirty="0"/>
            <a:t>מאפייני גופים</a:t>
          </a:r>
        </a:p>
      </dgm:t>
    </dgm:pt>
    <dgm:pt modelId="{501255B1-E690-48D1-A309-256F35A4FAD0}" type="parTrans" cxnId="{F81B20E8-2D35-4AE8-BA97-1F1B9F5D9748}">
      <dgm:prSet/>
      <dgm:spPr/>
      <dgm:t>
        <a:bodyPr/>
        <a:lstStyle/>
        <a:p>
          <a:pPr rtl="1"/>
          <a:endParaRPr lang="he-IL"/>
        </a:p>
      </dgm:t>
    </dgm:pt>
    <dgm:pt modelId="{FA3A86E0-ED7D-41C9-AEEA-1EC5115DCF05}" type="sibTrans" cxnId="{F81B20E8-2D35-4AE8-BA97-1F1B9F5D9748}">
      <dgm:prSet/>
      <dgm:spPr/>
      <dgm:t>
        <a:bodyPr/>
        <a:lstStyle/>
        <a:p>
          <a:pPr rtl="1"/>
          <a:endParaRPr lang="he-IL"/>
        </a:p>
      </dgm:t>
    </dgm:pt>
    <dgm:pt modelId="{D980F276-2222-4935-9FEC-DB15CFC393CE}">
      <dgm:prSet phldrT="[טקסט]"/>
      <dgm:spPr/>
      <dgm:t>
        <a:bodyPr/>
        <a:lstStyle/>
        <a:p>
          <a:pPr rtl="1"/>
          <a:r>
            <a:rPr lang="he-IL" dirty="0"/>
            <a:t>נפח</a:t>
          </a:r>
        </a:p>
      </dgm:t>
    </dgm:pt>
    <dgm:pt modelId="{1D18CAAA-04D9-46CD-82D2-C52BA0A14B68}" type="parTrans" cxnId="{3C0066A2-E979-4209-9227-976C5578C807}">
      <dgm:prSet/>
      <dgm:spPr/>
      <dgm:t>
        <a:bodyPr/>
        <a:lstStyle/>
        <a:p>
          <a:pPr rtl="1"/>
          <a:endParaRPr lang="he-IL"/>
        </a:p>
      </dgm:t>
    </dgm:pt>
    <dgm:pt modelId="{EFEFA5CC-067F-4368-8F10-F2A6F1A33F5E}" type="sibTrans" cxnId="{3C0066A2-E979-4209-9227-976C5578C807}">
      <dgm:prSet/>
      <dgm:spPr/>
      <dgm:t>
        <a:bodyPr/>
        <a:lstStyle/>
        <a:p>
          <a:pPr rtl="1"/>
          <a:endParaRPr lang="he-IL"/>
        </a:p>
      </dgm:t>
    </dgm:pt>
    <dgm:pt modelId="{DA5F06B5-9E5A-48E1-97E5-E29938A19B78}">
      <dgm:prSet phldrT="[טקסט]"/>
      <dgm:spPr/>
      <dgm:t>
        <a:bodyPr/>
        <a:lstStyle/>
        <a:p>
          <a:pPr rtl="1"/>
          <a:r>
            <a:rPr lang="he-IL" dirty="0"/>
            <a:t>צורה</a:t>
          </a:r>
        </a:p>
      </dgm:t>
    </dgm:pt>
    <dgm:pt modelId="{EE15F2B8-6742-49FE-9FF7-DF586B55354D}" type="parTrans" cxnId="{57168E61-E8B9-44F8-9FDF-C81CB980721B}">
      <dgm:prSet/>
      <dgm:spPr/>
      <dgm:t>
        <a:bodyPr/>
        <a:lstStyle/>
        <a:p>
          <a:pPr rtl="1"/>
          <a:endParaRPr lang="he-IL"/>
        </a:p>
      </dgm:t>
    </dgm:pt>
    <dgm:pt modelId="{D9CCCA9C-C3DF-4579-A1C0-DA4B56D25C95}" type="sibTrans" cxnId="{57168E61-E8B9-44F8-9FDF-C81CB980721B}">
      <dgm:prSet/>
      <dgm:spPr/>
      <dgm:t>
        <a:bodyPr/>
        <a:lstStyle/>
        <a:p>
          <a:pPr rtl="1"/>
          <a:endParaRPr lang="he-IL"/>
        </a:p>
      </dgm:t>
    </dgm:pt>
    <dgm:pt modelId="{321F1E9E-50C3-485D-A498-EBD56AD0EA17}">
      <dgm:prSet phldrT="[טקסט]"/>
      <dgm:spPr/>
      <dgm:t>
        <a:bodyPr/>
        <a:lstStyle/>
        <a:p>
          <a:pPr rtl="1"/>
          <a:r>
            <a:rPr lang="he-IL"/>
            <a:t>מסה</a:t>
          </a:r>
          <a:endParaRPr lang="he-IL" dirty="0"/>
        </a:p>
      </dgm:t>
    </dgm:pt>
    <dgm:pt modelId="{707C4F64-ADB2-46B8-A6A9-832FA6DF0386}" type="parTrans" cxnId="{AC7835CC-5E99-4179-9BDB-AD73DBD140D8}">
      <dgm:prSet/>
      <dgm:spPr/>
      <dgm:t>
        <a:bodyPr/>
        <a:lstStyle/>
        <a:p>
          <a:pPr rtl="1"/>
          <a:endParaRPr lang="he-IL"/>
        </a:p>
      </dgm:t>
    </dgm:pt>
    <dgm:pt modelId="{94817F2B-8769-4E22-9C59-68F85DF3AA6C}" type="sibTrans" cxnId="{AC7835CC-5E99-4179-9BDB-AD73DBD140D8}">
      <dgm:prSet/>
      <dgm:spPr/>
      <dgm:t>
        <a:bodyPr/>
        <a:lstStyle/>
        <a:p>
          <a:pPr rtl="1"/>
          <a:endParaRPr lang="he-IL"/>
        </a:p>
      </dgm:t>
    </dgm:pt>
    <dgm:pt modelId="{B08EBF30-289B-4CA2-9C3A-ECC5ABF7C0FE}" type="pres">
      <dgm:prSet presAssocID="{4FEDC2AD-DBF3-41DF-BCCB-A2C51CE80022}" presName="hierChild1" presStyleCnt="0">
        <dgm:presLayoutVars>
          <dgm:orgChart val="1"/>
          <dgm:chPref val="1"/>
          <dgm:dir val="rev"/>
          <dgm:animOne val="branch"/>
          <dgm:animLvl val="lvl"/>
          <dgm:resizeHandles/>
        </dgm:presLayoutVars>
      </dgm:prSet>
      <dgm:spPr/>
      <dgm:t>
        <a:bodyPr/>
        <a:lstStyle/>
        <a:p>
          <a:pPr rtl="1"/>
          <a:endParaRPr lang="he-IL"/>
        </a:p>
      </dgm:t>
    </dgm:pt>
    <dgm:pt modelId="{7ACE59CB-CF39-4D94-9B77-55C0D7B0BD31}" type="pres">
      <dgm:prSet presAssocID="{DF76B689-864A-42A4-B72B-C35A28513794}" presName="hierRoot1" presStyleCnt="0">
        <dgm:presLayoutVars>
          <dgm:hierBranch val="init"/>
        </dgm:presLayoutVars>
      </dgm:prSet>
      <dgm:spPr/>
    </dgm:pt>
    <dgm:pt modelId="{1BD2D756-3581-48DC-9690-FC48682EACFC}" type="pres">
      <dgm:prSet presAssocID="{DF76B689-864A-42A4-B72B-C35A28513794}" presName="rootComposite1" presStyleCnt="0"/>
      <dgm:spPr/>
    </dgm:pt>
    <dgm:pt modelId="{38A37E09-BDA3-4B3D-9167-EE30DBF2DF8E}" type="pres">
      <dgm:prSet presAssocID="{DF76B689-864A-42A4-B72B-C35A28513794}" presName="rootText1" presStyleLbl="node0" presStyleIdx="0" presStyleCnt="1" custLinFactNeighborX="-2415" custLinFactNeighborY="4686">
        <dgm:presLayoutVars>
          <dgm:chPref val="3"/>
        </dgm:presLayoutVars>
      </dgm:prSet>
      <dgm:spPr/>
      <dgm:t>
        <a:bodyPr/>
        <a:lstStyle/>
        <a:p>
          <a:pPr rtl="1"/>
          <a:endParaRPr lang="he-IL"/>
        </a:p>
      </dgm:t>
    </dgm:pt>
    <dgm:pt modelId="{0D917D35-A5E6-419D-A283-F85BF99FD949}" type="pres">
      <dgm:prSet presAssocID="{DF76B689-864A-42A4-B72B-C35A28513794}" presName="rootConnector1" presStyleLbl="node1" presStyleIdx="0" presStyleCnt="0"/>
      <dgm:spPr/>
      <dgm:t>
        <a:bodyPr/>
        <a:lstStyle/>
        <a:p>
          <a:pPr rtl="1"/>
          <a:endParaRPr lang="he-IL"/>
        </a:p>
      </dgm:t>
    </dgm:pt>
    <dgm:pt modelId="{9B1B505C-D4D6-4B0D-B65D-B1AB08A350F4}" type="pres">
      <dgm:prSet presAssocID="{DF76B689-864A-42A4-B72B-C35A28513794}" presName="hierChild2" presStyleCnt="0"/>
      <dgm:spPr/>
    </dgm:pt>
    <dgm:pt modelId="{F1E2E51F-2163-4143-B802-55BDA1893F6A}" type="pres">
      <dgm:prSet presAssocID="{707C4F64-ADB2-46B8-A6A9-832FA6DF0386}" presName="Name37" presStyleLbl="parChTrans1D2" presStyleIdx="0" presStyleCnt="3"/>
      <dgm:spPr/>
      <dgm:t>
        <a:bodyPr/>
        <a:lstStyle/>
        <a:p>
          <a:pPr rtl="1"/>
          <a:endParaRPr lang="he-IL"/>
        </a:p>
      </dgm:t>
    </dgm:pt>
    <dgm:pt modelId="{D812F067-281B-4389-A3ED-FCC145D40F6D}" type="pres">
      <dgm:prSet presAssocID="{321F1E9E-50C3-485D-A498-EBD56AD0EA17}" presName="hierRoot2" presStyleCnt="0">
        <dgm:presLayoutVars>
          <dgm:hierBranch val="init"/>
        </dgm:presLayoutVars>
      </dgm:prSet>
      <dgm:spPr/>
    </dgm:pt>
    <dgm:pt modelId="{789D5D9B-638B-4CA4-9487-C50C9432BFD4}" type="pres">
      <dgm:prSet presAssocID="{321F1E9E-50C3-485D-A498-EBD56AD0EA17}" presName="rootComposite" presStyleCnt="0"/>
      <dgm:spPr/>
    </dgm:pt>
    <dgm:pt modelId="{3B2F0392-0AF2-4450-A6DA-4AA219A5C9E6}" type="pres">
      <dgm:prSet presAssocID="{321F1E9E-50C3-485D-A498-EBD56AD0EA17}" presName="rootText" presStyleLbl="node2" presStyleIdx="0" presStyleCnt="3">
        <dgm:presLayoutVars>
          <dgm:chPref val="3"/>
        </dgm:presLayoutVars>
      </dgm:prSet>
      <dgm:spPr/>
      <dgm:t>
        <a:bodyPr/>
        <a:lstStyle/>
        <a:p>
          <a:pPr rtl="1"/>
          <a:endParaRPr lang="he-IL"/>
        </a:p>
      </dgm:t>
    </dgm:pt>
    <dgm:pt modelId="{40E22291-DC18-4443-9A64-C8B783491117}" type="pres">
      <dgm:prSet presAssocID="{321F1E9E-50C3-485D-A498-EBD56AD0EA17}" presName="rootConnector" presStyleLbl="node2" presStyleIdx="0" presStyleCnt="3"/>
      <dgm:spPr/>
      <dgm:t>
        <a:bodyPr/>
        <a:lstStyle/>
        <a:p>
          <a:pPr rtl="1"/>
          <a:endParaRPr lang="he-IL"/>
        </a:p>
      </dgm:t>
    </dgm:pt>
    <dgm:pt modelId="{F4781728-293F-4011-A0B3-32DBB180560A}" type="pres">
      <dgm:prSet presAssocID="{321F1E9E-50C3-485D-A498-EBD56AD0EA17}" presName="hierChild4" presStyleCnt="0"/>
      <dgm:spPr/>
    </dgm:pt>
    <dgm:pt modelId="{64DD96B5-23D3-4589-AAE0-58A15DF7B7F3}" type="pres">
      <dgm:prSet presAssocID="{321F1E9E-50C3-485D-A498-EBD56AD0EA17}" presName="hierChild5" presStyleCnt="0"/>
      <dgm:spPr/>
    </dgm:pt>
    <dgm:pt modelId="{3BDC1066-2F4F-411C-82B5-EB9FBBB1AD85}" type="pres">
      <dgm:prSet presAssocID="{1D18CAAA-04D9-46CD-82D2-C52BA0A14B68}" presName="Name37" presStyleLbl="parChTrans1D2" presStyleIdx="1" presStyleCnt="3"/>
      <dgm:spPr/>
      <dgm:t>
        <a:bodyPr/>
        <a:lstStyle/>
        <a:p>
          <a:pPr rtl="1"/>
          <a:endParaRPr lang="he-IL"/>
        </a:p>
      </dgm:t>
    </dgm:pt>
    <dgm:pt modelId="{C06A72F4-0AC0-48DE-8F0D-922C15AFF707}" type="pres">
      <dgm:prSet presAssocID="{D980F276-2222-4935-9FEC-DB15CFC393CE}" presName="hierRoot2" presStyleCnt="0">
        <dgm:presLayoutVars>
          <dgm:hierBranch val="init"/>
        </dgm:presLayoutVars>
      </dgm:prSet>
      <dgm:spPr/>
    </dgm:pt>
    <dgm:pt modelId="{495B46E9-318F-488D-B448-BE508453BA09}" type="pres">
      <dgm:prSet presAssocID="{D980F276-2222-4935-9FEC-DB15CFC393CE}" presName="rootComposite" presStyleCnt="0"/>
      <dgm:spPr/>
    </dgm:pt>
    <dgm:pt modelId="{FBD3F414-D226-4E68-8B3B-268290D3572E}" type="pres">
      <dgm:prSet presAssocID="{D980F276-2222-4935-9FEC-DB15CFC393CE}" presName="rootText" presStyleLbl="node2" presStyleIdx="1" presStyleCnt="3">
        <dgm:presLayoutVars>
          <dgm:chPref val="3"/>
        </dgm:presLayoutVars>
      </dgm:prSet>
      <dgm:spPr/>
      <dgm:t>
        <a:bodyPr/>
        <a:lstStyle/>
        <a:p>
          <a:pPr rtl="1"/>
          <a:endParaRPr lang="he-IL"/>
        </a:p>
      </dgm:t>
    </dgm:pt>
    <dgm:pt modelId="{F039A798-46C5-4FBD-A64A-CE8677355F07}" type="pres">
      <dgm:prSet presAssocID="{D980F276-2222-4935-9FEC-DB15CFC393CE}" presName="rootConnector" presStyleLbl="node2" presStyleIdx="1" presStyleCnt="3"/>
      <dgm:spPr/>
      <dgm:t>
        <a:bodyPr/>
        <a:lstStyle/>
        <a:p>
          <a:pPr rtl="1"/>
          <a:endParaRPr lang="he-IL"/>
        </a:p>
      </dgm:t>
    </dgm:pt>
    <dgm:pt modelId="{6E2519E2-1FD0-44A9-805E-08950C1D4CA0}" type="pres">
      <dgm:prSet presAssocID="{D980F276-2222-4935-9FEC-DB15CFC393CE}" presName="hierChild4" presStyleCnt="0"/>
      <dgm:spPr/>
    </dgm:pt>
    <dgm:pt modelId="{877C5E75-6BCC-45E1-AE50-867652C1FBBA}" type="pres">
      <dgm:prSet presAssocID="{D980F276-2222-4935-9FEC-DB15CFC393CE}" presName="hierChild5" presStyleCnt="0"/>
      <dgm:spPr/>
    </dgm:pt>
    <dgm:pt modelId="{EF1AF6C8-AF92-4687-A43B-C7105581F216}" type="pres">
      <dgm:prSet presAssocID="{EE15F2B8-6742-49FE-9FF7-DF586B55354D}" presName="Name37" presStyleLbl="parChTrans1D2" presStyleIdx="2" presStyleCnt="3"/>
      <dgm:spPr/>
      <dgm:t>
        <a:bodyPr/>
        <a:lstStyle/>
        <a:p>
          <a:pPr rtl="1"/>
          <a:endParaRPr lang="he-IL"/>
        </a:p>
      </dgm:t>
    </dgm:pt>
    <dgm:pt modelId="{45EAF4E2-3270-419F-BD3B-6A88631B5D3C}" type="pres">
      <dgm:prSet presAssocID="{DA5F06B5-9E5A-48E1-97E5-E29938A19B78}" presName="hierRoot2" presStyleCnt="0">
        <dgm:presLayoutVars>
          <dgm:hierBranch val="init"/>
        </dgm:presLayoutVars>
      </dgm:prSet>
      <dgm:spPr/>
    </dgm:pt>
    <dgm:pt modelId="{6BB7B34B-ABAB-46B2-AE84-EDFD4829C5BE}" type="pres">
      <dgm:prSet presAssocID="{DA5F06B5-9E5A-48E1-97E5-E29938A19B78}" presName="rootComposite" presStyleCnt="0"/>
      <dgm:spPr/>
    </dgm:pt>
    <dgm:pt modelId="{10E24BEA-5368-4775-9443-4E46EAE16FE5}" type="pres">
      <dgm:prSet presAssocID="{DA5F06B5-9E5A-48E1-97E5-E29938A19B78}" presName="rootText" presStyleLbl="node2" presStyleIdx="2" presStyleCnt="3">
        <dgm:presLayoutVars>
          <dgm:chPref val="3"/>
        </dgm:presLayoutVars>
      </dgm:prSet>
      <dgm:spPr/>
      <dgm:t>
        <a:bodyPr/>
        <a:lstStyle/>
        <a:p>
          <a:pPr rtl="1"/>
          <a:endParaRPr lang="he-IL"/>
        </a:p>
      </dgm:t>
    </dgm:pt>
    <dgm:pt modelId="{1AAF5403-ADFA-4E71-9777-BC5630E724C5}" type="pres">
      <dgm:prSet presAssocID="{DA5F06B5-9E5A-48E1-97E5-E29938A19B78}" presName="rootConnector" presStyleLbl="node2" presStyleIdx="2" presStyleCnt="3"/>
      <dgm:spPr/>
      <dgm:t>
        <a:bodyPr/>
        <a:lstStyle/>
        <a:p>
          <a:pPr rtl="1"/>
          <a:endParaRPr lang="he-IL"/>
        </a:p>
      </dgm:t>
    </dgm:pt>
    <dgm:pt modelId="{8AC0C81F-9642-4D79-B3E2-1056C4D8DF7A}" type="pres">
      <dgm:prSet presAssocID="{DA5F06B5-9E5A-48E1-97E5-E29938A19B78}" presName="hierChild4" presStyleCnt="0"/>
      <dgm:spPr/>
    </dgm:pt>
    <dgm:pt modelId="{5804DAE9-D3FC-4D47-BDD1-25542EE19E99}" type="pres">
      <dgm:prSet presAssocID="{DA5F06B5-9E5A-48E1-97E5-E29938A19B78}" presName="hierChild5" presStyleCnt="0"/>
      <dgm:spPr/>
    </dgm:pt>
    <dgm:pt modelId="{7AC307C4-2C3D-4B05-9C96-AF855430E0E5}" type="pres">
      <dgm:prSet presAssocID="{DF76B689-864A-42A4-B72B-C35A28513794}" presName="hierChild3" presStyleCnt="0"/>
      <dgm:spPr/>
    </dgm:pt>
  </dgm:ptLst>
  <dgm:cxnLst>
    <dgm:cxn modelId="{6A999393-D495-4EB8-A97F-861D5D192CC8}" type="presOf" srcId="{D980F276-2222-4935-9FEC-DB15CFC393CE}" destId="{F039A798-46C5-4FBD-A64A-CE8677355F07}" srcOrd="1" destOrd="0" presId="urn:microsoft.com/office/officeart/2005/8/layout/orgChart1"/>
    <dgm:cxn modelId="{09C35A7E-7B14-4F5E-AFBA-4117B79A2E3D}" type="presOf" srcId="{1D18CAAA-04D9-46CD-82D2-C52BA0A14B68}" destId="{3BDC1066-2F4F-411C-82B5-EB9FBBB1AD85}" srcOrd="0" destOrd="0" presId="urn:microsoft.com/office/officeart/2005/8/layout/orgChart1"/>
    <dgm:cxn modelId="{833FC47B-FAF6-415A-A830-BC72403E7905}" type="presOf" srcId="{DA5F06B5-9E5A-48E1-97E5-E29938A19B78}" destId="{10E24BEA-5368-4775-9443-4E46EAE16FE5}" srcOrd="0" destOrd="0" presId="urn:microsoft.com/office/officeart/2005/8/layout/orgChart1"/>
    <dgm:cxn modelId="{6FABA8FA-32ED-4B04-AD01-DDCE91C4B7BD}" type="presOf" srcId="{4FEDC2AD-DBF3-41DF-BCCB-A2C51CE80022}" destId="{B08EBF30-289B-4CA2-9C3A-ECC5ABF7C0FE}" srcOrd="0" destOrd="0" presId="urn:microsoft.com/office/officeart/2005/8/layout/orgChart1"/>
    <dgm:cxn modelId="{F81B20E8-2D35-4AE8-BA97-1F1B9F5D9748}" srcId="{4FEDC2AD-DBF3-41DF-BCCB-A2C51CE80022}" destId="{DF76B689-864A-42A4-B72B-C35A28513794}" srcOrd="0" destOrd="0" parTransId="{501255B1-E690-48D1-A309-256F35A4FAD0}" sibTransId="{FA3A86E0-ED7D-41C9-AEEA-1EC5115DCF05}"/>
    <dgm:cxn modelId="{CF16A8C5-BC39-4CD2-835C-3C25C09285E8}" type="presOf" srcId="{DF76B689-864A-42A4-B72B-C35A28513794}" destId="{38A37E09-BDA3-4B3D-9167-EE30DBF2DF8E}" srcOrd="0" destOrd="0" presId="urn:microsoft.com/office/officeart/2005/8/layout/orgChart1"/>
    <dgm:cxn modelId="{AC7835CC-5E99-4179-9BDB-AD73DBD140D8}" srcId="{DF76B689-864A-42A4-B72B-C35A28513794}" destId="{321F1E9E-50C3-485D-A498-EBD56AD0EA17}" srcOrd="0" destOrd="0" parTransId="{707C4F64-ADB2-46B8-A6A9-832FA6DF0386}" sibTransId="{94817F2B-8769-4E22-9C59-68F85DF3AA6C}"/>
    <dgm:cxn modelId="{DBB91C0D-B44D-4DEB-B03E-2A83D784CC05}" type="presOf" srcId="{DF76B689-864A-42A4-B72B-C35A28513794}" destId="{0D917D35-A5E6-419D-A283-F85BF99FD949}" srcOrd="1" destOrd="0" presId="urn:microsoft.com/office/officeart/2005/8/layout/orgChart1"/>
    <dgm:cxn modelId="{57168E61-E8B9-44F8-9FDF-C81CB980721B}" srcId="{DF76B689-864A-42A4-B72B-C35A28513794}" destId="{DA5F06B5-9E5A-48E1-97E5-E29938A19B78}" srcOrd="2" destOrd="0" parTransId="{EE15F2B8-6742-49FE-9FF7-DF586B55354D}" sibTransId="{D9CCCA9C-C3DF-4579-A1C0-DA4B56D25C95}"/>
    <dgm:cxn modelId="{E3B65FB7-4F38-4B6E-9BF3-4EA71DDC33E9}" type="presOf" srcId="{D980F276-2222-4935-9FEC-DB15CFC393CE}" destId="{FBD3F414-D226-4E68-8B3B-268290D3572E}" srcOrd="0" destOrd="0" presId="urn:microsoft.com/office/officeart/2005/8/layout/orgChart1"/>
    <dgm:cxn modelId="{6C8E826D-CA97-40E7-8CC0-96DD225BF63E}" type="presOf" srcId="{EE15F2B8-6742-49FE-9FF7-DF586B55354D}" destId="{EF1AF6C8-AF92-4687-A43B-C7105581F216}" srcOrd="0" destOrd="0" presId="urn:microsoft.com/office/officeart/2005/8/layout/orgChart1"/>
    <dgm:cxn modelId="{07035349-2DA8-49B9-9653-F1B898B83237}" type="presOf" srcId="{DA5F06B5-9E5A-48E1-97E5-E29938A19B78}" destId="{1AAF5403-ADFA-4E71-9777-BC5630E724C5}" srcOrd="1" destOrd="0" presId="urn:microsoft.com/office/officeart/2005/8/layout/orgChart1"/>
    <dgm:cxn modelId="{55AFF8D3-B936-4B35-984F-723102F42E06}" type="presOf" srcId="{321F1E9E-50C3-485D-A498-EBD56AD0EA17}" destId="{3B2F0392-0AF2-4450-A6DA-4AA219A5C9E6}" srcOrd="0" destOrd="0" presId="urn:microsoft.com/office/officeart/2005/8/layout/orgChart1"/>
    <dgm:cxn modelId="{3C0066A2-E979-4209-9227-976C5578C807}" srcId="{DF76B689-864A-42A4-B72B-C35A28513794}" destId="{D980F276-2222-4935-9FEC-DB15CFC393CE}" srcOrd="1" destOrd="0" parTransId="{1D18CAAA-04D9-46CD-82D2-C52BA0A14B68}" sibTransId="{EFEFA5CC-067F-4368-8F10-F2A6F1A33F5E}"/>
    <dgm:cxn modelId="{46A6BEE3-9CE5-4320-BDF2-C1365036FBC6}" type="presOf" srcId="{321F1E9E-50C3-485D-A498-EBD56AD0EA17}" destId="{40E22291-DC18-4443-9A64-C8B783491117}" srcOrd="1" destOrd="0" presId="urn:microsoft.com/office/officeart/2005/8/layout/orgChart1"/>
    <dgm:cxn modelId="{3D876FFF-24A1-4F78-9791-D6ABE6C66174}" type="presOf" srcId="{707C4F64-ADB2-46B8-A6A9-832FA6DF0386}" destId="{F1E2E51F-2163-4143-B802-55BDA1893F6A}" srcOrd="0" destOrd="0" presId="urn:microsoft.com/office/officeart/2005/8/layout/orgChart1"/>
    <dgm:cxn modelId="{5D95A69F-933B-4D61-8701-A7CF231EB171}" type="presParOf" srcId="{B08EBF30-289B-4CA2-9C3A-ECC5ABF7C0FE}" destId="{7ACE59CB-CF39-4D94-9B77-55C0D7B0BD31}" srcOrd="0" destOrd="0" presId="urn:microsoft.com/office/officeart/2005/8/layout/orgChart1"/>
    <dgm:cxn modelId="{F22DBA40-C904-42AB-A6F4-68AAB700C46A}" type="presParOf" srcId="{7ACE59CB-CF39-4D94-9B77-55C0D7B0BD31}" destId="{1BD2D756-3581-48DC-9690-FC48682EACFC}" srcOrd="0" destOrd="0" presId="urn:microsoft.com/office/officeart/2005/8/layout/orgChart1"/>
    <dgm:cxn modelId="{26CA875B-8EF9-46E2-BE13-6595A82E093E}" type="presParOf" srcId="{1BD2D756-3581-48DC-9690-FC48682EACFC}" destId="{38A37E09-BDA3-4B3D-9167-EE30DBF2DF8E}" srcOrd="0" destOrd="0" presId="urn:microsoft.com/office/officeart/2005/8/layout/orgChart1"/>
    <dgm:cxn modelId="{3AA2B38D-9BD1-4C83-AF49-42F57A097A7F}" type="presParOf" srcId="{1BD2D756-3581-48DC-9690-FC48682EACFC}" destId="{0D917D35-A5E6-419D-A283-F85BF99FD949}" srcOrd="1" destOrd="0" presId="urn:microsoft.com/office/officeart/2005/8/layout/orgChart1"/>
    <dgm:cxn modelId="{B005703F-5169-4BF9-BA46-9A9E2BF9AF59}" type="presParOf" srcId="{7ACE59CB-CF39-4D94-9B77-55C0D7B0BD31}" destId="{9B1B505C-D4D6-4B0D-B65D-B1AB08A350F4}" srcOrd="1" destOrd="0" presId="urn:microsoft.com/office/officeart/2005/8/layout/orgChart1"/>
    <dgm:cxn modelId="{52AEBBE4-D941-43D2-BE2F-4E697A78AB04}" type="presParOf" srcId="{9B1B505C-D4D6-4B0D-B65D-B1AB08A350F4}" destId="{F1E2E51F-2163-4143-B802-55BDA1893F6A}" srcOrd="0" destOrd="0" presId="urn:microsoft.com/office/officeart/2005/8/layout/orgChart1"/>
    <dgm:cxn modelId="{59431B36-E6F4-4910-82B8-8E4B330FC02A}" type="presParOf" srcId="{9B1B505C-D4D6-4B0D-B65D-B1AB08A350F4}" destId="{D812F067-281B-4389-A3ED-FCC145D40F6D}" srcOrd="1" destOrd="0" presId="urn:microsoft.com/office/officeart/2005/8/layout/orgChart1"/>
    <dgm:cxn modelId="{BFC29CF4-782C-4E1A-B3F5-56E4325B27D0}" type="presParOf" srcId="{D812F067-281B-4389-A3ED-FCC145D40F6D}" destId="{789D5D9B-638B-4CA4-9487-C50C9432BFD4}" srcOrd="0" destOrd="0" presId="urn:microsoft.com/office/officeart/2005/8/layout/orgChart1"/>
    <dgm:cxn modelId="{F2856EA0-5F0C-4F03-A9D9-4647713CF4B7}" type="presParOf" srcId="{789D5D9B-638B-4CA4-9487-C50C9432BFD4}" destId="{3B2F0392-0AF2-4450-A6DA-4AA219A5C9E6}" srcOrd="0" destOrd="0" presId="urn:microsoft.com/office/officeart/2005/8/layout/orgChart1"/>
    <dgm:cxn modelId="{20B0C3F4-E5B6-4EA6-B00B-BAF558AF0CD7}" type="presParOf" srcId="{789D5D9B-638B-4CA4-9487-C50C9432BFD4}" destId="{40E22291-DC18-4443-9A64-C8B783491117}" srcOrd="1" destOrd="0" presId="urn:microsoft.com/office/officeart/2005/8/layout/orgChart1"/>
    <dgm:cxn modelId="{1638147F-316D-4010-850E-22C7BD6C43A1}" type="presParOf" srcId="{D812F067-281B-4389-A3ED-FCC145D40F6D}" destId="{F4781728-293F-4011-A0B3-32DBB180560A}" srcOrd="1" destOrd="0" presId="urn:microsoft.com/office/officeart/2005/8/layout/orgChart1"/>
    <dgm:cxn modelId="{1E3F70CC-1262-4A3B-BACF-39030C381B0A}" type="presParOf" srcId="{D812F067-281B-4389-A3ED-FCC145D40F6D}" destId="{64DD96B5-23D3-4589-AAE0-58A15DF7B7F3}" srcOrd="2" destOrd="0" presId="urn:microsoft.com/office/officeart/2005/8/layout/orgChart1"/>
    <dgm:cxn modelId="{4DD88ADA-58CC-4075-91CD-697D4288D281}" type="presParOf" srcId="{9B1B505C-D4D6-4B0D-B65D-B1AB08A350F4}" destId="{3BDC1066-2F4F-411C-82B5-EB9FBBB1AD85}" srcOrd="2" destOrd="0" presId="urn:microsoft.com/office/officeart/2005/8/layout/orgChart1"/>
    <dgm:cxn modelId="{FF2A0CE5-F7C9-40DD-ACA1-5CEF5E1DBD32}" type="presParOf" srcId="{9B1B505C-D4D6-4B0D-B65D-B1AB08A350F4}" destId="{C06A72F4-0AC0-48DE-8F0D-922C15AFF707}" srcOrd="3" destOrd="0" presId="urn:microsoft.com/office/officeart/2005/8/layout/orgChart1"/>
    <dgm:cxn modelId="{2EFEACCA-6899-44C7-ADBE-0DBF17D5F6DB}" type="presParOf" srcId="{C06A72F4-0AC0-48DE-8F0D-922C15AFF707}" destId="{495B46E9-318F-488D-B448-BE508453BA09}" srcOrd="0" destOrd="0" presId="urn:microsoft.com/office/officeart/2005/8/layout/orgChart1"/>
    <dgm:cxn modelId="{51CA62CB-224C-403E-940C-6233C7C4DFAE}" type="presParOf" srcId="{495B46E9-318F-488D-B448-BE508453BA09}" destId="{FBD3F414-D226-4E68-8B3B-268290D3572E}" srcOrd="0" destOrd="0" presId="urn:microsoft.com/office/officeart/2005/8/layout/orgChart1"/>
    <dgm:cxn modelId="{43FBB620-A7C4-4276-8C9C-901DF28A1649}" type="presParOf" srcId="{495B46E9-318F-488D-B448-BE508453BA09}" destId="{F039A798-46C5-4FBD-A64A-CE8677355F07}" srcOrd="1" destOrd="0" presId="urn:microsoft.com/office/officeart/2005/8/layout/orgChart1"/>
    <dgm:cxn modelId="{A4751857-133B-42E1-85A3-E2AAD8261973}" type="presParOf" srcId="{C06A72F4-0AC0-48DE-8F0D-922C15AFF707}" destId="{6E2519E2-1FD0-44A9-805E-08950C1D4CA0}" srcOrd="1" destOrd="0" presId="urn:microsoft.com/office/officeart/2005/8/layout/orgChart1"/>
    <dgm:cxn modelId="{632221AE-3390-4738-9DA9-0032575716B2}" type="presParOf" srcId="{C06A72F4-0AC0-48DE-8F0D-922C15AFF707}" destId="{877C5E75-6BCC-45E1-AE50-867652C1FBBA}" srcOrd="2" destOrd="0" presId="urn:microsoft.com/office/officeart/2005/8/layout/orgChart1"/>
    <dgm:cxn modelId="{6DC3C305-57B7-4CA2-B9E3-190D9FFBE13E}" type="presParOf" srcId="{9B1B505C-D4D6-4B0D-B65D-B1AB08A350F4}" destId="{EF1AF6C8-AF92-4687-A43B-C7105581F216}" srcOrd="4" destOrd="0" presId="urn:microsoft.com/office/officeart/2005/8/layout/orgChart1"/>
    <dgm:cxn modelId="{3A08B8AA-CAFD-420F-92B3-21B94867A7AB}" type="presParOf" srcId="{9B1B505C-D4D6-4B0D-B65D-B1AB08A350F4}" destId="{45EAF4E2-3270-419F-BD3B-6A88631B5D3C}" srcOrd="5" destOrd="0" presId="urn:microsoft.com/office/officeart/2005/8/layout/orgChart1"/>
    <dgm:cxn modelId="{0FA8AF18-C89F-4110-BC86-549D9965F3A1}" type="presParOf" srcId="{45EAF4E2-3270-419F-BD3B-6A88631B5D3C}" destId="{6BB7B34B-ABAB-46B2-AE84-EDFD4829C5BE}" srcOrd="0" destOrd="0" presId="urn:microsoft.com/office/officeart/2005/8/layout/orgChart1"/>
    <dgm:cxn modelId="{51C606D4-8FA8-4545-A7F8-6DA09700D67B}" type="presParOf" srcId="{6BB7B34B-ABAB-46B2-AE84-EDFD4829C5BE}" destId="{10E24BEA-5368-4775-9443-4E46EAE16FE5}" srcOrd="0" destOrd="0" presId="urn:microsoft.com/office/officeart/2005/8/layout/orgChart1"/>
    <dgm:cxn modelId="{90F37EF6-595E-4238-9209-5707549899C0}" type="presParOf" srcId="{6BB7B34B-ABAB-46B2-AE84-EDFD4829C5BE}" destId="{1AAF5403-ADFA-4E71-9777-BC5630E724C5}" srcOrd="1" destOrd="0" presId="urn:microsoft.com/office/officeart/2005/8/layout/orgChart1"/>
    <dgm:cxn modelId="{10961C84-CB83-49B6-97DA-706004D18A0E}" type="presParOf" srcId="{45EAF4E2-3270-419F-BD3B-6A88631B5D3C}" destId="{8AC0C81F-9642-4D79-B3E2-1056C4D8DF7A}" srcOrd="1" destOrd="0" presId="urn:microsoft.com/office/officeart/2005/8/layout/orgChart1"/>
    <dgm:cxn modelId="{5A885B20-E7A0-460B-9629-4AE369F6E329}" type="presParOf" srcId="{45EAF4E2-3270-419F-BD3B-6A88631B5D3C}" destId="{5804DAE9-D3FC-4D47-BDD1-25542EE19E99}" srcOrd="2" destOrd="0" presId="urn:microsoft.com/office/officeart/2005/8/layout/orgChart1"/>
    <dgm:cxn modelId="{60A7B997-2E12-49AF-93A9-01226F1B1473}" type="presParOf" srcId="{7ACE59CB-CF39-4D94-9B77-55C0D7B0BD31}" destId="{7AC307C4-2C3D-4B05-9C96-AF855430E0E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3E03374-77BE-4D05-B18E-93CD74332B0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pPr rtl="1"/>
          <a:endParaRPr lang="he-IL"/>
        </a:p>
      </dgm:t>
    </dgm:pt>
    <dgm:pt modelId="{7DBD6F3B-7253-4EAA-A09C-EDF319E755B8}">
      <dgm:prSet phldrT="[טקסט]" custT="1"/>
      <dgm:spPr/>
      <dgm:t>
        <a:bodyPr/>
        <a:lstStyle/>
        <a:p>
          <a:pPr rtl="1"/>
          <a:r>
            <a:rPr lang="he-IL" sz="4000" b="1" dirty="0"/>
            <a:t>גוף בעל צורה מוגדרת</a:t>
          </a:r>
        </a:p>
        <a:p>
          <a:pPr rtl="1"/>
          <a:r>
            <a:rPr lang="he-IL" sz="3400" dirty="0"/>
            <a:t>כלי המדידה: סרגל </a:t>
          </a:r>
        </a:p>
      </dgm:t>
    </dgm:pt>
    <dgm:pt modelId="{F36E3FE4-6D41-446C-9CB0-962FBAA1663C}" type="parTrans" cxnId="{A46D1518-A0ED-44F3-AAAB-A9FD4FBC06AC}">
      <dgm:prSet/>
      <dgm:spPr/>
      <dgm:t>
        <a:bodyPr/>
        <a:lstStyle/>
        <a:p>
          <a:pPr rtl="1"/>
          <a:endParaRPr lang="he-IL"/>
        </a:p>
      </dgm:t>
    </dgm:pt>
    <dgm:pt modelId="{E9975F5D-EFD4-4864-A1FD-3A49DC063C13}" type="sibTrans" cxnId="{A46D1518-A0ED-44F3-AAAB-A9FD4FBC06AC}">
      <dgm:prSet/>
      <dgm:spPr/>
      <dgm:t>
        <a:bodyPr/>
        <a:lstStyle/>
        <a:p>
          <a:pPr rtl="1"/>
          <a:endParaRPr lang="he-IL"/>
        </a:p>
      </dgm:t>
    </dgm:pt>
    <dgm:pt modelId="{3A427008-0DFA-43E0-BE5C-7802EFA01815}" type="pres">
      <dgm:prSet presAssocID="{23E03374-77BE-4D05-B18E-93CD74332B07}" presName="diagram" presStyleCnt="0">
        <dgm:presLayoutVars>
          <dgm:dir/>
          <dgm:resizeHandles val="exact"/>
        </dgm:presLayoutVars>
      </dgm:prSet>
      <dgm:spPr/>
      <dgm:t>
        <a:bodyPr/>
        <a:lstStyle/>
        <a:p>
          <a:pPr rtl="1"/>
          <a:endParaRPr lang="he-IL"/>
        </a:p>
      </dgm:t>
    </dgm:pt>
    <dgm:pt modelId="{693A7281-0A43-4AF9-AF77-1BDC246DBE0D}" type="pres">
      <dgm:prSet presAssocID="{7DBD6F3B-7253-4EAA-A09C-EDF319E755B8}" presName="node" presStyleLbl="node1" presStyleIdx="0" presStyleCnt="1" custScaleX="100098" custLinFactNeighborX="-7178" custLinFactNeighborY="-2751">
        <dgm:presLayoutVars>
          <dgm:bulletEnabled val="1"/>
        </dgm:presLayoutVars>
      </dgm:prSet>
      <dgm:spPr/>
      <dgm:t>
        <a:bodyPr/>
        <a:lstStyle/>
        <a:p>
          <a:pPr rtl="1"/>
          <a:endParaRPr lang="he-IL"/>
        </a:p>
      </dgm:t>
    </dgm:pt>
  </dgm:ptLst>
  <dgm:cxnLst>
    <dgm:cxn modelId="{A46D1518-A0ED-44F3-AAAB-A9FD4FBC06AC}" srcId="{23E03374-77BE-4D05-B18E-93CD74332B07}" destId="{7DBD6F3B-7253-4EAA-A09C-EDF319E755B8}" srcOrd="0" destOrd="0" parTransId="{F36E3FE4-6D41-446C-9CB0-962FBAA1663C}" sibTransId="{E9975F5D-EFD4-4864-A1FD-3A49DC063C13}"/>
    <dgm:cxn modelId="{54769190-E2CC-443E-8AFA-6BD781DBB95A}" type="presOf" srcId="{7DBD6F3B-7253-4EAA-A09C-EDF319E755B8}" destId="{693A7281-0A43-4AF9-AF77-1BDC246DBE0D}" srcOrd="0" destOrd="0" presId="urn:microsoft.com/office/officeart/2005/8/layout/default"/>
    <dgm:cxn modelId="{DF984FE2-A5AC-4FC0-84C4-24FBF0162EC3}" type="presOf" srcId="{23E03374-77BE-4D05-B18E-93CD74332B07}" destId="{3A427008-0DFA-43E0-BE5C-7802EFA01815}" srcOrd="0" destOrd="0" presId="urn:microsoft.com/office/officeart/2005/8/layout/default"/>
    <dgm:cxn modelId="{F17DFA2B-398B-40BB-AE43-4F2CED581AF0}" type="presParOf" srcId="{3A427008-0DFA-43E0-BE5C-7802EFA01815}" destId="{693A7281-0A43-4AF9-AF77-1BDC246DBE0D}" srcOrd="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86A5A01-2522-4FAF-920F-82E9C714EBD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pPr rtl="1"/>
          <a:endParaRPr lang="he-IL"/>
        </a:p>
      </dgm:t>
    </dgm:pt>
    <dgm:pt modelId="{239EB02E-8AAC-49AF-A174-BF218DA065C8}">
      <dgm:prSet phldrT="[טקסט]"/>
      <dgm:spPr/>
      <dgm:t>
        <a:bodyPr/>
        <a:lstStyle/>
        <a:p>
          <a:pPr rtl="1"/>
          <a:r>
            <a:rPr lang="he-IL" dirty="0"/>
            <a:t>סמ"ק</a:t>
          </a:r>
        </a:p>
      </dgm:t>
    </dgm:pt>
    <dgm:pt modelId="{0346BE68-D8D4-4EF6-A56B-264AFB963BDA}" type="parTrans" cxnId="{0AE7AF74-1477-4F92-B657-F3882F19DEAB}">
      <dgm:prSet/>
      <dgm:spPr/>
      <dgm:t>
        <a:bodyPr/>
        <a:lstStyle/>
        <a:p>
          <a:pPr rtl="1"/>
          <a:endParaRPr lang="he-IL"/>
        </a:p>
      </dgm:t>
    </dgm:pt>
    <dgm:pt modelId="{DF4471D7-E40F-4918-BAA9-EEBE4CB970FD}" type="sibTrans" cxnId="{0AE7AF74-1477-4F92-B657-F3882F19DEAB}">
      <dgm:prSet/>
      <dgm:spPr/>
      <dgm:t>
        <a:bodyPr/>
        <a:lstStyle/>
        <a:p>
          <a:pPr rtl="1"/>
          <a:endParaRPr lang="he-IL"/>
        </a:p>
      </dgm:t>
    </dgm:pt>
    <dgm:pt modelId="{3206FAC1-4FCE-4A5F-A903-55FC948AC4B3}">
      <dgm:prSet phldrT="[טקסט]"/>
      <dgm:spPr/>
      <dgm:t>
        <a:bodyPr/>
        <a:lstStyle/>
        <a:p>
          <a:pPr rtl="1"/>
          <a:r>
            <a:rPr lang="he-IL" dirty="0"/>
            <a:t>ליטר</a:t>
          </a:r>
        </a:p>
      </dgm:t>
    </dgm:pt>
    <dgm:pt modelId="{BE61650B-1203-41F6-B635-603F9C0E51C9}" type="sibTrans" cxnId="{C5B72461-6C7E-400D-99DF-7EB2639AAC30}">
      <dgm:prSet/>
      <dgm:spPr/>
      <dgm:t>
        <a:bodyPr/>
        <a:lstStyle/>
        <a:p>
          <a:pPr rtl="1"/>
          <a:endParaRPr lang="he-IL"/>
        </a:p>
      </dgm:t>
    </dgm:pt>
    <dgm:pt modelId="{2E53FB4D-1AC4-46F4-989B-83A274EB2B8C}" type="parTrans" cxnId="{C5B72461-6C7E-400D-99DF-7EB2639AAC30}">
      <dgm:prSet/>
      <dgm:spPr/>
      <dgm:t>
        <a:bodyPr/>
        <a:lstStyle/>
        <a:p>
          <a:pPr rtl="1"/>
          <a:endParaRPr lang="he-IL"/>
        </a:p>
      </dgm:t>
    </dgm:pt>
    <dgm:pt modelId="{9A0ECEBC-A352-4680-83A2-F4D5012969B5}">
      <dgm:prSet phldrT="[טקסט]"/>
      <dgm:spPr/>
      <dgm:t>
        <a:bodyPr/>
        <a:lstStyle/>
        <a:p>
          <a:pPr rtl="1"/>
          <a:r>
            <a:rPr lang="he-IL" dirty="0"/>
            <a:t>מיליליטר</a:t>
          </a:r>
        </a:p>
      </dgm:t>
    </dgm:pt>
    <dgm:pt modelId="{258F016D-48B9-4662-A221-3B26B2DE0CED}" type="parTrans" cxnId="{16D75AFB-6CE4-4A98-8583-27C7E3F70729}">
      <dgm:prSet/>
      <dgm:spPr/>
      <dgm:t>
        <a:bodyPr/>
        <a:lstStyle/>
        <a:p>
          <a:pPr rtl="1"/>
          <a:endParaRPr lang="he-IL"/>
        </a:p>
      </dgm:t>
    </dgm:pt>
    <dgm:pt modelId="{64294BDE-7024-496F-BAAB-7BFACB04658E}" type="sibTrans" cxnId="{16D75AFB-6CE4-4A98-8583-27C7E3F70729}">
      <dgm:prSet/>
      <dgm:spPr/>
      <dgm:t>
        <a:bodyPr/>
        <a:lstStyle/>
        <a:p>
          <a:pPr rtl="1"/>
          <a:endParaRPr lang="he-IL"/>
        </a:p>
      </dgm:t>
    </dgm:pt>
    <dgm:pt modelId="{3898C89E-D52A-4A42-8A61-322F4CC5EF92}" type="pres">
      <dgm:prSet presAssocID="{986A5A01-2522-4FAF-920F-82E9C714EBD8}" presName="diagram" presStyleCnt="0">
        <dgm:presLayoutVars>
          <dgm:dir val="rev"/>
          <dgm:resizeHandles val="exact"/>
        </dgm:presLayoutVars>
      </dgm:prSet>
      <dgm:spPr/>
      <dgm:t>
        <a:bodyPr/>
        <a:lstStyle/>
        <a:p>
          <a:pPr rtl="1"/>
          <a:endParaRPr lang="he-IL"/>
        </a:p>
      </dgm:t>
    </dgm:pt>
    <dgm:pt modelId="{2B557168-BD4B-450B-A9CA-DE5B1BAFA01A}" type="pres">
      <dgm:prSet presAssocID="{239EB02E-8AAC-49AF-A174-BF218DA065C8}" presName="node" presStyleLbl="node1" presStyleIdx="0" presStyleCnt="3">
        <dgm:presLayoutVars>
          <dgm:bulletEnabled val="1"/>
        </dgm:presLayoutVars>
      </dgm:prSet>
      <dgm:spPr/>
      <dgm:t>
        <a:bodyPr/>
        <a:lstStyle/>
        <a:p>
          <a:pPr rtl="1"/>
          <a:endParaRPr lang="he-IL"/>
        </a:p>
      </dgm:t>
    </dgm:pt>
    <dgm:pt modelId="{54F9CB17-32F3-49B1-9638-437D91DE01B4}" type="pres">
      <dgm:prSet presAssocID="{DF4471D7-E40F-4918-BAA9-EEBE4CB970FD}" presName="sibTrans" presStyleCnt="0"/>
      <dgm:spPr/>
    </dgm:pt>
    <dgm:pt modelId="{5A348469-37EF-400D-AFC4-062764E90E14}" type="pres">
      <dgm:prSet presAssocID="{9A0ECEBC-A352-4680-83A2-F4D5012969B5}" presName="node" presStyleLbl="node1" presStyleIdx="1" presStyleCnt="3">
        <dgm:presLayoutVars>
          <dgm:bulletEnabled val="1"/>
        </dgm:presLayoutVars>
      </dgm:prSet>
      <dgm:spPr/>
      <dgm:t>
        <a:bodyPr/>
        <a:lstStyle/>
        <a:p>
          <a:pPr rtl="1"/>
          <a:endParaRPr lang="he-IL"/>
        </a:p>
      </dgm:t>
    </dgm:pt>
    <dgm:pt modelId="{2DFA9C6F-632F-434E-9169-838D9A2A0FB5}" type="pres">
      <dgm:prSet presAssocID="{64294BDE-7024-496F-BAAB-7BFACB04658E}" presName="sibTrans" presStyleCnt="0"/>
      <dgm:spPr/>
    </dgm:pt>
    <dgm:pt modelId="{73D595D6-4792-4CEC-9971-72266010F50D}" type="pres">
      <dgm:prSet presAssocID="{3206FAC1-4FCE-4A5F-A903-55FC948AC4B3}" presName="node" presStyleLbl="node1" presStyleIdx="2" presStyleCnt="3">
        <dgm:presLayoutVars>
          <dgm:bulletEnabled val="1"/>
        </dgm:presLayoutVars>
      </dgm:prSet>
      <dgm:spPr/>
      <dgm:t>
        <a:bodyPr/>
        <a:lstStyle/>
        <a:p>
          <a:pPr rtl="1"/>
          <a:endParaRPr lang="he-IL"/>
        </a:p>
      </dgm:t>
    </dgm:pt>
  </dgm:ptLst>
  <dgm:cxnLst>
    <dgm:cxn modelId="{D635F07A-FE89-41D9-BBE6-D3CE8E3693C5}" type="presOf" srcId="{3206FAC1-4FCE-4A5F-A903-55FC948AC4B3}" destId="{73D595D6-4792-4CEC-9971-72266010F50D}" srcOrd="0" destOrd="0" presId="urn:microsoft.com/office/officeart/2005/8/layout/default"/>
    <dgm:cxn modelId="{65D4DED2-6D3B-40D6-B486-213E3E73A6A2}" type="presOf" srcId="{9A0ECEBC-A352-4680-83A2-F4D5012969B5}" destId="{5A348469-37EF-400D-AFC4-062764E90E14}" srcOrd="0" destOrd="0" presId="urn:microsoft.com/office/officeart/2005/8/layout/default"/>
    <dgm:cxn modelId="{672415B1-475A-4552-BEC2-7EB6BE0DE6E5}" type="presOf" srcId="{239EB02E-8AAC-49AF-A174-BF218DA065C8}" destId="{2B557168-BD4B-450B-A9CA-DE5B1BAFA01A}" srcOrd="0" destOrd="0" presId="urn:microsoft.com/office/officeart/2005/8/layout/default"/>
    <dgm:cxn modelId="{D2BE52ED-9E14-4D6B-AB1F-86BD1E0E8276}" type="presOf" srcId="{986A5A01-2522-4FAF-920F-82E9C714EBD8}" destId="{3898C89E-D52A-4A42-8A61-322F4CC5EF92}" srcOrd="0" destOrd="0" presId="urn:microsoft.com/office/officeart/2005/8/layout/default"/>
    <dgm:cxn modelId="{16D75AFB-6CE4-4A98-8583-27C7E3F70729}" srcId="{986A5A01-2522-4FAF-920F-82E9C714EBD8}" destId="{9A0ECEBC-A352-4680-83A2-F4D5012969B5}" srcOrd="1" destOrd="0" parTransId="{258F016D-48B9-4662-A221-3B26B2DE0CED}" sibTransId="{64294BDE-7024-496F-BAAB-7BFACB04658E}"/>
    <dgm:cxn modelId="{C5B72461-6C7E-400D-99DF-7EB2639AAC30}" srcId="{986A5A01-2522-4FAF-920F-82E9C714EBD8}" destId="{3206FAC1-4FCE-4A5F-A903-55FC948AC4B3}" srcOrd="2" destOrd="0" parTransId="{2E53FB4D-1AC4-46F4-989B-83A274EB2B8C}" sibTransId="{BE61650B-1203-41F6-B635-603F9C0E51C9}"/>
    <dgm:cxn modelId="{0AE7AF74-1477-4F92-B657-F3882F19DEAB}" srcId="{986A5A01-2522-4FAF-920F-82E9C714EBD8}" destId="{239EB02E-8AAC-49AF-A174-BF218DA065C8}" srcOrd="0" destOrd="0" parTransId="{0346BE68-D8D4-4EF6-A56B-264AFB963BDA}" sibTransId="{DF4471D7-E40F-4918-BAA9-EEBE4CB970FD}"/>
    <dgm:cxn modelId="{7FED1DA9-AA65-48D8-A1E5-70B89A0296D1}" type="presParOf" srcId="{3898C89E-D52A-4A42-8A61-322F4CC5EF92}" destId="{2B557168-BD4B-450B-A9CA-DE5B1BAFA01A}" srcOrd="0" destOrd="0" presId="urn:microsoft.com/office/officeart/2005/8/layout/default"/>
    <dgm:cxn modelId="{87E7EE1C-8DE9-4122-957C-22B1C6BB2935}" type="presParOf" srcId="{3898C89E-D52A-4A42-8A61-322F4CC5EF92}" destId="{54F9CB17-32F3-49B1-9638-437D91DE01B4}" srcOrd="1" destOrd="0" presId="urn:microsoft.com/office/officeart/2005/8/layout/default"/>
    <dgm:cxn modelId="{29A5B3E6-422C-4D27-B0EF-3AF10331724F}" type="presParOf" srcId="{3898C89E-D52A-4A42-8A61-322F4CC5EF92}" destId="{5A348469-37EF-400D-AFC4-062764E90E14}" srcOrd="2" destOrd="0" presId="urn:microsoft.com/office/officeart/2005/8/layout/default"/>
    <dgm:cxn modelId="{9C50EC4F-6849-4CD3-AFCA-3530145FBA54}" type="presParOf" srcId="{3898C89E-D52A-4A42-8A61-322F4CC5EF92}" destId="{2DFA9C6F-632F-434E-9169-838D9A2A0FB5}" srcOrd="3" destOrd="0" presId="urn:microsoft.com/office/officeart/2005/8/layout/default"/>
    <dgm:cxn modelId="{1529FF49-CD93-4D87-85A6-B694C0E841A9}" type="presParOf" srcId="{3898C89E-D52A-4A42-8A61-322F4CC5EF92}" destId="{73D595D6-4792-4CEC-9971-72266010F50D}"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86A5A01-2522-4FAF-920F-82E9C714EBD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pPr rtl="1"/>
          <a:endParaRPr lang="he-IL"/>
        </a:p>
      </dgm:t>
    </dgm:pt>
    <dgm:pt modelId="{239EB02E-8AAC-49AF-A174-BF218DA065C8}">
      <dgm:prSet phldrT="[טקסט]"/>
      <dgm:spPr/>
      <dgm:t>
        <a:bodyPr/>
        <a:lstStyle/>
        <a:p>
          <a:pPr rtl="1"/>
          <a:r>
            <a:rPr lang="he-IL" dirty="0"/>
            <a:t>סמ"ק</a:t>
          </a:r>
        </a:p>
      </dgm:t>
    </dgm:pt>
    <dgm:pt modelId="{0346BE68-D8D4-4EF6-A56B-264AFB963BDA}" type="parTrans" cxnId="{0AE7AF74-1477-4F92-B657-F3882F19DEAB}">
      <dgm:prSet/>
      <dgm:spPr/>
      <dgm:t>
        <a:bodyPr/>
        <a:lstStyle/>
        <a:p>
          <a:pPr rtl="1"/>
          <a:endParaRPr lang="he-IL"/>
        </a:p>
      </dgm:t>
    </dgm:pt>
    <dgm:pt modelId="{DF4471D7-E40F-4918-BAA9-EEBE4CB970FD}" type="sibTrans" cxnId="{0AE7AF74-1477-4F92-B657-F3882F19DEAB}">
      <dgm:prSet/>
      <dgm:spPr/>
      <dgm:t>
        <a:bodyPr/>
        <a:lstStyle/>
        <a:p>
          <a:pPr rtl="1"/>
          <a:endParaRPr lang="he-IL"/>
        </a:p>
      </dgm:t>
    </dgm:pt>
    <dgm:pt modelId="{3206FAC1-4FCE-4A5F-A903-55FC948AC4B3}">
      <dgm:prSet phldrT="[טקסט]"/>
      <dgm:spPr/>
      <dgm:t>
        <a:bodyPr/>
        <a:lstStyle/>
        <a:p>
          <a:pPr rtl="1"/>
          <a:r>
            <a:rPr lang="he-IL" dirty="0"/>
            <a:t>ליטר</a:t>
          </a:r>
        </a:p>
      </dgm:t>
    </dgm:pt>
    <dgm:pt modelId="{BE61650B-1203-41F6-B635-603F9C0E51C9}" type="sibTrans" cxnId="{C5B72461-6C7E-400D-99DF-7EB2639AAC30}">
      <dgm:prSet/>
      <dgm:spPr/>
      <dgm:t>
        <a:bodyPr/>
        <a:lstStyle/>
        <a:p>
          <a:pPr rtl="1"/>
          <a:endParaRPr lang="he-IL"/>
        </a:p>
      </dgm:t>
    </dgm:pt>
    <dgm:pt modelId="{2E53FB4D-1AC4-46F4-989B-83A274EB2B8C}" type="parTrans" cxnId="{C5B72461-6C7E-400D-99DF-7EB2639AAC30}">
      <dgm:prSet/>
      <dgm:spPr/>
      <dgm:t>
        <a:bodyPr/>
        <a:lstStyle/>
        <a:p>
          <a:pPr rtl="1"/>
          <a:endParaRPr lang="he-IL"/>
        </a:p>
      </dgm:t>
    </dgm:pt>
    <dgm:pt modelId="{9A0ECEBC-A352-4680-83A2-F4D5012969B5}">
      <dgm:prSet phldrT="[טקסט]"/>
      <dgm:spPr/>
      <dgm:t>
        <a:bodyPr/>
        <a:lstStyle/>
        <a:p>
          <a:pPr rtl="1"/>
          <a:r>
            <a:rPr lang="he-IL" dirty="0"/>
            <a:t>מיליליטר</a:t>
          </a:r>
        </a:p>
      </dgm:t>
    </dgm:pt>
    <dgm:pt modelId="{258F016D-48B9-4662-A221-3B26B2DE0CED}" type="parTrans" cxnId="{16D75AFB-6CE4-4A98-8583-27C7E3F70729}">
      <dgm:prSet/>
      <dgm:spPr/>
      <dgm:t>
        <a:bodyPr/>
        <a:lstStyle/>
        <a:p>
          <a:pPr rtl="1"/>
          <a:endParaRPr lang="he-IL"/>
        </a:p>
      </dgm:t>
    </dgm:pt>
    <dgm:pt modelId="{64294BDE-7024-496F-BAAB-7BFACB04658E}" type="sibTrans" cxnId="{16D75AFB-6CE4-4A98-8583-27C7E3F70729}">
      <dgm:prSet/>
      <dgm:spPr/>
      <dgm:t>
        <a:bodyPr/>
        <a:lstStyle/>
        <a:p>
          <a:pPr rtl="1"/>
          <a:endParaRPr lang="he-IL"/>
        </a:p>
      </dgm:t>
    </dgm:pt>
    <dgm:pt modelId="{3898C89E-D52A-4A42-8A61-322F4CC5EF92}" type="pres">
      <dgm:prSet presAssocID="{986A5A01-2522-4FAF-920F-82E9C714EBD8}" presName="diagram" presStyleCnt="0">
        <dgm:presLayoutVars>
          <dgm:dir val="rev"/>
          <dgm:resizeHandles val="exact"/>
        </dgm:presLayoutVars>
      </dgm:prSet>
      <dgm:spPr/>
      <dgm:t>
        <a:bodyPr/>
        <a:lstStyle/>
        <a:p>
          <a:pPr rtl="1"/>
          <a:endParaRPr lang="he-IL"/>
        </a:p>
      </dgm:t>
    </dgm:pt>
    <dgm:pt modelId="{2B557168-BD4B-450B-A9CA-DE5B1BAFA01A}" type="pres">
      <dgm:prSet presAssocID="{239EB02E-8AAC-49AF-A174-BF218DA065C8}" presName="node" presStyleLbl="node1" presStyleIdx="0" presStyleCnt="3">
        <dgm:presLayoutVars>
          <dgm:bulletEnabled val="1"/>
        </dgm:presLayoutVars>
      </dgm:prSet>
      <dgm:spPr/>
      <dgm:t>
        <a:bodyPr/>
        <a:lstStyle/>
        <a:p>
          <a:pPr rtl="1"/>
          <a:endParaRPr lang="he-IL"/>
        </a:p>
      </dgm:t>
    </dgm:pt>
    <dgm:pt modelId="{54F9CB17-32F3-49B1-9638-437D91DE01B4}" type="pres">
      <dgm:prSet presAssocID="{DF4471D7-E40F-4918-BAA9-EEBE4CB970FD}" presName="sibTrans" presStyleCnt="0"/>
      <dgm:spPr/>
    </dgm:pt>
    <dgm:pt modelId="{5A348469-37EF-400D-AFC4-062764E90E14}" type="pres">
      <dgm:prSet presAssocID="{9A0ECEBC-A352-4680-83A2-F4D5012969B5}" presName="node" presStyleLbl="node1" presStyleIdx="1" presStyleCnt="3">
        <dgm:presLayoutVars>
          <dgm:bulletEnabled val="1"/>
        </dgm:presLayoutVars>
      </dgm:prSet>
      <dgm:spPr/>
      <dgm:t>
        <a:bodyPr/>
        <a:lstStyle/>
        <a:p>
          <a:pPr rtl="1"/>
          <a:endParaRPr lang="he-IL"/>
        </a:p>
      </dgm:t>
    </dgm:pt>
    <dgm:pt modelId="{2DFA9C6F-632F-434E-9169-838D9A2A0FB5}" type="pres">
      <dgm:prSet presAssocID="{64294BDE-7024-496F-BAAB-7BFACB04658E}" presName="sibTrans" presStyleCnt="0"/>
      <dgm:spPr/>
    </dgm:pt>
    <dgm:pt modelId="{73D595D6-4792-4CEC-9971-72266010F50D}" type="pres">
      <dgm:prSet presAssocID="{3206FAC1-4FCE-4A5F-A903-55FC948AC4B3}" presName="node" presStyleLbl="node1" presStyleIdx="2" presStyleCnt="3">
        <dgm:presLayoutVars>
          <dgm:bulletEnabled val="1"/>
        </dgm:presLayoutVars>
      </dgm:prSet>
      <dgm:spPr/>
      <dgm:t>
        <a:bodyPr/>
        <a:lstStyle/>
        <a:p>
          <a:pPr rtl="1"/>
          <a:endParaRPr lang="he-IL"/>
        </a:p>
      </dgm:t>
    </dgm:pt>
  </dgm:ptLst>
  <dgm:cxnLst>
    <dgm:cxn modelId="{047C71E4-552F-4D44-8A31-E17745454E36}" type="presOf" srcId="{9A0ECEBC-A352-4680-83A2-F4D5012969B5}" destId="{5A348469-37EF-400D-AFC4-062764E90E14}" srcOrd="0" destOrd="0" presId="urn:microsoft.com/office/officeart/2005/8/layout/default"/>
    <dgm:cxn modelId="{6F848ADA-1171-4345-911C-3F1604C43DBA}" type="presOf" srcId="{986A5A01-2522-4FAF-920F-82E9C714EBD8}" destId="{3898C89E-D52A-4A42-8A61-322F4CC5EF92}" srcOrd="0" destOrd="0" presId="urn:microsoft.com/office/officeart/2005/8/layout/default"/>
    <dgm:cxn modelId="{F5B9E0FC-08A4-4F57-8E16-87237F4B1CAA}" type="presOf" srcId="{3206FAC1-4FCE-4A5F-A903-55FC948AC4B3}" destId="{73D595D6-4792-4CEC-9971-72266010F50D}" srcOrd="0" destOrd="0" presId="urn:microsoft.com/office/officeart/2005/8/layout/default"/>
    <dgm:cxn modelId="{2A9FFCCC-F278-44CC-B525-F0C7FFD84E28}" type="presOf" srcId="{239EB02E-8AAC-49AF-A174-BF218DA065C8}" destId="{2B557168-BD4B-450B-A9CA-DE5B1BAFA01A}" srcOrd="0" destOrd="0" presId="urn:microsoft.com/office/officeart/2005/8/layout/default"/>
    <dgm:cxn modelId="{16D75AFB-6CE4-4A98-8583-27C7E3F70729}" srcId="{986A5A01-2522-4FAF-920F-82E9C714EBD8}" destId="{9A0ECEBC-A352-4680-83A2-F4D5012969B5}" srcOrd="1" destOrd="0" parTransId="{258F016D-48B9-4662-A221-3B26B2DE0CED}" sibTransId="{64294BDE-7024-496F-BAAB-7BFACB04658E}"/>
    <dgm:cxn modelId="{C5B72461-6C7E-400D-99DF-7EB2639AAC30}" srcId="{986A5A01-2522-4FAF-920F-82E9C714EBD8}" destId="{3206FAC1-4FCE-4A5F-A903-55FC948AC4B3}" srcOrd="2" destOrd="0" parTransId="{2E53FB4D-1AC4-46F4-989B-83A274EB2B8C}" sibTransId="{BE61650B-1203-41F6-B635-603F9C0E51C9}"/>
    <dgm:cxn modelId="{0AE7AF74-1477-4F92-B657-F3882F19DEAB}" srcId="{986A5A01-2522-4FAF-920F-82E9C714EBD8}" destId="{239EB02E-8AAC-49AF-A174-BF218DA065C8}" srcOrd="0" destOrd="0" parTransId="{0346BE68-D8D4-4EF6-A56B-264AFB963BDA}" sibTransId="{DF4471D7-E40F-4918-BAA9-EEBE4CB970FD}"/>
    <dgm:cxn modelId="{2A6CF261-A67C-46E7-80C8-1BEA115087F8}" type="presParOf" srcId="{3898C89E-D52A-4A42-8A61-322F4CC5EF92}" destId="{2B557168-BD4B-450B-A9CA-DE5B1BAFA01A}" srcOrd="0" destOrd="0" presId="urn:microsoft.com/office/officeart/2005/8/layout/default"/>
    <dgm:cxn modelId="{5277D0E3-87CF-4829-BBCC-80AC500BE560}" type="presParOf" srcId="{3898C89E-D52A-4A42-8A61-322F4CC5EF92}" destId="{54F9CB17-32F3-49B1-9638-437D91DE01B4}" srcOrd="1" destOrd="0" presId="urn:microsoft.com/office/officeart/2005/8/layout/default"/>
    <dgm:cxn modelId="{6FABE545-6952-4802-B0C3-72E6DFD3CFC8}" type="presParOf" srcId="{3898C89E-D52A-4A42-8A61-322F4CC5EF92}" destId="{5A348469-37EF-400D-AFC4-062764E90E14}" srcOrd="2" destOrd="0" presId="urn:microsoft.com/office/officeart/2005/8/layout/default"/>
    <dgm:cxn modelId="{85D18CB7-61C3-48D6-A84D-A74F93CC18DE}" type="presParOf" srcId="{3898C89E-D52A-4A42-8A61-322F4CC5EF92}" destId="{2DFA9C6F-632F-434E-9169-838D9A2A0FB5}" srcOrd="3" destOrd="0" presId="urn:microsoft.com/office/officeart/2005/8/layout/default"/>
    <dgm:cxn modelId="{045B5545-634B-447E-B54A-B7AB8234814D}" type="presParOf" srcId="{3898C89E-D52A-4A42-8A61-322F4CC5EF92}" destId="{73D595D6-4792-4CEC-9971-72266010F50D}"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61410F4-01A5-4887-8BF2-DAF927C42DE2}" type="doc">
      <dgm:prSet loTypeId="urn:microsoft.com/office/officeart/2005/8/layout/default" loCatId="list" qsTypeId="urn:microsoft.com/office/officeart/2005/8/quickstyle/3d2" qsCatId="3D" csTypeId="urn:microsoft.com/office/officeart/2005/8/colors/colorful2" csCatId="colorful" phldr="1"/>
      <dgm:spPr/>
      <dgm:t>
        <a:bodyPr/>
        <a:lstStyle/>
        <a:p>
          <a:pPr rtl="1"/>
          <a:endParaRPr lang="he-IL"/>
        </a:p>
      </dgm:t>
    </dgm:pt>
    <dgm:pt modelId="{4760FD7F-D358-420C-9612-61B886C21B7C}">
      <dgm:prSet phldrT="[טקסט]"/>
      <dgm:spPr/>
      <dgm:t>
        <a:bodyPr/>
        <a:lstStyle/>
        <a:p>
          <a:pPr rtl="1"/>
          <a:r>
            <a:rPr lang="he-IL" dirty="0"/>
            <a:t>ליטר</a:t>
          </a:r>
        </a:p>
      </dgm:t>
    </dgm:pt>
    <dgm:pt modelId="{0AF3D0D0-6EF0-46BF-97F4-CDB0D25C1AA7}" type="parTrans" cxnId="{AD8B4400-DFD2-47E6-94EB-D84CF9645C5D}">
      <dgm:prSet/>
      <dgm:spPr/>
      <dgm:t>
        <a:bodyPr/>
        <a:lstStyle/>
        <a:p>
          <a:pPr rtl="1"/>
          <a:endParaRPr lang="he-IL"/>
        </a:p>
      </dgm:t>
    </dgm:pt>
    <dgm:pt modelId="{F49B0BD7-BEE5-4D6C-8DCA-1300DAEFE865}" type="sibTrans" cxnId="{AD8B4400-DFD2-47E6-94EB-D84CF9645C5D}">
      <dgm:prSet/>
      <dgm:spPr/>
      <dgm:t>
        <a:bodyPr/>
        <a:lstStyle/>
        <a:p>
          <a:pPr rtl="1"/>
          <a:endParaRPr lang="he-IL"/>
        </a:p>
      </dgm:t>
    </dgm:pt>
    <dgm:pt modelId="{DF721A71-0F48-46B9-BE09-28769C4818C6}">
      <dgm:prSet phldrT="[טקסט]"/>
      <dgm:spPr/>
      <dgm:t>
        <a:bodyPr/>
        <a:lstStyle/>
        <a:p>
          <a:pPr rtl="1"/>
          <a:r>
            <a:rPr lang="he-IL" dirty="0"/>
            <a:t>מיליליטר</a:t>
          </a:r>
        </a:p>
      </dgm:t>
    </dgm:pt>
    <dgm:pt modelId="{37E98547-7C4A-4A5F-B2AF-710DE9DC2F6D}" type="parTrans" cxnId="{D15F4E43-9281-462B-82C1-258CB2D316A3}">
      <dgm:prSet/>
      <dgm:spPr/>
      <dgm:t>
        <a:bodyPr/>
        <a:lstStyle/>
        <a:p>
          <a:pPr rtl="1"/>
          <a:endParaRPr lang="he-IL"/>
        </a:p>
      </dgm:t>
    </dgm:pt>
    <dgm:pt modelId="{A5C1F37F-798C-4EC9-9876-0FA46B02A037}" type="sibTrans" cxnId="{D15F4E43-9281-462B-82C1-258CB2D316A3}">
      <dgm:prSet/>
      <dgm:spPr/>
      <dgm:t>
        <a:bodyPr/>
        <a:lstStyle/>
        <a:p>
          <a:pPr rtl="1"/>
          <a:endParaRPr lang="he-IL"/>
        </a:p>
      </dgm:t>
    </dgm:pt>
    <dgm:pt modelId="{3D9B935D-C50C-41F3-A7D1-9773A21DC30D}">
      <dgm:prSet phldrT="[טקסט]"/>
      <dgm:spPr/>
      <dgm:t>
        <a:bodyPr/>
        <a:lstStyle/>
        <a:p>
          <a:pPr rtl="1"/>
          <a:r>
            <a:rPr lang="he-IL" dirty="0"/>
            <a:t>סמ"ק</a:t>
          </a:r>
        </a:p>
      </dgm:t>
    </dgm:pt>
    <dgm:pt modelId="{D68DF71D-A90A-43C0-A364-457749AC3A71}" type="parTrans" cxnId="{9C6082D6-828B-42BE-A338-F97FCE85E399}">
      <dgm:prSet/>
      <dgm:spPr/>
      <dgm:t>
        <a:bodyPr/>
        <a:lstStyle/>
        <a:p>
          <a:pPr rtl="1"/>
          <a:endParaRPr lang="he-IL"/>
        </a:p>
      </dgm:t>
    </dgm:pt>
    <dgm:pt modelId="{BF354B1A-97EC-49BF-843D-F341305B742E}" type="sibTrans" cxnId="{9C6082D6-828B-42BE-A338-F97FCE85E399}">
      <dgm:prSet/>
      <dgm:spPr/>
      <dgm:t>
        <a:bodyPr/>
        <a:lstStyle/>
        <a:p>
          <a:pPr rtl="1"/>
          <a:endParaRPr lang="he-IL"/>
        </a:p>
      </dgm:t>
    </dgm:pt>
    <dgm:pt modelId="{20B5178A-1FF3-45D8-B926-ED6BDF87B1B9}">
      <dgm:prSet phldrT="[טקסט]"/>
      <dgm:spPr/>
      <dgm:t>
        <a:bodyPr/>
        <a:lstStyle/>
        <a:p>
          <a:pPr rtl="1"/>
          <a:r>
            <a:rPr lang="he-IL" dirty="0"/>
            <a:t>טון</a:t>
          </a:r>
        </a:p>
      </dgm:t>
    </dgm:pt>
    <dgm:pt modelId="{1D8612E2-6E12-4FF0-9A8C-CA18922257CC}" type="parTrans" cxnId="{7CB6B6C8-D3B1-4DC3-B4F4-1C5296BF3CDF}">
      <dgm:prSet/>
      <dgm:spPr/>
      <dgm:t>
        <a:bodyPr/>
        <a:lstStyle/>
        <a:p>
          <a:pPr rtl="1"/>
          <a:endParaRPr lang="he-IL"/>
        </a:p>
      </dgm:t>
    </dgm:pt>
    <dgm:pt modelId="{99E1DB03-9DB0-4BAD-81B1-1EAADFC16212}" type="sibTrans" cxnId="{7CB6B6C8-D3B1-4DC3-B4F4-1C5296BF3CDF}">
      <dgm:prSet/>
      <dgm:spPr/>
      <dgm:t>
        <a:bodyPr/>
        <a:lstStyle/>
        <a:p>
          <a:pPr rtl="1"/>
          <a:endParaRPr lang="he-IL"/>
        </a:p>
      </dgm:t>
    </dgm:pt>
    <dgm:pt modelId="{82D55295-9CD2-46BA-B0A4-581CDFDFD10D}" type="pres">
      <dgm:prSet presAssocID="{D61410F4-01A5-4887-8BF2-DAF927C42DE2}" presName="diagram" presStyleCnt="0">
        <dgm:presLayoutVars>
          <dgm:dir/>
          <dgm:resizeHandles val="exact"/>
        </dgm:presLayoutVars>
      </dgm:prSet>
      <dgm:spPr/>
      <dgm:t>
        <a:bodyPr/>
        <a:lstStyle/>
        <a:p>
          <a:pPr rtl="1"/>
          <a:endParaRPr lang="he-IL"/>
        </a:p>
      </dgm:t>
    </dgm:pt>
    <dgm:pt modelId="{212911BB-5344-4F26-AC53-0B4BF7F9AA66}" type="pres">
      <dgm:prSet presAssocID="{4760FD7F-D358-420C-9612-61B886C21B7C}" presName="node" presStyleLbl="node1" presStyleIdx="0" presStyleCnt="4">
        <dgm:presLayoutVars>
          <dgm:bulletEnabled val="1"/>
        </dgm:presLayoutVars>
      </dgm:prSet>
      <dgm:spPr/>
      <dgm:t>
        <a:bodyPr/>
        <a:lstStyle/>
        <a:p>
          <a:pPr rtl="1"/>
          <a:endParaRPr lang="he-IL"/>
        </a:p>
      </dgm:t>
    </dgm:pt>
    <dgm:pt modelId="{C5955637-CD30-4ADA-8DAF-1F8A51B028F7}" type="pres">
      <dgm:prSet presAssocID="{F49B0BD7-BEE5-4D6C-8DCA-1300DAEFE865}" presName="sibTrans" presStyleCnt="0"/>
      <dgm:spPr/>
    </dgm:pt>
    <dgm:pt modelId="{2C501DE6-2A7F-4F33-85B4-94FF9EC3B790}" type="pres">
      <dgm:prSet presAssocID="{DF721A71-0F48-46B9-BE09-28769C4818C6}" presName="node" presStyleLbl="node1" presStyleIdx="1" presStyleCnt="4">
        <dgm:presLayoutVars>
          <dgm:bulletEnabled val="1"/>
        </dgm:presLayoutVars>
      </dgm:prSet>
      <dgm:spPr/>
      <dgm:t>
        <a:bodyPr/>
        <a:lstStyle/>
        <a:p>
          <a:pPr rtl="1"/>
          <a:endParaRPr lang="he-IL"/>
        </a:p>
      </dgm:t>
    </dgm:pt>
    <dgm:pt modelId="{9BFBCD28-CF43-4F0D-B4EA-36D71729D6A4}" type="pres">
      <dgm:prSet presAssocID="{A5C1F37F-798C-4EC9-9876-0FA46B02A037}" presName="sibTrans" presStyleCnt="0"/>
      <dgm:spPr/>
    </dgm:pt>
    <dgm:pt modelId="{BF72B640-68A0-4CF7-B2E3-D79579299C9D}" type="pres">
      <dgm:prSet presAssocID="{3D9B935D-C50C-41F3-A7D1-9773A21DC30D}" presName="node" presStyleLbl="node1" presStyleIdx="2" presStyleCnt="4">
        <dgm:presLayoutVars>
          <dgm:bulletEnabled val="1"/>
        </dgm:presLayoutVars>
      </dgm:prSet>
      <dgm:spPr/>
      <dgm:t>
        <a:bodyPr/>
        <a:lstStyle/>
        <a:p>
          <a:pPr rtl="1"/>
          <a:endParaRPr lang="he-IL"/>
        </a:p>
      </dgm:t>
    </dgm:pt>
    <dgm:pt modelId="{C88AF610-8D26-4345-8BB5-05C95F05688F}" type="pres">
      <dgm:prSet presAssocID="{BF354B1A-97EC-49BF-843D-F341305B742E}" presName="sibTrans" presStyleCnt="0"/>
      <dgm:spPr/>
    </dgm:pt>
    <dgm:pt modelId="{BC9B1FE4-0ACF-495A-BB7D-3375E3ED3671}" type="pres">
      <dgm:prSet presAssocID="{20B5178A-1FF3-45D8-B926-ED6BDF87B1B9}" presName="node" presStyleLbl="node1" presStyleIdx="3" presStyleCnt="4">
        <dgm:presLayoutVars>
          <dgm:bulletEnabled val="1"/>
        </dgm:presLayoutVars>
      </dgm:prSet>
      <dgm:spPr/>
      <dgm:t>
        <a:bodyPr/>
        <a:lstStyle/>
        <a:p>
          <a:pPr rtl="1"/>
          <a:endParaRPr lang="he-IL"/>
        </a:p>
      </dgm:t>
    </dgm:pt>
  </dgm:ptLst>
  <dgm:cxnLst>
    <dgm:cxn modelId="{7CB6B6C8-D3B1-4DC3-B4F4-1C5296BF3CDF}" srcId="{D61410F4-01A5-4887-8BF2-DAF927C42DE2}" destId="{20B5178A-1FF3-45D8-B926-ED6BDF87B1B9}" srcOrd="3" destOrd="0" parTransId="{1D8612E2-6E12-4FF0-9A8C-CA18922257CC}" sibTransId="{99E1DB03-9DB0-4BAD-81B1-1EAADFC16212}"/>
    <dgm:cxn modelId="{0B63CE4A-02C7-43DE-9CC5-2B9093856755}" type="presOf" srcId="{4760FD7F-D358-420C-9612-61B886C21B7C}" destId="{212911BB-5344-4F26-AC53-0B4BF7F9AA66}" srcOrd="0" destOrd="0" presId="urn:microsoft.com/office/officeart/2005/8/layout/default"/>
    <dgm:cxn modelId="{AD8B4400-DFD2-47E6-94EB-D84CF9645C5D}" srcId="{D61410F4-01A5-4887-8BF2-DAF927C42DE2}" destId="{4760FD7F-D358-420C-9612-61B886C21B7C}" srcOrd="0" destOrd="0" parTransId="{0AF3D0D0-6EF0-46BF-97F4-CDB0D25C1AA7}" sibTransId="{F49B0BD7-BEE5-4D6C-8DCA-1300DAEFE865}"/>
    <dgm:cxn modelId="{FF86D394-482B-4AE0-AACE-F1D975287A55}" type="presOf" srcId="{20B5178A-1FF3-45D8-B926-ED6BDF87B1B9}" destId="{BC9B1FE4-0ACF-495A-BB7D-3375E3ED3671}" srcOrd="0" destOrd="0" presId="urn:microsoft.com/office/officeart/2005/8/layout/default"/>
    <dgm:cxn modelId="{9C6082D6-828B-42BE-A338-F97FCE85E399}" srcId="{D61410F4-01A5-4887-8BF2-DAF927C42DE2}" destId="{3D9B935D-C50C-41F3-A7D1-9773A21DC30D}" srcOrd="2" destOrd="0" parTransId="{D68DF71D-A90A-43C0-A364-457749AC3A71}" sibTransId="{BF354B1A-97EC-49BF-843D-F341305B742E}"/>
    <dgm:cxn modelId="{353AE04B-3ADC-48DF-9AD5-381ECBBDB387}" type="presOf" srcId="{3D9B935D-C50C-41F3-A7D1-9773A21DC30D}" destId="{BF72B640-68A0-4CF7-B2E3-D79579299C9D}" srcOrd="0" destOrd="0" presId="urn:microsoft.com/office/officeart/2005/8/layout/default"/>
    <dgm:cxn modelId="{1C3EAA60-0290-4D1F-9400-6F879FB72851}" type="presOf" srcId="{DF721A71-0F48-46B9-BE09-28769C4818C6}" destId="{2C501DE6-2A7F-4F33-85B4-94FF9EC3B790}" srcOrd="0" destOrd="0" presId="urn:microsoft.com/office/officeart/2005/8/layout/default"/>
    <dgm:cxn modelId="{D15F4E43-9281-462B-82C1-258CB2D316A3}" srcId="{D61410F4-01A5-4887-8BF2-DAF927C42DE2}" destId="{DF721A71-0F48-46B9-BE09-28769C4818C6}" srcOrd="1" destOrd="0" parTransId="{37E98547-7C4A-4A5F-B2AF-710DE9DC2F6D}" sibTransId="{A5C1F37F-798C-4EC9-9876-0FA46B02A037}"/>
    <dgm:cxn modelId="{B30BFEAF-CAC8-4377-8EC7-B105AEF16374}" type="presOf" srcId="{D61410F4-01A5-4887-8BF2-DAF927C42DE2}" destId="{82D55295-9CD2-46BA-B0A4-581CDFDFD10D}" srcOrd="0" destOrd="0" presId="urn:microsoft.com/office/officeart/2005/8/layout/default"/>
    <dgm:cxn modelId="{1ACA3293-29BC-4F6F-A5D9-9C7B282AB7D4}" type="presParOf" srcId="{82D55295-9CD2-46BA-B0A4-581CDFDFD10D}" destId="{212911BB-5344-4F26-AC53-0B4BF7F9AA66}" srcOrd="0" destOrd="0" presId="urn:microsoft.com/office/officeart/2005/8/layout/default"/>
    <dgm:cxn modelId="{5412F843-430D-4311-A2D7-4A260AB54EFD}" type="presParOf" srcId="{82D55295-9CD2-46BA-B0A4-581CDFDFD10D}" destId="{C5955637-CD30-4ADA-8DAF-1F8A51B028F7}" srcOrd="1" destOrd="0" presId="urn:microsoft.com/office/officeart/2005/8/layout/default"/>
    <dgm:cxn modelId="{209DAF8F-60C1-48EA-BF5A-A6D5EB8F46C4}" type="presParOf" srcId="{82D55295-9CD2-46BA-B0A4-581CDFDFD10D}" destId="{2C501DE6-2A7F-4F33-85B4-94FF9EC3B790}" srcOrd="2" destOrd="0" presId="urn:microsoft.com/office/officeart/2005/8/layout/default"/>
    <dgm:cxn modelId="{03D46E9C-3838-4E46-A01F-21B3403B2DA6}" type="presParOf" srcId="{82D55295-9CD2-46BA-B0A4-581CDFDFD10D}" destId="{9BFBCD28-CF43-4F0D-B4EA-36D71729D6A4}" srcOrd="3" destOrd="0" presId="urn:microsoft.com/office/officeart/2005/8/layout/default"/>
    <dgm:cxn modelId="{4BB3DF85-62AF-4BB4-A09B-27799430F4A9}" type="presParOf" srcId="{82D55295-9CD2-46BA-B0A4-581CDFDFD10D}" destId="{BF72B640-68A0-4CF7-B2E3-D79579299C9D}" srcOrd="4" destOrd="0" presId="urn:microsoft.com/office/officeart/2005/8/layout/default"/>
    <dgm:cxn modelId="{F6072B79-A985-41BB-9C71-7FE81C669D3C}" type="presParOf" srcId="{82D55295-9CD2-46BA-B0A4-581CDFDFD10D}" destId="{C88AF610-8D26-4345-8BB5-05C95F05688F}" srcOrd="5" destOrd="0" presId="urn:microsoft.com/office/officeart/2005/8/layout/default"/>
    <dgm:cxn modelId="{28D7C847-DFA1-48CC-8BAD-887BA6034AF5}" type="presParOf" srcId="{82D55295-9CD2-46BA-B0A4-581CDFDFD10D}" destId="{BC9B1FE4-0ACF-495A-BB7D-3375E3ED3671}"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61410F4-01A5-4887-8BF2-DAF927C42DE2}" type="doc">
      <dgm:prSet loTypeId="urn:microsoft.com/office/officeart/2005/8/layout/default" loCatId="list" qsTypeId="urn:microsoft.com/office/officeart/2005/8/quickstyle/3d2" qsCatId="3D" csTypeId="urn:microsoft.com/office/officeart/2005/8/colors/colorful2" csCatId="colorful" phldr="1"/>
      <dgm:spPr/>
      <dgm:t>
        <a:bodyPr/>
        <a:lstStyle/>
        <a:p>
          <a:pPr rtl="1"/>
          <a:endParaRPr lang="he-IL"/>
        </a:p>
      </dgm:t>
    </dgm:pt>
    <dgm:pt modelId="{4760FD7F-D358-420C-9612-61B886C21B7C}">
      <dgm:prSet phldrT="[טקסט]"/>
      <dgm:spPr/>
      <dgm:t>
        <a:bodyPr/>
        <a:lstStyle/>
        <a:p>
          <a:pPr rtl="1"/>
          <a:r>
            <a:rPr lang="he-IL" dirty="0"/>
            <a:t>ליטר</a:t>
          </a:r>
        </a:p>
      </dgm:t>
    </dgm:pt>
    <dgm:pt modelId="{0AF3D0D0-6EF0-46BF-97F4-CDB0D25C1AA7}" type="parTrans" cxnId="{AD8B4400-DFD2-47E6-94EB-D84CF9645C5D}">
      <dgm:prSet/>
      <dgm:spPr/>
      <dgm:t>
        <a:bodyPr/>
        <a:lstStyle/>
        <a:p>
          <a:pPr rtl="1"/>
          <a:endParaRPr lang="he-IL"/>
        </a:p>
      </dgm:t>
    </dgm:pt>
    <dgm:pt modelId="{F49B0BD7-BEE5-4D6C-8DCA-1300DAEFE865}" type="sibTrans" cxnId="{AD8B4400-DFD2-47E6-94EB-D84CF9645C5D}">
      <dgm:prSet/>
      <dgm:spPr/>
      <dgm:t>
        <a:bodyPr/>
        <a:lstStyle/>
        <a:p>
          <a:pPr rtl="1"/>
          <a:endParaRPr lang="he-IL"/>
        </a:p>
      </dgm:t>
    </dgm:pt>
    <dgm:pt modelId="{DF721A71-0F48-46B9-BE09-28769C4818C6}">
      <dgm:prSet phldrT="[טקסט]"/>
      <dgm:spPr/>
      <dgm:t>
        <a:bodyPr/>
        <a:lstStyle/>
        <a:p>
          <a:pPr rtl="1"/>
          <a:r>
            <a:rPr lang="he-IL" dirty="0"/>
            <a:t>מיליליטר</a:t>
          </a:r>
        </a:p>
      </dgm:t>
    </dgm:pt>
    <dgm:pt modelId="{37E98547-7C4A-4A5F-B2AF-710DE9DC2F6D}" type="parTrans" cxnId="{D15F4E43-9281-462B-82C1-258CB2D316A3}">
      <dgm:prSet/>
      <dgm:spPr/>
      <dgm:t>
        <a:bodyPr/>
        <a:lstStyle/>
        <a:p>
          <a:pPr rtl="1"/>
          <a:endParaRPr lang="he-IL"/>
        </a:p>
      </dgm:t>
    </dgm:pt>
    <dgm:pt modelId="{A5C1F37F-798C-4EC9-9876-0FA46B02A037}" type="sibTrans" cxnId="{D15F4E43-9281-462B-82C1-258CB2D316A3}">
      <dgm:prSet/>
      <dgm:spPr/>
      <dgm:t>
        <a:bodyPr/>
        <a:lstStyle/>
        <a:p>
          <a:pPr rtl="1"/>
          <a:endParaRPr lang="he-IL"/>
        </a:p>
      </dgm:t>
    </dgm:pt>
    <dgm:pt modelId="{3D9B935D-C50C-41F3-A7D1-9773A21DC30D}">
      <dgm:prSet phldrT="[טקסט]"/>
      <dgm:spPr/>
      <dgm:t>
        <a:bodyPr/>
        <a:lstStyle/>
        <a:p>
          <a:pPr rtl="1"/>
          <a:r>
            <a:rPr lang="he-IL" dirty="0"/>
            <a:t>סמ"ק</a:t>
          </a:r>
        </a:p>
      </dgm:t>
    </dgm:pt>
    <dgm:pt modelId="{D68DF71D-A90A-43C0-A364-457749AC3A71}" type="parTrans" cxnId="{9C6082D6-828B-42BE-A338-F97FCE85E399}">
      <dgm:prSet/>
      <dgm:spPr/>
      <dgm:t>
        <a:bodyPr/>
        <a:lstStyle/>
        <a:p>
          <a:pPr rtl="1"/>
          <a:endParaRPr lang="he-IL"/>
        </a:p>
      </dgm:t>
    </dgm:pt>
    <dgm:pt modelId="{BF354B1A-97EC-49BF-843D-F341305B742E}" type="sibTrans" cxnId="{9C6082D6-828B-42BE-A338-F97FCE85E399}">
      <dgm:prSet/>
      <dgm:spPr/>
      <dgm:t>
        <a:bodyPr/>
        <a:lstStyle/>
        <a:p>
          <a:pPr rtl="1"/>
          <a:endParaRPr lang="he-IL"/>
        </a:p>
      </dgm:t>
    </dgm:pt>
    <dgm:pt modelId="{20B5178A-1FF3-45D8-B926-ED6BDF87B1B9}">
      <dgm:prSet phldrT="[טקסט]"/>
      <dgm:spPr/>
      <dgm:t>
        <a:bodyPr/>
        <a:lstStyle/>
        <a:p>
          <a:pPr rtl="1"/>
          <a:r>
            <a:rPr lang="he-IL" dirty="0"/>
            <a:t>טון</a:t>
          </a:r>
        </a:p>
      </dgm:t>
    </dgm:pt>
    <dgm:pt modelId="{1D8612E2-6E12-4FF0-9A8C-CA18922257CC}" type="parTrans" cxnId="{7CB6B6C8-D3B1-4DC3-B4F4-1C5296BF3CDF}">
      <dgm:prSet/>
      <dgm:spPr/>
      <dgm:t>
        <a:bodyPr/>
        <a:lstStyle/>
        <a:p>
          <a:pPr rtl="1"/>
          <a:endParaRPr lang="he-IL"/>
        </a:p>
      </dgm:t>
    </dgm:pt>
    <dgm:pt modelId="{99E1DB03-9DB0-4BAD-81B1-1EAADFC16212}" type="sibTrans" cxnId="{7CB6B6C8-D3B1-4DC3-B4F4-1C5296BF3CDF}">
      <dgm:prSet/>
      <dgm:spPr/>
      <dgm:t>
        <a:bodyPr/>
        <a:lstStyle/>
        <a:p>
          <a:pPr rtl="1"/>
          <a:endParaRPr lang="he-IL"/>
        </a:p>
      </dgm:t>
    </dgm:pt>
    <dgm:pt modelId="{82D55295-9CD2-46BA-B0A4-581CDFDFD10D}" type="pres">
      <dgm:prSet presAssocID="{D61410F4-01A5-4887-8BF2-DAF927C42DE2}" presName="diagram" presStyleCnt="0">
        <dgm:presLayoutVars>
          <dgm:dir/>
          <dgm:resizeHandles val="exact"/>
        </dgm:presLayoutVars>
      </dgm:prSet>
      <dgm:spPr/>
      <dgm:t>
        <a:bodyPr/>
        <a:lstStyle/>
        <a:p>
          <a:pPr rtl="1"/>
          <a:endParaRPr lang="he-IL"/>
        </a:p>
      </dgm:t>
    </dgm:pt>
    <dgm:pt modelId="{212911BB-5344-4F26-AC53-0B4BF7F9AA66}" type="pres">
      <dgm:prSet presAssocID="{4760FD7F-D358-420C-9612-61B886C21B7C}" presName="node" presStyleLbl="node1" presStyleIdx="0" presStyleCnt="4">
        <dgm:presLayoutVars>
          <dgm:bulletEnabled val="1"/>
        </dgm:presLayoutVars>
      </dgm:prSet>
      <dgm:spPr/>
      <dgm:t>
        <a:bodyPr/>
        <a:lstStyle/>
        <a:p>
          <a:pPr rtl="1"/>
          <a:endParaRPr lang="he-IL"/>
        </a:p>
      </dgm:t>
    </dgm:pt>
    <dgm:pt modelId="{C5955637-CD30-4ADA-8DAF-1F8A51B028F7}" type="pres">
      <dgm:prSet presAssocID="{F49B0BD7-BEE5-4D6C-8DCA-1300DAEFE865}" presName="sibTrans" presStyleCnt="0"/>
      <dgm:spPr/>
    </dgm:pt>
    <dgm:pt modelId="{2C501DE6-2A7F-4F33-85B4-94FF9EC3B790}" type="pres">
      <dgm:prSet presAssocID="{DF721A71-0F48-46B9-BE09-28769C4818C6}" presName="node" presStyleLbl="node1" presStyleIdx="1" presStyleCnt="4">
        <dgm:presLayoutVars>
          <dgm:bulletEnabled val="1"/>
        </dgm:presLayoutVars>
      </dgm:prSet>
      <dgm:spPr/>
      <dgm:t>
        <a:bodyPr/>
        <a:lstStyle/>
        <a:p>
          <a:pPr rtl="1"/>
          <a:endParaRPr lang="he-IL"/>
        </a:p>
      </dgm:t>
    </dgm:pt>
    <dgm:pt modelId="{9BFBCD28-CF43-4F0D-B4EA-36D71729D6A4}" type="pres">
      <dgm:prSet presAssocID="{A5C1F37F-798C-4EC9-9876-0FA46B02A037}" presName="sibTrans" presStyleCnt="0"/>
      <dgm:spPr/>
    </dgm:pt>
    <dgm:pt modelId="{BF72B640-68A0-4CF7-B2E3-D79579299C9D}" type="pres">
      <dgm:prSet presAssocID="{3D9B935D-C50C-41F3-A7D1-9773A21DC30D}" presName="node" presStyleLbl="node1" presStyleIdx="2" presStyleCnt="4">
        <dgm:presLayoutVars>
          <dgm:bulletEnabled val="1"/>
        </dgm:presLayoutVars>
      </dgm:prSet>
      <dgm:spPr/>
      <dgm:t>
        <a:bodyPr/>
        <a:lstStyle/>
        <a:p>
          <a:pPr rtl="1"/>
          <a:endParaRPr lang="he-IL"/>
        </a:p>
      </dgm:t>
    </dgm:pt>
    <dgm:pt modelId="{C88AF610-8D26-4345-8BB5-05C95F05688F}" type="pres">
      <dgm:prSet presAssocID="{BF354B1A-97EC-49BF-843D-F341305B742E}" presName="sibTrans" presStyleCnt="0"/>
      <dgm:spPr/>
    </dgm:pt>
    <dgm:pt modelId="{BC9B1FE4-0ACF-495A-BB7D-3375E3ED3671}" type="pres">
      <dgm:prSet presAssocID="{20B5178A-1FF3-45D8-B926-ED6BDF87B1B9}" presName="node" presStyleLbl="node1" presStyleIdx="3" presStyleCnt="4">
        <dgm:presLayoutVars>
          <dgm:bulletEnabled val="1"/>
        </dgm:presLayoutVars>
      </dgm:prSet>
      <dgm:spPr/>
      <dgm:t>
        <a:bodyPr/>
        <a:lstStyle/>
        <a:p>
          <a:pPr rtl="1"/>
          <a:endParaRPr lang="he-IL"/>
        </a:p>
      </dgm:t>
    </dgm:pt>
  </dgm:ptLst>
  <dgm:cxnLst>
    <dgm:cxn modelId="{7C0B76BC-4920-4CD7-99A5-2DC40F6BF66C}" type="presOf" srcId="{20B5178A-1FF3-45D8-B926-ED6BDF87B1B9}" destId="{BC9B1FE4-0ACF-495A-BB7D-3375E3ED3671}" srcOrd="0" destOrd="0" presId="urn:microsoft.com/office/officeart/2005/8/layout/default"/>
    <dgm:cxn modelId="{D03B1616-2C75-4659-A2D3-1783C74E43F6}" type="presOf" srcId="{D61410F4-01A5-4887-8BF2-DAF927C42DE2}" destId="{82D55295-9CD2-46BA-B0A4-581CDFDFD10D}" srcOrd="0" destOrd="0" presId="urn:microsoft.com/office/officeart/2005/8/layout/default"/>
    <dgm:cxn modelId="{59354764-BF8F-4366-A171-B3E6F3B2C0ED}" type="presOf" srcId="{4760FD7F-D358-420C-9612-61B886C21B7C}" destId="{212911BB-5344-4F26-AC53-0B4BF7F9AA66}" srcOrd="0" destOrd="0" presId="urn:microsoft.com/office/officeart/2005/8/layout/default"/>
    <dgm:cxn modelId="{9C6082D6-828B-42BE-A338-F97FCE85E399}" srcId="{D61410F4-01A5-4887-8BF2-DAF927C42DE2}" destId="{3D9B935D-C50C-41F3-A7D1-9773A21DC30D}" srcOrd="2" destOrd="0" parTransId="{D68DF71D-A90A-43C0-A364-457749AC3A71}" sibTransId="{BF354B1A-97EC-49BF-843D-F341305B742E}"/>
    <dgm:cxn modelId="{95988394-B7DB-4B91-8AA2-13123AAAB1C9}" type="presOf" srcId="{DF721A71-0F48-46B9-BE09-28769C4818C6}" destId="{2C501DE6-2A7F-4F33-85B4-94FF9EC3B790}" srcOrd="0" destOrd="0" presId="urn:microsoft.com/office/officeart/2005/8/layout/default"/>
    <dgm:cxn modelId="{AD8B4400-DFD2-47E6-94EB-D84CF9645C5D}" srcId="{D61410F4-01A5-4887-8BF2-DAF927C42DE2}" destId="{4760FD7F-D358-420C-9612-61B886C21B7C}" srcOrd="0" destOrd="0" parTransId="{0AF3D0D0-6EF0-46BF-97F4-CDB0D25C1AA7}" sibTransId="{F49B0BD7-BEE5-4D6C-8DCA-1300DAEFE865}"/>
    <dgm:cxn modelId="{D15F4E43-9281-462B-82C1-258CB2D316A3}" srcId="{D61410F4-01A5-4887-8BF2-DAF927C42DE2}" destId="{DF721A71-0F48-46B9-BE09-28769C4818C6}" srcOrd="1" destOrd="0" parTransId="{37E98547-7C4A-4A5F-B2AF-710DE9DC2F6D}" sibTransId="{A5C1F37F-798C-4EC9-9876-0FA46B02A037}"/>
    <dgm:cxn modelId="{3FDF1C1F-3907-44DD-BED9-5506AE1D4759}" type="presOf" srcId="{3D9B935D-C50C-41F3-A7D1-9773A21DC30D}" destId="{BF72B640-68A0-4CF7-B2E3-D79579299C9D}" srcOrd="0" destOrd="0" presId="urn:microsoft.com/office/officeart/2005/8/layout/default"/>
    <dgm:cxn modelId="{7CB6B6C8-D3B1-4DC3-B4F4-1C5296BF3CDF}" srcId="{D61410F4-01A5-4887-8BF2-DAF927C42DE2}" destId="{20B5178A-1FF3-45D8-B926-ED6BDF87B1B9}" srcOrd="3" destOrd="0" parTransId="{1D8612E2-6E12-4FF0-9A8C-CA18922257CC}" sibTransId="{99E1DB03-9DB0-4BAD-81B1-1EAADFC16212}"/>
    <dgm:cxn modelId="{6C335C6A-4B52-462E-BC7A-C0E4A15F180C}" type="presParOf" srcId="{82D55295-9CD2-46BA-B0A4-581CDFDFD10D}" destId="{212911BB-5344-4F26-AC53-0B4BF7F9AA66}" srcOrd="0" destOrd="0" presId="urn:microsoft.com/office/officeart/2005/8/layout/default"/>
    <dgm:cxn modelId="{EF6C9620-6830-4E00-9B05-53A7D8BF9AF0}" type="presParOf" srcId="{82D55295-9CD2-46BA-B0A4-581CDFDFD10D}" destId="{C5955637-CD30-4ADA-8DAF-1F8A51B028F7}" srcOrd="1" destOrd="0" presId="urn:microsoft.com/office/officeart/2005/8/layout/default"/>
    <dgm:cxn modelId="{6021304D-6ADF-4835-BDF3-81BFAB0A0884}" type="presParOf" srcId="{82D55295-9CD2-46BA-B0A4-581CDFDFD10D}" destId="{2C501DE6-2A7F-4F33-85B4-94FF9EC3B790}" srcOrd="2" destOrd="0" presId="urn:microsoft.com/office/officeart/2005/8/layout/default"/>
    <dgm:cxn modelId="{4164891E-A750-4E1C-B04B-0682B7FF2836}" type="presParOf" srcId="{82D55295-9CD2-46BA-B0A4-581CDFDFD10D}" destId="{9BFBCD28-CF43-4F0D-B4EA-36D71729D6A4}" srcOrd="3" destOrd="0" presId="urn:microsoft.com/office/officeart/2005/8/layout/default"/>
    <dgm:cxn modelId="{9115FA95-7290-4C99-9DAB-1AE84349A76E}" type="presParOf" srcId="{82D55295-9CD2-46BA-B0A4-581CDFDFD10D}" destId="{BF72B640-68A0-4CF7-B2E3-D79579299C9D}" srcOrd="4" destOrd="0" presId="urn:microsoft.com/office/officeart/2005/8/layout/default"/>
    <dgm:cxn modelId="{0F903A88-3CE7-44F4-9639-79F317862C5C}" type="presParOf" srcId="{82D55295-9CD2-46BA-B0A4-581CDFDFD10D}" destId="{C88AF610-8D26-4345-8BB5-05C95F05688F}" srcOrd="5" destOrd="0" presId="urn:microsoft.com/office/officeart/2005/8/layout/default"/>
    <dgm:cxn modelId="{1F52EB59-916A-47D5-A9E0-C34F5AA00B37}" type="presParOf" srcId="{82D55295-9CD2-46BA-B0A4-581CDFDFD10D}" destId="{BC9B1FE4-0ACF-495A-BB7D-3375E3ED3671}"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61410F4-01A5-4887-8BF2-DAF927C42DE2}" type="doc">
      <dgm:prSet loTypeId="urn:microsoft.com/office/officeart/2005/8/layout/default" loCatId="list" qsTypeId="urn:microsoft.com/office/officeart/2005/8/quickstyle/3d2" qsCatId="3D" csTypeId="urn:microsoft.com/office/officeart/2005/8/colors/colorful2" csCatId="colorful" phldr="1"/>
      <dgm:spPr/>
      <dgm:t>
        <a:bodyPr/>
        <a:lstStyle/>
        <a:p>
          <a:pPr rtl="1"/>
          <a:endParaRPr lang="he-IL"/>
        </a:p>
      </dgm:t>
    </dgm:pt>
    <dgm:pt modelId="{4760FD7F-D358-420C-9612-61B886C21B7C}">
      <dgm:prSet phldrT="[טקסט]"/>
      <dgm:spPr/>
      <dgm:t>
        <a:bodyPr/>
        <a:lstStyle/>
        <a:p>
          <a:pPr rtl="1"/>
          <a:r>
            <a:rPr lang="he-IL" dirty="0"/>
            <a:t>מאזניים</a:t>
          </a:r>
        </a:p>
      </dgm:t>
    </dgm:pt>
    <dgm:pt modelId="{0AF3D0D0-6EF0-46BF-97F4-CDB0D25C1AA7}" type="parTrans" cxnId="{AD8B4400-DFD2-47E6-94EB-D84CF9645C5D}">
      <dgm:prSet/>
      <dgm:spPr/>
      <dgm:t>
        <a:bodyPr/>
        <a:lstStyle/>
        <a:p>
          <a:pPr rtl="1"/>
          <a:endParaRPr lang="he-IL"/>
        </a:p>
      </dgm:t>
    </dgm:pt>
    <dgm:pt modelId="{F49B0BD7-BEE5-4D6C-8DCA-1300DAEFE865}" type="sibTrans" cxnId="{AD8B4400-DFD2-47E6-94EB-D84CF9645C5D}">
      <dgm:prSet/>
      <dgm:spPr/>
      <dgm:t>
        <a:bodyPr/>
        <a:lstStyle/>
        <a:p>
          <a:pPr rtl="1"/>
          <a:endParaRPr lang="he-IL"/>
        </a:p>
      </dgm:t>
    </dgm:pt>
    <dgm:pt modelId="{DF721A71-0F48-46B9-BE09-28769C4818C6}">
      <dgm:prSet phldrT="[טקסט]"/>
      <dgm:spPr/>
      <dgm:t>
        <a:bodyPr/>
        <a:lstStyle/>
        <a:p>
          <a:pPr rtl="1"/>
          <a:r>
            <a:rPr lang="he-IL" dirty="0"/>
            <a:t>משורה</a:t>
          </a:r>
        </a:p>
      </dgm:t>
    </dgm:pt>
    <dgm:pt modelId="{37E98547-7C4A-4A5F-B2AF-710DE9DC2F6D}" type="parTrans" cxnId="{D15F4E43-9281-462B-82C1-258CB2D316A3}">
      <dgm:prSet/>
      <dgm:spPr/>
      <dgm:t>
        <a:bodyPr/>
        <a:lstStyle/>
        <a:p>
          <a:pPr rtl="1"/>
          <a:endParaRPr lang="he-IL"/>
        </a:p>
      </dgm:t>
    </dgm:pt>
    <dgm:pt modelId="{A5C1F37F-798C-4EC9-9876-0FA46B02A037}" type="sibTrans" cxnId="{D15F4E43-9281-462B-82C1-258CB2D316A3}">
      <dgm:prSet/>
      <dgm:spPr/>
      <dgm:t>
        <a:bodyPr/>
        <a:lstStyle/>
        <a:p>
          <a:pPr rtl="1"/>
          <a:endParaRPr lang="he-IL"/>
        </a:p>
      </dgm:t>
    </dgm:pt>
    <dgm:pt modelId="{3D9B935D-C50C-41F3-A7D1-9773A21DC30D}">
      <dgm:prSet phldrT="[טקסט]"/>
      <dgm:spPr/>
      <dgm:t>
        <a:bodyPr/>
        <a:lstStyle/>
        <a:p>
          <a:pPr rtl="1"/>
          <a:r>
            <a:rPr lang="he-IL" dirty="0"/>
            <a:t>כוס מדידה</a:t>
          </a:r>
        </a:p>
      </dgm:t>
    </dgm:pt>
    <dgm:pt modelId="{D68DF71D-A90A-43C0-A364-457749AC3A71}" type="parTrans" cxnId="{9C6082D6-828B-42BE-A338-F97FCE85E399}">
      <dgm:prSet/>
      <dgm:spPr/>
      <dgm:t>
        <a:bodyPr/>
        <a:lstStyle/>
        <a:p>
          <a:pPr rtl="1"/>
          <a:endParaRPr lang="he-IL"/>
        </a:p>
      </dgm:t>
    </dgm:pt>
    <dgm:pt modelId="{BF354B1A-97EC-49BF-843D-F341305B742E}" type="sibTrans" cxnId="{9C6082D6-828B-42BE-A338-F97FCE85E399}">
      <dgm:prSet/>
      <dgm:spPr/>
      <dgm:t>
        <a:bodyPr/>
        <a:lstStyle/>
        <a:p>
          <a:pPr rtl="1"/>
          <a:endParaRPr lang="he-IL"/>
        </a:p>
      </dgm:t>
    </dgm:pt>
    <dgm:pt modelId="{20B5178A-1FF3-45D8-B926-ED6BDF87B1B9}">
      <dgm:prSet phldrT="[טקסט]"/>
      <dgm:spPr/>
      <dgm:t>
        <a:bodyPr/>
        <a:lstStyle/>
        <a:p>
          <a:pPr rtl="1"/>
          <a:r>
            <a:rPr lang="he-IL" dirty="0"/>
            <a:t>מזרק</a:t>
          </a:r>
        </a:p>
      </dgm:t>
    </dgm:pt>
    <dgm:pt modelId="{1D8612E2-6E12-4FF0-9A8C-CA18922257CC}" type="parTrans" cxnId="{7CB6B6C8-D3B1-4DC3-B4F4-1C5296BF3CDF}">
      <dgm:prSet/>
      <dgm:spPr/>
      <dgm:t>
        <a:bodyPr/>
        <a:lstStyle/>
        <a:p>
          <a:pPr rtl="1"/>
          <a:endParaRPr lang="he-IL"/>
        </a:p>
      </dgm:t>
    </dgm:pt>
    <dgm:pt modelId="{99E1DB03-9DB0-4BAD-81B1-1EAADFC16212}" type="sibTrans" cxnId="{7CB6B6C8-D3B1-4DC3-B4F4-1C5296BF3CDF}">
      <dgm:prSet/>
      <dgm:spPr/>
      <dgm:t>
        <a:bodyPr/>
        <a:lstStyle/>
        <a:p>
          <a:pPr rtl="1"/>
          <a:endParaRPr lang="he-IL"/>
        </a:p>
      </dgm:t>
    </dgm:pt>
    <dgm:pt modelId="{82D55295-9CD2-46BA-B0A4-581CDFDFD10D}" type="pres">
      <dgm:prSet presAssocID="{D61410F4-01A5-4887-8BF2-DAF927C42DE2}" presName="diagram" presStyleCnt="0">
        <dgm:presLayoutVars>
          <dgm:dir/>
          <dgm:resizeHandles val="exact"/>
        </dgm:presLayoutVars>
      </dgm:prSet>
      <dgm:spPr/>
      <dgm:t>
        <a:bodyPr/>
        <a:lstStyle/>
        <a:p>
          <a:pPr rtl="1"/>
          <a:endParaRPr lang="he-IL"/>
        </a:p>
      </dgm:t>
    </dgm:pt>
    <dgm:pt modelId="{212911BB-5344-4F26-AC53-0B4BF7F9AA66}" type="pres">
      <dgm:prSet presAssocID="{4760FD7F-D358-420C-9612-61B886C21B7C}" presName="node" presStyleLbl="node1" presStyleIdx="0" presStyleCnt="4">
        <dgm:presLayoutVars>
          <dgm:bulletEnabled val="1"/>
        </dgm:presLayoutVars>
      </dgm:prSet>
      <dgm:spPr/>
      <dgm:t>
        <a:bodyPr/>
        <a:lstStyle/>
        <a:p>
          <a:pPr rtl="1"/>
          <a:endParaRPr lang="he-IL"/>
        </a:p>
      </dgm:t>
    </dgm:pt>
    <dgm:pt modelId="{C5955637-CD30-4ADA-8DAF-1F8A51B028F7}" type="pres">
      <dgm:prSet presAssocID="{F49B0BD7-BEE5-4D6C-8DCA-1300DAEFE865}" presName="sibTrans" presStyleCnt="0"/>
      <dgm:spPr/>
    </dgm:pt>
    <dgm:pt modelId="{2C501DE6-2A7F-4F33-85B4-94FF9EC3B790}" type="pres">
      <dgm:prSet presAssocID="{DF721A71-0F48-46B9-BE09-28769C4818C6}" presName="node" presStyleLbl="node1" presStyleIdx="1" presStyleCnt="4">
        <dgm:presLayoutVars>
          <dgm:bulletEnabled val="1"/>
        </dgm:presLayoutVars>
      </dgm:prSet>
      <dgm:spPr/>
      <dgm:t>
        <a:bodyPr/>
        <a:lstStyle/>
        <a:p>
          <a:pPr rtl="1"/>
          <a:endParaRPr lang="he-IL"/>
        </a:p>
      </dgm:t>
    </dgm:pt>
    <dgm:pt modelId="{9BFBCD28-CF43-4F0D-B4EA-36D71729D6A4}" type="pres">
      <dgm:prSet presAssocID="{A5C1F37F-798C-4EC9-9876-0FA46B02A037}" presName="sibTrans" presStyleCnt="0"/>
      <dgm:spPr/>
    </dgm:pt>
    <dgm:pt modelId="{BF72B640-68A0-4CF7-B2E3-D79579299C9D}" type="pres">
      <dgm:prSet presAssocID="{3D9B935D-C50C-41F3-A7D1-9773A21DC30D}" presName="node" presStyleLbl="node1" presStyleIdx="2" presStyleCnt="4">
        <dgm:presLayoutVars>
          <dgm:bulletEnabled val="1"/>
        </dgm:presLayoutVars>
      </dgm:prSet>
      <dgm:spPr/>
      <dgm:t>
        <a:bodyPr/>
        <a:lstStyle/>
        <a:p>
          <a:pPr rtl="1"/>
          <a:endParaRPr lang="he-IL"/>
        </a:p>
      </dgm:t>
    </dgm:pt>
    <dgm:pt modelId="{C88AF610-8D26-4345-8BB5-05C95F05688F}" type="pres">
      <dgm:prSet presAssocID="{BF354B1A-97EC-49BF-843D-F341305B742E}" presName="sibTrans" presStyleCnt="0"/>
      <dgm:spPr/>
    </dgm:pt>
    <dgm:pt modelId="{BC9B1FE4-0ACF-495A-BB7D-3375E3ED3671}" type="pres">
      <dgm:prSet presAssocID="{20B5178A-1FF3-45D8-B926-ED6BDF87B1B9}" presName="node" presStyleLbl="node1" presStyleIdx="3" presStyleCnt="4">
        <dgm:presLayoutVars>
          <dgm:bulletEnabled val="1"/>
        </dgm:presLayoutVars>
      </dgm:prSet>
      <dgm:spPr/>
      <dgm:t>
        <a:bodyPr/>
        <a:lstStyle/>
        <a:p>
          <a:pPr rtl="1"/>
          <a:endParaRPr lang="he-IL"/>
        </a:p>
      </dgm:t>
    </dgm:pt>
  </dgm:ptLst>
  <dgm:cxnLst>
    <dgm:cxn modelId="{AD1A8FE9-CCB2-4005-AD9A-D63F6401B7D0}" type="presOf" srcId="{3D9B935D-C50C-41F3-A7D1-9773A21DC30D}" destId="{BF72B640-68A0-4CF7-B2E3-D79579299C9D}" srcOrd="0" destOrd="0" presId="urn:microsoft.com/office/officeart/2005/8/layout/default"/>
    <dgm:cxn modelId="{24BD378C-4479-4076-B435-1895DC038F64}" type="presOf" srcId="{DF721A71-0F48-46B9-BE09-28769C4818C6}" destId="{2C501DE6-2A7F-4F33-85B4-94FF9EC3B790}" srcOrd="0" destOrd="0" presId="urn:microsoft.com/office/officeart/2005/8/layout/default"/>
    <dgm:cxn modelId="{BD05418A-9A79-4536-96E6-F19F1A0DD38E}" type="presOf" srcId="{D61410F4-01A5-4887-8BF2-DAF927C42DE2}" destId="{82D55295-9CD2-46BA-B0A4-581CDFDFD10D}" srcOrd="0" destOrd="0" presId="urn:microsoft.com/office/officeart/2005/8/layout/default"/>
    <dgm:cxn modelId="{9C6082D6-828B-42BE-A338-F97FCE85E399}" srcId="{D61410F4-01A5-4887-8BF2-DAF927C42DE2}" destId="{3D9B935D-C50C-41F3-A7D1-9773A21DC30D}" srcOrd="2" destOrd="0" parTransId="{D68DF71D-A90A-43C0-A364-457749AC3A71}" sibTransId="{BF354B1A-97EC-49BF-843D-F341305B742E}"/>
    <dgm:cxn modelId="{AD8B4400-DFD2-47E6-94EB-D84CF9645C5D}" srcId="{D61410F4-01A5-4887-8BF2-DAF927C42DE2}" destId="{4760FD7F-D358-420C-9612-61B886C21B7C}" srcOrd="0" destOrd="0" parTransId="{0AF3D0D0-6EF0-46BF-97F4-CDB0D25C1AA7}" sibTransId="{F49B0BD7-BEE5-4D6C-8DCA-1300DAEFE865}"/>
    <dgm:cxn modelId="{9688FCB7-07DF-45EC-8099-3558EF9DE187}" type="presOf" srcId="{4760FD7F-D358-420C-9612-61B886C21B7C}" destId="{212911BB-5344-4F26-AC53-0B4BF7F9AA66}" srcOrd="0" destOrd="0" presId="urn:microsoft.com/office/officeart/2005/8/layout/default"/>
    <dgm:cxn modelId="{98D8449B-81F3-46B1-A8C8-CB43D190AEF5}" type="presOf" srcId="{20B5178A-1FF3-45D8-B926-ED6BDF87B1B9}" destId="{BC9B1FE4-0ACF-495A-BB7D-3375E3ED3671}" srcOrd="0" destOrd="0" presId="urn:microsoft.com/office/officeart/2005/8/layout/default"/>
    <dgm:cxn modelId="{D15F4E43-9281-462B-82C1-258CB2D316A3}" srcId="{D61410F4-01A5-4887-8BF2-DAF927C42DE2}" destId="{DF721A71-0F48-46B9-BE09-28769C4818C6}" srcOrd="1" destOrd="0" parTransId="{37E98547-7C4A-4A5F-B2AF-710DE9DC2F6D}" sibTransId="{A5C1F37F-798C-4EC9-9876-0FA46B02A037}"/>
    <dgm:cxn modelId="{7CB6B6C8-D3B1-4DC3-B4F4-1C5296BF3CDF}" srcId="{D61410F4-01A5-4887-8BF2-DAF927C42DE2}" destId="{20B5178A-1FF3-45D8-B926-ED6BDF87B1B9}" srcOrd="3" destOrd="0" parTransId="{1D8612E2-6E12-4FF0-9A8C-CA18922257CC}" sibTransId="{99E1DB03-9DB0-4BAD-81B1-1EAADFC16212}"/>
    <dgm:cxn modelId="{C197A93D-9063-45C5-93A1-6B16825F8693}" type="presParOf" srcId="{82D55295-9CD2-46BA-B0A4-581CDFDFD10D}" destId="{212911BB-5344-4F26-AC53-0B4BF7F9AA66}" srcOrd="0" destOrd="0" presId="urn:microsoft.com/office/officeart/2005/8/layout/default"/>
    <dgm:cxn modelId="{24647DEE-F3D0-4A48-96BE-0E07E701B65C}" type="presParOf" srcId="{82D55295-9CD2-46BA-B0A4-581CDFDFD10D}" destId="{C5955637-CD30-4ADA-8DAF-1F8A51B028F7}" srcOrd="1" destOrd="0" presId="urn:microsoft.com/office/officeart/2005/8/layout/default"/>
    <dgm:cxn modelId="{9D66C145-8F07-42CA-A3BF-F8E8396E5377}" type="presParOf" srcId="{82D55295-9CD2-46BA-B0A4-581CDFDFD10D}" destId="{2C501DE6-2A7F-4F33-85B4-94FF9EC3B790}" srcOrd="2" destOrd="0" presId="urn:microsoft.com/office/officeart/2005/8/layout/default"/>
    <dgm:cxn modelId="{A703361E-7F8E-4A98-9A65-59C9B71F18BA}" type="presParOf" srcId="{82D55295-9CD2-46BA-B0A4-581CDFDFD10D}" destId="{9BFBCD28-CF43-4F0D-B4EA-36D71729D6A4}" srcOrd="3" destOrd="0" presId="urn:microsoft.com/office/officeart/2005/8/layout/default"/>
    <dgm:cxn modelId="{3F71B76F-5087-4722-8003-1CAF95B4DF75}" type="presParOf" srcId="{82D55295-9CD2-46BA-B0A4-581CDFDFD10D}" destId="{BF72B640-68A0-4CF7-B2E3-D79579299C9D}" srcOrd="4" destOrd="0" presId="urn:microsoft.com/office/officeart/2005/8/layout/default"/>
    <dgm:cxn modelId="{2B7E0229-3439-4B01-87FC-F240581C45B7}" type="presParOf" srcId="{82D55295-9CD2-46BA-B0A4-581CDFDFD10D}" destId="{C88AF610-8D26-4345-8BB5-05C95F05688F}" srcOrd="5" destOrd="0" presId="urn:microsoft.com/office/officeart/2005/8/layout/default"/>
    <dgm:cxn modelId="{21D23775-6640-417C-A780-5D087922638C}" type="presParOf" srcId="{82D55295-9CD2-46BA-B0A4-581CDFDFD10D}" destId="{BC9B1FE4-0ACF-495A-BB7D-3375E3ED3671}"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61410F4-01A5-4887-8BF2-DAF927C42DE2}" type="doc">
      <dgm:prSet loTypeId="urn:microsoft.com/office/officeart/2005/8/layout/default" loCatId="list" qsTypeId="urn:microsoft.com/office/officeart/2005/8/quickstyle/3d2" qsCatId="3D" csTypeId="urn:microsoft.com/office/officeart/2005/8/colors/colorful2" csCatId="colorful" phldr="1"/>
      <dgm:spPr/>
      <dgm:t>
        <a:bodyPr/>
        <a:lstStyle/>
        <a:p>
          <a:pPr rtl="1"/>
          <a:endParaRPr lang="he-IL"/>
        </a:p>
      </dgm:t>
    </dgm:pt>
    <dgm:pt modelId="{4760FD7F-D358-420C-9612-61B886C21B7C}">
      <dgm:prSet phldrT="[טקסט]"/>
      <dgm:spPr/>
      <dgm:t>
        <a:bodyPr/>
        <a:lstStyle/>
        <a:p>
          <a:pPr rtl="1"/>
          <a:r>
            <a:rPr lang="he-IL" dirty="0"/>
            <a:t>מאזניים</a:t>
          </a:r>
        </a:p>
      </dgm:t>
    </dgm:pt>
    <dgm:pt modelId="{0AF3D0D0-6EF0-46BF-97F4-CDB0D25C1AA7}" type="parTrans" cxnId="{AD8B4400-DFD2-47E6-94EB-D84CF9645C5D}">
      <dgm:prSet/>
      <dgm:spPr/>
      <dgm:t>
        <a:bodyPr/>
        <a:lstStyle/>
        <a:p>
          <a:pPr rtl="1"/>
          <a:endParaRPr lang="he-IL"/>
        </a:p>
      </dgm:t>
    </dgm:pt>
    <dgm:pt modelId="{F49B0BD7-BEE5-4D6C-8DCA-1300DAEFE865}" type="sibTrans" cxnId="{AD8B4400-DFD2-47E6-94EB-D84CF9645C5D}">
      <dgm:prSet/>
      <dgm:spPr/>
      <dgm:t>
        <a:bodyPr/>
        <a:lstStyle/>
        <a:p>
          <a:pPr rtl="1"/>
          <a:endParaRPr lang="he-IL"/>
        </a:p>
      </dgm:t>
    </dgm:pt>
    <dgm:pt modelId="{DF721A71-0F48-46B9-BE09-28769C4818C6}">
      <dgm:prSet phldrT="[טקסט]"/>
      <dgm:spPr/>
      <dgm:t>
        <a:bodyPr/>
        <a:lstStyle/>
        <a:p>
          <a:pPr rtl="1"/>
          <a:r>
            <a:rPr lang="he-IL" dirty="0"/>
            <a:t>משורה</a:t>
          </a:r>
        </a:p>
      </dgm:t>
    </dgm:pt>
    <dgm:pt modelId="{37E98547-7C4A-4A5F-B2AF-710DE9DC2F6D}" type="parTrans" cxnId="{D15F4E43-9281-462B-82C1-258CB2D316A3}">
      <dgm:prSet/>
      <dgm:spPr/>
      <dgm:t>
        <a:bodyPr/>
        <a:lstStyle/>
        <a:p>
          <a:pPr rtl="1"/>
          <a:endParaRPr lang="he-IL"/>
        </a:p>
      </dgm:t>
    </dgm:pt>
    <dgm:pt modelId="{A5C1F37F-798C-4EC9-9876-0FA46B02A037}" type="sibTrans" cxnId="{D15F4E43-9281-462B-82C1-258CB2D316A3}">
      <dgm:prSet/>
      <dgm:spPr/>
      <dgm:t>
        <a:bodyPr/>
        <a:lstStyle/>
        <a:p>
          <a:pPr rtl="1"/>
          <a:endParaRPr lang="he-IL"/>
        </a:p>
      </dgm:t>
    </dgm:pt>
    <dgm:pt modelId="{3D9B935D-C50C-41F3-A7D1-9773A21DC30D}">
      <dgm:prSet phldrT="[טקסט]"/>
      <dgm:spPr/>
      <dgm:t>
        <a:bodyPr/>
        <a:lstStyle/>
        <a:p>
          <a:pPr rtl="1"/>
          <a:r>
            <a:rPr lang="he-IL" dirty="0"/>
            <a:t>כוס מדידה</a:t>
          </a:r>
        </a:p>
      </dgm:t>
    </dgm:pt>
    <dgm:pt modelId="{D68DF71D-A90A-43C0-A364-457749AC3A71}" type="parTrans" cxnId="{9C6082D6-828B-42BE-A338-F97FCE85E399}">
      <dgm:prSet/>
      <dgm:spPr/>
      <dgm:t>
        <a:bodyPr/>
        <a:lstStyle/>
        <a:p>
          <a:pPr rtl="1"/>
          <a:endParaRPr lang="he-IL"/>
        </a:p>
      </dgm:t>
    </dgm:pt>
    <dgm:pt modelId="{BF354B1A-97EC-49BF-843D-F341305B742E}" type="sibTrans" cxnId="{9C6082D6-828B-42BE-A338-F97FCE85E399}">
      <dgm:prSet/>
      <dgm:spPr/>
      <dgm:t>
        <a:bodyPr/>
        <a:lstStyle/>
        <a:p>
          <a:pPr rtl="1"/>
          <a:endParaRPr lang="he-IL"/>
        </a:p>
      </dgm:t>
    </dgm:pt>
    <dgm:pt modelId="{20B5178A-1FF3-45D8-B926-ED6BDF87B1B9}">
      <dgm:prSet phldrT="[טקסט]"/>
      <dgm:spPr/>
      <dgm:t>
        <a:bodyPr/>
        <a:lstStyle/>
        <a:p>
          <a:pPr rtl="1"/>
          <a:r>
            <a:rPr lang="he-IL" dirty="0"/>
            <a:t>מזרק</a:t>
          </a:r>
        </a:p>
      </dgm:t>
    </dgm:pt>
    <dgm:pt modelId="{1D8612E2-6E12-4FF0-9A8C-CA18922257CC}" type="parTrans" cxnId="{7CB6B6C8-D3B1-4DC3-B4F4-1C5296BF3CDF}">
      <dgm:prSet/>
      <dgm:spPr/>
      <dgm:t>
        <a:bodyPr/>
        <a:lstStyle/>
        <a:p>
          <a:pPr rtl="1"/>
          <a:endParaRPr lang="he-IL"/>
        </a:p>
      </dgm:t>
    </dgm:pt>
    <dgm:pt modelId="{99E1DB03-9DB0-4BAD-81B1-1EAADFC16212}" type="sibTrans" cxnId="{7CB6B6C8-D3B1-4DC3-B4F4-1C5296BF3CDF}">
      <dgm:prSet/>
      <dgm:spPr/>
      <dgm:t>
        <a:bodyPr/>
        <a:lstStyle/>
        <a:p>
          <a:pPr rtl="1"/>
          <a:endParaRPr lang="he-IL"/>
        </a:p>
      </dgm:t>
    </dgm:pt>
    <dgm:pt modelId="{82D55295-9CD2-46BA-B0A4-581CDFDFD10D}" type="pres">
      <dgm:prSet presAssocID="{D61410F4-01A5-4887-8BF2-DAF927C42DE2}" presName="diagram" presStyleCnt="0">
        <dgm:presLayoutVars>
          <dgm:dir/>
          <dgm:resizeHandles val="exact"/>
        </dgm:presLayoutVars>
      </dgm:prSet>
      <dgm:spPr/>
      <dgm:t>
        <a:bodyPr/>
        <a:lstStyle/>
        <a:p>
          <a:pPr rtl="1"/>
          <a:endParaRPr lang="he-IL"/>
        </a:p>
      </dgm:t>
    </dgm:pt>
    <dgm:pt modelId="{212911BB-5344-4F26-AC53-0B4BF7F9AA66}" type="pres">
      <dgm:prSet presAssocID="{4760FD7F-D358-420C-9612-61B886C21B7C}" presName="node" presStyleLbl="node1" presStyleIdx="0" presStyleCnt="4">
        <dgm:presLayoutVars>
          <dgm:bulletEnabled val="1"/>
        </dgm:presLayoutVars>
      </dgm:prSet>
      <dgm:spPr/>
      <dgm:t>
        <a:bodyPr/>
        <a:lstStyle/>
        <a:p>
          <a:pPr rtl="1"/>
          <a:endParaRPr lang="he-IL"/>
        </a:p>
      </dgm:t>
    </dgm:pt>
    <dgm:pt modelId="{C5955637-CD30-4ADA-8DAF-1F8A51B028F7}" type="pres">
      <dgm:prSet presAssocID="{F49B0BD7-BEE5-4D6C-8DCA-1300DAEFE865}" presName="sibTrans" presStyleCnt="0"/>
      <dgm:spPr/>
    </dgm:pt>
    <dgm:pt modelId="{2C501DE6-2A7F-4F33-85B4-94FF9EC3B790}" type="pres">
      <dgm:prSet presAssocID="{DF721A71-0F48-46B9-BE09-28769C4818C6}" presName="node" presStyleLbl="node1" presStyleIdx="1" presStyleCnt="4">
        <dgm:presLayoutVars>
          <dgm:bulletEnabled val="1"/>
        </dgm:presLayoutVars>
      </dgm:prSet>
      <dgm:spPr/>
      <dgm:t>
        <a:bodyPr/>
        <a:lstStyle/>
        <a:p>
          <a:pPr rtl="1"/>
          <a:endParaRPr lang="he-IL"/>
        </a:p>
      </dgm:t>
    </dgm:pt>
    <dgm:pt modelId="{9BFBCD28-CF43-4F0D-B4EA-36D71729D6A4}" type="pres">
      <dgm:prSet presAssocID="{A5C1F37F-798C-4EC9-9876-0FA46B02A037}" presName="sibTrans" presStyleCnt="0"/>
      <dgm:spPr/>
    </dgm:pt>
    <dgm:pt modelId="{BF72B640-68A0-4CF7-B2E3-D79579299C9D}" type="pres">
      <dgm:prSet presAssocID="{3D9B935D-C50C-41F3-A7D1-9773A21DC30D}" presName="node" presStyleLbl="node1" presStyleIdx="2" presStyleCnt="4">
        <dgm:presLayoutVars>
          <dgm:bulletEnabled val="1"/>
        </dgm:presLayoutVars>
      </dgm:prSet>
      <dgm:spPr/>
      <dgm:t>
        <a:bodyPr/>
        <a:lstStyle/>
        <a:p>
          <a:pPr rtl="1"/>
          <a:endParaRPr lang="he-IL"/>
        </a:p>
      </dgm:t>
    </dgm:pt>
    <dgm:pt modelId="{C88AF610-8D26-4345-8BB5-05C95F05688F}" type="pres">
      <dgm:prSet presAssocID="{BF354B1A-97EC-49BF-843D-F341305B742E}" presName="sibTrans" presStyleCnt="0"/>
      <dgm:spPr/>
    </dgm:pt>
    <dgm:pt modelId="{BC9B1FE4-0ACF-495A-BB7D-3375E3ED3671}" type="pres">
      <dgm:prSet presAssocID="{20B5178A-1FF3-45D8-B926-ED6BDF87B1B9}" presName="node" presStyleLbl="node1" presStyleIdx="3" presStyleCnt="4">
        <dgm:presLayoutVars>
          <dgm:bulletEnabled val="1"/>
        </dgm:presLayoutVars>
      </dgm:prSet>
      <dgm:spPr/>
      <dgm:t>
        <a:bodyPr/>
        <a:lstStyle/>
        <a:p>
          <a:pPr rtl="1"/>
          <a:endParaRPr lang="he-IL"/>
        </a:p>
      </dgm:t>
    </dgm:pt>
  </dgm:ptLst>
  <dgm:cxnLst>
    <dgm:cxn modelId="{16FB3690-4F0D-4C1D-9CBF-EDE99C317397}" type="presOf" srcId="{3D9B935D-C50C-41F3-A7D1-9773A21DC30D}" destId="{BF72B640-68A0-4CF7-B2E3-D79579299C9D}" srcOrd="0" destOrd="0" presId="urn:microsoft.com/office/officeart/2005/8/layout/default"/>
    <dgm:cxn modelId="{9C6082D6-828B-42BE-A338-F97FCE85E399}" srcId="{D61410F4-01A5-4887-8BF2-DAF927C42DE2}" destId="{3D9B935D-C50C-41F3-A7D1-9773A21DC30D}" srcOrd="2" destOrd="0" parTransId="{D68DF71D-A90A-43C0-A364-457749AC3A71}" sibTransId="{BF354B1A-97EC-49BF-843D-F341305B742E}"/>
    <dgm:cxn modelId="{873D6145-606C-47DF-A3D4-BD648CD99263}" type="presOf" srcId="{D61410F4-01A5-4887-8BF2-DAF927C42DE2}" destId="{82D55295-9CD2-46BA-B0A4-581CDFDFD10D}" srcOrd="0" destOrd="0" presId="urn:microsoft.com/office/officeart/2005/8/layout/default"/>
    <dgm:cxn modelId="{B3507766-C9A3-4782-9E5A-704975D08843}" type="presOf" srcId="{4760FD7F-D358-420C-9612-61B886C21B7C}" destId="{212911BB-5344-4F26-AC53-0B4BF7F9AA66}" srcOrd="0" destOrd="0" presId="urn:microsoft.com/office/officeart/2005/8/layout/default"/>
    <dgm:cxn modelId="{AD8B4400-DFD2-47E6-94EB-D84CF9645C5D}" srcId="{D61410F4-01A5-4887-8BF2-DAF927C42DE2}" destId="{4760FD7F-D358-420C-9612-61B886C21B7C}" srcOrd="0" destOrd="0" parTransId="{0AF3D0D0-6EF0-46BF-97F4-CDB0D25C1AA7}" sibTransId="{F49B0BD7-BEE5-4D6C-8DCA-1300DAEFE865}"/>
    <dgm:cxn modelId="{9B7F7B7D-689E-4AD5-88C8-976D143A3BD3}" type="presOf" srcId="{DF721A71-0F48-46B9-BE09-28769C4818C6}" destId="{2C501DE6-2A7F-4F33-85B4-94FF9EC3B790}" srcOrd="0" destOrd="0" presId="urn:microsoft.com/office/officeart/2005/8/layout/default"/>
    <dgm:cxn modelId="{D15F4E43-9281-462B-82C1-258CB2D316A3}" srcId="{D61410F4-01A5-4887-8BF2-DAF927C42DE2}" destId="{DF721A71-0F48-46B9-BE09-28769C4818C6}" srcOrd="1" destOrd="0" parTransId="{37E98547-7C4A-4A5F-B2AF-710DE9DC2F6D}" sibTransId="{A5C1F37F-798C-4EC9-9876-0FA46B02A037}"/>
    <dgm:cxn modelId="{7CB6B6C8-D3B1-4DC3-B4F4-1C5296BF3CDF}" srcId="{D61410F4-01A5-4887-8BF2-DAF927C42DE2}" destId="{20B5178A-1FF3-45D8-B926-ED6BDF87B1B9}" srcOrd="3" destOrd="0" parTransId="{1D8612E2-6E12-4FF0-9A8C-CA18922257CC}" sibTransId="{99E1DB03-9DB0-4BAD-81B1-1EAADFC16212}"/>
    <dgm:cxn modelId="{FEB7EC14-5C03-4F24-A163-042283E488FF}" type="presOf" srcId="{20B5178A-1FF3-45D8-B926-ED6BDF87B1B9}" destId="{BC9B1FE4-0ACF-495A-BB7D-3375E3ED3671}" srcOrd="0" destOrd="0" presId="urn:microsoft.com/office/officeart/2005/8/layout/default"/>
    <dgm:cxn modelId="{3C4FB190-6312-4C21-83B4-7FB159DF55CA}" type="presParOf" srcId="{82D55295-9CD2-46BA-B0A4-581CDFDFD10D}" destId="{212911BB-5344-4F26-AC53-0B4BF7F9AA66}" srcOrd="0" destOrd="0" presId="urn:microsoft.com/office/officeart/2005/8/layout/default"/>
    <dgm:cxn modelId="{FB7A4F62-DC35-4469-871F-93636ACA9572}" type="presParOf" srcId="{82D55295-9CD2-46BA-B0A4-581CDFDFD10D}" destId="{C5955637-CD30-4ADA-8DAF-1F8A51B028F7}" srcOrd="1" destOrd="0" presId="urn:microsoft.com/office/officeart/2005/8/layout/default"/>
    <dgm:cxn modelId="{6A48291B-AAE9-418B-B758-02A64A2E8F38}" type="presParOf" srcId="{82D55295-9CD2-46BA-B0A4-581CDFDFD10D}" destId="{2C501DE6-2A7F-4F33-85B4-94FF9EC3B790}" srcOrd="2" destOrd="0" presId="urn:microsoft.com/office/officeart/2005/8/layout/default"/>
    <dgm:cxn modelId="{363AB1EF-B421-4701-AEDA-239F27266D99}" type="presParOf" srcId="{82D55295-9CD2-46BA-B0A4-581CDFDFD10D}" destId="{9BFBCD28-CF43-4F0D-B4EA-36D71729D6A4}" srcOrd="3" destOrd="0" presId="urn:microsoft.com/office/officeart/2005/8/layout/default"/>
    <dgm:cxn modelId="{0EB705A8-120A-4306-98C4-3B6E77966C15}" type="presParOf" srcId="{82D55295-9CD2-46BA-B0A4-581CDFDFD10D}" destId="{BF72B640-68A0-4CF7-B2E3-D79579299C9D}" srcOrd="4" destOrd="0" presId="urn:microsoft.com/office/officeart/2005/8/layout/default"/>
    <dgm:cxn modelId="{68A72D01-9039-40F6-8E79-17B051C19B67}" type="presParOf" srcId="{82D55295-9CD2-46BA-B0A4-581CDFDFD10D}" destId="{C88AF610-8D26-4345-8BB5-05C95F05688F}" srcOrd="5" destOrd="0" presId="urn:microsoft.com/office/officeart/2005/8/layout/default"/>
    <dgm:cxn modelId="{1D64C850-56CF-463F-9426-62C3568CC6B9}" type="presParOf" srcId="{82D55295-9CD2-46BA-B0A4-581CDFDFD10D}" destId="{BC9B1FE4-0ACF-495A-BB7D-3375E3ED3671}"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B89C8D0-4696-467C-88F7-6DD2BD7DE9BF}" type="doc">
      <dgm:prSet loTypeId="urn:microsoft.com/office/officeart/2008/layout/AlternatingHexagons" loCatId="list" qsTypeId="urn:microsoft.com/office/officeart/2005/8/quickstyle/simple3" qsCatId="simple" csTypeId="urn:microsoft.com/office/officeart/2005/8/colors/colorful2" csCatId="colorful" phldr="1"/>
      <dgm:spPr/>
      <dgm:t>
        <a:bodyPr/>
        <a:lstStyle/>
        <a:p>
          <a:pPr rtl="1"/>
          <a:endParaRPr lang="he-IL"/>
        </a:p>
      </dgm:t>
    </dgm:pt>
    <dgm:pt modelId="{AAD04487-5C00-469E-BFCC-545CFF332227}">
      <dgm:prSet phldrT="[טקסט]"/>
      <dgm:spPr/>
      <dgm:t>
        <a:bodyPr/>
        <a:lstStyle/>
        <a:p>
          <a:pPr rtl="1"/>
          <a:r>
            <a:rPr lang="he-IL" b="0" cap="none" spc="0">
              <a:ln w="0"/>
              <a:effectLst>
                <a:outerShdw blurRad="38100" dist="25400" dir="5400000" algn="ctr" rotWithShape="0">
                  <a:srgbClr val="6E747A">
                    <a:alpha val="43000"/>
                  </a:srgbClr>
                </a:outerShdw>
              </a:effectLst>
            </a:rPr>
            <a:t>כמות החומר</a:t>
          </a:r>
          <a:endParaRPr lang="he-IL" b="0" cap="none" spc="0" dirty="0">
            <a:ln w="0"/>
            <a:effectLst>
              <a:outerShdw blurRad="38100" dist="25400" dir="5400000" algn="ctr" rotWithShape="0">
                <a:srgbClr val="6E747A">
                  <a:alpha val="43000"/>
                </a:srgbClr>
              </a:outerShdw>
            </a:effectLst>
          </a:endParaRPr>
        </a:p>
      </dgm:t>
    </dgm:pt>
    <dgm:pt modelId="{6CDDE224-F765-455A-8209-230B7B792104}" type="parTrans" cxnId="{087F82EE-F658-41A5-97BA-40C5203BA527}">
      <dgm:prSet/>
      <dgm:spPr/>
      <dgm:t>
        <a:bodyPr/>
        <a:lstStyle/>
        <a:p>
          <a:pPr rtl="1"/>
          <a:endParaRPr lang="he-IL" b="0" cap="none" spc="0">
            <a:ln w="0"/>
            <a:solidFill>
              <a:schemeClr val="accent1"/>
            </a:solidFill>
            <a:effectLst>
              <a:outerShdw blurRad="38100" dist="25400" dir="5400000" algn="ctr" rotWithShape="0">
                <a:srgbClr val="6E747A">
                  <a:alpha val="43000"/>
                </a:srgbClr>
              </a:outerShdw>
            </a:effectLst>
          </a:endParaRPr>
        </a:p>
      </dgm:t>
    </dgm:pt>
    <dgm:pt modelId="{4DE31EEC-C0A8-4473-9884-7A2EAB6961B3}" type="sibTrans" cxnId="{087F82EE-F658-41A5-97BA-40C5203BA527}">
      <dgm:prSet/>
      <dgm:spPr/>
      <dgm:t>
        <a:bodyPr/>
        <a:lstStyle/>
        <a:p>
          <a:pPr rtl="1"/>
          <a:r>
            <a:rPr lang="he-IL" b="0" cap="none" spc="0">
              <a:ln w="0"/>
              <a:effectLst>
                <a:outerShdw blurRad="38100" dist="25400" dir="5400000" algn="ctr" rotWithShape="0">
                  <a:srgbClr val="6E747A">
                    <a:alpha val="43000"/>
                  </a:srgbClr>
                </a:outerShdw>
              </a:effectLst>
            </a:rPr>
            <a:t>המקום שהחומר תופס</a:t>
          </a:r>
          <a:endParaRPr lang="he-IL" b="0" cap="none" spc="0" dirty="0">
            <a:ln w="0"/>
            <a:effectLst>
              <a:outerShdw blurRad="38100" dist="25400" dir="5400000" algn="ctr" rotWithShape="0">
                <a:srgbClr val="6E747A">
                  <a:alpha val="43000"/>
                </a:srgbClr>
              </a:outerShdw>
            </a:effectLst>
          </a:endParaRPr>
        </a:p>
      </dgm:t>
    </dgm:pt>
    <dgm:pt modelId="{AEB3A7DE-E07E-45AB-ABB9-7B0C9C859D26}">
      <dgm:prSet phldrT="[טקסט]"/>
      <dgm:spPr/>
      <dgm:t>
        <a:bodyPr/>
        <a:lstStyle/>
        <a:p>
          <a:pPr rtl="1"/>
          <a:r>
            <a:rPr lang="he-IL" b="0" cap="none" spc="0">
              <a:ln w="0"/>
              <a:effectLst>
                <a:outerShdw blurRad="38100" dist="25400" dir="5400000" algn="ctr" rotWithShape="0">
                  <a:srgbClr val="6E747A">
                    <a:alpha val="43000"/>
                  </a:srgbClr>
                </a:outerShdw>
              </a:effectLst>
            </a:rPr>
            <a:t>מסה</a:t>
          </a:r>
          <a:endParaRPr lang="he-IL" b="0" cap="none" spc="0" dirty="0">
            <a:ln w="0"/>
            <a:effectLst>
              <a:outerShdw blurRad="38100" dist="25400" dir="5400000" algn="ctr" rotWithShape="0">
                <a:srgbClr val="6E747A">
                  <a:alpha val="43000"/>
                </a:srgbClr>
              </a:outerShdw>
            </a:effectLst>
          </a:endParaRPr>
        </a:p>
      </dgm:t>
    </dgm:pt>
    <dgm:pt modelId="{9D1AAD76-BE42-4F03-B2CC-259E5FF91238}" type="parTrans" cxnId="{0FFBFA1D-D7B1-451F-A1E5-BEA821EBAE71}">
      <dgm:prSet/>
      <dgm:spPr/>
      <dgm:t>
        <a:bodyPr/>
        <a:lstStyle/>
        <a:p>
          <a:pPr rtl="1"/>
          <a:endParaRPr lang="he-IL" b="0" cap="none" spc="0">
            <a:ln w="0"/>
            <a:solidFill>
              <a:schemeClr val="accent1"/>
            </a:solidFill>
            <a:effectLst>
              <a:outerShdw blurRad="38100" dist="25400" dir="5400000" algn="ctr" rotWithShape="0">
                <a:srgbClr val="6E747A">
                  <a:alpha val="43000"/>
                </a:srgbClr>
              </a:outerShdw>
            </a:effectLst>
          </a:endParaRPr>
        </a:p>
      </dgm:t>
    </dgm:pt>
    <dgm:pt modelId="{38551D06-2307-4A94-94C2-D100A3ECB43E}" type="sibTrans" cxnId="{0FFBFA1D-D7B1-451F-A1E5-BEA821EBAE71}">
      <dgm:prSet/>
      <dgm:spPr/>
      <dgm:t>
        <a:bodyPr/>
        <a:lstStyle/>
        <a:p>
          <a:pPr rtl="1"/>
          <a:r>
            <a:rPr lang="he-IL" b="0" cap="none" spc="0">
              <a:ln w="0"/>
              <a:effectLst>
                <a:outerShdw blurRad="38100" dist="25400" dir="5400000" algn="ctr" rotWithShape="0">
                  <a:srgbClr val="6E747A">
                    <a:alpha val="43000"/>
                  </a:srgbClr>
                </a:outerShdw>
              </a:effectLst>
            </a:rPr>
            <a:t>נפח</a:t>
          </a:r>
          <a:endParaRPr lang="he-IL" b="0" cap="none" spc="0" dirty="0">
            <a:ln w="0"/>
            <a:effectLst>
              <a:outerShdw blurRad="38100" dist="25400" dir="5400000" algn="ctr" rotWithShape="0">
                <a:srgbClr val="6E747A">
                  <a:alpha val="43000"/>
                </a:srgbClr>
              </a:outerShdw>
            </a:effectLst>
          </a:endParaRPr>
        </a:p>
      </dgm:t>
    </dgm:pt>
    <dgm:pt modelId="{FCFF9E20-5850-4171-96CB-0206A95FD511}">
      <dgm:prSet phldrT="[טקסט]"/>
      <dgm:spPr/>
      <dgm:t>
        <a:bodyPr/>
        <a:lstStyle/>
        <a:p>
          <a:pPr rtl="1"/>
          <a:r>
            <a:rPr lang="he-IL" b="0" cap="none" spc="0">
              <a:ln w="0"/>
              <a:effectLst>
                <a:outerShdw blurRad="38100" dist="25400" dir="5400000" algn="ctr" rotWithShape="0">
                  <a:srgbClr val="6E747A">
                    <a:alpha val="43000"/>
                  </a:srgbClr>
                </a:outerShdw>
              </a:effectLst>
            </a:rPr>
            <a:t>סמ"ק</a:t>
          </a:r>
          <a:endParaRPr lang="he-IL" b="0" cap="none" spc="0" dirty="0">
            <a:ln w="0"/>
            <a:effectLst>
              <a:outerShdw blurRad="38100" dist="25400" dir="5400000" algn="ctr" rotWithShape="0">
                <a:srgbClr val="6E747A">
                  <a:alpha val="43000"/>
                </a:srgbClr>
              </a:outerShdw>
            </a:effectLst>
          </a:endParaRPr>
        </a:p>
      </dgm:t>
    </dgm:pt>
    <dgm:pt modelId="{983F70A0-1366-4560-9E0F-393EB6207647}" type="parTrans" cxnId="{176E297D-10CD-46F7-B1E4-C589AB94F7F0}">
      <dgm:prSet/>
      <dgm:spPr/>
      <dgm:t>
        <a:bodyPr/>
        <a:lstStyle/>
        <a:p>
          <a:pPr rtl="1"/>
          <a:endParaRPr lang="he-IL" b="0" cap="none" spc="0">
            <a:ln w="0"/>
            <a:solidFill>
              <a:schemeClr val="accent1"/>
            </a:solidFill>
            <a:effectLst>
              <a:outerShdw blurRad="38100" dist="25400" dir="5400000" algn="ctr" rotWithShape="0">
                <a:srgbClr val="6E747A">
                  <a:alpha val="43000"/>
                </a:srgbClr>
              </a:outerShdw>
            </a:effectLst>
          </a:endParaRPr>
        </a:p>
      </dgm:t>
    </dgm:pt>
    <dgm:pt modelId="{06C8C55F-83C1-48F2-B765-74F04D801A39}" type="sibTrans" cxnId="{176E297D-10CD-46F7-B1E4-C589AB94F7F0}">
      <dgm:prSet/>
      <dgm:spPr/>
      <dgm:t>
        <a:bodyPr/>
        <a:lstStyle/>
        <a:p>
          <a:pPr rtl="1"/>
          <a:r>
            <a:rPr lang="he-IL" b="0" cap="none" spc="0">
              <a:ln w="0"/>
              <a:effectLst>
                <a:outerShdw blurRad="38100" dist="25400" dir="5400000" algn="ctr" rotWithShape="0">
                  <a:srgbClr val="6E747A">
                    <a:alpha val="43000"/>
                  </a:srgbClr>
                </a:outerShdw>
              </a:effectLst>
            </a:rPr>
            <a:t>גרם</a:t>
          </a:r>
          <a:endParaRPr lang="he-IL" b="0" cap="none" spc="0" dirty="0">
            <a:ln w="0"/>
            <a:effectLst>
              <a:outerShdw blurRad="38100" dist="25400" dir="5400000" algn="ctr" rotWithShape="0">
                <a:srgbClr val="6E747A">
                  <a:alpha val="43000"/>
                </a:srgbClr>
              </a:outerShdw>
            </a:effectLst>
          </a:endParaRPr>
        </a:p>
      </dgm:t>
    </dgm:pt>
    <dgm:pt modelId="{1F0753FA-A088-4B57-B890-44DAFE283992}">
      <dgm:prSet phldrT="[טקסט]"/>
      <dgm:spPr/>
      <dgm:t>
        <a:bodyPr/>
        <a:lstStyle/>
        <a:p>
          <a:pPr rtl="1"/>
          <a:r>
            <a:rPr lang="he-IL" b="0" cap="none" spc="0" dirty="0">
              <a:ln w="0"/>
              <a:effectLst>
                <a:outerShdw blurRad="38100" dist="25400" dir="5400000" algn="ctr" rotWithShape="0">
                  <a:srgbClr val="6E747A">
                    <a:alpha val="43000"/>
                  </a:srgbClr>
                </a:outerShdw>
              </a:effectLst>
            </a:rPr>
            <a:t>משורה</a:t>
          </a:r>
        </a:p>
      </dgm:t>
    </dgm:pt>
    <dgm:pt modelId="{F917CB05-FEBD-4881-A280-DECD89CB6F91}" type="parTrans" cxnId="{5ED9C625-467D-41FF-B0E6-726D4DA3FBB5}">
      <dgm:prSet/>
      <dgm:spPr/>
      <dgm:t>
        <a:bodyPr/>
        <a:lstStyle/>
        <a:p>
          <a:pPr rtl="1"/>
          <a:endParaRPr lang="he-IL" b="0" cap="none" spc="0">
            <a:ln w="0"/>
            <a:solidFill>
              <a:schemeClr val="accent1"/>
            </a:solidFill>
            <a:effectLst>
              <a:outerShdw blurRad="38100" dist="25400" dir="5400000" algn="ctr" rotWithShape="0">
                <a:srgbClr val="6E747A">
                  <a:alpha val="43000"/>
                </a:srgbClr>
              </a:outerShdw>
            </a:effectLst>
          </a:endParaRPr>
        </a:p>
      </dgm:t>
    </dgm:pt>
    <dgm:pt modelId="{CA52C4B3-3711-4741-B2E4-3B3BF57E17EE}" type="sibTrans" cxnId="{5ED9C625-467D-41FF-B0E6-726D4DA3FBB5}">
      <dgm:prSet/>
      <dgm:spPr/>
      <dgm:t>
        <a:bodyPr/>
        <a:lstStyle/>
        <a:p>
          <a:pPr rtl="1"/>
          <a:r>
            <a:rPr lang="he-IL" b="0" cap="none" spc="0">
              <a:ln w="0"/>
              <a:effectLst>
                <a:outerShdw blurRad="38100" dist="25400" dir="5400000" algn="ctr" rotWithShape="0">
                  <a:srgbClr val="6E747A">
                    <a:alpha val="43000"/>
                  </a:srgbClr>
                </a:outerShdw>
              </a:effectLst>
            </a:rPr>
            <a:t>מאזניים</a:t>
          </a:r>
          <a:endParaRPr lang="he-IL" b="0" cap="none" spc="0" dirty="0">
            <a:ln w="0"/>
            <a:effectLst>
              <a:outerShdw blurRad="38100" dist="25400" dir="5400000" algn="ctr" rotWithShape="0">
                <a:srgbClr val="6E747A">
                  <a:alpha val="43000"/>
                </a:srgbClr>
              </a:outerShdw>
            </a:effectLst>
          </a:endParaRPr>
        </a:p>
      </dgm:t>
    </dgm:pt>
    <dgm:pt modelId="{5BE3105A-43BC-4770-BAF2-521F8B93E657}">
      <dgm:prSet phldrT="[טקסט]"/>
      <dgm:spPr/>
      <dgm:t>
        <a:bodyPr/>
        <a:lstStyle/>
        <a:p>
          <a:pPr rtl="1"/>
          <a:r>
            <a:rPr lang="he-IL" b="0" cap="none" spc="0" dirty="0">
              <a:ln w="0"/>
              <a:effectLst>
                <a:outerShdw blurRad="38100" dist="25400" dir="5400000" algn="ctr" rotWithShape="0">
                  <a:srgbClr val="6E747A">
                    <a:alpha val="43000"/>
                  </a:srgbClr>
                </a:outerShdw>
              </a:effectLst>
            </a:rPr>
            <a:t>טון</a:t>
          </a:r>
        </a:p>
      </dgm:t>
    </dgm:pt>
    <dgm:pt modelId="{25598F33-98CB-4CCE-8D5F-D62766BBAA91}" type="sibTrans" cxnId="{1E26ED16-937E-455A-A627-193A631FEBF6}">
      <dgm:prSet/>
      <dgm:spPr/>
      <dgm:t>
        <a:bodyPr/>
        <a:lstStyle/>
        <a:p>
          <a:pPr rtl="1"/>
          <a:r>
            <a:rPr lang="he-IL" dirty="0"/>
            <a:t>סרגל</a:t>
          </a:r>
        </a:p>
      </dgm:t>
    </dgm:pt>
    <dgm:pt modelId="{BD361801-1820-4949-8E6B-C1C912491434}" type="parTrans" cxnId="{1E26ED16-937E-455A-A627-193A631FEBF6}">
      <dgm:prSet/>
      <dgm:spPr/>
      <dgm:t>
        <a:bodyPr/>
        <a:lstStyle/>
        <a:p>
          <a:pPr rtl="1"/>
          <a:endParaRPr lang="he-IL"/>
        </a:p>
      </dgm:t>
    </dgm:pt>
    <dgm:pt modelId="{F3B88F14-60E0-41E7-B49E-3A34D1380F55}" type="pres">
      <dgm:prSet presAssocID="{3B89C8D0-4696-467C-88F7-6DD2BD7DE9BF}" presName="Name0" presStyleCnt="0">
        <dgm:presLayoutVars>
          <dgm:chMax/>
          <dgm:chPref/>
          <dgm:dir/>
          <dgm:animLvl val="lvl"/>
        </dgm:presLayoutVars>
      </dgm:prSet>
      <dgm:spPr/>
      <dgm:t>
        <a:bodyPr/>
        <a:lstStyle/>
        <a:p>
          <a:pPr rtl="1"/>
          <a:endParaRPr lang="he-IL"/>
        </a:p>
      </dgm:t>
    </dgm:pt>
    <dgm:pt modelId="{96B66D42-C218-4B61-AD7F-3036A4C10FC0}" type="pres">
      <dgm:prSet presAssocID="{AAD04487-5C00-469E-BFCC-545CFF332227}" presName="composite" presStyleCnt="0"/>
      <dgm:spPr/>
    </dgm:pt>
    <dgm:pt modelId="{DCE7B81D-7DBD-400A-BA34-392816B91DCC}" type="pres">
      <dgm:prSet presAssocID="{AAD04487-5C00-469E-BFCC-545CFF332227}" presName="Parent1" presStyleLbl="node1" presStyleIdx="0" presStyleCnt="10" custLinFactX="5182" custLinFactY="69103" custLinFactNeighborX="100000" custLinFactNeighborY="100000">
        <dgm:presLayoutVars>
          <dgm:chMax val="1"/>
          <dgm:chPref val="1"/>
          <dgm:bulletEnabled val="1"/>
        </dgm:presLayoutVars>
      </dgm:prSet>
      <dgm:spPr/>
      <dgm:t>
        <a:bodyPr/>
        <a:lstStyle/>
        <a:p>
          <a:pPr rtl="1"/>
          <a:endParaRPr lang="he-IL"/>
        </a:p>
      </dgm:t>
    </dgm:pt>
    <dgm:pt modelId="{F479F434-A062-4C0B-918F-9870F8E30DA8}" type="pres">
      <dgm:prSet presAssocID="{AAD04487-5C00-469E-BFCC-545CFF332227}" presName="Childtext1" presStyleLbl="revTx" presStyleIdx="0" presStyleCnt="5">
        <dgm:presLayoutVars>
          <dgm:chMax val="0"/>
          <dgm:chPref val="0"/>
          <dgm:bulletEnabled val="1"/>
        </dgm:presLayoutVars>
      </dgm:prSet>
      <dgm:spPr/>
    </dgm:pt>
    <dgm:pt modelId="{9DFAB531-6259-4327-8C63-4A1473EB115F}" type="pres">
      <dgm:prSet presAssocID="{AAD04487-5C00-469E-BFCC-545CFF332227}" presName="BalanceSpacing" presStyleCnt="0"/>
      <dgm:spPr/>
    </dgm:pt>
    <dgm:pt modelId="{1CC6E360-0634-444E-83D5-9F168D6DCCA0}" type="pres">
      <dgm:prSet presAssocID="{AAD04487-5C00-469E-BFCC-545CFF332227}" presName="BalanceSpacing1" presStyleCnt="0"/>
      <dgm:spPr/>
    </dgm:pt>
    <dgm:pt modelId="{5112FD47-7F07-4B6B-9A25-56D00F9DA075}" type="pres">
      <dgm:prSet presAssocID="{4DE31EEC-C0A8-4473-9884-7A2EAB6961B3}" presName="Accent1Text" presStyleLbl="node1" presStyleIdx="1" presStyleCnt="10" custLinFactX="100000" custLinFactY="100000" custLinFactNeighborX="170798" custLinFactNeighborY="154773"/>
      <dgm:spPr/>
      <dgm:t>
        <a:bodyPr/>
        <a:lstStyle/>
        <a:p>
          <a:pPr rtl="1"/>
          <a:endParaRPr lang="he-IL"/>
        </a:p>
      </dgm:t>
    </dgm:pt>
    <dgm:pt modelId="{7F799B6B-2CF7-43F2-8BF3-B4DA8A9D55EC}" type="pres">
      <dgm:prSet presAssocID="{4DE31EEC-C0A8-4473-9884-7A2EAB6961B3}" presName="spaceBetweenRectangles" presStyleCnt="0"/>
      <dgm:spPr/>
    </dgm:pt>
    <dgm:pt modelId="{035E2017-B8FD-4530-A58A-3EC4564AC206}" type="pres">
      <dgm:prSet presAssocID="{AEB3A7DE-E07E-45AB-ABB9-7B0C9C859D26}" presName="composite" presStyleCnt="0"/>
      <dgm:spPr/>
    </dgm:pt>
    <dgm:pt modelId="{8BAD05EC-5F80-4F9C-8909-656BC378D7E9}" type="pres">
      <dgm:prSet presAssocID="{AEB3A7DE-E07E-45AB-ABB9-7B0C9C859D26}" presName="Parent1" presStyleLbl="node1" presStyleIdx="2" presStyleCnt="10" custLinFactNeighborY="0">
        <dgm:presLayoutVars>
          <dgm:chMax val="1"/>
          <dgm:chPref val="1"/>
          <dgm:bulletEnabled val="1"/>
        </dgm:presLayoutVars>
      </dgm:prSet>
      <dgm:spPr/>
      <dgm:t>
        <a:bodyPr/>
        <a:lstStyle/>
        <a:p>
          <a:pPr rtl="1"/>
          <a:endParaRPr lang="he-IL"/>
        </a:p>
      </dgm:t>
    </dgm:pt>
    <dgm:pt modelId="{0F4D767A-E02A-4DA0-9757-D60987578C23}" type="pres">
      <dgm:prSet presAssocID="{AEB3A7DE-E07E-45AB-ABB9-7B0C9C859D26}" presName="Childtext1" presStyleLbl="revTx" presStyleIdx="1" presStyleCnt="5">
        <dgm:presLayoutVars>
          <dgm:chMax val="0"/>
          <dgm:chPref val="0"/>
          <dgm:bulletEnabled val="1"/>
        </dgm:presLayoutVars>
      </dgm:prSet>
      <dgm:spPr/>
    </dgm:pt>
    <dgm:pt modelId="{6E9237B6-606E-40D0-93A5-FE573291CF91}" type="pres">
      <dgm:prSet presAssocID="{AEB3A7DE-E07E-45AB-ABB9-7B0C9C859D26}" presName="BalanceSpacing" presStyleCnt="0"/>
      <dgm:spPr/>
    </dgm:pt>
    <dgm:pt modelId="{B29A459B-20B2-4D93-AB2F-3D65A08CF9B3}" type="pres">
      <dgm:prSet presAssocID="{AEB3A7DE-E07E-45AB-ABB9-7B0C9C859D26}" presName="BalanceSpacing1" presStyleCnt="0"/>
      <dgm:spPr/>
    </dgm:pt>
    <dgm:pt modelId="{D440B942-04DA-439E-B000-7FF77BFAF52A}" type="pres">
      <dgm:prSet presAssocID="{38551D06-2307-4A94-94C2-D100A3ECB43E}" presName="Accent1Text" presStyleLbl="node1" presStyleIdx="3" presStyleCnt="10" custLinFactNeighborX="-43" custLinFactNeighborY="-126"/>
      <dgm:spPr/>
      <dgm:t>
        <a:bodyPr/>
        <a:lstStyle/>
        <a:p>
          <a:pPr rtl="1"/>
          <a:endParaRPr lang="he-IL"/>
        </a:p>
      </dgm:t>
    </dgm:pt>
    <dgm:pt modelId="{FBE935CB-470B-439F-8A8C-A31D18E280FD}" type="pres">
      <dgm:prSet presAssocID="{38551D06-2307-4A94-94C2-D100A3ECB43E}" presName="spaceBetweenRectangles" presStyleCnt="0"/>
      <dgm:spPr/>
    </dgm:pt>
    <dgm:pt modelId="{32C8766A-E688-4083-9FE4-C1AE419949BE}" type="pres">
      <dgm:prSet presAssocID="{FCFF9E20-5850-4171-96CB-0206A95FD511}" presName="composite" presStyleCnt="0"/>
      <dgm:spPr/>
    </dgm:pt>
    <dgm:pt modelId="{AD84930E-D2A3-4986-8E36-527DF6E05FC9}" type="pres">
      <dgm:prSet presAssocID="{FCFF9E20-5850-4171-96CB-0206A95FD511}" presName="Parent1" presStyleLbl="node1" presStyleIdx="4" presStyleCnt="10">
        <dgm:presLayoutVars>
          <dgm:chMax val="1"/>
          <dgm:chPref val="1"/>
          <dgm:bulletEnabled val="1"/>
        </dgm:presLayoutVars>
      </dgm:prSet>
      <dgm:spPr/>
      <dgm:t>
        <a:bodyPr/>
        <a:lstStyle/>
        <a:p>
          <a:pPr rtl="1"/>
          <a:endParaRPr lang="he-IL"/>
        </a:p>
      </dgm:t>
    </dgm:pt>
    <dgm:pt modelId="{01581980-0DC6-4796-84DD-203453022FAA}" type="pres">
      <dgm:prSet presAssocID="{FCFF9E20-5850-4171-96CB-0206A95FD511}" presName="Childtext1" presStyleLbl="revTx" presStyleIdx="2" presStyleCnt="5">
        <dgm:presLayoutVars>
          <dgm:chMax val="0"/>
          <dgm:chPref val="0"/>
          <dgm:bulletEnabled val="1"/>
        </dgm:presLayoutVars>
      </dgm:prSet>
      <dgm:spPr/>
    </dgm:pt>
    <dgm:pt modelId="{6B3BA1EB-2988-45B7-8939-5857E9546DFD}" type="pres">
      <dgm:prSet presAssocID="{FCFF9E20-5850-4171-96CB-0206A95FD511}" presName="BalanceSpacing" presStyleCnt="0"/>
      <dgm:spPr/>
    </dgm:pt>
    <dgm:pt modelId="{89836D04-A97A-4932-AEDA-5B63D08F386E}" type="pres">
      <dgm:prSet presAssocID="{FCFF9E20-5850-4171-96CB-0206A95FD511}" presName="BalanceSpacing1" presStyleCnt="0"/>
      <dgm:spPr/>
    </dgm:pt>
    <dgm:pt modelId="{D94D666C-4521-45A7-BFEF-2CBFA5C4DB4C}" type="pres">
      <dgm:prSet presAssocID="{06C8C55F-83C1-48F2-B765-74F04D801A39}" presName="Accent1Text" presStyleLbl="node1" presStyleIdx="5" presStyleCnt="10"/>
      <dgm:spPr/>
      <dgm:t>
        <a:bodyPr/>
        <a:lstStyle/>
        <a:p>
          <a:pPr rtl="1"/>
          <a:endParaRPr lang="he-IL"/>
        </a:p>
      </dgm:t>
    </dgm:pt>
    <dgm:pt modelId="{6AF352F0-896C-4538-A998-4F49C27753F7}" type="pres">
      <dgm:prSet presAssocID="{06C8C55F-83C1-48F2-B765-74F04D801A39}" presName="spaceBetweenRectangles" presStyleCnt="0"/>
      <dgm:spPr/>
    </dgm:pt>
    <dgm:pt modelId="{D787F80F-6A82-4786-A320-D100AC0D9239}" type="pres">
      <dgm:prSet presAssocID="{1F0753FA-A088-4B57-B890-44DAFE283992}" presName="composite" presStyleCnt="0"/>
      <dgm:spPr/>
    </dgm:pt>
    <dgm:pt modelId="{73B73AEA-75AD-4E6A-A8D2-36FEF0A1E7A2}" type="pres">
      <dgm:prSet presAssocID="{1F0753FA-A088-4B57-B890-44DAFE283992}" presName="Parent1" presStyleLbl="node1" presStyleIdx="6" presStyleCnt="10">
        <dgm:presLayoutVars>
          <dgm:chMax val="1"/>
          <dgm:chPref val="1"/>
          <dgm:bulletEnabled val="1"/>
        </dgm:presLayoutVars>
      </dgm:prSet>
      <dgm:spPr/>
      <dgm:t>
        <a:bodyPr/>
        <a:lstStyle/>
        <a:p>
          <a:pPr rtl="1"/>
          <a:endParaRPr lang="he-IL"/>
        </a:p>
      </dgm:t>
    </dgm:pt>
    <dgm:pt modelId="{D8AF6230-CD5A-4FA0-AF27-CDD669343580}" type="pres">
      <dgm:prSet presAssocID="{1F0753FA-A088-4B57-B890-44DAFE283992}" presName="Childtext1" presStyleLbl="revTx" presStyleIdx="3" presStyleCnt="5">
        <dgm:presLayoutVars>
          <dgm:chMax val="0"/>
          <dgm:chPref val="0"/>
          <dgm:bulletEnabled val="1"/>
        </dgm:presLayoutVars>
      </dgm:prSet>
      <dgm:spPr/>
    </dgm:pt>
    <dgm:pt modelId="{D6F65CD4-C7E3-4E2D-B27A-6F08C59186E9}" type="pres">
      <dgm:prSet presAssocID="{1F0753FA-A088-4B57-B890-44DAFE283992}" presName="BalanceSpacing" presStyleCnt="0"/>
      <dgm:spPr/>
    </dgm:pt>
    <dgm:pt modelId="{714F4040-A17A-4FDB-A53B-B9B0DA3AA8DC}" type="pres">
      <dgm:prSet presAssocID="{1F0753FA-A088-4B57-B890-44DAFE283992}" presName="BalanceSpacing1" presStyleCnt="0"/>
      <dgm:spPr/>
    </dgm:pt>
    <dgm:pt modelId="{C7E18AA1-7F53-4168-98AA-070DB9786913}" type="pres">
      <dgm:prSet presAssocID="{CA52C4B3-3711-4741-B2E4-3B3BF57E17EE}" presName="Accent1Text" presStyleLbl="node1" presStyleIdx="7" presStyleCnt="10"/>
      <dgm:spPr/>
      <dgm:t>
        <a:bodyPr/>
        <a:lstStyle/>
        <a:p>
          <a:pPr rtl="1"/>
          <a:endParaRPr lang="he-IL"/>
        </a:p>
      </dgm:t>
    </dgm:pt>
    <dgm:pt modelId="{B8A09CE2-E288-4FF3-9C3A-172ABDD35642}" type="pres">
      <dgm:prSet presAssocID="{CA52C4B3-3711-4741-B2E4-3B3BF57E17EE}" presName="spaceBetweenRectangles" presStyleCnt="0"/>
      <dgm:spPr/>
    </dgm:pt>
    <dgm:pt modelId="{19374CF6-20AB-4778-BB28-E5090AD0B70D}" type="pres">
      <dgm:prSet presAssocID="{5BE3105A-43BC-4770-BAF2-521F8B93E657}" presName="composite" presStyleCnt="0"/>
      <dgm:spPr/>
    </dgm:pt>
    <dgm:pt modelId="{563CC70C-BA2A-4B6D-A4AB-2B2D9EE160F1}" type="pres">
      <dgm:prSet presAssocID="{5BE3105A-43BC-4770-BAF2-521F8B93E657}" presName="Parent1" presStyleLbl="node1" presStyleIdx="8" presStyleCnt="10" custLinFactX="100000" custLinFactY="-70417" custLinFactNeighborX="112662" custLinFactNeighborY="-100000">
        <dgm:presLayoutVars>
          <dgm:chMax val="1"/>
          <dgm:chPref val="1"/>
          <dgm:bulletEnabled val="1"/>
        </dgm:presLayoutVars>
      </dgm:prSet>
      <dgm:spPr/>
      <dgm:t>
        <a:bodyPr/>
        <a:lstStyle/>
        <a:p>
          <a:pPr rtl="1"/>
          <a:endParaRPr lang="he-IL"/>
        </a:p>
      </dgm:t>
    </dgm:pt>
    <dgm:pt modelId="{80CFA59C-3647-41FE-9627-325D3BDA6A48}" type="pres">
      <dgm:prSet presAssocID="{5BE3105A-43BC-4770-BAF2-521F8B93E657}" presName="Childtext1" presStyleLbl="revTx" presStyleIdx="4" presStyleCnt="5">
        <dgm:presLayoutVars>
          <dgm:chMax val="0"/>
          <dgm:chPref val="0"/>
          <dgm:bulletEnabled val="1"/>
        </dgm:presLayoutVars>
      </dgm:prSet>
      <dgm:spPr/>
    </dgm:pt>
    <dgm:pt modelId="{83824B14-F417-4366-B0F5-91D7097A625B}" type="pres">
      <dgm:prSet presAssocID="{5BE3105A-43BC-4770-BAF2-521F8B93E657}" presName="BalanceSpacing" presStyleCnt="0"/>
      <dgm:spPr/>
    </dgm:pt>
    <dgm:pt modelId="{2CABA07A-133D-4EE5-8A44-938C02ACD311}" type="pres">
      <dgm:prSet presAssocID="{5BE3105A-43BC-4770-BAF2-521F8B93E657}" presName="BalanceSpacing1" presStyleCnt="0"/>
      <dgm:spPr/>
    </dgm:pt>
    <dgm:pt modelId="{B9CEB78B-ED8B-4637-8706-90D3FB4761EF}" type="pres">
      <dgm:prSet presAssocID="{25598F33-98CB-4CCE-8D5F-D62766BBAA91}" presName="Accent1Text" presStyleLbl="node1" presStyleIdx="9" presStyleCnt="10" custLinFactNeighborX="-52632" custLinFactNeighborY="-83584"/>
      <dgm:spPr/>
      <dgm:t>
        <a:bodyPr/>
        <a:lstStyle/>
        <a:p>
          <a:pPr rtl="1"/>
          <a:endParaRPr lang="he-IL"/>
        </a:p>
      </dgm:t>
    </dgm:pt>
  </dgm:ptLst>
  <dgm:cxnLst>
    <dgm:cxn modelId="{176E297D-10CD-46F7-B1E4-C589AB94F7F0}" srcId="{3B89C8D0-4696-467C-88F7-6DD2BD7DE9BF}" destId="{FCFF9E20-5850-4171-96CB-0206A95FD511}" srcOrd="2" destOrd="0" parTransId="{983F70A0-1366-4560-9E0F-393EB6207647}" sibTransId="{06C8C55F-83C1-48F2-B765-74F04D801A39}"/>
    <dgm:cxn modelId="{C1100009-3120-4AEC-A0AC-1CC2BADA8F1A}" type="presOf" srcId="{38551D06-2307-4A94-94C2-D100A3ECB43E}" destId="{D440B942-04DA-439E-B000-7FF77BFAF52A}" srcOrd="0" destOrd="0" presId="urn:microsoft.com/office/officeart/2008/layout/AlternatingHexagons"/>
    <dgm:cxn modelId="{5ED9C625-467D-41FF-B0E6-726D4DA3FBB5}" srcId="{3B89C8D0-4696-467C-88F7-6DD2BD7DE9BF}" destId="{1F0753FA-A088-4B57-B890-44DAFE283992}" srcOrd="3" destOrd="0" parTransId="{F917CB05-FEBD-4881-A280-DECD89CB6F91}" sibTransId="{CA52C4B3-3711-4741-B2E4-3B3BF57E17EE}"/>
    <dgm:cxn modelId="{4960D8BA-D0B3-45B2-9150-0994663340D4}" type="presOf" srcId="{5BE3105A-43BC-4770-BAF2-521F8B93E657}" destId="{563CC70C-BA2A-4B6D-A4AB-2B2D9EE160F1}" srcOrd="0" destOrd="0" presId="urn:microsoft.com/office/officeart/2008/layout/AlternatingHexagons"/>
    <dgm:cxn modelId="{CEB43EA8-C205-40E4-A65D-3E19FE98EA2D}" type="presOf" srcId="{3B89C8D0-4696-467C-88F7-6DD2BD7DE9BF}" destId="{F3B88F14-60E0-41E7-B49E-3A34D1380F55}" srcOrd="0" destOrd="0" presId="urn:microsoft.com/office/officeart/2008/layout/AlternatingHexagons"/>
    <dgm:cxn modelId="{E31E5ECD-3CF7-4CD6-B173-3A7B71B9B589}" type="presOf" srcId="{AAD04487-5C00-469E-BFCC-545CFF332227}" destId="{DCE7B81D-7DBD-400A-BA34-392816B91DCC}" srcOrd="0" destOrd="0" presId="urn:microsoft.com/office/officeart/2008/layout/AlternatingHexagons"/>
    <dgm:cxn modelId="{1F7EB028-4275-4C95-95C3-2CBAD36BF0FA}" type="presOf" srcId="{FCFF9E20-5850-4171-96CB-0206A95FD511}" destId="{AD84930E-D2A3-4986-8E36-527DF6E05FC9}" srcOrd="0" destOrd="0" presId="urn:microsoft.com/office/officeart/2008/layout/AlternatingHexagons"/>
    <dgm:cxn modelId="{D4668D38-36D0-4046-B17C-DC29E9274A3B}" type="presOf" srcId="{25598F33-98CB-4CCE-8D5F-D62766BBAA91}" destId="{B9CEB78B-ED8B-4637-8706-90D3FB4761EF}" srcOrd="0" destOrd="0" presId="urn:microsoft.com/office/officeart/2008/layout/AlternatingHexagons"/>
    <dgm:cxn modelId="{087F82EE-F658-41A5-97BA-40C5203BA527}" srcId="{3B89C8D0-4696-467C-88F7-6DD2BD7DE9BF}" destId="{AAD04487-5C00-469E-BFCC-545CFF332227}" srcOrd="0" destOrd="0" parTransId="{6CDDE224-F765-455A-8209-230B7B792104}" sibTransId="{4DE31EEC-C0A8-4473-9884-7A2EAB6961B3}"/>
    <dgm:cxn modelId="{BE75BAC5-D616-48E3-9701-14F47887D644}" type="presOf" srcId="{06C8C55F-83C1-48F2-B765-74F04D801A39}" destId="{D94D666C-4521-45A7-BFEF-2CBFA5C4DB4C}" srcOrd="0" destOrd="0" presId="urn:microsoft.com/office/officeart/2008/layout/AlternatingHexagons"/>
    <dgm:cxn modelId="{363591F0-A475-47F1-A528-BF9F21C83832}" type="presOf" srcId="{AEB3A7DE-E07E-45AB-ABB9-7B0C9C859D26}" destId="{8BAD05EC-5F80-4F9C-8909-656BC378D7E9}" srcOrd="0" destOrd="0" presId="urn:microsoft.com/office/officeart/2008/layout/AlternatingHexagons"/>
    <dgm:cxn modelId="{59152D2F-CC8D-40D3-9A14-00F54ED27CF3}" type="presOf" srcId="{CA52C4B3-3711-4741-B2E4-3B3BF57E17EE}" destId="{C7E18AA1-7F53-4168-98AA-070DB9786913}" srcOrd="0" destOrd="0" presId="urn:microsoft.com/office/officeart/2008/layout/AlternatingHexagons"/>
    <dgm:cxn modelId="{1E26ED16-937E-455A-A627-193A631FEBF6}" srcId="{3B89C8D0-4696-467C-88F7-6DD2BD7DE9BF}" destId="{5BE3105A-43BC-4770-BAF2-521F8B93E657}" srcOrd="4" destOrd="0" parTransId="{BD361801-1820-4949-8E6B-C1C912491434}" sibTransId="{25598F33-98CB-4CCE-8D5F-D62766BBAA91}"/>
    <dgm:cxn modelId="{0FFBFA1D-D7B1-451F-A1E5-BEA821EBAE71}" srcId="{3B89C8D0-4696-467C-88F7-6DD2BD7DE9BF}" destId="{AEB3A7DE-E07E-45AB-ABB9-7B0C9C859D26}" srcOrd="1" destOrd="0" parTransId="{9D1AAD76-BE42-4F03-B2CC-259E5FF91238}" sibTransId="{38551D06-2307-4A94-94C2-D100A3ECB43E}"/>
    <dgm:cxn modelId="{0CE96A8E-3425-446A-98C7-7275B7181BF6}" type="presOf" srcId="{1F0753FA-A088-4B57-B890-44DAFE283992}" destId="{73B73AEA-75AD-4E6A-A8D2-36FEF0A1E7A2}" srcOrd="0" destOrd="0" presId="urn:microsoft.com/office/officeart/2008/layout/AlternatingHexagons"/>
    <dgm:cxn modelId="{A64940BE-8C9C-4E30-B01E-23B6B0FB3AE0}" type="presOf" srcId="{4DE31EEC-C0A8-4473-9884-7A2EAB6961B3}" destId="{5112FD47-7F07-4B6B-9A25-56D00F9DA075}" srcOrd="0" destOrd="0" presId="urn:microsoft.com/office/officeart/2008/layout/AlternatingHexagons"/>
    <dgm:cxn modelId="{AE250FAA-BF64-4E06-89AA-12F918BD1D03}" type="presParOf" srcId="{F3B88F14-60E0-41E7-B49E-3A34D1380F55}" destId="{96B66D42-C218-4B61-AD7F-3036A4C10FC0}" srcOrd="0" destOrd="0" presId="urn:microsoft.com/office/officeart/2008/layout/AlternatingHexagons"/>
    <dgm:cxn modelId="{92F5631B-A370-49D4-9BFA-F5A608EF1FC9}" type="presParOf" srcId="{96B66D42-C218-4B61-AD7F-3036A4C10FC0}" destId="{DCE7B81D-7DBD-400A-BA34-392816B91DCC}" srcOrd="0" destOrd="0" presId="urn:microsoft.com/office/officeart/2008/layout/AlternatingHexagons"/>
    <dgm:cxn modelId="{AD989472-5036-4442-B4DB-A890BC1CC453}" type="presParOf" srcId="{96B66D42-C218-4B61-AD7F-3036A4C10FC0}" destId="{F479F434-A062-4C0B-918F-9870F8E30DA8}" srcOrd="1" destOrd="0" presId="urn:microsoft.com/office/officeart/2008/layout/AlternatingHexagons"/>
    <dgm:cxn modelId="{475295AA-081C-4B6B-8D99-376EC75E5ECE}" type="presParOf" srcId="{96B66D42-C218-4B61-AD7F-3036A4C10FC0}" destId="{9DFAB531-6259-4327-8C63-4A1473EB115F}" srcOrd="2" destOrd="0" presId="urn:microsoft.com/office/officeart/2008/layout/AlternatingHexagons"/>
    <dgm:cxn modelId="{DBE18D70-5CF5-4F2F-B636-A03F0F17103F}" type="presParOf" srcId="{96B66D42-C218-4B61-AD7F-3036A4C10FC0}" destId="{1CC6E360-0634-444E-83D5-9F168D6DCCA0}" srcOrd="3" destOrd="0" presId="urn:microsoft.com/office/officeart/2008/layout/AlternatingHexagons"/>
    <dgm:cxn modelId="{717FC14B-9BF0-4DE7-9F7C-51B0EA239AB0}" type="presParOf" srcId="{96B66D42-C218-4B61-AD7F-3036A4C10FC0}" destId="{5112FD47-7F07-4B6B-9A25-56D00F9DA075}" srcOrd="4" destOrd="0" presId="urn:microsoft.com/office/officeart/2008/layout/AlternatingHexagons"/>
    <dgm:cxn modelId="{8CDA8D3F-B918-438D-91C8-F819D3A58DC7}" type="presParOf" srcId="{F3B88F14-60E0-41E7-B49E-3A34D1380F55}" destId="{7F799B6B-2CF7-43F2-8BF3-B4DA8A9D55EC}" srcOrd="1" destOrd="0" presId="urn:microsoft.com/office/officeart/2008/layout/AlternatingHexagons"/>
    <dgm:cxn modelId="{31FEC102-37F0-4BEF-95D8-2BF02CF9C15A}" type="presParOf" srcId="{F3B88F14-60E0-41E7-B49E-3A34D1380F55}" destId="{035E2017-B8FD-4530-A58A-3EC4564AC206}" srcOrd="2" destOrd="0" presId="urn:microsoft.com/office/officeart/2008/layout/AlternatingHexagons"/>
    <dgm:cxn modelId="{40628BFC-CD3F-430D-961B-CC870EAEF86A}" type="presParOf" srcId="{035E2017-B8FD-4530-A58A-3EC4564AC206}" destId="{8BAD05EC-5F80-4F9C-8909-656BC378D7E9}" srcOrd="0" destOrd="0" presId="urn:microsoft.com/office/officeart/2008/layout/AlternatingHexagons"/>
    <dgm:cxn modelId="{0281EC2C-8244-4404-AA02-A9611BEF8DAF}" type="presParOf" srcId="{035E2017-B8FD-4530-A58A-3EC4564AC206}" destId="{0F4D767A-E02A-4DA0-9757-D60987578C23}" srcOrd="1" destOrd="0" presId="urn:microsoft.com/office/officeart/2008/layout/AlternatingHexagons"/>
    <dgm:cxn modelId="{77B05C52-21EA-4BC5-AC0B-DD07C660B17D}" type="presParOf" srcId="{035E2017-B8FD-4530-A58A-3EC4564AC206}" destId="{6E9237B6-606E-40D0-93A5-FE573291CF91}" srcOrd="2" destOrd="0" presId="urn:microsoft.com/office/officeart/2008/layout/AlternatingHexagons"/>
    <dgm:cxn modelId="{D3FDA81D-EDE5-485C-BA47-5129AA8497FD}" type="presParOf" srcId="{035E2017-B8FD-4530-A58A-3EC4564AC206}" destId="{B29A459B-20B2-4D93-AB2F-3D65A08CF9B3}" srcOrd="3" destOrd="0" presId="urn:microsoft.com/office/officeart/2008/layout/AlternatingHexagons"/>
    <dgm:cxn modelId="{EEADAB9D-98A5-407F-9CF7-867DA9D0045E}" type="presParOf" srcId="{035E2017-B8FD-4530-A58A-3EC4564AC206}" destId="{D440B942-04DA-439E-B000-7FF77BFAF52A}" srcOrd="4" destOrd="0" presId="urn:microsoft.com/office/officeart/2008/layout/AlternatingHexagons"/>
    <dgm:cxn modelId="{59EDD24D-EDDF-4EAD-A7A5-BEC9A4F93C2C}" type="presParOf" srcId="{F3B88F14-60E0-41E7-B49E-3A34D1380F55}" destId="{FBE935CB-470B-439F-8A8C-A31D18E280FD}" srcOrd="3" destOrd="0" presId="urn:microsoft.com/office/officeart/2008/layout/AlternatingHexagons"/>
    <dgm:cxn modelId="{AA1F5832-6CDD-485B-BC80-81D82B191DD4}" type="presParOf" srcId="{F3B88F14-60E0-41E7-B49E-3A34D1380F55}" destId="{32C8766A-E688-4083-9FE4-C1AE419949BE}" srcOrd="4" destOrd="0" presId="urn:microsoft.com/office/officeart/2008/layout/AlternatingHexagons"/>
    <dgm:cxn modelId="{05EF2E92-8D30-40D2-B35A-799838858504}" type="presParOf" srcId="{32C8766A-E688-4083-9FE4-C1AE419949BE}" destId="{AD84930E-D2A3-4986-8E36-527DF6E05FC9}" srcOrd="0" destOrd="0" presId="urn:microsoft.com/office/officeart/2008/layout/AlternatingHexagons"/>
    <dgm:cxn modelId="{A2836842-D13D-4B5E-BC47-554CD18ED0DB}" type="presParOf" srcId="{32C8766A-E688-4083-9FE4-C1AE419949BE}" destId="{01581980-0DC6-4796-84DD-203453022FAA}" srcOrd="1" destOrd="0" presId="urn:microsoft.com/office/officeart/2008/layout/AlternatingHexagons"/>
    <dgm:cxn modelId="{B85BFDBC-4491-4CB8-9DC6-F9FBCAB91219}" type="presParOf" srcId="{32C8766A-E688-4083-9FE4-C1AE419949BE}" destId="{6B3BA1EB-2988-45B7-8939-5857E9546DFD}" srcOrd="2" destOrd="0" presId="urn:microsoft.com/office/officeart/2008/layout/AlternatingHexagons"/>
    <dgm:cxn modelId="{3755A462-288F-4588-9DC8-6844F202D7BC}" type="presParOf" srcId="{32C8766A-E688-4083-9FE4-C1AE419949BE}" destId="{89836D04-A97A-4932-AEDA-5B63D08F386E}" srcOrd="3" destOrd="0" presId="urn:microsoft.com/office/officeart/2008/layout/AlternatingHexagons"/>
    <dgm:cxn modelId="{423449F1-DDC9-4989-A656-0DE6B67AB4DB}" type="presParOf" srcId="{32C8766A-E688-4083-9FE4-C1AE419949BE}" destId="{D94D666C-4521-45A7-BFEF-2CBFA5C4DB4C}" srcOrd="4" destOrd="0" presId="urn:microsoft.com/office/officeart/2008/layout/AlternatingHexagons"/>
    <dgm:cxn modelId="{C8B12FC6-C7AF-4140-B457-96AC56C73E4B}" type="presParOf" srcId="{F3B88F14-60E0-41E7-B49E-3A34D1380F55}" destId="{6AF352F0-896C-4538-A998-4F49C27753F7}" srcOrd="5" destOrd="0" presId="urn:microsoft.com/office/officeart/2008/layout/AlternatingHexagons"/>
    <dgm:cxn modelId="{99C5F0C5-0A17-45BB-AF78-701B4D95291F}" type="presParOf" srcId="{F3B88F14-60E0-41E7-B49E-3A34D1380F55}" destId="{D787F80F-6A82-4786-A320-D100AC0D9239}" srcOrd="6" destOrd="0" presId="urn:microsoft.com/office/officeart/2008/layout/AlternatingHexagons"/>
    <dgm:cxn modelId="{D46B8CD2-DF60-4B48-AE79-C7E395D8AC8F}" type="presParOf" srcId="{D787F80F-6A82-4786-A320-D100AC0D9239}" destId="{73B73AEA-75AD-4E6A-A8D2-36FEF0A1E7A2}" srcOrd="0" destOrd="0" presId="urn:microsoft.com/office/officeart/2008/layout/AlternatingHexagons"/>
    <dgm:cxn modelId="{9E6506E8-A76D-4A9A-90D9-C404B8E95894}" type="presParOf" srcId="{D787F80F-6A82-4786-A320-D100AC0D9239}" destId="{D8AF6230-CD5A-4FA0-AF27-CDD669343580}" srcOrd="1" destOrd="0" presId="urn:microsoft.com/office/officeart/2008/layout/AlternatingHexagons"/>
    <dgm:cxn modelId="{6C1875C1-E1A2-4F70-982A-50BF1CC789E5}" type="presParOf" srcId="{D787F80F-6A82-4786-A320-D100AC0D9239}" destId="{D6F65CD4-C7E3-4E2D-B27A-6F08C59186E9}" srcOrd="2" destOrd="0" presId="urn:microsoft.com/office/officeart/2008/layout/AlternatingHexagons"/>
    <dgm:cxn modelId="{2F0B35EE-F214-4ACF-A807-CBB713C7276E}" type="presParOf" srcId="{D787F80F-6A82-4786-A320-D100AC0D9239}" destId="{714F4040-A17A-4FDB-A53B-B9B0DA3AA8DC}" srcOrd="3" destOrd="0" presId="urn:microsoft.com/office/officeart/2008/layout/AlternatingHexagons"/>
    <dgm:cxn modelId="{EAD64A3E-AB9F-4A3D-928A-A3C404B453D9}" type="presParOf" srcId="{D787F80F-6A82-4786-A320-D100AC0D9239}" destId="{C7E18AA1-7F53-4168-98AA-070DB9786913}" srcOrd="4" destOrd="0" presId="urn:microsoft.com/office/officeart/2008/layout/AlternatingHexagons"/>
    <dgm:cxn modelId="{3825D1D7-B938-4A7C-A569-41DFA81A1E8E}" type="presParOf" srcId="{F3B88F14-60E0-41E7-B49E-3A34D1380F55}" destId="{B8A09CE2-E288-4FF3-9C3A-172ABDD35642}" srcOrd="7" destOrd="0" presId="urn:microsoft.com/office/officeart/2008/layout/AlternatingHexagons"/>
    <dgm:cxn modelId="{BD8B6BC5-68A0-4EDF-A3A3-95A0D1939ABB}" type="presParOf" srcId="{F3B88F14-60E0-41E7-B49E-3A34D1380F55}" destId="{19374CF6-20AB-4778-BB28-E5090AD0B70D}" srcOrd="8" destOrd="0" presId="urn:microsoft.com/office/officeart/2008/layout/AlternatingHexagons"/>
    <dgm:cxn modelId="{A0FA545D-43B3-416E-BC4F-C61C5E7A5A70}" type="presParOf" srcId="{19374CF6-20AB-4778-BB28-E5090AD0B70D}" destId="{563CC70C-BA2A-4B6D-A4AB-2B2D9EE160F1}" srcOrd="0" destOrd="0" presId="urn:microsoft.com/office/officeart/2008/layout/AlternatingHexagons"/>
    <dgm:cxn modelId="{9A97DDAB-CA7F-4A62-890B-7C078E9E44F9}" type="presParOf" srcId="{19374CF6-20AB-4778-BB28-E5090AD0B70D}" destId="{80CFA59C-3647-41FE-9627-325D3BDA6A48}" srcOrd="1" destOrd="0" presId="urn:microsoft.com/office/officeart/2008/layout/AlternatingHexagons"/>
    <dgm:cxn modelId="{DB72248B-A729-48D8-BCD6-B519923878EB}" type="presParOf" srcId="{19374CF6-20AB-4778-BB28-E5090AD0B70D}" destId="{83824B14-F417-4366-B0F5-91D7097A625B}" srcOrd="2" destOrd="0" presId="urn:microsoft.com/office/officeart/2008/layout/AlternatingHexagons"/>
    <dgm:cxn modelId="{4AA24FF7-2C7E-4CB6-A384-C053F237EA02}" type="presParOf" srcId="{19374CF6-20AB-4778-BB28-E5090AD0B70D}" destId="{2CABA07A-133D-4EE5-8A44-938C02ACD311}" srcOrd="3" destOrd="0" presId="urn:microsoft.com/office/officeart/2008/layout/AlternatingHexagons"/>
    <dgm:cxn modelId="{F20D835B-E62F-4C0E-AE47-7A687AC590AD}" type="presParOf" srcId="{19374CF6-20AB-4778-BB28-E5090AD0B70D}" destId="{B9CEB78B-ED8B-4637-8706-90D3FB4761EF}"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B07C57-BB7E-4654-955B-4A65CA91E204}" type="doc">
      <dgm:prSet loTypeId="urn:microsoft.com/office/officeart/2005/8/layout/default" loCatId="list" qsTypeId="urn:microsoft.com/office/officeart/2005/8/quickstyle/simple1" qsCatId="simple" csTypeId="urn:microsoft.com/office/officeart/2005/8/colors/accent1_2" csCatId="accent1" phldr="1"/>
      <dgm:spPr/>
      <dgm:t>
        <a:bodyPr/>
        <a:lstStyle/>
        <a:p>
          <a:pPr rtl="1"/>
          <a:endParaRPr lang="he-IL"/>
        </a:p>
      </dgm:t>
    </dgm:pt>
    <dgm:pt modelId="{18EDB538-B2DF-4D77-B948-730C3C1C0BF1}">
      <dgm:prSet phldrT="[טקסט]"/>
      <dgm:spPr/>
      <dgm:t>
        <a:bodyPr/>
        <a:lstStyle/>
        <a:p>
          <a:pPr rtl="1"/>
          <a:r>
            <a:rPr lang="he-IL" dirty="0"/>
            <a:t>זמן שיעורי הבית</a:t>
          </a:r>
        </a:p>
      </dgm:t>
    </dgm:pt>
    <dgm:pt modelId="{404A431A-6BA1-4C3A-A10B-94CF6DB7DF52}" type="parTrans" cxnId="{3DE537CA-6C42-417A-80D3-590255C7D9B2}">
      <dgm:prSet/>
      <dgm:spPr/>
      <dgm:t>
        <a:bodyPr/>
        <a:lstStyle/>
        <a:p>
          <a:pPr rtl="1"/>
          <a:endParaRPr lang="he-IL"/>
        </a:p>
      </dgm:t>
    </dgm:pt>
    <dgm:pt modelId="{57CA9E12-2D1E-4667-8A35-94D3296083F2}" type="sibTrans" cxnId="{3DE537CA-6C42-417A-80D3-590255C7D9B2}">
      <dgm:prSet/>
      <dgm:spPr/>
      <dgm:t>
        <a:bodyPr/>
        <a:lstStyle/>
        <a:p>
          <a:pPr rtl="1"/>
          <a:endParaRPr lang="he-IL"/>
        </a:p>
      </dgm:t>
    </dgm:pt>
    <dgm:pt modelId="{FD4300F9-C792-472C-A416-8C602FB9AD06}">
      <dgm:prSet phldrT="[טקסט]"/>
      <dgm:spPr/>
      <dgm:t>
        <a:bodyPr/>
        <a:lstStyle/>
        <a:p>
          <a:pPr rtl="1"/>
          <a:r>
            <a:rPr lang="he-IL" dirty="0"/>
            <a:t>הטמפרטורה</a:t>
          </a:r>
        </a:p>
        <a:p>
          <a:pPr rtl="1"/>
          <a:r>
            <a:rPr lang="he-IL" dirty="0"/>
            <a:t>בחדר</a:t>
          </a:r>
        </a:p>
      </dgm:t>
    </dgm:pt>
    <dgm:pt modelId="{C4116F41-A859-43F8-991A-84E8FE1E6958}" type="parTrans" cxnId="{A6F8A1B0-83E0-4C77-8463-B00099D22B83}">
      <dgm:prSet/>
      <dgm:spPr/>
      <dgm:t>
        <a:bodyPr/>
        <a:lstStyle/>
        <a:p>
          <a:pPr rtl="1"/>
          <a:endParaRPr lang="he-IL"/>
        </a:p>
      </dgm:t>
    </dgm:pt>
    <dgm:pt modelId="{3DA5C435-7F5E-4146-97E3-921FCC8C6ED1}" type="sibTrans" cxnId="{A6F8A1B0-83E0-4C77-8463-B00099D22B83}">
      <dgm:prSet/>
      <dgm:spPr/>
      <dgm:t>
        <a:bodyPr/>
        <a:lstStyle/>
        <a:p>
          <a:pPr rtl="1"/>
          <a:endParaRPr lang="he-IL"/>
        </a:p>
      </dgm:t>
    </dgm:pt>
    <dgm:pt modelId="{C910B9A4-FBDF-4E76-ABAD-6D1C62FFA350}">
      <dgm:prSet phldrT="[טקסט]"/>
      <dgm:spPr/>
      <dgm:t>
        <a:bodyPr/>
        <a:lstStyle/>
        <a:p>
          <a:pPr rtl="1"/>
          <a:r>
            <a:rPr lang="he-IL" dirty="0"/>
            <a:t>אורך הדף</a:t>
          </a:r>
        </a:p>
      </dgm:t>
    </dgm:pt>
    <dgm:pt modelId="{2457D427-F98B-4247-97C9-FCB75F67DDEC}" type="sibTrans" cxnId="{574A904C-3BEE-4293-B829-409B47BD4116}">
      <dgm:prSet/>
      <dgm:spPr/>
      <dgm:t>
        <a:bodyPr/>
        <a:lstStyle/>
        <a:p>
          <a:pPr rtl="1"/>
          <a:endParaRPr lang="he-IL"/>
        </a:p>
      </dgm:t>
    </dgm:pt>
    <dgm:pt modelId="{AEB05443-B9BD-403D-A286-A20A442EFD7D}" type="parTrans" cxnId="{574A904C-3BEE-4293-B829-409B47BD4116}">
      <dgm:prSet/>
      <dgm:spPr/>
      <dgm:t>
        <a:bodyPr/>
        <a:lstStyle/>
        <a:p>
          <a:pPr rtl="1"/>
          <a:endParaRPr lang="he-IL"/>
        </a:p>
      </dgm:t>
    </dgm:pt>
    <dgm:pt modelId="{5FAA7245-CE6F-4DEA-AE9D-8B0092535D32}" type="pres">
      <dgm:prSet presAssocID="{D4B07C57-BB7E-4654-955B-4A65CA91E204}" presName="diagram" presStyleCnt="0">
        <dgm:presLayoutVars>
          <dgm:dir/>
          <dgm:resizeHandles val="exact"/>
        </dgm:presLayoutVars>
      </dgm:prSet>
      <dgm:spPr/>
      <dgm:t>
        <a:bodyPr/>
        <a:lstStyle/>
        <a:p>
          <a:pPr rtl="1"/>
          <a:endParaRPr lang="he-IL"/>
        </a:p>
      </dgm:t>
    </dgm:pt>
    <dgm:pt modelId="{D0DD537F-F6C2-42AD-B3BB-83D35A330AEA}" type="pres">
      <dgm:prSet presAssocID="{18EDB538-B2DF-4D77-B948-730C3C1C0BF1}" presName="node" presStyleLbl="node1" presStyleIdx="0" presStyleCnt="3" custLinFactNeighborX="-9240" custLinFactNeighborY="18">
        <dgm:presLayoutVars>
          <dgm:bulletEnabled val="1"/>
        </dgm:presLayoutVars>
      </dgm:prSet>
      <dgm:spPr/>
      <dgm:t>
        <a:bodyPr/>
        <a:lstStyle/>
        <a:p>
          <a:pPr rtl="1"/>
          <a:endParaRPr lang="he-IL"/>
        </a:p>
      </dgm:t>
    </dgm:pt>
    <dgm:pt modelId="{27E1A05F-AD60-4B90-947E-D79BA36A305B}" type="pres">
      <dgm:prSet presAssocID="{57CA9E12-2D1E-4667-8A35-94D3296083F2}" presName="sibTrans" presStyleCnt="0"/>
      <dgm:spPr/>
    </dgm:pt>
    <dgm:pt modelId="{3FD9B6C5-F52B-4C90-8D24-11FC0A7E5B09}" type="pres">
      <dgm:prSet presAssocID="{C910B9A4-FBDF-4E76-ABAD-6D1C62FFA350}" presName="node" presStyleLbl="node1" presStyleIdx="1" presStyleCnt="3" custLinFactY="100000" custLinFactNeighborX="9287" custLinFactNeighborY="114073">
        <dgm:presLayoutVars>
          <dgm:bulletEnabled val="1"/>
        </dgm:presLayoutVars>
      </dgm:prSet>
      <dgm:spPr/>
      <dgm:t>
        <a:bodyPr/>
        <a:lstStyle/>
        <a:p>
          <a:pPr rtl="1"/>
          <a:endParaRPr lang="he-IL"/>
        </a:p>
      </dgm:t>
    </dgm:pt>
    <dgm:pt modelId="{58AD672D-D0B6-4723-813D-09B9CB152791}" type="pres">
      <dgm:prSet presAssocID="{2457D427-F98B-4247-97C9-FCB75F67DDEC}" presName="sibTrans" presStyleCnt="0"/>
      <dgm:spPr/>
    </dgm:pt>
    <dgm:pt modelId="{AFF1CB07-848C-4F61-B866-8C4ED8362ECB}" type="pres">
      <dgm:prSet presAssocID="{FD4300F9-C792-472C-A416-8C602FB9AD06}" presName="node" presStyleLbl="node1" presStyleIdx="2" presStyleCnt="3" custLinFactNeighborX="21828" custLinFactNeighborY="18">
        <dgm:presLayoutVars>
          <dgm:bulletEnabled val="1"/>
        </dgm:presLayoutVars>
      </dgm:prSet>
      <dgm:spPr/>
      <dgm:t>
        <a:bodyPr/>
        <a:lstStyle/>
        <a:p>
          <a:pPr rtl="1"/>
          <a:endParaRPr lang="he-IL"/>
        </a:p>
      </dgm:t>
    </dgm:pt>
  </dgm:ptLst>
  <dgm:cxnLst>
    <dgm:cxn modelId="{B62F05AB-FFFC-45B1-85BC-3DD23696EB92}" type="presOf" srcId="{FD4300F9-C792-472C-A416-8C602FB9AD06}" destId="{AFF1CB07-848C-4F61-B866-8C4ED8362ECB}" srcOrd="0" destOrd="0" presId="urn:microsoft.com/office/officeart/2005/8/layout/default"/>
    <dgm:cxn modelId="{BC5FF829-A0C2-4D5B-A79D-C363564D6F83}" type="presOf" srcId="{18EDB538-B2DF-4D77-B948-730C3C1C0BF1}" destId="{D0DD537F-F6C2-42AD-B3BB-83D35A330AEA}" srcOrd="0" destOrd="0" presId="urn:microsoft.com/office/officeart/2005/8/layout/default"/>
    <dgm:cxn modelId="{4848BF2E-1051-45D7-8583-24BB8A6915BD}" type="presOf" srcId="{D4B07C57-BB7E-4654-955B-4A65CA91E204}" destId="{5FAA7245-CE6F-4DEA-AE9D-8B0092535D32}" srcOrd="0" destOrd="0" presId="urn:microsoft.com/office/officeart/2005/8/layout/default"/>
    <dgm:cxn modelId="{574A904C-3BEE-4293-B829-409B47BD4116}" srcId="{D4B07C57-BB7E-4654-955B-4A65CA91E204}" destId="{C910B9A4-FBDF-4E76-ABAD-6D1C62FFA350}" srcOrd="1" destOrd="0" parTransId="{AEB05443-B9BD-403D-A286-A20A442EFD7D}" sibTransId="{2457D427-F98B-4247-97C9-FCB75F67DDEC}"/>
    <dgm:cxn modelId="{A6F8A1B0-83E0-4C77-8463-B00099D22B83}" srcId="{D4B07C57-BB7E-4654-955B-4A65CA91E204}" destId="{FD4300F9-C792-472C-A416-8C602FB9AD06}" srcOrd="2" destOrd="0" parTransId="{C4116F41-A859-43F8-991A-84E8FE1E6958}" sibTransId="{3DA5C435-7F5E-4146-97E3-921FCC8C6ED1}"/>
    <dgm:cxn modelId="{618BF7C5-85F4-480D-AEC1-3E616092DE33}" type="presOf" srcId="{C910B9A4-FBDF-4E76-ABAD-6D1C62FFA350}" destId="{3FD9B6C5-F52B-4C90-8D24-11FC0A7E5B09}" srcOrd="0" destOrd="0" presId="urn:microsoft.com/office/officeart/2005/8/layout/default"/>
    <dgm:cxn modelId="{3DE537CA-6C42-417A-80D3-590255C7D9B2}" srcId="{D4B07C57-BB7E-4654-955B-4A65CA91E204}" destId="{18EDB538-B2DF-4D77-B948-730C3C1C0BF1}" srcOrd="0" destOrd="0" parTransId="{404A431A-6BA1-4C3A-A10B-94CF6DB7DF52}" sibTransId="{57CA9E12-2D1E-4667-8A35-94D3296083F2}"/>
    <dgm:cxn modelId="{1DE0D0B7-FDD6-4640-84B7-A99FC74CFCA6}" type="presParOf" srcId="{5FAA7245-CE6F-4DEA-AE9D-8B0092535D32}" destId="{D0DD537F-F6C2-42AD-B3BB-83D35A330AEA}" srcOrd="0" destOrd="0" presId="urn:microsoft.com/office/officeart/2005/8/layout/default"/>
    <dgm:cxn modelId="{53FA2B0B-E238-49C1-8372-DF100B9728A7}" type="presParOf" srcId="{5FAA7245-CE6F-4DEA-AE9D-8B0092535D32}" destId="{27E1A05F-AD60-4B90-947E-D79BA36A305B}" srcOrd="1" destOrd="0" presId="urn:microsoft.com/office/officeart/2005/8/layout/default"/>
    <dgm:cxn modelId="{237F89BF-1DDC-4606-BB8B-F5B517239B4E}" type="presParOf" srcId="{5FAA7245-CE6F-4DEA-AE9D-8B0092535D32}" destId="{3FD9B6C5-F52B-4C90-8D24-11FC0A7E5B09}" srcOrd="2" destOrd="0" presId="urn:microsoft.com/office/officeart/2005/8/layout/default"/>
    <dgm:cxn modelId="{2E9303AE-969B-46B0-B335-56F73EB0B6E0}" type="presParOf" srcId="{5FAA7245-CE6F-4DEA-AE9D-8B0092535D32}" destId="{58AD672D-D0B6-4723-813D-09B9CB152791}" srcOrd="3" destOrd="0" presId="urn:microsoft.com/office/officeart/2005/8/layout/default"/>
    <dgm:cxn modelId="{F9DCEC8B-B9BB-4A74-A299-FA2FCACB6A96}" type="presParOf" srcId="{5FAA7245-CE6F-4DEA-AE9D-8B0092535D32}" destId="{AFF1CB07-848C-4F61-B866-8C4ED8362ECB}"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B07C57-BB7E-4654-955B-4A65CA91E204}" type="doc">
      <dgm:prSet loTypeId="urn:microsoft.com/office/officeart/2005/8/layout/default" loCatId="list" qsTypeId="urn:microsoft.com/office/officeart/2005/8/quickstyle/simple1" qsCatId="simple" csTypeId="urn:microsoft.com/office/officeart/2005/8/colors/accent1_2" csCatId="accent1" phldr="1"/>
      <dgm:spPr/>
      <dgm:t>
        <a:bodyPr/>
        <a:lstStyle/>
        <a:p>
          <a:pPr rtl="1"/>
          <a:endParaRPr lang="he-IL"/>
        </a:p>
      </dgm:t>
    </dgm:pt>
    <dgm:pt modelId="{18EDB538-B2DF-4D77-B948-730C3C1C0BF1}">
      <dgm:prSet phldrT="[טקסט]"/>
      <dgm:spPr/>
      <dgm:t>
        <a:bodyPr/>
        <a:lstStyle/>
        <a:p>
          <a:pPr rtl="1"/>
          <a:r>
            <a:rPr lang="he-IL" dirty="0"/>
            <a:t>זמן שיעורי הבית</a:t>
          </a:r>
        </a:p>
      </dgm:t>
    </dgm:pt>
    <dgm:pt modelId="{404A431A-6BA1-4C3A-A10B-94CF6DB7DF52}" type="parTrans" cxnId="{3DE537CA-6C42-417A-80D3-590255C7D9B2}">
      <dgm:prSet/>
      <dgm:spPr/>
      <dgm:t>
        <a:bodyPr/>
        <a:lstStyle/>
        <a:p>
          <a:pPr rtl="1"/>
          <a:endParaRPr lang="he-IL"/>
        </a:p>
      </dgm:t>
    </dgm:pt>
    <dgm:pt modelId="{57CA9E12-2D1E-4667-8A35-94D3296083F2}" type="sibTrans" cxnId="{3DE537CA-6C42-417A-80D3-590255C7D9B2}">
      <dgm:prSet/>
      <dgm:spPr/>
      <dgm:t>
        <a:bodyPr/>
        <a:lstStyle/>
        <a:p>
          <a:pPr rtl="1"/>
          <a:endParaRPr lang="he-IL"/>
        </a:p>
      </dgm:t>
    </dgm:pt>
    <dgm:pt modelId="{FD4300F9-C792-472C-A416-8C602FB9AD06}">
      <dgm:prSet phldrT="[טקסט]"/>
      <dgm:spPr/>
      <dgm:t>
        <a:bodyPr/>
        <a:lstStyle/>
        <a:p>
          <a:pPr rtl="1"/>
          <a:r>
            <a:rPr lang="he-IL" dirty="0"/>
            <a:t>הטמפרטורה</a:t>
          </a:r>
        </a:p>
        <a:p>
          <a:pPr rtl="1"/>
          <a:r>
            <a:rPr lang="he-IL" dirty="0"/>
            <a:t>בחדר</a:t>
          </a:r>
        </a:p>
      </dgm:t>
    </dgm:pt>
    <dgm:pt modelId="{C4116F41-A859-43F8-991A-84E8FE1E6958}" type="parTrans" cxnId="{A6F8A1B0-83E0-4C77-8463-B00099D22B83}">
      <dgm:prSet/>
      <dgm:spPr/>
      <dgm:t>
        <a:bodyPr/>
        <a:lstStyle/>
        <a:p>
          <a:pPr rtl="1"/>
          <a:endParaRPr lang="he-IL"/>
        </a:p>
      </dgm:t>
    </dgm:pt>
    <dgm:pt modelId="{3DA5C435-7F5E-4146-97E3-921FCC8C6ED1}" type="sibTrans" cxnId="{A6F8A1B0-83E0-4C77-8463-B00099D22B83}">
      <dgm:prSet/>
      <dgm:spPr/>
      <dgm:t>
        <a:bodyPr/>
        <a:lstStyle/>
        <a:p>
          <a:pPr rtl="1"/>
          <a:endParaRPr lang="he-IL"/>
        </a:p>
      </dgm:t>
    </dgm:pt>
    <dgm:pt modelId="{C910B9A4-FBDF-4E76-ABAD-6D1C62FFA350}">
      <dgm:prSet phldrT="[טקסט]"/>
      <dgm:spPr/>
      <dgm:t>
        <a:bodyPr/>
        <a:lstStyle/>
        <a:p>
          <a:pPr rtl="1"/>
          <a:r>
            <a:rPr lang="he-IL" dirty="0"/>
            <a:t>אורך הדף</a:t>
          </a:r>
        </a:p>
      </dgm:t>
    </dgm:pt>
    <dgm:pt modelId="{2457D427-F98B-4247-97C9-FCB75F67DDEC}" type="sibTrans" cxnId="{574A904C-3BEE-4293-B829-409B47BD4116}">
      <dgm:prSet/>
      <dgm:spPr/>
      <dgm:t>
        <a:bodyPr/>
        <a:lstStyle/>
        <a:p>
          <a:pPr rtl="1"/>
          <a:endParaRPr lang="he-IL"/>
        </a:p>
      </dgm:t>
    </dgm:pt>
    <dgm:pt modelId="{AEB05443-B9BD-403D-A286-A20A442EFD7D}" type="parTrans" cxnId="{574A904C-3BEE-4293-B829-409B47BD4116}">
      <dgm:prSet/>
      <dgm:spPr/>
      <dgm:t>
        <a:bodyPr/>
        <a:lstStyle/>
        <a:p>
          <a:pPr rtl="1"/>
          <a:endParaRPr lang="he-IL"/>
        </a:p>
      </dgm:t>
    </dgm:pt>
    <dgm:pt modelId="{5FAA7245-CE6F-4DEA-AE9D-8B0092535D32}" type="pres">
      <dgm:prSet presAssocID="{D4B07C57-BB7E-4654-955B-4A65CA91E204}" presName="diagram" presStyleCnt="0">
        <dgm:presLayoutVars>
          <dgm:dir/>
          <dgm:resizeHandles val="exact"/>
        </dgm:presLayoutVars>
      </dgm:prSet>
      <dgm:spPr/>
      <dgm:t>
        <a:bodyPr/>
        <a:lstStyle/>
        <a:p>
          <a:pPr rtl="1"/>
          <a:endParaRPr lang="he-IL"/>
        </a:p>
      </dgm:t>
    </dgm:pt>
    <dgm:pt modelId="{D0DD537F-F6C2-42AD-B3BB-83D35A330AEA}" type="pres">
      <dgm:prSet presAssocID="{18EDB538-B2DF-4D77-B948-730C3C1C0BF1}" presName="node" presStyleLbl="node1" presStyleIdx="0" presStyleCnt="3" custLinFactNeighborX="-9240" custLinFactNeighborY="18">
        <dgm:presLayoutVars>
          <dgm:bulletEnabled val="1"/>
        </dgm:presLayoutVars>
      </dgm:prSet>
      <dgm:spPr/>
      <dgm:t>
        <a:bodyPr/>
        <a:lstStyle/>
        <a:p>
          <a:pPr rtl="1"/>
          <a:endParaRPr lang="he-IL"/>
        </a:p>
      </dgm:t>
    </dgm:pt>
    <dgm:pt modelId="{27E1A05F-AD60-4B90-947E-D79BA36A305B}" type="pres">
      <dgm:prSet presAssocID="{57CA9E12-2D1E-4667-8A35-94D3296083F2}" presName="sibTrans" presStyleCnt="0"/>
      <dgm:spPr/>
    </dgm:pt>
    <dgm:pt modelId="{3FD9B6C5-F52B-4C90-8D24-11FC0A7E5B09}" type="pres">
      <dgm:prSet presAssocID="{C910B9A4-FBDF-4E76-ABAD-6D1C62FFA350}" presName="node" presStyleLbl="node1" presStyleIdx="1" presStyleCnt="3" custLinFactY="100000" custLinFactNeighborX="9287" custLinFactNeighborY="114073">
        <dgm:presLayoutVars>
          <dgm:bulletEnabled val="1"/>
        </dgm:presLayoutVars>
      </dgm:prSet>
      <dgm:spPr/>
      <dgm:t>
        <a:bodyPr/>
        <a:lstStyle/>
        <a:p>
          <a:pPr rtl="1"/>
          <a:endParaRPr lang="he-IL"/>
        </a:p>
      </dgm:t>
    </dgm:pt>
    <dgm:pt modelId="{58AD672D-D0B6-4723-813D-09B9CB152791}" type="pres">
      <dgm:prSet presAssocID="{2457D427-F98B-4247-97C9-FCB75F67DDEC}" presName="sibTrans" presStyleCnt="0"/>
      <dgm:spPr/>
    </dgm:pt>
    <dgm:pt modelId="{AFF1CB07-848C-4F61-B866-8C4ED8362ECB}" type="pres">
      <dgm:prSet presAssocID="{FD4300F9-C792-472C-A416-8C602FB9AD06}" presName="node" presStyleLbl="node1" presStyleIdx="2" presStyleCnt="3" custLinFactNeighborX="21828" custLinFactNeighborY="18">
        <dgm:presLayoutVars>
          <dgm:bulletEnabled val="1"/>
        </dgm:presLayoutVars>
      </dgm:prSet>
      <dgm:spPr/>
      <dgm:t>
        <a:bodyPr/>
        <a:lstStyle/>
        <a:p>
          <a:pPr rtl="1"/>
          <a:endParaRPr lang="he-IL"/>
        </a:p>
      </dgm:t>
    </dgm:pt>
  </dgm:ptLst>
  <dgm:cxnLst>
    <dgm:cxn modelId="{3DE537CA-6C42-417A-80D3-590255C7D9B2}" srcId="{D4B07C57-BB7E-4654-955B-4A65CA91E204}" destId="{18EDB538-B2DF-4D77-B948-730C3C1C0BF1}" srcOrd="0" destOrd="0" parTransId="{404A431A-6BA1-4C3A-A10B-94CF6DB7DF52}" sibTransId="{57CA9E12-2D1E-4667-8A35-94D3296083F2}"/>
    <dgm:cxn modelId="{CCE41105-D861-4557-9F10-321FFE6D2C0D}" type="presOf" srcId="{FD4300F9-C792-472C-A416-8C602FB9AD06}" destId="{AFF1CB07-848C-4F61-B866-8C4ED8362ECB}" srcOrd="0" destOrd="0" presId="urn:microsoft.com/office/officeart/2005/8/layout/default"/>
    <dgm:cxn modelId="{80FD11C0-0C84-4B11-A133-F912C15CB017}" type="presOf" srcId="{D4B07C57-BB7E-4654-955B-4A65CA91E204}" destId="{5FAA7245-CE6F-4DEA-AE9D-8B0092535D32}" srcOrd="0" destOrd="0" presId="urn:microsoft.com/office/officeart/2005/8/layout/default"/>
    <dgm:cxn modelId="{A6F8A1B0-83E0-4C77-8463-B00099D22B83}" srcId="{D4B07C57-BB7E-4654-955B-4A65CA91E204}" destId="{FD4300F9-C792-472C-A416-8C602FB9AD06}" srcOrd="2" destOrd="0" parTransId="{C4116F41-A859-43F8-991A-84E8FE1E6958}" sibTransId="{3DA5C435-7F5E-4146-97E3-921FCC8C6ED1}"/>
    <dgm:cxn modelId="{574A904C-3BEE-4293-B829-409B47BD4116}" srcId="{D4B07C57-BB7E-4654-955B-4A65CA91E204}" destId="{C910B9A4-FBDF-4E76-ABAD-6D1C62FFA350}" srcOrd="1" destOrd="0" parTransId="{AEB05443-B9BD-403D-A286-A20A442EFD7D}" sibTransId="{2457D427-F98B-4247-97C9-FCB75F67DDEC}"/>
    <dgm:cxn modelId="{22E9260C-FDE9-4842-8C4E-E0221DF4421B}" type="presOf" srcId="{18EDB538-B2DF-4D77-B948-730C3C1C0BF1}" destId="{D0DD537F-F6C2-42AD-B3BB-83D35A330AEA}" srcOrd="0" destOrd="0" presId="urn:microsoft.com/office/officeart/2005/8/layout/default"/>
    <dgm:cxn modelId="{704B50FA-04C7-41B5-8383-93A08B7C85F8}" type="presOf" srcId="{C910B9A4-FBDF-4E76-ABAD-6D1C62FFA350}" destId="{3FD9B6C5-F52B-4C90-8D24-11FC0A7E5B09}" srcOrd="0" destOrd="0" presId="urn:microsoft.com/office/officeart/2005/8/layout/default"/>
    <dgm:cxn modelId="{9873ACB7-86F7-45F7-B2B6-AC8A613856A2}" type="presParOf" srcId="{5FAA7245-CE6F-4DEA-AE9D-8B0092535D32}" destId="{D0DD537F-F6C2-42AD-B3BB-83D35A330AEA}" srcOrd="0" destOrd="0" presId="urn:microsoft.com/office/officeart/2005/8/layout/default"/>
    <dgm:cxn modelId="{EED16206-787D-4C60-BF0B-CE8AB03EFD3B}" type="presParOf" srcId="{5FAA7245-CE6F-4DEA-AE9D-8B0092535D32}" destId="{27E1A05F-AD60-4B90-947E-D79BA36A305B}" srcOrd="1" destOrd="0" presId="urn:microsoft.com/office/officeart/2005/8/layout/default"/>
    <dgm:cxn modelId="{F2CA8847-19F4-47EC-9806-1D8DA54B8E02}" type="presParOf" srcId="{5FAA7245-CE6F-4DEA-AE9D-8B0092535D32}" destId="{3FD9B6C5-F52B-4C90-8D24-11FC0A7E5B09}" srcOrd="2" destOrd="0" presId="urn:microsoft.com/office/officeart/2005/8/layout/default"/>
    <dgm:cxn modelId="{8B41805F-7E97-46E9-AB0F-DB06CEA0AFFF}" type="presParOf" srcId="{5FAA7245-CE6F-4DEA-AE9D-8B0092535D32}" destId="{58AD672D-D0B6-4723-813D-09B9CB152791}" srcOrd="3" destOrd="0" presId="urn:microsoft.com/office/officeart/2005/8/layout/default"/>
    <dgm:cxn modelId="{BDA00719-7638-4FBC-B8CE-BACB255DECB0}" type="presParOf" srcId="{5FAA7245-CE6F-4DEA-AE9D-8B0092535D32}" destId="{AFF1CB07-848C-4F61-B866-8C4ED8362ECB}"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B07C57-BB7E-4654-955B-4A65CA91E204}" type="doc">
      <dgm:prSet loTypeId="urn:microsoft.com/office/officeart/2005/8/layout/default" loCatId="list" qsTypeId="urn:microsoft.com/office/officeart/2005/8/quickstyle/simple1" qsCatId="simple" csTypeId="urn:microsoft.com/office/officeart/2005/8/colors/accent1_2" csCatId="accent1" phldr="1"/>
      <dgm:spPr/>
      <dgm:t>
        <a:bodyPr/>
        <a:lstStyle/>
        <a:p>
          <a:pPr rtl="1"/>
          <a:endParaRPr lang="he-IL"/>
        </a:p>
      </dgm:t>
    </dgm:pt>
    <dgm:pt modelId="{18EDB538-B2DF-4D77-B948-730C3C1C0BF1}">
      <dgm:prSet phldrT="[טקסט]"/>
      <dgm:spPr/>
      <dgm:t>
        <a:bodyPr/>
        <a:lstStyle/>
        <a:p>
          <a:pPr rtl="1"/>
          <a:r>
            <a:rPr lang="he-IL" dirty="0"/>
            <a:t>זמן שיעורי הבית</a:t>
          </a:r>
        </a:p>
      </dgm:t>
    </dgm:pt>
    <dgm:pt modelId="{404A431A-6BA1-4C3A-A10B-94CF6DB7DF52}" type="parTrans" cxnId="{3DE537CA-6C42-417A-80D3-590255C7D9B2}">
      <dgm:prSet/>
      <dgm:spPr/>
      <dgm:t>
        <a:bodyPr/>
        <a:lstStyle/>
        <a:p>
          <a:pPr rtl="1"/>
          <a:endParaRPr lang="he-IL"/>
        </a:p>
      </dgm:t>
    </dgm:pt>
    <dgm:pt modelId="{57CA9E12-2D1E-4667-8A35-94D3296083F2}" type="sibTrans" cxnId="{3DE537CA-6C42-417A-80D3-590255C7D9B2}">
      <dgm:prSet/>
      <dgm:spPr/>
      <dgm:t>
        <a:bodyPr/>
        <a:lstStyle/>
        <a:p>
          <a:pPr rtl="1"/>
          <a:endParaRPr lang="he-IL"/>
        </a:p>
      </dgm:t>
    </dgm:pt>
    <dgm:pt modelId="{FD4300F9-C792-472C-A416-8C602FB9AD06}">
      <dgm:prSet phldrT="[טקסט]"/>
      <dgm:spPr/>
      <dgm:t>
        <a:bodyPr/>
        <a:lstStyle/>
        <a:p>
          <a:pPr rtl="1"/>
          <a:r>
            <a:rPr lang="he-IL" dirty="0"/>
            <a:t>הטמפרטורה</a:t>
          </a:r>
        </a:p>
        <a:p>
          <a:pPr rtl="1"/>
          <a:r>
            <a:rPr lang="he-IL" dirty="0"/>
            <a:t>בחדר</a:t>
          </a:r>
        </a:p>
      </dgm:t>
    </dgm:pt>
    <dgm:pt modelId="{C4116F41-A859-43F8-991A-84E8FE1E6958}" type="parTrans" cxnId="{A6F8A1B0-83E0-4C77-8463-B00099D22B83}">
      <dgm:prSet/>
      <dgm:spPr/>
      <dgm:t>
        <a:bodyPr/>
        <a:lstStyle/>
        <a:p>
          <a:pPr rtl="1"/>
          <a:endParaRPr lang="he-IL"/>
        </a:p>
      </dgm:t>
    </dgm:pt>
    <dgm:pt modelId="{3DA5C435-7F5E-4146-97E3-921FCC8C6ED1}" type="sibTrans" cxnId="{A6F8A1B0-83E0-4C77-8463-B00099D22B83}">
      <dgm:prSet/>
      <dgm:spPr/>
      <dgm:t>
        <a:bodyPr/>
        <a:lstStyle/>
        <a:p>
          <a:pPr rtl="1"/>
          <a:endParaRPr lang="he-IL"/>
        </a:p>
      </dgm:t>
    </dgm:pt>
    <dgm:pt modelId="{C910B9A4-FBDF-4E76-ABAD-6D1C62FFA350}">
      <dgm:prSet phldrT="[טקסט]"/>
      <dgm:spPr/>
      <dgm:t>
        <a:bodyPr/>
        <a:lstStyle/>
        <a:p>
          <a:pPr rtl="1"/>
          <a:r>
            <a:rPr lang="he-IL" dirty="0"/>
            <a:t>אורך הדף</a:t>
          </a:r>
        </a:p>
      </dgm:t>
    </dgm:pt>
    <dgm:pt modelId="{2457D427-F98B-4247-97C9-FCB75F67DDEC}" type="sibTrans" cxnId="{574A904C-3BEE-4293-B829-409B47BD4116}">
      <dgm:prSet/>
      <dgm:spPr/>
      <dgm:t>
        <a:bodyPr/>
        <a:lstStyle/>
        <a:p>
          <a:pPr rtl="1"/>
          <a:endParaRPr lang="he-IL"/>
        </a:p>
      </dgm:t>
    </dgm:pt>
    <dgm:pt modelId="{AEB05443-B9BD-403D-A286-A20A442EFD7D}" type="parTrans" cxnId="{574A904C-3BEE-4293-B829-409B47BD4116}">
      <dgm:prSet/>
      <dgm:spPr/>
      <dgm:t>
        <a:bodyPr/>
        <a:lstStyle/>
        <a:p>
          <a:pPr rtl="1"/>
          <a:endParaRPr lang="he-IL"/>
        </a:p>
      </dgm:t>
    </dgm:pt>
    <dgm:pt modelId="{5FAA7245-CE6F-4DEA-AE9D-8B0092535D32}" type="pres">
      <dgm:prSet presAssocID="{D4B07C57-BB7E-4654-955B-4A65CA91E204}" presName="diagram" presStyleCnt="0">
        <dgm:presLayoutVars>
          <dgm:dir/>
          <dgm:resizeHandles val="exact"/>
        </dgm:presLayoutVars>
      </dgm:prSet>
      <dgm:spPr/>
      <dgm:t>
        <a:bodyPr/>
        <a:lstStyle/>
        <a:p>
          <a:pPr rtl="1"/>
          <a:endParaRPr lang="he-IL"/>
        </a:p>
      </dgm:t>
    </dgm:pt>
    <dgm:pt modelId="{D0DD537F-F6C2-42AD-B3BB-83D35A330AEA}" type="pres">
      <dgm:prSet presAssocID="{18EDB538-B2DF-4D77-B948-730C3C1C0BF1}" presName="node" presStyleLbl="node1" presStyleIdx="0" presStyleCnt="3" custLinFactNeighborX="-9240" custLinFactNeighborY="18">
        <dgm:presLayoutVars>
          <dgm:bulletEnabled val="1"/>
        </dgm:presLayoutVars>
      </dgm:prSet>
      <dgm:spPr/>
      <dgm:t>
        <a:bodyPr/>
        <a:lstStyle/>
        <a:p>
          <a:pPr rtl="1"/>
          <a:endParaRPr lang="he-IL"/>
        </a:p>
      </dgm:t>
    </dgm:pt>
    <dgm:pt modelId="{27E1A05F-AD60-4B90-947E-D79BA36A305B}" type="pres">
      <dgm:prSet presAssocID="{57CA9E12-2D1E-4667-8A35-94D3296083F2}" presName="sibTrans" presStyleCnt="0"/>
      <dgm:spPr/>
    </dgm:pt>
    <dgm:pt modelId="{3FD9B6C5-F52B-4C90-8D24-11FC0A7E5B09}" type="pres">
      <dgm:prSet presAssocID="{C910B9A4-FBDF-4E76-ABAD-6D1C62FFA350}" presName="node" presStyleLbl="node1" presStyleIdx="1" presStyleCnt="3" custLinFactY="100000" custLinFactNeighborX="9287" custLinFactNeighborY="114073">
        <dgm:presLayoutVars>
          <dgm:bulletEnabled val="1"/>
        </dgm:presLayoutVars>
      </dgm:prSet>
      <dgm:spPr/>
      <dgm:t>
        <a:bodyPr/>
        <a:lstStyle/>
        <a:p>
          <a:pPr rtl="1"/>
          <a:endParaRPr lang="he-IL"/>
        </a:p>
      </dgm:t>
    </dgm:pt>
    <dgm:pt modelId="{58AD672D-D0B6-4723-813D-09B9CB152791}" type="pres">
      <dgm:prSet presAssocID="{2457D427-F98B-4247-97C9-FCB75F67DDEC}" presName="sibTrans" presStyleCnt="0"/>
      <dgm:spPr/>
    </dgm:pt>
    <dgm:pt modelId="{AFF1CB07-848C-4F61-B866-8C4ED8362ECB}" type="pres">
      <dgm:prSet presAssocID="{FD4300F9-C792-472C-A416-8C602FB9AD06}" presName="node" presStyleLbl="node1" presStyleIdx="2" presStyleCnt="3" custLinFactNeighborX="21828" custLinFactNeighborY="18">
        <dgm:presLayoutVars>
          <dgm:bulletEnabled val="1"/>
        </dgm:presLayoutVars>
      </dgm:prSet>
      <dgm:spPr/>
      <dgm:t>
        <a:bodyPr/>
        <a:lstStyle/>
        <a:p>
          <a:pPr rtl="1"/>
          <a:endParaRPr lang="he-IL"/>
        </a:p>
      </dgm:t>
    </dgm:pt>
  </dgm:ptLst>
  <dgm:cxnLst>
    <dgm:cxn modelId="{22586129-BAC7-4A4B-A08A-BFD60C73D673}" type="presOf" srcId="{18EDB538-B2DF-4D77-B948-730C3C1C0BF1}" destId="{D0DD537F-F6C2-42AD-B3BB-83D35A330AEA}" srcOrd="0" destOrd="0" presId="urn:microsoft.com/office/officeart/2005/8/layout/default"/>
    <dgm:cxn modelId="{80616154-38E3-4A2B-AB53-4AE73696D71B}" type="presOf" srcId="{C910B9A4-FBDF-4E76-ABAD-6D1C62FFA350}" destId="{3FD9B6C5-F52B-4C90-8D24-11FC0A7E5B09}" srcOrd="0" destOrd="0" presId="urn:microsoft.com/office/officeart/2005/8/layout/default"/>
    <dgm:cxn modelId="{6287BA0E-C193-4976-82D2-07D8012206E5}" type="presOf" srcId="{D4B07C57-BB7E-4654-955B-4A65CA91E204}" destId="{5FAA7245-CE6F-4DEA-AE9D-8B0092535D32}" srcOrd="0" destOrd="0" presId="urn:microsoft.com/office/officeart/2005/8/layout/default"/>
    <dgm:cxn modelId="{574A904C-3BEE-4293-B829-409B47BD4116}" srcId="{D4B07C57-BB7E-4654-955B-4A65CA91E204}" destId="{C910B9A4-FBDF-4E76-ABAD-6D1C62FFA350}" srcOrd="1" destOrd="0" parTransId="{AEB05443-B9BD-403D-A286-A20A442EFD7D}" sibTransId="{2457D427-F98B-4247-97C9-FCB75F67DDEC}"/>
    <dgm:cxn modelId="{A6F8A1B0-83E0-4C77-8463-B00099D22B83}" srcId="{D4B07C57-BB7E-4654-955B-4A65CA91E204}" destId="{FD4300F9-C792-472C-A416-8C602FB9AD06}" srcOrd="2" destOrd="0" parTransId="{C4116F41-A859-43F8-991A-84E8FE1E6958}" sibTransId="{3DA5C435-7F5E-4146-97E3-921FCC8C6ED1}"/>
    <dgm:cxn modelId="{95FF3561-0C96-45BF-9DA7-06EB54E194E0}" type="presOf" srcId="{FD4300F9-C792-472C-A416-8C602FB9AD06}" destId="{AFF1CB07-848C-4F61-B866-8C4ED8362ECB}" srcOrd="0" destOrd="0" presId="urn:microsoft.com/office/officeart/2005/8/layout/default"/>
    <dgm:cxn modelId="{3DE537CA-6C42-417A-80D3-590255C7D9B2}" srcId="{D4B07C57-BB7E-4654-955B-4A65CA91E204}" destId="{18EDB538-B2DF-4D77-B948-730C3C1C0BF1}" srcOrd="0" destOrd="0" parTransId="{404A431A-6BA1-4C3A-A10B-94CF6DB7DF52}" sibTransId="{57CA9E12-2D1E-4667-8A35-94D3296083F2}"/>
    <dgm:cxn modelId="{1CF813D3-59F1-4479-A16E-F30799065631}" type="presParOf" srcId="{5FAA7245-CE6F-4DEA-AE9D-8B0092535D32}" destId="{D0DD537F-F6C2-42AD-B3BB-83D35A330AEA}" srcOrd="0" destOrd="0" presId="urn:microsoft.com/office/officeart/2005/8/layout/default"/>
    <dgm:cxn modelId="{C59B1322-9AF3-4418-9015-992398289ABD}" type="presParOf" srcId="{5FAA7245-CE6F-4DEA-AE9D-8B0092535D32}" destId="{27E1A05F-AD60-4B90-947E-D79BA36A305B}" srcOrd="1" destOrd="0" presId="urn:microsoft.com/office/officeart/2005/8/layout/default"/>
    <dgm:cxn modelId="{00D1B3E0-3B78-498B-BABF-5AB62ADF5D81}" type="presParOf" srcId="{5FAA7245-CE6F-4DEA-AE9D-8B0092535D32}" destId="{3FD9B6C5-F52B-4C90-8D24-11FC0A7E5B09}" srcOrd="2" destOrd="0" presId="urn:microsoft.com/office/officeart/2005/8/layout/default"/>
    <dgm:cxn modelId="{DA25D11D-64D0-40C9-B688-33A146FF1795}" type="presParOf" srcId="{5FAA7245-CE6F-4DEA-AE9D-8B0092535D32}" destId="{58AD672D-D0B6-4723-813D-09B9CB152791}" srcOrd="3" destOrd="0" presId="urn:microsoft.com/office/officeart/2005/8/layout/default"/>
    <dgm:cxn modelId="{04405973-C187-4BB5-99C1-8CED5FE58D31}" type="presParOf" srcId="{5FAA7245-CE6F-4DEA-AE9D-8B0092535D32}" destId="{AFF1CB07-848C-4F61-B866-8C4ED8362ECB}"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EDC2AD-DBF3-41DF-BCCB-A2C51CE80022}"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pPr rtl="1"/>
          <a:endParaRPr lang="he-IL"/>
        </a:p>
      </dgm:t>
    </dgm:pt>
    <dgm:pt modelId="{DF76B689-864A-42A4-B72B-C35A28513794}">
      <dgm:prSet phldrT="[טקסט]"/>
      <dgm:spPr/>
      <dgm:t>
        <a:bodyPr/>
        <a:lstStyle/>
        <a:p>
          <a:pPr rtl="1"/>
          <a:r>
            <a:rPr lang="he-IL" dirty="0"/>
            <a:t>מאפייני גופים</a:t>
          </a:r>
        </a:p>
      </dgm:t>
    </dgm:pt>
    <dgm:pt modelId="{501255B1-E690-48D1-A309-256F35A4FAD0}" type="parTrans" cxnId="{F81B20E8-2D35-4AE8-BA97-1F1B9F5D9748}">
      <dgm:prSet/>
      <dgm:spPr/>
      <dgm:t>
        <a:bodyPr/>
        <a:lstStyle/>
        <a:p>
          <a:pPr rtl="1"/>
          <a:endParaRPr lang="he-IL"/>
        </a:p>
      </dgm:t>
    </dgm:pt>
    <dgm:pt modelId="{FA3A86E0-ED7D-41C9-AEEA-1EC5115DCF05}" type="sibTrans" cxnId="{F81B20E8-2D35-4AE8-BA97-1F1B9F5D9748}">
      <dgm:prSet/>
      <dgm:spPr/>
      <dgm:t>
        <a:bodyPr/>
        <a:lstStyle/>
        <a:p>
          <a:pPr rtl="1"/>
          <a:endParaRPr lang="he-IL"/>
        </a:p>
      </dgm:t>
    </dgm:pt>
    <dgm:pt modelId="{D980F276-2222-4935-9FEC-DB15CFC393CE}">
      <dgm:prSet phldrT="[טקסט]"/>
      <dgm:spPr/>
      <dgm:t>
        <a:bodyPr/>
        <a:lstStyle/>
        <a:p>
          <a:pPr rtl="1"/>
          <a:r>
            <a:rPr lang="he-IL" dirty="0"/>
            <a:t>נפח</a:t>
          </a:r>
        </a:p>
        <a:p>
          <a:pPr rtl="1"/>
          <a:r>
            <a:rPr lang="he-IL" dirty="0"/>
            <a:t>(מקום שהחומר תופס)</a:t>
          </a:r>
        </a:p>
      </dgm:t>
    </dgm:pt>
    <dgm:pt modelId="{1D18CAAA-04D9-46CD-82D2-C52BA0A14B68}" type="parTrans" cxnId="{3C0066A2-E979-4209-9227-976C5578C807}">
      <dgm:prSet/>
      <dgm:spPr/>
      <dgm:t>
        <a:bodyPr/>
        <a:lstStyle/>
        <a:p>
          <a:pPr rtl="1"/>
          <a:endParaRPr lang="he-IL"/>
        </a:p>
      </dgm:t>
    </dgm:pt>
    <dgm:pt modelId="{EFEFA5CC-067F-4368-8F10-F2A6F1A33F5E}" type="sibTrans" cxnId="{3C0066A2-E979-4209-9227-976C5578C807}">
      <dgm:prSet/>
      <dgm:spPr/>
      <dgm:t>
        <a:bodyPr/>
        <a:lstStyle/>
        <a:p>
          <a:pPr rtl="1"/>
          <a:endParaRPr lang="he-IL"/>
        </a:p>
      </dgm:t>
    </dgm:pt>
    <dgm:pt modelId="{DA5F06B5-9E5A-48E1-97E5-E29938A19B78}">
      <dgm:prSet phldrT="[טקסט]"/>
      <dgm:spPr/>
      <dgm:t>
        <a:bodyPr/>
        <a:lstStyle/>
        <a:p>
          <a:pPr rtl="1"/>
          <a:r>
            <a:rPr lang="he-IL" dirty="0"/>
            <a:t>צורה</a:t>
          </a:r>
        </a:p>
      </dgm:t>
    </dgm:pt>
    <dgm:pt modelId="{EE15F2B8-6742-49FE-9FF7-DF586B55354D}" type="parTrans" cxnId="{57168E61-E8B9-44F8-9FDF-C81CB980721B}">
      <dgm:prSet/>
      <dgm:spPr/>
      <dgm:t>
        <a:bodyPr/>
        <a:lstStyle/>
        <a:p>
          <a:pPr rtl="1"/>
          <a:endParaRPr lang="he-IL"/>
        </a:p>
      </dgm:t>
    </dgm:pt>
    <dgm:pt modelId="{D9CCCA9C-C3DF-4579-A1C0-DA4B56D25C95}" type="sibTrans" cxnId="{57168E61-E8B9-44F8-9FDF-C81CB980721B}">
      <dgm:prSet/>
      <dgm:spPr/>
      <dgm:t>
        <a:bodyPr/>
        <a:lstStyle/>
        <a:p>
          <a:pPr rtl="1"/>
          <a:endParaRPr lang="he-IL"/>
        </a:p>
      </dgm:t>
    </dgm:pt>
    <dgm:pt modelId="{321F1E9E-50C3-485D-A498-EBD56AD0EA17}">
      <dgm:prSet phldrT="[טקסט]"/>
      <dgm:spPr/>
      <dgm:t>
        <a:bodyPr/>
        <a:lstStyle/>
        <a:p>
          <a:pPr rtl="1"/>
          <a:r>
            <a:rPr lang="he-IL" dirty="0"/>
            <a:t>מסה</a:t>
          </a:r>
        </a:p>
        <a:p>
          <a:pPr rtl="1"/>
          <a:r>
            <a:rPr lang="he-IL" dirty="0"/>
            <a:t>(כמות החומר)</a:t>
          </a:r>
        </a:p>
      </dgm:t>
    </dgm:pt>
    <dgm:pt modelId="{707C4F64-ADB2-46B8-A6A9-832FA6DF0386}" type="parTrans" cxnId="{AC7835CC-5E99-4179-9BDB-AD73DBD140D8}">
      <dgm:prSet/>
      <dgm:spPr/>
      <dgm:t>
        <a:bodyPr/>
        <a:lstStyle/>
        <a:p>
          <a:pPr rtl="1"/>
          <a:endParaRPr lang="he-IL"/>
        </a:p>
      </dgm:t>
    </dgm:pt>
    <dgm:pt modelId="{94817F2B-8769-4E22-9C59-68F85DF3AA6C}" type="sibTrans" cxnId="{AC7835CC-5E99-4179-9BDB-AD73DBD140D8}">
      <dgm:prSet/>
      <dgm:spPr/>
      <dgm:t>
        <a:bodyPr/>
        <a:lstStyle/>
        <a:p>
          <a:pPr rtl="1"/>
          <a:endParaRPr lang="he-IL"/>
        </a:p>
      </dgm:t>
    </dgm:pt>
    <dgm:pt modelId="{B08EBF30-289B-4CA2-9C3A-ECC5ABF7C0FE}" type="pres">
      <dgm:prSet presAssocID="{4FEDC2AD-DBF3-41DF-BCCB-A2C51CE80022}" presName="hierChild1" presStyleCnt="0">
        <dgm:presLayoutVars>
          <dgm:orgChart val="1"/>
          <dgm:chPref val="1"/>
          <dgm:dir val="rev"/>
          <dgm:animOne val="branch"/>
          <dgm:animLvl val="lvl"/>
          <dgm:resizeHandles/>
        </dgm:presLayoutVars>
      </dgm:prSet>
      <dgm:spPr/>
      <dgm:t>
        <a:bodyPr/>
        <a:lstStyle/>
        <a:p>
          <a:pPr rtl="1"/>
          <a:endParaRPr lang="he-IL"/>
        </a:p>
      </dgm:t>
    </dgm:pt>
    <dgm:pt modelId="{7ACE59CB-CF39-4D94-9B77-55C0D7B0BD31}" type="pres">
      <dgm:prSet presAssocID="{DF76B689-864A-42A4-B72B-C35A28513794}" presName="hierRoot1" presStyleCnt="0">
        <dgm:presLayoutVars>
          <dgm:hierBranch val="init"/>
        </dgm:presLayoutVars>
      </dgm:prSet>
      <dgm:spPr/>
    </dgm:pt>
    <dgm:pt modelId="{1BD2D756-3581-48DC-9690-FC48682EACFC}" type="pres">
      <dgm:prSet presAssocID="{DF76B689-864A-42A4-B72B-C35A28513794}" presName="rootComposite1" presStyleCnt="0"/>
      <dgm:spPr/>
    </dgm:pt>
    <dgm:pt modelId="{38A37E09-BDA3-4B3D-9167-EE30DBF2DF8E}" type="pres">
      <dgm:prSet presAssocID="{DF76B689-864A-42A4-B72B-C35A28513794}" presName="rootText1" presStyleLbl="node0" presStyleIdx="0" presStyleCnt="1">
        <dgm:presLayoutVars>
          <dgm:chPref val="3"/>
        </dgm:presLayoutVars>
      </dgm:prSet>
      <dgm:spPr/>
      <dgm:t>
        <a:bodyPr/>
        <a:lstStyle/>
        <a:p>
          <a:pPr rtl="1"/>
          <a:endParaRPr lang="he-IL"/>
        </a:p>
      </dgm:t>
    </dgm:pt>
    <dgm:pt modelId="{0D917D35-A5E6-419D-A283-F85BF99FD949}" type="pres">
      <dgm:prSet presAssocID="{DF76B689-864A-42A4-B72B-C35A28513794}" presName="rootConnector1" presStyleLbl="node1" presStyleIdx="0" presStyleCnt="0"/>
      <dgm:spPr/>
      <dgm:t>
        <a:bodyPr/>
        <a:lstStyle/>
        <a:p>
          <a:pPr rtl="1"/>
          <a:endParaRPr lang="he-IL"/>
        </a:p>
      </dgm:t>
    </dgm:pt>
    <dgm:pt modelId="{9B1B505C-D4D6-4B0D-B65D-B1AB08A350F4}" type="pres">
      <dgm:prSet presAssocID="{DF76B689-864A-42A4-B72B-C35A28513794}" presName="hierChild2" presStyleCnt="0"/>
      <dgm:spPr/>
    </dgm:pt>
    <dgm:pt modelId="{F1E2E51F-2163-4143-B802-55BDA1893F6A}" type="pres">
      <dgm:prSet presAssocID="{707C4F64-ADB2-46B8-A6A9-832FA6DF0386}" presName="Name37" presStyleLbl="parChTrans1D2" presStyleIdx="0" presStyleCnt="3"/>
      <dgm:spPr/>
      <dgm:t>
        <a:bodyPr/>
        <a:lstStyle/>
        <a:p>
          <a:pPr rtl="1"/>
          <a:endParaRPr lang="he-IL"/>
        </a:p>
      </dgm:t>
    </dgm:pt>
    <dgm:pt modelId="{D812F067-281B-4389-A3ED-FCC145D40F6D}" type="pres">
      <dgm:prSet presAssocID="{321F1E9E-50C3-485D-A498-EBD56AD0EA17}" presName="hierRoot2" presStyleCnt="0">
        <dgm:presLayoutVars>
          <dgm:hierBranch val="init"/>
        </dgm:presLayoutVars>
      </dgm:prSet>
      <dgm:spPr/>
    </dgm:pt>
    <dgm:pt modelId="{789D5D9B-638B-4CA4-9487-C50C9432BFD4}" type="pres">
      <dgm:prSet presAssocID="{321F1E9E-50C3-485D-A498-EBD56AD0EA17}" presName="rootComposite" presStyleCnt="0"/>
      <dgm:spPr/>
    </dgm:pt>
    <dgm:pt modelId="{3B2F0392-0AF2-4450-A6DA-4AA219A5C9E6}" type="pres">
      <dgm:prSet presAssocID="{321F1E9E-50C3-485D-A498-EBD56AD0EA17}" presName="rootText" presStyleLbl="node2" presStyleIdx="0" presStyleCnt="3">
        <dgm:presLayoutVars>
          <dgm:chPref val="3"/>
        </dgm:presLayoutVars>
      </dgm:prSet>
      <dgm:spPr/>
      <dgm:t>
        <a:bodyPr/>
        <a:lstStyle/>
        <a:p>
          <a:pPr rtl="1"/>
          <a:endParaRPr lang="he-IL"/>
        </a:p>
      </dgm:t>
    </dgm:pt>
    <dgm:pt modelId="{40E22291-DC18-4443-9A64-C8B783491117}" type="pres">
      <dgm:prSet presAssocID="{321F1E9E-50C3-485D-A498-EBD56AD0EA17}" presName="rootConnector" presStyleLbl="node2" presStyleIdx="0" presStyleCnt="3"/>
      <dgm:spPr/>
      <dgm:t>
        <a:bodyPr/>
        <a:lstStyle/>
        <a:p>
          <a:pPr rtl="1"/>
          <a:endParaRPr lang="he-IL"/>
        </a:p>
      </dgm:t>
    </dgm:pt>
    <dgm:pt modelId="{F4781728-293F-4011-A0B3-32DBB180560A}" type="pres">
      <dgm:prSet presAssocID="{321F1E9E-50C3-485D-A498-EBD56AD0EA17}" presName="hierChild4" presStyleCnt="0"/>
      <dgm:spPr/>
    </dgm:pt>
    <dgm:pt modelId="{64DD96B5-23D3-4589-AAE0-58A15DF7B7F3}" type="pres">
      <dgm:prSet presAssocID="{321F1E9E-50C3-485D-A498-EBD56AD0EA17}" presName="hierChild5" presStyleCnt="0"/>
      <dgm:spPr/>
    </dgm:pt>
    <dgm:pt modelId="{3BDC1066-2F4F-411C-82B5-EB9FBBB1AD85}" type="pres">
      <dgm:prSet presAssocID="{1D18CAAA-04D9-46CD-82D2-C52BA0A14B68}" presName="Name37" presStyleLbl="parChTrans1D2" presStyleIdx="1" presStyleCnt="3"/>
      <dgm:spPr/>
      <dgm:t>
        <a:bodyPr/>
        <a:lstStyle/>
        <a:p>
          <a:pPr rtl="1"/>
          <a:endParaRPr lang="he-IL"/>
        </a:p>
      </dgm:t>
    </dgm:pt>
    <dgm:pt modelId="{C06A72F4-0AC0-48DE-8F0D-922C15AFF707}" type="pres">
      <dgm:prSet presAssocID="{D980F276-2222-4935-9FEC-DB15CFC393CE}" presName="hierRoot2" presStyleCnt="0">
        <dgm:presLayoutVars>
          <dgm:hierBranch val="init"/>
        </dgm:presLayoutVars>
      </dgm:prSet>
      <dgm:spPr/>
    </dgm:pt>
    <dgm:pt modelId="{495B46E9-318F-488D-B448-BE508453BA09}" type="pres">
      <dgm:prSet presAssocID="{D980F276-2222-4935-9FEC-DB15CFC393CE}" presName="rootComposite" presStyleCnt="0"/>
      <dgm:spPr/>
    </dgm:pt>
    <dgm:pt modelId="{FBD3F414-D226-4E68-8B3B-268290D3572E}" type="pres">
      <dgm:prSet presAssocID="{D980F276-2222-4935-9FEC-DB15CFC393CE}" presName="rootText" presStyleLbl="node2" presStyleIdx="1" presStyleCnt="3">
        <dgm:presLayoutVars>
          <dgm:chPref val="3"/>
        </dgm:presLayoutVars>
      </dgm:prSet>
      <dgm:spPr/>
      <dgm:t>
        <a:bodyPr/>
        <a:lstStyle/>
        <a:p>
          <a:pPr rtl="1"/>
          <a:endParaRPr lang="he-IL"/>
        </a:p>
      </dgm:t>
    </dgm:pt>
    <dgm:pt modelId="{F039A798-46C5-4FBD-A64A-CE8677355F07}" type="pres">
      <dgm:prSet presAssocID="{D980F276-2222-4935-9FEC-DB15CFC393CE}" presName="rootConnector" presStyleLbl="node2" presStyleIdx="1" presStyleCnt="3"/>
      <dgm:spPr/>
      <dgm:t>
        <a:bodyPr/>
        <a:lstStyle/>
        <a:p>
          <a:pPr rtl="1"/>
          <a:endParaRPr lang="he-IL"/>
        </a:p>
      </dgm:t>
    </dgm:pt>
    <dgm:pt modelId="{6E2519E2-1FD0-44A9-805E-08950C1D4CA0}" type="pres">
      <dgm:prSet presAssocID="{D980F276-2222-4935-9FEC-DB15CFC393CE}" presName="hierChild4" presStyleCnt="0"/>
      <dgm:spPr/>
    </dgm:pt>
    <dgm:pt modelId="{877C5E75-6BCC-45E1-AE50-867652C1FBBA}" type="pres">
      <dgm:prSet presAssocID="{D980F276-2222-4935-9FEC-DB15CFC393CE}" presName="hierChild5" presStyleCnt="0"/>
      <dgm:spPr/>
    </dgm:pt>
    <dgm:pt modelId="{EF1AF6C8-AF92-4687-A43B-C7105581F216}" type="pres">
      <dgm:prSet presAssocID="{EE15F2B8-6742-49FE-9FF7-DF586B55354D}" presName="Name37" presStyleLbl="parChTrans1D2" presStyleIdx="2" presStyleCnt="3"/>
      <dgm:spPr/>
      <dgm:t>
        <a:bodyPr/>
        <a:lstStyle/>
        <a:p>
          <a:pPr rtl="1"/>
          <a:endParaRPr lang="he-IL"/>
        </a:p>
      </dgm:t>
    </dgm:pt>
    <dgm:pt modelId="{45EAF4E2-3270-419F-BD3B-6A88631B5D3C}" type="pres">
      <dgm:prSet presAssocID="{DA5F06B5-9E5A-48E1-97E5-E29938A19B78}" presName="hierRoot2" presStyleCnt="0">
        <dgm:presLayoutVars>
          <dgm:hierBranch val="init"/>
        </dgm:presLayoutVars>
      </dgm:prSet>
      <dgm:spPr/>
    </dgm:pt>
    <dgm:pt modelId="{6BB7B34B-ABAB-46B2-AE84-EDFD4829C5BE}" type="pres">
      <dgm:prSet presAssocID="{DA5F06B5-9E5A-48E1-97E5-E29938A19B78}" presName="rootComposite" presStyleCnt="0"/>
      <dgm:spPr/>
    </dgm:pt>
    <dgm:pt modelId="{10E24BEA-5368-4775-9443-4E46EAE16FE5}" type="pres">
      <dgm:prSet presAssocID="{DA5F06B5-9E5A-48E1-97E5-E29938A19B78}" presName="rootText" presStyleLbl="node2" presStyleIdx="2" presStyleCnt="3">
        <dgm:presLayoutVars>
          <dgm:chPref val="3"/>
        </dgm:presLayoutVars>
      </dgm:prSet>
      <dgm:spPr/>
      <dgm:t>
        <a:bodyPr/>
        <a:lstStyle/>
        <a:p>
          <a:pPr rtl="1"/>
          <a:endParaRPr lang="he-IL"/>
        </a:p>
      </dgm:t>
    </dgm:pt>
    <dgm:pt modelId="{1AAF5403-ADFA-4E71-9777-BC5630E724C5}" type="pres">
      <dgm:prSet presAssocID="{DA5F06B5-9E5A-48E1-97E5-E29938A19B78}" presName="rootConnector" presStyleLbl="node2" presStyleIdx="2" presStyleCnt="3"/>
      <dgm:spPr/>
      <dgm:t>
        <a:bodyPr/>
        <a:lstStyle/>
        <a:p>
          <a:pPr rtl="1"/>
          <a:endParaRPr lang="he-IL"/>
        </a:p>
      </dgm:t>
    </dgm:pt>
    <dgm:pt modelId="{8AC0C81F-9642-4D79-B3E2-1056C4D8DF7A}" type="pres">
      <dgm:prSet presAssocID="{DA5F06B5-9E5A-48E1-97E5-E29938A19B78}" presName="hierChild4" presStyleCnt="0"/>
      <dgm:spPr/>
    </dgm:pt>
    <dgm:pt modelId="{5804DAE9-D3FC-4D47-BDD1-25542EE19E99}" type="pres">
      <dgm:prSet presAssocID="{DA5F06B5-9E5A-48E1-97E5-E29938A19B78}" presName="hierChild5" presStyleCnt="0"/>
      <dgm:spPr/>
    </dgm:pt>
    <dgm:pt modelId="{7AC307C4-2C3D-4B05-9C96-AF855430E0E5}" type="pres">
      <dgm:prSet presAssocID="{DF76B689-864A-42A4-B72B-C35A28513794}" presName="hierChild3" presStyleCnt="0"/>
      <dgm:spPr/>
    </dgm:pt>
  </dgm:ptLst>
  <dgm:cxnLst>
    <dgm:cxn modelId="{6A999393-D495-4EB8-A97F-861D5D192CC8}" type="presOf" srcId="{D980F276-2222-4935-9FEC-DB15CFC393CE}" destId="{F039A798-46C5-4FBD-A64A-CE8677355F07}" srcOrd="1" destOrd="0" presId="urn:microsoft.com/office/officeart/2005/8/layout/orgChart1"/>
    <dgm:cxn modelId="{09C35A7E-7B14-4F5E-AFBA-4117B79A2E3D}" type="presOf" srcId="{1D18CAAA-04D9-46CD-82D2-C52BA0A14B68}" destId="{3BDC1066-2F4F-411C-82B5-EB9FBBB1AD85}" srcOrd="0" destOrd="0" presId="urn:microsoft.com/office/officeart/2005/8/layout/orgChart1"/>
    <dgm:cxn modelId="{833FC47B-FAF6-415A-A830-BC72403E7905}" type="presOf" srcId="{DA5F06B5-9E5A-48E1-97E5-E29938A19B78}" destId="{10E24BEA-5368-4775-9443-4E46EAE16FE5}" srcOrd="0" destOrd="0" presId="urn:microsoft.com/office/officeart/2005/8/layout/orgChart1"/>
    <dgm:cxn modelId="{6FABA8FA-32ED-4B04-AD01-DDCE91C4B7BD}" type="presOf" srcId="{4FEDC2AD-DBF3-41DF-BCCB-A2C51CE80022}" destId="{B08EBF30-289B-4CA2-9C3A-ECC5ABF7C0FE}" srcOrd="0" destOrd="0" presId="urn:microsoft.com/office/officeart/2005/8/layout/orgChart1"/>
    <dgm:cxn modelId="{F81B20E8-2D35-4AE8-BA97-1F1B9F5D9748}" srcId="{4FEDC2AD-DBF3-41DF-BCCB-A2C51CE80022}" destId="{DF76B689-864A-42A4-B72B-C35A28513794}" srcOrd="0" destOrd="0" parTransId="{501255B1-E690-48D1-A309-256F35A4FAD0}" sibTransId="{FA3A86E0-ED7D-41C9-AEEA-1EC5115DCF05}"/>
    <dgm:cxn modelId="{CF16A8C5-BC39-4CD2-835C-3C25C09285E8}" type="presOf" srcId="{DF76B689-864A-42A4-B72B-C35A28513794}" destId="{38A37E09-BDA3-4B3D-9167-EE30DBF2DF8E}" srcOrd="0" destOrd="0" presId="urn:microsoft.com/office/officeart/2005/8/layout/orgChart1"/>
    <dgm:cxn modelId="{AC7835CC-5E99-4179-9BDB-AD73DBD140D8}" srcId="{DF76B689-864A-42A4-B72B-C35A28513794}" destId="{321F1E9E-50C3-485D-A498-EBD56AD0EA17}" srcOrd="0" destOrd="0" parTransId="{707C4F64-ADB2-46B8-A6A9-832FA6DF0386}" sibTransId="{94817F2B-8769-4E22-9C59-68F85DF3AA6C}"/>
    <dgm:cxn modelId="{DBB91C0D-B44D-4DEB-B03E-2A83D784CC05}" type="presOf" srcId="{DF76B689-864A-42A4-B72B-C35A28513794}" destId="{0D917D35-A5E6-419D-A283-F85BF99FD949}" srcOrd="1" destOrd="0" presId="urn:microsoft.com/office/officeart/2005/8/layout/orgChart1"/>
    <dgm:cxn modelId="{57168E61-E8B9-44F8-9FDF-C81CB980721B}" srcId="{DF76B689-864A-42A4-B72B-C35A28513794}" destId="{DA5F06B5-9E5A-48E1-97E5-E29938A19B78}" srcOrd="2" destOrd="0" parTransId="{EE15F2B8-6742-49FE-9FF7-DF586B55354D}" sibTransId="{D9CCCA9C-C3DF-4579-A1C0-DA4B56D25C95}"/>
    <dgm:cxn modelId="{E3B65FB7-4F38-4B6E-9BF3-4EA71DDC33E9}" type="presOf" srcId="{D980F276-2222-4935-9FEC-DB15CFC393CE}" destId="{FBD3F414-D226-4E68-8B3B-268290D3572E}" srcOrd="0" destOrd="0" presId="urn:microsoft.com/office/officeart/2005/8/layout/orgChart1"/>
    <dgm:cxn modelId="{6C8E826D-CA97-40E7-8CC0-96DD225BF63E}" type="presOf" srcId="{EE15F2B8-6742-49FE-9FF7-DF586B55354D}" destId="{EF1AF6C8-AF92-4687-A43B-C7105581F216}" srcOrd="0" destOrd="0" presId="urn:microsoft.com/office/officeart/2005/8/layout/orgChart1"/>
    <dgm:cxn modelId="{07035349-2DA8-49B9-9653-F1B898B83237}" type="presOf" srcId="{DA5F06B5-9E5A-48E1-97E5-E29938A19B78}" destId="{1AAF5403-ADFA-4E71-9777-BC5630E724C5}" srcOrd="1" destOrd="0" presId="urn:microsoft.com/office/officeart/2005/8/layout/orgChart1"/>
    <dgm:cxn modelId="{55AFF8D3-B936-4B35-984F-723102F42E06}" type="presOf" srcId="{321F1E9E-50C3-485D-A498-EBD56AD0EA17}" destId="{3B2F0392-0AF2-4450-A6DA-4AA219A5C9E6}" srcOrd="0" destOrd="0" presId="urn:microsoft.com/office/officeart/2005/8/layout/orgChart1"/>
    <dgm:cxn modelId="{3C0066A2-E979-4209-9227-976C5578C807}" srcId="{DF76B689-864A-42A4-B72B-C35A28513794}" destId="{D980F276-2222-4935-9FEC-DB15CFC393CE}" srcOrd="1" destOrd="0" parTransId="{1D18CAAA-04D9-46CD-82D2-C52BA0A14B68}" sibTransId="{EFEFA5CC-067F-4368-8F10-F2A6F1A33F5E}"/>
    <dgm:cxn modelId="{46A6BEE3-9CE5-4320-BDF2-C1365036FBC6}" type="presOf" srcId="{321F1E9E-50C3-485D-A498-EBD56AD0EA17}" destId="{40E22291-DC18-4443-9A64-C8B783491117}" srcOrd="1" destOrd="0" presId="urn:microsoft.com/office/officeart/2005/8/layout/orgChart1"/>
    <dgm:cxn modelId="{3D876FFF-24A1-4F78-9791-D6ABE6C66174}" type="presOf" srcId="{707C4F64-ADB2-46B8-A6A9-832FA6DF0386}" destId="{F1E2E51F-2163-4143-B802-55BDA1893F6A}" srcOrd="0" destOrd="0" presId="urn:microsoft.com/office/officeart/2005/8/layout/orgChart1"/>
    <dgm:cxn modelId="{5D95A69F-933B-4D61-8701-A7CF231EB171}" type="presParOf" srcId="{B08EBF30-289B-4CA2-9C3A-ECC5ABF7C0FE}" destId="{7ACE59CB-CF39-4D94-9B77-55C0D7B0BD31}" srcOrd="0" destOrd="0" presId="urn:microsoft.com/office/officeart/2005/8/layout/orgChart1"/>
    <dgm:cxn modelId="{F22DBA40-C904-42AB-A6F4-68AAB700C46A}" type="presParOf" srcId="{7ACE59CB-CF39-4D94-9B77-55C0D7B0BD31}" destId="{1BD2D756-3581-48DC-9690-FC48682EACFC}" srcOrd="0" destOrd="0" presId="urn:microsoft.com/office/officeart/2005/8/layout/orgChart1"/>
    <dgm:cxn modelId="{26CA875B-8EF9-46E2-BE13-6595A82E093E}" type="presParOf" srcId="{1BD2D756-3581-48DC-9690-FC48682EACFC}" destId="{38A37E09-BDA3-4B3D-9167-EE30DBF2DF8E}" srcOrd="0" destOrd="0" presId="urn:microsoft.com/office/officeart/2005/8/layout/orgChart1"/>
    <dgm:cxn modelId="{3AA2B38D-9BD1-4C83-AF49-42F57A097A7F}" type="presParOf" srcId="{1BD2D756-3581-48DC-9690-FC48682EACFC}" destId="{0D917D35-A5E6-419D-A283-F85BF99FD949}" srcOrd="1" destOrd="0" presId="urn:microsoft.com/office/officeart/2005/8/layout/orgChart1"/>
    <dgm:cxn modelId="{B005703F-5169-4BF9-BA46-9A9E2BF9AF59}" type="presParOf" srcId="{7ACE59CB-CF39-4D94-9B77-55C0D7B0BD31}" destId="{9B1B505C-D4D6-4B0D-B65D-B1AB08A350F4}" srcOrd="1" destOrd="0" presId="urn:microsoft.com/office/officeart/2005/8/layout/orgChart1"/>
    <dgm:cxn modelId="{52AEBBE4-D941-43D2-BE2F-4E697A78AB04}" type="presParOf" srcId="{9B1B505C-D4D6-4B0D-B65D-B1AB08A350F4}" destId="{F1E2E51F-2163-4143-B802-55BDA1893F6A}" srcOrd="0" destOrd="0" presId="urn:microsoft.com/office/officeart/2005/8/layout/orgChart1"/>
    <dgm:cxn modelId="{59431B36-E6F4-4910-82B8-8E4B330FC02A}" type="presParOf" srcId="{9B1B505C-D4D6-4B0D-B65D-B1AB08A350F4}" destId="{D812F067-281B-4389-A3ED-FCC145D40F6D}" srcOrd="1" destOrd="0" presId="urn:microsoft.com/office/officeart/2005/8/layout/orgChart1"/>
    <dgm:cxn modelId="{BFC29CF4-782C-4E1A-B3F5-56E4325B27D0}" type="presParOf" srcId="{D812F067-281B-4389-A3ED-FCC145D40F6D}" destId="{789D5D9B-638B-4CA4-9487-C50C9432BFD4}" srcOrd="0" destOrd="0" presId="urn:microsoft.com/office/officeart/2005/8/layout/orgChart1"/>
    <dgm:cxn modelId="{F2856EA0-5F0C-4F03-A9D9-4647713CF4B7}" type="presParOf" srcId="{789D5D9B-638B-4CA4-9487-C50C9432BFD4}" destId="{3B2F0392-0AF2-4450-A6DA-4AA219A5C9E6}" srcOrd="0" destOrd="0" presId="urn:microsoft.com/office/officeart/2005/8/layout/orgChart1"/>
    <dgm:cxn modelId="{20B0C3F4-E5B6-4EA6-B00B-BAF558AF0CD7}" type="presParOf" srcId="{789D5D9B-638B-4CA4-9487-C50C9432BFD4}" destId="{40E22291-DC18-4443-9A64-C8B783491117}" srcOrd="1" destOrd="0" presId="urn:microsoft.com/office/officeart/2005/8/layout/orgChart1"/>
    <dgm:cxn modelId="{1638147F-316D-4010-850E-22C7BD6C43A1}" type="presParOf" srcId="{D812F067-281B-4389-A3ED-FCC145D40F6D}" destId="{F4781728-293F-4011-A0B3-32DBB180560A}" srcOrd="1" destOrd="0" presId="urn:microsoft.com/office/officeart/2005/8/layout/orgChart1"/>
    <dgm:cxn modelId="{1E3F70CC-1262-4A3B-BACF-39030C381B0A}" type="presParOf" srcId="{D812F067-281B-4389-A3ED-FCC145D40F6D}" destId="{64DD96B5-23D3-4589-AAE0-58A15DF7B7F3}" srcOrd="2" destOrd="0" presId="urn:microsoft.com/office/officeart/2005/8/layout/orgChart1"/>
    <dgm:cxn modelId="{4DD88ADA-58CC-4075-91CD-697D4288D281}" type="presParOf" srcId="{9B1B505C-D4D6-4B0D-B65D-B1AB08A350F4}" destId="{3BDC1066-2F4F-411C-82B5-EB9FBBB1AD85}" srcOrd="2" destOrd="0" presId="urn:microsoft.com/office/officeart/2005/8/layout/orgChart1"/>
    <dgm:cxn modelId="{FF2A0CE5-F7C9-40DD-ACA1-5CEF5E1DBD32}" type="presParOf" srcId="{9B1B505C-D4D6-4B0D-B65D-B1AB08A350F4}" destId="{C06A72F4-0AC0-48DE-8F0D-922C15AFF707}" srcOrd="3" destOrd="0" presId="urn:microsoft.com/office/officeart/2005/8/layout/orgChart1"/>
    <dgm:cxn modelId="{2EFEACCA-6899-44C7-ADBE-0DBF17D5F6DB}" type="presParOf" srcId="{C06A72F4-0AC0-48DE-8F0D-922C15AFF707}" destId="{495B46E9-318F-488D-B448-BE508453BA09}" srcOrd="0" destOrd="0" presId="urn:microsoft.com/office/officeart/2005/8/layout/orgChart1"/>
    <dgm:cxn modelId="{51CA62CB-224C-403E-940C-6233C7C4DFAE}" type="presParOf" srcId="{495B46E9-318F-488D-B448-BE508453BA09}" destId="{FBD3F414-D226-4E68-8B3B-268290D3572E}" srcOrd="0" destOrd="0" presId="urn:microsoft.com/office/officeart/2005/8/layout/orgChart1"/>
    <dgm:cxn modelId="{43FBB620-A7C4-4276-8C9C-901DF28A1649}" type="presParOf" srcId="{495B46E9-318F-488D-B448-BE508453BA09}" destId="{F039A798-46C5-4FBD-A64A-CE8677355F07}" srcOrd="1" destOrd="0" presId="urn:microsoft.com/office/officeart/2005/8/layout/orgChart1"/>
    <dgm:cxn modelId="{A4751857-133B-42E1-85A3-E2AAD8261973}" type="presParOf" srcId="{C06A72F4-0AC0-48DE-8F0D-922C15AFF707}" destId="{6E2519E2-1FD0-44A9-805E-08950C1D4CA0}" srcOrd="1" destOrd="0" presId="urn:microsoft.com/office/officeart/2005/8/layout/orgChart1"/>
    <dgm:cxn modelId="{632221AE-3390-4738-9DA9-0032575716B2}" type="presParOf" srcId="{C06A72F4-0AC0-48DE-8F0D-922C15AFF707}" destId="{877C5E75-6BCC-45E1-AE50-867652C1FBBA}" srcOrd="2" destOrd="0" presId="urn:microsoft.com/office/officeart/2005/8/layout/orgChart1"/>
    <dgm:cxn modelId="{6DC3C305-57B7-4CA2-B9E3-190D9FFBE13E}" type="presParOf" srcId="{9B1B505C-D4D6-4B0D-B65D-B1AB08A350F4}" destId="{EF1AF6C8-AF92-4687-A43B-C7105581F216}" srcOrd="4" destOrd="0" presId="urn:microsoft.com/office/officeart/2005/8/layout/orgChart1"/>
    <dgm:cxn modelId="{3A08B8AA-CAFD-420F-92B3-21B94867A7AB}" type="presParOf" srcId="{9B1B505C-D4D6-4B0D-B65D-B1AB08A350F4}" destId="{45EAF4E2-3270-419F-BD3B-6A88631B5D3C}" srcOrd="5" destOrd="0" presId="urn:microsoft.com/office/officeart/2005/8/layout/orgChart1"/>
    <dgm:cxn modelId="{0FA8AF18-C89F-4110-BC86-549D9965F3A1}" type="presParOf" srcId="{45EAF4E2-3270-419F-BD3B-6A88631B5D3C}" destId="{6BB7B34B-ABAB-46B2-AE84-EDFD4829C5BE}" srcOrd="0" destOrd="0" presId="urn:microsoft.com/office/officeart/2005/8/layout/orgChart1"/>
    <dgm:cxn modelId="{51C606D4-8FA8-4545-A7F8-6DA09700D67B}" type="presParOf" srcId="{6BB7B34B-ABAB-46B2-AE84-EDFD4829C5BE}" destId="{10E24BEA-5368-4775-9443-4E46EAE16FE5}" srcOrd="0" destOrd="0" presId="urn:microsoft.com/office/officeart/2005/8/layout/orgChart1"/>
    <dgm:cxn modelId="{90F37EF6-595E-4238-9209-5707549899C0}" type="presParOf" srcId="{6BB7B34B-ABAB-46B2-AE84-EDFD4829C5BE}" destId="{1AAF5403-ADFA-4E71-9777-BC5630E724C5}" srcOrd="1" destOrd="0" presId="urn:microsoft.com/office/officeart/2005/8/layout/orgChart1"/>
    <dgm:cxn modelId="{10961C84-CB83-49B6-97DA-706004D18A0E}" type="presParOf" srcId="{45EAF4E2-3270-419F-BD3B-6A88631B5D3C}" destId="{8AC0C81F-9642-4D79-B3E2-1056C4D8DF7A}" srcOrd="1" destOrd="0" presId="urn:microsoft.com/office/officeart/2005/8/layout/orgChart1"/>
    <dgm:cxn modelId="{5A885B20-E7A0-460B-9629-4AE369F6E329}" type="presParOf" srcId="{45EAF4E2-3270-419F-BD3B-6A88631B5D3C}" destId="{5804DAE9-D3FC-4D47-BDD1-25542EE19E99}" srcOrd="2" destOrd="0" presId="urn:microsoft.com/office/officeart/2005/8/layout/orgChart1"/>
    <dgm:cxn modelId="{60A7B997-2E12-49AF-93A9-01226F1B1473}" type="presParOf" srcId="{7ACE59CB-CF39-4D94-9B77-55C0D7B0BD31}" destId="{7AC307C4-2C3D-4B05-9C96-AF855430E0E5}"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EDC2AD-DBF3-41DF-BCCB-A2C51CE80022}"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pPr rtl="1"/>
          <a:endParaRPr lang="he-IL"/>
        </a:p>
      </dgm:t>
    </dgm:pt>
    <dgm:pt modelId="{DF76B689-864A-42A4-B72B-C35A28513794}">
      <dgm:prSet phldrT="[טקסט]"/>
      <dgm:spPr/>
      <dgm:t>
        <a:bodyPr/>
        <a:lstStyle/>
        <a:p>
          <a:pPr rtl="1"/>
          <a:r>
            <a:rPr lang="he-IL" dirty="0"/>
            <a:t>מאפייני גופים</a:t>
          </a:r>
        </a:p>
      </dgm:t>
    </dgm:pt>
    <dgm:pt modelId="{501255B1-E690-48D1-A309-256F35A4FAD0}" type="parTrans" cxnId="{F81B20E8-2D35-4AE8-BA97-1F1B9F5D9748}">
      <dgm:prSet/>
      <dgm:spPr/>
      <dgm:t>
        <a:bodyPr/>
        <a:lstStyle/>
        <a:p>
          <a:pPr rtl="1"/>
          <a:endParaRPr lang="he-IL"/>
        </a:p>
      </dgm:t>
    </dgm:pt>
    <dgm:pt modelId="{FA3A86E0-ED7D-41C9-AEEA-1EC5115DCF05}" type="sibTrans" cxnId="{F81B20E8-2D35-4AE8-BA97-1F1B9F5D9748}">
      <dgm:prSet/>
      <dgm:spPr/>
      <dgm:t>
        <a:bodyPr/>
        <a:lstStyle/>
        <a:p>
          <a:pPr rtl="1"/>
          <a:endParaRPr lang="he-IL"/>
        </a:p>
      </dgm:t>
    </dgm:pt>
    <dgm:pt modelId="{D980F276-2222-4935-9FEC-DB15CFC393CE}">
      <dgm:prSet phldrT="[טקסט]"/>
      <dgm:spPr/>
      <dgm:t>
        <a:bodyPr/>
        <a:lstStyle/>
        <a:p>
          <a:pPr rtl="1"/>
          <a:r>
            <a:rPr lang="he-IL" dirty="0"/>
            <a:t>נפח</a:t>
          </a:r>
        </a:p>
      </dgm:t>
    </dgm:pt>
    <dgm:pt modelId="{1D18CAAA-04D9-46CD-82D2-C52BA0A14B68}" type="parTrans" cxnId="{3C0066A2-E979-4209-9227-976C5578C807}">
      <dgm:prSet/>
      <dgm:spPr/>
      <dgm:t>
        <a:bodyPr/>
        <a:lstStyle/>
        <a:p>
          <a:pPr rtl="1"/>
          <a:endParaRPr lang="he-IL"/>
        </a:p>
      </dgm:t>
    </dgm:pt>
    <dgm:pt modelId="{EFEFA5CC-067F-4368-8F10-F2A6F1A33F5E}" type="sibTrans" cxnId="{3C0066A2-E979-4209-9227-976C5578C807}">
      <dgm:prSet/>
      <dgm:spPr/>
      <dgm:t>
        <a:bodyPr/>
        <a:lstStyle/>
        <a:p>
          <a:pPr rtl="1"/>
          <a:endParaRPr lang="he-IL"/>
        </a:p>
      </dgm:t>
    </dgm:pt>
    <dgm:pt modelId="{DA5F06B5-9E5A-48E1-97E5-E29938A19B78}">
      <dgm:prSet phldrT="[טקסט]"/>
      <dgm:spPr/>
      <dgm:t>
        <a:bodyPr/>
        <a:lstStyle/>
        <a:p>
          <a:pPr rtl="1"/>
          <a:r>
            <a:rPr lang="he-IL" dirty="0"/>
            <a:t>צורה</a:t>
          </a:r>
        </a:p>
      </dgm:t>
    </dgm:pt>
    <dgm:pt modelId="{EE15F2B8-6742-49FE-9FF7-DF586B55354D}" type="parTrans" cxnId="{57168E61-E8B9-44F8-9FDF-C81CB980721B}">
      <dgm:prSet/>
      <dgm:spPr/>
      <dgm:t>
        <a:bodyPr/>
        <a:lstStyle/>
        <a:p>
          <a:pPr rtl="1"/>
          <a:endParaRPr lang="he-IL"/>
        </a:p>
      </dgm:t>
    </dgm:pt>
    <dgm:pt modelId="{D9CCCA9C-C3DF-4579-A1C0-DA4B56D25C95}" type="sibTrans" cxnId="{57168E61-E8B9-44F8-9FDF-C81CB980721B}">
      <dgm:prSet/>
      <dgm:spPr/>
      <dgm:t>
        <a:bodyPr/>
        <a:lstStyle/>
        <a:p>
          <a:pPr rtl="1"/>
          <a:endParaRPr lang="he-IL"/>
        </a:p>
      </dgm:t>
    </dgm:pt>
    <dgm:pt modelId="{321F1E9E-50C3-485D-A498-EBD56AD0EA17}">
      <dgm:prSet phldrT="[טקסט]"/>
      <dgm:spPr/>
      <dgm:t>
        <a:bodyPr/>
        <a:lstStyle/>
        <a:p>
          <a:pPr rtl="1"/>
          <a:r>
            <a:rPr lang="he-IL"/>
            <a:t>מסה</a:t>
          </a:r>
          <a:endParaRPr lang="he-IL" dirty="0"/>
        </a:p>
      </dgm:t>
    </dgm:pt>
    <dgm:pt modelId="{707C4F64-ADB2-46B8-A6A9-832FA6DF0386}" type="parTrans" cxnId="{AC7835CC-5E99-4179-9BDB-AD73DBD140D8}">
      <dgm:prSet/>
      <dgm:spPr/>
      <dgm:t>
        <a:bodyPr/>
        <a:lstStyle/>
        <a:p>
          <a:pPr rtl="1"/>
          <a:endParaRPr lang="he-IL"/>
        </a:p>
      </dgm:t>
    </dgm:pt>
    <dgm:pt modelId="{94817F2B-8769-4E22-9C59-68F85DF3AA6C}" type="sibTrans" cxnId="{AC7835CC-5E99-4179-9BDB-AD73DBD140D8}">
      <dgm:prSet/>
      <dgm:spPr/>
      <dgm:t>
        <a:bodyPr/>
        <a:lstStyle/>
        <a:p>
          <a:pPr rtl="1"/>
          <a:endParaRPr lang="he-IL"/>
        </a:p>
      </dgm:t>
    </dgm:pt>
    <dgm:pt modelId="{B08EBF30-289B-4CA2-9C3A-ECC5ABF7C0FE}" type="pres">
      <dgm:prSet presAssocID="{4FEDC2AD-DBF3-41DF-BCCB-A2C51CE80022}" presName="hierChild1" presStyleCnt="0">
        <dgm:presLayoutVars>
          <dgm:orgChart val="1"/>
          <dgm:chPref val="1"/>
          <dgm:dir val="rev"/>
          <dgm:animOne val="branch"/>
          <dgm:animLvl val="lvl"/>
          <dgm:resizeHandles/>
        </dgm:presLayoutVars>
      </dgm:prSet>
      <dgm:spPr/>
      <dgm:t>
        <a:bodyPr/>
        <a:lstStyle/>
        <a:p>
          <a:pPr rtl="1"/>
          <a:endParaRPr lang="he-IL"/>
        </a:p>
      </dgm:t>
    </dgm:pt>
    <dgm:pt modelId="{7ACE59CB-CF39-4D94-9B77-55C0D7B0BD31}" type="pres">
      <dgm:prSet presAssocID="{DF76B689-864A-42A4-B72B-C35A28513794}" presName="hierRoot1" presStyleCnt="0">
        <dgm:presLayoutVars>
          <dgm:hierBranch val="init"/>
        </dgm:presLayoutVars>
      </dgm:prSet>
      <dgm:spPr/>
    </dgm:pt>
    <dgm:pt modelId="{1BD2D756-3581-48DC-9690-FC48682EACFC}" type="pres">
      <dgm:prSet presAssocID="{DF76B689-864A-42A4-B72B-C35A28513794}" presName="rootComposite1" presStyleCnt="0"/>
      <dgm:spPr/>
    </dgm:pt>
    <dgm:pt modelId="{38A37E09-BDA3-4B3D-9167-EE30DBF2DF8E}" type="pres">
      <dgm:prSet presAssocID="{DF76B689-864A-42A4-B72B-C35A28513794}" presName="rootText1" presStyleLbl="node0" presStyleIdx="0" presStyleCnt="1" custLinFactNeighborX="-2415" custLinFactNeighborY="4686">
        <dgm:presLayoutVars>
          <dgm:chPref val="3"/>
        </dgm:presLayoutVars>
      </dgm:prSet>
      <dgm:spPr/>
      <dgm:t>
        <a:bodyPr/>
        <a:lstStyle/>
        <a:p>
          <a:pPr rtl="1"/>
          <a:endParaRPr lang="he-IL"/>
        </a:p>
      </dgm:t>
    </dgm:pt>
    <dgm:pt modelId="{0D917D35-A5E6-419D-A283-F85BF99FD949}" type="pres">
      <dgm:prSet presAssocID="{DF76B689-864A-42A4-B72B-C35A28513794}" presName="rootConnector1" presStyleLbl="node1" presStyleIdx="0" presStyleCnt="0"/>
      <dgm:spPr/>
      <dgm:t>
        <a:bodyPr/>
        <a:lstStyle/>
        <a:p>
          <a:pPr rtl="1"/>
          <a:endParaRPr lang="he-IL"/>
        </a:p>
      </dgm:t>
    </dgm:pt>
    <dgm:pt modelId="{9B1B505C-D4D6-4B0D-B65D-B1AB08A350F4}" type="pres">
      <dgm:prSet presAssocID="{DF76B689-864A-42A4-B72B-C35A28513794}" presName="hierChild2" presStyleCnt="0"/>
      <dgm:spPr/>
    </dgm:pt>
    <dgm:pt modelId="{F1E2E51F-2163-4143-B802-55BDA1893F6A}" type="pres">
      <dgm:prSet presAssocID="{707C4F64-ADB2-46B8-A6A9-832FA6DF0386}" presName="Name37" presStyleLbl="parChTrans1D2" presStyleIdx="0" presStyleCnt="3"/>
      <dgm:spPr/>
      <dgm:t>
        <a:bodyPr/>
        <a:lstStyle/>
        <a:p>
          <a:pPr rtl="1"/>
          <a:endParaRPr lang="he-IL"/>
        </a:p>
      </dgm:t>
    </dgm:pt>
    <dgm:pt modelId="{D812F067-281B-4389-A3ED-FCC145D40F6D}" type="pres">
      <dgm:prSet presAssocID="{321F1E9E-50C3-485D-A498-EBD56AD0EA17}" presName="hierRoot2" presStyleCnt="0">
        <dgm:presLayoutVars>
          <dgm:hierBranch val="init"/>
        </dgm:presLayoutVars>
      </dgm:prSet>
      <dgm:spPr/>
    </dgm:pt>
    <dgm:pt modelId="{789D5D9B-638B-4CA4-9487-C50C9432BFD4}" type="pres">
      <dgm:prSet presAssocID="{321F1E9E-50C3-485D-A498-EBD56AD0EA17}" presName="rootComposite" presStyleCnt="0"/>
      <dgm:spPr/>
    </dgm:pt>
    <dgm:pt modelId="{3B2F0392-0AF2-4450-A6DA-4AA219A5C9E6}" type="pres">
      <dgm:prSet presAssocID="{321F1E9E-50C3-485D-A498-EBD56AD0EA17}" presName="rootText" presStyleLbl="node2" presStyleIdx="0" presStyleCnt="3">
        <dgm:presLayoutVars>
          <dgm:chPref val="3"/>
        </dgm:presLayoutVars>
      </dgm:prSet>
      <dgm:spPr/>
      <dgm:t>
        <a:bodyPr/>
        <a:lstStyle/>
        <a:p>
          <a:pPr rtl="1"/>
          <a:endParaRPr lang="he-IL"/>
        </a:p>
      </dgm:t>
    </dgm:pt>
    <dgm:pt modelId="{40E22291-DC18-4443-9A64-C8B783491117}" type="pres">
      <dgm:prSet presAssocID="{321F1E9E-50C3-485D-A498-EBD56AD0EA17}" presName="rootConnector" presStyleLbl="node2" presStyleIdx="0" presStyleCnt="3"/>
      <dgm:spPr/>
      <dgm:t>
        <a:bodyPr/>
        <a:lstStyle/>
        <a:p>
          <a:pPr rtl="1"/>
          <a:endParaRPr lang="he-IL"/>
        </a:p>
      </dgm:t>
    </dgm:pt>
    <dgm:pt modelId="{F4781728-293F-4011-A0B3-32DBB180560A}" type="pres">
      <dgm:prSet presAssocID="{321F1E9E-50C3-485D-A498-EBD56AD0EA17}" presName="hierChild4" presStyleCnt="0"/>
      <dgm:spPr/>
    </dgm:pt>
    <dgm:pt modelId="{64DD96B5-23D3-4589-AAE0-58A15DF7B7F3}" type="pres">
      <dgm:prSet presAssocID="{321F1E9E-50C3-485D-A498-EBD56AD0EA17}" presName="hierChild5" presStyleCnt="0"/>
      <dgm:spPr/>
    </dgm:pt>
    <dgm:pt modelId="{3BDC1066-2F4F-411C-82B5-EB9FBBB1AD85}" type="pres">
      <dgm:prSet presAssocID="{1D18CAAA-04D9-46CD-82D2-C52BA0A14B68}" presName="Name37" presStyleLbl="parChTrans1D2" presStyleIdx="1" presStyleCnt="3"/>
      <dgm:spPr/>
      <dgm:t>
        <a:bodyPr/>
        <a:lstStyle/>
        <a:p>
          <a:pPr rtl="1"/>
          <a:endParaRPr lang="he-IL"/>
        </a:p>
      </dgm:t>
    </dgm:pt>
    <dgm:pt modelId="{C06A72F4-0AC0-48DE-8F0D-922C15AFF707}" type="pres">
      <dgm:prSet presAssocID="{D980F276-2222-4935-9FEC-DB15CFC393CE}" presName="hierRoot2" presStyleCnt="0">
        <dgm:presLayoutVars>
          <dgm:hierBranch val="init"/>
        </dgm:presLayoutVars>
      </dgm:prSet>
      <dgm:spPr/>
    </dgm:pt>
    <dgm:pt modelId="{495B46E9-318F-488D-B448-BE508453BA09}" type="pres">
      <dgm:prSet presAssocID="{D980F276-2222-4935-9FEC-DB15CFC393CE}" presName="rootComposite" presStyleCnt="0"/>
      <dgm:spPr/>
    </dgm:pt>
    <dgm:pt modelId="{FBD3F414-D226-4E68-8B3B-268290D3572E}" type="pres">
      <dgm:prSet presAssocID="{D980F276-2222-4935-9FEC-DB15CFC393CE}" presName="rootText" presStyleLbl="node2" presStyleIdx="1" presStyleCnt="3">
        <dgm:presLayoutVars>
          <dgm:chPref val="3"/>
        </dgm:presLayoutVars>
      </dgm:prSet>
      <dgm:spPr/>
      <dgm:t>
        <a:bodyPr/>
        <a:lstStyle/>
        <a:p>
          <a:pPr rtl="1"/>
          <a:endParaRPr lang="he-IL"/>
        </a:p>
      </dgm:t>
    </dgm:pt>
    <dgm:pt modelId="{F039A798-46C5-4FBD-A64A-CE8677355F07}" type="pres">
      <dgm:prSet presAssocID="{D980F276-2222-4935-9FEC-DB15CFC393CE}" presName="rootConnector" presStyleLbl="node2" presStyleIdx="1" presStyleCnt="3"/>
      <dgm:spPr/>
      <dgm:t>
        <a:bodyPr/>
        <a:lstStyle/>
        <a:p>
          <a:pPr rtl="1"/>
          <a:endParaRPr lang="he-IL"/>
        </a:p>
      </dgm:t>
    </dgm:pt>
    <dgm:pt modelId="{6E2519E2-1FD0-44A9-805E-08950C1D4CA0}" type="pres">
      <dgm:prSet presAssocID="{D980F276-2222-4935-9FEC-DB15CFC393CE}" presName="hierChild4" presStyleCnt="0"/>
      <dgm:spPr/>
    </dgm:pt>
    <dgm:pt modelId="{877C5E75-6BCC-45E1-AE50-867652C1FBBA}" type="pres">
      <dgm:prSet presAssocID="{D980F276-2222-4935-9FEC-DB15CFC393CE}" presName="hierChild5" presStyleCnt="0"/>
      <dgm:spPr/>
    </dgm:pt>
    <dgm:pt modelId="{EF1AF6C8-AF92-4687-A43B-C7105581F216}" type="pres">
      <dgm:prSet presAssocID="{EE15F2B8-6742-49FE-9FF7-DF586B55354D}" presName="Name37" presStyleLbl="parChTrans1D2" presStyleIdx="2" presStyleCnt="3"/>
      <dgm:spPr/>
      <dgm:t>
        <a:bodyPr/>
        <a:lstStyle/>
        <a:p>
          <a:pPr rtl="1"/>
          <a:endParaRPr lang="he-IL"/>
        </a:p>
      </dgm:t>
    </dgm:pt>
    <dgm:pt modelId="{45EAF4E2-3270-419F-BD3B-6A88631B5D3C}" type="pres">
      <dgm:prSet presAssocID="{DA5F06B5-9E5A-48E1-97E5-E29938A19B78}" presName="hierRoot2" presStyleCnt="0">
        <dgm:presLayoutVars>
          <dgm:hierBranch val="init"/>
        </dgm:presLayoutVars>
      </dgm:prSet>
      <dgm:spPr/>
    </dgm:pt>
    <dgm:pt modelId="{6BB7B34B-ABAB-46B2-AE84-EDFD4829C5BE}" type="pres">
      <dgm:prSet presAssocID="{DA5F06B5-9E5A-48E1-97E5-E29938A19B78}" presName="rootComposite" presStyleCnt="0"/>
      <dgm:spPr/>
    </dgm:pt>
    <dgm:pt modelId="{10E24BEA-5368-4775-9443-4E46EAE16FE5}" type="pres">
      <dgm:prSet presAssocID="{DA5F06B5-9E5A-48E1-97E5-E29938A19B78}" presName="rootText" presStyleLbl="node2" presStyleIdx="2" presStyleCnt="3">
        <dgm:presLayoutVars>
          <dgm:chPref val="3"/>
        </dgm:presLayoutVars>
      </dgm:prSet>
      <dgm:spPr/>
      <dgm:t>
        <a:bodyPr/>
        <a:lstStyle/>
        <a:p>
          <a:pPr rtl="1"/>
          <a:endParaRPr lang="he-IL"/>
        </a:p>
      </dgm:t>
    </dgm:pt>
    <dgm:pt modelId="{1AAF5403-ADFA-4E71-9777-BC5630E724C5}" type="pres">
      <dgm:prSet presAssocID="{DA5F06B5-9E5A-48E1-97E5-E29938A19B78}" presName="rootConnector" presStyleLbl="node2" presStyleIdx="2" presStyleCnt="3"/>
      <dgm:spPr/>
      <dgm:t>
        <a:bodyPr/>
        <a:lstStyle/>
        <a:p>
          <a:pPr rtl="1"/>
          <a:endParaRPr lang="he-IL"/>
        </a:p>
      </dgm:t>
    </dgm:pt>
    <dgm:pt modelId="{8AC0C81F-9642-4D79-B3E2-1056C4D8DF7A}" type="pres">
      <dgm:prSet presAssocID="{DA5F06B5-9E5A-48E1-97E5-E29938A19B78}" presName="hierChild4" presStyleCnt="0"/>
      <dgm:spPr/>
    </dgm:pt>
    <dgm:pt modelId="{5804DAE9-D3FC-4D47-BDD1-25542EE19E99}" type="pres">
      <dgm:prSet presAssocID="{DA5F06B5-9E5A-48E1-97E5-E29938A19B78}" presName="hierChild5" presStyleCnt="0"/>
      <dgm:spPr/>
    </dgm:pt>
    <dgm:pt modelId="{7AC307C4-2C3D-4B05-9C96-AF855430E0E5}" type="pres">
      <dgm:prSet presAssocID="{DF76B689-864A-42A4-B72B-C35A28513794}" presName="hierChild3" presStyleCnt="0"/>
      <dgm:spPr/>
    </dgm:pt>
  </dgm:ptLst>
  <dgm:cxnLst>
    <dgm:cxn modelId="{8EBB97BD-BD67-4C28-A861-60973CF2E0B1}" type="presOf" srcId="{D980F276-2222-4935-9FEC-DB15CFC393CE}" destId="{FBD3F414-D226-4E68-8B3B-268290D3572E}" srcOrd="0" destOrd="0" presId="urn:microsoft.com/office/officeart/2005/8/layout/orgChart1"/>
    <dgm:cxn modelId="{3C0066A2-E979-4209-9227-976C5578C807}" srcId="{DF76B689-864A-42A4-B72B-C35A28513794}" destId="{D980F276-2222-4935-9FEC-DB15CFC393CE}" srcOrd="1" destOrd="0" parTransId="{1D18CAAA-04D9-46CD-82D2-C52BA0A14B68}" sibTransId="{EFEFA5CC-067F-4368-8F10-F2A6F1A33F5E}"/>
    <dgm:cxn modelId="{B6012B6D-3F13-4FE7-8A33-D483838D9BD4}" type="presOf" srcId="{DF76B689-864A-42A4-B72B-C35A28513794}" destId="{0D917D35-A5E6-419D-A283-F85BF99FD949}" srcOrd="1" destOrd="0" presId="urn:microsoft.com/office/officeart/2005/8/layout/orgChart1"/>
    <dgm:cxn modelId="{57168E61-E8B9-44F8-9FDF-C81CB980721B}" srcId="{DF76B689-864A-42A4-B72B-C35A28513794}" destId="{DA5F06B5-9E5A-48E1-97E5-E29938A19B78}" srcOrd="2" destOrd="0" parTransId="{EE15F2B8-6742-49FE-9FF7-DF586B55354D}" sibTransId="{D9CCCA9C-C3DF-4579-A1C0-DA4B56D25C95}"/>
    <dgm:cxn modelId="{F81B20E8-2D35-4AE8-BA97-1F1B9F5D9748}" srcId="{4FEDC2AD-DBF3-41DF-BCCB-A2C51CE80022}" destId="{DF76B689-864A-42A4-B72B-C35A28513794}" srcOrd="0" destOrd="0" parTransId="{501255B1-E690-48D1-A309-256F35A4FAD0}" sibTransId="{FA3A86E0-ED7D-41C9-AEEA-1EC5115DCF05}"/>
    <dgm:cxn modelId="{B42D37E9-E780-4238-A5CF-10FE512DB050}" type="presOf" srcId="{DA5F06B5-9E5A-48E1-97E5-E29938A19B78}" destId="{1AAF5403-ADFA-4E71-9777-BC5630E724C5}" srcOrd="1" destOrd="0" presId="urn:microsoft.com/office/officeart/2005/8/layout/orgChart1"/>
    <dgm:cxn modelId="{AC7835CC-5E99-4179-9BDB-AD73DBD140D8}" srcId="{DF76B689-864A-42A4-B72B-C35A28513794}" destId="{321F1E9E-50C3-485D-A498-EBD56AD0EA17}" srcOrd="0" destOrd="0" parTransId="{707C4F64-ADB2-46B8-A6A9-832FA6DF0386}" sibTransId="{94817F2B-8769-4E22-9C59-68F85DF3AA6C}"/>
    <dgm:cxn modelId="{DE81B09C-4C42-44FD-9EDF-6C2D4D85AAE7}" type="presOf" srcId="{EE15F2B8-6742-49FE-9FF7-DF586B55354D}" destId="{EF1AF6C8-AF92-4687-A43B-C7105581F216}" srcOrd="0" destOrd="0" presId="urn:microsoft.com/office/officeart/2005/8/layout/orgChart1"/>
    <dgm:cxn modelId="{F4034756-7DF3-47DD-B514-E8FEB30840C1}" type="presOf" srcId="{D980F276-2222-4935-9FEC-DB15CFC393CE}" destId="{F039A798-46C5-4FBD-A64A-CE8677355F07}" srcOrd="1" destOrd="0" presId="urn:microsoft.com/office/officeart/2005/8/layout/orgChart1"/>
    <dgm:cxn modelId="{DCE162DC-DE58-4D12-ADE0-8A2164B48C13}" type="presOf" srcId="{1D18CAAA-04D9-46CD-82D2-C52BA0A14B68}" destId="{3BDC1066-2F4F-411C-82B5-EB9FBBB1AD85}" srcOrd="0" destOrd="0" presId="urn:microsoft.com/office/officeart/2005/8/layout/orgChart1"/>
    <dgm:cxn modelId="{34DCBC4C-9CCD-4ED2-BBFE-69286F2CD931}" type="presOf" srcId="{4FEDC2AD-DBF3-41DF-BCCB-A2C51CE80022}" destId="{B08EBF30-289B-4CA2-9C3A-ECC5ABF7C0FE}" srcOrd="0" destOrd="0" presId="urn:microsoft.com/office/officeart/2005/8/layout/orgChart1"/>
    <dgm:cxn modelId="{F4CEB9BC-907A-4697-B523-39E5C864F89E}" type="presOf" srcId="{321F1E9E-50C3-485D-A498-EBD56AD0EA17}" destId="{40E22291-DC18-4443-9A64-C8B783491117}" srcOrd="1" destOrd="0" presId="urn:microsoft.com/office/officeart/2005/8/layout/orgChart1"/>
    <dgm:cxn modelId="{C15DE2A3-DFE8-4C74-AD66-29F566152BDD}" type="presOf" srcId="{DF76B689-864A-42A4-B72B-C35A28513794}" destId="{38A37E09-BDA3-4B3D-9167-EE30DBF2DF8E}" srcOrd="0" destOrd="0" presId="urn:microsoft.com/office/officeart/2005/8/layout/orgChart1"/>
    <dgm:cxn modelId="{B4D71AD1-272B-44BF-806B-B0463C030FE3}" type="presOf" srcId="{321F1E9E-50C3-485D-A498-EBD56AD0EA17}" destId="{3B2F0392-0AF2-4450-A6DA-4AA219A5C9E6}" srcOrd="0" destOrd="0" presId="urn:microsoft.com/office/officeart/2005/8/layout/orgChart1"/>
    <dgm:cxn modelId="{87387E44-AEC2-4516-BD16-2C7106F9CFC7}" type="presOf" srcId="{707C4F64-ADB2-46B8-A6A9-832FA6DF0386}" destId="{F1E2E51F-2163-4143-B802-55BDA1893F6A}" srcOrd="0" destOrd="0" presId="urn:microsoft.com/office/officeart/2005/8/layout/orgChart1"/>
    <dgm:cxn modelId="{D259E617-E30B-49D2-AC21-3AD7D81193F2}" type="presOf" srcId="{DA5F06B5-9E5A-48E1-97E5-E29938A19B78}" destId="{10E24BEA-5368-4775-9443-4E46EAE16FE5}" srcOrd="0" destOrd="0" presId="urn:microsoft.com/office/officeart/2005/8/layout/orgChart1"/>
    <dgm:cxn modelId="{8712E4FC-5888-476F-8922-82F255B52DE9}" type="presParOf" srcId="{B08EBF30-289B-4CA2-9C3A-ECC5ABF7C0FE}" destId="{7ACE59CB-CF39-4D94-9B77-55C0D7B0BD31}" srcOrd="0" destOrd="0" presId="urn:microsoft.com/office/officeart/2005/8/layout/orgChart1"/>
    <dgm:cxn modelId="{7EA6566D-D60D-4943-8C89-7EB986F62666}" type="presParOf" srcId="{7ACE59CB-CF39-4D94-9B77-55C0D7B0BD31}" destId="{1BD2D756-3581-48DC-9690-FC48682EACFC}" srcOrd="0" destOrd="0" presId="urn:microsoft.com/office/officeart/2005/8/layout/orgChart1"/>
    <dgm:cxn modelId="{2177B52F-7E38-4492-815C-388FDFF46085}" type="presParOf" srcId="{1BD2D756-3581-48DC-9690-FC48682EACFC}" destId="{38A37E09-BDA3-4B3D-9167-EE30DBF2DF8E}" srcOrd="0" destOrd="0" presId="urn:microsoft.com/office/officeart/2005/8/layout/orgChart1"/>
    <dgm:cxn modelId="{CEE6DEF1-6B73-4E6F-BA37-5AF8F22FDCB4}" type="presParOf" srcId="{1BD2D756-3581-48DC-9690-FC48682EACFC}" destId="{0D917D35-A5E6-419D-A283-F85BF99FD949}" srcOrd="1" destOrd="0" presId="urn:microsoft.com/office/officeart/2005/8/layout/orgChart1"/>
    <dgm:cxn modelId="{002FC45C-4B0E-4348-BC8B-D4C932EA091E}" type="presParOf" srcId="{7ACE59CB-CF39-4D94-9B77-55C0D7B0BD31}" destId="{9B1B505C-D4D6-4B0D-B65D-B1AB08A350F4}" srcOrd="1" destOrd="0" presId="urn:microsoft.com/office/officeart/2005/8/layout/orgChart1"/>
    <dgm:cxn modelId="{17C5C7D4-C049-4E9C-915E-5E2BBC63F497}" type="presParOf" srcId="{9B1B505C-D4D6-4B0D-B65D-B1AB08A350F4}" destId="{F1E2E51F-2163-4143-B802-55BDA1893F6A}" srcOrd="0" destOrd="0" presId="urn:microsoft.com/office/officeart/2005/8/layout/orgChart1"/>
    <dgm:cxn modelId="{BF27A956-052D-4CA5-8C8F-78B86323A66A}" type="presParOf" srcId="{9B1B505C-D4D6-4B0D-B65D-B1AB08A350F4}" destId="{D812F067-281B-4389-A3ED-FCC145D40F6D}" srcOrd="1" destOrd="0" presId="urn:microsoft.com/office/officeart/2005/8/layout/orgChart1"/>
    <dgm:cxn modelId="{79A3DEAF-003C-45BC-B8DE-F8F2D159B023}" type="presParOf" srcId="{D812F067-281B-4389-A3ED-FCC145D40F6D}" destId="{789D5D9B-638B-4CA4-9487-C50C9432BFD4}" srcOrd="0" destOrd="0" presId="urn:microsoft.com/office/officeart/2005/8/layout/orgChart1"/>
    <dgm:cxn modelId="{DB3B91FC-2C58-4C70-88D8-1BB7A46BF01F}" type="presParOf" srcId="{789D5D9B-638B-4CA4-9487-C50C9432BFD4}" destId="{3B2F0392-0AF2-4450-A6DA-4AA219A5C9E6}" srcOrd="0" destOrd="0" presId="urn:microsoft.com/office/officeart/2005/8/layout/orgChart1"/>
    <dgm:cxn modelId="{CE5A5C59-1E0F-4250-A661-B9C00A9AE02E}" type="presParOf" srcId="{789D5D9B-638B-4CA4-9487-C50C9432BFD4}" destId="{40E22291-DC18-4443-9A64-C8B783491117}" srcOrd="1" destOrd="0" presId="urn:microsoft.com/office/officeart/2005/8/layout/orgChart1"/>
    <dgm:cxn modelId="{BE18B65C-6D21-476B-A019-BBA81D0B5C56}" type="presParOf" srcId="{D812F067-281B-4389-A3ED-FCC145D40F6D}" destId="{F4781728-293F-4011-A0B3-32DBB180560A}" srcOrd="1" destOrd="0" presId="urn:microsoft.com/office/officeart/2005/8/layout/orgChart1"/>
    <dgm:cxn modelId="{772C5344-A202-448B-9AA8-BB4C359C42F2}" type="presParOf" srcId="{D812F067-281B-4389-A3ED-FCC145D40F6D}" destId="{64DD96B5-23D3-4589-AAE0-58A15DF7B7F3}" srcOrd="2" destOrd="0" presId="urn:microsoft.com/office/officeart/2005/8/layout/orgChart1"/>
    <dgm:cxn modelId="{F2BB006E-7BC3-4F66-844D-40C4FFC79759}" type="presParOf" srcId="{9B1B505C-D4D6-4B0D-B65D-B1AB08A350F4}" destId="{3BDC1066-2F4F-411C-82B5-EB9FBBB1AD85}" srcOrd="2" destOrd="0" presId="urn:microsoft.com/office/officeart/2005/8/layout/orgChart1"/>
    <dgm:cxn modelId="{DB0D917E-DDF4-4751-9DBE-D53741854BBD}" type="presParOf" srcId="{9B1B505C-D4D6-4B0D-B65D-B1AB08A350F4}" destId="{C06A72F4-0AC0-48DE-8F0D-922C15AFF707}" srcOrd="3" destOrd="0" presId="urn:microsoft.com/office/officeart/2005/8/layout/orgChart1"/>
    <dgm:cxn modelId="{6D0FEF14-DA21-420E-8CB1-DB9F568C7A5A}" type="presParOf" srcId="{C06A72F4-0AC0-48DE-8F0D-922C15AFF707}" destId="{495B46E9-318F-488D-B448-BE508453BA09}" srcOrd="0" destOrd="0" presId="urn:microsoft.com/office/officeart/2005/8/layout/orgChart1"/>
    <dgm:cxn modelId="{1020781A-5C68-43F0-8D28-98E224F0D785}" type="presParOf" srcId="{495B46E9-318F-488D-B448-BE508453BA09}" destId="{FBD3F414-D226-4E68-8B3B-268290D3572E}" srcOrd="0" destOrd="0" presId="urn:microsoft.com/office/officeart/2005/8/layout/orgChart1"/>
    <dgm:cxn modelId="{853DFB02-9858-4D3C-9929-9460BCA9F490}" type="presParOf" srcId="{495B46E9-318F-488D-B448-BE508453BA09}" destId="{F039A798-46C5-4FBD-A64A-CE8677355F07}" srcOrd="1" destOrd="0" presId="urn:microsoft.com/office/officeart/2005/8/layout/orgChart1"/>
    <dgm:cxn modelId="{A388BC8F-39B8-442E-A237-FEA1D64C4D46}" type="presParOf" srcId="{C06A72F4-0AC0-48DE-8F0D-922C15AFF707}" destId="{6E2519E2-1FD0-44A9-805E-08950C1D4CA0}" srcOrd="1" destOrd="0" presId="urn:microsoft.com/office/officeart/2005/8/layout/orgChart1"/>
    <dgm:cxn modelId="{A696DA80-933C-40C3-ABEF-351EB7CF2D5C}" type="presParOf" srcId="{C06A72F4-0AC0-48DE-8F0D-922C15AFF707}" destId="{877C5E75-6BCC-45E1-AE50-867652C1FBBA}" srcOrd="2" destOrd="0" presId="urn:microsoft.com/office/officeart/2005/8/layout/orgChart1"/>
    <dgm:cxn modelId="{5922208A-662D-4295-8A94-C5BD396280FA}" type="presParOf" srcId="{9B1B505C-D4D6-4B0D-B65D-B1AB08A350F4}" destId="{EF1AF6C8-AF92-4687-A43B-C7105581F216}" srcOrd="4" destOrd="0" presId="urn:microsoft.com/office/officeart/2005/8/layout/orgChart1"/>
    <dgm:cxn modelId="{5DEF2D08-7701-435D-907F-AB781D728945}" type="presParOf" srcId="{9B1B505C-D4D6-4B0D-B65D-B1AB08A350F4}" destId="{45EAF4E2-3270-419F-BD3B-6A88631B5D3C}" srcOrd="5" destOrd="0" presId="urn:microsoft.com/office/officeart/2005/8/layout/orgChart1"/>
    <dgm:cxn modelId="{EE7F5184-1DCD-4F60-B439-D96AAEF16952}" type="presParOf" srcId="{45EAF4E2-3270-419F-BD3B-6A88631B5D3C}" destId="{6BB7B34B-ABAB-46B2-AE84-EDFD4829C5BE}" srcOrd="0" destOrd="0" presId="urn:microsoft.com/office/officeart/2005/8/layout/orgChart1"/>
    <dgm:cxn modelId="{D93B0443-5D5C-4896-9626-2F9DA0447E03}" type="presParOf" srcId="{6BB7B34B-ABAB-46B2-AE84-EDFD4829C5BE}" destId="{10E24BEA-5368-4775-9443-4E46EAE16FE5}" srcOrd="0" destOrd="0" presId="urn:microsoft.com/office/officeart/2005/8/layout/orgChart1"/>
    <dgm:cxn modelId="{37EF3FAA-E835-4CCA-8750-EB32AC702547}" type="presParOf" srcId="{6BB7B34B-ABAB-46B2-AE84-EDFD4829C5BE}" destId="{1AAF5403-ADFA-4E71-9777-BC5630E724C5}" srcOrd="1" destOrd="0" presId="urn:microsoft.com/office/officeart/2005/8/layout/orgChart1"/>
    <dgm:cxn modelId="{14C79A21-0BE4-4D74-829E-B79DBD63A320}" type="presParOf" srcId="{45EAF4E2-3270-419F-BD3B-6A88631B5D3C}" destId="{8AC0C81F-9642-4D79-B3E2-1056C4D8DF7A}" srcOrd="1" destOrd="0" presId="urn:microsoft.com/office/officeart/2005/8/layout/orgChart1"/>
    <dgm:cxn modelId="{68BCE045-6813-42A1-885E-EAC072F86F33}" type="presParOf" srcId="{45EAF4E2-3270-419F-BD3B-6A88631B5D3C}" destId="{5804DAE9-D3FC-4D47-BDD1-25542EE19E99}" srcOrd="2" destOrd="0" presId="urn:microsoft.com/office/officeart/2005/8/layout/orgChart1"/>
    <dgm:cxn modelId="{EE982985-E6BE-4149-ACBE-A3C125747216}" type="presParOf" srcId="{7ACE59CB-CF39-4D94-9B77-55C0D7B0BD31}" destId="{7AC307C4-2C3D-4B05-9C96-AF855430E0E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86A5A01-2522-4FAF-920F-82E9C714EBD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pPr rtl="1"/>
          <a:endParaRPr lang="he-IL"/>
        </a:p>
      </dgm:t>
    </dgm:pt>
    <dgm:pt modelId="{239EB02E-8AAC-49AF-A174-BF218DA065C8}">
      <dgm:prSet phldrT="[טקסט]"/>
      <dgm:spPr/>
      <dgm:t>
        <a:bodyPr/>
        <a:lstStyle/>
        <a:p>
          <a:pPr rtl="1"/>
          <a:r>
            <a:rPr lang="he-IL" dirty="0"/>
            <a:t>גרם</a:t>
          </a:r>
        </a:p>
      </dgm:t>
    </dgm:pt>
    <dgm:pt modelId="{0346BE68-D8D4-4EF6-A56B-264AFB963BDA}" type="parTrans" cxnId="{0AE7AF74-1477-4F92-B657-F3882F19DEAB}">
      <dgm:prSet/>
      <dgm:spPr/>
      <dgm:t>
        <a:bodyPr/>
        <a:lstStyle/>
        <a:p>
          <a:pPr rtl="1"/>
          <a:endParaRPr lang="he-IL"/>
        </a:p>
      </dgm:t>
    </dgm:pt>
    <dgm:pt modelId="{DF4471D7-E40F-4918-BAA9-EEBE4CB970FD}" type="sibTrans" cxnId="{0AE7AF74-1477-4F92-B657-F3882F19DEAB}">
      <dgm:prSet/>
      <dgm:spPr/>
      <dgm:t>
        <a:bodyPr/>
        <a:lstStyle/>
        <a:p>
          <a:pPr rtl="1"/>
          <a:endParaRPr lang="he-IL"/>
        </a:p>
      </dgm:t>
    </dgm:pt>
    <dgm:pt modelId="{26C39AC9-FEB4-439C-B5E4-2DC6A9D49214}">
      <dgm:prSet phldrT="[טקסט]"/>
      <dgm:spPr/>
      <dgm:t>
        <a:bodyPr/>
        <a:lstStyle/>
        <a:p>
          <a:pPr rtl="1"/>
          <a:r>
            <a:rPr lang="he-IL" dirty="0"/>
            <a:t>קילוגרם</a:t>
          </a:r>
        </a:p>
      </dgm:t>
    </dgm:pt>
    <dgm:pt modelId="{B1F3E669-C6B3-4B13-ABAE-9F3099B44308}" type="parTrans" cxnId="{D1C08425-59FC-4A6B-89B6-BF9793746B58}">
      <dgm:prSet/>
      <dgm:spPr/>
      <dgm:t>
        <a:bodyPr/>
        <a:lstStyle/>
        <a:p>
          <a:pPr rtl="1"/>
          <a:endParaRPr lang="he-IL"/>
        </a:p>
      </dgm:t>
    </dgm:pt>
    <dgm:pt modelId="{05ADE28D-EBC5-41E2-AEE8-AEAF255B833B}" type="sibTrans" cxnId="{D1C08425-59FC-4A6B-89B6-BF9793746B58}">
      <dgm:prSet/>
      <dgm:spPr/>
      <dgm:t>
        <a:bodyPr/>
        <a:lstStyle/>
        <a:p>
          <a:pPr rtl="1"/>
          <a:endParaRPr lang="he-IL"/>
        </a:p>
      </dgm:t>
    </dgm:pt>
    <dgm:pt modelId="{3898C89E-D52A-4A42-8A61-322F4CC5EF92}" type="pres">
      <dgm:prSet presAssocID="{986A5A01-2522-4FAF-920F-82E9C714EBD8}" presName="diagram" presStyleCnt="0">
        <dgm:presLayoutVars>
          <dgm:dir val="rev"/>
          <dgm:resizeHandles val="exact"/>
        </dgm:presLayoutVars>
      </dgm:prSet>
      <dgm:spPr/>
      <dgm:t>
        <a:bodyPr/>
        <a:lstStyle/>
        <a:p>
          <a:pPr rtl="1"/>
          <a:endParaRPr lang="he-IL"/>
        </a:p>
      </dgm:t>
    </dgm:pt>
    <dgm:pt modelId="{2B557168-BD4B-450B-A9CA-DE5B1BAFA01A}" type="pres">
      <dgm:prSet presAssocID="{239EB02E-8AAC-49AF-A174-BF218DA065C8}" presName="node" presStyleLbl="node1" presStyleIdx="0" presStyleCnt="2">
        <dgm:presLayoutVars>
          <dgm:bulletEnabled val="1"/>
        </dgm:presLayoutVars>
      </dgm:prSet>
      <dgm:spPr/>
      <dgm:t>
        <a:bodyPr/>
        <a:lstStyle/>
        <a:p>
          <a:pPr rtl="1"/>
          <a:endParaRPr lang="he-IL"/>
        </a:p>
      </dgm:t>
    </dgm:pt>
    <dgm:pt modelId="{54F9CB17-32F3-49B1-9638-437D91DE01B4}" type="pres">
      <dgm:prSet presAssocID="{DF4471D7-E40F-4918-BAA9-EEBE4CB970FD}" presName="sibTrans" presStyleCnt="0"/>
      <dgm:spPr/>
    </dgm:pt>
    <dgm:pt modelId="{408B3934-E2EC-4892-84D8-34FB48D22081}" type="pres">
      <dgm:prSet presAssocID="{26C39AC9-FEB4-439C-B5E4-2DC6A9D49214}" presName="node" presStyleLbl="node1" presStyleIdx="1" presStyleCnt="2">
        <dgm:presLayoutVars>
          <dgm:bulletEnabled val="1"/>
        </dgm:presLayoutVars>
      </dgm:prSet>
      <dgm:spPr/>
      <dgm:t>
        <a:bodyPr/>
        <a:lstStyle/>
        <a:p>
          <a:pPr rtl="1"/>
          <a:endParaRPr lang="he-IL"/>
        </a:p>
      </dgm:t>
    </dgm:pt>
  </dgm:ptLst>
  <dgm:cxnLst>
    <dgm:cxn modelId="{212A144C-DD83-4786-B14F-FE353D353B20}" type="presOf" srcId="{26C39AC9-FEB4-439C-B5E4-2DC6A9D49214}" destId="{408B3934-E2EC-4892-84D8-34FB48D22081}" srcOrd="0" destOrd="0" presId="urn:microsoft.com/office/officeart/2005/8/layout/default"/>
    <dgm:cxn modelId="{D2BE52ED-9E14-4D6B-AB1F-86BD1E0E8276}" type="presOf" srcId="{986A5A01-2522-4FAF-920F-82E9C714EBD8}" destId="{3898C89E-D52A-4A42-8A61-322F4CC5EF92}" srcOrd="0" destOrd="0" presId="urn:microsoft.com/office/officeart/2005/8/layout/default"/>
    <dgm:cxn modelId="{0AE7AF74-1477-4F92-B657-F3882F19DEAB}" srcId="{986A5A01-2522-4FAF-920F-82E9C714EBD8}" destId="{239EB02E-8AAC-49AF-A174-BF218DA065C8}" srcOrd="0" destOrd="0" parTransId="{0346BE68-D8D4-4EF6-A56B-264AFB963BDA}" sibTransId="{DF4471D7-E40F-4918-BAA9-EEBE4CB970FD}"/>
    <dgm:cxn modelId="{672415B1-475A-4552-BEC2-7EB6BE0DE6E5}" type="presOf" srcId="{239EB02E-8AAC-49AF-A174-BF218DA065C8}" destId="{2B557168-BD4B-450B-A9CA-DE5B1BAFA01A}" srcOrd="0" destOrd="0" presId="urn:microsoft.com/office/officeart/2005/8/layout/default"/>
    <dgm:cxn modelId="{D1C08425-59FC-4A6B-89B6-BF9793746B58}" srcId="{986A5A01-2522-4FAF-920F-82E9C714EBD8}" destId="{26C39AC9-FEB4-439C-B5E4-2DC6A9D49214}" srcOrd="1" destOrd="0" parTransId="{B1F3E669-C6B3-4B13-ABAE-9F3099B44308}" sibTransId="{05ADE28D-EBC5-41E2-AEE8-AEAF255B833B}"/>
    <dgm:cxn modelId="{7FED1DA9-AA65-48D8-A1E5-70B89A0296D1}" type="presParOf" srcId="{3898C89E-D52A-4A42-8A61-322F4CC5EF92}" destId="{2B557168-BD4B-450B-A9CA-DE5B1BAFA01A}" srcOrd="0" destOrd="0" presId="urn:microsoft.com/office/officeart/2005/8/layout/default"/>
    <dgm:cxn modelId="{87E7EE1C-8DE9-4122-957C-22B1C6BB2935}" type="presParOf" srcId="{3898C89E-D52A-4A42-8A61-322F4CC5EF92}" destId="{54F9CB17-32F3-49B1-9638-437D91DE01B4}" srcOrd="1" destOrd="0" presId="urn:microsoft.com/office/officeart/2005/8/layout/default"/>
    <dgm:cxn modelId="{50CA0F54-6FD1-4BFF-BF77-D7E8F08F24FD}" type="presParOf" srcId="{3898C89E-D52A-4A42-8A61-322F4CC5EF92}" destId="{408B3934-E2EC-4892-84D8-34FB48D22081}"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86A5A01-2522-4FAF-920F-82E9C714EBD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pPr rtl="1"/>
          <a:endParaRPr lang="he-IL"/>
        </a:p>
      </dgm:t>
    </dgm:pt>
    <dgm:pt modelId="{26C39AC9-FEB4-439C-B5E4-2DC6A9D49214}">
      <dgm:prSet phldrT="[טקסט]"/>
      <dgm:spPr/>
      <dgm:t>
        <a:bodyPr/>
        <a:lstStyle/>
        <a:p>
          <a:pPr rtl="1"/>
          <a:r>
            <a:rPr lang="he-IL" dirty="0"/>
            <a:t>מיליגרם</a:t>
          </a:r>
        </a:p>
      </dgm:t>
    </dgm:pt>
    <dgm:pt modelId="{B1F3E669-C6B3-4B13-ABAE-9F3099B44308}" type="parTrans" cxnId="{D1C08425-59FC-4A6B-89B6-BF9793746B58}">
      <dgm:prSet/>
      <dgm:spPr/>
      <dgm:t>
        <a:bodyPr/>
        <a:lstStyle/>
        <a:p>
          <a:pPr rtl="1"/>
          <a:endParaRPr lang="he-IL"/>
        </a:p>
      </dgm:t>
    </dgm:pt>
    <dgm:pt modelId="{05ADE28D-EBC5-41E2-AEE8-AEAF255B833B}" type="sibTrans" cxnId="{D1C08425-59FC-4A6B-89B6-BF9793746B58}">
      <dgm:prSet/>
      <dgm:spPr/>
      <dgm:t>
        <a:bodyPr/>
        <a:lstStyle/>
        <a:p>
          <a:pPr rtl="1"/>
          <a:endParaRPr lang="he-IL"/>
        </a:p>
      </dgm:t>
    </dgm:pt>
    <dgm:pt modelId="{3898C89E-D52A-4A42-8A61-322F4CC5EF92}" type="pres">
      <dgm:prSet presAssocID="{986A5A01-2522-4FAF-920F-82E9C714EBD8}" presName="diagram" presStyleCnt="0">
        <dgm:presLayoutVars>
          <dgm:dir val="rev"/>
          <dgm:resizeHandles val="exact"/>
        </dgm:presLayoutVars>
      </dgm:prSet>
      <dgm:spPr/>
      <dgm:t>
        <a:bodyPr/>
        <a:lstStyle/>
        <a:p>
          <a:pPr rtl="1"/>
          <a:endParaRPr lang="he-IL"/>
        </a:p>
      </dgm:t>
    </dgm:pt>
    <dgm:pt modelId="{408B3934-E2EC-4892-84D8-34FB48D22081}" type="pres">
      <dgm:prSet presAssocID="{26C39AC9-FEB4-439C-B5E4-2DC6A9D49214}" presName="node" presStyleLbl="node1" presStyleIdx="0" presStyleCnt="1">
        <dgm:presLayoutVars>
          <dgm:bulletEnabled val="1"/>
        </dgm:presLayoutVars>
      </dgm:prSet>
      <dgm:spPr/>
      <dgm:t>
        <a:bodyPr/>
        <a:lstStyle/>
        <a:p>
          <a:pPr rtl="1"/>
          <a:endParaRPr lang="he-IL"/>
        </a:p>
      </dgm:t>
    </dgm:pt>
  </dgm:ptLst>
  <dgm:cxnLst>
    <dgm:cxn modelId="{212A144C-DD83-4786-B14F-FE353D353B20}" type="presOf" srcId="{26C39AC9-FEB4-439C-B5E4-2DC6A9D49214}" destId="{408B3934-E2EC-4892-84D8-34FB48D22081}" srcOrd="0" destOrd="0" presId="urn:microsoft.com/office/officeart/2005/8/layout/default"/>
    <dgm:cxn modelId="{D2BE52ED-9E14-4D6B-AB1F-86BD1E0E8276}" type="presOf" srcId="{986A5A01-2522-4FAF-920F-82E9C714EBD8}" destId="{3898C89E-D52A-4A42-8A61-322F4CC5EF92}" srcOrd="0" destOrd="0" presId="urn:microsoft.com/office/officeart/2005/8/layout/default"/>
    <dgm:cxn modelId="{D1C08425-59FC-4A6B-89B6-BF9793746B58}" srcId="{986A5A01-2522-4FAF-920F-82E9C714EBD8}" destId="{26C39AC9-FEB4-439C-B5E4-2DC6A9D49214}" srcOrd="0" destOrd="0" parTransId="{B1F3E669-C6B3-4B13-ABAE-9F3099B44308}" sibTransId="{05ADE28D-EBC5-41E2-AEE8-AEAF255B833B}"/>
    <dgm:cxn modelId="{50CA0F54-6FD1-4BFF-BF77-D7E8F08F24FD}" type="presParOf" srcId="{3898C89E-D52A-4A42-8A61-322F4CC5EF92}" destId="{408B3934-E2EC-4892-84D8-34FB48D22081}"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86A5A01-2522-4FAF-920F-82E9C714EBD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pPr rtl="1"/>
          <a:endParaRPr lang="he-IL"/>
        </a:p>
      </dgm:t>
    </dgm:pt>
    <dgm:pt modelId="{26C39AC9-FEB4-439C-B5E4-2DC6A9D49214}">
      <dgm:prSet phldrT="[טקסט]"/>
      <dgm:spPr/>
      <dgm:t>
        <a:bodyPr/>
        <a:lstStyle/>
        <a:p>
          <a:pPr rtl="1"/>
          <a:r>
            <a:rPr lang="he-IL" dirty="0"/>
            <a:t>טון</a:t>
          </a:r>
        </a:p>
      </dgm:t>
    </dgm:pt>
    <dgm:pt modelId="{B1F3E669-C6B3-4B13-ABAE-9F3099B44308}" type="parTrans" cxnId="{D1C08425-59FC-4A6B-89B6-BF9793746B58}">
      <dgm:prSet/>
      <dgm:spPr/>
      <dgm:t>
        <a:bodyPr/>
        <a:lstStyle/>
        <a:p>
          <a:pPr rtl="1"/>
          <a:endParaRPr lang="he-IL"/>
        </a:p>
      </dgm:t>
    </dgm:pt>
    <dgm:pt modelId="{05ADE28D-EBC5-41E2-AEE8-AEAF255B833B}" type="sibTrans" cxnId="{D1C08425-59FC-4A6B-89B6-BF9793746B58}">
      <dgm:prSet/>
      <dgm:spPr/>
      <dgm:t>
        <a:bodyPr/>
        <a:lstStyle/>
        <a:p>
          <a:pPr rtl="1"/>
          <a:endParaRPr lang="he-IL"/>
        </a:p>
      </dgm:t>
    </dgm:pt>
    <dgm:pt modelId="{3898C89E-D52A-4A42-8A61-322F4CC5EF92}" type="pres">
      <dgm:prSet presAssocID="{986A5A01-2522-4FAF-920F-82E9C714EBD8}" presName="diagram" presStyleCnt="0">
        <dgm:presLayoutVars>
          <dgm:dir val="rev"/>
          <dgm:resizeHandles val="exact"/>
        </dgm:presLayoutVars>
      </dgm:prSet>
      <dgm:spPr/>
      <dgm:t>
        <a:bodyPr/>
        <a:lstStyle/>
        <a:p>
          <a:pPr rtl="1"/>
          <a:endParaRPr lang="he-IL"/>
        </a:p>
      </dgm:t>
    </dgm:pt>
    <dgm:pt modelId="{408B3934-E2EC-4892-84D8-34FB48D22081}" type="pres">
      <dgm:prSet presAssocID="{26C39AC9-FEB4-439C-B5E4-2DC6A9D49214}" presName="node" presStyleLbl="node1" presStyleIdx="0" presStyleCnt="1" custLinFactNeighborX="16321" custLinFactNeighborY="40">
        <dgm:presLayoutVars>
          <dgm:bulletEnabled val="1"/>
        </dgm:presLayoutVars>
      </dgm:prSet>
      <dgm:spPr/>
      <dgm:t>
        <a:bodyPr/>
        <a:lstStyle/>
        <a:p>
          <a:pPr rtl="1"/>
          <a:endParaRPr lang="he-IL"/>
        </a:p>
      </dgm:t>
    </dgm:pt>
  </dgm:ptLst>
  <dgm:cxnLst>
    <dgm:cxn modelId="{212A144C-DD83-4786-B14F-FE353D353B20}" type="presOf" srcId="{26C39AC9-FEB4-439C-B5E4-2DC6A9D49214}" destId="{408B3934-E2EC-4892-84D8-34FB48D22081}" srcOrd="0" destOrd="0" presId="urn:microsoft.com/office/officeart/2005/8/layout/default"/>
    <dgm:cxn modelId="{D2BE52ED-9E14-4D6B-AB1F-86BD1E0E8276}" type="presOf" srcId="{986A5A01-2522-4FAF-920F-82E9C714EBD8}" destId="{3898C89E-D52A-4A42-8A61-322F4CC5EF92}" srcOrd="0" destOrd="0" presId="urn:microsoft.com/office/officeart/2005/8/layout/default"/>
    <dgm:cxn modelId="{D1C08425-59FC-4A6B-89B6-BF9793746B58}" srcId="{986A5A01-2522-4FAF-920F-82E9C714EBD8}" destId="{26C39AC9-FEB4-439C-B5E4-2DC6A9D49214}" srcOrd="0" destOrd="0" parTransId="{B1F3E669-C6B3-4B13-ABAE-9F3099B44308}" sibTransId="{05ADE28D-EBC5-41E2-AEE8-AEAF255B833B}"/>
    <dgm:cxn modelId="{50CA0F54-6FD1-4BFF-BF77-D7E8F08F24FD}" type="presParOf" srcId="{3898C89E-D52A-4A42-8A61-322F4CC5EF92}" destId="{408B3934-E2EC-4892-84D8-34FB48D22081}"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D537F-F6C2-42AD-B3BB-83D35A330AEA}">
      <dsp:nvSpPr>
        <dsp:cNvPr id="0" name=""/>
        <dsp:cNvSpPr/>
      </dsp:nvSpPr>
      <dsp:spPr>
        <a:xfrm>
          <a:off x="698067" y="469"/>
          <a:ext cx="2185642" cy="13113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1">
            <a:lnSpc>
              <a:spcPct val="90000"/>
            </a:lnSpc>
            <a:spcBef>
              <a:spcPct val="0"/>
            </a:spcBef>
            <a:spcAft>
              <a:spcPct val="35000"/>
            </a:spcAft>
          </a:pPr>
          <a:r>
            <a:rPr lang="he-IL" sz="3100" kern="1200" dirty="0"/>
            <a:t>זמן שיעורי הבית</a:t>
          </a:r>
        </a:p>
      </dsp:txBody>
      <dsp:txXfrm>
        <a:off x="698067" y="469"/>
        <a:ext cx="2185642" cy="1311385"/>
      </dsp:txXfrm>
    </dsp:sp>
    <dsp:sp modelId="{3FD9B6C5-F52B-4C90-8D24-11FC0A7E5B09}">
      <dsp:nvSpPr>
        <dsp:cNvPr id="0" name=""/>
        <dsp:cNvSpPr/>
      </dsp:nvSpPr>
      <dsp:spPr>
        <a:xfrm>
          <a:off x="3507207" y="469"/>
          <a:ext cx="2185642" cy="13113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1">
            <a:lnSpc>
              <a:spcPct val="90000"/>
            </a:lnSpc>
            <a:spcBef>
              <a:spcPct val="0"/>
            </a:spcBef>
            <a:spcAft>
              <a:spcPct val="35000"/>
            </a:spcAft>
          </a:pPr>
          <a:r>
            <a:rPr lang="he-IL" sz="3100" kern="1200" dirty="0"/>
            <a:t>אורך הדף</a:t>
          </a:r>
        </a:p>
      </dsp:txBody>
      <dsp:txXfrm>
        <a:off x="3507207" y="469"/>
        <a:ext cx="2185642" cy="1311385"/>
      </dsp:txXfrm>
    </dsp:sp>
    <dsp:sp modelId="{AFF1CB07-848C-4F61-B866-8C4ED8362ECB}">
      <dsp:nvSpPr>
        <dsp:cNvPr id="0" name=""/>
        <dsp:cNvSpPr/>
      </dsp:nvSpPr>
      <dsp:spPr>
        <a:xfrm>
          <a:off x="6185515" y="469"/>
          <a:ext cx="2185642" cy="13113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1">
            <a:lnSpc>
              <a:spcPct val="90000"/>
            </a:lnSpc>
            <a:spcBef>
              <a:spcPct val="0"/>
            </a:spcBef>
            <a:spcAft>
              <a:spcPct val="35000"/>
            </a:spcAft>
          </a:pPr>
          <a:r>
            <a:rPr lang="he-IL" sz="3100" kern="1200" dirty="0"/>
            <a:t>הטמפרטורה</a:t>
          </a:r>
        </a:p>
        <a:p>
          <a:pPr lvl="0" algn="ctr" defTabSz="1377950" rtl="1">
            <a:lnSpc>
              <a:spcPct val="90000"/>
            </a:lnSpc>
            <a:spcBef>
              <a:spcPct val="0"/>
            </a:spcBef>
            <a:spcAft>
              <a:spcPct val="35000"/>
            </a:spcAft>
          </a:pPr>
          <a:r>
            <a:rPr lang="he-IL" sz="3100" kern="1200" dirty="0"/>
            <a:t>בחדר</a:t>
          </a:r>
        </a:p>
      </dsp:txBody>
      <dsp:txXfrm>
        <a:off x="6185515" y="469"/>
        <a:ext cx="2185642" cy="131138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57168-BD4B-450B-A9CA-DE5B1BAFA01A}">
      <dsp:nvSpPr>
        <dsp:cNvPr id="0" name=""/>
        <dsp:cNvSpPr/>
      </dsp:nvSpPr>
      <dsp:spPr>
        <a:xfrm>
          <a:off x="9006209" y="878298"/>
          <a:ext cx="2728112" cy="16368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rtl="1">
            <a:lnSpc>
              <a:spcPct val="90000"/>
            </a:lnSpc>
            <a:spcBef>
              <a:spcPct val="0"/>
            </a:spcBef>
            <a:spcAft>
              <a:spcPct val="35000"/>
            </a:spcAft>
          </a:pPr>
          <a:r>
            <a:rPr lang="he-IL" sz="5800" kern="1200" dirty="0"/>
            <a:t>מיליגרם</a:t>
          </a:r>
        </a:p>
      </dsp:txBody>
      <dsp:txXfrm>
        <a:off x="9006209" y="878298"/>
        <a:ext cx="2728112" cy="1636867"/>
      </dsp:txXfrm>
    </dsp:sp>
    <dsp:sp modelId="{73D595D6-4792-4CEC-9971-72266010F50D}">
      <dsp:nvSpPr>
        <dsp:cNvPr id="0" name=""/>
        <dsp:cNvSpPr/>
      </dsp:nvSpPr>
      <dsp:spPr>
        <a:xfrm>
          <a:off x="6005285" y="878298"/>
          <a:ext cx="2728112" cy="1636867"/>
        </a:xfrm>
        <a:prstGeom prst="rect">
          <a:avLst/>
        </a:prstGeom>
        <a:solidFill>
          <a:schemeClr val="accent2">
            <a:hueOff val="-5917690"/>
            <a:satOff val="1185"/>
            <a:lumOff val="-20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rtl="1">
            <a:lnSpc>
              <a:spcPct val="90000"/>
            </a:lnSpc>
            <a:spcBef>
              <a:spcPct val="0"/>
            </a:spcBef>
            <a:spcAft>
              <a:spcPct val="35000"/>
            </a:spcAft>
          </a:pPr>
          <a:r>
            <a:rPr lang="he-IL" sz="5800" kern="1200"/>
            <a:t>גרם</a:t>
          </a:r>
          <a:endParaRPr lang="he-IL" sz="5800" kern="1200" dirty="0"/>
        </a:p>
      </dsp:txBody>
      <dsp:txXfrm>
        <a:off x="6005285" y="878298"/>
        <a:ext cx="2728112" cy="1636867"/>
      </dsp:txXfrm>
    </dsp:sp>
    <dsp:sp modelId="{408B3934-E2EC-4892-84D8-34FB48D22081}">
      <dsp:nvSpPr>
        <dsp:cNvPr id="0" name=""/>
        <dsp:cNvSpPr/>
      </dsp:nvSpPr>
      <dsp:spPr>
        <a:xfrm>
          <a:off x="3004362" y="878298"/>
          <a:ext cx="2728112" cy="1636867"/>
        </a:xfrm>
        <a:prstGeom prst="rect">
          <a:avLst/>
        </a:prstGeom>
        <a:solidFill>
          <a:schemeClr val="accent2">
            <a:hueOff val="-11835380"/>
            <a:satOff val="2370"/>
            <a:lumOff val="-40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rtl="1">
            <a:lnSpc>
              <a:spcPct val="90000"/>
            </a:lnSpc>
            <a:spcBef>
              <a:spcPct val="0"/>
            </a:spcBef>
            <a:spcAft>
              <a:spcPct val="35000"/>
            </a:spcAft>
          </a:pPr>
          <a:r>
            <a:rPr lang="he-IL" sz="5800" kern="1200" dirty="0"/>
            <a:t>קילוגרם</a:t>
          </a:r>
        </a:p>
      </dsp:txBody>
      <dsp:txXfrm>
        <a:off x="3004362" y="878298"/>
        <a:ext cx="2728112" cy="1636867"/>
      </dsp:txXfrm>
    </dsp:sp>
    <dsp:sp modelId="{79CAC4A0-3970-4E90-ADA4-9DBDB0AB0749}">
      <dsp:nvSpPr>
        <dsp:cNvPr id="0" name=""/>
        <dsp:cNvSpPr/>
      </dsp:nvSpPr>
      <dsp:spPr>
        <a:xfrm>
          <a:off x="3438" y="878298"/>
          <a:ext cx="2728112" cy="1636867"/>
        </a:xfrm>
        <a:prstGeom prst="rect">
          <a:avLst/>
        </a:prstGeom>
        <a:solidFill>
          <a:schemeClr val="accent2">
            <a:hueOff val="-17753069"/>
            <a:satOff val="3555"/>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rtl="1">
            <a:lnSpc>
              <a:spcPct val="90000"/>
            </a:lnSpc>
            <a:spcBef>
              <a:spcPct val="0"/>
            </a:spcBef>
            <a:spcAft>
              <a:spcPct val="35000"/>
            </a:spcAft>
          </a:pPr>
          <a:r>
            <a:rPr lang="he-IL" sz="5800" kern="1200" dirty="0"/>
            <a:t>טון</a:t>
          </a:r>
        </a:p>
      </dsp:txBody>
      <dsp:txXfrm>
        <a:off x="3438" y="878298"/>
        <a:ext cx="2728112" cy="163686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AF6C8-AF92-4687-A43B-C7105581F216}">
      <dsp:nvSpPr>
        <dsp:cNvPr id="0" name=""/>
        <dsp:cNvSpPr/>
      </dsp:nvSpPr>
      <dsp:spPr>
        <a:xfrm>
          <a:off x="2239108" y="748988"/>
          <a:ext cx="1694532" cy="266601"/>
        </a:xfrm>
        <a:custGeom>
          <a:avLst/>
          <a:gdLst/>
          <a:ahLst/>
          <a:cxnLst/>
          <a:rect l="0" t="0" r="0" b="0"/>
          <a:pathLst>
            <a:path>
              <a:moveTo>
                <a:pt x="1694532" y="0"/>
              </a:moveTo>
              <a:lnTo>
                <a:pt x="1694532" y="116560"/>
              </a:lnTo>
              <a:lnTo>
                <a:pt x="0" y="116560"/>
              </a:lnTo>
              <a:lnTo>
                <a:pt x="0" y="26660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DC1066-2F4F-411C-82B5-EB9FBBB1AD85}">
      <dsp:nvSpPr>
        <dsp:cNvPr id="0" name=""/>
        <dsp:cNvSpPr/>
      </dsp:nvSpPr>
      <dsp:spPr>
        <a:xfrm>
          <a:off x="3887921" y="748988"/>
          <a:ext cx="91440" cy="266601"/>
        </a:xfrm>
        <a:custGeom>
          <a:avLst/>
          <a:gdLst/>
          <a:ahLst/>
          <a:cxnLst/>
          <a:rect l="0" t="0" r="0" b="0"/>
          <a:pathLst>
            <a:path>
              <a:moveTo>
                <a:pt x="45720" y="0"/>
              </a:moveTo>
              <a:lnTo>
                <a:pt x="45720" y="116560"/>
              </a:lnTo>
              <a:lnTo>
                <a:pt x="80229" y="116560"/>
              </a:lnTo>
              <a:lnTo>
                <a:pt x="80229" y="26660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E2E51F-2163-4143-B802-55BDA1893F6A}">
      <dsp:nvSpPr>
        <dsp:cNvPr id="0" name=""/>
        <dsp:cNvSpPr/>
      </dsp:nvSpPr>
      <dsp:spPr>
        <a:xfrm>
          <a:off x="3933641" y="748988"/>
          <a:ext cx="1763551" cy="266601"/>
        </a:xfrm>
        <a:custGeom>
          <a:avLst/>
          <a:gdLst/>
          <a:ahLst/>
          <a:cxnLst/>
          <a:rect l="0" t="0" r="0" b="0"/>
          <a:pathLst>
            <a:path>
              <a:moveTo>
                <a:pt x="0" y="0"/>
              </a:moveTo>
              <a:lnTo>
                <a:pt x="0" y="116560"/>
              </a:lnTo>
              <a:lnTo>
                <a:pt x="1763551" y="116560"/>
              </a:lnTo>
              <a:lnTo>
                <a:pt x="1763551" y="26660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A37E09-BDA3-4B3D-9167-EE30DBF2DF8E}">
      <dsp:nvSpPr>
        <dsp:cNvPr id="0" name=""/>
        <dsp:cNvSpPr/>
      </dsp:nvSpPr>
      <dsp:spPr>
        <a:xfrm>
          <a:off x="3219161" y="34508"/>
          <a:ext cx="1428960" cy="7144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1">
            <a:lnSpc>
              <a:spcPct val="90000"/>
            </a:lnSpc>
            <a:spcBef>
              <a:spcPct val="0"/>
            </a:spcBef>
            <a:spcAft>
              <a:spcPct val="35000"/>
            </a:spcAft>
          </a:pPr>
          <a:r>
            <a:rPr lang="he-IL" sz="2500" kern="1200" dirty="0"/>
            <a:t>מאפייני גופים</a:t>
          </a:r>
        </a:p>
      </dsp:txBody>
      <dsp:txXfrm>
        <a:off x="3219161" y="34508"/>
        <a:ext cx="1428960" cy="714480"/>
      </dsp:txXfrm>
    </dsp:sp>
    <dsp:sp modelId="{3B2F0392-0AF2-4450-A6DA-4AA219A5C9E6}">
      <dsp:nvSpPr>
        <dsp:cNvPr id="0" name=""/>
        <dsp:cNvSpPr/>
      </dsp:nvSpPr>
      <dsp:spPr>
        <a:xfrm>
          <a:off x="4982713" y="1015589"/>
          <a:ext cx="1428960" cy="71448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1">
            <a:lnSpc>
              <a:spcPct val="90000"/>
            </a:lnSpc>
            <a:spcBef>
              <a:spcPct val="0"/>
            </a:spcBef>
            <a:spcAft>
              <a:spcPct val="35000"/>
            </a:spcAft>
          </a:pPr>
          <a:r>
            <a:rPr lang="he-IL" sz="2500" kern="1200"/>
            <a:t>מסה</a:t>
          </a:r>
          <a:endParaRPr lang="he-IL" sz="2500" kern="1200" dirty="0"/>
        </a:p>
      </dsp:txBody>
      <dsp:txXfrm>
        <a:off x="4982713" y="1015589"/>
        <a:ext cx="1428960" cy="714480"/>
      </dsp:txXfrm>
    </dsp:sp>
    <dsp:sp modelId="{FBD3F414-D226-4E68-8B3B-268290D3572E}">
      <dsp:nvSpPr>
        <dsp:cNvPr id="0" name=""/>
        <dsp:cNvSpPr/>
      </dsp:nvSpPr>
      <dsp:spPr>
        <a:xfrm>
          <a:off x="3253670" y="1015589"/>
          <a:ext cx="1428960" cy="71448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1">
            <a:lnSpc>
              <a:spcPct val="90000"/>
            </a:lnSpc>
            <a:spcBef>
              <a:spcPct val="0"/>
            </a:spcBef>
            <a:spcAft>
              <a:spcPct val="35000"/>
            </a:spcAft>
          </a:pPr>
          <a:r>
            <a:rPr lang="he-IL" sz="2500" kern="1200" dirty="0"/>
            <a:t>נפח</a:t>
          </a:r>
        </a:p>
      </dsp:txBody>
      <dsp:txXfrm>
        <a:off x="3253670" y="1015589"/>
        <a:ext cx="1428960" cy="714480"/>
      </dsp:txXfrm>
    </dsp:sp>
    <dsp:sp modelId="{10E24BEA-5368-4775-9443-4E46EAE16FE5}">
      <dsp:nvSpPr>
        <dsp:cNvPr id="0" name=""/>
        <dsp:cNvSpPr/>
      </dsp:nvSpPr>
      <dsp:spPr>
        <a:xfrm>
          <a:off x="1524628" y="1015589"/>
          <a:ext cx="1428960" cy="71448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1">
            <a:lnSpc>
              <a:spcPct val="90000"/>
            </a:lnSpc>
            <a:spcBef>
              <a:spcPct val="0"/>
            </a:spcBef>
            <a:spcAft>
              <a:spcPct val="35000"/>
            </a:spcAft>
          </a:pPr>
          <a:r>
            <a:rPr lang="he-IL" sz="2500" kern="1200" dirty="0"/>
            <a:t>צורה</a:t>
          </a:r>
        </a:p>
      </dsp:txBody>
      <dsp:txXfrm>
        <a:off x="1524628" y="1015589"/>
        <a:ext cx="1428960" cy="7144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A7281-0A43-4AF9-AF77-1BDC246DBE0D}">
      <dsp:nvSpPr>
        <dsp:cNvPr id="0" name=""/>
        <dsp:cNvSpPr/>
      </dsp:nvSpPr>
      <dsp:spPr>
        <a:xfrm>
          <a:off x="0" y="232757"/>
          <a:ext cx="3337595" cy="200059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he-IL" sz="4000" b="1" kern="1200" dirty="0"/>
            <a:t>גוף בעל צורה מוגדרת</a:t>
          </a:r>
        </a:p>
        <a:p>
          <a:pPr lvl="0" algn="ctr" defTabSz="1778000" rtl="1">
            <a:lnSpc>
              <a:spcPct val="90000"/>
            </a:lnSpc>
            <a:spcBef>
              <a:spcPct val="0"/>
            </a:spcBef>
            <a:spcAft>
              <a:spcPct val="35000"/>
            </a:spcAft>
          </a:pPr>
          <a:r>
            <a:rPr lang="he-IL" sz="3400" kern="1200" dirty="0"/>
            <a:t>כלי המדידה: סרגל </a:t>
          </a:r>
        </a:p>
      </dsp:txBody>
      <dsp:txXfrm>
        <a:off x="0" y="232757"/>
        <a:ext cx="3337595" cy="200059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57168-BD4B-450B-A9CA-DE5B1BAFA01A}">
      <dsp:nvSpPr>
        <dsp:cNvPr id="0" name=""/>
        <dsp:cNvSpPr/>
      </dsp:nvSpPr>
      <dsp:spPr>
        <a:xfrm>
          <a:off x="5029199" y="205682"/>
          <a:ext cx="2285999" cy="13715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rtl="1">
            <a:lnSpc>
              <a:spcPct val="90000"/>
            </a:lnSpc>
            <a:spcBef>
              <a:spcPct val="0"/>
            </a:spcBef>
            <a:spcAft>
              <a:spcPct val="35000"/>
            </a:spcAft>
          </a:pPr>
          <a:r>
            <a:rPr lang="he-IL" sz="4500" kern="1200" dirty="0"/>
            <a:t>סמ"ק</a:t>
          </a:r>
        </a:p>
      </dsp:txBody>
      <dsp:txXfrm>
        <a:off x="5029199" y="205682"/>
        <a:ext cx="2285999" cy="1371599"/>
      </dsp:txXfrm>
    </dsp:sp>
    <dsp:sp modelId="{5A348469-37EF-400D-AFC4-062764E90E14}">
      <dsp:nvSpPr>
        <dsp:cNvPr id="0" name=""/>
        <dsp:cNvSpPr/>
      </dsp:nvSpPr>
      <dsp:spPr>
        <a:xfrm>
          <a:off x="2514600" y="205682"/>
          <a:ext cx="2285999" cy="1371599"/>
        </a:xfrm>
        <a:prstGeom prst="rect">
          <a:avLst/>
        </a:prstGeom>
        <a:solidFill>
          <a:schemeClr val="accent2">
            <a:hueOff val="-8876535"/>
            <a:satOff val="1777"/>
            <a:lumOff val="-3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rtl="1">
            <a:lnSpc>
              <a:spcPct val="90000"/>
            </a:lnSpc>
            <a:spcBef>
              <a:spcPct val="0"/>
            </a:spcBef>
            <a:spcAft>
              <a:spcPct val="35000"/>
            </a:spcAft>
          </a:pPr>
          <a:r>
            <a:rPr lang="he-IL" sz="4500" kern="1200" dirty="0"/>
            <a:t>מיליליטר</a:t>
          </a:r>
        </a:p>
      </dsp:txBody>
      <dsp:txXfrm>
        <a:off x="2514600" y="205682"/>
        <a:ext cx="2285999" cy="1371599"/>
      </dsp:txXfrm>
    </dsp:sp>
    <dsp:sp modelId="{73D595D6-4792-4CEC-9971-72266010F50D}">
      <dsp:nvSpPr>
        <dsp:cNvPr id="0" name=""/>
        <dsp:cNvSpPr/>
      </dsp:nvSpPr>
      <dsp:spPr>
        <a:xfrm>
          <a:off x="0" y="205682"/>
          <a:ext cx="2285999" cy="1371599"/>
        </a:xfrm>
        <a:prstGeom prst="rect">
          <a:avLst/>
        </a:prstGeom>
        <a:solidFill>
          <a:schemeClr val="accent2">
            <a:hueOff val="-17753069"/>
            <a:satOff val="3555"/>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rtl="1">
            <a:lnSpc>
              <a:spcPct val="90000"/>
            </a:lnSpc>
            <a:spcBef>
              <a:spcPct val="0"/>
            </a:spcBef>
            <a:spcAft>
              <a:spcPct val="35000"/>
            </a:spcAft>
          </a:pPr>
          <a:r>
            <a:rPr lang="he-IL" sz="4500" kern="1200" dirty="0"/>
            <a:t>ליטר</a:t>
          </a:r>
        </a:p>
      </dsp:txBody>
      <dsp:txXfrm>
        <a:off x="0" y="205682"/>
        <a:ext cx="2285999" cy="137159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57168-BD4B-450B-A9CA-DE5B1BAFA01A}">
      <dsp:nvSpPr>
        <dsp:cNvPr id="0" name=""/>
        <dsp:cNvSpPr/>
      </dsp:nvSpPr>
      <dsp:spPr>
        <a:xfrm>
          <a:off x="5029199" y="205682"/>
          <a:ext cx="2285999" cy="13715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rtl="1">
            <a:lnSpc>
              <a:spcPct val="90000"/>
            </a:lnSpc>
            <a:spcBef>
              <a:spcPct val="0"/>
            </a:spcBef>
            <a:spcAft>
              <a:spcPct val="35000"/>
            </a:spcAft>
          </a:pPr>
          <a:r>
            <a:rPr lang="he-IL" sz="4500" kern="1200" dirty="0"/>
            <a:t>סמ"ק</a:t>
          </a:r>
        </a:p>
      </dsp:txBody>
      <dsp:txXfrm>
        <a:off x="5029199" y="205682"/>
        <a:ext cx="2285999" cy="1371599"/>
      </dsp:txXfrm>
    </dsp:sp>
    <dsp:sp modelId="{5A348469-37EF-400D-AFC4-062764E90E14}">
      <dsp:nvSpPr>
        <dsp:cNvPr id="0" name=""/>
        <dsp:cNvSpPr/>
      </dsp:nvSpPr>
      <dsp:spPr>
        <a:xfrm>
          <a:off x="2514600" y="205682"/>
          <a:ext cx="2285999" cy="1371599"/>
        </a:xfrm>
        <a:prstGeom prst="rect">
          <a:avLst/>
        </a:prstGeom>
        <a:solidFill>
          <a:schemeClr val="accent2">
            <a:hueOff val="-8876535"/>
            <a:satOff val="1777"/>
            <a:lumOff val="-3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rtl="1">
            <a:lnSpc>
              <a:spcPct val="90000"/>
            </a:lnSpc>
            <a:spcBef>
              <a:spcPct val="0"/>
            </a:spcBef>
            <a:spcAft>
              <a:spcPct val="35000"/>
            </a:spcAft>
          </a:pPr>
          <a:r>
            <a:rPr lang="he-IL" sz="4500" kern="1200" dirty="0"/>
            <a:t>מיליליטר</a:t>
          </a:r>
        </a:p>
      </dsp:txBody>
      <dsp:txXfrm>
        <a:off x="2514600" y="205682"/>
        <a:ext cx="2285999" cy="1371599"/>
      </dsp:txXfrm>
    </dsp:sp>
    <dsp:sp modelId="{73D595D6-4792-4CEC-9971-72266010F50D}">
      <dsp:nvSpPr>
        <dsp:cNvPr id="0" name=""/>
        <dsp:cNvSpPr/>
      </dsp:nvSpPr>
      <dsp:spPr>
        <a:xfrm>
          <a:off x="0" y="205682"/>
          <a:ext cx="2285999" cy="1371599"/>
        </a:xfrm>
        <a:prstGeom prst="rect">
          <a:avLst/>
        </a:prstGeom>
        <a:solidFill>
          <a:schemeClr val="accent2">
            <a:hueOff val="-17753069"/>
            <a:satOff val="3555"/>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rtl="1">
            <a:lnSpc>
              <a:spcPct val="90000"/>
            </a:lnSpc>
            <a:spcBef>
              <a:spcPct val="0"/>
            </a:spcBef>
            <a:spcAft>
              <a:spcPct val="35000"/>
            </a:spcAft>
          </a:pPr>
          <a:r>
            <a:rPr lang="he-IL" sz="4500" kern="1200" dirty="0"/>
            <a:t>ליטר</a:t>
          </a:r>
        </a:p>
      </dsp:txBody>
      <dsp:txXfrm>
        <a:off x="0" y="205682"/>
        <a:ext cx="2285999" cy="137159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911BB-5344-4F26-AC53-0B4BF7F9AA66}">
      <dsp:nvSpPr>
        <dsp:cNvPr id="0" name=""/>
        <dsp:cNvSpPr/>
      </dsp:nvSpPr>
      <dsp:spPr>
        <a:xfrm>
          <a:off x="508487" y="92"/>
          <a:ext cx="3007951" cy="180477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rtl="1">
            <a:lnSpc>
              <a:spcPct val="90000"/>
            </a:lnSpc>
            <a:spcBef>
              <a:spcPct val="0"/>
            </a:spcBef>
            <a:spcAft>
              <a:spcPct val="35000"/>
            </a:spcAft>
          </a:pPr>
          <a:r>
            <a:rPr lang="he-IL" sz="5900" kern="1200" dirty="0"/>
            <a:t>ליטר</a:t>
          </a:r>
        </a:p>
      </dsp:txBody>
      <dsp:txXfrm>
        <a:off x="508487" y="92"/>
        <a:ext cx="3007951" cy="1804771"/>
      </dsp:txXfrm>
    </dsp:sp>
    <dsp:sp modelId="{2C501DE6-2A7F-4F33-85B4-94FF9EC3B790}">
      <dsp:nvSpPr>
        <dsp:cNvPr id="0" name=""/>
        <dsp:cNvSpPr/>
      </dsp:nvSpPr>
      <dsp:spPr>
        <a:xfrm>
          <a:off x="3817234" y="92"/>
          <a:ext cx="3007951" cy="1804771"/>
        </a:xfrm>
        <a:prstGeom prst="rect">
          <a:avLst/>
        </a:prstGeom>
        <a:gradFill rotWithShape="0">
          <a:gsLst>
            <a:gs pos="0">
              <a:schemeClr val="accent2">
                <a:hueOff val="-5917690"/>
                <a:satOff val="1185"/>
                <a:lumOff val="-2026"/>
                <a:alphaOff val="0"/>
                <a:satMod val="103000"/>
                <a:lumMod val="102000"/>
                <a:tint val="94000"/>
              </a:schemeClr>
            </a:gs>
            <a:gs pos="50000">
              <a:schemeClr val="accent2">
                <a:hueOff val="-5917690"/>
                <a:satOff val="1185"/>
                <a:lumOff val="-2026"/>
                <a:alphaOff val="0"/>
                <a:satMod val="110000"/>
                <a:lumMod val="100000"/>
                <a:shade val="100000"/>
              </a:schemeClr>
            </a:gs>
            <a:gs pos="100000">
              <a:schemeClr val="accent2">
                <a:hueOff val="-5917690"/>
                <a:satOff val="1185"/>
                <a:lumOff val="-202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rtl="1">
            <a:lnSpc>
              <a:spcPct val="90000"/>
            </a:lnSpc>
            <a:spcBef>
              <a:spcPct val="0"/>
            </a:spcBef>
            <a:spcAft>
              <a:spcPct val="35000"/>
            </a:spcAft>
          </a:pPr>
          <a:r>
            <a:rPr lang="he-IL" sz="5900" kern="1200" dirty="0"/>
            <a:t>מיליליטר</a:t>
          </a:r>
        </a:p>
      </dsp:txBody>
      <dsp:txXfrm>
        <a:off x="3817234" y="92"/>
        <a:ext cx="3007951" cy="1804771"/>
      </dsp:txXfrm>
    </dsp:sp>
    <dsp:sp modelId="{BF72B640-68A0-4CF7-B2E3-D79579299C9D}">
      <dsp:nvSpPr>
        <dsp:cNvPr id="0" name=""/>
        <dsp:cNvSpPr/>
      </dsp:nvSpPr>
      <dsp:spPr>
        <a:xfrm>
          <a:off x="508487" y="2105658"/>
          <a:ext cx="3007951" cy="1804771"/>
        </a:xfrm>
        <a:prstGeom prst="rect">
          <a:avLst/>
        </a:prstGeom>
        <a:gradFill rotWithShape="0">
          <a:gsLst>
            <a:gs pos="0">
              <a:schemeClr val="accent2">
                <a:hueOff val="-11835380"/>
                <a:satOff val="2370"/>
                <a:lumOff val="-4053"/>
                <a:alphaOff val="0"/>
                <a:satMod val="103000"/>
                <a:lumMod val="102000"/>
                <a:tint val="94000"/>
              </a:schemeClr>
            </a:gs>
            <a:gs pos="50000">
              <a:schemeClr val="accent2">
                <a:hueOff val="-11835380"/>
                <a:satOff val="2370"/>
                <a:lumOff val="-4053"/>
                <a:alphaOff val="0"/>
                <a:satMod val="110000"/>
                <a:lumMod val="100000"/>
                <a:shade val="100000"/>
              </a:schemeClr>
            </a:gs>
            <a:gs pos="100000">
              <a:schemeClr val="accent2">
                <a:hueOff val="-11835380"/>
                <a:satOff val="2370"/>
                <a:lumOff val="-40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rtl="1">
            <a:lnSpc>
              <a:spcPct val="90000"/>
            </a:lnSpc>
            <a:spcBef>
              <a:spcPct val="0"/>
            </a:spcBef>
            <a:spcAft>
              <a:spcPct val="35000"/>
            </a:spcAft>
          </a:pPr>
          <a:r>
            <a:rPr lang="he-IL" sz="5900" kern="1200" dirty="0"/>
            <a:t>סמ"ק</a:t>
          </a:r>
        </a:p>
      </dsp:txBody>
      <dsp:txXfrm>
        <a:off x="508487" y="2105658"/>
        <a:ext cx="3007951" cy="1804771"/>
      </dsp:txXfrm>
    </dsp:sp>
    <dsp:sp modelId="{BC9B1FE4-0ACF-495A-BB7D-3375E3ED3671}">
      <dsp:nvSpPr>
        <dsp:cNvPr id="0" name=""/>
        <dsp:cNvSpPr/>
      </dsp:nvSpPr>
      <dsp:spPr>
        <a:xfrm>
          <a:off x="3817234" y="2105658"/>
          <a:ext cx="3007951" cy="1804771"/>
        </a:xfrm>
        <a:prstGeom prst="rect">
          <a:avLst/>
        </a:prstGeom>
        <a:gradFill rotWithShape="0">
          <a:gsLst>
            <a:gs pos="0">
              <a:schemeClr val="accent2">
                <a:hueOff val="-17753069"/>
                <a:satOff val="3555"/>
                <a:lumOff val="-6079"/>
                <a:alphaOff val="0"/>
                <a:satMod val="103000"/>
                <a:lumMod val="102000"/>
                <a:tint val="94000"/>
              </a:schemeClr>
            </a:gs>
            <a:gs pos="50000">
              <a:schemeClr val="accent2">
                <a:hueOff val="-17753069"/>
                <a:satOff val="3555"/>
                <a:lumOff val="-6079"/>
                <a:alphaOff val="0"/>
                <a:satMod val="110000"/>
                <a:lumMod val="100000"/>
                <a:shade val="100000"/>
              </a:schemeClr>
            </a:gs>
            <a:gs pos="100000">
              <a:schemeClr val="accent2">
                <a:hueOff val="-17753069"/>
                <a:satOff val="3555"/>
                <a:lumOff val="-607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rtl="1">
            <a:lnSpc>
              <a:spcPct val="90000"/>
            </a:lnSpc>
            <a:spcBef>
              <a:spcPct val="0"/>
            </a:spcBef>
            <a:spcAft>
              <a:spcPct val="35000"/>
            </a:spcAft>
          </a:pPr>
          <a:r>
            <a:rPr lang="he-IL" sz="5900" kern="1200" dirty="0"/>
            <a:t>טון</a:t>
          </a:r>
        </a:p>
      </dsp:txBody>
      <dsp:txXfrm>
        <a:off x="3817234" y="2105658"/>
        <a:ext cx="3007951" cy="180477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911BB-5344-4F26-AC53-0B4BF7F9AA66}">
      <dsp:nvSpPr>
        <dsp:cNvPr id="0" name=""/>
        <dsp:cNvSpPr/>
      </dsp:nvSpPr>
      <dsp:spPr>
        <a:xfrm>
          <a:off x="508487" y="92"/>
          <a:ext cx="3007951" cy="180477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rtl="1">
            <a:lnSpc>
              <a:spcPct val="90000"/>
            </a:lnSpc>
            <a:spcBef>
              <a:spcPct val="0"/>
            </a:spcBef>
            <a:spcAft>
              <a:spcPct val="35000"/>
            </a:spcAft>
          </a:pPr>
          <a:r>
            <a:rPr lang="he-IL" sz="5900" kern="1200" dirty="0"/>
            <a:t>ליטר</a:t>
          </a:r>
        </a:p>
      </dsp:txBody>
      <dsp:txXfrm>
        <a:off x="508487" y="92"/>
        <a:ext cx="3007951" cy="1804771"/>
      </dsp:txXfrm>
    </dsp:sp>
    <dsp:sp modelId="{2C501DE6-2A7F-4F33-85B4-94FF9EC3B790}">
      <dsp:nvSpPr>
        <dsp:cNvPr id="0" name=""/>
        <dsp:cNvSpPr/>
      </dsp:nvSpPr>
      <dsp:spPr>
        <a:xfrm>
          <a:off x="3817234" y="92"/>
          <a:ext cx="3007951" cy="1804771"/>
        </a:xfrm>
        <a:prstGeom prst="rect">
          <a:avLst/>
        </a:prstGeom>
        <a:gradFill rotWithShape="0">
          <a:gsLst>
            <a:gs pos="0">
              <a:schemeClr val="accent2">
                <a:hueOff val="-5917690"/>
                <a:satOff val="1185"/>
                <a:lumOff val="-2026"/>
                <a:alphaOff val="0"/>
                <a:satMod val="103000"/>
                <a:lumMod val="102000"/>
                <a:tint val="94000"/>
              </a:schemeClr>
            </a:gs>
            <a:gs pos="50000">
              <a:schemeClr val="accent2">
                <a:hueOff val="-5917690"/>
                <a:satOff val="1185"/>
                <a:lumOff val="-2026"/>
                <a:alphaOff val="0"/>
                <a:satMod val="110000"/>
                <a:lumMod val="100000"/>
                <a:shade val="100000"/>
              </a:schemeClr>
            </a:gs>
            <a:gs pos="100000">
              <a:schemeClr val="accent2">
                <a:hueOff val="-5917690"/>
                <a:satOff val="1185"/>
                <a:lumOff val="-202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rtl="1">
            <a:lnSpc>
              <a:spcPct val="90000"/>
            </a:lnSpc>
            <a:spcBef>
              <a:spcPct val="0"/>
            </a:spcBef>
            <a:spcAft>
              <a:spcPct val="35000"/>
            </a:spcAft>
          </a:pPr>
          <a:r>
            <a:rPr lang="he-IL" sz="5900" kern="1200" dirty="0"/>
            <a:t>מיליליטר</a:t>
          </a:r>
        </a:p>
      </dsp:txBody>
      <dsp:txXfrm>
        <a:off x="3817234" y="92"/>
        <a:ext cx="3007951" cy="1804771"/>
      </dsp:txXfrm>
    </dsp:sp>
    <dsp:sp modelId="{BF72B640-68A0-4CF7-B2E3-D79579299C9D}">
      <dsp:nvSpPr>
        <dsp:cNvPr id="0" name=""/>
        <dsp:cNvSpPr/>
      </dsp:nvSpPr>
      <dsp:spPr>
        <a:xfrm>
          <a:off x="508487" y="2105658"/>
          <a:ext cx="3007951" cy="1804771"/>
        </a:xfrm>
        <a:prstGeom prst="rect">
          <a:avLst/>
        </a:prstGeom>
        <a:gradFill rotWithShape="0">
          <a:gsLst>
            <a:gs pos="0">
              <a:schemeClr val="accent2">
                <a:hueOff val="-11835380"/>
                <a:satOff val="2370"/>
                <a:lumOff val="-4053"/>
                <a:alphaOff val="0"/>
                <a:satMod val="103000"/>
                <a:lumMod val="102000"/>
                <a:tint val="94000"/>
              </a:schemeClr>
            </a:gs>
            <a:gs pos="50000">
              <a:schemeClr val="accent2">
                <a:hueOff val="-11835380"/>
                <a:satOff val="2370"/>
                <a:lumOff val="-4053"/>
                <a:alphaOff val="0"/>
                <a:satMod val="110000"/>
                <a:lumMod val="100000"/>
                <a:shade val="100000"/>
              </a:schemeClr>
            </a:gs>
            <a:gs pos="100000">
              <a:schemeClr val="accent2">
                <a:hueOff val="-11835380"/>
                <a:satOff val="2370"/>
                <a:lumOff val="-40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rtl="1">
            <a:lnSpc>
              <a:spcPct val="90000"/>
            </a:lnSpc>
            <a:spcBef>
              <a:spcPct val="0"/>
            </a:spcBef>
            <a:spcAft>
              <a:spcPct val="35000"/>
            </a:spcAft>
          </a:pPr>
          <a:r>
            <a:rPr lang="he-IL" sz="5900" kern="1200" dirty="0"/>
            <a:t>סמ"ק</a:t>
          </a:r>
        </a:p>
      </dsp:txBody>
      <dsp:txXfrm>
        <a:off x="508487" y="2105658"/>
        <a:ext cx="3007951" cy="1804771"/>
      </dsp:txXfrm>
    </dsp:sp>
    <dsp:sp modelId="{BC9B1FE4-0ACF-495A-BB7D-3375E3ED3671}">
      <dsp:nvSpPr>
        <dsp:cNvPr id="0" name=""/>
        <dsp:cNvSpPr/>
      </dsp:nvSpPr>
      <dsp:spPr>
        <a:xfrm>
          <a:off x="3817234" y="2105658"/>
          <a:ext cx="3007951" cy="1804771"/>
        </a:xfrm>
        <a:prstGeom prst="rect">
          <a:avLst/>
        </a:prstGeom>
        <a:gradFill rotWithShape="0">
          <a:gsLst>
            <a:gs pos="0">
              <a:schemeClr val="accent2">
                <a:hueOff val="-17753069"/>
                <a:satOff val="3555"/>
                <a:lumOff val="-6079"/>
                <a:alphaOff val="0"/>
                <a:satMod val="103000"/>
                <a:lumMod val="102000"/>
                <a:tint val="94000"/>
              </a:schemeClr>
            </a:gs>
            <a:gs pos="50000">
              <a:schemeClr val="accent2">
                <a:hueOff val="-17753069"/>
                <a:satOff val="3555"/>
                <a:lumOff val="-6079"/>
                <a:alphaOff val="0"/>
                <a:satMod val="110000"/>
                <a:lumMod val="100000"/>
                <a:shade val="100000"/>
              </a:schemeClr>
            </a:gs>
            <a:gs pos="100000">
              <a:schemeClr val="accent2">
                <a:hueOff val="-17753069"/>
                <a:satOff val="3555"/>
                <a:lumOff val="-607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rtl="1">
            <a:lnSpc>
              <a:spcPct val="90000"/>
            </a:lnSpc>
            <a:spcBef>
              <a:spcPct val="0"/>
            </a:spcBef>
            <a:spcAft>
              <a:spcPct val="35000"/>
            </a:spcAft>
          </a:pPr>
          <a:r>
            <a:rPr lang="he-IL" sz="5900" kern="1200" dirty="0"/>
            <a:t>טון</a:t>
          </a:r>
        </a:p>
      </dsp:txBody>
      <dsp:txXfrm>
        <a:off x="3817234" y="2105658"/>
        <a:ext cx="3007951" cy="180477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911BB-5344-4F26-AC53-0B4BF7F9AA66}">
      <dsp:nvSpPr>
        <dsp:cNvPr id="0" name=""/>
        <dsp:cNvSpPr/>
      </dsp:nvSpPr>
      <dsp:spPr>
        <a:xfrm>
          <a:off x="508487" y="92"/>
          <a:ext cx="3007951" cy="180477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rtl="1">
            <a:lnSpc>
              <a:spcPct val="90000"/>
            </a:lnSpc>
            <a:spcBef>
              <a:spcPct val="0"/>
            </a:spcBef>
            <a:spcAft>
              <a:spcPct val="35000"/>
            </a:spcAft>
          </a:pPr>
          <a:r>
            <a:rPr lang="he-IL" sz="5300" kern="1200" dirty="0"/>
            <a:t>מאזניים</a:t>
          </a:r>
        </a:p>
      </dsp:txBody>
      <dsp:txXfrm>
        <a:off x="508487" y="92"/>
        <a:ext cx="3007951" cy="1804771"/>
      </dsp:txXfrm>
    </dsp:sp>
    <dsp:sp modelId="{2C501DE6-2A7F-4F33-85B4-94FF9EC3B790}">
      <dsp:nvSpPr>
        <dsp:cNvPr id="0" name=""/>
        <dsp:cNvSpPr/>
      </dsp:nvSpPr>
      <dsp:spPr>
        <a:xfrm>
          <a:off x="3817234" y="92"/>
          <a:ext cx="3007951" cy="1804771"/>
        </a:xfrm>
        <a:prstGeom prst="rect">
          <a:avLst/>
        </a:prstGeom>
        <a:gradFill rotWithShape="0">
          <a:gsLst>
            <a:gs pos="0">
              <a:schemeClr val="accent2">
                <a:hueOff val="-5917690"/>
                <a:satOff val="1185"/>
                <a:lumOff val="-2026"/>
                <a:alphaOff val="0"/>
                <a:satMod val="103000"/>
                <a:lumMod val="102000"/>
                <a:tint val="94000"/>
              </a:schemeClr>
            </a:gs>
            <a:gs pos="50000">
              <a:schemeClr val="accent2">
                <a:hueOff val="-5917690"/>
                <a:satOff val="1185"/>
                <a:lumOff val="-2026"/>
                <a:alphaOff val="0"/>
                <a:satMod val="110000"/>
                <a:lumMod val="100000"/>
                <a:shade val="100000"/>
              </a:schemeClr>
            </a:gs>
            <a:gs pos="100000">
              <a:schemeClr val="accent2">
                <a:hueOff val="-5917690"/>
                <a:satOff val="1185"/>
                <a:lumOff val="-202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rtl="1">
            <a:lnSpc>
              <a:spcPct val="90000"/>
            </a:lnSpc>
            <a:spcBef>
              <a:spcPct val="0"/>
            </a:spcBef>
            <a:spcAft>
              <a:spcPct val="35000"/>
            </a:spcAft>
          </a:pPr>
          <a:r>
            <a:rPr lang="he-IL" sz="5300" kern="1200" dirty="0"/>
            <a:t>משורה</a:t>
          </a:r>
        </a:p>
      </dsp:txBody>
      <dsp:txXfrm>
        <a:off x="3817234" y="92"/>
        <a:ext cx="3007951" cy="1804771"/>
      </dsp:txXfrm>
    </dsp:sp>
    <dsp:sp modelId="{BF72B640-68A0-4CF7-B2E3-D79579299C9D}">
      <dsp:nvSpPr>
        <dsp:cNvPr id="0" name=""/>
        <dsp:cNvSpPr/>
      </dsp:nvSpPr>
      <dsp:spPr>
        <a:xfrm>
          <a:off x="508487" y="2105658"/>
          <a:ext cx="3007951" cy="1804771"/>
        </a:xfrm>
        <a:prstGeom prst="rect">
          <a:avLst/>
        </a:prstGeom>
        <a:gradFill rotWithShape="0">
          <a:gsLst>
            <a:gs pos="0">
              <a:schemeClr val="accent2">
                <a:hueOff val="-11835380"/>
                <a:satOff val="2370"/>
                <a:lumOff val="-4053"/>
                <a:alphaOff val="0"/>
                <a:satMod val="103000"/>
                <a:lumMod val="102000"/>
                <a:tint val="94000"/>
              </a:schemeClr>
            </a:gs>
            <a:gs pos="50000">
              <a:schemeClr val="accent2">
                <a:hueOff val="-11835380"/>
                <a:satOff val="2370"/>
                <a:lumOff val="-4053"/>
                <a:alphaOff val="0"/>
                <a:satMod val="110000"/>
                <a:lumMod val="100000"/>
                <a:shade val="100000"/>
              </a:schemeClr>
            </a:gs>
            <a:gs pos="100000">
              <a:schemeClr val="accent2">
                <a:hueOff val="-11835380"/>
                <a:satOff val="2370"/>
                <a:lumOff val="-40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rtl="1">
            <a:lnSpc>
              <a:spcPct val="90000"/>
            </a:lnSpc>
            <a:spcBef>
              <a:spcPct val="0"/>
            </a:spcBef>
            <a:spcAft>
              <a:spcPct val="35000"/>
            </a:spcAft>
          </a:pPr>
          <a:r>
            <a:rPr lang="he-IL" sz="5300" kern="1200" dirty="0"/>
            <a:t>כוס מדידה</a:t>
          </a:r>
        </a:p>
      </dsp:txBody>
      <dsp:txXfrm>
        <a:off x="508487" y="2105658"/>
        <a:ext cx="3007951" cy="1804771"/>
      </dsp:txXfrm>
    </dsp:sp>
    <dsp:sp modelId="{BC9B1FE4-0ACF-495A-BB7D-3375E3ED3671}">
      <dsp:nvSpPr>
        <dsp:cNvPr id="0" name=""/>
        <dsp:cNvSpPr/>
      </dsp:nvSpPr>
      <dsp:spPr>
        <a:xfrm>
          <a:off x="3817234" y="2105658"/>
          <a:ext cx="3007951" cy="1804771"/>
        </a:xfrm>
        <a:prstGeom prst="rect">
          <a:avLst/>
        </a:prstGeom>
        <a:gradFill rotWithShape="0">
          <a:gsLst>
            <a:gs pos="0">
              <a:schemeClr val="accent2">
                <a:hueOff val="-17753069"/>
                <a:satOff val="3555"/>
                <a:lumOff val="-6079"/>
                <a:alphaOff val="0"/>
                <a:satMod val="103000"/>
                <a:lumMod val="102000"/>
                <a:tint val="94000"/>
              </a:schemeClr>
            </a:gs>
            <a:gs pos="50000">
              <a:schemeClr val="accent2">
                <a:hueOff val="-17753069"/>
                <a:satOff val="3555"/>
                <a:lumOff val="-6079"/>
                <a:alphaOff val="0"/>
                <a:satMod val="110000"/>
                <a:lumMod val="100000"/>
                <a:shade val="100000"/>
              </a:schemeClr>
            </a:gs>
            <a:gs pos="100000">
              <a:schemeClr val="accent2">
                <a:hueOff val="-17753069"/>
                <a:satOff val="3555"/>
                <a:lumOff val="-607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rtl="1">
            <a:lnSpc>
              <a:spcPct val="90000"/>
            </a:lnSpc>
            <a:spcBef>
              <a:spcPct val="0"/>
            </a:spcBef>
            <a:spcAft>
              <a:spcPct val="35000"/>
            </a:spcAft>
          </a:pPr>
          <a:r>
            <a:rPr lang="he-IL" sz="5300" kern="1200" dirty="0"/>
            <a:t>מזרק</a:t>
          </a:r>
        </a:p>
      </dsp:txBody>
      <dsp:txXfrm>
        <a:off x="3817234" y="2105658"/>
        <a:ext cx="3007951" cy="180477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911BB-5344-4F26-AC53-0B4BF7F9AA66}">
      <dsp:nvSpPr>
        <dsp:cNvPr id="0" name=""/>
        <dsp:cNvSpPr/>
      </dsp:nvSpPr>
      <dsp:spPr>
        <a:xfrm>
          <a:off x="508487" y="92"/>
          <a:ext cx="3007951" cy="180477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rtl="1">
            <a:lnSpc>
              <a:spcPct val="90000"/>
            </a:lnSpc>
            <a:spcBef>
              <a:spcPct val="0"/>
            </a:spcBef>
            <a:spcAft>
              <a:spcPct val="35000"/>
            </a:spcAft>
          </a:pPr>
          <a:r>
            <a:rPr lang="he-IL" sz="5300" kern="1200" dirty="0"/>
            <a:t>מאזניים</a:t>
          </a:r>
        </a:p>
      </dsp:txBody>
      <dsp:txXfrm>
        <a:off x="508487" y="92"/>
        <a:ext cx="3007951" cy="1804771"/>
      </dsp:txXfrm>
    </dsp:sp>
    <dsp:sp modelId="{2C501DE6-2A7F-4F33-85B4-94FF9EC3B790}">
      <dsp:nvSpPr>
        <dsp:cNvPr id="0" name=""/>
        <dsp:cNvSpPr/>
      </dsp:nvSpPr>
      <dsp:spPr>
        <a:xfrm>
          <a:off x="3817234" y="92"/>
          <a:ext cx="3007951" cy="1804771"/>
        </a:xfrm>
        <a:prstGeom prst="rect">
          <a:avLst/>
        </a:prstGeom>
        <a:gradFill rotWithShape="0">
          <a:gsLst>
            <a:gs pos="0">
              <a:schemeClr val="accent2">
                <a:hueOff val="-5917690"/>
                <a:satOff val="1185"/>
                <a:lumOff val="-2026"/>
                <a:alphaOff val="0"/>
                <a:satMod val="103000"/>
                <a:lumMod val="102000"/>
                <a:tint val="94000"/>
              </a:schemeClr>
            </a:gs>
            <a:gs pos="50000">
              <a:schemeClr val="accent2">
                <a:hueOff val="-5917690"/>
                <a:satOff val="1185"/>
                <a:lumOff val="-2026"/>
                <a:alphaOff val="0"/>
                <a:satMod val="110000"/>
                <a:lumMod val="100000"/>
                <a:shade val="100000"/>
              </a:schemeClr>
            </a:gs>
            <a:gs pos="100000">
              <a:schemeClr val="accent2">
                <a:hueOff val="-5917690"/>
                <a:satOff val="1185"/>
                <a:lumOff val="-202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rtl="1">
            <a:lnSpc>
              <a:spcPct val="90000"/>
            </a:lnSpc>
            <a:spcBef>
              <a:spcPct val="0"/>
            </a:spcBef>
            <a:spcAft>
              <a:spcPct val="35000"/>
            </a:spcAft>
          </a:pPr>
          <a:r>
            <a:rPr lang="he-IL" sz="5300" kern="1200" dirty="0"/>
            <a:t>משורה</a:t>
          </a:r>
        </a:p>
      </dsp:txBody>
      <dsp:txXfrm>
        <a:off x="3817234" y="92"/>
        <a:ext cx="3007951" cy="1804771"/>
      </dsp:txXfrm>
    </dsp:sp>
    <dsp:sp modelId="{BF72B640-68A0-4CF7-B2E3-D79579299C9D}">
      <dsp:nvSpPr>
        <dsp:cNvPr id="0" name=""/>
        <dsp:cNvSpPr/>
      </dsp:nvSpPr>
      <dsp:spPr>
        <a:xfrm>
          <a:off x="508487" y="2105658"/>
          <a:ext cx="3007951" cy="1804771"/>
        </a:xfrm>
        <a:prstGeom prst="rect">
          <a:avLst/>
        </a:prstGeom>
        <a:gradFill rotWithShape="0">
          <a:gsLst>
            <a:gs pos="0">
              <a:schemeClr val="accent2">
                <a:hueOff val="-11835380"/>
                <a:satOff val="2370"/>
                <a:lumOff val="-4053"/>
                <a:alphaOff val="0"/>
                <a:satMod val="103000"/>
                <a:lumMod val="102000"/>
                <a:tint val="94000"/>
              </a:schemeClr>
            </a:gs>
            <a:gs pos="50000">
              <a:schemeClr val="accent2">
                <a:hueOff val="-11835380"/>
                <a:satOff val="2370"/>
                <a:lumOff val="-4053"/>
                <a:alphaOff val="0"/>
                <a:satMod val="110000"/>
                <a:lumMod val="100000"/>
                <a:shade val="100000"/>
              </a:schemeClr>
            </a:gs>
            <a:gs pos="100000">
              <a:schemeClr val="accent2">
                <a:hueOff val="-11835380"/>
                <a:satOff val="2370"/>
                <a:lumOff val="-40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rtl="1">
            <a:lnSpc>
              <a:spcPct val="90000"/>
            </a:lnSpc>
            <a:spcBef>
              <a:spcPct val="0"/>
            </a:spcBef>
            <a:spcAft>
              <a:spcPct val="35000"/>
            </a:spcAft>
          </a:pPr>
          <a:r>
            <a:rPr lang="he-IL" sz="5300" kern="1200" dirty="0"/>
            <a:t>כוס מדידה</a:t>
          </a:r>
        </a:p>
      </dsp:txBody>
      <dsp:txXfrm>
        <a:off x="508487" y="2105658"/>
        <a:ext cx="3007951" cy="1804771"/>
      </dsp:txXfrm>
    </dsp:sp>
    <dsp:sp modelId="{BC9B1FE4-0ACF-495A-BB7D-3375E3ED3671}">
      <dsp:nvSpPr>
        <dsp:cNvPr id="0" name=""/>
        <dsp:cNvSpPr/>
      </dsp:nvSpPr>
      <dsp:spPr>
        <a:xfrm>
          <a:off x="3817234" y="2105658"/>
          <a:ext cx="3007951" cy="1804771"/>
        </a:xfrm>
        <a:prstGeom prst="rect">
          <a:avLst/>
        </a:prstGeom>
        <a:gradFill rotWithShape="0">
          <a:gsLst>
            <a:gs pos="0">
              <a:schemeClr val="accent2">
                <a:hueOff val="-17753069"/>
                <a:satOff val="3555"/>
                <a:lumOff val="-6079"/>
                <a:alphaOff val="0"/>
                <a:satMod val="103000"/>
                <a:lumMod val="102000"/>
                <a:tint val="94000"/>
              </a:schemeClr>
            </a:gs>
            <a:gs pos="50000">
              <a:schemeClr val="accent2">
                <a:hueOff val="-17753069"/>
                <a:satOff val="3555"/>
                <a:lumOff val="-6079"/>
                <a:alphaOff val="0"/>
                <a:satMod val="110000"/>
                <a:lumMod val="100000"/>
                <a:shade val="100000"/>
              </a:schemeClr>
            </a:gs>
            <a:gs pos="100000">
              <a:schemeClr val="accent2">
                <a:hueOff val="-17753069"/>
                <a:satOff val="3555"/>
                <a:lumOff val="-607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rtl="1">
            <a:lnSpc>
              <a:spcPct val="90000"/>
            </a:lnSpc>
            <a:spcBef>
              <a:spcPct val="0"/>
            </a:spcBef>
            <a:spcAft>
              <a:spcPct val="35000"/>
            </a:spcAft>
          </a:pPr>
          <a:r>
            <a:rPr lang="he-IL" sz="5300" kern="1200" dirty="0"/>
            <a:t>מזרק</a:t>
          </a:r>
        </a:p>
      </dsp:txBody>
      <dsp:txXfrm>
        <a:off x="3817234" y="2105658"/>
        <a:ext cx="3007951" cy="180477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E7B81D-7DBD-400A-BA34-392816B91DCC}">
      <dsp:nvSpPr>
        <dsp:cNvPr id="0" name=""/>
        <dsp:cNvSpPr/>
      </dsp:nvSpPr>
      <dsp:spPr>
        <a:xfrm rot="5400000">
          <a:off x="6433221" y="3597159"/>
          <a:ext cx="2045254" cy="1779371"/>
        </a:xfrm>
        <a:prstGeom prst="hexagon">
          <a:avLst>
            <a:gd name="adj" fmla="val 2500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ctr" defTabSz="1289050" rtl="1">
            <a:lnSpc>
              <a:spcPct val="90000"/>
            </a:lnSpc>
            <a:spcBef>
              <a:spcPct val="0"/>
            </a:spcBef>
            <a:spcAft>
              <a:spcPct val="35000"/>
            </a:spcAft>
          </a:pPr>
          <a:r>
            <a:rPr lang="he-IL" sz="2900" b="0" kern="1200" cap="none" spc="0">
              <a:ln w="0"/>
              <a:effectLst>
                <a:outerShdw blurRad="38100" dist="25400" dir="5400000" algn="ctr" rotWithShape="0">
                  <a:srgbClr val="6E747A">
                    <a:alpha val="43000"/>
                  </a:srgbClr>
                </a:outerShdw>
              </a:effectLst>
            </a:rPr>
            <a:t>כמות החומר</a:t>
          </a:r>
          <a:endParaRPr lang="he-IL" sz="2900" b="0" kern="1200" cap="none" spc="0" dirty="0">
            <a:ln w="0"/>
            <a:effectLst>
              <a:outerShdw blurRad="38100" dist="25400" dir="5400000" algn="ctr" rotWithShape="0">
                <a:srgbClr val="6E747A">
                  <a:alpha val="43000"/>
                </a:srgbClr>
              </a:outerShdw>
            </a:effectLst>
          </a:endParaRPr>
        </a:p>
      </dsp:txBody>
      <dsp:txXfrm rot="-5400000">
        <a:off x="6843447" y="3782937"/>
        <a:ext cx="1224801" cy="1407816"/>
      </dsp:txXfrm>
    </dsp:sp>
    <dsp:sp modelId="{F479F434-A062-4C0B-918F-9870F8E30DA8}">
      <dsp:nvSpPr>
        <dsp:cNvPr id="0" name=""/>
        <dsp:cNvSpPr/>
      </dsp:nvSpPr>
      <dsp:spPr>
        <a:xfrm>
          <a:off x="6527950" y="414682"/>
          <a:ext cx="2282503" cy="1227152"/>
        </a:xfrm>
        <a:prstGeom prst="rect">
          <a:avLst/>
        </a:prstGeom>
        <a:noFill/>
        <a:ln>
          <a:noFill/>
        </a:ln>
        <a:effectLst/>
      </dsp:spPr>
      <dsp:style>
        <a:lnRef idx="0">
          <a:scrgbClr r="0" g="0" b="0"/>
        </a:lnRef>
        <a:fillRef idx="0">
          <a:scrgbClr r="0" g="0" b="0"/>
        </a:fillRef>
        <a:effectRef idx="0">
          <a:scrgbClr r="0" g="0" b="0"/>
        </a:effectRef>
        <a:fontRef idx="minor"/>
      </dsp:style>
    </dsp:sp>
    <dsp:sp modelId="{5112FD47-7F07-4B6B-9A25-56D00F9DA075}">
      <dsp:nvSpPr>
        <dsp:cNvPr id="0" name=""/>
        <dsp:cNvSpPr/>
      </dsp:nvSpPr>
      <dsp:spPr>
        <a:xfrm rot="5400000">
          <a:off x="7458423" y="5349328"/>
          <a:ext cx="2045254" cy="1779371"/>
        </a:xfrm>
        <a:prstGeom prst="hexagon">
          <a:avLst>
            <a:gd name="adj" fmla="val 25000"/>
            <a:gd name="vf" fmla="val 115470"/>
          </a:avLst>
        </a:prstGeom>
        <a:gradFill rotWithShape="0">
          <a:gsLst>
            <a:gs pos="0">
              <a:schemeClr val="accent2">
                <a:hueOff val="-1972563"/>
                <a:satOff val="395"/>
                <a:lumOff val="-675"/>
                <a:alphaOff val="0"/>
                <a:lumMod val="110000"/>
                <a:satMod val="105000"/>
                <a:tint val="67000"/>
              </a:schemeClr>
            </a:gs>
            <a:gs pos="50000">
              <a:schemeClr val="accent2">
                <a:hueOff val="-1972563"/>
                <a:satOff val="395"/>
                <a:lumOff val="-675"/>
                <a:alphaOff val="0"/>
                <a:lumMod val="105000"/>
                <a:satMod val="103000"/>
                <a:tint val="73000"/>
              </a:schemeClr>
            </a:gs>
            <a:gs pos="100000">
              <a:schemeClr val="accent2">
                <a:hueOff val="-1972563"/>
                <a:satOff val="395"/>
                <a:lumOff val="-67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289050" rtl="1">
            <a:lnSpc>
              <a:spcPct val="90000"/>
            </a:lnSpc>
            <a:spcBef>
              <a:spcPct val="0"/>
            </a:spcBef>
            <a:spcAft>
              <a:spcPct val="35000"/>
            </a:spcAft>
          </a:pPr>
          <a:r>
            <a:rPr lang="he-IL" sz="2900" b="0" kern="1200" cap="none" spc="0">
              <a:ln w="0"/>
              <a:effectLst>
                <a:outerShdw blurRad="38100" dist="25400" dir="5400000" algn="ctr" rotWithShape="0">
                  <a:srgbClr val="6E747A">
                    <a:alpha val="43000"/>
                  </a:srgbClr>
                </a:outerShdw>
              </a:effectLst>
            </a:rPr>
            <a:t>המקום שהחומר תופס</a:t>
          </a:r>
          <a:endParaRPr lang="he-IL" sz="2900" b="0" kern="1200" cap="none" spc="0" dirty="0">
            <a:ln w="0"/>
            <a:effectLst>
              <a:outerShdw blurRad="38100" dist="25400" dir="5400000" algn="ctr" rotWithShape="0">
                <a:srgbClr val="6E747A">
                  <a:alpha val="43000"/>
                </a:srgbClr>
              </a:outerShdw>
            </a:effectLst>
          </a:endParaRPr>
        </a:p>
      </dsp:txBody>
      <dsp:txXfrm rot="-5400000">
        <a:off x="7868649" y="5535106"/>
        <a:ext cx="1224801" cy="1407816"/>
      </dsp:txXfrm>
    </dsp:sp>
    <dsp:sp modelId="{8BAD05EC-5F80-4F9C-8909-656BC378D7E9}">
      <dsp:nvSpPr>
        <dsp:cNvPr id="0" name=""/>
        <dsp:cNvSpPr/>
      </dsp:nvSpPr>
      <dsp:spPr>
        <a:xfrm rot="5400000">
          <a:off x="3597101" y="1874585"/>
          <a:ext cx="2045254" cy="1779371"/>
        </a:xfrm>
        <a:prstGeom prst="hexagon">
          <a:avLst>
            <a:gd name="adj" fmla="val 25000"/>
            <a:gd name="vf" fmla="val 115470"/>
          </a:avLst>
        </a:prstGeom>
        <a:gradFill rotWithShape="0">
          <a:gsLst>
            <a:gs pos="0">
              <a:schemeClr val="accent2">
                <a:hueOff val="-3945127"/>
                <a:satOff val="790"/>
                <a:lumOff val="-1351"/>
                <a:alphaOff val="0"/>
                <a:lumMod val="110000"/>
                <a:satMod val="105000"/>
                <a:tint val="67000"/>
              </a:schemeClr>
            </a:gs>
            <a:gs pos="50000">
              <a:schemeClr val="accent2">
                <a:hueOff val="-3945127"/>
                <a:satOff val="790"/>
                <a:lumOff val="-1351"/>
                <a:alphaOff val="0"/>
                <a:lumMod val="105000"/>
                <a:satMod val="103000"/>
                <a:tint val="73000"/>
              </a:schemeClr>
            </a:gs>
            <a:gs pos="100000">
              <a:schemeClr val="accent2">
                <a:hueOff val="-3945127"/>
                <a:satOff val="790"/>
                <a:lumOff val="-135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ctr" defTabSz="1289050" rtl="1">
            <a:lnSpc>
              <a:spcPct val="90000"/>
            </a:lnSpc>
            <a:spcBef>
              <a:spcPct val="0"/>
            </a:spcBef>
            <a:spcAft>
              <a:spcPct val="35000"/>
            </a:spcAft>
          </a:pPr>
          <a:r>
            <a:rPr lang="he-IL" sz="2900" b="0" kern="1200" cap="none" spc="0">
              <a:ln w="0"/>
              <a:effectLst>
                <a:outerShdw blurRad="38100" dist="25400" dir="5400000" algn="ctr" rotWithShape="0">
                  <a:srgbClr val="6E747A">
                    <a:alpha val="43000"/>
                  </a:srgbClr>
                </a:outerShdw>
              </a:effectLst>
            </a:rPr>
            <a:t>מסה</a:t>
          </a:r>
          <a:endParaRPr lang="he-IL" sz="2900" b="0" kern="1200" cap="none" spc="0" dirty="0">
            <a:ln w="0"/>
            <a:effectLst>
              <a:outerShdw blurRad="38100" dist="25400" dir="5400000" algn="ctr" rotWithShape="0">
                <a:srgbClr val="6E747A">
                  <a:alpha val="43000"/>
                </a:srgbClr>
              </a:outerShdw>
            </a:effectLst>
          </a:endParaRPr>
        </a:p>
      </dsp:txBody>
      <dsp:txXfrm rot="-5400000">
        <a:off x="4007327" y="2060363"/>
        <a:ext cx="1224801" cy="1407816"/>
      </dsp:txXfrm>
    </dsp:sp>
    <dsp:sp modelId="{0F4D767A-E02A-4DA0-9757-D60987578C23}">
      <dsp:nvSpPr>
        <dsp:cNvPr id="0" name=""/>
        <dsp:cNvSpPr/>
      </dsp:nvSpPr>
      <dsp:spPr>
        <a:xfrm>
          <a:off x="1447539" y="2150694"/>
          <a:ext cx="2208874" cy="1227152"/>
        </a:xfrm>
        <a:prstGeom prst="rect">
          <a:avLst/>
        </a:prstGeom>
        <a:noFill/>
        <a:ln>
          <a:noFill/>
        </a:ln>
        <a:effectLst/>
      </dsp:spPr>
      <dsp:style>
        <a:lnRef idx="0">
          <a:scrgbClr r="0" g="0" b="0"/>
        </a:lnRef>
        <a:fillRef idx="0">
          <a:scrgbClr r="0" g="0" b="0"/>
        </a:fillRef>
        <a:effectRef idx="0">
          <a:scrgbClr r="0" g="0" b="0"/>
        </a:effectRef>
        <a:fontRef idx="minor"/>
      </dsp:style>
    </dsp:sp>
    <dsp:sp modelId="{D440B942-04DA-439E-B000-7FF77BFAF52A}">
      <dsp:nvSpPr>
        <dsp:cNvPr id="0" name=""/>
        <dsp:cNvSpPr/>
      </dsp:nvSpPr>
      <dsp:spPr>
        <a:xfrm rot="5400000">
          <a:off x="5518056" y="1872008"/>
          <a:ext cx="2045254" cy="1779371"/>
        </a:xfrm>
        <a:prstGeom prst="hexagon">
          <a:avLst>
            <a:gd name="adj" fmla="val 25000"/>
            <a:gd name="vf" fmla="val 115470"/>
          </a:avLst>
        </a:prstGeom>
        <a:gradFill rotWithShape="0">
          <a:gsLst>
            <a:gs pos="0">
              <a:schemeClr val="accent2">
                <a:hueOff val="-5917690"/>
                <a:satOff val="1185"/>
                <a:lumOff val="-2026"/>
                <a:alphaOff val="0"/>
                <a:lumMod val="110000"/>
                <a:satMod val="105000"/>
                <a:tint val="67000"/>
              </a:schemeClr>
            </a:gs>
            <a:gs pos="50000">
              <a:schemeClr val="accent2">
                <a:hueOff val="-5917690"/>
                <a:satOff val="1185"/>
                <a:lumOff val="-2026"/>
                <a:alphaOff val="0"/>
                <a:lumMod val="105000"/>
                <a:satMod val="103000"/>
                <a:tint val="73000"/>
              </a:schemeClr>
            </a:gs>
            <a:gs pos="100000">
              <a:schemeClr val="accent2">
                <a:hueOff val="-5917690"/>
                <a:satOff val="1185"/>
                <a:lumOff val="-202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600200" rtl="1">
            <a:lnSpc>
              <a:spcPct val="90000"/>
            </a:lnSpc>
            <a:spcBef>
              <a:spcPct val="0"/>
            </a:spcBef>
            <a:spcAft>
              <a:spcPct val="35000"/>
            </a:spcAft>
          </a:pPr>
          <a:r>
            <a:rPr lang="he-IL" sz="3600" b="0" kern="1200" cap="none" spc="0">
              <a:ln w="0"/>
              <a:effectLst>
                <a:outerShdw blurRad="38100" dist="25400" dir="5400000" algn="ctr" rotWithShape="0">
                  <a:srgbClr val="6E747A">
                    <a:alpha val="43000"/>
                  </a:srgbClr>
                </a:outerShdw>
              </a:effectLst>
            </a:rPr>
            <a:t>נפח</a:t>
          </a:r>
          <a:endParaRPr lang="he-IL" sz="3600" b="0" kern="1200" cap="none" spc="0" dirty="0">
            <a:ln w="0"/>
            <a:effectLst>
              <a:outerShdw blurRad="38100" dist="25400" dir="5400000" algn="ctr" rotWithShape="0">
                <a:srgbClr val="6E747A">
                  <a:alpha val="43000"/>
                </a:srgbClr>
              </a:outerShdw>
            </a:effectLst>
          </a:endParaRPr>
        </a:p>
      </dsp:txBody>
      <dsp:txXfrm rot="-5400000">
        <a:off x="5928282" y="2057786"/>
        <a:ext cx="1224801" cy="1407816"/>
      </dsp:txXfrm>
    </dsp:sp>
    <dsp:sp modelId="{AD84930E-D2A3-4986-8E36-527DF6E05FC9}">
      <dsp:nvSpPr>
        <dsp:cNvPr id="0" name=""/>
        <dsp:cNvSpPr/>
      </dsp:nvSpPr>
      <dsp:spPr>
        <a:xfrm rot="5400000">
          <a:off x="4561643" y="3610596"/>
          <a:ext cx="2045254" cy="1779371"/>
        </a:xfrm>
        <a:prstGeom prst="hexagon">
          <a:avLst>
            <a:gd name="adj" fmla="val 25000"/>
            <a:gd name="vf" fmla="val 115470"/>
          </a:avLst>
        </a:prstGeom>
        <a:gradFill rotWithShape="0">
          <a:gsLst>
            <a:gs pos="0">
              <a:schemeClr val="accent2">
                <a:hueOff val="-7890254"/>
                <a:satOff val="1580"/>
                <a:lumOff val="-2702"/>
                <a:alphaOff val="0"/>
                <a:lumMod val="110000"/>
                <a:satMod val="105000"/>
                <a:tint val="67000"/>
              </a:schemeClr>
            </a:gs>
            <a:gs pos="50000">
              <a:schemeClr val="accent2">
                <a:hueOff val="-7890254"/>
                <a:satOff val="1580"/>
                <a:lumOff val="-2702"/>
                <a:alphaOff val="0"/>
                <a:lumMod val="105000"/>
                <a:satMod val="103000"/>
                <a:tint val="73000"/>
              </a:schemeClr>
            </a:gs>
            <a:gs pos="100000">
              <a:schemeClr val="accent2">
                <a:hueOff val="-7890254"/>
                <a:satOff val="1580"/>
                <a:lumOff val="-27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ctr" defTabSz="1289050" rtl="1">
            <a:lnSpc>
              <a:spcPct val="90000"/>
            </a:lnSpc>
            <a:spcBef>
              <a:spcPct val="0"/>
            </a:spcBef>
            <a:spcAft>
              <a:spcPct val="35000"/>
            </a:spcAft>
          </a:pPr>
          <a:r>
            <a:rPr lang="he-IL" sz="2900" b="0" kern="1200" cap="none" spc="0">
              <a:ln w="0"/>
              <a:effectLst>
                <a:outerShdw blurRad="38100" dist="25400" dir="5400000" algn="ctr" rotWithShape="0">
                  <a:srgbClr val="6E747A">
                    <a:alpha val="43000"/>
                  </a:srgbClr>
                </a:outerShdw>
              </a:effectLst>
            </a:rPr>
            <a:t>סמ"ק</a:t>
          </a:r>
          <a:endParaRPr lang="he-IL" sz="2900" b="0" kern="1200" cap="none" spc="0" dirty="0">
            <a:ln w="0"/>
            <a:effectLst>
              <a:outerShdw blurRad="38100" dist="25400" dir="5400000" algn="ctr" rotWithShape="0">
                <a:srgbClr val="6E747A">
                  <a:alpha val="43000"/>
                </a:srgbClr>
              </a:outerShdw>
            </a:effectLst>
          </a:endParaRPr>
        </a:p>
      </dsp:txBody>
      <dsp:txXfrm rot="-5400000">
        <a:off x="4971869" y="3796374"/>
        <a:ext cx="1224801" cy="1407816"/>
      </dsp:txXfrm>
    </dsp:sp>
    <dsp:sp modelId="{01581980-0DC6-4796-84DD-203453022FAA}">
      <dsp:nvSpPr>
        <dsp:cNvPr id="0" name=""/>
        <dsp:cNvSpPr/>
      </dsp:nvSpPr>
      <dsp:spPr>
        <a:xfrm>
          <a:off x="6527950" y="3886706"/>
          <a:ext cx="2282503" cy="1227152"/>
        </a:xfrm>
        <a:prstGeom prst="rect">
          <a:avLst/>
        </a:prstGeom>
        <a:noFill/>
        <a:ln>
          <a:noFill/>
        </a:ln>
        <a:effectLst/>
      </dsp:spPr>
      <dsp:style>
        <a:lnRef idx="0">
          <a:scrgbClr r="0" g="0" b="0"/>
        </a:lnRef>
        <a:fillRef idx="0">
          <a:scrgbClr r="0" g="0" b="0"/>
        </a:fillRef>
        <a:effectRef idx="0">
          <a:scrgbClr r="0" g="0" b="0"/>
        </a:effectRef>
        <a:fontRef idx="minor"/>
      </dsp:style>
    </dsp:sp>
    <dsp:sp modelId="{D94D666C-4521-45A7-BFEF-2CBFA5C4DB4C}">
      <dsp:nvSpPr>
        <dsp:cNvPr id="0" name=""/>
        <dsp:cNvSpPr/>
      </dsp:nvSpPr>
      <dsp:spPr>
        <a:xfrm rot="5400000">
          <a:off x="2639922" y="3610596"/>
          <a:ext cx="2045254" cy="1779371"/>
        </a:xfrm>
        <a:prstGeom prst="hexagon">
          <a:avLst>
            <a:gd name="adj" fmla="val 25000"/>
            <a:gd name="vf" fmla="val 115470"/>
          </a:avLst>
        </a:prstGeom>
        <a:gradFill rotWithShape="0">
          <a:gsLst>
            <a:gs pos="0">
              <a:schemeClr val="accent2">
                <a:hueOff val="-9862817"/>
                <a:satOff val="1975"/>
                <a:lumOff val="-3377"/>
                <a:alphaOff val="0"/>
                <a:lumMod val="110000"/>
                <a:satMod val="105000"/>
                <a:tint val="67000"/>
              </a:schemeClr>
            </a:gs>
            <a:gs pos="50000">
              <a:schemeClr val="accent2">
                <a:hueOff val="-9862817"/>
                <a:satOff val="1975"/>
                <a:lumOff val="-3377"/>
                <a:alphaOff val="0"/>
                <a:lumMod val="105000"/>
                <a:satMod val="103000"/>
                <a:tint val="73000"/>
              </a:schemeClr>
            </a:gs>
            <a:gs pos="100000">
              <a:schemeClr val="accent2">
                <a:hueOff val="-9862817"/>
                <a:satOff val="1975"/>
                <a:lumOff val="-33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600200" rtl="1">
            <a:lnSpc>
              <a:spcPct val="90000"/>
            </a:lnSpc>
            <a:spcBef>
              <a:spcPct val="0"/>
            </a:spcBef>
            <a:spcAft>
              <a:spcPct val="35000"/>
            </a:spcAft>
          </a:pPr>
          <a:r>
            <a:rPr lang="he-IL" sz="3600" b="0" kern="1200" cap="none" spc="0">
              <a:ln w="0"/>
              <a:effectLst>
                <a:outerShdw blurRad="38100" dist="25400" dir="5400000" algn="ctr" rotWithShape="0">
                  <a:srgbClr val="6E747A">
                    <a:alpha val="43000"/>
                  </a:srgbClr>
                </a:outerShdw>
              </a:effectLst>
            </a:rPr>
            <a:t>גרם</a:t>
          </a:r>
          <a:endParaRPr lang="he-IL" sz="3600" b="0" kern="1200" cap="none" spc="0" dirty="0">
            <a:ln w="0"/>
            <a:effectLst>
              <a:outerShdw blurRad="38100" dist="25400" dir="5400000" algn="ctr" rotWithShape="0">
                <a:srgbClr val="6E747A">
                  <a:alpha val="43000"/>
                </a:srgbClr>
              </a:outerShdw>
            </a:effectLst>
          </a:endParaRPr>
        </a:p>
      </dsp:txBody>
      <dsp:txXfrm rot="-5400000">
        <a:off x="3050148" y="3796374"/>
        <a:ext cx="1224801" cy="1407816"/>
      </dsp:txXfrm>
    </dsp:sp>
    <dsp:sp modelId="{73B73AEA-75AD-4E6A-A8D2-36FEF0A1E7A2}">
      <dsp:nvSpPr>
        <dsp:cNvPr id="0" name=""/>
        <dsp:cNvSpPr/>
      </dsp:nvSpPr>
      <dsp:spPr>
        <a:xfrm rot="5400000">
          <a:off x="3597101" y="5346608"/>
          <a:ext cx="2045254" cy="1779371"/>
        </a:xfrm>
        <a:prstGeom prst="hexagon">
          <a:avLst>
            <a:gd name="adj" fmla="val 25000"/>
            <a:gd name="vf" fmla="val 115470"/>
          </a:avLst>
        </a:prstGeom>
        <a:gradFill rotWithShape="0">
          <a:gsLst>
            <a:gs pos="0">
              <a:schemeClr val="accent2">
                <a:hueOff val="-11835380"/>
                <a:satOff val="2370"/>
                <a:lumOff val="-4053"/>
                <a:alphaOff val="0"/>
                <a:lumMod val="110000"/>
                <a:satMod val="105000"/>
                <a:tint val="67000"/>
              </a:schemeClr>
            </a:gs>
            <a:gs pos="50000">
              <a:schemeClr val="accent2">
                <a:hueOff val="-11835380"/>
                <a:satOff val="2370"/>
                <a:lumOff val="-4053"/>
                <a:alphaOff val="0"/>
                <a:lumMod val="105000"/>
                <a:satMod val="103000"/>
                <a:tint val="73000"/>
              </a:schemeClr>
            </a:gs>
            <a:gs pos="100000">
              <a:schemeClr val="accent2">
                <a:hueOff val="-11835380"/>
                <a:satOff val="2370"/>
                <a:lumOff val="-40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ctr" defTabSz="1289050" rtl="1">
            <a:lnSpc>
              <a:spcPct val="90000"/>
            </a:lnSpc>
            <a:spcBef>
              <a:spcPct val="0"/>
            </a:spcBef>
            <a:spcAft>
              <a:spcPct val="35000"/>
            </a:spcAft>
          </a:pPr>
          <a:r>
            <a:rPr lang="he-IL" sz="2900" b="0" kern="1200" cap="none" spc="0" dirty="0">
              <a:ln w="0"/>
              <a:effectLst>
                <a:outerShdw blurRad="38100" dist="25400" dir="5400000" algn="ctr" rotWithShape="0">
                  <a:srgbClr val="6E747A">
                    <a:alpha val="43000"/>
                  </a:srgbClr>
                </a:outerShdw>
              </a:effectLst>
            </a:rPr>
            <a:t>משורה</a:t>
          </a:r>
        </a:p>
      </dsp:txBody>
      <dsp:txXfrm rot="-5400000">
        <a:off x="4007327" y="5532386"/>
        <a:ext cx="1224801" cy="1407816"/>
      </dsp:txXfrm>
    </dsp:sp>
    <dsp:sp modelId="{D8AF6230-CD5A-4FA0-AF27-CDD669343580}">
      <dsp:nvSpPr>
        <dsp:cNvPr id="0" name=""/>
        <dsp:cNvSpPr/>
      </dsp:nvSpPr>
      <dsp:spPr>
        <a:xfrm>
          <a:off x="1447539" y="5622717"/>
          <a:ext cx="2208874" cy="1227152"/>
        </a:xfrm>
        <a:prstGeom prst="rect">
          <a:avLst/>
        </a:prstGeom>
        <a:noFill/>
        <a:ln>
          <a:noFill/>
        </a:ln>
        <a:effectLst/>
      </dsp:spPr>
      <dsp:style>
        <a:lnRef idx="0">
          <a:scrgbClr r="0" g="0" b="0"/>
        </a:lnRef>
        <a:fillRef idx="0">
          <a:scrgbClr r="0" g="0" b="0"/>
        </a:fillRef>
        <a:effectRef idx="0">
          <a:scrgbClr r="0" g="0" b="0"/>
        </a:effectRef>
        <a:fontRef idx="minor"/>
      </dsp:style>
    </dsp:sp>
    <dsp:sp modelId="{C7E18AA1-7F53-4168-98AA-070DB9786913}">
      <dsp:nvSpPr>
        <dsp:cNvPr id="0" name=""/>
        <dsp:cNvSpPr/>
      </dsp:nvSpPr>
      <dsp:spPr>
        <a:xfrm rot="5400000">
          <a:off x="5518821" y="5346608"/>
          <a:ext cx="2045254" cy="1779371"/>
        </a:xfrm>
        <a:prstGeom prst="hexagon">
          <a:avLst>
            <a:gd name="adj" fmla="val 25000"/>
            <a:gd name="vf" fmla="val 115470"/>
          </a:avLst>
        </a:prstGeom>
        <a:gradFill rotWithShape="0">
          <a:gsLst>
            <a:gs pos="0">
              <a:schemeClr val="accent2">
                <a:hueOff val="-13807943"/>
                <a:satOff val="2765"/>
                <a:lumOff val="-4728"/>
                <a:alphaOff val="0"/>
                <a:lumMod val="110000"/>
                <a:satMod val="105000"/>
                <a:tint val="67000"/>
              </a:schemeClr>
            </a:gs>
            <a:gs pos="50000">
              <a:schemeClr val="accent2">
                <a:hueOff val="-13807943"/>
                <a:satOff val="2765"/>
                <a:lumOff val="-4728"/>
                <a:alphaOff val="0"/>
                <a:lumMod val="105000"/>
                <a:satMod val="103000"/>
                <a:tint val="73000"/>
              </a:schemeClr>
            </a:gs>
            <a:gs pos="100000">
              <a:schemeClr val="accent2">
                <a:hueOff val="-13807943"/>
                <a:satOff val="2765"/>
                <a:lumOff val="-47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422400" rtl="1">
            <a:lnSpc>
              <a:spcPct val="90000"/>
            </a:lnSpc>
            <a:spcBef>
              <a:spcPct val="0"/>
            </a:spcBef>
            <a:spcAft>
              <a:spcPct val="35000"/>
            </a:spcAft>
          </a:pPr>
          <a:r>
            <a:rPr lang="he-IL" sz="3200" b="0" kern="1200" cap="none" spc="0">
              <a:ln w="0"/>
              <a:effectLst>
                <a:outerShdw blurRad="38100" dist="25400" dir="5400000" algn="ctr" rotWithShape="0">
                  <a:srgbClr val="6E747A">
                    <a:alpha val="43000"/>
                  </a:srgbClr>
                </a:outerShdw>
              </a:effectLst>
            </a:rPr>
            <a:t>מאזניים</a:t>
          </a:r>
          <a:endParaRPr lang="he-IL" sz="3200" b="0" kern="1200" cap="none" spc="0" dirty="0">
            <a:ln w="0"/>
            <a:effectLst>
              <a:outerShdw blurRad="38100" dist="25400" dir="5400000" algn="ctr" rotWithShape="0">
                <a:srgbClr val="6E747A">
                  <a:alpha val="43000"/>
                </a:srgbClr>
              </a:outerShdw>
            </a:effectLst>
          </a:endParaRPr>
        </a:p>
      </dsp:txBody>
      <dsp:txXfrm rot="-5400000">
        <a:off x="5929047" y="5532386"/>
        <a:ext cx="1224801" cy="1407816"/>
      </dsp:txXfrm>
    </dsp:sp>
    <dsp:sp modelId="{563CC70C-BA2A-4B6D-A4AB-2B2D9EE160F1}">
      <dsp:nvSpPr>
        <dsp:cNvPr id="0" name=""/>
        <dsp:cNvSpPr/>
      </dsp:nvSpPr>
      <dsp:spPr>
        <a:xfrm rot="5400000">
          <a:off x="8345680" y="3597159"/>
          <a:ext cx="2045254" cy="1779371"/>
        </a:xfrm>
        <a:prstGeom prst="hexagon">
          <a:avLst>
            <a:gd name="adj" fmla="val 25000"/>
            <a:gd name="vf" fmla="val 115470"/>
          </a:avLst>
        </a:prstGeom>
        <a:gradFill rotWithShape="0">
          <a:gsLst>
            <a:gs pos="0">
              <a:schemeClr val="accent2">
                <a:hueOff val="-15780507"/>
                <a:satOff val="3160"/>
                <a:lumOff val="-5404"/>
                <a:alphaOff val="0"/>
                <a:lumMod val="110000"/>
                <a:satMod val="105000"/>
                <a:tint val="67000"/>
              </a:schemeClr>
            </a:gs>
            <a:gs pos="50000">
              <a:schemeClr val="accent2">
                <a:hueOff val="-15780507"/>
                <a:satOff val="3160"/>
                <a:lumOff val="-5404"/>
                <a:alphaOff val="0"/>
                <a:lumMod val="105000"/>
                <a:satMod val="103000"/>
                <a:tint val="73000"/>
              </a:schemeClr>
            </a:gs>
            <a:gs pos="100000">
              <a:schemeClr val="accent2">
                <a:hueOff val="-15780507"/>
                <a:satOff val="3160"/>
                <a:lumOff val="-54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ctr" defTabSz="1289050" rtl="1">
            <a:lnSpc>
              <a:spcPct val="90000"/>
            </a:lnSpc>
            <a:spcBef>
              <a:spcPct val="0"/>
            </a:spcBef>
            <a:spcAft>
              <a:spcPct val="35000"/>
            </a:spcAft>
          </a:pPr>
          <a:r>
            <a:rPr lang="he-IL" sz="2900" b="0" kern="1200" cap="none" spc="0" dirty="0">
              <a:ln w="0"/>
              <a:effectLst>
                <a:outerShdw blurRad="38100" dist="25400" dir="5400000" algn="ctr" rotWithShape="0">
                  <a:srgbClr val="6E747A">
                    <a:alpha val="43000"/>
                  </a:srgbClr>
                </a:outerShdw>
              </a:effectLst>
            </a:rPr>
            <a:t>טון</a:t>
          </a:r>
        </a:p>
      </dsp:txBody>
      <dsp:txXfrm rot="-5400000">
        <a:off x="8755906" y="3782937"/>
        <a:ext cx="1224801" cy="1407816"/>
      </dsp:txXfrm>
    </dsp:sp>
    <dsp:sp modelId="{80CFA59C-3647-41FE-9627-325D3BDA6A48}">
      <dsp:nvSpPr>
        <dsp:cNvPr id="0" name=""/>
        <dsp:cNvSpPr/>
      </dsp:nvSpPr>
      <dsp:spPr>
        <a:xfrm>
          <a:off x="6527950" y="7358729"/>
          <a:ext cx="2282503" cy="1227152"/>
        </a:xfrm>
        <a:prstGeom prst="rect">
          <a:avLst/>
        </a:prstGeom>
        <a:noFill/>
        <a:ln>
          <a:noFill/>
        </a:ln>
        <a:effectLst/>
      </dsp:spPr>
      <dsp:style>
        <a:lnRef idx="0">
          <a:scrgbClr r="0" g="0" b="0"/>
        </a:lnRef>
        <a:fillRef idx="0">
          <a:scrgbClr r="0" g="0" b="0"/>
        </a:fillRef>
        <a:effectRef idx="0">
          <a:scrgbClr r="0" g="0" b="0"/>
        </a:effectRef>
        <a:fontRef idx="minor"/>
      </dsp:style>
    </dsp:sp>
    <dsp:sp modelId="{B9CEB78B-ED8B-4637-8706-90D3FB4761EF}">
      <dsp:nvSpPr>
        <dsp:cNvPr id="0" name=""/>
        <dsp:cNvSpPr/>
      </dsp:nvSpPr>
      <dsp:spPr>
        <a:xfrm rot="5400000">
          <a:off x="1703403" y="5373115"/>
          <a:ext cx="2045254" cy="1779371"/>
        </a:xfrm>
        <a:prstGeom prst="hexagon">
          <a:avLst>
            <a:gd name="adj" fmla="val 25000"/>
            <a:gd name="vf" fmla="val 115470"/>
          </a:avLst>
        </a:prstGeom>
        <a:gradFill rotWithShape="0">
          <a:gsLst>
            <a:gs pos="0">
              <a:schemeClr val="accent2">
                <a:hueOff val="-17753069"/>
                <a:satOff val="3555"/>
                <a:lumOff val="-6079"/>
                <a:alphaOff val="0"/>
                <a:lumMod val="110000"/>
                <a:satMod val="105000"/>
                <a:tint val="67000"/>
              </a:schemeClr>
            </a:gs>
            <a:gs pos="50000">
              <a:schemeClr val="accent2">
                <a:hueOff val="-17753069"/>
                <a:satOff val="3555"/>
                <a:lumOff val="-6079"/>
                <a:alphaOff val="0"/>
                <a:lumMod val="105000"/>
                <a:satMod val="103000"/>
                <a:tint val="73000"/>
              </a:schemeClr>
            </a:gs>
            <a:gs pos="100000">
              <a:schemeClr val="accent2">
                <a:hueOff val="-17753069"/>
                <a:satOff val="3555"/>
                <a:lumOff val="-607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600200" rtl="1">
            <a:lnSpc>
              <a:spcPct val="90000"/>
            </a:lnSpc>
            <a:spcBef>
              <a:spcPct val="0"/>
            </a:spcBef>
            <a:spcAft>
              <a:spcPct val="35000"/>
            </a:spcAft>
          </a:pPr>
          <a:r>
            <a:rPr lang="he-IL" sz="3600" kern="1200" dirty="0"/>
            <a:t>סרגל</a:t>
          </a:r>
        </a:p>
      </dsp:txBody>
      <dsp:txXfrm rot="-5400000">
        <a:off x="2113629" y="5558893"/>
        <a:ext cx="1224801" cy="1407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D537F-F6C2-42AD-B3BB-83D35A330AEA}">
      <dsp:nvSpPr>
        <dsp:cNvPr id="0" name=""/>
        <dsp:cNvSpPr/>
      </dsp:nvSpPr>
      <dsp:spPr>
        <a:xfrm>
          <a:off x="698067" y="469"/>
          <a:ext cx="2185642" cy="13113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1">
            <a:lnSpc>
              <a:spcPct val="90000"/>
            </a:lnSpc>
            <a:spcBef>
              <a:spcPct val="0"/>
            </a:spcBef>
            <a:spcAft>
              <a:spcPct val="35000"/>
            </a:spcAft>
          </a:pPr>
          <a:r>
            <a:rPr lang="he-IL" sz="3100" kern="1200" dirty="0"/>
            <a:t>זמן שיעורי הבית</a:t>
          </a:r>
        </a:p>
      </dsp:txBody>
      <dsp:txXfrm>
        <a:off x="698067" y="469"/>
        <a:ext cx="2185642" cy="1311385"/>
      </dsp:txXfrm>
    </dsp:sp>
    <dsp:sp modelId="{3FD9B6C5-F52B-4C90-8D24-11FC0A7E5B09}">
      <dsp:nvSpPr>
        <dsp:cNvPr id="0" name=""/>
        <dsp:cNvSpPr/>
      </dsp:nvSpPr>
      <dsp:spPr>
        <a:xfrm>
          <a:off x="3507207" y="469"/>
          <a:ext cx="2185642" cy="13113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1">
            <a:lnSpc>
              <a:spcPct val="90000"/>
            </a:lnSpc>
            <a:spcBef>
              <a:spcPct val="0"/>
            </a:spcBef>
            <a:spcAft>
              <a:spcPct val="35000"/>
            </a:spcAft>
          </a:pPr>
          <a:r>
            <a:rPr lang="he-IL" sz="3100" kern="1200" dirty="0"/>
            <a:t>אורך הדף</a:t>
          </a:r>
        </a:p>
      </dsp:txBody>
      <dsp:txXfrm>
        <a:off x="3507207" y="469"/>
        <a:ext cx="2185642" cy="1311385"/>
      </dsp:txXfrm>
    </dsp:sp>
    <dsp:sp modelId="{AFF1CB07-848C-4F61-B866-8C4ED8362ECB}">
      <dsp:nvSpPr>
        <dsp:cNvPr id="0" name=""/>
        <dsp:cNvSpPr/>
      </dsp:nvSpPr>
      <dsp:spPr>
        <a:xfrm>
          <a:off x="6185515" y="469"/>
          <a:ext cx="2185642" cy="13113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1">
            <a:lnSpc>
              <a:spcPct val="90000"/>
            </a:lnSpc>
            <a:spcBef>
              <a:spcPct val="0"/>
            </a:spcBef>
            <a:spcAft>
              <a:spcPct val="35000"/>
            </a:spcAft>
          </a:pPr>
          <a:r>
            <a:rPr lang="he-IL" sz="3100" kern="1200" dirty="0"/>
            <a:t>הטמפרטורה</a:t>
          </a:r>
        </a:p>
        <a:p>
          <a:pPr lvl="0" algn="ctr" defTabSz="1377950" rtl="1">
            <a:lnSpc>
              <a:spcPct val="90000"/>
            </a:lnSpc>
            <a:spcBef>
              <a:spcPct val="0"/>
            </a:spcBef>
            <a:spcAft>
              <a:spcPct val="35000"/>
            </a:spcAft>
          </a:pPr>
          <a:r>
            <a:rPr lang="he-IL" sz="3100" kern="1200" dirty="0"/>
            <a:t>בחדר</a:t>
          </a:r>
        </a:p>
      </dsp:txBody>
      <dsp:txXfrm>
        <a:off x="6185515" y="469"/>
        <a:ext cx="2185642" cy="13113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D537F-F6C2-42AD-B3BB-83D35A330AEA}">
      <dsp:nvSpPr>
        <dsp:cNvPr id="0" name=""/>
        <dsp:cNvSpPr/>
      </dsp:nvSpPr>
      <dsp:spPr>
        <a:xfrm>
          <a:off x="698067" y="469"/>
          <a:ext cx="2185642" cy="13113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1">
            <a:lnSpc>
              <a:spcPct val="90000"/>
            </a:lnSpc>
            <a:spcBef>
              <a:spcPct val="0"/>
            </a:spcBef>
            <a:spcAft>
              <a:spcPct val="35000"/>
            </a:spcAft>
          </a:pPr>
          <a:r>
            <a:rPr lang="he-IL" sz="3100" kern="1200" dirty="0"/>
            <a:t>זמן שיעורי הבית</a:t>
          </a:r>
        </a:p>
      </dsp:txBody>
      <dsp:txXfrm>
        <a:off x="698067" y="469"/>
        <a:ext cx="2185642" cy="1311385"/>
      </dsp:txXfrm>
    </dsp:sp>
    <dsp:sp modelId="{3FD9B6C5-F52B-4C90-8D24-11FC0A7E5B09}">
      <dsp:nvSpPr>
        <dsp:cNvPr id="0" name=""/>
        <dsp:cNvSpPr/>
      </dsp:nvSpPr>
      <dsp:spPr>
        <a:xfrm>
          <a:off x="3507207" y="469"/>
          <a:ext cx="2185642" cy="13113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1">
            <a:lnSpc>
              <a:spcPct val="90000"/>
            </a:lnSpc>
            <a:spcBef>
              <a:spcPct val="0"/>
            </a:spcBef>
            <a:spcAft>
              <a:spcPct val="35000"/>
            </a:spcAft>
          </a:pPr>
          <a:r>
            <a:rPr lang="he-IL" sz="3100" kern="1200" dirty="0"/>
            <a:t>אורך הדף</a:t>
          </a:r>
        </a:p>
      </dsp:txBody>
      <dsp:txXfrm>
        <a:off x="3507207" y="469"/>
        <a:ext cx="2185642" cy="1311385"/>
      </dsp:txXfrm>
    </dsp:sp>
    <dsp:sp modelId="{AFF1CB07-848C-4F61-B866-8C4ED8362ECB}">
      <dsp:nvSpPr>
        <dsp:cNvPr id="0" name=""/>
        <dsp:cNvSpPr/>
      </dsp:nvSpPr>
      <dsp:spPr>
        <a:xfrm>
          <a:off x="6185515" y="469"/>
          <a:ext cx="2185642" cy="13113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1">
            <a:lnSpc>
              <a:spcPct val="90000"/>
            </a:lnSpc>
            <a:spcBef>
              <a:spcPct val="0"/>
            </a:spcBef>
            <a:spcAft>
              <a:spcPct val="35000"/>
            </a:spcAft>
          </a:pPr>
          <a:r>
            <a:rPr lang="he-IL" sz="3100" kern="1200" dirty="0"/>
            <a:t>הטמפרטורה</a:t>
          </a:r>
        </a:p>
        <a:p>
          <a:pPr lvl="0" algn="ctr" defTabSz="1377950" rtl="1">
            <a:lnSpc>
              <a:spcPct val="90000"/>
            </a:lnSpc>
            <a:spcBef>
              <a:spcPct val="0"/>
            </a:spcBef>
            <a:spcAft>
              <a:spcPct val="35000"/>
            </a:spcAft>
          </a:pPr>
          <a:r>
            <a:rPr lang="he-IL" sz="3100" kern="1200" dirty="0"/>
            <a:t>בחדר</a:t>
          </a:r>
        </a:p>
      </dsp:txBody>
      <dsp:txXfrm>
        <a:off x="6185515" y="469"/>
        <a:ext cx="2185642" cy="13113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D537F-F6C2-42AD-B3BB-83D35A330AEA}">
      <dsp:nvSpPr>
        <dsp:cNvPr id="0" name=""/>
        <dsp:cNvSpPr/>
      </dsp:nvSpPr>
      <dsp:spPr>
        <a:xfrm>
          <a:off x="698067" y="469"/>
          <a:ext cx="2185642" cy="13113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1">
            <a:lnSpc>
              <a:spcPct val="90000"/>
            </a:lnSpc>
            <a:spcBef>
              <a:spcPct val="0"/>
            </a:spcBef>
            <a:spcAft>
              <a:spcPct val="35000"/>
            </a:spcAft>
          </a:pPr>
          <a:r>
            <a:rPr lang="he-IL" sz="3100" kern="1200" dirty="0"/>
            <a:t>זמן שיעורי הבית</a:t>
          </a:r>
        </a:p>
      </dsp:txBody>
      <dsp:txXfrm>
        <a:off x="698067" y="469"/>
        <a:ext cx="2185642" cy="1311385"/>
      </dsp:txXfrm>
    </dsp:sp>
    <dsp:sp modelId="{3FD9B6C5-F52B-4C90-8D24-11FC0A7E5B09}">
      <dsp:nvSpPr>
        <dsp:cNvPr id="0" name=""/>
        <dsp:cNvSpPr/>
      </dsp:nvSpPr>
      <dsp:spPr>
        <a:xfrm>
          <a:off x="3507207" y="469"/>
          <a:ext cx="2185642" cy="13113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1">
            <a:lnSpc>
              <a:spcPct val="90000"/>
            </a:lnSpc>
            <a:spcBef>
              <a:spcPct val="0"/>
            </a:spcBef>
            <a:spcAft>
              <a:spcPct val="35000"/>
            </a:spcAft>
          </a:pPr>
          <a:r>
            <a:rPr lang="he-IL" sz="3100" kern="1200" dirty="0"/>
            <a:t>אורך הדף</a:t>
          </a:r>
        </a:p>
      </dsp:txBody>
      <dsp:txXfrm>
        <a:off x="3507207" y="469"/>
        <a:ext cx="2185642" cy="1311385"/>
      </dsp:txXfrm>
    </dsp:sp>
    <dsp:sp modelId="{AFF1CB07-848C-4F61-B866-8C4ED8362ECB}">
      <dsp:nvSpPr>
        <dsp:cNvPr id="0" name=""/>
        <dsp:cNvSpPr/>
      </dsp:nvSpPr>
      <dsp:spPr>
        <a:xfrm>
          <a:off x="6185515" y="469"/>
          <a:ext cx="2185642" cy="13113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1">
            <a:lnSpc>
              <a:spcPct val="90000"/>
            </a:lnSpc>
            <a:spcBef>
              <a:spcPct val="0"/>
            </a:spcBef>
            <a:spcAft>
              <a:spcPct val="35000"/>
            </a:spcAft>
          </a:pPr>
          <a:r>
            <a:rPr lang="he-IL" sz="3100" kern="1200" dirty="0"/>
            <a:t>הטמפרטורה</a:t>
          </a:r>
        </a:p>
        <a:p>
          <a:pPr lvl="0" algn="ctr" defTabSz="1377950" rtl="1">
            <a:lnSpc>
              <a:spcPct val="90000"/>
            </a:lnSpc>
            <a:spcBef>
              <a:spcPct val="0"/>
            </a:spcBef>
            <a:spcAft>
              <a:spcPct val="35000"/>
            </a:spcAft>
          </a:pPr>
          <a:r>
            <a:rPr lang="he-IL" sz="3100" kern="1200" dirty="0"/>
            <a:t>בחדר</a:t>
          </a:r>
        </a:p>
      </dsp:txBody>
      <dsp:txXfrm>
        <a:off x="6185515" y="469"/>
        <a:ext cx="2185642" cy="13113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AF6C8-AF92-4687-A43B-C7105581F216}">
      <dsp:nvSpPr>
        <dsp:cNvPr id="0" name=""/>
        <dsp:cNvSpPr/>
      </dsp:nvSpPr>
      <dsp:spPr>
        <a:xfrm>
          <a:off x="1510506" y="2498228"/>
          <a:ext cx="3653747" cy="634121"/>
        </a:xfrm>
        <a:custGeom>
          <a:avLst/>
          <a:gdLst/>
          <a:ahLst/>
          <a:cxnLst/>
          <a:rect l="0" t="0" r="0" b="0"/>
          <a:pathLst>
            <a:path>
              <a:moveTo>
                <a:pt x="3653747" y="0"/>
              </a:moveTo>
              <a:lnTo>
                <a:pt x="3653747" y="317060"/>
              </a:lnTo>
              <a:lnTo>
                <a:pt x="0" y="317060"/>
              </a:lnTo>
              <a:lnTo>
                <a:pt x="0" y="63412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DC1066-2F4F-411C-82B5-EB9FBBB1AD85}">
      <dsp:nvSpPr>
        <dsp:cNvPr id="0" name=""/>
        <dsp:cNvSpPr/>
      </dsp:nvSpPr>
      <dsp:spPr>
        <a:xfrm>
          <a:off x="5118533" y="2498228"/>
          <a:ext cx="91440" cy="634121"/>
        </a:xfrm>
        <a:custGeom>
          <a:avLst/>
          <a:gdLst/>
          <a:ahLst/>
          <a:cxnLst/>
          <a:rect l="0" t="0" r="0" b="0"/>
          <a:pathLst>
            <a:path>
              <a:moveTo>
                <a:pt x="45720" y="0"/>
              </a:moveTo>
              <a:lnTo>
                <a:pt x="45720" y="63412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E2E51F-2163-4143-B802-55BDA1893F6A}">
      <dsp:nvSpPr>
        <dsp:cNvPr id="0" name=""/>
        <dsp:cNvSpPr/>
      </dsp:nvSpPr>
      <dsp:spPr>
        <a:xfrm>
          <a:off x="5164253" y="2498228"/>
          <a:ext cx="3653747" cy="634121"/>
        </a:xfrm>
        <a:custGeom>
          <a:avLst/>
          <a:gdLst/>
          <a:ahLst/>
          <a:cxnLst/>
          <a:rect l="0" t="0" r="0" b="0"/>
          <a:pathLst>
            <a:path>
              <a:moveTo>
                <a:pt x="0" y="0"/>
              </a:moveTo>
              <a:lnTo>
                <a:pt x="0" y="317060"/>
              </a:lnTo>
              <a:lnTo>
                <a:pt x="3653747" y="317060"/>
              </a:lnTo>
              <a:lnTo>
                <a:pt x="3653747" y="63412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A37E09-BDA3-4B3D-9167-EE30DBF2DF8E}">
      <dsp:nvSpPr>
        <dsp:cNvPr id="0" name=""/>
        <dsp:cNvSpPr/>
      </dsp:nvSpPr>
      <dsp:spPr>
        <a:xfrm>
          <a:off x="3654440" y="988415"/>
          <a:ext cx="3019626" cy="15098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1">
            <a:lnSpc>
              <a:spcPct val="90000"/>
            </a:lnSpc>
            <a:spcBef>
              <a:spcPct val="0"/>
            </a:spcBef>
            <a:spcAft>
              <a:spcPct val="35000"/>
            </a:spcAft>
          </a:pPr>
          <a:r>
            <a:rPr lang="he-IL" sz="3200" kern="1200" dirty="0"/>
            <a:t>מאפייני גופים</a:t>
          </a:r>
        </a:p>
      </dsp:txBody>
      <dsp:txXfrm>
        <a:off x="3654440" y="988415"/>
        <a:ext cx="3019626" cy="1509813"/>
      </dsp:txXfrm>
    </dsp:sp>
    <dsp:sp modelId="{3B2F0392-0AF2-4450-A6DA-4AA219A5C9E6}">
      <dsp:nvSpPr>
        <dsp:cNvPr id="0" name=""/>
        <dsp:cNvSpPr/>
      </dsp:nvSpPr>
      <dsp:spPr>
        <a:xfrm>
          <a:off x="7308188" y="3132349"/>
          <a:ext cx="3019626" cy="15098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1">
            <a:lnSpc>
              <a:spcPct val="90000"/>
            </a:lnSpc>
            <a:spcBef>
              <a:spcPct val="0"/>
            </a:spcBef>
            <a:spcAft>
              <a:spcPct val="35000"/>
            </a:spcAft>
          </a:pPr>
          <a:r>
            <a:rPr lang="he-IL" sz="3200" kern="1200" dirty="0"/>
            <a:t>מסה</a:t>
          </a:r>
        </a:p>
        <a:p>
          <a:pPr lvl="0" algn="ctr" defTabSz="1422400" rtl="1">
            <a:lnSpc>
              <a:spcPct val="90000"/>
            </a:lnSpc>
            <a:spcBef>
              <a:spcPct val="0"/>
            </a:spcBef>
            <a:spcAft>
              <a:spcPct val="35000"/>
            </a:spcAft>
          </a:pPr>
          <a:r>
            <a:rPr lang="he-IL" sz="3200" kern="1200" dirty="0"/>
            <a:t>(כמות החומר)</a:t>
          </a:r>
        </a:p>
      </dsp:txBody>
      <dsp:txXfrm>
        <a:off x="7308188" y="3132349"/>
        <a:ext cx="3019626" cy="1509813"/>
      </dsp:txXfrm>
    </dsp:sp>
    <dsp:sp modelId="{FBD3F414-D226-4E68-8B3B-268290D3572E}">
      <dsp:nvSpPr>
        <dsp:cNvPr id="0" name=""/>
        <dsp:cNvSpPr/>
      </dsp:nvSpPr>
      <dsp:spPr>
        <a:xfrm>
          <a:off x="3654440" y="3132349"/>
          <a:ext cx="3019626" cy="15098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1">
            <a:lnSpc>
              <a:spcPct val="90000"/>
            </a:lnSpc>
            <a:spcBef>
              <a:spcPct val="0"/>
            </a:spcBef>
            <a:spcAft>
              <a:spcPct val="35000"/>
            </a:spcAft>
          </a:pPr>
          <a:r>
            <a:rPr lang="he-IL" sz="3200" kern="1200" dirty="0"/>
            <a:t>נפח</a:t>
          </a:r>
        </a:p>
        <a:p>
          <a:pPr lvl="0" algn="ctr" defTabSz="1422400" rtl="1">
            <a:lnSpc>
              <a:spcPct val="90000"/>
            </a:lnSpc>
            <a:spcBef>
              <a:spcPct val="0"/>
            </a:spcBef>
            <a:spcAft>
              <a:spcPct val="35000"/>
            </a:spcAft>
          </a:pPr>
          <a:r>
            <a:rPr lang="he-IL" sz="3200" kern="1200" dirty="0"/>
            <a:t>(מקום שהחומר תופס)</a:t>
          </a:r>
        </a:p>
      </dsp:txBody>
      <dsp:txXfrm>
        <a:off x="3654440" y="3132349"/>
        <a:ext cx="3019626" cy="1509813"/>
      </dsp:txXfrm>
    </dsp:sp>
    <dsp:sp modelId="{10E24BEA-5368-4775-9443-4E46EAE16FE5}">
      <dsp:nvSpPr>
        <dsp:cNvPr id="0" name=""/>
        <dsp:cNvSpPr/>
      </dsp:nvSpPr>
      <dsp:spPr>
        <a:xfrm>
          <a:off x="693" y="3132349"/>
          <a:ext cx="3019626" cy="15098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1">
            <a:lnSpc>
              <a:spcPct val="90000"/>
            </a:lnSpc>
            <a:spcBef>
              <a:spcPct val="0"/>
            </a:spcBef>
            <a:spcAft>
              <a:spcPct val="35000"/>
            </a:spcAft>
          </a:pPr>
          <a:r>
            <a:rPr lang="he-IL" sz="3200" kern="1200" dirty="0"/>
            <a:t>צורה</a:t>
          </a:r>
        </a:p>
      </dsp:txBody>
      <dsp:txXfrm>
        <a:off x="693" y="3132349"/>
        <a:ext cx="3019626" cy="15098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AF6C8-AF92-4687-A43B-C7105581F216}">
      <dsp:nvSpPr>
        <dsp:cNvPr id="0" name=""/>
        <dsp:cNvSpPr/>
      </dsp:nvSpPr>
      <dsp:spPr>
        <a:xfrm>
          <a:off x="2239108" y="748988"/>
          <a:ext cx="1694532" cy="266601"/>
        </a:xfrm>
        <a:custGeom>
          <a:avLst/>
          <a:gdLst/>
          <a:ahLst/>
          <a:cxnLst/>
          <a:rect l="0" t="0" r="0" b="0"/>
          <a:pathLst>
            <a:path>
              <a:moveTo>
                <a:pt x="1694532" y="0"/>
              </a:moveTo>
              <a:lnTo>
                <a:pt x="1694532" y="116560"/>
              </a:lnTo>
              <a:lnTo>
                <a:pt x="0" y="116560"/>
              </a:lnTo>
              <a:lnTo>
                <a:pt x="0" y="26660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DC1066-2F4F-411C-82B5-EB9FBBB1AD85}">
      <dsp:nvSpPr>
        <dsp:cNvPr id="0" name=""/>
        <dsp:cNvSpPr/>
      </dsp:nvSpPr>
      <dsp:spPr>
        <a:xfrm>
          <a:off x="3887921" y="748988"/>
          <a:ext cx="91440" cy="266601"/>
        </a:xfrm>
        <a:custGeom>
          <a:avLst/>
          <a:gdLst/>
          <a:ahLst/>
          <a:cxnLst/>
          <a:rect l="0" t="0" r="0" b="0"/>
          <a:pathLst>
            <a:path>
              <a:moveTo>
                <a:pt x="45720" y="0"/>
              </a:moveTo>
              <a:lnTo>
                <a:pt x="45720" y="116560"/>
              </a:lnTo>
              <a:lnTo>
                <a:pt x="80229" y="116560"/>
              </a:lnTo>
              <a:lnTo>
                <a:pt x="80229" y="26660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E2E51F-2163-4143-B802-55BDA1893F6A}">
      <dsp:nvSpPr>
        <dsp:cNvPr id="0" name=""/>
        <dsp:cNvSpPr/>
      </dsp:nvSpPr>
      <dsp:spPr>
        <a:xfrm>
          <a:off x="3933641" y="748988"/>
          <a:ext cx="1763551" cy="266601"/>
        </a:xfrm>
        <a:custGeom>
          <a:avLst/>
          <a:gdLst/>
          <a:ahLst/>
          <a:cxnLst/>
          <a:rect l="0" t="0" r="0" b="0"/>
          <a:pathLst>
            <a:path>
              <a:moveTo>
                <a:pt x="0" y="0"/>
              </a:moveTo>
              <a:lnTo>
                <a:pt x="0" y="116560"/>
              </a:lnTo>
              <a:lnTo>
                <a:pt x="1763551" y="116560"/>
              </a:lnTo>
              <a:lnTo>
                <a:pt x="1763551" y="26660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A37E09-BDA3-4B3D-9167-EE30DBF2DF8E}">
      <dsp:nvSpPr>
        <dsp:cNvPr id="0" name=""/>
        <dsp:cNvSpPr/>
      </dsp:nvSpPr>
      <dsp:spPr>
        <a:xfrm>
          <a:off x="3219161" y="34508"/>
          <a:ext cx="1428960" cy="7144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1">
            <a:lnSpc>
              <a:spcPct val="90000"/>
            </a:lnSpc>
            <a:spcBef>
              <a:spcPct val="0"/>
            </a:spcBef>
            <a:spcAft>
              <a:spcPct val="35000"/>
            </a:spcAft>
          </a:pPr>
          <a:r>
            <a:rPr lang="he-IL" sz="2500" kern="1200" dirty="0"/>
            <a:t>מאפייני גופים</a:t>
          </a:r>
        </a:p>
      </dsp:txBody>
      <dsp:txXfrm>
        <a:off x="3219161" y="34508"/>
        <a:ext cx="1428960" cy="714480"/>
      </dsp:txXfrm>
    </dsp:sp>
    <dsp:sp modelId="{3B2F0392-0AF2-4450-A6DA-4AA219A5C9E6}">
      <dsp:nvSpPr>
        <dsp:cNvPr id="0" name=""/>
        <dsp:cNvSpPr/>
      </dsp:nvSpPr>
      <dsp:spPr>
        <a:xfrm>
          <a:off x="4982713" y="1015589"/>
          <a:ext cx="1428960" cy="71448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1">
            <a:lnSpc>
              <a:spcPct val="90000"/>
            </a:lnSpc>
            <a:spcBef>
              <a:spcPct val="0"/>
            </a:spcBef>
            <a:spcAft>
              <a:spcPct val="35000"/>
            </a:spcAft>
          </a:pPr>
          <a:r>
            <a:rPr lang="he-IL" sz="2500" kern="1200"/>
            <a:t>מסה</a:t>
          </a:r>
          <a:endParaRPr lang="he-IL" sz="2500" kern="1200" dirty="0"/>
        </a:p>
      </dsp:txBody>
      <dsp:txXfrm>
        <a:off x="4982713" y="1015589"/>
        <a:ext cx="1428960" cy="714480"/>
      </dsp:txXfrm>
    </dsp:sp>
    <dsp:sp modelId="{FBD3F414-D226-4E68-8B3B-268290D3572E}">
      <dsp:nvSpPr>
        <dsp:cNvPr id="0" name=""/>
        <dsp:cNvSpPr/>
      </dsp:nvSpPr>
      <dsp:spPr>
        <a:xfrm>
          <a:off x="3253670" y="1015589"/>
          <a:ext cx="1428960" cy="71448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1">
            <a:lnSpc>
              <a:spcPct val="90000"/>
            </a:lnSpc>
            <a:spcBef>
              <a:spcPct val="0"/>
            </a:spcBef>
            <a:spcAft>
              <a:spcPct val="35000"/>
            </a:spcAft>
          </a:pPr>
          <a:r>
            <a:rPr lang="he-IL" sz="2500" kern="1200" dirty="0"/>
            <a:t>נפח</a:t>
          </a:r>
        </a:p>
      </dsp:txBody>
      <dsp:txXfrm>
        <a:off x="3253670" y="1015589"/>
        <a:ext cx="1428960" cy="714480"/>
      </dsp:txXfrm>
    </dsp:sp>
    <dsp:sp modelId="{10E24BEA-5368-4775-9443-4E46EAE16FE5}">
      <dsp:nvSpPr>
        <dsp:cNvPr id="0" name=""/>
        <dsp:cNvSpPr/>
      </dsp:nvSpPr>
      <dsp:spPr>
        <a:xfrm>
          <a:off x="1524628" y="1015589"/>
          <a:ext cx="1428960" cy="71448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1">
            <a:lnSpc>
              <a:spcPct val="90000"/>
            </a:lnSpc>
            <a:spcBef>
              <a:spcPct val="0"/>
            </a:spcBef>
            <a:spcAft>
              <a:spcPct val="35000"/>
            </a:spcAft>
          </a:pPr>
          <a:r>
            <a:rPr lang="he-IL" sz="2500" kern="1200" dirty="0"/>
            <a:t>צורה</a:t>
          </a:r>
        </a:p>
      </dsp:txBody>
      <dsp:txXfrm>
        <a:off x="1524628" y="1015589"/>
        <a:ext cx="1428960" cy="7144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57168-BD4B-450B-A9CA-DE5B1BAFA01A}">
      <dsp:nvSpPr>
        <dsp:cNvPr id="0" name=""/>
        <dsp:cNvSpPr/>
      </dsp:nvSpPr>
      <dsp:spPr>
        <a:xfrm>
          <a:off x="3134868" y="499902"/>
          <a:ext cx="2849216" cy="170952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rtl="1">
            <a:lnSpc>
              <a:spcPct val="90000"/>
            </a:lnSpc>
            <a:spcBef>
              <a:spcPct val="0"/>
            </a:spcBef>
            <a:spcAft>
              <a:spcPct val="35000"/>
            </a:spcAft>
          </a:pPr>
          <a:r>
            <a:rPr lang="he-IL" sz="6200" kern="1200" dirty="0"/>
            <a:t>גרם</a:t>
          </a:r>
        </a:p>
      </dsp:txBody>
      <dsp:txXfrm>
        <a:off x="3134868" y="499902"/>
        <a:ext cx="2849216" cy="1709529"/>
      </dsp:txXfrm>
    </dsp:sp>
    <dsp:sp modelId="{408B3934-E2EC-4892-84D8-34FB48D22081}">
      <dsp:nvSpPr>
        <dsp:cNvPr id="0" name=""/>
        <dsp:cNvSpPr/>
      </dsp:nvSpPr>
      <dsp:spPr>
        <a:xfrm>
          <a:off x="730" y="499902"/>
          <a:ext cx="2849216" cy="1709529"/>
        </a:xfrm>
        <a:prstGeom prst="rect">
          <a:avLst/>
        </a:prstGeom>
        <a:solidFill>
          <a:schemeClr val="accent2">
            <a:hueOff val="-17753069"/>
            <a:satOff val="3555"/>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rtl="1">
            <a:lnSpc>
              <a:spcPct val="90000"/>
            </a:lnSpc>
            <a:spcBef>
              <a:spcPct val="0"/>
            </a:spcBef>
            <a:spcAft>
              <a:spcPct val="35000"/>
            </a:spcAft>
          </a:pPr>
          <a:r>
            <a:rPr lang="he-IL" sz="6200" kern="1200" dirty="0"/>
            <a:t>קילוגרם</a:t>
          </a:r>
        </a:p>
      </dsp:txBody>
      <dsp:txXfrm>
        <a:off x="730" y="499902"/>
        <a:ext cx="2849216" cy="17095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B3934-E2EC-4892-84D8-34FB48D22081}">
      <dsp:nvSpPr>
        <dsp:cNvPr id="0" name=""/>
        <dsp:cNvSpPr/>
      </dsp:nvSpPr>
      <dsp:spPr>
        <a:xfrm>
          <a:off x="736412" y="1070"/>
          <a:ext cx="4511989" cy="270719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rtl="1">
            <a:lnSpc>
              <a:spcPct val="90000"/>
            </a:lnSpc>
            <a:spcBef>
              <a:spcPct val="0"/>
            </a:spcBef>
            <a:spcAft>
              <a:spcPct val="35000"/>
            </a:spcAft>
          </a:pPr>
          <a:r>
            <a:rPr lang="he-IL" sz="6500" kern="1200" dirty="0"/>
            <a:t>מיליגרם</a:t>
          </a:r>
        </a:p>
      </dsp:txBody>
      <dsp:txXfrm>
        <a:off x="736412" y="1070"/>
        <a:ext cx="4511989" cy="27071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B3934-E2EC-4892-84D8-34FB48D22081}">
      <dsp:nvSpPr>
        <dsp:cNvPr id="0" name=""/>
        <dsp:cNvSpPr/>
      </dsp:nvSpPr>
      <dsp:spPr>
        <a:xfrm>
          <a:off x="1472814" y="2140"/>
          <a:ext cx="4511989" cy="270719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rtl="1">
            <a:lnSpc>
              <a:spcPct val="90000"/>
            </a:lnSpc>
            <a:spcBef>
              <a:spcPct val="0"/>
            </a:spcBef>
            <a:spcAft>
              <a:spcPct val="35000"/>
            </a:spcAft>
          </a:pPr>
          <a:r>
            <a:rPr lang="he-IL" sz="6500" kern="1200" dirty="0"/>
            <a:t>טון</a:t>
          </a:r>
        </a:p>
      </dsp:txBody>
      <dsp:txXfrm>
        <a:off x="1472814" y="2140"/>
        <a:ext cx="4511989" cy="270719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145B48B4-AFD3-4863-AC66-FFF22FC8A94F}" type="datetimeFigureOut">
              <a:rPr lang="he-IL" smtClean="0"/>
              <a:t>כ"ג/תמוז/תש"פ</a:t>
            </a:fld>
            <a:endParaRPr lang="he-IL"/>
          </a:p>
        </p:txBody>
      </p:sp>
      <p:sp>
        <p:nvSpPr>
          <p:cNvPr id="4" name="מציין מיקום של כותרת תחתונה 3"/>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5" name="מציין מיקום של מספר שקופית 4"/>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2FB0839D-E747-411D-B3A8-2FA196B5B952}" type="slidenum">
              <a:rPr lang="he-IL" smtClean="0"/>
              <a:t>‹#›</a:t>
            </a:fld>
            <a:endParaRPr lang="he-IL"/>
          </a:p>
        </p:txBody>
      </p:sp>
    </p:spTree>
    <p:extLst>
      <p:ext uri="{BB962C8B-B14F-4D97-AF65-F5344CB8AC3E}">
        <p14:creationId xmlns:p14="http://schemas.microsoft.com/office/powerpoint/2010/main" val="3646094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t>15/07/2020</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1492181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he-IL" dirty="0"/>
              <a:t> </a:t>
            </a:r>
          </a:p>
          <a:p>
            <a:pPr marL="0" lvl="0" indent="0" algn="r" rtl="1">
              <a:spcBef>
                <a:spcPts val="0"/>
              </a:spcBef>
              <a:spcAft>
                <a:spcPts val="0"/>
              </a:spcAft>
              <a:buNone/>
            </a:pPr>
            <a:r>
              <a:rPr lang="he-IL" dirty="0"/>
              <a:t>בואו נמיין כעת את המוצרים שהבאנו לשתי קבוצות, על פי יחידות המידה שהופיעו אצלכם. יש לכם כעת חצי דקה למיין. </a:t>
            </a:r>
          </a:p>
        </p:txBody>
      </p:sp>
      <p:sp>
        <p:nvSpPr>
          <p:cNvPr id="316" name="Google Shape;31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10</a:t>
            </a:fld>
            <a:endParaRPr/>
          </a:p>
        </p:txBody>
      </p:sp>
    </p:spTree>
    <p:extLst>
      <p:ext uri="{BB962C8B-B14F-4D97-AF65-F5344CB8AC3E}">
        <p14:creationId xmlns:p14="http://schemas.microsoft.com/office/powerpoint/2010/main" val="3757633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dirty="0"/>
              <a:t>האם גם אתם מיינתם כמוני? אני מיינתי לפי שם יחידת המידה. את כל המוצרים שנמדדו בליטר ומיליליטר הכללתי בקבוצה אחת, </a:t>
            </a:r>
            <a:endParaRPr lang="he-IL" dirty="0" smtClean="0"/>
          </a:p>
          <a:p>
            <a:pPr marL="0" lvl="0" indent="0" algn="r" rtl="1">
              <a:spcBef>
                <a:spcPts val="0"/>
              </a:spcBef>
              <a:spcAft>
                <a:spcPts val="0"/>
              </a:spcAft>
              <a:buNone/>
            </a:pPr>
            <a:r>
              <a:rPr lang="he-IL" dirty="0" smtClean="0"/>
              <a:t>והקבוצה </a:t>
            </a:r>
            <a:r>
              <a:rPr lang="he-IL" dirty="0" err="1"/>
              <a:t>השניה</a:t>
            </a:r>
            <a:r>
              <a:rPr lang="he-IL" dirty="0"/>
              <a:t> היא מוצרים שנמדדו בגרם או קילוגרם.</a:t>
            </a:r>
          </a:p>
          <a:p>
            <a:pPr marL="0" lvl="0" indent="0" algn="r" rtl="1">
              <a:spcBef>
                <a:spcPts val="0"/>
              </a:spcBef>
              <a:spcAft>
                <a:spcPts val="0"/>
              </a:spcAft>
              <a:buNone/>
            </a:pPr>
            <a:r>
              <a:rPr lang="he-IL" dirty="0"/>
              <a:t>אבל, רגע, אתם בטח שואלים. מה מציינות בכלל יחידות המידה הללו? </a:t>
            </a:r>
          </a:p>
          <a:p>
            <a:pPr marL="0" lvl="0" indent="0" algn="r" rtl="1">
              <a:spcBef>
                <a:spcPts val="0"/>
              </a:spcBef>
              <a:spcAft>
                <a:spcPts val="0"/>
              </a:spcAft>
              <a:buNone/>
            </a:pPr>
            <a:r>
              <a:rPr lang="he-IL" dirty="0"/>
              <a:t>ומדוע לא נמדדים כל המוצרים באותה יחידת מידה? </a:t>
            </a:r>
          </a:p>
          <a:p>
            <a:pPr marL="0" lvl="0" indent="0" algn="r" rtl="1">
              <a:spcBef>
                <a:spcPts val="0"/>
              </a:spcBef>
              <a:spcAft>
                <a:spcPts val="0"/>
              </a:spcAft>
              <a:buNone/>
            </a:pPr>
            <a:r>
              <a:rPr lang="he-IL" dirty="0"/>
              <a:t>נתקדם בלמידה ואתם תבינו בעצמכם.   </a:t>
            </a:r>
          </a:p>
        </p:txBody>
      </p:sp>
      <p:sp>
        <p:nvSpPr>
          <p:cNvPr id="316" name="Google Shape;31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a:t>
            </a:fld>
            <a:endParaRPr/>
          </a:p>
        </p:txBody>
      </p:sp>
    </p:spTree>
    <p:extLst>
      <p:ext uri="{BB962C8B-B14F-4D97-AF65-F5344CB8AC3E}">
        <p14:creationId xmlns:p14="http://schemas.microsoft.com/office/powerpoint/2010/main" val="3807340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dirty="0"/>
              <a:t>בעולמנו קיימים גופים רבים. חלק מהגופים מוצקים, כמו האבן, חלקם נוזליים כמו מים, וחלקם במצב צבירה גז כמו </a:t>
            </a:r>
            <a:r>
              <a:rPr lang="he-IL" dirty="0" smtClean="0"/>
              <a:t>האוויר </a:t>
            </a:r>
            <a:r>
              <a:rPr lang="he-IL" dirty="0"/>
              <a:t>שממלא את הבלון.</a:t>
            </a:r>
          </a:p>
          <a:p>
            <a:pPr marL="0" lvl="0" indent="0" algn="r" rtl="1">
              <a:spcBef>
                <a:spcPts val="0"/>
              </a:spcBef>
              <a:spcAft>
                <a:spcPts val="0"/>
              </a:spcAft>
              <a:buNone/>
            </a:pPr>
            <a:r>
              <a:rPr lang="he-IL" dirty="0"/>
              <a:t>מה משותף לכל הגופים האלו? מה מאפיין את כולם?   </a:t>
            </a:r>
            <a:endParaRPr dirty="0"/>
          </a:p>
        </p:txBody>
      </p:sp>
      <p:sp>
        <p:nvSpPr>
          <p:cNvPr id="324" name="Google Shape;32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12</a:t>
            </a:fld>
            <a:endParaRPr/>
          </a:p>
        </p:txBody>
      </p:sp>
    </p:spTree>
    <p:extLst>
      <p:ext uri="{BB962C8B-B14F-4D97-AF65-F5344CB8AC3E}">
        <p14:creationId xmlns:p14="http://schemas.microsoft.com/office/powerpoint/2010/main" val="1142184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יש שלושה דברים שמאפיינים את כל הגופים </a:t>
            </a:r>
            <a:r>
              <a:rPr lang="he-IL" b="0" dirty="0" smtClean="0"/>
              <a:t>בעולם,</a:t>
            </a:r>
            <a:endParaRPr lang="he-IL" b="0" dirty="0"/>
          </a:p>
          <a:p>
            <a:pPr marL="0" lvl="0" indent="0" algn="r" rtl="1">
              <a:lnSpc>
                <a:spcPct val="115000"/>
              </a:lnSpc>
              <a:spcBef>
                <a:spcPts val="0"/>
              </a:spcBef>
              <a:spcAft>
                <a:spcPts val="0"/>
              </a:spcAft>
              <a:buClr>
                <a:schemeClr val="dk1"/>
              </a:buClr>
              <a:buSzPts val="1100"/>
              <a:buFont typeface="Arial"/>
              <a:buNone/>
            </a:pPr>
            <a:r>
              <a:rPr lang="he-IL" b="0" dirty="0"/>
              <a:t>לכל גוף יש מסה – כמות של חומר, נפח – המקום שהחומר תופס וצורה משלו. </a:t>
            </a:r>
          </a:p>
          <a:p>
            <a:pPr marL="0" lvl="0" indent="0" algn="r" rtl="1">
              <a:lnSpc>
                <a:spcPct val="115000"/>
              </a:lnSpc>
              <a:spcBef>
                <a:spcPts val="0"/>
              </a:spcBef>
              <a:spcAft>
                <a:spcPts val="0"/>
              </a:spcAft>
              <a:buClr>
                <a:schemeClr val="dk1"/>
              </a:buClr>
              <a:buSzPts val="1100"/>
              <a:buFont typeface="Arial"/>
              <a:buNone/>
            </a:pPr>
            <a:r>
              <a:rPr lang="he-IL" b="0" dirty="0"/>
              <a:t>לא משנה באיזה מצב צבירה הוא:  נוזל, מוצק או גז. לכולם שלושה</a:t>
            </a:r>
            <a:r>
              <a:rPr lang="he-IL" b="0" baseline="0" dirty="0"/>
              <a:t> מאפיינים</a:t>
            </a:r>
          </a:p>
          <a:p>
            <a:pPr marL="0" lvl="0" indent="0" algn="r" rtl="1">
              <a:lnSpc>
                <a:spcPct val="115000"/>
              </a:lnSpc>
              <a:spcBef>
                <a:spcPts val="0"/>
              </a:spcBef>
              <a:spcAft>
                <a:spcPts val="0"/>
              </a:spcAft>
              <a:buClr>
                <a:schemeClr val="dk1"/>
              </a:buClr>
              <a:buSzPts val="1100"/>
              <a:buFont typeface="Arial"/>
              <a:buNone/>
            </a:pPr>
            <a:r>
              <a:rPr lang="he-IL" b="0" dirty="0"/>
              <a:t> נכיר כעת את המאפיינים מסה ונפח.</a:t>
            </a:r>
          </a:p>
          <a:p>
            <a:pPr marL="0" lvl="0" indent="0" algn="r" rtl="1">
              <a:lnSpc>
                <a:spcPct val="115000"/>
              </a:lnSpc>
              <a:spcBef>
                <a:spcPts val="0"/>
              </a:spcBef>
              <a:spcAft>
                <a:spcPts val="0"/>
              </a:spcAft>
              <a:buClr>
                <a:schemeClr val="dk1"/>
              </a:buClr>
              <a:buSzPts val="1100"/>
              <a:buFont typeface="Arial"/>
              <a:buNone/>
            </a:pPr>
            <a:endParaRPr dirty="0"/>
          </a:p>
        </p:txBody>
      </p:sp>
      <p:sp>
        <p:nvSpPr>
          <p:cNvPr id="324" name="Google Shape;32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13</a:t>
            </a:fld>
            <a:endParaRPr/>
          </a:p>
        </p:txBody>
      </p:sp>
    </p:spTree>
    <p:extLst>
      <p:ext uri="{BB962C8B-B14F-4D97-AF65-F5344CB8AC3E}">
        <p14:creationId xmlns:p14="http://schemas.microsoft.com/office/powerpoint/2010/main" val="3042859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en-US" dirty="0" smtClean="0"/>
              <a:t>)</a:t>
            </a:r>
            <a:r>
              <a:rPr lang="he-IL" dirty="0" smtClean="0"/>
              <a:t>להדגים </a:t>
            </a:r>
            <a:r>
              <a:rPr lang="he-IL" dirty="0"/>
              <a:t>בהסרטה</a:t>
            </a:r>
            <a:r>
              <a:rPr lang="he-IL" baseline="0" dirty="0"/>
              <a:t> תוך כדי </a:t>
            </a:r>
            <a:r>
              <a:rPr lang="he-IL" baseline="0" dirty="0" smtClean="0"/>
              <a:t>הסבר)</a:t>
            </a:r>
            <a:endParaRPr lang="he-IL" baseline="0" dirty="0"/>
          </a:p>
          <a:p>
            <a:pPr algn="r" rtl="1"/>
            <a:r>
              <a:rPr lang="he-IL" dirty="0"/>
              <a:t>קחו חתיכת פלסטלינה, צרו ממנה כדור..</a:t>
            </a:r>
          </a:p>
          <a:p>
            <a:pPr algn="r" rtl="1"/>
            <a:r>
              <a:rPr lang="he-IL" dirty="0"/>
              <a:t>כעת מעכו את הפלסטלינה. האם כמות החומר השתנתה? </a:t>
            </a:r>
          </a:p>
          <a:p>
            <a:pPr algn="r" rtl="1"/>
            <a:r>
              <a:rPr lang="he-IL" dirty="0"/>
              <a:t>צרו כעת צורה אחרת עם הפלסטלינה. אני למשל מגלגלת לצורת נחש, תוכלו ליצור כל צורה שתרצו.</a:t>
            </a:r>
          </a:p>
          <a:p>
            <a:pPr algn="r" rtl="1"/>
            <a:r>
              <a:rPr lang="he-IL" dirty="0"/>
              <a:t>הרגישו שוב את כמות הפלסטלינה שלכם. האם היא השתנתה בעקבות שינוי הצורה? </a:t>
            </a:r>
          </a:p>
          <a:p>
            <a:pPr algn="r" rtl="1"/>
            <a:r>
              <a:rPr lang="he-IL" dirty="0"/>
              <a:t>ועכשיו, חיתכו את הפלסטלינה לשניים. חלק אחד הניחו בצד. </a:t>
            </a:r>
          </a:p>
          <a:p>
            <a:pPr algn="r" rtl="1"/>
            <a:r>
              <a:rPr lang="he-IL" dirty="0"/>
              <a:t>האם יש שינוי בכמות הפלסטלינה?  </a:t>
            </a:r>
          </a:p>
          <a:p>
            <a:pPr algn="r"/>
            <a:r>
              <a:rPr lang="he-IL" dirty="0"/>
              <a:t>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14</a:t>
            </a:fld>
            <a:endParaRPr lang="x-none"/>
          </a:p>
        </p:txBody>
      </p:sp>
    </p:spTree>
    <p:extLst>
      <p:ext uri="{BB962C8B-B14F-4D97-AF65-F5344CB8AC3E}">
        <p14:creationId xmlns:p14="http://schemas.microsoft.com/office/powerpoint/2010/main" val="968902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r>
              <a:rPr lang="he-IL" altLang="he-IL" dirty="0"/>
              <a:t>ראיתם</a:t>
            </a:r>
            <a:r>
              <a:rPr lang="he-IL" altLang="he-IL" baseline="0" dirty="0"/>
              <a:t> בהתנסות שהכמות נשארה אותה </a:t>
            </a:r>
            <a:r>
              <a:rPr lang="he-IL" altLang="he-IL" baseline="0" dirty="0" smtClean="0"/>
              <a:t>כמות, גם אם </a:t>
            </a:r>
            <a:r>
              <a:rPr lang="he-IL" altLang="he-IL" baseline="0" dirty="0"/>
              <a:t>מעכנו את הפלסטלינה או שינינו את צורתה.</a:t>
            </a:r>
          </a:p>
          <a:p>
            <a:pPr algn="r" rtl="1"/>
            <a:r>
              <a:rPr lang="he-IL" altLang="he-IL" baseline="0" dirty="0"/>
              <a:t>אך כשחצינו את נחש הפלסטלינה לשניים כמובן שכמות החומר השתנתה. היא פחתה.</a:t>
            </a:r>
          </a:p>
          <a:p>
            <a:pPr algn="r" rtl="1"/>
            <a:r>
              <a:rPr lang="he-IL" altLang="he-IL" baseline="0" dirty="0"/>
              <a:t>נ</a:t>
            </a:r>
            <a:r>
              <a:rPr lang="he-IL" altLang="he-IL" dirty="0"/>
              <a:t>יתן לשנות את המסה של גוף רק על-ידי הוספה של חומר לגוף או על-ידי הפחתת חומר </a:t>
            </a:r>
            <a:r>
              <a:rPr lang="he-IL" altLang="he-IL" dirty="0" smtClean="0"/>
              <a:t>מהגוף.</a:t>
            </a:r>
            <a:r>
              <a:rPr lang="en-US" altLang="he-IL" dirty="0" smtClean="0"/>
              <a:t/>
            </a:r>
            <a:br>
              <a:rPr lang="en-US" altLang="he-IL" dirty="0" smtClean="0"/>
            </a:br>
            <a:r>
              <a:rPr lang="he-IL" altLang="he-IL" dirty="0" smtClean="0"/>
              <a:t>המסה </a:t>
            </a:r>
            <a:r>
              <a:rPr lang="he-IL" altLang="he-IL" dirty="0"/>
              <a:t>נשמרת – </a:t>
            </a:r>
            <a:r>
              <a:rPr lang="he-IL" altLang="he-IL" dirty="0" smtClean="0"/>
              <a:t>כל </a:t>
            </a:r>
            <a:r>
              <a:rPr lang="he-IL" altLang="he-IL" dirty="0"/>
              <a:t>עוד לא מוסיפים או מפחיתים חומר. </a:t>
            </a:r>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15</a:t>
            </a:fld>
            <a:endParaRPr/>
          </a:p>
        </p:txBody>
      </p:sp>
    </p:spTree>
    <p:extLst>
      <p:ext uri="{BB962C8B-B14F-4D97-AF65-F5344CB8AC3E}">
        <p14:creationId xmlns:p14="http://schemas.microsoft.com/office/powerpoint/2010/main" val="3936811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1" dirty="0"/>
              <a:t>במדידת</a:t>
            </a:r>
            <a:r>
              <a:rPr lang="he-IL" b="1" baseline="0" dirty="0"/>
              <a:t> מסה משתמשים ביחידת המידה גרם, או קילוגרם.</a:t>
            </a:r>
          </a:p>
          <a:p>
            <a:pPr marL="0" lvl="0" indent="0" algn="r" rtl="1">
              <a:spcBef>
                <a:spcPts val="0"/>
              </a:spcBef>
              <a:spcAft>
                <a:spcPts val="0"/>
              </a:spcAft>
              <a:buClr>
                <a:schemeClr val="dk1"/>
              </a:buClr>
              <a:buSzPts val="1200"/>
              <a:buFont typeface="Calibri"/>
              <a:buNone/>
            </a:pPr>
            <a:r>
              <a:rPr lang="he-IL" b="1" dirty="0"/>
              <a:t>קילו פירושו 1000, בקילוגרם אחד יש 1000 גרם. </a:t>
            </a:r>
          </a:p>
          <a:p>
            <a:pPr marL="0" lvl="0" indent="0" algn="r" rtl="1">
              <a:spcBef>
                <a:spcPts val="0"/>
              </a:spcBef>
              <a:spcAft>
                <a:spcPts val="0"/>
              </a:spcAft>
              <a:buClr>
                <a:schemeClr val="dk1"/>
              </a:buClr>
              <a:buSzPts val="1200"/>
              <a:buFont typeface="Calibri"/>
              <a:buNone/>
            </a:pPr>
            <a:r>
              <a:rPr lang="he-IL" b="1" dirty="0"/>
              <a:t>ישנם כמובן יחידות מידה</a:t>
            </a:r>
            <a:r>
              <a:rPr lang="he-IL" b="1" baseline="0" dirty="0"/>
              <a:t> קטנות וגדולות יותר</a:t>
            </a:r>
            <a:endParaRPr b="1" dirty="0"/>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16</a:t>
            </a:fld>
            <a:endParaRPr/>
          </a:p>
        </p:txBody>
      </p:sp>
    </p:spTree>
    <p:extLst>
      <p:ext uri="{BB962C8B-B14F-4D97-AF65-F5344CB8AC3E}">
        <p14:creationId xmlns:p14="http://schemas.microsoft.com/office/powerpoint/2010/main" val="2022138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1" dirty="0"/>
              <a:t>יחידת</a:t>
            </a:r>
            <a:r>
              <a:rPr lang="he-IL" b="1" baseline="0" dirty="0"/>
              <a:t> מידה קטנה למסה היא למשל מיליגרם</a:t>
            </a:r>
          </a:p>
          <a:p>
            <a:pPr marL="0" lvl="0" indent="0" algn="r" rtl="1">
              <a:spcBef>
                <a:spcPts val="0"/>
              </a:spcBef>
              <a:spcAft>
                <a:spcPts val="0"/>
              </a:spcAft>
              <a:buClr>
                <a:schemeClr val="dk1"/>
              </a:buClr>
              <a:buSzPts val="1200"/>
              <a:buFont typeface="Calibri"/>
              <a:buNone/>
            </a:pPr>
            <a:r>
              <a:rPr lang="he-IL" b="1" dirty="0"/>
              <a:t>כמות חומר של גרם אחד היא סיכה למשל. בגרם אחד יש 1000 מיליגרם, זו כמות קטנה מאוד. </a:t>
            </a:r>
            <a:endParaRPr lang="he-IL" b="1" dirty="0" smtClean="0"/>
          </a:p>
          <a:p>
            <a:pPr marL="0" lvl="0" indent="0" algn="r" rtl="1">
              <a:spcBef>
                <a:spcPts val="0"/>
              </a:spcBef>
              <a:spcAft>
                <a:spcPts val="0"/>
              </a:spcAft>
              <a:buClr>
                <a:schemeClr val="dk1"/>
              </a:buClr>
              <a:buSzPts val="1200"/>
              <a:buFont typeface="Calibri"/>
              <a:buNone/>
            </a:pPr>
            <a:r>
              <a:rPr lang="he-IL" b="1" dirty="0" smtClean="0"/>
              <a:t>יש </a:t>
            </a:r>
            <a:r>
              <a:rPr lang="he-IL" b="1" dirty="0"/>
              <a:t>מוצרים שחשוב לדייק בהם את כמות החומר. למשל בהכנת תרופות או תכשיטים. </a:t>
            </a:r>
            <a:endParaRPr b="1" dirty="0"/>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17</a:t>
            </a:fld>
            <a:endParaRPr/>
          </a:p>
        </p:txBody>
      </p:sp>
    </p:spTree>
    <p:extLst>
      <p:ext uri="{BB962C8B-B14F-4D97-AF65-F5344CB8AC3E}">
        <p14:creationId xmlns:p14="http://schemas.microsoft.com/office/powerpoint/2010/main" val="487211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1" dirty="0"/>
              <a:t>ומה לגבי מדידה של גופים</a:t>
            </a:r>
            <a:r>
              <a:rPr lang="he-IL" b="1" baseline="0" dirty="0"/>
              <a:t> גדולים מאוד כמו למשל: משקל ציוד על משאית, משקל של פיל בוגר ועוד.</a:t>
            </a:r>
          </a:p>
          <a:p>
            <a:pPr marL="0" lvl="0" indent="0" algn="r" rtl="1">
              <a:spcBef>
                <a:spcPts val="0"/>
              </a:spcBef>
              <a:spcAft>
                <a:spcPts val="0"/>
              </a:spcAft>
              <a:buClr>
                <a:schemeClr val="dk1"/>
              </a:buClr>
              <a:buSzPts val="1200"/>
              <a:buFont typeface="Calibri"/>
              <a:buNone/>
            </a:pPr>
            <a:r>
              <a:rPr lang="he-IL" b="1" dirty="0" smtClean="0"/>
              <a:t>אני </a:t>
            </a:r>
            <a:r>
              <a:rPr lang="he-IL" b="1" dirty="0"/>
              <a:t>מאמינה כי שמעתם בעבר את המושג טון. טון הוא 1000 קילוגרם,  </a:t>
            </a:r>
            <a:r>
              <a:rPr lang="he-IL" b="1" dirty="0" smtClean="0"/>
              <a:t>טון הוא יחידת מידה המציינת </a:t>
            </a:r>
            <a:r>
              <a:rPr lang="he-IL" b="1" dirty="0"/>
              <a:t>כמות חומר </a:t>
            </a:r>
            <a:r>
              <a:rPr lang="he-IL" b="1" dirty="0" smtClean="0"/>
              <a:t>גדולה.</a:t>
            </a:r>
            <a:endParaRPr b="1" dirty="0"/>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18</a:t>
            </a:fld>
            <a:endParaRPr/>
          </a:p>
        </p:txBody>
      </p:sp>
    </p:spTree>
    <p:extLst>
      <p:ext uri="{BB962C8B-B14F-4D97-AF65-F5344CB8AC3E}">
        <p14:creationId xmlns:p14="http://schemas.microsoft.com/office/powerpoint/2010/main" val="3319237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sz="1400" b="1" dirty="0"/>
              <a:t>בואו נעשה סדר ביחידות המידה של כמות החומר</a:t>
            </a:r>
          </a:p>
          <a:p>
            <a:pPr marL="0" lvl="0" indent="0" algn="r" rtl="1">
              <a:spcBef>
                <a:spcPts val="0"/>
              </a:spcBef>
              <a:spcAft>
                <a:spcPts val="0"/>
              </a:spcAft>
              <a:buClr>
                <a:schemeClr val="dk1"/>
              </a:buClr>
              <a:buSzPts val="1200"/>
              <a:buFont typeface="Calibri"/>
              <a:buNone/>
            </a:pPr>
            <a:r>
              <a:rPr lang="he-IL" sz="1400" b="1" dirty="0"/>
              <a:t>הנה</a:t>
            </a:r>
            <a:r>
              <a:rPr lang="he-IL" sz="1400" b="1" baseline="0" dirty="0"/>
              <a:t> כל ארבע היחידות שלמדנו</a:t>
            </a:r>
          </a:p>
          <a:p>
            <a:pPr marL="0" lvl="0" indent="0" algn="r" rtl="1">
              <a:spcBef>
                <a:spcPts val="0"/>
              </a:spcBef>
              <a:spcAft>
                <a:spcPts val="0"/>
              </a:spcAft>
              <a:buClr>
                <a:schemeClr val="dk1"/>
              </a:buClr>
              <a:buSzPts val="1200"/>
              <a:buFont typeface="Calibri"/>
              <a:buNone/>
            </a:pPr>
            <a:r>
              <a:rPr lang="he-IL" sz="1400" b="1" baseline="0" dirty="0"/>
              <a:t>סדרו אותם המחברת מהקטן לגדול</a:t>
            </a:r>
            <a:endParaRPr sz="1400" b="1" dirty="0"/>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19</a:t>
            </a:fld>
            <a:endParaRPr/>
          </a:p>
        </p:txBody>
      </p:sp>
    </p:spTree>
    <p:extLst>
      <p:ext uri="{BB962C8B-B14F-4D97-AF65-F5344CB8AC3E}">
        <p14:creationId xmlns:p14="http://schemas.microsoft.com/office/powerpoint/2010/main" val="4080885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endParaRPr lang="he-IL" sz="1200" dirty="0">
              <a:solidFill>
                <a:schemeClr val="dk1"/>
              </a:solidFill>
              <a:latin typeface="Arial" panose="020B0604020202020204" pitchFamily="34" charset="0"/>
              <a:ea typeface="Alef"/>
              <a:sym typeface="Alef"/>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a:t>
            </a:fld>
            <a:endParaRPr lang="x-none"/>
          </a:p>
        </p:txBody>
      </p:sp>
    </p:spTree>
    <p:extLst>
      <p:ext uri="{BB962C8B-B14F-4D97-AF65-F5344CB8AC3E}">
        <p14:creationId xmlns:p14="http://schemas.microsoft.com/office/powerpoint/2010/main" val="814334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1" dirty="0" err="1"/>
              <a:t>מצויין</a:t>
            </a:r>
            <a:r>
              <a:rPr lang="he-IL" b="1" dirty="0"/>
              <a:t>!</a:t>
            </a:r>
          </a:p>
          <a:p>
            <a:pPr marL="0" lvl="0" indent="0" algn="r" rtl="1">
              <a:spcBef>
                <a:spcPts val="0"/>
              </a:spcBef>
              <a:spcAft>
                <a:spcPts val="0"/>
              </a:spcAft>
              <a:buClr>
                <a:schemeClr val="dk1"/>
              </a:buClr>
              <a:buSzPts val="1200"/>
              <a:buFont typeface="Calibri"/>
              <a:buNone/>
            </a:pPr>
            <a:r>
              <a:rPr lang="he-IL" b="1" baseline="0" dirty="0"/>
              <a:t> זה באמת הסדר הנכון: היחידה הקטנה ביותר- מיליגרם, אחרי </a:t>
            </a:r>
            <a:r>
              <a:rPr lang="he-IL" b="1" baseline="0" dirty="0" smtClean="0"/>
              <a:t>זה גרם</a:t>
            </a:r>
            <a:r>
              <a:rPr lang="he-IL" b="1" baseline="0" dirty="0"/>
              <a:t>, קילוגרם ולבסוף טון.</a:t>
            </a:r>
            <a:endParaRPr b="1" dirty="0"/>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20</a:t>
            </a:fld>
            <a:endParaRPr/>
          </a:p>
        </p:txBody>
      </p:sp>
    </p:spTree>
    <p:extLst>
      <p:ext uri="{BB962C8B-B14F-4D97-AF65-F5344CB8AC3E}">
        <p14:creationId xmlns:p14="http://schemas.microsoft.com/office/powerpoint/2010/main" val="1227706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eaLnBrk="1" hangingPunct="1">
              <a:lnSpc>
                <a:spcPct val="70000"/>
              </a:lnSpc>
              <a:spcBef>
                <a:spcPct val="20000"/>
              </a:spcBef>
            </a:pPr>
            <a:r>
              <a:rPr lang="he-IL" dirty="0"/>
              <a:t>כיצד מודדים מסה?</a:t>
            </a:r>
          </a:p>
          <a:p>
            <a:pPr algn="r" eaLnBrk="1" hangingPunct="1">
              <a:lnSpc>
                <a:spcPct val="70000"/>
              </a:lnSpc>
              <a:spcBef>
                <a:spcPct val="20000"/>
              </a:spcBef>
            </a:pPr>
            <a:r>
              <a:rPr lang="he-IL" dirty="0"/>
              <a:t>באילו מכשירי מדידה משתמשים?</a:t>
            </a:r>
          </a:p>
          <a:p>
            <a:pPr algn="r" eaLnBrk="1" hangingPunct="1">
              <a:lnSpc>
                <a:spcPct val="70000"/>
              </a:lnSpc>
              <a:spcBef>
                <a:spcPct val="20000"/>
              </a:spcBef>
            </a:pPr>
            <a:r>
              <a:rPr lang="he-IL" dirty="0"/>
              <a:t>אתם</a:t>
            </a:r>
            <a:r>
              <a:rPr lang="he-IL" baseline="0" dirty="0"/>
              <a:t> בוודאי מכירים את המכשיר מאזניים. הנה תמונות של כמה סוגים של מאזניים: מאזני כפות, מאזניים עם כף אחת ומאזניים דיגיטליות כמו שיש בסופר.</a:t>
            </a:r>
          </a:p>
          <a:p>
            <a:pPr algn="r" eaLnBrk="1" hangingPunct="1">
              <a:lnSpc>
                <a:spcPct val="70000"/>
              </a:lnSpc>
              <a:spcBef>
                <a:spcPct val="20000"/>
              </a:spcBef>
            </a:pPr>
            <a:r>
              <a:rPr lang="he-IL" dirty="0"/>
              <a:t>מאזניים ואבני מידה מסייעים לנו למדוד את כמות החומר. </a:t>
            </a:r>
          </a:p>
          <a:p>
            <a:pPr algn="r" eaLnBrk="1" hangingPunct="1">
              <a:lnSpc>
                <a:spcPct val="70000"/>
              </a:lnSpc>
              <a:spcBef>
                <a:spcPct val="20000"/>
              </a:spcBef>
            </a:pPr>
            <a:r>
              <a:rPr lang="he-IL" dirty="0"/>
              <a:t>בחיי היום יום אנחנו משתמשים במילה משקל, אבל המילה המדעית </a:t>
            </a:r>
            <a:r>
              <a:rPr lang="he-IL" dirty="0" err="1"/>
              <a:t>המדוייקת</a:t>
            </a:r>
            <a:r>
              <a:rPr lang="he-IL" dirty="0"/>
              <a:t> היא מאזניים.</a:t>
            </a:r>
          </a:p>
          <a:p>
            <a:pPr algn="r" eaLnBrk="1" hangingPunct="1">
              <a:lnSpc>
                <a:spcPct val="70000"/>
              </a:lnSpc>
              <a:spcBef>
                <a:spcPct val="20000"/>
              </a:spcBef>
            </a:pPr>
            <a:r>
              <a:rPr lang="he-IL" dirty="0"/>
              <a:t>יש מאזניים המודדים כמויות חומר קטנות, מאזניים רגישות הנמצאות בבתי מרקחת, </a:t>
            </a:r>
          </a:p>
          <a:p>
            <a:pPr algn="r" eaLnBrk="1" hangingPunct="1">
              <a:lnSpc>
                <a:spcPct val="70000"/>
              </a:lnSpc>
              <a:spcBef>
                <a:spcPct val="20000"/>
              </a:spcBef>
            </a:pPr>
            <a:r>
              <a:rPr lang="he-IL" dirty="0"/>
              <a:t>יש מאזניים שאותם אנו מכירים, המודדים מספר קילוגרמים, ואיתם נוכל למדוד את כמות החומר של פירות וירקות, את גופנו </a:t>
            </a:r>
            <a:r>
              <a:rPr lang="he-IL" dirty="0" smtClean="0"/>
              <a:t>וכד'.</a:t>
            </a:r>
            <a:endParaRPr lang="he-IL" dirty="0"/>
          </a:p>
          <a:p>
            <a:pPr algn="r" eaLnBrk="1" hangingPunct="1">
              <a:lnSpc>
                <a:spcPct val="70000"/>
              </a:lnSpc>
              <a:spcBef>
                <a:spcPct val="20000"/>
              </a:spcBef>
            </a:pPr>
            <a:r>
              <a:rPr lang="he-IL" dirty="0"/>
              <a:t>ויש מאזניים שמודדים מסה של כמות חומר גדולה, מקררים, מכוניות ואף יותר מזה.</a:t>
            </a:r>
            <a:r>
              <a:rPr lang="en-US" dirty="0"/>
              <a:t>   </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21</a:t>
            </a:fld>
            <a:endParaRPr lang="x-none"/>
          </a:p>
        </p:txBody>
      </p:sp>
    </p:spTree>
    <p:extLst>
      <p:ext uri="{BB962C8B-B14F-4D97-AF65-F5344CB8AC3E}">
        <p14:creationId xmlns:p14="http://schemas.microsoft.com/office/powerpoint/2010/main" val="1684669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smtClean="0"/>
              <a:t>להראות קודם את ארבעת</a:t>
            </a:r>
            <a:r>
              <a:rPr lang="he-IL" b="1" baseline="0" dirty="0" smtClean="0"/>
              <a:t> השקפים במצגת ואז להדגים עם מאזני כפות בהסרטה</a:t>
            </a:r>
            <a:endParaRPr lang="he-IL" b="1" baseline="0" dirty="0"/>
          </a:p>
          <a:p>
            <a:pPr algn="r"/>
            <a:endParaRPr lang="he-IL" dirty="0"/>
          </a:p>
          <a:p>
            <a:pPr algn="r"/>
            <a:r>
              <a:rPr lang="he-IL" dirty="0"/>
              <a:t>התבוננו בתמונה של המאזניים. אתם בוודאי יודעים שכאשר כף אחת נוטה כלפי מטה, הגוף שבכף הזו כבד יותר.</a:t>
            </a:r>
          </a:p>
          <a:p>
            <a:pPr algn="r"/>
            <a:r>
              <a:rPr lang="he-IL" dirty="0"/>
              <a:t>התבוננו גם בחץ. החץ מתאר כי כמות החומר הקיימת בין שתי הכפות </a:t>
            </a:r>
            <a:r>
              <a:rPr lang="he-IL" dirty="0" smtClean="0"/>
              <a:t>- שווה</a:t>
            </a:r>
            <a:r>
              <a:rPr lang="he-IL" dirty="0"/>
              <a:t>. </a:t>
            </a:r>
          </a:p>
          <a:p>
            <a:pPr algn="r"/>
            <a:r>
              <a:rPr lang="he-IL" dirty="0" smtClean="0"/>
              <a:t>אתם תראו מה קורה כאשר </a:t>
            </a:r>
            <a:r>
              <a:rPr lang="he-IL" dirty="0"/>
              <a:t>כף אחת נוטה למטה</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22</a:t>
            </a:fld>
            <a:endParaRPr lang="x-none"/>
          </a:p>
        </p:txBody>
      </p:sp>
    </p:spTree>
    <p:extLst>
      <p:ext uri="{BB962C8B-B14F-4D97-AF65-F5344CB8AC3E}">
        <p14:creationId xmlns:p14="http://schemas.microsoft.com/office/powerpoint/2010/main" val="505436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מניחים את הגוף אותו רוצים למדוד, במקרה זה אנו מודדים את כמות – מסת האבטיח.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23</a:t>
            </a:fld>
            <a:endParaRPr lang="x-none"/>
          </a:p>
        </p:txBody>
      </p:sp>
    </p:spTree>
    <p:extLst>
      <p:ext uri="{BB962C8B-B14F-4D97-AF65-F5344CB8AC3E}">
        <p14:creationId xmlns:p14="http://schemas.microsoft.com/office/powerpoint/2010/main" val="23074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בשלב השני נוסיף אבני מידה עד שהמחוג, החץ יהיה בזווית ישרה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24</a:t>
            </a:fld>
            <a:endParaRPr lang="x-none"/>
          </a:p>
        </p:txBody>
      </p:sp>
    </p:spTree>
    <p:extLst>
      <p:ext uri="{BB962C8B-B14F-4D97-AF65-F5344CB8AC3E}">
        <p14:creationId xmlns:p14="http://schemas.microsoft.com/office/powerpoint/2010/main" val="1591676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כעת המאזניים מאוזנים, נוכל לחשב מהי כמות האבטיח. בואו נחשב את כמות האבטיח על פי אבני המסה בהן השתמשנו: 3 קילוגרם </a:t>
            </a:r>
            <a:r>
              <a:rPr lang="he-IL" dirty="0" smtClean="0"/>
              <a:t>ו-650  </a:t>
            </a:r>
            <a:r>
              <a:rPr lang="he-IL" dirty="0"/>
              <a:t>גרם</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25</a:t>
            </a:fld>
            <a:endParaRPr lang="x-none"/>
          </a:p>
        </p:txBody>
      </p:sp>
    </p:spTree>
    <p:extLst>
      <p:ext uri="{BB962C8B-B14F-4D97-AF65-F5344CB8AC3E}">
        <p14:creationId xmlns:p14="http://schemas.microsoft.com/office/powerpoint/2010/main" val="4101285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dirty="0"/>
              <a:t>זוכרים את משימת הפתיחה שלנו? קחו את כל המוצרים מקבוצת יחידת המידה של מסה: גרם וקילוגרם וסדרו את המוצרים מכמות החומר הקטנה ביותר לגדולה ביותר</a:t>
            </a:r>
          </a:p>
        </p:txBody>
      </p:sp>
      <p:sp>
        <p:nvSpPr>
          <p:cNvPr id="316" name="Google Shape;31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26</a:t>
            </a:fld>
            <a:endParaRPr/>
          </a:p>
        </p:txBody>
      </p:sp>
    </p:spTree>
    <p:extLst>
      <p:ext uri="{BB962C8B-B14F-4D97-AF65-F5344CB8AC3E}">
        <p14:creationId xmlns:p14="http://schemas.microsoft.com/office/powerpoint/2010/main" val="31578584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he-IL" dirty="0"/>
              <a:t>אתם נפלאים! סדרתם מהכמות הקטנה ביותר לגדולה ביותר</a:t>
            </a:r>
          </a:p>
        </p:txBody>
      </p:sp>
      <p:sp>
        <p:nvSpPr>
          <p:cNvPr id="316" name="Google Shape;31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27</a:t>
            </a:fld>
            <a:endParaRPr/>
          </a:p>
        </p:txBody>
      </p:sp>
    </p:spTree>
    <p:extLst>
      <p:ext uri="{BB962C8B-B14F-4D97-AF65-F5344CB8AC3E}">
        <p14:creationId xmlns:p14="http://schemas.microsoft.com/office/powerpoint/2010/main" val="2260670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dirty="0"/>
              <a:t>במשימת הפתיחה היו מוצרים נוספים שלהן יחידת מידה אחרת. ליטר. </a:t>
            </a:r>
            <a:endParaRPr lang="he-IL" dirty="0" smtClean="0"/>
          </a:p>
          <a:p>
            <a:pPr marL="0" lvl="0" indent="0" algn="r" rtl="1">
              <a:spcBef>
                <a:spcPts val="0"/>
              </a:spcBef>
              <a:spcAft>
                <a:spcPts val="0"/>
              </a:spcAft>
              <a:buNone/>
            </a:pPr>
            <a:r>
              <a:rPr lang="he-IL" dirty="0" smtClean="0"/>
              <a:t>מהו </a:t>
            </a:r>
            <a:r>
              <a:rPr lang="he-IL" dirty="0"/>
              <a:t>ליטר? מה מתארת יחידת המידה הזו? זו לא כמות החומר, </a:t>
            </a:r>
            <a:endParaRPr lang="he-IL" dirty="0" smtClean="0"/>
          </a:p>
          <a:p>
            <a:pPr marL="0" lvl="0" indent="0" algn="r" rtl="1">
              <a:spcBef>
                <a:spcPts val="0"/>
              </a:spcBef>
              <a:spcAft>
                <a:spcPts val="0"/>
              </a:spcAft>
              <a:buNone/>
            </a:pPr>
            <a:r>
              <a:rPr lang="he-IL" dirty="0" smtClean="0"/>
              <a:t>אם </a:t>
            </a:r>
            <a:r>
              <a:rPr lang="he-IL" dirty="0"/>
              <a:t>היינו מודדים כמות חומר, היינו מציינים יחידות מידה של כמות החומר: גרם, מיליגרם, קילוגרם </a:t>
            </a:r>
            <a:r>
              <a:rPr lang="he-IL" dirty="0" err="1" smtClean="0"/>
              <a:t>וכו</a:t>
            </a:r>
            <a:r>
              <a:rPr lang="he-IL" dirty="0" smtClean="0"/>
              <a:t>'. </a:t>
            </a:r>
            <a:endParaRPr lang="he-IL" dirty="0"/>
          </a:p>
          <a:p>
            <a:pPr marL="0" lvl="0" indent="0" algn="r" rtl="1">
              <a:spcBef>
                <a:spcPts val="0"/>
              </a:spcBef>
              <a:spcAft>
                <a:spcPts val="0"/>
              </a:spcAft>
              <a:buNone/>
            </a:pPr>
            <a:r>
              <a:rPr lang="he-IL" dirty="0"/>
              <a:t>מה מציינת יחידת המידה ליטר?</a:t>
            </a:r>
          </a:p>
          <a:p>
            <a:pPr marL="0" lvl="0" indent="0" algn="l" rtl="0">
              <a:spcBef>
                <a:spcPts val="0"/>
              </a:spcBef>
              <a:spcAft>
                <a:spcPts val="0"/>
              </a:spcAft>
              <a:buNone/>
            </a:pPr>
            <a:endParaRPr lang="he-IL" dirty="0"/>
          </a:p>
        </p:txBody>
      </p:sp>
      <p:sp>
        <p:nvSpPr>
          <p:cNvPr id="316" name="Google Shape;31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28</a:t>
            </a:fld>
            <a:endParaRPr/>
          </a:p>
        </p:txBody>
      </p:sp>
    </p:spTree>
    <p:extLst>
      <p:ext uri="{BB962C8B-B14F-4D97-AF65-F5344CB8AC3E}">
        <p14:creationId xmlns:p14="http://schemas.microsoft.com/office/powerpoint/2010/main" val="3239351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dirty="0"/>
              <a:t>במשימת הפתיחה היו מוצרים נוספים שלהן יחידת מידה אחרת. ליטר ומיליליטר. </a:t>
            </a:r>
            <a:r>
              <a:rPr lang="he-IL" dirty="0" smtClean="0"/>
              <a:t>החלב - </a:t>
            </a:r>
            <a:r>
              <a:rPr lang="he-IL" dirty="0"/>
              <a:t>ובקבוק </a:t>
            </a:r>
            <a:r>
              <a:rPr lang="he-IL" dirty="0" smtClean="0"/>
              <a:t>המים.</a:t>
            </a:r>
            <a:endParaRPr lang="he-IL" dirty="0"/>
          </a:p>
          <a:p>
            <a:pPr marL="0" lvl="0" indent="0" algn="r" rtl="1">
              <a:spcBef>
                <a:spcPts val="0"/>
              </a:spcBef>
              <a:spcAft>
                <a:spcPts val="0"/>
              </a:spcAft>
              <a:buNone/>
            </a:pPr>
            <a:r>
              <a:rPr lang="he-IL" dirty="0" smtClean="0"/>
              <a:t>מהו </a:t>
            </a:r>
            <a:r>
              <a:rPr lang="he-IL" dirty="0"/>
              <a:t>ליטר? מה מתארת יחידת המידה הזו? </a:t>
            </a:r>
          </a:p>
          <a:p>
            <a:pPr marL="0" lvl="0" indent="0" algn="r" rtl="1">
              <a:spcBef>
                <a:spcPts val="0"/>
              </a:spcBef>
              <a:spcAft>
                <a:spcPts val="0"/>
              </a:spcAft>
              <a:buNone/>
            </a:pPr>
            <a:r>
              <a:rPr lang="he-IL" dirty="0"/>
              <a:t>כאן לא מדובר בכמות החומר, אם היינו מודדים כמות חומר, היינו מציינים יחידות מידה של כמות החומר: גרם, מיליגרם, קילוגרם </a:t>
            </a:r>
            <a:r>
              <a:rPr lang="he-IL" dirty="0" err="1" smtClean="0"/>
              <a:t>וכו</a:t>
            </a:r>
            <a:r>
              <a:rPr lang="he-IL" dirty="0" smtClean="0"/>
              <a:t>'. </a:t>
            </a:r>
            <a:endParaRPr lang="he-IL" dirty="0"/>
          </a:p>
          <a:p>
            <a:pPr marL="0" lvl="0" indent="0" algn="r" rtl="1">
              <a:spcBef>
                <a:spcPts val="0"/>
              </a:spcBef>
              <a:spcAft>
                <a:spcPts val="0"/>
              </a:spcAft>
              <a:buNone/>
            </a:pPr>
            <a:r>
              <a:rPr lang="he-IL" dirty="0"/>
              <a:t>מה מציינת יחידת המידה ליטר?</a:t>
            </a:r>
          </a:p>
          <a:p>
            <a:pPr marL="0" lvl="0" indent="0" algn="r" rtl="0">
              <a:spcBef>
                <a:spcPts val="0"/>
              </a:spcBef>
              <a:spcAft>
                <a:spcPts val="0"/>
              </a:spcAft>
              <a:buNone/>
            </a:pPr>
            <a:endParaRPr lang="he-IL" dirty="0"/>
          </a:p>
        </p:txBody>
      </p:sp>
      <p:sp>
        <p:nvSpPr>
          <p:cNvPr id="316" name="Google Shape;31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29</a:t>
            </a:fld>
            <a:endParaRPr/>
          </a:p>
        </p:txBody>
      </p:sp>
    </p:spTree>
    <p:extLst>
      <p:ext uri="{BB962C8B-B14F-4D97-AF65-F5344CB8AC3E}">
        <p14:creationId xmlns:p14="http://schemas.microsoft.com/office/powerpoint/2010/main" val="3239351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a:t>
            </a:fld>
            <a:endParaRPr lang="x-none"/>
          </a:p>
        </p:txBody>
      </p:sp>
    </p:spTree>
    <p:extLst>
      <p:ext uri="{BB962C8B-B14F-4D97-AF65-F5344CB8AC3E}">
        <p14:creationId xmlns:p14="http://schemas.microsoft.com/office/powerpoint/2010/main" val="3293002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נבין תחילה את המושג נפח, וכך נוכל לענות על השאלה מה מציינת יחידת המידה ליטר?  </a:t>
            </a:r>
            <a:r>
              <a:rPr lang="he-IL" dirty="0" smtClean="0"/>
              <a:t>(להקריא</a:t>
            </a:r>
            <a:r>
              <a:rPr lang="he-IL" dirty="0"/>
              <a:t>.... </a:t>
            </a:r>
            <a:r>
              <a:rPr lang="he-IL" dirty="0" smtClean="0"/>
              <a:t>)</a:t>
            </a:r>
            <a:endParaRPr lang="he-IL" dirty="0"/>
          </a:p>
          <a:p>
            <a:pPr algn="r" rtl="1"/>
            <a:r>
              <a:rPr lang="he-IL" dirty="0"/>
              <a:t>לקופסה הזאת </a:t>
            </a:r>
            <a:r>
              <a:rPr lang="he-IL" dirty="0" smtClean="0"/>
              <a:t>למשל </a:t>
            </a:r>
            <a:r>
              <a:rPr lang="he-IL" dirty="0"/>
              <a:t>יש אורך רוחב וגובה. שלושתם יחד מבטאות את המקום שהקופסה תופסת במרחב.</a:t>
            </a:r>
          </a:p>
          <a:p>
            <a:pPr algn="r" rtl="1"/>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30</a:t>
            </a:fld>
            <a:endParaRPr lang="x-none"/>
          </a:p>
        </p:txBody>
      </p:sp>
    </p:spTree>
    <p:extLst>
      <p:ext uri="{BB962C8B-B14F-4D97-AF65-F5344CB8AC3E}">
        <p14:creationId xmlns:p14="http://schemas.microsoft.com/office/powerpoint/2010/main" val="739617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כעת נתנסה במדידת נפח של גופים (להדגים). </a:t>
            </a:r>
          </a:p>
          <a:p>
            <a:pPr algn="r"/>
            <a:r>
              <a:rPr lang="en-US" dirty="0"/>
              <a:t> </a:t>
            </a:r>
            <a:r>
              <a:rPr lang="he-IL" dirty="0"/>
              <a:t>נתחיל במדידת נפח של ספר באמצעות סרגל.</a:t>
            </a:r>
          </a:p>
          <a:p>
            <a:pPr algn="r"/>
            <a:r>
              <a:rPr lang="he-IL" dirty="0"/>
              <a:t>הכינו את הסרגל והספר והתחילו למדוד. מדדו את אורך ספר, רוחב הספר וגובה הספר.</a:t>
            </a:r>
          </a:p>
          <a:p>
            <a:pPr algn="r"/>
            <a:r>
              <a:rPr lang="he-IL" dirty="0"/>
              <a:t>כתבו במחברת את תוצאות המדידה</a:t>
            </a:r>
          </a:p>
          <a:p>
            <a:pPr algn="r"/>
            <a:r>
              <a:rPr lang="he-IL" dirty="0"/>
              <a:t>.</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31</a:t>
            </a:fld>
            <a:endParaRPr lang="x-none"/>
          </a:p>
        </p:txBody>
      </p:sp>
    </p:spTree>
    <p:extLst>
      <p:ext uri="{BB962C8B-B14F-4D97-AF65-F5344CB8AC3E}">
        <p14:creationId xmlns:p14="http://schemas.microsoft.com/office/powerpoint/2010/main" val="9929728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כדי לדעת מה נפח הספר</a:t>
            </a:r>
            <a:r>
              <a:rPr lang="he-IL" baseline="0" dirty="0"/>
              <a:t> מכפילים את שלושת המדידות: </a:t>
            </a:r>
            <a:r>
              <a:rPr lang="he-IL" baseline="0" dirty="0" smtClean="0"/>
              <a:t>אורך, </a:t>
            </a:r>
            <a:r>
              <a:rPr lang="he-IL" baseline="0" dirty="0"/>
              <a:t>רוחב וגובה</a:t>
            </a:r>
          </a:p>
          <a:p>
            <a:pPr algn="r"/>
            <a:r>
              <a:rPr lang="he-IL" baseline="0" dirty="0"/>
              <a:t>היעזרו במחשבון וחשבו את נפח הספר שלכם.</a:t>
            </a:r>
          </a:p>
          <a:p>
            <a:pPr algn="r"/>
            <a:r>
              <a:rPr lang="he-IL" baseline="0" dirty="0"/>
              <a:t>שימו לב, יחידות המידה יהיו סמ"ק.</a:t>
            </a:r>
          </a:p>
          <a:p>
            <a:pPr algn="r"/>
            <a:r>
              <a:rPr lang="he-IL" baseline="0" dirty="0"/>
              <a:t>הספר שאני הבאתי  לכאן הוא גדול יחסית. נפחו הכולל... (למדוד)</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32</a:t>
            </a:fld>
            <a:endParaRPr lang="x-none"/>
          </a:p>
        </p:txBody>
      </p:sp>
    </p:spTree>
    <p:extLst>
      <p:ext uri="{BB962C8B-B14F-4D97-AF65-F5344CB8AC3E}">
        <p14:creationId xmlns:p14="http://schemas.microsoft.com/office/powerpoint/2010/main" val="37659846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1" dirty="0"/>
              <a:t>יחידות המידה למדידת נפח הן סמ"ק, מיליליטר וליטר.</a:t>
            </a:r>
            <a:endParaRPr b="1" dirty="0"/>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33</a:t>
            </a:fld>
            <a:endParaRPr/>
          </a:p>
        </p:txBody>
      </p:sp>
    </p:spTree>
    <p:extLst>
      <p:ext uri="{BB962C8B-B14F-4D97-AF65-F5344CB8AC3E}">
        <p14:creationId xmlns:p14="http://schemas.microsoft.com/office/powerpoint/2010/main" val="238340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1" dirty="0"/>
              <a:t>סמק ומיליליטר הן יחידות</a:t>
            </a:r>
            <a:r>
              <a:rPr lang="he-IL" b="1" baseline="0" dirty="0"/>
              <a:t> מידה לנפח בעלות ערך שווה. מקובל יותר להשתמש </a:t>
            </a:r>
            <a:r>
              <a:rPr lang="he-IL" b="1" baseline="0" dirty="0" smtClean="0"/>
              <a:t>בסמ"ק </a:t>
            </a:r>
            <a:r>
              <a:rPr lang="he-IL" b="1" baseline="0" dirty="0"/>
              <a:t>לגופים מוצקים שיש להם צורה מוגדרת ובמיליליטר </a:t>
            </a:r>
            <a:r>
              <a:rPr lang="he-IL" b="1" baseline="0" dirty="0" smtClean="0"/>
              <a:t>לנוזלים.</a:t>
            </a:r>
            <a:endParaRPr lang="he-IL" b="1" baseline="0" dirty="0"/>
          </a:p>
          <a:p>
            <a:pPr marL="0" lvl="0" indent="0" algn="r" rtl="1">
              <a:spcBef>
                <a:spcPts val="0"/>
              </a:spcBef>
              <a:spcAft>
                <a:spcPts val="0"/>
              </a:spcAft>
              <a:buClr>
                <a:schemeClr val="dk1"/>
              </a:buClr>
              <a:buSzPts val="1200"/>
              <a:buFont typeface="Calibri"/>
              <a:buNone/>
            </a:pPr>
            <a:endParaRPr b="1" dirty="0"/>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34</a:t>
            </a:fld>
            <a:endParaRPr/>
          </a:p>
        </p:txBody>
      </p:sp>
    </p:spTree>
    <p:extLst>
      <p:ext uri="{BB962C8B-B14F-4D97-AF65-F5344CB8AC3E}">
        <p14:creationId xmlns:p14="http://schemas.microsoft.com/office/powerpoint/2010/main" val="238340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לפנינו תמונות של כלי מדידה למדידת נפח, מזרק, כוסות מדידה ומשורות (להביא </a:t>
            </a:r>
            <a:r>
              <a:rPr lang="he-IL" baseline="0" dirty="0" smtClean="0"/>
              <a:t>ולהראות</a:t>
            </a:r>
            <a:r>
              <a:rPr lang="he-IL" baseline="0" dirty="0"/>
              <a:t>)</a:t>
            </a:r>
            <a:r>
              <a:rPr lang="he-IL" dirty="0"/>
              <a:t>.</a:t>
            </a:r>
          </a:p>
          <a:p>
            <a:pPr algn="r" rtl="1"/>
            <a:r>
              <a:rPr lang="he-IL" dirty="0"/>
              <a:t>אתם יכולים לראות שעל גבי הכלים ישנם סימונים שעל פיהם ניתן למדוד את נפח הנוזל. כלים אלו נקראים 'כלים מכוילים' והקווים נקראים שנתות ברבים. שנת ביחיד. אנחנו כבר יודעים שיחידות המידה הן סמ"ק ומיליליטר. יש לכם בבית בקבוק של תינוק, מזרק או כוס מדידה. תוכלו יחד איתי למדוד נפח של נוזל. </a:t>
            </a:r>
            <a:r>
              <a:rPr lang="he-IL" dirty="0" smtClean="0"/>
              <a:t>(להדגים</a:t>
            </a:r>
            <a:r>
              <a:rPr lang="he-IL" dirty="0"/>
              <a:t>... </a:t>
            </a:r>
            <a:r>
              <a:rPr lang="he-IL" dirty="0" smtClean="0"/>
              <a:t>)</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35</a:t>
            </a:fld>
            <a:endParaRPr lang="x-none"/>
          </a:p>
        </p:txBody>
      </p:sp>
    </p:spTree>
    <p:extLst>
      <p:ext uri="{BB962C8B-B14F-4D97-AF65-F5344CB8AC3E}">
        <p14:creationId xmlns:p14="http://schemas.microsoft.com/office/powerpoint/2010/main" val="1039113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גם בבית יש</a:t>
            </a:r>
            <a:r>
              <a:rPr lang="he-IL" baseline="0" dirty="0"/>
              <a:t> לכם כלי מדידה נפוצים. למשל: </a:t>
            </a:r>
            <a:r>
              <a:rPr lang="he-IL" baseline="0"/>
              <a:t>בקבוק </a:t>
            </a:r>
            <a:r>
              <a:rPr lang="he-IL" baseline="0" smtClean="0"/>
              <a:t>של התינוק </a:t>
            </a:r>
            <a:r>
              <a:rPr lang="he-IL" baseline="0" dirty="0"/>
              <a:t>שיש עליו שנתות וכך יודעים כמה חלב </a:t>
            </a:r>
            <a:r>
              <a:rPr lang="he-IL" baseline="0"/>
              <a:t>להכין </a:t>
            </a:r>
            <a:r>
              <a:rPr lang="he-IL" baseline="0" smtClean="0"/>
              <a:t>לו</a:t>
            </a:r>
            <a:r>
              <a:rPr lang="en-US" baseline="0" smtClean="0"/>
              <a:t>'</a:t>
            </a:r>
            <a:endParaRPr lang="he-IL" baseline="0" dirty="0"/>
          </a:p>
          <a:p>
            <a:pPr algn="r"/>
            <a:r>
              <a:rPr lang="he-IL" baseline="0" dirty="0"/>
              <a:t>כוסות מדידה לנפחים שונים במטבח לצורך הכנת מתכון </a:t>
            </a:r>
            <a:r>
              <a:rPr lang="he-IL" baseline="0" dirty="0" err="1"/>
              <a:t>מסויים</a:t>
            </a:r>
            <a:endParaRPr lang="he-IL" baseline="0" dirty="0"/>
          </a:p>
          <a:p>
            <a:pPr algn="r"/>
            <a:r>
              <a:rPr lang="he-IL" baseline="0" dirty="0"/>
              <a:t>בקומקום החשמלי ובמיחם של שבת יש שנתות שמודדות כמה ליטרים של מים </a:t>
            </a:r>
            <a:r>
              <a:rPr lang="he-IL" baseline="0"/>
              <a:t>מכניסים </a:t>
            </a:r>
            <a:r>
              <a:rPr lang="he-IL" baseline="0" smtClean="0"/>
              <a:t>פנימה</a:t>
            </a:r>
            <a:r>
              <a:rPr lang="en-US" baseline="0" smtClean="0"/>
              <a:t>/</a:t>
            </a:r>
            <a:endParaRPr lang="he-IL" baseline="0" dirty="0"/>
          </a:p>
          <a:p>
            <a:pPr algn="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36</a:t>
            </a:fld>
            <a:endParaRPr lang="x-none"/>
          </a:p>
        </p:txBody>
      </p:sp>
    </p:spTree>
    <p:extLst>
      <p:ext uri="{BB962C8B-B14F-4D97-AF65-F5344CB8AC3E}">
        <p14:creationId xmlns:p14="http://schemas.microsoft.com/office/powerpoint/2010/main" val="10391137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הדגמה: יש לי כאן מים צבועים</a:t>
            </a:r>
            <a:r>
              <a:rPr lang="he-IL" baseline="0" dirty="0"/>
              <a:t> במשורה.</a:t>
            </a:r>
          </a:p>
          <a:p>
            <a:pPr algn="r" rtl="1"/>
            <a:r>
              <a:rPr lang="he-IL" dirty="0" smtClean="0"/>
              <a:t>נפח </a:t>
            </a:r>
            <a:r>
              <a:rPr lang="he-IL" dirty="0"/>
              <a:t>המים שבמשורה הוא - _____, המים קיבלו את צורת הכלי – מאורך וצר. </a:t>
            </a:r>
          </a:p>
          <a:p>
            <a:pPr algn="r" rtl="1"/>
            <a:r>
              <a:rPr lang="he-IL" dirty="0"/>
              <a:t>שערו - האם כשאעביר את המים לכלי בעל צורה אחרת נפח המים ישתנה? </a:t>
            </a:r>
          </a:p>
          <a:p>
            <a:pPr algn="r" rtl="1"/>
            <a:r>
              <a:rPr lang="he-IL" dirty="0" smtClean="0"/>
              <a:t>(להדגים</a:t>
            </a:r>
            <a:r>
              <a:rPr lang="he-IL" dirty="0"/>
              <a:t>.... </a:t>
            </a:r>
            <a:r>
              <a:rPr lang="he-IL" dirty="0" smtClean="0"/>
              <a:t>)</a:t>
            </a:r>
            <a:endParaRPr lang="he-IL" dirty="0"/>
          </a:p>
          <a:p>
            <a:pPr algn="r" rtl="1"/>
            <a:r>
              <a:rPr lang="he-IL" dirty="0"/>
              <a:t>נפח המים בכוס המדידה הרחבה נשאר זהה _______.  אנחנו רואים שנפח הנוזל לא משתנה.</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37</a:t>
            </a:fld>
            <a:endParaRPr lang="x-none"/>
          </a:p>
        </p:txBody>
      </p:sp>
    </p:spTree>
    <p:extLst>
      <p:ext uri="{BB962C8B-B14F-4D97-AF65-F5344CB8AC3E}">
        <p14:creationId xmlns:p14="http://schemas.microsoft.com/office/powerpoint/2010/main" val="34689431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למי הנפח גדול יותר לתפוח או לאבטיח?   כמובן שהאבטיח תופס יותר מקום.</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38</a:t>
            </a:fld>
            <a:endParaRPr lang="x-none"/>
          </a:p>
        </p:txBody>
      </p:sp>
    </p:spTree>
    <p:extLst>
      <p:ext uri="{BB962C8B-B14F-4D97-AF65-F5344CB8AC3E}">
        <p14:creationId xmlns:p14="http://schemas.microsoft.com/office/powerpoint/2010/main" val="26325853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אשאל אתכם עכשיו שאלה מאתגרת </a:t>
            </a:r>
            <a:r>
              <a:rPr lang="he-IL" dirty="0" smtClean="0"/>
              <a:t>יותר: </a:t>
            </a:r>
            <a:r>
              <a:rPr lang="he-IL" dirty="0"/>
              <a:t>למי הנפח גדול יותר? לתפוח הגדול או לשני התפוחים הקטנים?  קשה לנו להחליט, נכון? </a:t>
            </a:r>
          </a:p>
          <a:p>
            <a:pPr algn="r" rtl="1"/>
            <a:r>
              <a:rPr lang="he-IL" dirty="0"/>
              <a:t>בשביל זה אנחנו צריכים כלי מדידה.  האם הסרגל יעזור לנו? נוכל למדוד את האורך של התפוחים כפול הרוחב כפול הגובה ולדעת מהו הנפח?  לא, הצורה של התפוח אינה קלה לחישוב כמו הספר, זוהי לא צורה מוגדרת. אם כן כיצד נוכל למדוד נפח של גופים כאלו?</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39</a:t>
            </a:fld>
            <a:endParaRPr lang="x-none"/>
          </a:p>
        </p:txBody>
      </p:sp>
    </p:spTree>
    <p:extLst>
      <p:ext uri="{BB962C8B-B14F-4D97-AF65-F5344CB8AC3E}">
        <p14:creationId xmlns:p14="http://schemas.microsoft.com/office/powerpoint/2010/main" val="2481146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היום</a:t>
            </a:r>
            <a:r>
              <a:rPr lang="he-IL" b="1" baseline="0" dirty="0"/>
              <a:t> נעסוק במידות ומדידות.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יחידת מידה</a:t>
            </a:r>
            <a:r>
              <a:rPr lang="he-IL" dirty="0"/>
              <a:t> היא גודל מוסכם וקבוע, באמצעותו מודדים דברים</a:t>
            </a:r>
            <a:r>
              <a:rPr lang="he-IL" baseline="0" dirty="0"/>
              <a:t> שונים כמו: אורך ורוחב של גופים, משך זמן ועוד</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aseline="0" dirty="0"/>
              <a:t>כדי למדוד משתמשים בכלי מדידה שונים</a:t>
            </a:r>
            <a:endParaRPr lang="en-US"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לפני שמתחילים</a:t>
            </a:r>
            <a:r>
              <a:rPr lang="he-IL" baseline="0" dirty="0"/>
              <a:t> – הנה שלושה דברים שנרצה למדוד: טמפרטור</a:t>
            </a:r>
            <a:r>
              <a:rPr lang="he-IL" dirty="0"/>
              <a:t>ה, אורך ושעה.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התאימו בין מה שרוצה</a:t>
            </a:r>
            <a:r>
              <a:rPr lang="he-IL" baseline="0" dirty="0"/>
              <a:t> שלמה למדוד לבין </a:t>
            </a:r>
            <a:r>
              <a:rPr lang="he-IL" dirty="0"/>
              <a:t>מכשיר המדידה המתאים</a:t>
            </a:r>
          </a:p>
          <a:p>
            <a:pPr algn="r" rtl="1"/>
            <a:r>
              <a:rPr lang="he-IL" dirty="0"/>
              <a:t> </a:t>
            </a:r>
          </a:p>
          <a:p>
            <a:pPr algn="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a:t>
            </a:fld>
            <a:endParaRPr lang="x-none"/>
          </a:p>
        </p:txBody>
      </p:sp>
    </p:spTree>
    <p:extLst>
      <p:ext uri="{BB962C8B-B14F-4D97-AF65-F5344CB8AC3E}">
        <p14:creationId xmlns:p14="http://schemas.microsoft.com/office/powerpoint/2010/main" val="2670443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indent="0" algn="r" rtl="1">
              <a:buNone/>
            </a:pPr>
            <a:r>
              <a:rPr lang="he-IL" dirty="0"/>
              <a:t>אבן, טבעת, מחדד,  גולה ועוד הם גופים בעלי צורה לא מוגדרת.  לא נוכל להשתמש בסרגל למדוד את המקום שהם תופסים, את הנפח </a:t>
            </a:r>
            <a:r>
              <a:rPr lang="he-IL" dirty="0" smtClean="0"/>
              <a:t>שלהם, </a:t>
            </a:r>
            <a:r>
              <a:rPr lang="he-IL" dirty="0"/>
              <a:t>האם יש דרך אחרת? </a:t>
            </a:r>
          </a:p>
          <a:p>
            <a:pPr marL="0" indent="0" algn="r" rtl="1">
              <a:buNone/>
            </a:pPr>
            <a:r>
              <a:rPr lang="he-IL" dirty="0"/>
              <a:t>אני רוצה לספר לכם כעת סיפור על רבנו גרשום.. (בקובץ נפרד)</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40</a:t>
            </a:fld>
            <a:endParaRPr lang="x-none"/>
          </a:p>
        </p:txBody>
      </p:sp>
    </p:spTree>
    <p:extLst>
      <p:ext uri="{BB962C8B-B14F-4D97-AF65-F5344CB8AC3E}">
        <p14:creationId xmlns:p14="http://schemas.microsoft.com/office/powerpoint/2010/main" val="27768520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ראינו בסיפור על רבינו גרשום את הדרך למדוד גופים לא מוגדרים, זוהי הדרך המקובלת עד היום.  בסיפור השתמשו באונייה ובמי הים. אנחנו נשתמש בכלי מדידה. בתחילת השיעור הבאתם בקבוק של תינוק או כוס מדידה, תוכלו להתנסות יחד איתי במדידת נפח.</a:t>
            </a:r>
          </a:p>
          <a:p>
            <a:pPr algn="r" rtl="1"/>
            <a:r>
              <a:rPr lang="he-IL" dirty="0"/>
              <a:t>להדגים</a:t>
            </a:r>
            <a:r>
              <a:rPr lang="he-IL" baseline="0" dirty="0"/>
              <a:t> ולהסביר תוך כדי ביצוע את השלבים כמו בשקף</a:t>
            </a:r>
            <a:r>
              <a:rPr lang="he-IL" dirty="0"/>
              <a:t>.</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41</a:t>
            </a:fld>
            <a:endParaRPr lang="x-none"/>
          </a:p>
        </p:txBody>
      </p:sp>
    </p:spTree>
    <p:extLst>
      <p:ext uri="{BB962C8B-B14F-4D97-AF65-F5344CB8AC3E}">
        <p14:creationId xmlns:p14="http://schemas.microsoft.com/office/powerpoint/2010/main" val="14713013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לשם</a:t>
            </a:r>
            <a:r>
              <a:rPr lang="he-IL" baseline="0" dirty="0"/>
              <a:t> מה בכלל צריך למדוד נפח? למה זה חשוב?</a:t>
            </a:r>
          </a:p>
          <a:p>
            <a:pPr algn="r" rtl="1"/>
            <a:r>
              <a:rPr lang="he-IL" baseline="0" dirty="0"/>
              <a:t>בואו נבין זאת באמצעות פתרון של בעיה.</a:t>
            </a:r>
          </a:p>
          <a:p>
            <a:pPr algn="r" rtl="1"/>
            <a:r>
              <a:rPr lang="he-IL" baseline="0" dirty="0"/>
              <a:t>לחקלאי יש בעיה.</a:t>
            </a:r>
          </a:p>
          <a:p>
            <a:pPr algn="r" rtl="1"/>
            <a:r>
              <a:rPr lang="he-IL" baseline="0" dirty="0" smtClean="0"/>
              <a:t>(להקריא).</a:t>
            </a:r>
            <a:endParaRPr lang="he-IL" baseline="0" dirty="0"/>
          </a:p>
          <a:p>
            <a:pPr algn="r" rtl="1"/>
            <a:r>
              <a:rPr lang="he-IL" baseline="0" dirty="0" smtClean="0"/>
              <a:t>רשמו </a:t>
            </a:r>
            <a:r>
              <a:rPr lang="he-IL" baseline="0" dirty="0"/>
              <a:t>במחברת את הרעיון שלכם לפתרון </a:t>
            </a:r>
            <a:r>
              <a:rPr lang="he-IL" baseline="0" dirty="0" smtClean="0"/>
              <a:t>הבעיה.</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42</a:t>
            </a:fld>
            <a:endParaRPr lang="x-none"/>
          </a:p>
        </p:txBody>
      </p:sp>
    </p:spTree>
    <p:extLst>
      <p:ext uri="{BB962C8B-B14F-4D97-AF65-F5344CB8AC3E}">
        <p14:creationId xmlns:p14="http://schemas.microsoft.com/office/powerpoint/2010/main" val="29288071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אני</a:t>
            </a:r>
            <a:r>
              <a:rPr lang="he-IL" baseline="0" dirty="0"/>
              <a:t> מניחה שכבר חשבתם על פתרון מתאים</a:t>
            </a:r>
          </a:p>
          <a:p>
            <a:pPr algn="r" rtl="1"/>
            <a:r>
              <a:rPr lang="he-IL" baseline="0" dirty="0"/>
              <a:t>נוכל להשתמש בשיטה למדידת נפח באמצעות עלית גובה המים.</a:t>
            </a:r>
          </a:p>
          <a:p>
            <a:pPr algn="r" rtl="1"/>
            <a:r>
              <a:rPr lang="he-IL" baseline="0" dirty="0"/>
              <a:t>תחילה, העתיקו את הטבלה </a:t>
            </a:r>
            <a:r>
              <a:rPr lang="he-IL" dirty="0"/>
              <a:t>תוצאות מדידת</a:t>
            </a:r>
            <a:r>
              <a:rPr lang="he-IL" baseline="0" dirty="0"/>
              <a:t> נפח של תפוז ונפח של תפוח</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43</a:t>
            </a:fld>
            <a:endParaRPr lang="x-none"/>
          </a:p>
        </p:txBody>
      </p:sp>
    </p:spTree>
    <p:extLst>
      <p:ext uri="{BB962C8B-B14F-4D97-AF65-F5344CB8AC3E}">
        <p14:creationId xmlns:p14="http://schemas.microsoft.com/office/powerpoint/2010/main" val="7979525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נדגים</a:t>
            </a:r>
            <a:r>
              <a:rPr lang="he-IL" baseline="0" dirty="0"/>
              <a:t> כעת באמצעות סרטון כיצד מודדים את נפח הפירות.</a:t>
            </a:r>
          </a:p>
          <a:p>
            <a:pPr algn="r" rtl="1"/>
            <a:r>
              <a:rPr lang="he-IL" baseline="0" dirty="0"/>
              <a:t>כתבו תוך כדי </a:t>
            </a:r>
            <a:r>
              <a:rPr lang="he-IL" baseline="0" dirty="0" err="1"/>
              <a:t>צפיה</a:t>
            </a:r>
            <a:r>
              <a:rPr lang="he-IL" baseline="0" dirty="0"/>
              <a:t> </a:t>
            </a:r>
            <a:r>
              <a:rPr lang="he-IL" baseline="0" dirty="0" smtClean="0"/>
              <a:t>- את </a:t>
            </a:r>
            <a:r>
              <a:rPr lang="he-IL" baseline="0" dirty="0"/>
              <a:t>תוצאות המדידה בטבלה שהעתקתם.</a:t>
            </a:r>
          </a:p>
          <a:p>
            <a:pPr algn="r" rtl="1"/>
            <a:r>
              <a:rPr lang="he-IL" baseline="0" dirty="0"/>
              <a:t>נתחיל עם התפוז. תוכלו לראות שנפח המים ההתחלתי בשלושת כלי המדידה הוא 300 סמ"ק.</a:t>
            </a:r>
          </a:p>
          <a:p>
            <a:pPr algn="r" rtl="1"/>
            <a:r>
              <a:rPr lang="he-IL" baseline="0" dirty="0"/>
              <a:t>נכניס את התפוז פנימה. מה הנפח הנמדד כעת? התבוננו בשנתות -  500 סמ"ק</a:t>
            </a:r>
          </a:p>
          <a:p>
            <a:pPr algn="r" rtl="1"/>
            <a:r>
              <a:rPr lang="he-IL" baseline="0" dirty="0"/>
              <a:t>נעבור לתפוח. שערו – נפחו יהיה גדול יותר / קטן יותר או שווה לנפחו של התפוז?</a:t>
            </a:r>
          </a:p>
          <a:p>
            <a:pPr algn="r" rtl="1"/>
            <a:r>
              <a:rPr lang="he-IL" baseline="0" dirty="0"/>
              <a:t>נכניס את התפוח פנימה. מה הנפח הנמדד כעת? התבוננו בשנתות -  450 סמ"ק</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44</a:t>
            </a:fld>
            <a:endParaRPr lang="x-none"/>
          </a:p>
        </p:txBody>
      </p:sp>
    </p:spTree>
    <p:extLst>
      <p:ext uri="{BB962C8B-B14F-4D97-AF65-F5344CB8AC3E}">
        <p14:creationId xmlns:p14="http://schemas.microsoft.com/office/powerpoint/2010/main" val="12737320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הנה התוצאות שלנו. כיצד מחשבים כעת את נפח הפירות?</a:t>
            </a:r>
            <a:r>
              <a:rPr lang="he-IL" baseline="0" dirty="0"/>
              <a:t> </a:t>
            </a:r>
          </a:p>
          <a:p>
            <a:pPr algn="r" rtl="1"/>
            <a:r>
              <a:rPr lang="he-IL" baseline="0" dirty="0"/>
              <a:t>עלינו לבצע פעולת </a:t>
            </a:r>
            <a:r>
              <a:rPr lang="he-IL" baseline="0" dirty="0" smtClean="0"/>
              <a:t>חיסור,</a:t>
            </a:r>
            <a:endParaRPr lang="he-IL" baseline="0" dirty="0"/>
          </a:p>
          <a:p>
            <a:pPr algn="r" rtl="1"/>
            <a:r>
              <a:rPr lang="he-IL" baseline="0" dirty="0"/>
              <a:t>נפח המים הכולל פחות נפח המים </a:t>
            </a:r>
            <a:r>
              <a:rPr lang="he-IL" baseline="0" dirty="0" smtClean="0"/>
              <a:t>ההתחלתי.</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45</a:t>
            </a:fld>
            <a:endParaRPr lang="x-none"/>
          </a:p>
        </p:txBody>
      </p:sp>
    </p:spTree>
    <p:extLst>
      <p:ext uri="{BB962C8B-B14F-4D97-AF65-F5344CB8AC3E}">
        <p14:creationId xmlns:p14="http://schemas.microsoft.com/office/powerpoint/2010/main" val="3151515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בתפוז</a:t>
            </a:r>
            <a:r>
              <a:rPr lang="he-IL" baseline="0" dirty="0"/>
              <a:t> התחלנו עם 300 </a:t>
            </a:r>
            <a:r>
              <a:rPr lang="he-IL" baseline="0" dirty="0" smtClean="0"/>
              <a:t>סמ"ק </a:t>
            </a:r>
            <a:r>
              <a:rPr lang="he-IL" baseline="0" dirty="0"/>
              <a:t>ולאחר הכנסת התפוז הגענו </a:t>
            </a:r>
            <a:r>
              <a:rPr lang="he-IL" baseline="0" dirty="0" smtClean="0"/>
              <a:t>ל-500</a:t>
            </a:r>
            <a:r>
              <a:rPr lang="he-IL" baseline="0" dirty="0"/>
              <a:t>. אם נבצע פעולת חיסור נקבל 200 </a:t>
            </a:r>
            <a:r>
              <a:rPr lang="he-IL" baseline="0" dirty="0" smtClean="0"/>
              <a:t>סמ"ק.</a:t>
            </a:r>
            <a:endParaRPr lang="he-IL" baseline="0" dirty="0"/>
          </a:p>
          <a:p>
            <a:pPr algn="r" rtl="1"/>
            <a:r>
              <a:rPr lang="he-IL" baseline="0" dirty="0"/>
              <a:t>בתפוח התחלנו עם 300 </a:t>
            </a:r>
            <a:r>
              <a:rPr lang="he-IL" baseline="0" dirty="0" smtClean="0"/>
              <a:t>סמ"ק </a:t>
            </a:r>
            <a:r>
              <a:rPr lang="he-IL" baseline="0" dirty="0"/>
              <a:t>ולאחר הכנסת התפוח הגענו </a:t>
            </a:r>
            <a:r>
              <a:rPr lang="he-IL" baseline="0" dirty="0" smtClean="0"/>
              <a:t>ל-450 </a:t>
            </a:r>
            <a:r>
              <a:rPr lang="he-IL" baseline="0" dirty="0"/>
              <a:t>סמק. נבצע גם כאן פעולת חיסור ונקבל 150 </a:t>
            </a:r>
            <a:r>
              <a:rPr lang="he-IL" baseline="0" dirty="0" smtClean="0"/>
              <a:t>סמ"ק</a:t>
            </a:r>
            <a:endParaRPr lang="he-IL" baseline="0" dirty="0"/>
          </a:p>
          <a:p>
            <a:pPr algn="r" rtl="1"/>
            <a:r>
              <a:rPr lang="he-IL" baseline="0" dirty="0"/>
              <a:t>הוסיפו את התוצאה </a:t>
            </a:r>
            <a:r>
              <a:rPr lang="he-IL" baseline="0" dirty="0" smtClean="0"/>
              <a:t>לטבלה.</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46</a:t>
            </a:fld>
            <a:endParaRPr lang="x-none"/>
          </a:p>
        </p:txBody>
      </p:sp>
    </p:spTree>
    <p:extLst>
      <p:ext uri="{BB962C8B-B14F-4D97-AF65-F5344CB8AC3E}">
        <p14:creationId xmlns:p14="http://schemas.microsoft.com/office/powerpoint/2010/main" val="3151515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נפח התפוז גדול מנפח התפוח</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47</a:t>
            </a:fld>
            <a:endParaRPr lang="x-none"/>
          </a:p>
        </p:txBody>
      </p:sp>
    </p:spTree>
    <p:extLst>
      <p:ext uri="{BB962C8B-B14F-4D97-AF65-F5344CB8AC3E}">
        <p14:creationId xmlns:p14="http://schemas.microsoft.com/office/powerpoint/2010/main" val="25041004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בואו נחזור לחקלאי.</a:t>
            </a:r>
          </a:p>
          <a:p>
            <a:pPr algn="r" rtl="1"/>
            <a:r>
              <a:rPr lang="he-IL" dirty="0"/>
              <a:t>כל ארגז</a:t>
            </a:r>
            <a:r>
              <a:rPr lang="he-IL" baseline="0" dirty="0"/>
              <a:t> של החקלאי הוא בנפח של 3000 סמ"ק.</a:t>
            </a:r>
          </a:p>
          <a:p>
            <a:pPr algn="r" rtl="1"/>
            <a:r>
              <a:rPr lang="he-IL" baseline="0" dirty="0"/>
              <a:t>כיצד נחשב כמה תפוזים יכנסו בארגז אחד?</a:t>
            </a:r>
          </a:p>
          <a:p>
            <a:pPr algn="r" rtl="1"/>
            <a:r>
              <a:rPr lang="he-IL" dirty="0"/>
              <a:t>כעת אנחנו יודעים מה</a:t>
            </a:r>
            <a:r>
              <a:rPr lang="he-IL" baseline="0" dirty="0"/>
              <a:t> נפח של תפוז אחד – 200 סמ"ק.</a:t>
            </a:r>
          </a:p>
          <a:p>
            <a:pPr algn="r" rtl="1"/>
            <a:r>
              <a:rPr lang="he-IL" baseline="0" dirty="0"/>
              <a:t>נבצע פעולת חילוק ונגלה </a:t>
            </a:r>
            <a:endParaRPr lang="he-IL" dirty="0"/>
          </a:p>
          <a:p>
            <a:pPr algn="r" rtl="1"/>
            <a:r>
              <a:rPr lang="he-IL" dirty="0"/>
              <a:t>כך נוכל לדעת כמה תפוזים נכנסים.</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48</a:t>
            </a:fld>
            <a:endParaRPr lang="x-none"/>
          </a:p>
        </p:txBody>
      </p:sp>
    </p:spTree>
    <p:extLst>
      <p:ext uri="{BB962C8B-B14F-4D97-AF65-F5344CB8AC3E}">
        <p14:creationId xmlns:p14="http://schemas.microsoft.com/office/powerpoint/2010/main" val="28685315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נפח</a:t>
            </a:r>
            <a:r>
              <a:rPr lang="he-IL" baseline="0" dirty="0"/>
              <a:t> הארגז 3000 </a:t>
            </a:r>
            <a:r>
              <a:rPr lang="he-IL" baseline="0" dirty="0" smtClean="0"/>
              <a:t>סמ"ק </a:t>
            </a:r>
            <a:r>
              <a:rPr lang="he-IL" baseline="0" dirty="0"/>
              <a:t>לחלק לנפח התפוז 200 </a:t>
            </a:r>
            <a:r>
              <a:rPr lang="he-IL" baseline="0" dirty="0" smtClean="0"/>
              <a:t>סמ"ק </a:t>
            </a:r>
            <a:r>
              <a:rPr lang="he-IL" baseline="0" dirty="0"/>
              <a:t>– קיבלנו את התשובה! החקלאי יוכל להכניס חמישה עשר תפוזים בכל ארגז.</a:t>
            </a:r>
          </a:p>
          <a:p>
            <a:pPr algn="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49</a:t>
            </a:fld>
            <a:endParaRPr lang="x-none"/>
          </a:p>
        </p:txBody>
      </p:sp>
    </p:spTree>
    <p:extLst>
      <p:ext uri="{BB962C8B-B14F-4D97-AF65-F5344CB8AC3E}">
        <p14:creationId xmlns:p14="http://schemas.microsoft.com/office/powerpoint/2010/main" val="2868531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כדי</a:t>
            </a:r>
            <a:r>
              <a:rPr lang="he-IL" b="1" baseline="0" dirty="0"/>
              <a:t> למדוד את הטמפרטורה בחדר שלמה ישתמש במד טמפרטורה. ישנם סוגים שונים של מדי טמפרטורה: אנלוגיים, דיגיטליים, וכד'</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1" baseline="0" dirty="0"/>
              <a:t>כדי למדוד את אורך הדף ישתמש בסרגל. כל הסרגלים מאוד דומים במבנה שלהם, ויש סרגלים באורכים שונים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1" baseline="0" dirty="0"/>
              <a:t>ולבסוף – כדי למדוד כמה זמן לוקח לו להכין את שיעורי הבית שקיבל ישתמש בשעון. גם בשעונים יש כל מיני סוגים, אך כולם מכשירי מדידה המודדים זמן.</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b="1" baseline="0"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b="1" baseline="0" dirty="0"/>
              <a:t>כאשר מודדים מקבלים מספר. אך ברור שאם שלמה ימדוד טמפרטורה של 30 ואורך של 30 זה ממש לא אותו דבר.</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5</a:t>
            </a:fld>
            <a:endParaRPr lang="x-none"/>
          </a:p>
        </p:txBody>
      </p:sp>
    </p:spTree>
    <p:extLst>
      <p:ext uri="{BB962C8B-B14F-4D97-AF65-F5344CB8AC3E}">
        <p14:creationId xmlns:p14="http://schemas.microsoft.com/office/powerpoint/2010/main" val="26704431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עכשיו תורכם לחשב. השתמשו באותה שיטה וחשבו כמה תפוחים יכנסו לארגז אחד. </a:t>
            </a:r>
            <a:endParaRPr lang="he-IL" dirty="0" smtClean="0"/>
          </a:p>
          <a:p>
            <a:pPr algn="r" rtl="1"/>
            <a:r>
              <a:rPr lang="he-IL" dirty="0" smtClean="0"/>
              <a:t>היעזרו</a:t>
            </a:r>
            <a:r>
              <a:rPr lang="he-IL" baseline="0" dirty="0" smtClean="0"/>
              <a:t> </a:t>
            </a:r>
            <a:r>
              <a:rPr lang="he-IL" baseline="0" dirty="0"/>
              <a:t>בטבלת המדידות שהכנתם קודם</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50</a:t>
            </a:fld>
            <a:endParaRPr lang="x-none"/>
          </a:p>
        </p:txBody>
      </p:sp>
    </p:spTree>
    <p:extLst>
      <p:ext uri="{BB962C8B-B14F-4D97-AF65-F5344CB8AC3E}">
        <p14:creationId xmlns:p14="http://schemas.microsoft.com/office/powerpoint/2010/main" val="28685315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להסביר</a:t>
            </a:r>
            <a:r>
              <a:rPr lang="he-IL" baseline="0" dirty="0"/>
              <a:t> את התשובה</a:t>
            </a:r>
          </a:p>
          <a:p>
            <a:pPr algn="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51</a:t>
            </a:fld>
            <a:endParaRPr lang="x-none"/>
          </a:p>
        </p:txBody>
      </p:sp>
    </p:spTree>
    <p:extLst>
      <p:ext uri="{BB962C8B-B14F-4D97-AF65-F5344CB8AC3E}">
        <p14:creationId xmlns:p14="http://schemas.microsoft.com/office/powerpoint/2010/main" val="28685315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כעת, יש לנו משימה לסדר את המוצרים על פי הנפח, מהקטן לגדול. אבל רגע. זה קצת מתבלבל... יש כאן כמה יחידות מידה. מ"ל, ליטר, סמ"ק, קשה להשוות ככה. </a:t>
            </a:r>
          </a:p>
          <a:p>
            <a:pPr algn="r" rtl="1"/>
            <a:r>
              <a:rPr lang="he-IL" dirty="0"/>
              <a:t>בשלב ראשון נשתמש ביחידת מידה אחת, נמיר את כל המידות לסמ"ק כך נוכל להשוות בין המוצרים ביתר קלות. </a:t>
            </a:r>
          </a:p>
          <a:p>
            <a:pPr algn="r" rtl="1"/>
            <a:r>
              <a:rPr lang="he-IL" dirty="0"/>
              <a:t>בואו נראה דוגמא.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52</a:t>
            </a:fld>
            <a:endParaRPr lang="x-none"/>
          </a:p>
        </p:txBody>
      </p:sp>
    </p:spTree>
    <p:extLst>
      <p:ext uri="{BB962C8B-B14F-4D97-AF65-F5344CB8AC3E}">
        <p14:creationId xmlns:p14="http://schemas.microsoft.com/office/powerpoint/2010/main" val="5860742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פחית שתיה היא 330 מ"ל. מ"ל וסמ"ק מציינים נפח זהה. נכתוב 330 סמ"ק</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53</a:t>
            </a:fld>
            <a:endParaRPr lang="x-none"/>
          </a:p>
        </p:txBody>
      </p:sp>
    </p:spTree>
    <p:extLst>
      <p:ext uri="{BB962C8B-B14F-4D97-AF65-F5344CB8AC3E}">
        <p14:creationId xmlns:p14="http://schemas.microsoft.com/office/powerpoint/2010/main" val="9410824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בליטר אחד יש 1000 סמ"ק, כמה יש בחצי ליטר? נכון, 500 זה חצי מאלף </a:t>
            </a:r>
            <a:r>
              <a:rPr lang="he-IL" dirty="0" smtClean="0"/>
              <a:t>= 500 </a:t>
            </a:r>
            <a:r>
              <a:rPr lang="he-IL" dirty="0"/>
              <a:t>סמ"ק.    </a:t>
            </a:r>
            <a:endParaRPr lang="he-IL" dirty="0" smtClean="0"/>
          </a:p>
          <a:p>
            <a:pPr algn="r"/>
            <a:r>
              <a:rPr lang="he-IL" dirty="0" smtClean="0"/>
              <a:t>כעת </a:t>
            </a:r>
            <a:r>
              <a:rPr lang="he-IL" dirty="0"/>
              <a:t>המשיכו להמיר את המידות בעצמכם</a:t>
            </a:r>
          </a:p>
          <a:p>
            <a:pPr algn="r" rtl="1"/>
            <a:r>
              <a:rPr lang="he-IL" dirty="0" smtClean="0"/>
              <a:t>ואחר </a:t>
            </a:r>
            <a:r>
              <a:rPr lang="he-IL" dirty="0"/>
              <a:t>כך סדרו מהגדול לקטן. יש לכם שתי דקות להמיר כל</a:t>
            </a:r>
            <a:r>
              <a:rPr lang="he-IL" baseline="0" dirty="0"/>
              <a:t> מה שנשאר </a:t>
            </a:r>
            <a:r>
              <a:rPr lang="he-IL" baseline="0" dirty="0" smtClean="0"/>
              <a:t>לסמ"ק </a:t>
            </a:r>
            <a:r>
              <a:rPr lang="he-IL" dirty="0" smtClean="0"/>
              <a:t> </a:t>
            </a:r>
            <a:r>
              <a:rPr lang="he-IL" dirty="0"/>
              <a:t>ולסדר במחברת.</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54</a:t>
            </a:fld>
            <a:endParaRPr lang="x-none"/>
          </a:p>
        </p:txBody>
      </p:sp>
    </p:spTree>
    <p:extLst>
      <p:ext uri="{BB962C8B-B14F-4D97-AF65-F5344CB8AC3E}">
        <p14:creationId xmlns:p14="http://schemas.microsoft.com/office/powerpoint/2010/main" val="266709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אתם נהדרים! </a:t>
            </a:r>
          </a:p>
          <a:p>
            <a:pPr algn="r" rtl="1"/>
            <a:r>
              <a:rPr lang="he-IL" dirty="0"/>
              <a:t>במשימה זו נדרשתם לשתי מיומנויות חשובות:</a:t>
            </a:r>
          </a:p>
          <a:p>
            <a:pPr algn="r" rtl="1"/>
            <a:r>
              <a:rPr lang="he-IL" dirty="0"/>
              <a:t> גם להמיר את היחידות וגם לסדר מהקטן לגדול. בואו ונבדוק את התשובה.</a:t>
            </a:r>
          </a:p>
          <a:p>
            <a:pPr algn="r" rtl="1"/>
            <a:r>
              <a:rPr lang="he-IL" dirty="0"/>
              <a:t>להקריא ולהסביר קודם את הכתוב באדום ואחר כך את המסומן </a:t>
            </a:r>
            <a:r>
              <a:rPr lang="he-IL" dirty="0" smtClean="0"/>
              <a:t>בירוק.</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55</a:t>
            </a:fld>
            <a:endParaRPr lang="x-none"/>
          </a:p>
        </p:txBody>
      </p:sp>
    </p:spTree>
    <p:extLst>
      <p:ext uri="{BB962C8B-B14F-4D97-AF65-F5344CB8AC3E}">
        <p14:creationId xmlns:p14="http://schemas.microsoft.com/office/powerpoint/2010/main" val="27285344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בואו נראה שאין לכם בראש סלט</a:t>
            </a:r>
            <a:r>
              <a:rPr lang="he-IL" baseline="0" dirty="0"/>
              <a:t> של מושגים..</a:t>
            </a:r>
          </a:p>
          <a:p>
            <a:pPr algn="r" rtl="1"/>
            <a:r>
              <a:rPr lang="he-IL" baseline="0" dirty="0"/>
              <a:t>התבוננו במושגים הבאים: להקריא</a:t>
            </a:r>
          </a:p>
          <a:p>
            <a:pPr algn="r" rtl="1"/>
            <a:r>
              <a:rPr lang="he-IL" baseline="0" dirty="0"/>
              <a:t>איזה מושג יוצא דופן?</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56</a:t>
            </a:fld>
            <a:endParaRPr lang="x-none"/>
          </a:p>
        </p:txBody>
      </p:sp>
    </p:spTree>
    <p:extLst>
      <p:ext uri="{BB962C8B-B14F-4D97-AF65-F5344CB8AC3E}">
        <p14:creationId xmlns:p14="http://schemas.microsoft.com/office/powerpoint/2010/main" val="23866371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נכון</a:t>
            </a:r>
            <a:r>
              <a:rPr lang="he-IL" baseline="0" dirty="0"/>
              <a:t> מאוד!</a:t>
            </a:r>
          </a:p>
          <a:p>
            <a:pPr algn="r" rtl="1"/>
            <a:r>
              <a:rPr lang="he-IL" baseline="0" dirty="0"/>
              <a:t>הטון יוצא דופן. כל שאר המושגים מתייחסים למדידת נפח. טון היא יחידת מידה למדידת מסה – כמות החומר</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57</a:t>
            </a:fld>
            <a:endParaRPr lang="x-none"/>
          </a:p>
        </p:txBody>
      </p:sp>
    </p:spTree>
    <p:extLst>
      <p:ext uri="{BB962C8B-B14F-4D97-AF65-F5344CB8AC3E}">
        <p14:creationId xmlns:p14="http://schemas.microsoft.com/office/powerpoint/2010/main" val="23866371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ועכשיו</a:t>
            </a:r>
            <a:r>
              <a:rPr lang="he-IL" baseline="0" dirty="0"/>
              <a:t> מה יוצא דופן?</a:t>
            </a:r>
          </a:p>
          <a:p>
            <a:pPr algn="r"/>
            <a:r>
              <a:rPr lang="he-IL" baseline="0" dirty="0"/>
              <a:t>להקריא</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58</a:t>
            </a:fld>
            <a:endParaRPr lang="x-none"/>
          </a:p>
        </p:txBody>
      </p:sp>
    </p:spTree>
    <p:extLst>
      <p:ext uri="{BB962C8B-B14F-4D97-AF65-F5344CB8AC3E}">
        <p14:creationId xmlns:p14="http://schemas.microsoft.com/office/powerpoint/2010/main" val="23866371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err="1"/>
              <a:t>מצויינים</a:t>
            </a:r>
            <a:r>
              <a:rPr lang="he-IL" dirty="0"/>
              <a:t>!</a:t>
            </a:r>
            <a:r>
              <a:rPr lang="he-IL" baseline="0" dirty="0"/>
              <a:t> מאזניים משמשות למדידת כמות החומר, המסה. או כמו שקוראים לזה ביום יום – משקל.</a:t>
            </a:r>
          </a:p>
          <a:p>
            <a:pPr algn="r" rtl="1"/>
            <a:r>
              <a:rPr lang="he-IL" baseline="0" dirty="0"/>
              <a:t>שאר הכלים משמשים למדידת נפח</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59</a:t>
            </a:fld>
            <a:endParaRPr lang="x-none"/>
          </a:p>
        </p:txBody>
      </p:sp>
    </p:spTree>
    <p:extLst>
      <p:ext uri="{BB962C8B-B14F-4D97-AF65-F5344CB8AC3E}">
        <p14:creationId xmlns:p14="http://schemas.microsoft.com/office/powerpoint/2010/main" val="2386637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baseline="0" dirty="0"/>
              <a:t>שלמה השתמש במכשירי המדידה ובכל שלוש המדידות קיבל את המספר שלושים.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1" baseline="0" dirty="0"/>
              <a:t>מה דעתכם? </a:t>
            </a:r>
            <a:r>
              <a:rPr lang="he-IL" b="1" baseline="0" dirty="0" smtClean="0"/>
              <a:t>ה-30 </a:t>
            </a:r>
            <a:r>
              <a:rPr lang="he-IL" b="1" baseline="0" dirty="0"/>
              <a:t>הוא זהה בכל המדידות?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1" baseline="0" dirty="0"/>
              <a:t>ודאי שלא!</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1" baseline="0" dirty="0"/>
              <a:t>כאשר מודדים מקבלים מספר. אך ברור שאם שלמה ימדוד טמפרטורה של 30 ואורך של 30 זה ממש לא אותו דבר.</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1" baseline="0" dirty="0"/>
              <a:t>זמן, טמפרטורה ואורך הן מידות שונות. ולשם כך אנחנו זקוקים ליחידות מידה.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1" baseline="0" dirty="0"/>
              <a:t>.</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6</a:t>
            </a:fld>
            <a:endParaRPr lang="x-none"/>
          </a:p>
        </p:txBody>
      </p:sp>
    </p:spTree>
    <p:extLst>
      <p:ext uri="{BB962C8B-B14F-4D97-AF65-F5344CB8AC3E}">
        <p14:creationId xmlns:p14="http://schemas.microsoft.com/office/powerpoint/2010/main" val="26704431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err="1"/>
              <a:t>אמא</a:t>
            </a:r>
            <a:r>
              <a:rPr lang="he-IL" baseline="0" dirty="0"/>
              <a:t> שלחה את דוד לקנות מרכך כביסה. הוא מאוד מתלבט בין שני המרככים שיש על המדף.</a:t>
            </a:r>
          </a:p>
          <a:p>
            <a:pPr algn="r" rtl="1"/>
            <a:r>
              <a:rPr lang="he-IL" baseline="0" dirty="0"/>
              <a:t>השיקול שלו הוא שיקול של חסכון כספי.</a:t>
            </a:r>
          </a:p>
          <a:p>
            <a:pPr algn="r" rtl="1"/>
            <a:r>
              <a:rPr lang="he-IL" baseline="0" dirty="0"/>
              <a:t>עזרו לו להחליט מה כדאי לרכוש?</a:t>
            </a:r>
          </a:p>
          <a:p>
            <a:pPr algn="r" rtl="1"/>
            <a:r>
              <a:rPr lang="he-IL" baseline="0" dirty="0"/>
              <a:t>מרכך בנפח 4 ליטר במחיר של 30 שקלים</a:t>
            </a:r>
          </a:p>
          <a:p>
            <a:pPr algn="r" rtl="1"/>
            <a:r>
              <a:rPr lang="he-IL" baseline="0" dirty="0"/>
              <a:t>או מרכך בנפח של 2 ליטר במחיר של 20 שקלים?</a:t>
            </a:r>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60</a:t>
            </a:fld>
            <a:endParaRPr lang="x-none"/>
          </a:p>
        </p:txBody>
      </p:sp>
    </p:spTree>
    <p:extLst>
      <p:ext uri="{BB962C8B-B14F-4D97-AF65-F5344CB8AC3E}">
        <p14:creationId xmlns:p14="http://schemas.microsoft.com/office/powerpoint/2010/main" val="23866371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err="1"/>
              <a:t>מצויין</a:t>
            </a:r>
            <a:r>
              <a:rPr lang="he-IL" dirty="0"/>
              <a:t>! ודאי שמשתלם יותר לרכוש את מרכך הכביסה</a:t>
            </a:r>
            <a:r>
              <a:rPr lang="he-IL" baseline="0" dirty="0"/>
              <a:t> בעל הנפח הגדול </a:t>
            </a:r>
            <a:r>
              <a:rPr lang="he-IL" baseline="0" dirty="0" smtClean="0"/>
              <a:t>יותר.</a:t>
            </a:r>
            <a:endParaRPr lang="he-IL" baseline="0" dirty="0"/>
          </a:p>
          <a:p>
            <a:pPr algn="r" rtl="1"/>
            <a:r>
              <a:rPr lang="he-IL" baseline="0" dirty="0"/>
              <a:t>הנפח שלו כפול מנפח המרכך הקטן והמחיר לא כפול.</a:t>
            </a:r>
          </a:p>
          <a:p>
            <a:pPr algn="r" rtl="1"/>
            <a:r>
              <a:rPr lang="he-IL" baseline="0" dirty="0"/>
              <a:t>אם דוד ירכוש שני מרככים קטנים יהיו לו 4 ליטרים במחיר של 40 </a:t>
            </a:r>
            <a:r>
              <a:rPr lang="he-IL" baseline="0" dirty="0" smtClean="0"/>
              <a:t>ש"ח </a:t>
            </a:r>
            <a:r>
              <a:rPr lang="he-IL" baseline="0" dirty="0"/>
              <a:t>במקום 30.</a:t>
            </a:r>
          </a:p>
          <a:p>
            <a:pPr algn="r" rtl="1"/>
            <a:endParaRPr lang="he-IL" baseline="0" dirty="0"/>
          </a:p>
          <a:p>
            <a:pPr algn="r" rtl="1"/>
            <a:r>
              <a:rPr lang="he-IL" baseline="0" dirty="0"/>
              <a:t>בנוסף לשיקול הכספי יש גם שיקול סביבתי. יצור של אריזות גדולות פחות מזיק לסביבה ויוצר פחות </a:t>
            </a:r>
            <a:r>
              <a:rPr lang="he-IL" baseline="0" dirty="0" smtClean="0"/>
              <a:t>פסולת.</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61</a:t>
            </a:fld>
            <a:endParaRPr lang="x-none"/>
          </a:p>
        </p:txBody>
      </p:sp>
    </p:spTree>
    <p:extLst>
      <p:ext uri="{BB962C8B-B14F-4D97-AF65-F5344CB8AC3E}">
        <p14:creationId xmlns:p14="http://schemas.microsoft.com/office/powerpoint/2010/main" val="23866371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נסיים במשימת </a:t>
            </a:r>
            <a:r>
              <a:rPr lang="he-IL" dirty="0" smtClean="0"/>
              <a:t>סיכום: </a:t>
            </a:r>
            <a:r>
              <a:rPr lang="he-IL" dirty="0"/>
              <a:t>מיינו את המושגים הקשורים במסה ולנפח</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62</a:t>
            </a:fld>
            <a:endParaRPr lang="x-none"/>
          </a:p>
        </p:txBody>
      </p:sp>
    </p:spTree>
    <p:extLst>
      <p:ext uri="{BB962C8B-B14F-4D97-AF65-F5344CB8AC3E}">
        <p14:creationId xmlns:p14="http://schemas.microsoft.com/office/powerpoint/2010/main" val="34683767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להקריא את הקבוצות</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63</a:t>
            </a:fld>
            <a:endParaRPr lang="x-none"/>
          </a:p>
        </p:txBody>
      </p:sp>
    </p:spTree>
    <p:extLst>
      <p:ext uri="{BB962C8B-B14F-4D97-AF65-F5344CB8AC3E}">
        <p14:creationId xmlns:p14="http://schemas.microsoft.com/office/powerpoint/2010/main" val="20506487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והנה</a:t>
            </a:r>
            <a:r>
              <a:rPr lang="he-IL" baseline="0" dirty="0"/>
              <a:t> משימה שתוכלו לבצע בבית.</a:t>
            </a:r>
          </a:p>
          <a:p>
            <a:pPr algn="r" rtl="1"/>
            <a:r>
              <a:rPr lang="he-IL" baseline="0" dirty="0"/>
              <a:t>חפשו מוצרים שונים: מוצרי </a:t>
            </a:r>
            <a:r>
              <a:rPr lang="he-IL" baseline="0" dirty="0" smtClean="0"/>
              <a:t>ניקיון, </a:t>
            </a:r>
            <a:r>
              <a:rPr lang="he-IL" baseline="0" dirty="0"/>
              <a:t>מזון וכד'</a:t>
            </a:r>
          </a:p>
          <a:p>
            <a:pPr algn="r" rtl="1"/>
            <a:r>
              <a:rPr lang="he-IL" dirty="0"/>
              <a:t>כתבו לגבי כל מוצר בטבלה:</a:t>
            </a:r>
          </a:p>
          <a:p>
            <a:pPr marL="0" indent="0" algn="r" rtl="1">
              <a:buNone/>
            </a:pPr>
            <a:r>
              <a:rPr lang="he-IL" dirty="0"/>
              <a:t>-</a:t>
            </a:r>
            <a:r>
              <a:rPr lang="he-IL" dirty="0" smtClean="0"/>
              <a:t>האם </a:t>
            </a:r>
            <a:r>
              <a:rPr lang="he-IL" dirty="0"/>
              <a:t>נמדדה בו מסה או נפח?</a:t>
            </a:r>
          </a:p>
          <a:p>
            <a:pPr marL="0" indent="0" algn="r" rtl="1">
              <a:buNone/>
            </a:pPr>
            <a:r>
              <a:rPr lang="he-IL" dirty="0"/>
              <a:t>-</a:t>
            </a:r>
            <a:r>
              <a:rPr lang="he-IL" dirty="0" smtClean="0"/>
              <a:t>מהי </a:t>
            </a:r>
            <a:r>
              <a:rPr lang="he-IL" dirty="0"/>
              <a:t>המדידה?</a:t>
            </a:r>
          </a:p>
          <a:p>
            <a:pPr marL="0" indent="0" algn="r" rtl="1">
              <a:buNone/>
            </a:pPr>
            <a:r>
              <a:rPr lang="he-IL" dirty="0" smtClean="0"/>
              <a:t>-מהן </a:t>
            </a:r>
            <a:r>
              <a:rPr lang="he-IL" dirty="0"/>
              <a:t>יחידות המידה</a:t>
            </a:r>
            <a:r>
              <a:rPr lang="he-IL" dirty="0" smtClean="0"/>
              <a:t>?</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64</a:t>
            </a:fld>
            <a:endParaRPr lang="x-none"/>
          </a:p>
        </p:txBody>
      </p:sp>
    </p:spTree>
    <p:extLst>
      <p:ext uri="{BB962C8B-B14F-4D97-AF65-F5344CB8AC3E}">
        <p14:creationId xmlns:p14="http://schemas.microsoft.com/office/powerpoint/2010/main" val="2869142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יחידת</a:t>
            </a:r>
            <a:r>
              <a:rPr lang="he-IL" b="1" baseline="0" dirty="0"/>
              <a:t> המידה המקובלת בארץ לטמפרטורה היא מעלות צלזיוס. יש מדינות בהן משתמשים ביחידות אחרות – פרנהייט. אך יחידת המידה של טמפרטורה היא מעלות.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1" baseline="0" dirty="0"/>
              <a:t>במדידת אורך יש מספר יחידות מידה אפשריות, תלוי אם העצם הנמדד הוא ארוך או קצר. כששלמה מדד את הדף שלו סביר להניח שהוא השתמש ביחידת המידה ס"מ. אבל אם היה מודד את אורך הבית שלו היה משתמש ביחידה מטרים. ואם היה מודד את המרחק מהבית שלו לסבתא שגרה בירושלים היה משתמש בקילומטרים. יש יחידות מידה לאורך הרבה יותר גדולות והרבה יותר קטנות. תלוי מה מודדים.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1" baseline="0" dirty="0"/>
              <a:t>ומה לגבי זמן הכנת שיעורי בית?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1" baseline="0" dirty="0"/>
              <a:t>סביר להניח ששלמה השתמש ביחידת המידה דקות. אבל גם לגבי שעות יש יחידות מידה נוספות. זמן קצר ניתן למדוד בשניות, זמן ארוך בשעות ואפילו </a:t>
            </a:r>
            <a:r>
              <a:rPr lang="he-IL" b="1" baseline="0" dirty="0" smtClean="0"/>
              <a:t>בימים </a:t>
            </a:r>
            <a:r>
              <a:rPr lang="he-IL" b="1" baseline="0" dirty="0"/>
              <a:t>או שבועות..</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7</a:t>
            </a:fld>
            <a:endParaRPr lang="x-none"/>
          </a:p>
        </p:txBody>
      </p:sp>
    </p:spTree>
    <p:extLst>
      <p:ext uri="{BB962C8B-B14F-4D97-AF65-F5344CB8AC3E}">
        <p14:creationId xmlns:p14="http://schemas.microsoft.com/office/powerpoint/2010/main" val="2670443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dirty="0"/>
              <a:t>התבקשתם להביא אתכם היום לשיעור בקבוק מים או מיץ, קופסת גבינה/</a:t>
            </a:r>
            <a:r>
              <a:rPr lang="he-IL" dirty="0" err="1"/>
              <a:t>קוטג</a:t>
            </a:r>
            <a:r>
              <a:rPr lang="he-IL" dirty="0"/>
              <a:t>', קופסת שימורים, </a:t>
            </a:r>
            <a:r>
              <a:rPr lang="he-IL" dirty="0" smtClean="0"/>
              <a:t>חבילת </a:t>
            </a:r>
            <a:r>
              <a:rPr lang="he-IL" dirty="0"/>
              <a:t>קמח, חלב.</a:t>
            </a:r>
          </a:p>
          <a:p>
            <a:pPr marL="0" lvl="0" indent="0" algn="r" rtl="1">
              <a:spcBef>
                <a:spcPts val="0"/>
              </a:spcBef>
              <a:spcAft>
                <a:spcPts val="0"/>
              </a:spcAft>
              <a:buNone/>
            </a:pPr>
            <a:r>
              <a:rPr lang="he-IL" dirty="0"/>
              <a:t>אתם בטח סקרנים לדעת מה נעשה עם זה, נכון? עכשיו תדעו.</a:t>
            </a:r>
          </a:p>
          <a:p>
            <a:pPr marL="0" lvl="0" indent="0" algn="r" rtl="1">
              <a:spcBef>
                <a:spcPts val="0"/>
              </a:spcBef>
              <a:spcAft>
                <a:spcPts val="0"/>
              </a:spcAft>
              <a:buNone/>
            </a:pPr>
            <a:r>
              <a:rPr lang="he-IL" dirty="0"/>
              <a:t>התבוננו בבקשה במוצרים שהבאתם. חפשו את יחידות המידה המופיעות על גבי האריזה. אילו יחידות מידה מופיעות? כתבו את יחידות המידה שזיהיתם </a:t>
            </a:r>
            <a:r>
              <a:rPr lang="he-IL" dirty="0" smtClean="0"/>
              <a:t>- במחברת</a:t>
            </a:r>
            <a:r>
              <a:rPr lang="he-IL" dirty="0"/>
              <a:t>.  (להפעיל טיימר). </a:t>
            </a:r>
          </a:p>
        </p:txBody>
      </p:sp>
      <p:sp>
        <p:nvSpPr>
          <p:cNvPr id="316" name="Google Shape;31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8</a:t>
            </a:fld>
            <a:endParaRPr/>
          </a:p>
        </p:txBody>
      </p:sp>
    </p:spTree>
    <p:extLst>
      <p:ext uri="{BB962C8B-B14F-4D97-AF65-F5344CB8AC3E}">
        <p14:creationId xmlns:p14="http://schemas.microsoft.com/office/powerpoint/2010/main" val="2335632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dirty="0"/>
              <a:t>גם אני הבאתי את המוצרים איתי, אראה לכם את יחידות המידה שמופיעות על המוצרים. האם גם אצלכם הופיעו אותן יחידות מידה על המוצרים?</a:t>
            </a:r>
          </a:p>
          <a:p>
            <a:pPr marL="0" lvl="0" indent="0" algn="r" rtl="1">
              <a:spcBef>
                <a:spcPts val="0"/>
              </a:spcBef>
              <a:spcAft>
                <a:spcPts val="0"/>
              </a:spcAft>
              <a:buNone/>
            </a:pPr>
            <a:r>
              <a:rPr lang="he-IL" dirty="0"/>
              <a:t>אולי אתם הבאתם</a:t>
            </a:r>
            <a:r>
              <a:rPr lang="he-IL" baseline="0" dirty="0"/>
              <a:t> בקבוק קטן יותר שיש בו 500 מיליליטר. או קופסת גבינה גדולה יותר של קילוגרם אחד.</a:t>
            </a:r>
            <a:r>
              <a:rPr lang="he-IL" dirty="0"/>
              <a:t> </a:t>
            </a:r>
          </a:p>
        </p:txBody>
      </p:sp>
      <p:sp>
        <p:nvSpPr>
          <p:cNvPr id="316" name="Google Shape;31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9</a:t>
            </a:fld>
            <a:endParaRPr/>
          </a:p>
        </p:txBody>
      </p:sp>
    </p:spTree>
    <p:extLst>
      <p:ext uri="{BB962C8B-B14F-4D97-AF65-F5344CB8AC3E}">
        <p14:creationId xmlns:p14="http://schemas.microsoft.com/office/powerpoint/2010/main" val="37576333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hebrew">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4A61861-88B3-7A42-91ED-7A4ACD98603B}"/>
              </a:ext>
            </a:extLst>
          </p:cNvPr>
          <p:cNvGrpSpPr/>
          <p:nvPr userDrawn="1"/>
        </p:nvGrpSpPr>
        <p:grpSpPr>
          <a:xfrm>
            <a:off x="0" y="-21949"/>
            <a:ext cx="12192000" cy="1109708"/>
            <a:chOff x="0" y="16151"/>
            <a:chExt cx="12192000" cy="1109708"/>
          </a:xfrm>
        </p:grpSpPr>
        <p:pic>
          <p:nvPicPr>
            <p:cNvPr id="18" name="Picture 17">
              <a:extLst>
                <a:ext uri="{FF2B5EF4-FFF2-40B4-BE49-F238E27FC236}">
                  <a16:creationId xmlns:a16="http://schemas.microsoft.com/office/drawing/2014/main" id="{98B53341-2271-A64F-B5F6-D2D9707A5EDE}"/>
                </a:ext>
              </a:extLst>
            </p:cNvPr>
            <p:cNvPicPr>
              <a:picLocks noChangeAspect="1"/>
            </p:cNvPicPr>
            <p:nvPr userDrawn="1"/>
          </p:nvPicPr>
          <p:blipFill rotWithShape="1">
            <a:blip r:embed="rId2"/>
            <a:srcRect t="12244" b="63870"/>
            <a:stretch/>
          </p:blipFill>
          <p:spPr>
            <a:xfrm flipH="1">
              <a:off x="0" y="16151"/>
              <a:ext cx="12192000" cy="1109708"/>
            </a:xfrm>
            <a:prstGeom prst="rect">
              <a:avLst/>
            </a:prstGeom>
          </p:spPr>
        </p:pic>
        <p:sp>
          <p:nvSpPr>
            <p:cNvPr id="19" name="Rectangle 18">
              <a:extLst>
                <a:ext uri="{FF2B5EF4-FFF2-40B4-BE49-F238E27FC236}">
                  <a16:creationId xmlns:a16="http://schemas.microsoft.com/office/drawing/2014/main" id="{25D0FF9E-81FB-D549-B1C6-3DD6EF56E419}"/>
                </a:ext>
              </a:extLst>
            </p:cNvPr>
            <p:cNvSpPr/>
            <p:nvPr userDrawn="1"/>
          </p:nvSpPr>
          <p:spPr>
            <a:xfrm>
              <a:off x="874713" y="192427"/>
              <a:ext cx="10442575" cy="7571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0" name="Rectangle 19">
              <a:extLst>
                <a:ext uri="{FF2B5EF4-FFF2-40B4-BE49-F238E27FC236}">
                  <a16:creationId xmlns:a16="http://schemas.microsoft.com/office/drawing/2014/main" id="{3CCDB07C-DB3C-3A48-A856-641B20536B1E}"/>
                </a:ext>
              </a:extLst>
            </p:cNvPr>
            <p:cNvSpPr/>
            <p:nvPr userDrawn="1"/>
          </p:nvSpPr>
          <p:spPr>
            <a:xfrm rot="5400000" flipH="1">
              <a:off x="11205600" y="482715"/>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x-none" dirty="0"/>
            </a:p>
          </p:txBody>
        </p:sp>
      </p:grpSp>
      <p:sp>
        <p:nvSpPr>
          <p:cNvPr id="4" name="Text Placeholder 3">
            <a:extLst>
              <a:ext uri="{FF2B5EF4-FFF2-40B4-BE49-F238E27FC236}">
                <a16:creationId xmlns:a16="http://schemas.microsoft.com/office/drawing/2014/main" id="{B8C57EFB-292E-5C46-A02C-404E104D535D}"/>
              </a:ext>
            </a:extLst>
          </p:cNvPr>
          <p:cNvSpPr>
            <a:spLocks noGrp="1"/>
          </p:cNvSpPr>
          <p:nvPr>
            <p:ph type="body" sz="quarter" idx="11" hasCustomPrompt="1"/>
          </p:nvPr>
        </p:nvSpPr>
        <p:spPr>
          <a:xfrm>
            <a:off x="577137" y="254402"/>
            <a:ext cx="10442575" cy="628195"/>
          </a:xfrm>
        </p:spPr>
        <p:txBody>
          <a:bodyPr anchor="ctr"/>
          <a:lstStyle>
            <a:lvl1pPr algn="r" defTabSz="914400" rtl="1" eaLnBrk="1" latinLnBrk="0" hangingPunct="1">
              <a:lnSpc>
                <a:spcPct val="90000"/>
              </a:lnSpc>
              <a:spcBef>
                <a:spcPts val="800"/>
              </a:spcBef>
              <a:spcAft>
                <a:spcPts val="0"/>
              </a:spcAft>
              <a:buNone/>
              <a:defRPr lang="en-US" sz="4000" b="0" i="0" kern="1200" dirty="0" smtClean="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pPr lvl="0"/>
            <a:r>
              <a:rPr lang="he-IL" dirty="0"/>
              <a:t>כותרת</a:t>
            </a:r>
            <a:endParaRPr lang="en-US" dirty="0"/>
          </a:p>
        </p:txBody>
      </p:sp>
      <p:sp>
        <p:nvSpPr>
          <p:cNvPr id="8" name="Text Placeholder 7">
            <a:extLst>
              <a:ext uri="{FF2B5EF4-FFF2-40B4-BE49-F238E27FC236}">
                <a16:creationId xmlns:a16="http://schemas.microsoft.com/office/drawing/2014/main" id="{DEDCA20A-69A0-644F-8E66-4FEC416B0530}"/>
              </a:ext>
            </a:extLst>
          </p:cNvPr>
          <p:cNvSpPr>
            <a:spLocks noGrp="1"/>
          </p:cNvSpPr>
          <p:nvPr>
            <p:ph type="body" sz="quarter" idx="12" hasCustomPrompt="1"/>
          </p:nvPr>
        </p:nvSpPr>
        <p:spPr>
          <a:xfrm>
            <a:off x="688262" y="1364112"/>
            <a:ext cx="10331450" cy="4618236"/>
          </a:xfrm>
        </p:spPr>
        <p:txBody>
          <a:bodyPr anchor="t">
            <a:normAutofit/>
          </a:bodyPr>
          <a:lstStyle>
            <a:lvl1pPr marL="4572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1pPr>
            <a:lvl2pPr marL="9144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2pPr>
            <a:lvl3pPr marL="13716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3pPr>
            <a:lvl4pPr marL="18288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4pPr>
            <a:lvl5pPr marL="22860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5pPr>
          </a:lstStyle>
          <a:p>
            <a:pPr lvl="0"/>
            <a:r>
              <a:rPr lang="he-IL" dirty="0"/>
              <a:t>טקסט רץ</a:t>
            </a:r>
            <a:endParaRPr lang="en-US" dirty="0"/>
          </a:p>
          <a:p>
            <a:pPr lvl="1"/>
            <a:r>
              <a:rPr lang="he-IL" dirty="0"/>
              <a:t>טקסט רץ</a:t>
            </a:r>
            <a:endParaRPr lang="en-US" dirty="0"/>
          </a:p>
          <a:p>
            <a:pPr lvl="2"/>
            <a:r>
              <a:rPr lang="he-IL" dirty="0"/>
              <a:t>טקסט רץ</a:t>
            </a:r>
            <a:endParaRPr lang="en-US" dirty="0"/>
          </a:p>
        </p:txBody>
      </p:sp>
    </p:spTree>
    <p:extLst>
      <p:ext uri="{BB962C8B-B14F-4D97-AF65-F5344CB8AC3E}">
        <p14:creationId xmlns:p14="http://schemas.microsoft.com/office/powerpoint/2010/main" val="990761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18932918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1D1AC-3BD1-F940-BDD1-726E936EC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dirty="0"/>
          </a:p>
        </p:txBody>
      </p:sp>
      <p:sp>
        <p:nvSpPr>
          <p:cNvPr id="3" name="Text Placeholder 2">
            <a:extLst>
              <a:ext uri="{FF2B5EF4-FFF2-40B4-BE49-F238E27FC236}">
                <a16:creationId xmlns:a16="http://schemas.microsoft.com/office/drawing/2014/main" id="{4AE9C1DE-15DE-4E43-92D6-C72565293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dirty="0"/>
          </a:p>
        </p:txBody>
      </p:sp>
      <p:sp>
        <p:nvSpPr>
          <p:cNvPr id="7" name="Slide Number Placeholder 1">
            <a:extLst>
              <a:ext uri="{FF2B5EF4-FFF2-40B4-BE49-F238E27FC236}">
                <a16:creationId xmlns:a16="http://schemas.microsoft.com/office/drawing/2014/main" id="{7CC1BC2F-4906-EB49-B9E1-1D196CB5A638}"/>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
        <p:nvSpPr>
          <p:cNvPr id="5" name="Slide Number Placeholder 1">
            <a:extLst>
              <a:ext uri="{FF2B5EF4-FFF2-40B4-BE49-F238E27FC236}">
                <a16:creationId xmlns:a16="http://schemas.microsoft.com/office/drawing/2014/main" id="{680F2E83-5CE4-C040-BA7A-F42BB8B634FA}"/>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extLst>
      <p:ext uri="{BB962C8B-B14F-4D97-AF65-F5344CB8AC3E}">
        <p14:creationId xmlns:p14="http://schemas.microsoft.com/office/powerpoint/2010/main" val="2413355063"/>
      </p:ext>
    </p:extLst>
  </p:cSld>
  <p:clrMap bg1="lt1" tx1="dk1" bg2="lt2" tx2="dk2" accent1="accent1" accent2="accent2" accent3="accent3" accent4="accent4" accent5="accent5" accent6="accent6" hlink="hlink" folHlink="folHlink"/>
  <p:sldLayoutIdLst>
    <p:sldLayoutId id="2147483684" r:id="rId1"/>
    <p:sldLayoutId id="2147483688" r:id="rId2"/>
  </p:sldLayoutIdLst>
  <p:txStyles>
    <p:titleStyle>
      <a:lvl1pPr algn="r" defTabSz="914400" rtl="1"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notesSlide" Target="../notesSlides/notesSlide10.xml"/><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image" Target="../media/image5.png"/><Relationship Id="rId7" Type="http://schemas.openxmlformats.org/officeDocument/2006/relationships/image" Target="../media/image23.jpeg"/><Relationship Id="rId12"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2.jpeg"/><Relationship Id="rId11" Type="http://schemas.openxmlformats.org/officeDocument/2006/relationships/diagramColors" Target="../diagrams/colors5.xml"/><Relationship Id="rId5" Type="http://schemas.openxmlformats.org/officeDocument/2006/relationships/image" Target="../media/image21.jpeg"/><Relationship Id="rId10" Type="http://schemas.openxmlformats.org/officeDocument/2006/relationships/diagramQuickStyle" Target="../diagrams/quickStyle5.xml"/><Relationship Id="rId4" Type="http://schemas.openxmlformats.org/officeDocument/2006/relationships/image" Target="../media/image6.png"/><Relationship Id="rId9"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png"/><Relationship Id="rId7" Type="http://schemas.openxmlformats.org/officeDocument/2006/relationships/diagramColors" Target="../diagrams/colors6.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6.png"/><Relationship Id="rId7" Type="http://schemas.openxmlformats.org/officeDocument/2006/relationships/diagramColors" Target="../diagrams/colors7.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6.png"/><Relationship Id="rId7" Type="http://schemas.openxmlformats.org/officeDocument/2006/relationships/diagramColors" Target="../diagrams/colors8.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25.png"/><Relationship Id="rId4" Type="http://schemas.openxmlformats.org/officeDocument/2006/relationships/diagramData" Target="../diagrams/data8.xml"/><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6.png"/><Relationship Id="rId7" Type="http://schemas.openxmlformats.org/officeDocument/2006/relationships/diagramColors" Target="../diagrams/colors9.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QuickStyle" Target="../diagrams/quickStyle9.xml"/><Relationship Id="rId5" Type="http://schemas.openxmlformats.org/officeDocument/2006/relationships/diagramLayout" Target="../diagrams/layout9.xml"/><Relationship Id="rId10" Type="http://schemas.openxmlformats.org/officeDocument/2006/relationships/image" Target="../media/image27.png"/><Relationship Id="rId4" Type="http://schemas.openxmlformats.org/officeDocument/2006/relationships/diagramData" Target="../diagrams/data9.xml"/><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6.png"/><Relationship Id="rId7" Type="http://schemas.openxmlformats.org/officeDocument/2006/relationships/diagramColors" Target="../diagrams/colors10.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QuickStyle" Target="../diagrams/quickStyle10.xml"/><Relationship Id="rId5" Type="http://schemas.openxmlformats.org/officeDocument/2006/relationships/diagramLayout" Target="../diagrams/layout10.xml"/><Relationship Id="rId10" Type="http://schemas.openxmlformats.org/officeDocument/2006/relationships/image" Target="../media/image29.svg"/><Relationship Id="rId4" Type="http://schemas.openxmlformats.org/officeDocument/2006/relationships/diagramData" Target="../diagrams/data10.xml"/><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9.png"/><Relationship Id="rId7"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40.jpe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6.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12.xml"/><Relationship Id="rId13" Type="http://schemas.openxmlformats.org/officeDocument/2006/relationships/image" Target="../media/image9.jpeg"/><Relationship Id="rId3" Type="http://schemas.openxmlformats.org/officeDocument/2006/relationships/slideLayout" Target="../slideLayouts/slideLayout1.xml"/><Relationship Id="rId7" Type="http://schemas.openxmlformats.org/officeDocument/2006/relationships/diagramLayout" Target="../diagrams/layout12.xml"/><Relationship Id="rId12" Type="http://schemas.openxmlformats.org/officeDocument/2006/relationships/image" Target="../media/image1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diagramData" Target="../diagrams/data12.xml"/><Relationship Id="rId11" Type="http://schemas.openxmlformats.org/officeDocument/2006/relationships/image" Target="../media/image43.png"/><Relationship Id="rId5" Type="http://schemas.openxmlformats.org/officeDocument/2006/relationships/image" Target="../media/image42.png"/><Relationship Id="rId10" Type="http://schemas.microsoft.com/office/2007/relationships/diagramDrawing" Target="../diagrams/drawing12.xml"/><Relationship Id="rId4" Type="http://schemas.openxmlformats.org/officeDocument/2006/relationships/notesSlide" Target="../notesSlides/notesSlide31.xml"/><Relationship Id="rId9" Type="http://schemas.openxmlformats.org/officeDocument/2006/relationships/diagramColors" Target="../diagrams/colors1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6.png"/><Relationship Id="rId7" Type="http://schemas.openxmlformats.org/officeDocument/2006/relationships/diagramColors" Target="../diagrams/colors13.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34.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6.png"/><Relationship Id="rId7" Type="http://schemas.openxmlformats.org/officeDocument/2006/relationships/diagramColors" Target="../diagrams/colors14.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9.jpeg"/><Relationship Id="rId4" Type="http://schemas.openxmlformats.org/officeDocument/2006/relationships/diagramLayout" Target="../diagrams/layout1.xml"/><Relationship Id="rId9"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5.png"/><Relationship Id="rId5" Type="http://schemas.openxmlformats.org/officeDocument/2006/relationships/image" Target="../media/image4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3.png"/><Relationship Id="rId5" Type="http://schemas.openxmlformats.org/officeDocument/2006/relationships/image" Target="../media/image56.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8.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9.jpeg"/><Relationship Id="rId4" Type="http://schemas.openxmlformats.org/officeDocument/2006/relationships/diagramLayout" Target="../diagrams/layout2.xml"/><Relationship Id="rId9"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3.png"/><Relationship Id="rId5" Type="http://schemas.openxmlformats.org/officeDocument/2006/relationships/image" Target="../media/image61.gif"/><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63.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62.wmf"/><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17.png"/></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9.jpeg"/><Relationship Id="rId4" Type="http://schemas.openxmlformats.org/officeDocument/2006/relationships/diagramLayout" Target="../diagrams/layout3.xml"/><Relationship Id="rId9"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9.jpeg"/><Relationship Id="rId4" Type="http://schemas.openxmlformats.org/officeDocument/2006/relationships/diagramLayout" Target="../diagrams/layout4.xml"/><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6.png"/><Relationship Id="rId10" Type="http://schemas.openxmlformats.org/officeDocument/2006/relationships/image" Target="../media/image18.png"/><Relationship Id="rId4" Type="http://schemas.openxmlformats.org/officeDocument/2006/relationships/notesSlide" Target="../notesSlides/notesSlide8.xm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a:xfrm>
            <a:off x="89038" y="4469272"/>
            <a:ext cx="10102097" cy="411774"/>
          </a:xfrm>
        </p:spPr>
        <p:txBody>
          <a:bodyPr/>
          <a:lstStyle/>
          <a:p>
            <a:pPr lvl="0"/>
            <a:r>
              <a:rPr lang="he-IL" sz="3200" b="1" dirty="0"/>
              <a:t>נושא השיעור: על מידות ומדידות – מסה ונפח</a:t>
            </a:r>
            <a:endParaRPr lang="he-IL" sz="4000" b="1" dirty="0"/>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a:xfrm>
            <a:off x="2222638" y="5085558"/>
            <a:ext cx="6704013" cy="385860"/>
          </a:xfrm>
        </p:spPr>
        <p:txBody>
          <a:bodyPr>
            <a:noAutofit/>
          </a:bodyPr>
          <a:lstStyle/>
          <a:p>
            <a:r>
              <a:rPr lang="he-IL" sz="3200" b="1" dirty="0">
                <a:sym typeface="Calibri"/>
              </a:rPr>
              <a:t>עם המורה: </a:t>
            </a:r>
            <a:r>
              <a:rPr lang="he-IL" sz="3200" b="1" dirty="0" smtClean="0">
                <a:sym typeface="Calibri"/>
              </a:rPr>
              <a:t>נחמה </a:t>
            </a:r>
            <a:r>
              <a:rPr lang="he-IL" sz="3200" b="1" dirty="0" err="1" smtClean="0">
                <a:sym typeface="Calibri"/>
              </a:rPr>
              <a:t>בראמי</a:t>
            </a:r>
            <a:endParaRPr lang="he-IL" sz="3200" b="1" dirty="0" smtClean="0">
              <a:sym typeface="Calibri"/>
            </a:endParaRPr>
          </a:p>
          <a:p>
            <a:r>
              <a:rPr lang="he-IL" sz="3200" b="1" dirty="0">
                <a:sym typeface="Calibri"/>
              </a:rPr>
              <a:t> </a:t>
            </a:r>
            <a:r>
              <a:rPr lang="he-IL" sz="3200" b="1" dirty="0" smtClean="0">
                <a:sym typeface="Calibri"/>
              </a:rPr>
              <a:t>                      </a:t>
            </a:r>
            <a:r>
              <a:rPr lang="he-IL" sz="1800" b="1" dirty="0" smtClean="0"/>
              <a:t>בשיתוף </a:t>
            </a:r>
            <a:r>
              <a:rPr lang="he-IL" sz="1800" b="1" dirty="0"/>
              <a:t>צוות ההדרכה</a:t>
            </a:r>
            <a:endParaRPr lang="he-IL" sz="1800" b="1" dirty="0">
              <a:sym typeface="Calibri"/>
            </a:endParaRPr>
          </a:p>
          <a:p>
            <a:endParaRPr lang="he-IL" sz="2400" b="1" dirty="0">
              <a:sym typeface="Calibri"/>
            </a:endParaRP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מלבן 3"/>
          <p:cNvSpPr/>
          <p:nvPr/>
        </p:nvSpPr>
        <p:spPr>
          <a:xfrm>
            <a:off x="3047091" y="3013502"/>
            <a:ext cx="7543801" cy="923330"/>
          </a:xfrm>
          <a:prstGeom prst="rect">
            <a:avLst/>
          </a:prstGeom>
        </p:spPr>
        <p:txBody>
          <a:bodyPr wrap="square">
            <a:spAutoFit/>
          </a:bodyPr>
          <a:lstStyle/>
          <a:p>
            <a:pPr lvl="0" algn="r" rtl="1">
              <a:lnSpc>
                <a:spcPct val="90000"/>
              </a:lnSpc>
              <a:buClr>
                <a:schemeClr val="lt1"/>
              </a:buClr>
              <a:buSzPts val="6000"/>
            </a:pPr>
            <a:r>
              <a:rPr lang="he-IL" sz="6000" dirty="0">
                <a:solidFill>
                  <a:schemeClr val="bg1"/>
                </a:solidFill>
              </a:rPr>
              <a:t>שיעור מדעים לכיתה ד'</a:t>
            </a:r>
          </a:p>
        </p:txBody>
      </p:sp>
      <p:sp>
        <p:nvSpPr>
          <p:cNvPr id="3" name="תיבת טקסט 2">
            <a:extLst>
              <a:ext uri="{FF2B5EF4-FFF2-40B4-BE49-F238E27FC236}">
                <a16:creationId xmlns:a16="http://schemas.microsoft.com/office/drawing/2014/main" id="{A53C68D4-2F7A-4385-AD8D-C77324C22636}"/>
              </a:ext>
            </a:extLst>
          </p:cNvPr>
          <p:cNvSpPr txBox="1"/>
          <p:nvPr/>
        </p:nvSpPr>
        <p:spPr>
          <a:xfrm>
            <a:off x="10591801" y="369651"/>
            <a:ext cx="964659" cy="369332"/>
          </a:xfrm>
          <a:prstGeom prst="rect">
            <a:avLst/>
          </a:prstGeom>
          <a:noFill/>
        </p:spPr>
        <p:txBody>
          <a:bodyPr wrap="square" rtlCol="1">
            <a:spAutoFit/>
          </a:bodyPr>
          <a:lstStyle/>
          <a:p>
            <a:r>
              <a:rPr lang="he-IL" dirty="0"/>
              <a:t>בס"ד</a:t>
            </a:r>
          </a:p>
        </p:txBody>
      </p:sp>
    </p:spTree>
    <p:extLst>
      <p:ext uri="{BB962C8B-B14F-4D97-AF65-F5344CB8AC3E}">
        <p14:creationId xmlns:p14="http://schemas.microsoft.com/office/powerpoint/2010/main" val="383948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5" name="Text Placeholder 4">
            <a:extLst>
              <a:ext uri="{FF2B5EF4-FFF2-40B4-BE49-F238E27FC236}">
                <a16:creationId xmlns:a16="http://schemas.microsoft.com/office/drawing/2014/main" id="{048924B5-8AE3-A542-95AD-3453FE30B46D}"/>
              </a:ext>
            </a:extLst>
          </p:cNvPr>
          <p:cNvSpPr>
            <a:spLocks noGrp="1"/>
          </p:cNvSpPr>
          <p:nvPr>
            <p:ph type="body" sz="quarter" idx="11"/>
          </p:nvPr>
        </p:nvSpPr>
        <p:spPr/>
        <p:txBody>
          <a:bodyPr>
            <a:normAutofit lnSpcReduction="10000"/>
          </a:bodyPr>
          <a:lstStyle/>
          <a:p>
            <a:r>
              <a:rPr lang="he-IL" dirty="0"/>
              <a:t>ממיינים מוצרים על פי יחידות המידה</a:t>
            </a:r>
          </a:p>
        </p:txBody>
      </p:sp>
      <p:sp>
        <p:nvSpPr>
          <p:cNvPr id="9" name="Google Shape;318;p14">
            <a:extLst>
              <a:ext uri="{FF2B5EF4-FFF2-40B4-BE49-F238E27FC236}">
                <a16:creationId xmlns:a16="http://schemas.microsoft.com/office/drawing/2014/main" id="{3BEDED28-1D25-BF46-953C-41CCDB742F49}"/>
              </a:ext>
            </a:extLst>
          </p:cNvPr>
          <p:cNvSpPr txBox="1">
            <a:spLocks/>
          </p:cNvSpPr>
          <p:nvPr/>
        </p:nvSpPr>
        <p:spPr>
          <a:xfrm>
            <a:off x="-125185" y="5885964"/>
            <a:ext cx="10515600" cy="1325563"/>
          </a:xfrm>
          <a:prstGeom prst="rect">
            <a:avLst/>
          </a:prstGeom>
          <a:noFill/>
          <a:ln>
            <a:noFill/>
          </a:ln>
        </p:spPr>
        <p:txBody>
          <a:bodyPr spcFirstLastPara="1" wrap="square" lIns="91425" tIns="45700" rIns="91425" bIns="45700" anchor="ctr" anchorCtr="0">
            <a:normAutofit/>
          </a:bodyPr>
          <a:lst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mn-cs"/>
              </a:defRPr>
            </a:lvl1pPr>
          </a:lstStyle>
          <a:p>
            <a:pPr>
              <a:spcBef>
                <a:spcPts val="0"/>
              </a:spcBef>
              <a:buClr>
                <a:schemeClr val="dk1"/>
              </a:buClr>
              <a:buSzPts val="4400"/>
              <a:buFont typeface="Calibri"/>
              <a:buNone/>
            </a:pPr>
            <a:endParaRPr lang="he-IL" dirty="0"/>
          </a:p>
        </p:txBody>
      </p:sp>
      <p:sp>
        <p:nvSpPr>
          <p:cNvPr id="10" name="Content Placeholder 1">
            <a:extLst>
              <a:ext uri="{FF2B5EF4-FFF2-40B4-BE49-F238E27FC236}">
                <a16:creationId xmlns:a16="http://schemas.microsoft.com/office/drawing/2014/main" id="{C8039397-2094-4A4E-A909-BF791B7B4B76}"/>
              </a:ext>
            </a:extLst>
          </p:cNvPr>
          <p:cNvSpPr txBox="1">
            <a:spLocks/>
          </p:cNvSpPr>
          <p:nvPr/>
        </p:nvSpPr>
        <p:spPr>
          <a:xfrm>
            <a:off x="5208815" y="7346464"/>
            <a:ext cx="5181600" cy="4351338"/>
          </a:xfrm>
          <a:prstGeom prst="rect">
            <a:avLst/>
          </a:prstGeom>
        </p:spPr>
        <p:txBody>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Arial" panose="020B0604020202020204" pitchFamily="34" charset="0"/>
                <a:ea typeface="+mn-ea"/>
                <a:cs typeface="Arial" panose="020B060402020202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endParaRPr lang="x-none" dirty="0"/>
          </a:p>
        </p:txBody>
      </p:sp>
      <p:grpSp>
        <p:nvGrpSpPr>
          <p:cNvPr id="7" name="Group 6">
            <a:extLst>
              <a:ext uri="{FF2B5EF4-FFF2-40B4-BE49-F238E27FC236}">
                <a16:creationId xmlns:a16="http://schemas.microsoft.com/office/drawing/2014/main" id="{1B02D369-8750-154D-B756-CF02B165E757}"/>
              </a:ext>
            </a:extLst>
          </p:cNvPr>
          <p:cNvGrpSpPr/>
          <p:nvPr/>
        </p:nvGrpSpPr>
        <p:grpSpPr>
          <a:xfrm rot="10800000" flipH="1">
            <a:off x="309324" y="6290751"/>
            <a:ext cx="1430425" cy="403293"/>
            <a:chOff x="358720" y="6187719"/>
            <a:chExt cx="1795869" cy="506326"/>
          </a:xfrm>
        </p:grpSpPr>
        <p:cxnSp>
          <p:nvCxnSpPr>
            <p:cNvPr id="8" name="Straight Connector 7">
              <a:extLst>
                <a:ext uri="{FF2B5EF4-FFF2-40B4-BE49-F238E27FC236}">
                  <a16:creationId xmlns:a16="http://schemas.microsoft.com/office/drawing/2014/main" id="{E162E36D-509B-E541-9096-816A77F41542}"/>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C956ED9-AF53-FF4D-9E7F-10DF715EECD8}"/>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2" name="Rectangle 11">
              <a:extLst>
                <a:ext uri="{FF2B5EF4-FFF2-40B4-BE49-F238E27FC236}">
                  <a16:creationId xmlns:a16="http://schemas.microsoft.com/office/drawing/2014/main" id="{3BEBBA14-F272-0147-9EE1-4F9DDD5B62E4}"/>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3" name="Google Shape;280;p9">
            <a:extLst>
              <a:ext uri="{FF2B5EF4-FFF2-40B4-BE49-F238E27FC236}">
                <a16:creationId xmlns:a16="http://schemas.microsoft.com/office/drawing/2014/main" id="{14004EFD-CAC5-8942-8574-4A2493580D44}"/>
              </a:ext>
            </a:extLst>
          </p:cNvPr>
          <p:cNvPicPr preferRelativeResize="0"/>
          <p:nvPr/>
        </p:nvPicPr>
        <p:blipFill rotWithShape="1">
          <a:blip r:embed="rId5">
            <a:alphaModFix/>
          </a:blip>
          <a:srcRect/>
          <a:stretch/>
        </p:blipFill>
        <p:spPr>
          <a:xfrm>
            <a:off x="1010603" y="0"/>
            <a:ext cx="1017545" cy="1070700"/>
          </a:xfrm>
          <a:prstGeom prst="rect">
            <a:avLst/>
          </a:prstGeom>
          <a:noFill/>
          <a:ln>
            <a:noFill/>
          </a:ln>
        </p:spPr>
      </p:pic>
      <p:sp>
        <p:nvSpPr>
          <p:cNvPr id="15" name="Text Placeholder 5">
            <a:extLst>
              <a:ext uri="{FF2B5EF4-FFF2-40B4-BE49-F238E27FC236}">
                <a16:creationId xmlns:a16="http://schemas.microsoft.com/office/drawing/2014/main" id="{BD35AE1D-E3B4-48E6-8702-5C25BDB1FF1A}"/>
              </a:ext>
            </a:extLst>
          </p:cNvPr>
          <p:cNvSpPr txBox="1">
            <a:spLocks/>
          </p:cNvSpPr>
          <p:nvPr/>
        </p:nvSpPr>
        <p:spPr>
          <a:xfrm>
            <a:off x="0" y="1269748"/>
            <a:ext cx="11829865" cy="590748"/>
          </a:xfrm>
          <a:prstGeom prst="rect">
            <a:avLst/>
          </a:prstGeom>
        </p:spPr>
        <p:txBody>
          <a:bodyPr vert="horz" lIns="91440" tIns="45720" rIns="91440" bIns="45720" rtlCol="0" anchor="t">
            <a:noAutofit/>
          </a:bodyPr>
          <a:lstStyle>
            <a:lvl1pPr marL="457200" indent="-457200" algn="r" defTabSz="914400" rtl="1" eaLnBrk="1" latinLnBrk="0" hangingPunct="1">
              <a:lnSpc>
                <a:spcPts val="4160"/>
              </a:lnSpc>
              <a:spcBef>
                <a:spcPts val="10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1pPr>
            <a:lvl2pPr marL="9144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2pPr>
            <a:lvl3pPr marL="13716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3pPr>
            <a:lvl4pPr marL="18288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4pPr>
            <a:lvl5pPr marL="22860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e-IL" sz="3200" dirty="0"/>
              <a:t>בקבוק מים        קופסת גבינה      חבילת שימורים       קמח        חלב</a:t>
            </a:r>
          </a:p>
          <a:p>
            <a:pPr marL="0" indent="0">
              <a:buFont typeface="Arial" panose="020B0604020202020204" pitchFamily="34" charset="0"/>
              <a:buNone/>
            </a:pPr>
            <a:r>
              <a:rPr lang="he-IL" sz="3200" dirty="0">
                <a:solidFill>
                  <a:srgbClr val="FF0000"/>
                </a:solidFill>
              </a:rPr>
              <a:t>500 מיליליטר        250 גרם         750 גרם           1 קילוגרם     1 ליטר</a:t>
            </a:r>
          </a:p>
        </p:txBody>
      </p:sp>
      <p:pic>
        <p:nvPicPr>
          <p:cNvPr id="18" name="Picture 6" descr="שק קמח | וקטורים לשימוש ציבורי">
            <a:extLst>
              <a:ext uri="{FF2B5EF4-FFF2-40B4-BE49-F238E27FC236}">
                <a16:creationId xmlns:a16="http://schemas.microsoft.com/office/drawing/2014/main" id="{F970FA3B-8AF7-431B-B6B3-93CF60B9C5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1023" y="3069078"/>
            <a:ext cx="1933575"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יכול | וקטורים לשימוש ציבורי">
            <a:extLst>
              <a:ext uri="{FF2B5EF4-FFF2-40B4-BE49-F238E27FC236}">
                <a16:creationId xmlns:a16="http://schemas.microsoft.com/office/drawing/2014/main" id="{2763909F-1CD4-458A-AEC4-CE63A1E0C5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0997" y="3259579"/>
            <a:ext cx="2105025" cy="21717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קרטון חלב">
            <a:extLst>
              <a:ext uri="{FF2B5EF4-FFF2-40B4-BE49-F238E27FC236}">
                <a16:creationId xmlns:a16="http://schemas.microsoft.com/office/drawing/2014/main" id="{DB24E4D4-D0BE-4A6C-8BA6-117E91B0D3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0822" t="11328" r="36234" b="19434"/>
          <a:stretch>
            <a:fillRect/>
          </a:stretch>
        </p:blipFill>
        <p:spPr bwMode="auto">
          <a:xfrm>
            <a:off x="-345671" y="2943363"/>
            <a:ext cx="2249992" cy="248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4" descr="Plastic water bottle | Free SVG"/>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84440" y="3259579"/>
            <a:ext cx="1845425" cy="2173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58155" y="3822148"/>
            <a:ext cx="1469714" cy="1679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728637" y="4364639"/>
            <a:ext cx="928749"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400" dirty="0">
                <a:solidFill>
                  <a:schemeClr val="accent1"/>
                </a:solidFill>
              </a:rPr>
              <a:t>גבינה לבנה</a:t>
            </a:r>
          </a:p>
        </p:txBody>
      </p:sp>
      <p:sp>
        <p:nvSpPr>
          <p:cNvPr id="21" name="TextBox 20"/>
          <p:cNvSpPr txBox="1"/>
          <p:nvPr/>
        </p:nvSpPr>
        <p:spPr>
          <a:xfrm>
            <a:off x="2482408" y="3586358"/>
            <a:ext cx="1390804"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400" dirty="0">
                <a:solidFill>
                  <a:schemeClr val="accent1"/>
                </a:solidFill>
              </a:rPr>
              <a:t>קמח</a:t>
            </a:r>
          </a:p>
        </p:txBody>
      </p:sp>
      <p:pic>
        <p:nvPicPr>
          <p:cNvPr id="22"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68350" y="76111"/>
            <a:ext cx="1540938" cy="549601"/>
          </a:xfrm>
          <a:prstGeom prst="rect">
            <a:avLst/>
          </a:prstGeom>
        </p:spPr>
      </p:pic>
    </p:spTree>
    <p:extLst>
      <p:ext uri="{BB962C8B-B14F-4D97-AF65-F5344CB8AC3E}">
        <p14:creationId xmlns:p14="http://schemas.microsoft.com/office/powerpoint/2010/main" val="304660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8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5" name="Text Placeholder 4">
            <a:extLst>
              <a:ext uri="{FF2B5EF4-FFF2-40B4-BE49-F238E27FC236}">
                <a16:creationId xmlns:a16="http://schemas.microsoft.com/office/drawing/2014/main" id="{048924B5-8AE3-A542-95AD-3453FE30B46D}"/>
              </a:ext>
            </a:extLst>
          </p:cNvPr>
          <p:cNvSpPr>
            <a:spLocks noGrp="1"/>
          </p:cNvSpPr>
          <p:nvPr>
            <p:ph type="body" sz="quarter" idx="11"/>
          </p:nvPr>
        </p:nvSpPr>
        <p:spPr/>
        <p:txBody>
          <a:bodyPr>
            <a:normAutofit lnSpcReduction="10000"/>
          </a:bodyPr>
          <a:lstStyle/>
          <a:p>
            <a:r>
              <a:rPr lang="he-IL" dirty="0"/>
              <a:t>ממיינים לשתי קבוצות</a:t>
            </a:r>
          </a:p>
        </p:txBody>
      </p:sp>
      <p:sp>
        <p:nvSpPr>
          <p:cNvPr id="6" name="Text Placeholder 5">
            <a:extLst>
              <a:ext uri="{FF2B5EF4-FFF2-40B4-BE49-F238E27FC236}">
                <a16:creationId xmlns:a16="http://schemas.microsoft.com/office/drawing/2014/main" id="{5B824CF1-6250-F64C-B469-7393A99DD648}"/>
              </a:ext>
            </a:extLst>
          </p:cNvPr>
          <p:cNvSpPr>
            <a:spLocks noGrp="1"/>
          </p:cNvSpPr>
          <p:nvPr>
            <p:ph type="body" sz="quarter" idx="12"/>
          </p:nvPr>
        </p:nvSpPr>
        <p:spPr>
          <a:xfrm>
            <a:off x="6723976" y="3291822"/>
            <a:ext cx="5082624" cy="4618236"/>
          </a:xfrm>
        </p:spPr>
        <p:txBody>
          <a:bodyPr/>
          <a:lstStyle/>
          <a:p>
            <a:pPr marL="0" indent="0">
              <a:buNone/>
            </a:pPr>
            <a:r>
              <a:rPr lang="he-IL" dirty="0">
                <a:solidFill>
                  <a:schemeClr val="accent3">
                    <a:lumMod val="75000"/>
                  </a:schemeClr>
                </a:solidFill>
              </a:rPr>
              <a:t>בקבוק מים – 500 מילי ליטר</a:t>
            </a:r>
          </a:p>
          <a:p>
            <a:pPr marL="0" indent="0">
              <a:buNone/>
            </a:pPr>
            <a:r>
              <a:rPr lang="he-IL" dirty="0">
                <a:solidFill>
                  <a:schemeClr val="accent3">
                    <a:lumMod val="75000"/>
                  </a:schemeClr>
                </a:solidFill>
              </a:rPr>
              <a:t>חלב – 1 ליטר</a:t>
            </a:r>
          </a:p>
          <a:p>
            <a:pPr marL="0" indent="0">
              <a:buNone/>
            </a:pPr>
            <a:endParaRPr lang="he-IL" dirty="0">
              <a:solidFill>
                <a:schemeClr val="accent3">
                  <a:lumMod val="75000"/>
                </a:schemeClr>
              </a:solidFill>
            </a:endParaRPr>
          </a:p>
        </p:txBody>
      </p:sp>
      <p:sp>
        <p:nvSpPr>
          <p:cNvPr id="9" name="Google Shape;318;p14">
            <a:extLst>
              <a:ext uri="{FF2B5EF4-FFF2-40B4-BE49-F238E27FC236}">
                <a16:creationId xmlns:a16="http://schemas.microsoft.com/office/drawing/2014/main" id="{3BEDED28-1D25-BF46-953C-41CCDB742F49}"/>
              </a:ext>
            </a:extLst>
          </p:cNvPr>
          <p:cNvSpPr txBox="1">
            <a:spLocks/>
          </p:cNvSpPr>
          <p:nvPr/>
        </p:nvSpPr>
        <p:spPr>
          <a:xfrm>
            <a:off x="-125185" y="5885964"/>
            <a:ext cx="10515600" cy="1325563"/>
          </a:xfrm>
          <a:prstGeom prst="rect">
            <a:avLst/>
          </a:prstGeom>
          <a:noFill/>
          <a:ln>
            <a:noFill/>
          </a:ln>
        </p:spPr>
        <p:txBody>
          <a:bodyPr spcFirstLastPara="1" wrap="square" lIns="91425" tIns="45700" rIns="91425" bIns="45700" anchor="ctr" anchorCtr="0">
            <a:normAutofit/>
          </a:bodyPr>
          <a:lst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mn-cs"/>
              </a:defRPr>
            </a:lvl1pPr>
          </a:lstStyle>
          <a:p>
            <a:pPr>
              <a:spcBef>
                <a:spcPts val="0"/>
              </a:spcBef>
              <a:buClr>
                <a:schemeClr val="dk1"/>
              </a:buClr>
              <a:buSzPts val="4400"/>
              <a:buFont typeface="Calibri"/>
              <a:buNone/>
            </a:pPr>
            <a:endParaRPr lang="he-IL" dirty="0"/>
          </a:p>
        </p:txBody>
      </p:sp>
      <p:sp>
        <p:nvSpPr>
          <p:cNvPr id="10" name="Content Placeholder 1">
            <a:extLst>
              <a:ext uri="{FF2B5EF4-FFF2-40B4-BE49-F238E27FC236}">
                <a16:creationId xmlns:a16="http://schemas.microsoft.com/office/drawing/2014/main" id="{C8039397-2094-4A4E-A909-BF791B7B4B76}"/>
              </a:ext>
            </a:extLst>
          </p:cNvPr>
          <p:cNvSpPr txBox="1">
            <a:spLocks/>
          </p:cNvSpPr>
          <p:nvPr/>
        </p:nvSpPr>
        <p:spPr>
          <a:xfrm>
            <a:off x="5208815" y="7346464"/>
            <a:ext cx="5181600" cy="4351338"/>
          </a:xfrm>
          <a:prstGeom prst="rect">
            <a:avLst/>
          </a:prstGeom>
        </p:spPr>
        <p:txBody>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Arial" panose="020B0604020202020204" pitchFamily="34" charset="0"/>
                <a:ea typeface="+mn-ea"/>
                <a:cs typeface="Arial" panose="020B060402020202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endParaRPr lang="x-none" dirty="0"/>
          </a:p>
        </p:txBody>
      </p:sp>
      <p:grpSp>
        <p:nvGrpSpPr>
          <p:cNvPr id="7" name="Group 6">
            <a:extLst>
              <a:ext uri="{FF2B5EF4-FFF2-40B4-BE49-F238E27FC236}">
                <a16:creationId xmlns:a16="http://schemas.microsoft.com/office/drawing/2014/main" id="{1B02D369-8750-154D-B756-CF02B165E757}"/>
              </a:ext>
            </a:extLst>
          </p:cNvPr>
          <p:cNvGrpSpPr/>
          <p:nvPr/>
        </p:nvGrpSpPr>
        <p:grpSpPr>
          <a:xfrm rot="10800000" flipH="1">
            <a:off x="309324" y="6290751"/>
            <a:ext cx="1430425" cy="403293"/>
            <a:chOff x="358720" y="6187719"/>
            <a:chExt cx="1795869" cy="506326"/>
          </a:xfrm>
        </p:grpSpPr>
        <p:cxnSp>
          <p:nvCxnSpPr>
            <p:cNvPr id="8" name="Straight Connector 7">
              <a:extLst>
                <a:ext uri="{FF2B5EF4-FFF2-40B4-BE49-F238E27FC236}">
                  <a16:creationId xmlns:a16="http://schemas.microsoft.com/office/drawing/2014/main" id="{E162E36D-509B-E541-9096-816A77F41542}"/>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C956ED9-AF53-FF4D-9E7F-10DF715EECD8}"/>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2" name="Rectangle 11">
              <a:extLst>
                <a:ext uri="{FF2B5EF4-FFF2-40B4-BE49-F238E27FC236}">
                  <a16:creationId xmlns:a16="http://schemas.microsoft.com/office/drawing/2014/main" id="{3BEBBA14-F272-0147-9EE1-4F9DDD5B62E4}"/>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3" name="Google Shape;280;p9">
            <a:extLst>
              <a:ext uri="{FF2B5EF4-FFF2-40B4-BE49-F238E27FC236}">
                <a16:creationId xmlns:a16="http://schemas.microsoft.com/office/drawing/2014/main" id="{14004EFD-CAC5-8942-8574-4A2493580D44}"/>
              </a:ext>
            </a:extLst>
          </p:cNvPr>
          <p:cNvPicPr preferRelativeResize="0"/>
          <p:nvPr/>
        </p:nvPicPr>
        <p:blipFill rotWithShape="1">
          <a:blip r:embed="rId3">
            <a:alphaModFix/>
          </a:blip>
          <a:srcRect/>
          <a:stretch/>
        </p:blipFill>
        <p:spPr>
          <a:xfrm>
            <a:off x="1010603" y="0"/>
            <a:ext cx="1017545" cy="1070700"/>
          </a:xfrm>
          <a:prstGeom prst="rect">
            <a:avLst/>
          </a:prstGeom>
          <a:noFill/>
          <a:ln>
            <a:noFill/>
          </a:ln>
        </p:spPr>
      </p:pic>
      <p:sp>
        <p:nvSpPr>
          <p:cNvPr id="2" name="מלבן 1">
            <a:extLst>
              <a:ext uri="{FF2B5EF4-FFF2-40B4-BE49-F238E27FC236}">
                <a16:creationId xmlns:a16="http://schemas.microsoft.com/office/drawing/2014/main" id="{0CD041CE-31E9-4F7A-86DE-1D02D83B580E}"/>
              </a:ext>
            </a:extLst>
          </p:cNvPr>
          <p:cNvSpPr/>
          <p:nvPr/>
        </p:nvSpPr>
        <p:spPr>
          <a:xfrm>
            <a:off x="0" y="3143864"/>
            <a:ext cx="6096000" cy="1569660"/>
          </a:xfrm>
          <a:prstGeom prst="rect">
            <a:avLst/>
          </a:prstGeom>
        </p:spPr>
        <p:txBody>
          <a:bodyPr>
            <a:spAutoFit/>
          </a:bodyPr>
          <a:lstStyle/>
          <a:p>
            <a:pPr algn="r"/>
            <a:r>
              <a:rPr lang="he-IL" sz="3200" dirty="0">
                <a:solidFill>
                  <a:srgbClr val="00B050"/>
                </a:solidFill>
              </a:rPr>
              <a:t>קופסת גבינה – 250 גרם</a:t>
            </a:r>
          </a:p>
          <a:p>
            <a:pPr algn="r"/>
            <a:r>
              <a:rPr lang="he-IL" sz="3200" dirty="0">
                <a:solidFill>
                  <a:srgbClr val="00B050"/>
                </a:solidFill>
              </a:rPr>
              <a:t>חבילת שימורים – 750 גרם</a:t>
            </a:r>
          </a:p>
          <a:p>
            <a:pPr algn="r"/>
            <a:r>
              <a:rPr lang="he-IL" sz="3200" dirty="0">
                <a:solidFill>
                  <a:srgbClr val="00B050"/>
                </a:solidFill>
              </a:rPr>
              <a:t>קמח – 1 קילוגרם</a:t>
            </a:r>
          </a:p>
        </p:txBody>
      </p:sp>
      <p:pic>
        <p:nvPicPr>
          <p:cNvPr id="17" name="Picture 6" descr="שק קמח | וקטורים לשימוש ציבורי">
            <a:extLst>
              <a:ext uri="{FF2B5EF4-FFF2-40B4-BE49-F238E27FC236}">
                <a16:creationId xmlns:a16="http://schemas.microsoft.com/office/drawing/2014/main" id="{E22A51A8-08E7-455B-986E-AB1D6084F5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8787" y="4866229"/>
            <a:ext cx="1284843" cy="15696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יכול | וקטורים לשימוש ציבורי">
            <a:extLst>
              <a:ext uri="{FF2B5EF4-FFF2-40B4-BE49-F238E27FC236}">
                <a16:creationId xmlns:a16="http://schemas.microsoft.com/office/drawing/2014/main" id="{2CE77A5E-290C-4698-842B-FF4E2FD288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2802" y="4866228"/>
            <a:ext cx="1521471" cy="15696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קרטון חלב">
            <a:extLst>
              <a:ext uri="{FF2B5EF4-FFF2-40B4-BE49-F238E27FC236}">
                <a16:creationId xmlns:a16="http://schemas.microsoft.com/office/drawing/2014/main" id="{9AA85DBD-258D-42AB-AB8A-E36D9F6617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822" t="11328" r="36234" b="19434"/>
          <a:stretch>
            <a:fillRect/>
          </a:stretch>
        </p:blipFill>
        <p:spPr bwMode="auto">
          <a:xfrm>
            <a:off x="8188725" y="5080652"/>
            <a:ext cx="1318895" cy="145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1594" y="4633842"/>
            <a:ext cx="1845425" cy="2060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0828" y="4812724"/>
            <a:ext cx="1469714" cy="1679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3580042" y="5459754"/>
            <a:ext cx="928749"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400" dirty="0">
                <a:solidFill>
                  <a:schemeClr val="accent1"/>
                </a:solidFill>
              </a:rPr>
              <a:t>גבינה לבנה</a:t>
            </a:r>
          </a:p>
        </p:txBody>
      </p:sp>
      <p:sp>
        <p:nvSpPr>
          <p:cNvPr id="23" name="TextBox 22"/>
          <p:cNvSpPr txBox="1"/>
          <p:nvPr/>
        </p:nvSpPr>
        <p:spPr>
          <a:xfrm>
            <a:off x="1739749" y="5133574"/>
            <a:ext cx="1137563"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400" dirty="0">
                <a:solidFill>
                  <a:schemeClr val="accent1"/>
                </a:solidFill>
              </a:rPr>
              <a:t>קמח</a:t>
            </a:r>
          </a:p>
        </p:txBody>
      </p:sp>
      <p:sp>
        <p:nvSpPr>
          <p:cNvPr id="24" name="TextBox 23"/>
          <p:cNvSpPr txBox="1"/>
          <p:nvPr/>
        </p:nvSpPr>
        <p:spPr>
          <a:xfrm>
            <a:off x="9144548" y="1170536"/>
            <a:ext cx="1875164"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a:solidFill>
                  <a:schemeClr val="tx1"/>
                </a:solidFill>
              </a:rPr>
              <a:t>קבוצה 1:</a:t>
            </a:r>
          </a:p>
          <a:p>
            <a:pPr algn="ctr"/>
            <a:r>
              <a:rPr lang="he-IL" sz="3200" b="1" dirty="0">
                <a:solidFill>
                  <a:schemeClr val="tx1"/>
                </a:solidFill>
              </a:rPr>
              <a:t>ליטר</a:t>
            </a:r>
          </a:p>
          <a:p>
            <a:pPr algn="ctr"/>
            <a:r>
              <a:rPr lang="he-IL" sz="3200" b="1" dirty="0">
                <a:solidFill>
                  <a:schemeClr val="tx1"/>
                </a:solidFill>
              </a:rPr>
              <a:t>מיליליטר</a:t>
            </a:r>
          </a:p>
        </p:txBody>
      </p:sp>
      <p:sp>
        <p:nvSpPr>
          <p:cNvPr id="25" name="TextBox 24"/>
          <p:cNvSpPr txBox="1"/>
          <p:nvPr/>
        </p:nvSpPr>
        <p:spPr>
          <a:xfrm>
            <a:off x="2971250" y="1322936"/>
            <a:ext cx="1875164"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a:solidFill>
                  <a:schemeClr val="tx1"/>
                </a:solidFill>
              </a:rPr>
              <a:t>קבוצה 2:</a:t>
            </a:r>
          </a:p>
          <a:p>
            <a:pPr algn="ctr"/>
            <a:r>
              <a:rPr lang="he-IL" sz="3200" b="1" dirty="0">
                <a:solidFill>
                  <a:schemeClr val="tx1"/>
                </a:solidFill>
              </a:rPr>
              <a:t>קילוגרם</a:t>
            </a:r>
          </a:p>
          <a:p>
            <a:pPr algn="ctr"/>
            <a:r>
              <a:rPr lang="he-IL" sz="3200" b="1" dirty="0">
                <a:solidFill>
                  <a:schemeClr val="tx1"/>
                </a:solidFill>
              </a:rPr>
              <a:t>גרם</a:t>
            </a:r>
          </a:p>
        </p:txBody>
      </p:sp>
    </p:spTree>
    <p:extLst>
      <p:ext uri="{BB962C8B-B14F-4D97-AF65-F5344CB8AC3E}">
        <p14:creationId xmlns:p14="http://schemas.microsoft.com/office/powerpoint/2010/main" val="252926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982CF4-E766-CF4F-AA30-377121B82E15}"/>
              </a:ext>
            </a:extLst>
          </p:cNvPr>
          <p:cNvSpPr>
            <a:spLocks noGrp="1"/>
          </p:cNvSpPr>
          <p:nvPr>
            <p:ph type="body" sz="quarter" idx="11"/>
          </p:nvPr>
        </p:nvSpPr>
        <p:spPr/>
        <p:txBody>
          <a:bodyPr>
            <a:normAutofit lnSpcReduction="10000"/>
          </a:bodyPr>
          <a:lstStyle/>
          <a:p>
            <a:pPr algn="ctr"/>
            <a:r>
              <a:rPr lang="he-IL" dirty="0"/>
              <a:t>מאפייני גופים</a:t>
            </a:r>
            <a:endParaRPr lang="x-none" dirty="0"/>
          </a:p>
        </p:txBody>
      </p:sp>
      <p:pic>
        <p:nvPicPr>
          <p:cNvPr id="327" name="Google Shape;327;p15"/>
          <p:cNvPicPr preferRelativeResize="0"/>
          <p:nvPr/>
        </p:nvPicPr>
        <p:blipFill rotWithShape="1">
          <a:blip r:embed="rId3">
            <a:alphaModFix/>
          </a:blip>
          <a:srcRect/>
          <a:stretch/>
        </p:blipFill>
        <p:spPr>
          <a:xfrm>
            <a:off x="10833322" y="5810250"/>
            <a:ext cx="2082800" cy="2095500"/>
          </a:xfrm>
          <a:prstGeom prst="rect">
            <a:avLst/>
          </a:prstGeom>
          <a:noFill/>
          <a:ln>
            <a:noFill/>
          </a:ln>
        </p:spPr>
      </p:pic>
      <p:grpSp>
        <p:nvGrpSpPr>
          <p:cNvPr id="5" name="Group 4">
            <a:extLst>
              <a:ext uri="{FF2B5EF4-FFF2-40B4-BE49-F238E27FC236}">
                <a16:creationId xmlns:a16="http://schemas.microsoft.com/office/drawing/2014/main" id="{DA7F1574-4D2D-F74F-964C-EC15A20C1FA1}"/>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7244A4A8-8759-144A-BB13-F7B3AD408A2A}"/>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B8C188B-5DE4-414F-8598-5A1141A74A38}"/>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41468D2C-7B77-EC49-AA15-25C5839312BD}"/>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14AD159C-2C14-DE4E-8258-4FFE9A1A8E15}"/>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pic>
        <p:nvPicPr>
          <p:cNvPr id="2050" name="Picture 2" descr="Collection of a small rock isolated on white background Premium Photo">
            <a:extLst>
              <a:ext uri="{FF2B5EF4-FFF2-40B4-BE49-F238E27FC236}">
                <a16:creationId xmlns:a16="http://schemas.microsoft.com/office/drawing/2014/main" id="{9029E04C-ED30-4BFF-9B15-28D35A372C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214" t="32633" r="14217" b="33920"/>
          <a:stretch/>
        </p:blipFill>
        <p:spPr bwMode="auto">
          <a:xfrm>
            <a:off x="8072870" y="2196234"/>
            <a:ext cx="2760452" cy="23003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ater drop and splash design concept">
            <a:extLst>
              <a:ext uri="{FF2B5EF4-FFF2-40B4-BE49-F238E27FC236}">
                <a16:creationId xmlns:a16="http://schemas.microsoft.com/office/drawing/2014/main" id="{3EB2D8E9-2064-41E9-958D-B38BA7CE86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3182" y="1976949"/>
            <a:ext cx="2760451" cy="27604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d helium balloon. Birthday baloon flying for party.">
            <a:extLst>
              <a:ext uri="{FF2B5EF4-FFF2-40B4-BE49-F238E27FC236}">
                <a16:creationId xmlns:a16="http://schemas.microsoft.com/office/drawing/2014/main" id="{07AB5671-F92F-4176-9633-DB05875ED5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2448" y="2315774"/>
            <a:ext cx="2082800" cy="2215344"/>
          </a:xfrm>
          <a:prstGeom prst="rect">
            <a:avLst/>
          </a:prstGeom>
          <a:noFill/>
          <a:extLst>
            <a:ext uri="{909E8E84-426E-40DD-AFC4-6F175D3DCCD1}">
              <a14:hiddenFill xmlns:a14="http://schemas.microsoft.com/office/drawing/2010/main">
                <a:solidFill>
                  <a:srgbClr val="FFFFFF"/>
                </a:solidFill>
              </a14:hiddenFill>
            </a:ext>
          </a:extLst>
        </p:spPr>
      </p:pic>
      <p:sp>
        <p:nvSpPr>
          <p:cNvPr id="4" name="תיבת טקסט 3">
            <a:extLst>
              <a:ext uri="{FF2B5EF4-FFF2-40B4-BE49-F238E27FC236}">
                <a16:creationId xmlns:a16="http://schemas.microsoft.com/office/drawing/2014/main" id="{3F8AA6BD-328D-4D72-98B3-948505A70A5A}"/>
              </a:ext>
            </a:extLst>
          </p:cNvPr>
          <p:cNvSpPr txBox="1"/>
          <p:nvPr/>
        </p:nvSpPr>
        <p:spPr>
          <a:xfrm>
            <a:off x="8232076" y="4531118"/>
            <a:ext cx="2292151" cy="584775"/>
          </a:xfrm>
          <a:prstGeom prst="rect">
            <a:avLst/>
          </a:prstGeom>
          <a:noFill/>
        </p:spPr>
        <p:txBody>
          <a:bodyPr wrap="square" rtlCol="1">
            <a:spAutoFit/>
          </a:bodyPr>
          <a:lstStyle/>
          <a:p>
            <a:pPr algn="ctr"/>
            <a:r>
              <a:rPr lang="he-IL" sz="3200" dirty="0"/>
              <a:t>אבן - מוצק</a:t>
            </a:r>
          </a:p>
        </p:txBody>
      </p:sp>
      <p:sp>
        <p:nvSpPr>
          <p:cNvPr id="14" name="תיבת טקסט 13">
            <a:extLst>
              <a:ext uri="{FF2B5EF4-FFF2-40B4-BE49-F238E27FC236}">
                <a16:creationId xmlns:a16="http://schemas.microsoft.com/office/drawing/2014/main" id="{0AC03E18-5E98-469E-B68E-F9E2247ABD9B}"/>
              </a:ext>
            </a:extLst>
          </p:cNvPr>
          <p:cNvSpPr txBox="1"/>
          <p:nvPr/>
        </p:nvSpPr>
        <p:spPr>
          <a:xfrm>
            <a:off x="1010603" y="4539119"/>
            <a:ext cx="2760451" cy="584775"/>
          </a:xfrm>
          <a:prstGeom prst="rect">
            <a:avLst/>
          </a:prstGeom>
          <a:noFill/>
        </p:spPr>
        <p:txBody>
          <a:bodyPr wrap="square" rtlCol="1">
            <a:spAutoFit/>
          </a:bodyPr>
          <a:lstStyle/>
          <a:p>
            <a:pPr algn="ctr"/>
            <a:r>
              <a:rPr lang="he-IL" sz="3200" dirty="0"/>
              <a:t>בלון – מלא בגז</a:t>
            </a:r>
          </a:p>
        </p:txBody>
      </p:sp>
      <p:sp>
        <p:nvSpPr>
          <p:cNvPr id="15" name="תיבת טקסט 14">
            <a:extLst>
              <a:ext uri="{FF2B5EF4-FFF2-40B4-BE49-F238E27FC236}">
                <a16:creationId xmlns:a16="http://schemas.microsoft.com/office/drawing/2014/main" id="{1B7D2279-ED73-45C6-BCCA-B3950AB77186}"/>
              </a:ext>
            </a:extLst>
          </p:cNvPr>
          <p:cNvSpPr txBox="1"/>
          <p:nvPr/>
        </p:nvSpPr>
        <p:spPr>
          <a:xfrm>
            <a:off x="4652348" y="4749548"/>
            <a:ext cx="2292151" cy="584775"/>
          </a:xfrm>
          <a:prstGeom prst="rect">
            <a:avLst/>
          </a:prstGeom>
          <a:noFill/>
        </p:spPr>
        <p:txBody>
          <a:bodyPr wrap="square" rtlCol="1">
            <a:spAutoFit/>
          </a:bodyPr>
          <a:lstStyle/>
          <a:p>
            <a:pPr algn="ctr"/>
            <a:r>
              <a:rPr lang="he-IL" sz="3200" dirty="0"/>
              <a:t>מים - נוזל</a:t>
            </a:r>
          </a:p>
        </p:txBody>
      </p:sp>
    </p:spTree>
    <p:extLst>
      <p:ext uri="{BB962C8B-B14F-4D97-AF65-F5344CB8AC3E}">
        <p14:creationId xmlns:p14="http://schemas.microsoft.com/office/powerpoint/2010/main" val="421690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982CF4-E766-CF4F-AA30-377121B82E15}"/>
              </a:ext>
            </a:extLst>
          </p:cNvPr>
          <p:cNvSpPr>
            <a:spLocks noGrp="1"/>
          </p:cNvSpPr>
          <p:nvPr>
            <p:ph type="body" sz="quarter" idx="11"/>
          </p:nvPr>
        </p:nvSpPr>
        <p:spPr/>
        <p:txBody>
          <a:bodyPr>
            <a:normAutofit lnSpcReduction="10000"/>
          </a:bodyPr>
          <a:lstStyle/>
          <a:p>
            <a:pPr algn="ctr"/>
            <a:r>
              <a:rPr lang="he-IL" dirty="0"/>
              <a:t>מאפייני גופים</a:t>
            </a:r>
            <a:endParaRPr lang="x-none" dirty="0"/>
          </a:p>
        </p:txBody>
      </p:sp>
      <p:pic>
        <p:nvPicPr>
          <p:cNvPr id="327" name="Google Shape;327;p15"/>
          <p:cNvPicPr preferRelativeResize="0"/>
          <p:nvPr/>
        </p:nvPicPr>
        <p:blipFill rotWithShape="1">
          <a:blip r:embed="rId3">
            <a:alphaModFix/>
          </a:blip>
          <a:srcRect/>
          <a:stretch/>
        </p:blipFill>
        <p:spPr>
          <a:xfrm>
            <a:off x="10833322" y="5810250"/>
            <a:ext cx="2082800" cy="2095500"/>
          </a:xfrm>
          <a:prstGeom prst="rect">
            <a:avLst/>
          </a:prstGeom>
          <a:noFill/>
          <a:ln>
            <a:noFill/>
          </a:ln>
        </p:spPr>
      </p:pic>
      <p:grpSp>
        <p:nvGrpSpPr>
          <p:cNvPr id="5" name="Group 4">
            <a:extLst>
              <a:ext uri="{FF2B5EF4-FFF2-40B4-BE49-F238E27FC236}">
                <a16:creationId xmlns:a16="http://schemas.microsoft.com/office/drawing/2014/main" id="{DA7F1574-4D2D-F74F-964C-EC15A20C1FA1}"/>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7244A4A8-8759-144A-BB13-F7B3AD408A2A}"/>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B8C188B-5DE4-414F-8598-5A1141A74A38}"/>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41468D2C-7B77-EC49-AA15-25C5839312BD}"/>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14AD159C-2C14-DE4E-8258-4FFE9A1A8E15}"/>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pic>
        <p:nvPicPr>
          <p:cNvPr id="2050" name="Picture 2" descr="Collection of a small rock isolated on white background Premium Photo">
            <a:extLst>
              <a:ext uri="{FF2B5EF4-FFF2-40B4-BE49-F238E27FC236}">
                <a16:creationId xmlns:a16="http://schemas.microsoft.com/office/drawing/2014/main" id="{9029E04C-ED30-4BFF-9B15-28D35A372C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214" t="32633" r="14217" b="33920"/>
          <a:stretch/>
        </p:blipFill>
        <p:spPr bwMode="auto">
          <a:xfrm>
            <a:off x="0" y="3114568"/>
            <a:ext cx="1766190" cy="14718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ater drop and splash design concept">
            <a:extLst>
              <a:ext uri="{FF2B5EF4-FFF2-40B4-BE49-F238E27FC236}">
                <a16:creationId xmlns:a16="http://schemas.microsoft.com/office/drawing/2014/main" id="{3EB2D8E9-2064-41E9-958D-B38BA7CE86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6" y="4995290"/>
            <a:ext cx="1642312" cy="16423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d helium balloon. Birthday baloon flying for party.">
            <a:extLst>
              <a:ext uri="{FF2B5EF4-FFF2-40B4-BE49-F238E27FC236}">
                <a16:creationId xmlns:a16="http://schemas.microsoft.com/office/drawing/2014/main" id="{07AB5671-F92F-4176-9633-DB05875ED5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110" y="1070700"/>
            <a:ext cx="1400937" cy="14009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דיאגרמה 2">
            <a:extLst>
              <a:ext uri="{FF2B5EF4-FFF2-40B4-BE49-F238E27FC236}">
                <a16:creationId xmlns:a16="http://schemas.microsoft.com/office/drawing/2014/main" id="{A76AD358-A763-4478-ABA4-C7E6258C5127}"/>
              </a:ext>
            </a:extLst>
          </p:cNvPr>
          <p:cNvGraphicFramePr/>
          <p:nvPr>
            <p:extLst>
              <p:ext uri="{D42A27DB-BD31-4B8C-83A1-F6EECF244321}">
                <p14:modId xmlns:p14="http://schemas.microsoft.com/office/powerpoint/2010/main" val="2202886387"/>
              </p:ext>
            </p:extLst>
          </p:nvPr>
        </p:nvGraphicFramePr>
        <p:xfrm>
          <a:off x="1226183" y="1007024"/>
          <a:ext cx="10328508" cy="56305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91257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1FA41A03-4A74-4DE9-B51A-D6B129DC6450}"/>
              </a:ext>
            </a:extLst>
          </p:cNvPr>
          <p:cNvSpPr>
            <a:spLocks noGrp="1"/>
          </p:cNvSpPr>
          <p:nvPr>
            <p:ph type="body" sz="quarter" idx="11"/>
          </p:nvPr>
        </p:nvSpPr>
        <p:spPr/>
        <p:txBody>
          <a:bodyPr>
            <a:normAutofit lnSpcReduction="10000"/>
          </a:bodyPr>
          <a:lstStyle/>
          <a:p>
            <a:r>
              <a:rPr lang="he-IL" dirty="0"/>
              <a:t>מתנסים ולומדים: מהי מסה? </a:t>
            </a:r>
          </a:p>
        </p:txBody>
      </p:sp>
      <p:pic>
        <p:nvPicPr>
          <p:cNvPr id="5124" name="Picture 4" descr="colored plasticine bars are in a pile">
            <a:extLst>
              <a:ext uri="{FF2B5EF4-FFF2-40B4-BE49-F238E27FC236}">
                <a16:creationId xmlns:a16="http://schemas.microsoft.com/office/drawing/2014/main" id="{FB98F229-626E-4F79-8D88-3B316E487E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746" b="19935"/>
          <a:stretch/>
        </p:blipFill>
        <p:spPr bwMode="auto">
          <a:xfrm>
            <a:off x="2959331" y="2201599"/>
            <a:ext cx="6488441" cy="3978637"/>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3"/>
          <p:cNvSpPr/>
          <p:nvPr/>
        </p:nvSpPr>
        <p:spPr>
          <a:xfrm>
            <a:off x="4925648" y="1312338"/>
            <a:ext cx="5338321" cy="600164"/>
          </a:xfrm>
          <a:prstGeom prst="rect">
            <a:avLst/>
          </a:prstGeom>
        </p:spPr>
        <p:txBody>
          <a:bodyPr wrap="none">
            <a:spAutoFit/>
          </a:bodyPr>
          <a:lstStyle/>
          <a:p>
            <a:r>
              <a:rPr lang="he-IL" sz="3300" dirty="0">
                <a:solidFill>
                  <a:srgbClr val="FF0000"/>
                </a:solidFill>
                <a:latin typeface="Arial" panose="020B0604020202020204" pitchFamily="34" charset="0"/>
                <a:cs typeface="Arial" panose="020B0604020202020204" pitchFamily="34" charset="0"/>
              </a:rPr>
              <a:t>ציוד</a:t>
            </a:r>
            <a:r>
              <a:rPr lang="he-IL" sz="3300" dirty="0">
                <a:solidFill>
                  <a:srgbClr val="424242"/>
                </a:solidFill>
                <a:latin typeface="Arial" panose="020B0604020202020204" pitchFamily="34" charset="0"/>
                <a:cs typeface="Arial" panose="020B0604020202020204" pitchFamily="34" charset="0"/>
              </a:rPr>
              <a:t>: פלסטלינה, סכין חד פעמית</a:t>
            </a:r>
            <a:endParaRPr lang="he-IL" dirty="0"/>
          </a:p>
        </p:txBody>
      </p:sp>
    </p:spTree>
    <p:extLst>
      <p:ext uri="{BB962C8B-B14F-4D97-AF65-F5344CB8AC3E}">
        <p14:creationId xmlns:p14="http://schemas.microsoft.com/office/powerpoint/2010/main" val="1101465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5" name="Text Placeholder 4">
            <a:extLst>
              <a:ext uri="{FF2B5EF4-FFF2-40B4-BE49-F238E27FC236}">
                <a16:creationId xmlns:a16="http://schemas.microsoft.com/office/drawing/2014/main" id="{B4AA67C4-BE58-BA4C-BE39-3BD08DD2A186}"/>
              </a:ext>
            </a:extLst>
          </p:cNvPr>
          <p:cNvSpPr>
            <a:spLocks noGrp="1"/>
          </p:cNvSpPr>
          <p:nvPr>
            <p:ph type="body" sz="quarter" idx="11"/>
          </p:nvPr>
        </p:nvSpPr>
        <p:spPr/>
        <p:txBody>
          <a:bodyPr>
            <a:normAutofit lnSpcReduction="10000"/>
          </a:bodyPr>
          <a:lstStyle/>
          <a:p>
            <a:r>
              <a:rPr lang="he-IL" dirty="0"/>
              <a:t>מסה: כמות החומר</a:t>
            </a:r>
          </a:p>
        </p:txBody>
      </p:sp>
      <p:sp>
        <p:nvSpPr>
          <p:cNvPr id="6" name="Text Placeholder 5">
            <a:extLst>
              <a:ext uri="{FF2B5EF4-FFF2-40B4-BE49-F238E27FC236}">
                <a16:creationId xmlns:a16="http://schemas.microsoft.com/office/drawing/2014/main" id="{1A59296E-74E7-5341-9044-376D27A5FB73}"/>
              </a:ext>
            </a:extLst>
          </p:cNvPr>
          <p:cNvSpPr>
            <a:spLocks noGrp="1"/>
          </p:cNvSpPr>
          <p:nvPr>
            <p:ph type="body" sz="quarter" idx="12"/>
          </p:nvPr>
        </p:nvSpPr>
        <p:spPr>
          <a:xfrm>
            <a:off x="1010603" y="2635444"/>
            <a:ext cx="10331450" cy="3277676"/>
          </a:xfrm>
        </p:spPr>
        <p:txBody>
          <a:bodyPr>
            <a:normAutofit/>
          </a:bodyPr>
          <a:lstStyle/>
          <a:p>
            <a:r>
              <a:rPr lang="he-IL" dirty="0"/>
              <a:t>מסה היא כמות החומר.</a:t>
            </a:r>
          </a:p>
          <a:p>
            <a:r>
              <a:rPr lang="he-IL" dirty="0"/>
              <a:t>מסה היא גודל קבוע. </a:t>
            </a:r>
            <a:r>
              <a:rPr lang="he-IL" altLang="he-IL" dirty="0"/>
              <a:t>המסה נשמרת כל עוד לא מוסיפים </a:t>
            </a:r>
            <a:r>
              <a:rPr lang="en-US" altLang="he-IL" dirty="0" smtClean="0"/>
              <a:t/>
            </a:r>
            <a:br>
              <a:rPr lang="en-US" altLang="he-IL" dirty="0" smtClean="0"/>
            </a:br>
            <a:r>
              <a:rPr lang="he-IL" altLang="he-IL" dirty="0" smtClean="0"/>
              <a:t>או </a:t>
            </a:r>
            <a:r>
              <a:rPr lang="he-IL" altLang="he-IL" dirty="0"/>
              <a:t>מפחיתים חומר. </a:t>
            </a:r>
          </a:p>
          <a:p>
            <a:r>
              <a:rPr lang="he-IL" altLang="he-IL" dirty="0"/>
              <a:t>המסה אינה משתנה גם אם צורת החומר השתנתה.</a:t>
            </a:r>
          </a:p>
          <a:p>
            <a:pPr>
              <a:spcBef>
                <a:spcPct val="20000"/>
              </a:spcBef>
              <a:buNone/>
            </a:pPr>
            <a:endParaRPr lang="en-US" altLang="he-IL" sz="3600" b="1" dirty="0">
              <a:latin typeface="Calibri" panose="020F0502020204030204" pitchFamily="34" charset="0"/>
            </a:endParaRPr>
          </a:p>
          <a:p>
            <a:endParaRPr lang="x-none" dirty="0"/>
          </a:p>
        </p:txBody>
      </p:sp>
      <p:grpSp>
        <p:nvGrpSpPr>
          <p:cNvPr id="7" name="Group 6">
            <a:extLst>
              <a:ext uri="{FF2B5EF4-FFF2-40B4-BE49-F238E27FC236}">
                <a16:creationId xmlns:a16="http://schemas.microsoft.com/office/drawing/2014/main" id="{29C13753-57C6-A446-9B61-52C9B83C2B8C}"/>
              </a:ext>
            </a:extLst>
          </p:cNvPr>
          <p:cNvGrpSpPr/>
          <p:nvPr/>
        </p:nvGrpSpPr>
        <p:grpSpPr>
          <a:xfrm rot="10800000" flipH="1">
            <a:off x="309324" y="6290751"/>
            <a:ext cx="1430425" cy="403293"/>
            <a:chOff x="358720" y="6187719"/>
            <a:chExt cx="1795869" cy="506326"/>
          </a:xfrm>
        </p:grpSpPr>
        <p:cxnSp>
          <p:nvCxnSpPr>
            <p:cNvPr id="8" name="Straight Connector 7">
              <a:extLst>
                <a:ext uri="{FF2B5EF4-FFF2-40B4-BE49-F238E27FC236}">
                  <a16:creationId xmlns:a16="http://schemas.microsoft.com/office/drawing/2014/main" id="{5CC9CA55-81EE-694B-9718-AB5F1AEF90A0}"/>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5B9BE5E-AF01-C846-9858-AC0109A016DC}"/>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12607909-C9E6-5349-8FF7-0E808A20349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1" name="Google Shape;280;p9">
            <a:extLst>
              <a:ext uri="{FF2B5EF4-FFF2-40B4-BE49-F238E27FC236}">
                <a16:creationId xmlns:a16="http://schemas.microsoft.com/office/drawing/2014/main" id="{2993DF7A-AE35-8E40-BB81-4F668785F389}"/>
              </a:ext>
            </a:extLst>
          </p:cNvPr>
          <p:cNvPicPr preferRelativeResize="0"/>
          <p:nvPr/>
        </p:nvPicPr>
        <p:blipFill rotWithShape="1">
          <a:blip r:embed="rId3">
            <a:alphaModFix/>
          </a:blip>
          <a:srcRect/>
          <a:stretch/>
        </p:blipFill>
        <p:spPr>
          <a:xfrm>
            <a:off x="1010603" y="0"/>
            <a:ext cx="1017545" cy="1070700"/>
          </a:xfrm>
          <a:prstGeom prst="rect">
            <a:avLst/>
          </a:prstGeom>
          <a:noFill/>
          <a:ln>
            <a:noFill/>
          </a:ln>
        </p:spPr>
      </p:pic>
      <p:graphicFrame>
        <p:nvGraphicFramePr>
          <p:cNvPr id="12" name="דיאגרמה 11">
            <a:extLst>
              <a:ext uri="{FF2B5EF4-FFF2-40B4-BE49-F238E27FC236}">
                <a16:creationId xmlns:a16="http://schemas.microsoft.com/office/drawing/2014/main" id="{A7529480-4AC8-4349-87E3-204016601FA4}"/>
              </a:ext>
            </a:extLst>
          </p:cNvPr>
          <p:cNvGraphicFramePr/>
          <p:nvPr>
            <p:extLst>
              <p:ext uri="{D42A27DB-BD31-4B8C-83A1-F6EECF244321}">
                <p14:modId xmlns:p14="http://schemas.microsoft.com/office/powerpoint/2010/main" val="797952054"/>
              </p:ext>
            </p:extLst>
          </p:nvPr>
        </p:nvGraphicFramePr>
        <p:xfrm>
          <a:off x="-1446375" y="1087686"/>
          <a:ext cx="7936302" cy="17310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אליפסה 1"/>
          <p:cNvSpPr/>
          <p:nvPr/>
        </p:nvSpPr>
        <p:spPr>
          <a:xfrm>
            <a:off x="3474721" y="1862051"/>
            <a:ext cx="1762298" cy="12801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36329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2" name="Text Placeholder 1">
            <a:extLst>
              <a:ext uri="{FF2B5EF4-FFF2-40B4-BE49-F238E27FC236}">
                <a16:creationId xmlns:a16="http://schemas.microsoft.com/office/drawing/2014/main" id="{DDC869EE-22C5-BE46-A606-772EBD2839F1}"/>
              </a:ext>
            </a:extLst>
          </p:cNvPr>
          <p:cNvSpPr>
            <a:spLocks noGrp="1"/>
          </p:cNvSpPr>
          <p:nvPr>
            <p:ph type="body" sz="quarter" idx="11"/>
          </p:nvPr>
        </p:nvSpPr>
        <p:spPr/>
        <p:txBody>
          <a:bodyPr>
            <a:normAutofit lnSpcReduction="10000"/>
          </a:bodyPr>
          <a:lstStyle/>
          <a:p>
            <a:r>
              <a:rPr lang="he-IL" dirty="0"/>
              <a:t>יחידות מידה של מסה</a:t>
            </a:r>
            <a:endParaRPr lang="x-none" dirty="0"/>
          </a:p>
        </p:txBody>
      </p:sp>
      <p:grpSp>
        <p:nvGrpSpPr>
          <p:cNvPr id="5" name="Group 4">
            <a:extLst>
              <a:ext uri="{FF2B5EF4-FFF2-40B4-BE49-F238E27FC236}">
                <a16:creationId xmlns:a16="http://schemas.microsoft.com/office/drawing/2014/main" id="{52876765-50B0-B54F-9D25-D391D8D32CD7}"/>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023E9D23-8F0B-5041-9B47-9377BD101AF7}"/>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EFD4355-B617-3445-96F7-9E213AB8FCC1}"/>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AC94C1CA-ABD3-D74C-87A0-71003B9F5C2D}"/>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A7916A6E-465A-1742-9454-46B7250D5013}"/>
              </a:ext>
            </a:extLst>
          </p:cNvPr>
          <p:cNvPicPr preferRelativeResize="0"/>
          <p:nvPr/>
        </p:nvPicPr>
        <p:blipFill rotWithShape="1">
          <a:blip r:embed="rId3">
            <a:alphaModFix/>
          </a:blip>
          <a:srcRect/>
          <a:stretch/>
        </p:blipFill>
        <p:spPr>
          <a:xfrm>
            <a:off x="1010603" y="0"/>
            <a:ext cx="1017545" cy="1070700"/>
          </a:xfrm>
          <a:prstGeom prst="rect">
            <a:avLst/>
          </a:prstGeom>
          <a:noFill/>
          <a:ln>
            <a:noFill/>
          </a:ln>
        </p:spPr>
      </p:pic>
      <p:graphicFrame>
        <p:nvGraphicFramePr>
          <p:cNvPr id="11" name="דיאגרמה 10">
            <a:extLst>
              <a:ext uri="{FF2B5EF4-FFF2-40B4-BE49-F238E27FC236}">
                <a16:creationId xmlns:a16="http://schemas.microsoft.com/office/drawing/2014/main" id="{CC4664CE-E471-4C70-9B1D-32CB1F832D99}"/>
              </a:ext>
            </a:extLst>
          </p:cNvPr>
          <p:cNvGraphicFramePr/>
          <p:nvPr>
            <p:extLst>
              <p:ext uri="{D42A27DB-BD31-4B8C-83A1-F6EECF244321}">
                <p14:modId xmlns:p14="http://schemas.microsoft.com/office/powerpoint/2010/main" val="2255449630"/>
              </p:ext>
            </p:extLst>
          </p:nvPr>
        </p:nvGraphicFramePr>
        <p:xfrm>
          <a:off x="3103592" y="1229111"/>
          <a:ext cx="5984815" cy="27093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מלבן 11">
            <a:extLst>
              <a:ext uri="{FF2B5EF4-FFF2-40B4-BE49-F238E27FC236}">
                <a16:creationId xmlns:a16="http://schemas.microsoft.com/office/drawing/2014/main" id="{2B420123-ABE9-469C-BF16-4C19EA84D9D9}"/>
              </a:ext>
            </a:extLst>
          </p:cNvPr>
          <p:cNvSpPr/>
          <p:nvPr/>
        </p:nvSpPr>
        <p:spPr>
          <a:xfrm>
            <a:off x="2897517" y="4192438"/>
            <a:ext cx="6396965" cy="1621766"/>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he-IL" sz="4800" dirty="0">
                <a:ln w="0"/>
                <a:solidFill>
                  <a:schemeClr val="accent1"/>
                </a:solidFill>
                <a:effectLst>
                  <a:outerShdw blurRad="38100" dist="25400" dir="5400000" algn="ctr" rotWithShape="0">
                    <a:srgbClr val="6E747A">
                      <a:alpha val="43000"/>
                    </a:srgbClr>
                  </a:outerShdw>
                </a:effectLst>
              </a:rPr>
              <a:t>1000 גרם = 1  קילוגרם</a:t>
            </a:r>
          </a:p>
        </p:txBody>
      </p:sp>
    </p:spTree>
    <p:extLst>
      <p:ext uri="{BB962C8B-B14F-4D97-AF65-F5344CB8AC3E}">
        <p14:creationId xmlns:p14="http://schemas.microsoft.com/office/powerpoint/2010/main" val="65407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2" name="Text Placeholder 1">
            <a:extLst>
              <a:ext uri="{FF2B5EF4-FFF2-40B4-BE49-F238E27FC236}">
                <a16:creationId xmlns:a16="http://schemas.microsoft.com/office/drawing/2014/main" id="{DDC869EE-22C5-BE46-A606-772EBD2839F1}"/>
              </a:ext>
            </a:extLst>
          </p:cNvPr>
          <p:cNvSpPr>
            <a:spLocks noGrp="1"/>
          </p:cNvSpPr>
          <p:nvPr>
            <p:ph type="body" sz="quarter" idx="11"/>
          </p:nvPr>
        </p:nvSpPr>
        <p:spPr/>
        <p:txBody>
          <a:bodyPr>
            <a:normAutofit lnSpcReduction="10000"/>
          </a:bodyPr>
          <a:lstStyle/>
          <a:p>
            <a:r>
              <a:rPr lang="he-IL" dirty="0"/>
              <a:t>יחידות מידה של מסה</a:t>
            </a:r>
            <a:endParaRPr lang="x-none" dirty="0"/>
          </a:p>
        </p:txBody>
      </p:sp>
      <p:grpSp>
        <p:nvGrpSpPr>
          <p:cNvPr id="5" name="Group 4">
            <a:extLst>
              <a:ext uri="{FF2B5EF4-FFF2-40B4-BE49-F238E27FC236}">
                <a16:creationId xmlns:a16="http://schemas.microsoft.com/office/drawing/2014/main" id="{52876765-50B0-B54F-9D25-D391D8D32CD7}"/>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023E9D23-8F0B-5041-9B47-9377BD101AF7}"/>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EFD4355-B617-3445-96F7-9E213AB8FCC1}"/>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AC94C1CA-ABD3-D74C-87A0-71003B9F5C2D}"/>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A7916A6E-465A-1742-9454-46B7250D5013}"/>
              </a:ext>
            </a:extLst>
          </p:cNvPr>
          <p:cNvPicPr preferRelativeResize="0"/>
          <p:nvPr/>
        </p:nvPicPr>
        <p:blipFill rotWithShape="1">
          <a:blip r:embed="rId3">
            <a:alphaModFix/>
          </a:blip>
          <a:srcRect/>
          <a:stretch/>
        </p:blipFill>
        <p:spPr>
          <a:xfrm>
            <a:off x="1010603" y="0"/>
            <a:ext cx="1017545" cy="1070700"/>
          </a:xfrm>
          <a:prstGeom prst="rect">
            <a:avLst/>
          </a:prstGeom>
          <a:noFill/>
          <a:ln>
            <a:noFill/>
          </a:ln>
        </p:spPr>
      </p:pic>
      <p:graphicFrame>
        <p:nvGraphicFramePr>
          <p:cNvPr id="11" name="דיאגרמה 10">
            <a:extLst>
              <a:ext uri="{FF2B5EF4-FFF2-40B4-BE49-F238E27FC236}">
                <a16:creationId xmlns:a16="http://schemas.microsoft.com/office/drawing/2014/main" id="{CC4664CE-E471-4C70-9B1D-32CB1F832D99}"/>
              </a:ext>
            </a:extLst>
          </p:cNvPr>
          <p:cNvGraphicFramePr/>
          <p:nvPr>
            <p:extLst>
              <p:ext uri="{D42A27DB-BD31-4B8C-83A1-F6EECF244321}">
                <p14:modId xmlns:p14="http://schemas.microsoft.com/office/powerpoint/2010/main" val="366223209"/>
              </p:ext>
            </p:extLst>
          </p:nvPr>
        </p:nvGraphicFramePr>
        <p:xfrm>
          <a:off x="3103592" y="1229111"/>
          <a:ext cx="5984815" cy="27093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מלבן 11">
            <a:extLst>
              <a:ext uri="{FF2B5EF4-FFF2-40B4-BE49-F238E27FC236}">
                <a16:creationId xmlns:a16="http://schemas.microsoft.com/office/drawing/2014/main" id="{2B420123-ABE9-469C-BF16-4C19EA84D9D9}"/>
              </a:ext>
            </a:extLst>
          </p:cNvPr>
          <p:cNvSpPr/>
          <p:nvPr/>
        </p:nvSpPr>
        <p:spPr>
          <a:xfrm>
            <a:off x="2897516" y="4192438"/>
            <a:ext cx="6396965" cy="1621766"/>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he-IL" sz="4800" dirty="0">
                <a:ln w="0"/>
                <a:solidFill>
                  <a:schemeClr val="accent1"/>
                </a:solidFill>
                <a:effectLst>
                  <a:outerShdw blurRad="38100" dist="25400" dir="5400000" algn="ctr" rotWithShape="0">
                    <a:srgbClr val="6E747A">
                      <a:alpha val="43000"/>
                    </a:srgbClr>
                  </a:outerShdw>
                </a:effectLst>
              </a:rPr>
              <a:t>1000 מיליגרם = 1  גרם</a:t>
            </a:r>
          </a:p>
        </p:txBody>
      </p:sp>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353333"/>
            <a:ext cx="3149697" cy="2095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383" y="3575483"/>
            <a:ext cx="21336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956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2" name="Text Placeholder 1">
            <a:extLst>
              <a:ext uri="{FF2B5EF4-FFF2-40B4-BE49-F238E27FC236}">
                <a16:creationId xmlns:a16="http://schemas.microsoft.com/office/drawing/2014/main" id="{DDC869EE-22C5-BE46-A606-772EBD2839F1}"/>
              </a:ext>
            </a:extLst>
          </p:cNvPr>
          <p:cNvSpPr>
            <a:spLocks noGrp="1"/>
          </p:cNvSpPr>
          <p:nvPr>
            <p:ph type="body" sz="quarter" idx="11"/>
          </p:nvPr>
        </p:nvSpPr>
        <p:spPr/>
        <p:txBody>
          <a:bodyPr>
            <a:normAutofit lnSpcReduction="10000"/>
          </a:bodyPr>
          <a:lstStyle/>
          <a:p>
            <a:r>
              <a:rPr lang="he-IL" dirty="0"/>
              <a:t>יחידות מידה של מסה</a:t>
            </a:r>
            <a:endParaRPr lang="x-none" dirty="0"/>
          </a:p>
        </p:txBody>
      </p:sp>
      <p:grpSp>
        <p:nvGrpSpPr>
          <p:cNvPr id="5" name="Group 4">
            <a:extLst>
              <a:ext uri="{FF2B5EF4-FFF2-40B4-BE49-F238E27FC236}">
                <a16:creationId xmlns:a16="http://schemas.microsoft.com/office/drawing/2014/main" id="{52876765-50B0-B54F-9D25-D391D8D32CD7}"/>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023E9D23-8F0B-5041-9B47-9377BD101AF7}"/>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EFD4355-B617-3445-96F7-9E213AB8FCC1}"/>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AC94C1CA-ABD3-D74C-87A0-71003B9F5C2D}"/>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A7916A6E-465A-1742-9454-46B7250D5013}"/>
              </a:ext>
            </a:extLst>
          </p:cNvPr>
          <p:cNvPicPr preferRelativeResize="0"/>
          <p:nvPr/>
        </p:nvPicPr>
        <p:blipFill rotWithShape="1">
          <a:blip r:embed="rId3">
            <a:alphaModFix/>
          </a:blip>
          <a:srcRect/>
          <a:stretch/>
        </p:blipFill>
        <p:spPr>
          <a:xfrm>
            <a:off x="1010603" y="0"/>
            <a:ext cx="1017545" cy="1070700"/>
          </a:xfrm>
          <a:prstGeom prst="rect">
            <a:avLst/>
          </a:prstGeom>
          <a:noFill/>
          <a:ln>
            <a:noFill/>
          </a:ln>
        </p:spPr>
      </p:pic>
      <p:graphicFrame>
        <p:nvGraphicFramePr>
          <p:cNvPr id="11" name="דיאגרמה 10">
            <a:extLst>
              <a:ext uri="{FF2B5EF4-FFF2-40B4-BE49-F238E27FC236}">
                <a16:creationId xmlns:a16="http://schemas.microsoft.com/office/drawing/2014/main" id="{CC4664CE-E471-4C70-9B1D-32CB1F832D99}"/>
              </a:ext>
            </a:extLst>
          </p:cNvPr>
          <p:cNvGraphicFramePr/>
          <p:nvPr>
            <p:extLst>
              <p:ext uri="{D42A27DB-BD31-4B8C-83A1-F6EECF244321}">
                <p14:modId xmlns:p14="http://schemas.microsoft.com/office/powerpoint/2010/main" val="2223511102"/>
              </p:ext>
            </p:extLst>
          </p:nvPr>
        </p:nvGraphicFramePr>
        <p:xfrm>
          <a:off x="3103592" y="1229111"/>
          <a:ext cx="5984815" cy="27093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מלבן 11">
            <a:extLst>
              <a:ext uri="{FF2B5EF4-FFF2-40B4-BE49-F238E27FC236}">
                <a16:creationId xmlns:a16="http://schemas.microsoft.com/office/drawing/2014/main" id="{2B420123-ABE9-469C-BF16-4C19EA84D9D9}"/>
              </a:ext>
            </a:extLst>
          </p:cNvPr>
          <p:cNvSpPr/>
          <p:nvPr/>
        </p:nvSpPr>
        <p:spPr>
          <a:xfrm>
            <a:off x="4061299" y="4284959"/>
            <a:ext cx="6396965" cy="1621766"/>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he-IL" sz="4800" dirty="0">
                <a:ln w="0"/>
                <a:solidFill>
                  <a:schemeClr val="accent1"/>
                </a:solidFill>
                <a:effectLst>
                  <a:outerShdw blurRad="38100" dist="25400" dir="5400000" algn="ctr" rotWithShape="0">
                    <a:srgbClr val="6E747A">
                      <a:alpha val="43000"/>
                    </a:srgbClr>
                  </a:outerShdw>
                </a:effectLst>
              </a:rPr>
              <a:t>1000 קילוגרם = 1  טון</a:t>
            </a:r>
          </a:p>
        </p:txBody>
      </p:sp>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3713" y="1229111"/>
            <a:ext cx="5286733" cy="2401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898" y="3442751"/>
            <a:ext cx="3384500" cy="2470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510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2" name="Text Placeholder 1">
            <a:extLst>
              <a:ext uri="{FF2B5EF4-FFF2-40B4-BE49-F238E27FC236}">
                <a16:creationId xmlns:a16="http://schemas.microsoft.com/office/drawing/2014/main" id="{DDC869EE-22C5-BE46-A606-772EBD2839F1}"/>
              </a:ext>
            </a:extLst>
          </p:cNvPr>
          <p:cNvSpPr>
            <a:spLocks noGrp="1"/>
          </p:cNvSpPr>
          <p:nvPr>
            <p:ph type="body" sz="quarter" idx="11"/>
          </p:nvPr>
        </p:nvSpPr>
        <p:spPr/>
        <p:txBody>
          <a:bodyPr>
            <a:normAutofit lnSpcReduction="10000"/>
          </a:bodyPr>
          <a:lstStyle/>
          <a:p>
            <a:r>
              <a:rPr lang="he-IL" dirty="0"/>
              <a:t>תרגול – מארגנים יחידות מידה של מסה</a:t>
            </a:r>
            <a:endParaRPr lang="x-none" dirty="0"/>
          </a:p>
        </p:txBody>
      </p:sp>
      <p:grpSp>
        <p:nvGrpSpPr>
          <p:cNvPr id="5" name="Group 4">
            <a:extLst>
              <a:ext uri="{FF2B5EF4-FFF2-40B4-BE49-F238E27FC236}">
                <a16:creationId xmlns:a16="http://schemas.microsoft.com/office/drawing/2014/main" id="{52876765-50B0-B54F-9D25-D391D8D32CD7}"/>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023E9D23-8F0B-5041-9B47-9377BD101AF7}"/>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EFD4355-B617-3445-96F7-9E213AB8FCC1}"/>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AC94C1CA-ABD3-D74C-87A0-71003B9F5C2D}"/>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A7916A6E-465A-1742-9454-46B7250D5013}"/>
              </a:ext>
            </a:extLst>
          </p:cNvPr>
          <p:cNvPicPr preferRelativeResize="0"/>
          <p:nvPr/>
        </p:nvPicPr>
        <p:blipFill rotWithShape="1">
          <a:blip r:embed="rId5">
            <a:alphaModFix/>
          </a:blip>
          <a:srcRect/>
          <a:stretch/>
        </p:blipFill>
        <p:spPr>
          <a:xfrm>
            <a:off x="1010603" y="0"/>
            <a:ext cx="1017545" cy="1070700"/>
          </a:xfrm>
          <a:prstGeom prst="rect">
            <a:avLst/>
          </a:prstGeom>
          <a:noFill/>
          <a:ln>
            <a:noFill/>
          </a:ln>
        </p:spPr>
      </p:pic>
      <p:sp>
        <p:nvSpPr>
          <p:cNvPr id="15" name="צורה חופשית: צורה 14">
            <a:extLst>
              <a:ext uri="{FF2B5EF4-FFF2-40B4-BE49-F238E27FC236}">
                <a16:creationId xmlns:a16="http://schemas.microsoft.com/office/drawing/2014/main" id="{07D22352-41CC-45DF-A73D-5E8CB6098183}"/>
              </a:ext>
            </a:extLst>
          </p:cNvPr>
          <p:cNvSpPr/>
          <p:nvPr/>
        </p:nvSpPr>
        <p:spPr>
          <a:xfrm>
            <a:off x="3589746" y="1811420"/>
            <a:ext cx="2728112" cy="1636867"/>
          </a:xfrm>
          <a:custGeom>
            <a:avLst/>
            <a:gdLst>
              <a:gd name="connsiteX0" fmla="*/ 0 w 2728112"/>
              <a:gd name="connsiteY0" fmla="*/ 0 h 1636867"/>
              <a:gd name="connsiteX1" fmla="*/ 2728112 w 2728112"/>
              <a:gd name="connsiteY1" fmla="*/ 0 h 1636867"/>
              <a:gd name="connsiteX2" fmla="*/ 2728112 w 2728112"/>
              <a:gd name="connsiteY2" fmla="*/ 1636867 h 1636867"/>
              <a:gd name="connsiteX3" fmla="*/ 0 w 2728112"/>
              <a:gd name="connsiteY3" fmla="*/ 1636867 h 1636867"/>
              <a:gd name="connsiteX4" fmla="*/ 0 w 2728112"/>
              <a:gd name="connsiteY4" fmla="*/ 0 h 1636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8112" h="1636867">
                <a:moveTo>
                  <a:pt x="0" y="0"/>
                </a:moveTo>
                <a:lnTo>
                  <a:pt x="2728112" y="0"/>
                </a:lnTo>
                <a:lnTo>
                  <a:pt x="2728112" y="1636867"/>
                </a:lnTo>
                <a:lnTo>
                  <a:pt x="0" y="1636867"/>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0980" tIns="220980" rIns="220980" bIns="220980" numCol="1" spcCol="1270" anchor="ctr" anchorCtr="0">
            <a:noAutofit/>
          </a:bodyPr>
          <a:lstStyle/>
          <a:p>
            <a:pPr marL="0" lvl="0" indent="0" algn="ctr" defTabSz="2578100" rtl="1">
              <a:lnSpc>
                <a:spcPct val="90000"/>
              </a:lnSpc>
              <a:spcBef>
                <a:spcPct val="0"/>
              </a:spcBef>
              <a:spcAft>
                <a:spcPct val="35000"/>
              </a:spcAft>
              <a:buNone/>
            </a:pPr>
            <a:r>
              <a:rPr lang="he-IL" sz="5800" kern="1200" dirty="0"/>
              <a:t>מיליגרם</a:t>
            </a:r>
          </a:p>
        </p:txBody>
      </p:sp>
      <p:sp>
        <p:nvSpPr>
          <p:cNvPr id="16" name="צורה חופשית: צורה 15">
            <a:extLst>
              <a:ext uri="{FF2B5EF4-FFF2-40B4-BE49-F238E27FC236}">
                <a16:creationId xmlns:a16="http://schemas.microsoft.com/office/drawing/2014/main" id="{0E6D4417-0DE3-4D19-BA38-0B975BC08AB4}"/>
              </a:ext>
            </a:extLst>
          </p:cNvPr>
          <p:cNvSpPr/>
          <p:nvPr/>
        </p:nvSpPr>
        <p:spPr>
          <a:xfrm>
            <a:off x="6441027" y="1809386"/>
            <a:ext cx="2728112" cy="1636867"/>
          </a:xfrm>
          <a:custGeom>
            <a:avLst/>
            <a:gdLst>
              <a:gd name="connsiteX0" fmla="*/ 0 w 2728112"/>
              <a:gd name="connsiteY0" fmla="*/ 0 h 1636867"/>
              <a:gd name="connsiteX1" fmla="*/ 2728112 w 2728112"/>
              <a:gd name="connsiteY1" fmla="*/ 0 h 1636867"/>
              <a:gd name="connsiteX2" fmla="*/ 2728112 w 2728112"/>
              <a:gd name="connsiteY2" fmla="*/ 1636867 h 1636867"/>
              <a:gd name="connsiteX3" fmla="*/ 0 w 2728112"/>
              <a:gd name="connsiteY3" fmla="*/ 1636867 h 1636867"/>
              <a:gd name="connsiteX4" fmla="*/ 0 w 2728112"/>
              <a:gd name="connsiteY4" fmla="*/ 0 h 1636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8112" h="1636867">
                <a:moveTo>
                  <a:pt x="0" y="0"/>
                </a:moveTo>
                <a:lnTo>
                  <a:pt x="2728112" y="0"/>
                </a:lnTo>
                <a:lnTo>
                  <a:pt x="2728112" y="1636867"/>
                </a:lnTo>
                <a:lnTo>
                  <a:pt x="0" y="1636867"/>
                </a:lnTo>
                <a:lnTo>
                  <a:pt x="0" y="0"/>
                </a:lnTo>
                <a:close/>
              </a:path>
            </a:pathLst>
          </a:custGeom>
        </p:spPr>
        <p:style>
          <a:lnRef idx="2">
            <a:schemeClr val="lt1">
              <a:hueOff val="0"/>
              <a:satOff val="0"/>
              <a:lumOff val="0"/>
              <a:alphaOff val="0"/>
            </a:schemeClr>
          </a:lnRef>
          <a:fillRef idx="1">
            <a:schemeClr val="accent2">
              <a:hueOff val="-5917690"/>
              <a:satOff val="1185"/>
              <a:lumOff val="-2026"/>
              <a:alphaOff val="0"/>
            </a:schemeClr>
          </a:fillRef>
          <a:effectRef idx="0">
            <a:schemeClr val="accent2">
              <a:hueOff val="-5917690"/>
              <a:satOff val="1185"/>
              <a:lumOff val="-2026"/>
              <a:alphaOff val="0"/>
            </a:schemeClr>
          </a:effectRef>
          <a:fontRef idx="minor">
            <a:schemeClr val="lt1"/>
          </a:fontRef>
        </p:style>
        <p:txBody>
          <a:bodyPr spcFirstLastPara="0" vert="horz" wrap="square" lIns="220980" tIns="220980" rIns="220980" bIns="220980" numCol="1" spcCol="1270" anchor="ctr" anchorCtr="0">
            <a:noAutofit/>
          </a:bodyPr>
          <a:lstStyle/>
          <a:p>
            <a:pPr marL="0" lvl="0" indent="0" algn="ctr" defTabSz="2578100" rtl="1">
              <a:lnSpc>
                <a:spcPct val="90000"/>
              </a:lnSpc>
              <a:spcBef>
                <a:spcPct val="0"/>
              </a:spcBef>
              <a:spcAft>
                <a:spcPct val="35000"/>
              </a:spcAft>
              <a:buNone/>
            </a:pPr>
            <a:r>
              <a:rPr lang="he-IL" sz="5800" kern="1200" dirty="0"/>
              <a:t>גרם</a:t>
            </a:r>
          </a:p>
        </p:txBody>
      </p:sp>
      <p:sp>
        <p:nvSpPr>
          <p:cNvPr id="17" name="צורה חופשית: צורה 16">
            <a:extLst>
              <a:ext uri="{FF2B5EF4-FFF2-40B4-BE49-F238E27FC236}">
                <a16:creationId xmlns:a16="http://schemas.microsoft.com/office/drawing/2014/main" id="{F88C9307-E5BF-489C-8645-9FB512BC3A11}"/>
              </a:ext>
            </a:extLst>
          </p:cNvPr>
          <p:cNvSpPr/>
          <p:nvPr/>
        </p:nvSpPr>
        <p:spPr>
          <a:xfrm>
            <a:off x="9275055" y="1811420"/>
            <a:ext cx="2728112" cy="1636867"/>
          </a:xfrm>
          <a:custGeom>
            <a:avLst/>
            <a:gdLst>
              <a:gd name="connsiteX0" fmla="*/ 0 w 2728112"/>
              <a:gd name="connsiteY0" fmla="*/ 0 h 1636867"/>
              <a:gd name="connsiteX1" fmla="*/ 2728112 w 2728112"/>
              <a:gd name="connsiteY1" fmla="*/ 0 h 1636867"/>
              <a:gd name="connsiteX2" fmla="*/ 2728112 w 2728112"/>
              <a:gd name="connsiteY2" fmla="*/ 1636867 h 1636867"/>
              <a:gd name="connsiteX3" fmla="*/ 0 w 2728112"/>
              <a:gd name="connsiteY3" fmla="*/ 1636867 h 1636867"/>
              <a:gd name="connsiteX4" fmla="*/ 0 w 2728112"/>
              <a:gd name="connsiteY4" fmla="*/ 0 h 1636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8112" h="1636867">
                <a:moveTo>
                  <a:pt x="0" y="0"/>
                </a:moveTo>
                <a:lnTo>
                  <a:pt x="2728112" y="0"/>
                </a:lnTo>
                <a:lnTo>
                  <a:pt x="2728112" y="1636867"/>
                </a:lnTo>
                <a:lnTo>
                  <a:pt x="0" y="1636867"/>
                </a:lnTo>
                <a:lnTo>
                  <a:pt x="0" y="0"/>
                </a:lnTo>
                <a:close/>
              </a:path>
            </a:pathLst>
          </a:custGeom>
        </p:spPr>
        <p:style>
          <a:lnRef idx="2">
            <a:schemeClr val="lt1">
              <a:hueOff val="0"/>
              <a:satOff val="0"/>
              <a:lumOff val="0"/>
              <a:alphaOff val="0"/>
            </a:schemeClr>
          </a:lnRef>
          <a:fillRef idx="1">
            <a:schemeClr val="accent2">
              <a:hueOff val="-11835380"/>
              <a:satOff val="2370"/>
              <a:lumOff val="-4053"/>
              <a:alphaOff val="0"/>
            </a:schemeClr>
          </a:fillRef>
          <a:effectRef idx="0">
            <a:schemeClr val="accent2">
              <a:hueOff val="-11835380"/>
              <a:satOff val="2370"/>
              <a:lumOff val="-4053"/>
              <a:alphaOff val="0"/>
            </a:schemeClr>
          </a:effectRef>
          <a:fontRef idx="minor">
            <a:schemeClr val="lt1"/>
          </a:fontRef>
        </p:style>
        <p:txBody>
          <a:bodyPr spcFirstLastPara="0" vert="horz" wrap="square" lIns="220980" tIns="220980" rIns="220980" bIns="220980" numCol="1" spcCol="1270" anchor="ctr" anchorCtr="0">
            <a:noAutofit/>
          </a:bodyPr>
          <a:lstStyle/>
          <a:p>
            <a:pPr marL="0" lvl="0" indent="0" algn="ctr" defTabSz="2578100" rtl="1">
              <a:lnSpc>
                <a:spcPct val="90000"/>
              </a:lnSpc>
              <a:spcBef>
                <a:spcPct val="0"/>
              </a:spcBef>
              <a:spcAft>
                <a:spcPct val="35000"/>
              </a:spcAft>
              <a:buNone/>
            </a:pPr>
            <a:r>
              <a:rPr lang="he-IL" sz="5800" kern="1200" dirty="0"/>
              <a:t>קילוגרם</a:t>
            </a:r>
          </a:p>
        </p:txBody>
      </p:sp>
      <p:sp>
        <p:nvSpPr>
          <p:cNvPr id="18" name="צורה חופשית: צורה 17">
            <a:extLst>
              <a:ext uri="{FF2B5EF4-FFF2-40B4-BE49-F238E27FC236}">
                <a16:creationId xmlns:a16="http://schemas.microsoft.com/office/drawing/2014/main" id="{8242229B-54C7-4D5D-9E96-8FA31D870E4C}"/>
              </a:ext>
            </a:extLst>
          </p:cNvPr>
          <p:cNvSpPr/>
          <p:nvPr/>
        </p:nvSpPr>
        <p:spPr>
          <a:xfrm>
            <a:off x="733484" y="1809386"/>
            <a:ext cx="2728112" cy="1636867"/>
          </a:xfrm>
          <a:custGeom>
            <a:avLst/>
            <a:gdLst>
              <a:gd name="connsiteX0" fmla="*/ 0 w 2728112"/>
              <a:gd name="connsiteY0" fmla="*/ 0 h 1636867"/>
              <a:gd name="connsiteX1" fmla="*/ 2728112 w 2728112"/>
              <a:gd name="connsiteY1" fmla="*/ 0 h 1636867"/>
              <a:gd name="connsiteX2" fmla="*/ 2728112 w 2728112"/>
              <a:gd name="connsiteY2" fmla="*/ 1636867 h 1636867"/>
              <a:gd name="connsiteX3" fmla="*/ 0 w 2728112"/>
              <a:gd name="connsiteY3" fmla="*/ 1636867 h 1636867"/>
              <a:gd name="connsiteX4" fmla="*/ 0 w 2728112"/>
              <a:gd name="connsiteY4" fmla="*/ 0 h 1636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8112" h="1636867">
                <a:moveTo>
                  <a:pt x="0" y="0"/>
                </a:moveTo>
                <a:lnTo>
                  <a:pt x="2728112" y="0"/>
                </a:lnTo>
                <a:lnTo>
                  <a:pt x="2728112" y="1636867"/>
                </a:lnTo>
                <a:lnTo>
                  <a:pt x="0" y="1636867"/>
                </a:lnTo>
                <a:lnTo>
                  <a:pt x="0" y="0"/>
                </a:lnTo>
                <a:close/>
              </a:path>
            </a:pathLst>
          </a:custGeom>
        </p:spPr>
        <p:style>
          <a:lnRef idx="2">
            <a:schemeClr val="lt1">
              <a:hueOff val="0"/>
              <a:satOff val="0"/>
              <a:lumOff val="0"/>
              <a:alphaOff val="0"/>
            </a:schemeClr>
          </a:lnRef>
          <a:fillRef idx="1">
            <a:schemeClr val="accent2">
              <a:hueOff val="-17753069"/>
              <a:satOff val="3555"/>
              <a:lumOff val="-6079"/>
              <a:alphaOff val="0"/>
            </a:schemeClr>
          </a:fillRef>
          <a:effectRef idx="0">
            <a:schemeClr val="accent2">
              <a:hueOff val="-17753069"/>
              <a:satOff val="3555"/>
              <a:lumOff val="-6079"/>
              <a:alphaOff val="0"/>
            </a:schemeClr>
          </a:effectRef>
          <a:fontRef idx="minor">
            <a:schemeClr val="lt1"/>
          </a:fontRef>
        </p:style>
        <p:txBody>
          <a:bodyPr spcFirstLastPara="0" vert="horz" wrap="square" lIns="220980" tIns="220980" rIns="220980" bIns="220980" numCol="1" spcCol="1270" anchor="ctr" anchorCtr="0">
            <a:noAutofit/>
          </a:bodyPr>
          <a:lstStyle/>
          <a:p>
            <a:pPr marL="0" lvl="0" indent="0" algn="ctr" defTabSz="2578100" rtl="1">
              <a:lnSpc>
                <a:spcPct val="90000"/>
              </a:lnSpc>
              <a:spcBef>
                <a:spcPct val="0"/>
              </a:spcBef>
              <a:spcAft>
                <a:spcPct val="35000"/>
              </a:spcAft>
              <a:buNone/>
            </a:pPr>
            <a:r>
              <a:rPr lang="he-IL" sz="5800" kern="1200" dirty="0"/>
              <a:t>טון</a:t>
            </a:r>
          </a:p>
        </p:txBody>
      </p:sp>
      <p:sp>
        <p:nvSpPr>
          <p:cNvPr id="19" name="תיבת טקסט 18">
            <a:extLst>
              <a:ext uri="{FF2B5EF4-FFF2-40B4-BE49-F238E27FC236}">
                <a16:creationId xmlns:a16="http://schemas.microsoft.com/office/drawing/2014/main" id="{4CC2C343-4695-4C5A-A3B4-8ABD9C1D0E65}"/>
              </a:ext>
            </a:extLst>
          </p:cNvPr>
          <p:cNvSpPr txBox="1"/>
          <p:nvPr/>
        </p:nvSpPr>
        <p:spPr>
          <a:xfrm>
            <a:off x="2028148" y="4123426"/>
            <a:ext cx="8032851" cy="1077218"/>
          </a:xfrm>
          <a:prstGeom prst="rect">
            <a:avLst/>
          </a:prstGeom>
          <a:noFill/>
        </p:spPr>
        <p:txBody>
          <a:bodyPr wrap="square" rtlCol="1">
            <a:spAutoFit/>
          </a:bodyPr>
          <a:lstStyle/>
          <a:p>
            <a:pPr algn="ctr"/>
            <a:r>
              <a:rPr lang="he-IL" sz="3200" dirty="0"/>
              <a:t>סדרו את יחידות המידה של מסה</a:t>
            </a:r>
          </a:p>
          <a:p>
            <a:pPr algn="ctr"/>
            <a:r>
              <a:rPr lang="he-IL" sz="3200" dirty="0"/>
              <a:t>מהכמות הקטנה ביותר לגדולה ביותר</a:t>
            </a:r>
          </a:p>
        </p:txBody>
      </p:sp>
      <p:pic>
        <p:nvPicPr>
          <p:cNvPr id="20" name="30sec_final" descr="30sec_final">
            <a:hlinkClick r:id="" action="ppaction://media"/>
            <a:extLst>
              <a:ext uri="{FF2B5EF4-FFF2-40B4-BE49-F238E27FC236}">
                <a16:creationId xmlns:a16="http://schemas.microsoft.com/office/drawing/2014/main" id="{612C3468-789D-4938-970F-1B466C056FE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676" y="241112"/>
            <a:ext cx="1540938" cy="549601"/>
          </a:xfrm>
          <a:prstGeom prst="rect">
            <a:avLst/>
          </a:prstGeom>
        </p:spPr>
      </p:pic>
    </p:spTree>
    <p:extLst>
      <p:ext uri="{BB962C8B-B14F-4D97-AF65-F5344CB8AC3E}">
        <p14:creationId xmlns:p14="http://schemas.microsoft.com/office/powerpoint/2010/main" val="106752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8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B6B734B-E233-1446-B952-D4371B0ED79F}"/>
              </a:ext>
            </a:extLst>
          </p:cNvPr>
          <p:cNvSpPr>
            <a:spLocks noGrp="1"/>
          </p:cNvSpPr>
          <p:nvPr>
            <p:ph type="body" sz="quarter" idx="11"/>
          </p:nvPr>
        </p:nvSpPr>
        <p:spPr/>
        <p:txBody>
          <a:bodyPr>
            <a:normAutofit lnSpcReduction="10000"/>
          </a:bodyPr>
          <a:lstStyle/>
          <a:p>
            <a:r>
              <a:rPr lang="x-none"/>
              <a:t>מה נלמד היום?</a:t>
            </a:r>
            <a:endParaRPr lang="x-none" dirty="0"/>
          </a:p>
        </p:txBody>
      </p:sp>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3"/>
          <a:stretch>
            <a:fillRect/>
          </a:stretch>
        </p:blipFill>
        <p:spPr>
          <a:xfrm>
            <a:off x="-587241" y="4756403"/>
            <a:ext cx="1466030" cy="1474969"/>
          </a:xfrm>
          <a:prstGeom prst="rect">
            <a:avLst/>
          </a:prstGeom>
        </p:spPr>
      </p:pic>
      <p:grpSp>
        <p:nvGrpSpPr>
          <p:cNvPr id="8" name="Group 7">
            <a:extLst>
              <a:ext uri="{FF2B5EF4-FFF2-40B4-BE49-F238E27FC236}">
                <a16:creationId xmlns:a16="http://schemas.microsoft.com/office/drawing/2014/main" id="{9A59FBE2-8B38-9346-B739-6804ADF523CA}"/>
              </a:ext>
            </a:extLst>
          </p:cNvPr>
          <p:cNvGrpSpPr/>
          <p:nvPr/>
        </p:nvGrpSpPr>
        <p:grpSpPr>
          <a:xfrm flipH="1">
            <a:off x="10416619" y="6290751"/>
            <a:ext cx="1430425" cy="403293"/>
            <a:chOff x="358720" y="6187719"/>
            <a:chExt cx="1795869" cy="506326"/>
          </a:xfrm>
        </p:grpSpPr>
        <p:cxnSp>
          <p:nvCxnSpPr>
            <p:cNvPr id="10" name="Straight Connector 9">
              <a:extLst>
                <a:ext uri="{FF2B5EF4-FFF2-40B4-BE49-F238E27FC236}">
                  <a16:creationId xmlns:a16="http://schemas.microsoft.com/office/drawing/2014/main" id="{202F7F75-0BD8-C144-9C23-ECBEB87EFABB}"/>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D204553-54A9-5F44-85B3-6FCC7AFC764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2" name="Rectangle 11">
              <a:extLst>
                <a:ext uri="{FF2B5EF4-FFF2-40B4-BE49-F238E27FC236}">
                  <a16:creationId xmlns:a16="http://schemas.microsoft.com/office/drawing/2014/main" id="{5B5FF51E-BC28-7447-A5A6-0213CCF30EBB}"/>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3" name="Google Shape;280;p9">
            <a:extLst>
              <a:ext uri="{FF2B5EF4-FFF2-40B4-BE49-F238E27FC236}">
                <a16:creationId xmlns:a16="http://schemas.microsoft.com/office/drawing/2014/main" id="{DA76B054-8ED3-2D43-B458-7713A0F0584D}"/>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sp>
        <p:nvSpPr>
          <p:cNvPr id="14" name="מציין מיקום טקסט 2">
            <a:extLst>
              <a:ext uri="{FF2B5EF4-FFF2-40B4-BE49-F238E27FC236}">
                <a16:creationId xmlns:a16="http://schemas.microsoft.com/office/drawing/2014/main" id="{603F4F35-FD01-4150-A898-F08A3FD449AD}"/>
              </a:ext>
            </a:extLst>
          </p:cNvPr>
          <p:cNvSpPr>
            <a:spLocks noGrp="1"/>
          </p:cNvSpPr>
          <p:nvPr>
            <p:ph type="body" sz="quarter" idx="12"/>
          </p:nvPr>
        </p:nvSpPr>
        <p:spPr>
          <a:xfrm>
            <a:off x="688262" y="1364112"/>
            <a:ext cx="10331450" cy="5239486"/>
          </a:xfrm>
        </p:spPr>
        <p:txBody>
          <a:bodyPr>
            <a:normAutofit/>
          </a:bodyPr>
          <a:lstStyle/>
          <a:p>
            <a:r>
              <a:rPr lang="he-IL" dirty="0"/>
              <a:t>נכיר את המאפיינים של גופים שונים.</a:t>
            </a:r>
          </a:p>
          <a:p>
            <a:r>
              <a:rPr lang="he-IL" dirty="0"/>
              <a:t>נמיין מוצרים לפי דרך המדידה שלהם: מסה ונפח.</a:t>
            </a:r>
          </a:p>
          <a:p>
            <a:r>
              <a:rPr lang="he-IL" dirty="0"/>
              <a:t>נתנסה במדידת מסה – כמות של חומר. ונכיר את יחידות המידה  של כמות ואת כלי המדידה.</a:t>
            </a:r>
          </a:p>
          <a:p>
            <a:r>
              <a:rPr lang="he-IL" dirty="0"/>
              <a:t>נתנסה במדידת נפח של צורה מוגדרת וצורה לא מוגדרת על ידי כלי מדידה מתאימים ונכיר את יחידות המידה למדידת </a:t>
            </a:r>
            <a:r>
              <a:rPr lang="he-IL"/>
              <a:t>נפח.</a:t>
            </a:r>
            <a:endParaRPr lang="he-IL" dirty="0"/>
          </a:p>
        </p:txBody>
      </p:sp>
    </p:spTree>
    <p:extLst>
      <p:ext uri="{BB962C8B-B14F-4D97-AF65-F5344CB8AC3E}">
        <p14:creationId xmlns:p14="http://schemas.microsoft.com/office/powerpoint/2010/main" val="34929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2" name="Text Placeholder 1">
            <a:extLst>
              <a:ext uri="{FF2B5EF4-FFF2-40B4-BE49-F238E27FC236}">
                <a16:creationId xmlns:a16="http://schemas.microsoft.com/office/drawing/2014/main" id="{DDC869EE-22C5-BE46-A606-772EBD2839F1}"/>
              </a:ext>
            </a:extLst>
          </p:cNvPr>
          <p:cNvSpPr>
            <a:spLocks noGrp="1"/>
          </p:cNvSpPr>
          <p:nvPr>
            <p:ph type="body" sz="quarter" idx="11"/>
          </p:nvPr>
        </p:nvSpPr>
        <p:spPr/>
        <p:txBody>
          <a:bodyPr>
            <a:normAutofit lnSpcReduction="10000"/>
          </a:bodyPr>
          <a:lstStyle/>
          <a:p>
            <a:r>
              <a:rPr lang="he-IL" dirty="0"/>
              <a:t>מארגנים יחידות מידה של מסה</a:t>
            </a:r>
            <a:endParaRPr lang="x-none" dirty="0"/>
          </a:p>
        </p:txBody>
      </p:sp>
      <p:grpSp>
        <p:nvGrpSpPr>
          <p:cNvPr id="5" name="Group 4">
            <a:extLst>
              <a:ext uri="{FF2B5EF4-FFF2-40B4-BE49-F238E27FC236}">
                <a16:creationId xmlns:a16="http://schemas.microsoft.com/office/drawing/2014/main" id="{52876765-50B0-B54F-9D25-D391D8D32CD7}"/>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023E9D23-8F0B-5041-9B47-9377BD101AF7}"/>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EFD4355-B617-3445-96F7-9E213AB8FCC1}"/>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AC94C1CA-ABD3-D74C-87A0-71003B9F5C2D}"/>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A7916A6E-465A-1742-9454-46B7250D5013}"/>
              </a:ext>
            </a:extLst>
          </p:cNvPr>
          <p:cNvPicPr preferRelativeResize="0"/>
          <p:nvPr/>
        </p:nvPicPr>
        <p:blipFill rotWithShape="1">
          <a:blip r:embed="rId3">
            <a:alphaModFix/>
          </a:blip>
          <a:srcRect/>
          <a:stretch/>
        </p:blipFill>
        <p:spPr>
          <a:xfrm>
            <a:off x="1010603" y="0"/>
            <a:ext cx="1017545" cy="1070700"/>
          </a:xfrm>
          <a:prstGeom prst="rect">
            <a:avLst/>
          </a:prstGeom>
          <a:noFill/>
          <a:ln>
            <a:noFill/>
          </a:ln>
        </p:spPr>
      </p:pic>
      <p:graphicFrame>
        <p:nvGraphicFramePr>
          <p:cNvPr id="11" name="דיאגרמה 10">
            <a:extLst>
              <a:ext uri="{FF2B5EF4-FFF2-40B4-BE49-F238E27FC236}">
                <a16:creationId xmlns:a16="http://schemas.microsoft.com/office/drawing/2014/main" id="{CC4664CE-E471-4C70-9B1D-32CB1F832D99}"/>
              </a:ext>
            </a:extLst>
          </p:cNvPr>
          <p:cNvGraphicFramePr/>
          <p:nvPr/>
        </p:nvGraphicFramePr>
        <p:xfrm>
          <a:off x="227120" y="1107544"/>
          <a:ext cx="11737760" cy="33934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גרפיקה 3" descr="סימן ביקורת">
            <a:extLst>
              <a:ext uri="{FF2B5EF4-FFF2-40B4-BE49-F238E27FC236}">
                <a16:creationId xmlns:a16="http://schemas.microsoft.com/office/drawing/2014/main" id="{0C73A805-35C5-4D69-94ED-C59C57F2141C}"/>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640994" y="4501008"/>
            <a:ext cx="1779917" cy="1779917"/>
          </a:xfrm>
          <a:prstGeom prst="rect">
            <a:avLst/>
          </a:prstGeom>
        </p:spPr>
      </p:pic>
    </p:spTree>
    <p:extLst>
      <p:ext uri="{BB962C8B-B14F-4D97-AF65-F5344CB8AC3E}">
        <p14:creationId xmlns:p14="http://schemas.microsoft.com/office/powerpoint/2010/main" val="2847790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AD60B9F6-F7B0-4226-9EE2-86F22C43FA44}"/>
              </a:ext>
            </a:extLst>
          </p:cNvPr>
          <p:cNvSpPr>
            <a:spLocks noGrp="1"/>
          </p:cNvSpPr>
          <p:nvPr>
            <p:ph type="body" sz="quarter" idx="11"/>
          </p:nvPr>
        </p:nvSpPr>
        <p:spPr/>
        <p:txBody>
          <a:bodyPr>
            <a:normAutofit lnSpcReduction="10000"/>
          </a:bodyPr>
          <a:lstStyle/>
          <a:p>
            <a:r>
              <a:rPr lang="he-IL" dirty="0"/>
              <a:t>באיזה מכשיר מדידה מודדים מסה?</a:t>
            </a:r>
          </a:p>
        </p:txBody>
      </p:sp>
      <p:pic>
        <p:nvPicPr>
          <p:cNvPr id="7170" name="Picture 2" descr="Kitchen scales Premium Vector">
            <a:extLst>
              <a:ext uri="{FF2B5EF4-FFF2-40B4-BE49-F238E27FC236}">
                <a16:creationId xmlns:a16="http://schemas.microsoft.com/office/drawing/2014/main" id="{C4EF25BC-8860-45CB-829D-69424611D7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89" t="20192" r="19473" b="14310"/>
          <a:stretch/>
        </p:blipFill>
        <p:spPr bwMode="auto">
          <a:xfrm>
            <a:off x="3863403" y="1303629"/>
            <a:ext cx="2981324" cy="3092775"/>
          </a:xfrm>
          <a:prstGeom prst="rect">
            <a:avLst/>
          </a:prstGeom>
          <a:noFill/>
          <a:extLst>
            <a:ext uri="{909E8E84-426E-40DD-AFC4-6F175D3DCCD1}">
              <a14:hiddenFill xmlns:a14="http://schemas.microsoft.com/office/drawing/2010/main">
                <a:solidFill>
                  <a:srgbClr val="FFFFFF"/>
                </a:solidFill>
              </a14:hiddenFill>
            </a:ext>
          </a:extLst>
        </p:spPr>
      </p:pic>
      <p:pic>
        <p:nvPicPr>
          <p:cNvPr id="4" name="תמונה 3">
            <a:extLst>
              <a:ext uri="{FF2B5EF4-FFF2-40B4-BE49-F238E27FC236}">
                <a16:creationId xmlns:a16="http://schemas.microsoft.com/office/drawing/2014/main" id="{A060AAF6-5647-49FD-BC22-0582678A7C55}"/>
              </a:ext>
            </a:extLst>
          </p:cNvPr>
          <p:cNvPicPr>
            <a:picLocks noChangeAspect="1"/>
          </p:cNvPicPr>
          <p:nvPr/>
        </p:nvPicPr>
        <p:blipFill>
          <a:blip r:embed="rId4"/>
          <a:stretch>
            <a:fillRect/>
          </a:stretch>
        </p:blipFill>
        <p:spPr>
          <a:xfrm>
            <a:off x="8275414" y="1530274"/>
            <a:ext cx="3655803" cy="1700643"/>
          </a:xfrm>
          <a:prstGeom prst="rect">
            <a:avLst/>
          </a:prstGeom>
        </p:spPr>
      </p:pic>
      <p:pic>
        <p:nvPicPr>
          <p:cNvPr id="7172" name="Picture 4" descr="Vintage scale design Free Vector">
            <a:extLst>
              <a:ext uri="{FF2B5EF4-FFF2-40B4-BE49-F238E27FC236}">
                <a16:creationId xmlns:a16="http://schemas.microsoft.com/office/drawing/2014/main" id="{13B58111-9B9A-4BD2-8027-76C823D3E7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414" y="3440898"/>
            <a:ext cx="2981324" cy="298132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cales  flat   libra  isolated on white background Premium Vector">
            <a:extLst>
              <a:ext uri="{FF2B5EF4-FFF2-40B4-BE49-F238E27FC236}">
                <a16:creationId xmlns:a16="http://schemas.microsoft.com/office/drawing/2014/main" id="{D3A1D43A-E60C-4627-BD5A-FADF7300F39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218" b="22526"/>
          <a:stretch/>
        </p:blipFill>
        <p:spPr bwMode="auto">
          <a:xfrm>
            <a:off x="2987622" y="4721579"/>
            <a:ext cx="4980925" cy="17006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137" y="2410805"/>
            <a:ext cx="2757157" cy="1834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1540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889F9DBF-B758-44A5-AA4D-2B078C191C42}"/>
              </a:ext>
            </a:extLst>
          </p:cNvPr>
          <p:cNvSpPr>
            <a:spLocks noGrp="1"/>
          </p:cNvSpPr>
          <p:nvPr>
            <p:ph type="body" sz="quarter" idx="11"/>
          </p:nvPr>
        </p:nvSpPr>
        <p:spPr/>
        <p:txBody>
          <a:bodyPr>
            <a:normAutofit lnSpcReduction="10000"/>
          </a:bodyPr>
          <a:lstStyle/>
          <a:p>
            <a:r>
              <a:rPr lang="he-IL" dirty="0"/>
              <a:t>מדידת כמות של חומר באמצעות מאזניים</a:t>
            </a:r>
          </a:p>
        </p:txBody>
      </p:sp>
      <p:pic>
        <p:nvPicPr>
          <p:cNvPr id="4" name="תמונה 3">
            <a:extLst>
              <a:ext uri="{FF2B5EF4-FFF2-40B4-BE49-F238E27FC236}">
                <a16:creationId xmlns:a16="http://schemas.microsoft.com/office/drawing/2014/main" id="{D6DBEDB3-27FA-4C0C-8239-747D89D45088}"/>
              </a:ext>
            </a:extLst>
          </p:cNvPr>
          <p:cNvPicPr>
            <a:picLocks noChangeAspect="1"/>
          </p:cNvPicPr>
          <p:nvPr/>
        </p:nvPicPr>
        <p:blipFill>
          <a:blip r:embed="rId3"/>
          <a:stretch>
            <a:fillRect/>
          </a:stretch>
        </p:blipFill>
        <p:spPr>
          <a:xfrm>
            <a:off x="3303917" y="1482306"/>
            <a:ext cx="5584166" cy="4537135"/>
          </a:xfrm>
          <a:prstGeom prst="rect">
            <a:avLst/>
          </a:prstGeom>
        </p:spPr>
      </p:pic>
      <p:cxnSp>
        <p:nvCxnSpPr>
          <p:cNvPr id="6" name="מחבר חץ ישר 5">
            <a:extLst>
              <a:ext uri="{FF2B5EF4-FFF2-40B4-BE49-F238E27FC236}">
                <a16:creationId xmlns:a16="http://schemas.microsoft.com/office/drawing/2014/main" id="{885E3AFA-3341-4DDA-8A67-53C1C84754F6}"/>
              </a:ext>
            </a:extLst>
          </p:cNvPr>
          <p:cNvCxnSpPr>
            <a:cxnSpLocks/>
          </p:cNvCxnSpPr>
          <p:nvPr/>
        </p:nvCxnSpPr>
        <p:spPr>
          <a:xfrm flipH="1">
            <a:off x="6314537" y="1276709"/>
            <a:ext cx="1138686" cy="655608"/>
          </a:xfrm>
          <a:prstGeom prst="straightConnector1">
            <a:avLst/>
          </a:prstGeom>
          <a:ln w="76200">
            <a:solidFill>
              <a:schemeClr val="accent2">
                <a:lumMod val="50000"/>
              </a:schemeClr>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36102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9EE97D7C-2079-449C-9469-F03345E52922}"/>
              </a:ext>
            </a:extLst>
          </p:cNvPr>
          <p:cNvSpPr>
            <a:spLocks noGrp="1"/>
          </p:cNvSpPr>
          <p:nvPr>
            <p:ph type="body" sz="quarter" idx="11"/>
          </p:nvPr>
        </p:nvSpPr>
        <p:spPr/>
        <p:txBody>
          <a:bodyPr>
            <a:normAutofit lnSpcReduction="10000"/>
          </a:bodyPr>
          <a:lstStyle/>
          <a:p>
            <a:r>
              <a:rPr lang="he-IL" dirty="0"/>
              <a:t>מודדים מסה</a:t>
            </a:r>
          </a:p>
        </p:txBody>
      </p:sp>
      <p:pic>
        <p:nvPicPr>
          <p:cNvPr id="4" name="תמונה 3">
            <a:extLst>
              <a:ext uri="{FF2B5EF4-FFF2-40B4-BE49-F238E27FC236}">
                <a16:creationId xmlns:a16="http://schemas.microsoft.com/office/drawing/2014/main" id="{3B98B422-FEBB-41ED-8643-7E25867B3700}"/>
              </a:ext>
            </a:extLst>
          </p:cNvPr>
          <p:cNvPicPr>
            <a:picLocks noChangeAspect="1"/>
          </p:cNvPicPr>
          <p:nvPr/>
        </p:nvPicPr>
        <p:blipFill>
          <a:blip r:embed="rId3"/>
          <a:stretch>
            <a:fillRect/>
          </a:stretch>
        </p:blipFill>
        <p:spPr>
          <a:xfrm>
            <a:off x="2001328" y="1121433"/>
            <a:ext cx="6935638" cy="5139353"/>
          </a:xfrm>
          <a:prstGeom prst="rect">
            <a:avLst/>
          </a:prstGeom>
        </p:spPr>
      </p:pic>
    </p:spTree>
    <p:extLst>
      <p:ext uri="{BB962C8B-B14F-4D97-AF65-F5344CB8AC3E}">
        <p14:creationId xmlns:p14="http://schemas.microsoft.com/office/powerpoint/2010/main" val="2707108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91294603-0F53-4328-AE6C-3E3DAC6C8370}"/>
              </a:ext>
            </a:extLst>
          </p:cNvPr>
          <p:cNvSpPr>
            <a:spLocks noGrp="1"/>
          </p:cNvSpPr>
          <p:nvPr>
            <p:ph type="body" sz="quarter" idx="11"/>
          </p:nvPr>
        </p:nvSpPr>
        <p:spPr/>
        <p:txBody>
          <a:bodyPr>
            <a:normAutofit lnSpcReduction="10000"/>
          </a:bodyPr>
          <a:lstStyle/>
          <a:p>
            <a:r>
              <a:rPr lang="he-IL" dirty="0"/>
              <a:t>מודדים מסה</a:t>
            </a:r>
          </a:p>
        </p:txBody>
      </p:sp>
      <p:pic>
        <p:nvPicPr>
          <p:cNvPr id="4" name="תמונה 3">
            <a:extLst>
              <a:ext uri="{FF2B5EF4-FFF2-40B4-BE49-F238E27FC236}">
                <a16:creationId xmlns:a16="http://schemas.microsoft.com/office/drawing/2014/main" id="{B4D94201-D78F-40DC-9FD2-AEADC0F11DB6}"/>
              </a:ext>
            </a:extLst>
          </p:cNvPr>
          <p:cNvPicPr>
            <a:picLocks noChangeAspect="1"/>
          </p:cNvPicPr>
          <p:nvPr/>
        </p:nvPicPr>
        <p:blipFill>
          <a:blip r:embed="rId3"/>
          <a:stretch>
            <a:fillRect/>
          </a:stretch>
        </p:blipFill>
        <p:spPr>
          <a:xfrm>
            <a:off x="2975329" y="1333188"/>
            <a:ext cx="6467928" cy="5080072"/>
          </a:xfrm>
          <a:prstGeom prst="rect">
            <a:avLst/>
          </a:prstGeom>
        </p:spPr>
      </p:pic>
    </p:spTree>
    <p:extLst>
      <p:ext uri="{BB962C8B-B14F-4D97-AF65-F5344CB8AC3E}">
        <p14:creationId xmlns:p14="http://schemas.microsoft.com/office/powerpoint/2010/main" val="3617353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889F9DBF-B758-44A5-AA4D-2B078C191C42}"/>
              </a:ext>
            </a:extLst>
          </p:cNvPr>
          <p:cNvSpPr>
            <a:spLocks noGrp="1"/>
          </p:cNvSpPr>
          <p:nvPr>
            <p:ph type="body" sz="quarter" idx="11"/>
          </p:nvPr>
        </p:nvSpPr>
        <p:spPr/>
        <p:txBody>
          <a:bodyPr>
            <a:normAutofit lnSpcReduction="10000"/>
          </a:bodyPr>
          <a:lstStyle/>
          <a:p>
            <a:r>
              <a:rPr lang="he-IL" dirty="0"/>
              <a:t>מהי מסת האבטיח?</a:t>
            </a:r>
          </a:p>
        </p:txBody>
      </p:sp>
      <p:pic>
        <p:nvPicPr>
          <p:cNvPr id="3" name="תמונה 2">
            <a:extLst>
              <a:ext uri="{FF2B5EF4-FFF2-40B4-BE49-F238E27FC236}">
                <a16:creationId xmlns:a16="http://schemas.microsoft.com/office/drawing/2014/main" id="{B1F2D46C-8F34-4AEC-8C3B-14DCA931AF8B}"/>
              </a:ext>
            </a:extLst>
          </p:cNvPr>
          <p:cNvPicPr>
            <a:picLocks noChangeAspect="1"/>
          </p:cNvPicPr>
          <p:nvPr/>
        </p:nvPicPr>
        <p:blipFill>
          <a:blip r:embed="rId3"/>
          <a:stretch>
            <a:fillRect/>
          </a:stretch>
        </p:blipFill>
        <p:spPr>
          <a:xfrm>
            <a:off x="4968816" y="1145111"/>
            <a:ext cx="6245524" cy="5458487"/>
          </a:xfrm>
          <a:prstGeom prst="rect">
            <a:avLst/>
          </a:prstGeom>
        </p:spPr>
      </p:pic>
      <p:pic>
        <p:nvPicPr>
          <p:cNvPr id="5" name="תמונה 4">
            <a:extLst>
              <a:ext uri="{FF2B5EF4-FFF2-40B4-BE49-F238E27FC236}">
                <a16:creationId xmlns:a16="http://schemas.microsoft.com/office/drawing/2014/main" id="{89084828-2E5F-409F-B69D-16C516797B2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r="7454" b="48157"/>
          <a:stretch/>
        </p:blipFill>
        <p:spPr>
          <a:xfrm>
            <a:off x="408504" y="1349632"/>
            <a:ext cx="1659989" cy="5253966"/>
          </a:xfrm>
          <a:prstGeom prst="rect">
            <a:avLst/>
          </a:prstGeom>
        </p:spPr>
      </p:pic>
      <p:pic>
        <p:nvPicPr>
          <p:cNvPr id="7" name="תמונה 6">
            <a:extLst>
              <a:ext uri="{FF2B5EF4-FFF2-40B4-BE49-F238E27FC236}">
                <a16:creationId xmlns:a16="http://schemas.microsoft.com/office/drawing/2014/main" id="{46DB3F91-ECCA-474A-ABBC-D3027BE7FEB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t="58622"/>
          <a:stretch/>
        </p:blipFill>
        <p:spPr>
          <a:xfrm>
            <a:off x="2194635" y="3239212"/>
            <a:ext cx="1442186" cy="3371610"/>
          </a:xfrm>
          <a:prstGeom prst="rect">
            <a:avLst/>
          </a:prstGeom>
        </p:spPr>
      </p:pic>
      <p:sp>
        <p:nvSpPr>
          <p:cNvPr id="10" name="תיבת טקסט 9">
            <a:extLst>
              <a:ext uri="{FF2B5EF4-FFF2-40B4-BE49-F238E27FC236}">
                <a16:creationId xmlns:a16="http://schemas.microsoft.com/office/drawing/2014/main" id="{B9BA2CE6-7C86-4F51-BD27-042CFC867272}"/>
              </a:ext>
            </a:extLst>
          </p:cNvPr>
          <p:cNvSpPr txBox="1"/>
          <p:nvPr/>
        </p:nvSpPr>
        <p:spPr>
          <a:xfrm>
            <a:off x="2252333" y="1397826"/>
            <a:ext cx="2394618" cy="1569660"/>
          </a:xfrm>
          <a:prstGeom prst="rect">
            <a:avLst/>
          </a:prstGeom>
          <a:noFill/>
        </p:spPr>
        <p:txBody>
          <a:bodyPr wrap="square" rtlCol="1">
            <a:spAutoFit/>
          </a:bodyPr>
          <a:lstStyle/>
          <a:p>
            <a:pPr algn="ctr"/>
            <a:r>
              <a:rPr lang="he-IL" sz="3200" b="1" dirty="0"/>
              <a:t>אבני המידה שעל גבי המאזניים:</a:t>
            </a:r>
          </a:p>
        </p:txBody>
      </p:sp>
    </p:spTree>
    <p:extLst>
      <p:ext uri="{BB962C8B-B14F-4D97-AF65-F5344CB8AC3E}">
        <p14:creationId xmlns:p14="http://schemas.microsoft.com/office/powerpoint/2010/main" val="1862223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20" name="Google Shape;320;p14"/>
          <p:cNvPicPr preferRelativeResize="0"/>
          <p:nvPr/>
        </p:nvPicPr>
        <p:blipFill rotWithShape="1">
          <a:blip r:embed="rId3">
            <a:alphaModFix/>
          </a:blip>
          <a:srcRect/>
          <a:stretch/>
        </p:blipFill>
        <p:spPr>
          <a:xfrm>
            <a:off x="326174" y="2030350"/>
            <a:ext cx="1047545" cy="550181"/>
          </a:xfrm>
          <a:prstGeom prst="rect">
            <a:avLst/>
          </a:prstGeom>
          <a:noFill/>
          <a:ln>
            <a:noFill/>
          </a:ln>
        </p:spPr>
      </p:pic>
      <p:sp>
        <p:nvSpPr>
          <p:cNvPr id="5" name="Text Placeholder 4">
            <a:extLst>
              <a:ext uri="{FF2B5EF4-FFF2-40B4-BE49-F238E27FC236}">
                <a16:creationId xmlns:a16="http://schemas.microsoft.com/office/drawing/2014/main" id="{048924B5-8AE3-A542-95AD-3453FE30B46D}"/>
              </a:ext>
            </a:extLst>
          </p:cNvPr>
          <p:cNvSpPr>
            <a:spLocks noGrp="1"/>
          </p:cNvSpPr>
          <p:nvPr>
            <p:ph type="body" sz="quarter" idx="11"/>
          </p:nvPr>
        </p:nvSpPr>
        <p:spPr/>
        <p:txBody>
          <a:bodyPr>
            <a:normAutofit lnSpcReduction="10000"/>
          </a:bodyPr>
          <a:lstStyle/>
          <a:p>
            <a:r>
              <a:rPr lang="he-IL" dirty="0"/>
              <a:t>מארגנים כמות של חומר</a:t>
            </a:r>
          </a:p>
        </p:txBody>
      </p:sp>
      <p:sp>
        <p:nvSpPr>
          <p:cNvPr id="9" name="Google Shape;318;p14">
            <a:extLst>
              <a:ext uri="{FF2B5EF4-FFF2-40B4-BE49-F238E27FC236}">
                <a16:creationId xmlns:a16="http://schemas.microsoft.com/office/drawing/2014/main" id="{3BEDED28-1D25-BF46-953C-41CCDB742F49}"/>
              </a:ext>
            </a:extLst>
          </p:cNvPr>
          <p:cNvSpPr txBox="1">
            <a:spLocks/>
          </p:cNvSpPr>
          <p:nvPr/>
        </p:nvSpPr>
        <p:spPr>
          <a:xfrm>
            <a:off x="-125185" y="5885964"/>
            <a:ext cx="10515600" cy="1325563"/>
          </a:xfrm>
          <a:prstGeom prst="rect">
            <a:avLst/>
          </a:prstGeom>
          <a:noFill/>
          <a:ln>
            <a:noFill/>
          </a:ln>
        </p:spPr>
        <p:txBody>
          <a:bodyPr spcFirstLastPara="1" wrap="square" lIns="91425" tIns="45700" rIns="91425" bIns="45700" anchor="ctr" anchorCtr="0">
            <a:normAutofit/>
          </a:bodyPr>
          <a:lst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mn-cs"/>
              </a:defRPr>
            </a:lvl1pPr>
          </a:lstStyle>
          <a:p>
            <a:pPr>
              <a:spcBef>
                <a:spcPts val="0"/>
              </a:spcBef>
              <a:buClr>
                <a:schemeClr val="dk1"/>
              </a:buClr>
              <a:buSzPts val="4400"/>
              <a:buFont typeface="Calibri"/>
              <a:buNone/>
            </a:pPr>
            <a:endParaRPr lang="he-IL" dirty="0"/>
          </a:p>
        </p:txBody>
      </p:sp>
      <p:sp>
        <p:nvSpPr>
          <p:cNvPr id="10" name="Content Placeholder 1">
            <a:extLst>
              <a:ext uri="{FF2B5EF4-FFF2-40B4-BE49-F238E27FC236}">
                <a16:creationId xmlns:a16="http://schemas.microsoft.com/office/drawing/2014/main" id="{C8039397-2094-4A4E-A909-BF791B7B4B76}"/>
              </a:ext>
            </a:extLst>
          </p:cNvPr>
          <p:cNvSpPr txBox="1">
            <a:spLocks/>
          </p:cNvSpPr>
          <p:nvPr/>
        </p:nvSpPr>
        <p:spPr>
          <a:xfrm>
            <a:off x="5208815" y="7346464"/>
            <a:ext cx="5181600" cy="4351338"/>
          </a:xfrm>
          <a:prstGeom prst="rect">
            <a:avLst/>
          </a:prstGeom>
        </p:spPr>
        <p:txBody>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Arial" panose="020B0604020202020204" pitchFamily="34" charset="0"/>
                <a:ea typeface="+mn-ea"/>
                <a:cs typeface="Arial" panose="020B060402020202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endParaRPr lang="x-none" dirty="0"/>
          </a:p>
        </p:txBody>
      </p:sp>
      <p:grpSp>
        <p:nvGrpSpPr>
          <p:cNvPr id="7" name="Group 6">
            <a:extLst>
              <a:ext uri="{FF2B5EF4-FFF2-40B4-BE49-F238E27FC236}">
                <a16:creationId xmlns:a16="http://schemas.microsoft.com/office/drawing/2014/main" id="{1B02D369-8750-154D-B756-CF02B165E757}"/>
              </a:ext>
            </a:extLst>
          </p:cNvPr>
          <p:cNvGrpSpPr/>
          <p:nvPr/>
        </p:nvGrpSpPr>
        <p:grpSpPr>
          <a:xfrm rot="10800000" flipH="1">
            <a:off x="309324" y="6290751"/>
            <a:ext cx="1430425" cy="403293"/>
            <a:chOff x="358720" y="6187719"/>
            <a:chExt cx="1795869" cy="506326"/>
          </a:xfrm>
        </p:grpSpPr>
        <p:cxnSp>
          <p:nvCxnSpPr>
            <p:cNvPr id="8" name="Straight Connector 7">
              <a:extLst>
                <a:ext uri="{FF2B5EF4-FFF2-40B4-BE49-F238E27FC236}">
                  <a16:creationId xmlns:a16="http://schemas.microsoft.com/office/drawing/2014/main" id="{E162E36D-509B-E541-9096-816A77F41542}"/>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C956ED9-AF53-FF4D-9E7F-10DF715EECD8}"/>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2" name="Rectangle 11">
              <a:extLst>
                <a:ext uri="{FF2B5EF4-FFF2-40B4-BE49-F238E27FC236}">
                  <a16:creationId xmlns:a16="http://schemas.microsoft.com/office/drawing/2014/main" id="{3BEBBA14-F272-0147-9EE1-4F9DDD5B62E4}"/>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3" name="Google Shape;280;p9">
            <a:extLst>
              <a:ext uri="{FF2B5EF4-FFF2-40B4-BE49-F238E27FC236}">
                <a16:creationId xmlns:a16="http://schemas.microsoft.com/office/drawing/2014/main" id="{14004EFD-CAC5-8942-8574-4A2493580D44}"/>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sp>
        <p:nvSpPr>
          <p:cNvPr id="2" name="מלבן 1">
            <a:extLst>
              <a:ext uri="{FF2B5EF4-FFF2-40B4-BE49-F238E27FC236}">
                <a16:creationId xmlns:a16="http://schemas.microsoft.com/office/drawing/2014/main" id="{0CD041CE-31E9-4F7A-86DE-1D02D83B580E}"/>
              </a:ext>
            </a:extLst>
          </p:cNvPr>
          <p:cNvSpPr/>
          <p:nvPr/>
        </p:nvSpPr>
        <p:spPr>
          <a:xfrm>
            <a:off x="3881887" y="1520610"/>
            <a:ext cx="6096000" cy="7971413"/>
          </a:xfrm>
          <a:prstGeom prst="rect">
            <a:avLst/>
          </a:prstGeom>
        </p:spPr>
        <p:txBody>
          <a:bodyPr>
            <a:spAutoFit/>
          </a:bodyPr>
          <a:lstStyle/>
          <a:p>
            <a:pPr algn="r"/>
            <a:r>
              <a:rPr lang="he-IL" sz="3200" dirty="0">
                <a:solidFill>
                  <a:srgbClr val="00B050"/>
                </a:solidFill>
              </a:rPr>
              <a:t>קופסת שימורים – 750 גרם</a:t>
            </a:r>
          </a:p>
          <a:p>
            <a:pPr algn="r"/>
            <a:endParaRPr lang="he-IL" sz="3200" dirty="0">
              <a:solidFill>
                <a:srgbClr val="00B050"/>
              </a:solidFill>
            </a:endParaRPr>
          </a:p>
          <a:p>
            <a:pPr algn="r"/>
            <a:endParaRPr lang="he-IL" sz="3200" dirty="0">
              <a:solidFill>
                <a:srgbClr val="00B050"/>
              </a:solidFill>
            </a:endParaRPr>
          </a:p>
          <a:p>
            <a:pPr algn="r"/>
            <a:endParaRPr lang="he-IL" sz="3200" dirty="0">
              <a:solidFill>
                <a:srgbClr val="00B050"/>
              </a:solidFill>
            </a:endParaRPr>
          </a:p>
          <a:p>
            <a:pPr algn="r"/>
            <a:r>
              <a:rPr lang="he-IL" sz="3200" dirty="0">
                <a:solidFill>
                  <a:srgbClr val="00B050"/>
                </a:solidFill>
              </a:rPr>
              <a:t>קופסת גבינה – 250 גרם</a:t>
            </a:r>
          </a:p>
          <a:p>
            <a:pPr algn="r"/>
            <a:endParaRPr lang="he-IL" sz="3200" dirty="0">
              <a:solidFill>
                <a:srgbClr val="00B050"/>
              </a:solidFill>
            </a:endParaRPr>
          </a:p>
          <a:p>
            <a:pPr algn="r"/>
            <a:endParaRPr lang="he-IL" sz="3200" dirty="0">
              <a:solidFill>
                <a:srgbClr val="00B050"/>
              </a:solidFill>
            </a:endParaRPr>
          </a:p>
          <a:p>
            <a:pPr algn="r"/>
            <a:endParaRPr lang="he-IL" sz="3200" dirty="0">
              <a:solidFill>
                <a:srgbClr val="00B050"/>
              </a:solidFill>
            </a:endParaRPr>
          </a:p>
          <a:p>
            <a:pPr algn="r"/>
            <a:r>
              <a:rPr lang="he-IL" sz="3200" dirty="0">
                <a:solidFill>
                  <a:srgbClr val="00B050"/>
                </a:solidFill>
              </a:rPr>
              <a:t>קמח – 1 קילו גרם  </a:t>
            </a:r>
          </a:p>
          <a:p>
            <a:pPr algn="r"/>
            <a:endParaRPr lang="he-IL" sz="3200" dirty="0">
              <a:solidFill>
                <a:srgbClr val="00B050"/>
              </a:solidFill>
            </a:endParaRPr>
          </a:p>
          <a:p>
            <a:pPr algn="r"/>
            <a:endParaRPr lang="he-IL" sz="3200" dirty="0">
              <a:solidFill>
                <a:srgbClr val="00B050"/>
              </a:solidFill>
            </a:endParaRPr>
          </a:p>
          <a:p>
            <a:pPr algn="r"/>
            <a:endParaRPr lang="he-IL" sz="3200" dirty="0">
              <a:solidFill>
                <a:srgbClr val="00B050"/>
              </a:solidFill>
            </a:endParaRPr>
          </a:p>
          <a:p>
            <a:pPr algn="r"/>
            <a:endParaRPr lang="he-IL" sz="3200" dirty="0">
              <a:solidFill>
                <a:srgbClr val="00B050"/>
              </a:solidFill>
            </a:endParaRPr>
          </a:p>
          <a:p>
            <a:pPr algn="r"/>
            <a:endParaRPr lang="he-IL" sz="3200" dirty="0">
              <a:solidFill>
                <a:srgbClr val="00B050"/>
              </a:solidFill>
            </a:endParaRPr>
          </a:p>
          <a:p>
            <a:pPr algn="r"/>
            <a:endParaRPr lang="he-IL" sz="3200" dirty="0">
              <a:solidFill>
                <a:srgbClr val="00B050"/>
              </a:solidFill>
            </a:endParaRPr>
          </a:p>
          <a:p>
            <a:pPr algn="r"/>
            <a:endParaRPr lang="he-IL" sz="3200" dirty="0">
              <a:solidFill>
                <a:srgbClr val="00B050"/>
              </a:solidFill>
            </a:endParaRPr>
          </a:p>
        </p:txBody>
      </p:sp>
      <p:pic>
        <p:nvPicPr>
          <p:cNvPr id="17" name="Picture 6" descr="שק קמח | וקטורים לשימוש ציבורי">
            <a:extLst>
              <a:ext uri="{FF2B5EF4-FFF2-40B4-BE49-F238E27FC236}">
                <a16:creationId xmlns:a16="http://schemas.microsoft.com/office/drawing/2014/main" id="{0278BD49-C4D1-4AD5-BF35-569B212D6E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7992" y="4950773"/>
            <a:ext cx="1377290" cy="15696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יכול | וקטורים לשימוש ציבורי">
            <a:extLst>
              <a:ext uri="{FF2B5EF4-FFF2-40B4-BE49-F238E27FC236}">
                <a16:creationId xmlns:a16="http://schemas.microsoft.com/office/drawing/2014/main" id="{3640BCEF-3A20-4233-AE83-1EADA6C38A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90415" y="1254967"/>
            <a:ext cx="1284867" cy="13255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97991" y="2977353"/>
            <a:ext cx="1469714" cy="1679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0568473" y="3601060"/>
            <a:ext cx="928749"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400" dirty="0">
                <a:solidFill>
                  <a:schemeClr val="accent1"/>
                </a:solidFill>
              </a:rPr>
              <a:t>גבינה לבנה</a:t>
            </a:r>
          </a:p>
        </p:txBody>
      </p:sp>
      <p:sp>
        <p:nvSpPr>
          <p:cNvPr id="16" name="TextBox 15"/>
          <p:cNvSpPr txBox="1"/>
          <p:nvPr/>
        </p:nvSpPr>
        <p:spPr>
          <a:xfrm>
            <a:off x="10371591" y="5220169"/>
            <a:ext cx="1284866"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400" dirty="0">
                <a:solidFill>
                  <a:schemeClr val="accent1"/>
                </a:solidFill>
              </a:rPr>
              <a:t>קמח</a:t>
            </a:r>
          </a:p>
        </p:txBody>
      </p:sp>
    </p:spTree>
    <p:extLst>
      <p:ext uri="{BB962C8B-B14F-4D97-AF65-F5344CB8AC3E}">
        <p14:creationId xmlns:p14="http://schemas.microsoft.com/office/powerpoint/2010/main" val="322461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5" name="Text Placeholder 4">
            <a:extLst>
              <a:ext uri="{FF2B5EF4-FFF2-40B4-BE49-F238E27FC236}">
                <a16:creationId xmlns:a16="http://schemas.microsoft.com/office/drawing/2014/main" id="{048924B5-8AE3-A542-95AD-3453FE30B46D}"/>
              </a:ext>
            </a:extLst>
          </p:cNvPr>
          <p:cNvSpPr>
            <a:spLocks noGrp="1"/>
          </p:cNvSpPr>
          <p:nvPr>
            <p:ph type="body" sz="quarter" idx="11"/>
          </p:nvPr>
        </p:nvSpPr>
        <p:spPr/>
        <p:txBody>
          <a:bodyPr>
            <a:normAutofit lnSpcReduction="10000"/>
          </a:bodyPr>
          <a:lstStyle/>
          <a:p>
            <a:r>
              <a:rPr lang="he-IL" dirty="0"/>
              <a:t>מרגנים כמות של חומר</a:t>
            </a:r>
          </a:p>
        </p:txBody>
      </p:sp>
      <p:sp>
        <p:nvSpPr>
          <p:cNvPr id="9" name="Google Shape;318;p14">
            <a:extLst>
              <a:ext uri="{FF2B5EF4-FFF2-40B4-BE49-F238E27FC236}">
                <a16:creationId xmlns:a16="http://schemas.microsoft.com/office/drawing/2014/main" id="{3BEDED28-1D25-BF46-953C-41CCDB742F49}"/>
              </a:ext>
            </a:extLst>
          </p:cNvPr>
          <p:cNvSpPr txBox="1">
            <a:spLocks/>
          </p:cNvSpPr>
          <p:nvPr/>
        </p:nvSpPr>
        <p:spPr>
          <a:xfrm>
            <a:off x="-125185" y="5885964"/>
            <a:ext cx="10515600" cy="1325563"/>
          </a:xfrm>
          <a:prstGeom prst="rect">
            <a:avLst/>
          </a:prstGeom>
          <a:noFill/>
          <a:ln>
            <a:noFill/>
          </a:ln>
        </p:spPr>
        <p:txBody>
          <a:bodyPr spcFirstLastPara="1" wrap="square" lIns="91425" tIns="45700" rIns="91425" bIns="45700" anchor="ctr" anchorCtr="0">
            <a:normAutofit/>
          </a:bodyPr>
          <a:lst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mn-cs"/>
              </a:defRPr>
            </a:lvl1pPr>
          </a:lstStyle>
          <a:p>
            <a:pPr>
              <a:spcBef>
                <a:spcPts val="0"/>
              </a:spcBef>
              <a:buClr>
                <a:schemeClr val="dk1"/>
              </a:buClr>
              <a:buSzPts val="4400"/>
              <a:buFont typeface="Calibri"/>
              <a:buNone/>
            </a:pPr>
            <a:endParaRPr lang="he-IL" dirty="0"/>
          </a:p>
        </p:txBody>
      </p:sp>
      <p:sp>
        <p:nvSpPr>
          <p:cNvPr id="10" name="Content Placeholder 1">
            <a:extLst>
              <a:ext uri="{FF2B5EF4-FFF2-40B4-BE49-F238E27FC236}">
                <a16:creationId xmlns:a16="http://schemas.microsoft.com/office/drawing/2014/main" id="{C8039397-2094-4A4E-A909-BF791B7B4B76}"/>
              </a:ext>
            </a:extLst>
          </p:cNvPr>
          <p:cNvSpPr txBox="1">
            <a:spLocks/>
          </p:cNvSpPr>
          <p:nvPr/>
        </p:nvSpPr>
        <p:spPr>
          <a:xfrm>
            <a:off x="5208815" y="7346464"/>
            <a:ext cx="5181600" cy="4351338"/>
          </a:xfrm>
          <a:prstGeom prst="rect">
            <a:avLst/>
          </a:prstGeom>
        </p:spPr>
        <p:txBody>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Arial" panose="020B0604020202020204" pitchFamily="34" charset="0"/>
                <a:ea typeface="+mn-ea"/>
                <a:cs typeface="Arial" panose="020B060402020202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endParaRPr lang="x-none" dirty="0"/>
          </a:p>
        </p:txBody>
      </p:sp>
      <p:grpSp>
        <p:nvGrpSpPr>
          <p:cNvPr id="7" name="Group 6">
            <a:extLst>
              <a:ext uri="{FF2B5EF4-FFF2-40B4-BE49-F238E27FC236}">
                <a16:creationId xmlns:a16="http://schemas.microsoft.com/office/drawing/2014/main" id="{1B02D369-8750-154D-B756-CF02B165E757}"/>
              </a:ext>
            </a:extLst>
          </p:cNvPr>
          <p:cNvGrpSpPr/>
          <p:nvPr/>
        </p:nvGrpSpPr>
        <p:grpSpPr>
          <a:xfrm rot="10800000" flipH="1">
            <a:off x="309324" y="6290751"/>
            <a:ext cx="1430425" cy="403293"/>
            <a:chOff x="358720" y="6187719"/>
            <a:chExt cx="1795869" cy="506326"/>
          </a:xfrm>
        </p:grpSpPr>
        <p:cxnSp>
          <p:nvCxnSpPr>
            <p:cNvPr id="8" name="Straight Connector 7">
              <a:extLst>
                <a:ext uri="{FF2B5EF4-FFF2-40B4-BE49-F238E27FC236}">
                  <a16:creationId xmlns:a16="http://schemas.microsoft.com/office/drawing/2014/main" id="{E162E36D-509B-E541-9096-816A77F41542}"/>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C956ED9-AF53-FF4D-9E7F-10DF715EECD8}"/>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2" name="Rectangle 11">
              <a:extLst>
                <a:ext uri="{FF2B5EF4-FFF2-40B4-BE49-F238E27FC236}">
                  <a16:creationId xmlns:a16="http://schemas.microsoft.com/office/drawing/2014/main" id="{3BEBBA14-F272-0147-9EE1-4F9DDD5B62E4}"/>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3" name="Google Shape;280;p9">
            <a:extLst>
              <a:ext uri="{FF2B5EF4-FFF2-40B4-BE49-F238E27FC236}">
                <a16:creationId xmlns:a16="http://schemas.microsoft.com/office/drawing/2014/main" id="{14004EFD-CAC5-8942-8574-4A2493580D44}"/>
              </a:ext>
            </a:extLst>
          </p:cNvPr>
          <p:cNvPicPr preferRelativeResize="0"/>
          <p:nvPr/>
        </p:nvPicPr>
        <p:blipFill rotWithShape="1">
          <a:blip r:embed="rId3">
            <a:alphaModFix/>
          </a:blip>
          <a:srcRect/>
          <a:stretch/>
        </p:blipFill>
        <p:spPr>
          <a:xfrm>
            <a:off x="1010603" y="0"/>
            <a:ext cx="1017545" cy="1070700"/>
          </a:xfrm>
          <a:prstGeom prst="rect">
            <a:avLst/>
          </a:prstGeom>
          <a:noFill/>
          <a:ln>
            <a:noFill/>
          </a:ln>
        </p:spPr>
      </p:pic>
      <p:sp>
        <p:nvSpPr>
          <p:cNvPr id="2" name="מלבן 1">
            <a:extLst>
              <a:ext uri="{FF2B5EF4-FFF2-40B4-BE49-F238E27FC236}">
                <a16:creationId xmlns:a16="http://schemas.microsoft.com/office/drawing/2014/main" id="{0CD041CE-31E9-4F7A-86DE-1D02D83B580E}"/>
              </a:ext>
            </a:extLst>
          </p:cNvPr>
          <p:cNvSpPr/>
          <p:nvPr/>
        </p:nvSpPr>
        <p:spPr>
          <a:xfrm>
            <a:off x="0" y="1852373"/>
            <a:ext cx="11865826" cy="3046988"/>
          </a:xfrm>
          <a:prstGeom prst="rect">
            <a:avLst/>
          </a:prstGeom>
        </p:spPr>
        <p:txBody>
          <a:bodyPr wrap="square">
            <a:spAutoFit/>
          </a:bodyPr>
          <a:lstStyle/>
          <a:p>
            <a:pPr algn="r" rtl="1"/>
            <a:r>
              <a:rPr lang="he-IL" sz="3200" dirty="0">
                <a:solidFill>
                  <a:srgbClr val="00B050"/>
                </a:solidFill>
              </a:rPr>
              <a:t>קופסת גבינה                      קופסת שימורים                   חבילת קמח</a:t>
            </a:r>
          </a:p>
          <a:p>
            <a:pPr algn="r" rtl="1"/>
            <a:r>
              <a:rPr lang="he-IL" sz="3200" dirty="0">
                <a:solidFill>
                  <a:srgbClr val="00B050"/>
                </a:solidFill>
              </a:rPr>
              <a:t>250 גרם                             750 גרם                            1 קילוגרם</a:t>
            </a:r>
          </a:p>
          <a:p>
            <a:pPr algn="r"/>
            <a:endParaRPr lang="he-IL" sz="3200" dirty="0">
              <a:solidFill>
                <a:srgbClr val="00B050"/>
              </a:solidFill>
            </a:endParaRPr>
          </a:p>
          <a:p>
            <a:pPr algn="r"/>
            <a:endParaRPr lang="he-IL" sz="3200" dirty="0">
              <a:solidFill>
                <a:srgbClr val="00B050"/>
              </a:solidFill>
            </a:endParaRPr>
          </a:p>
          <a:p>
            <a:pPr algn="r"/>
            <a:endParaRPr lang="he-IL" sz="3200" dirty="0">
              <a:solidFill>
                <a:srgbClr val="00B050"/>
              </a:solidFill>
            </a:endParaRPr>
          </a:p>
          <a:p>
            <a:pPr algn="r"/>
            <a:endParaRPr lang="he-IL" sz="3200" dirty="0">
              <a:solidFill>
                <a:srgbClr val="00B050"/>
              </a:solidFill>
            </a:endParaRPr>
          </a:p>
        </p:txBody>
      </p:sp>
      <p:pic>
        <p:nvPicPr>
          <p:cNvPr id="17" name="Picture 6" descr="שק קמח | וקטורים לשימוש ציבורי">
            <a:extLst>
              <a:ext uri="{FF2B5EF4-FFF2-40B4-BE49-F238E27FC236}">
                <a16:creationId xmlns:a16="http://schemas.microsoft.com/office/drawing/2014/main" id="{11B618C6-F32F-47EE-8A95-214DA70727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617" y="3057907"/>
            <a:ext cx="1933575"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יכול | וקטורים לשימוש ציבורי">
            <a:extLst>
              <a:ext uri="{FF2B5EF4-FFF2-40B4-BE49-F238E27FC236}">
                <a16:creationId xmlns:a16="http://schemas.microsoft.com/office/drawing/2014/main" id="{CF9E3DE9-EE43-4C4C-9E33-66188A1AD2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8815" y="3178525"/>
            <a:ext cx="2105025" cy="2171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8685" y="3361140"/>
            <a:ext cx="1469714" cy="1679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0278989" y="3977817"/>
            <a:ext cx="928749"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400" dirty="0">
                <a:solidFill>
                  <a:schemeClr val="accent1"/>
                </a:solidFill>
              </a:rPr>
              <a:t>גבינה לבנה</a:t>
            </a:r>
          </a:p>
        </p:txBody>
      </p:sp>
      <p:sp>
        <p:nvSpPr>
          <p:cNvPr id="16" name="TextBox 15"/>
          <p:cNvSpPr txBox="1"/>
          <p:nvPr/>
        </p:nvSpPr>
        <p:spPr>
          <a:xfrm>
            <a:off x="1117191" y="3361140"/>
            <a:ext cx="1390804"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800" dirty="0">
                <a:solidFill>
                  <a:schemeClr val="tx1"/>
                </a:solidFill>
              </a:rPr>
              <a:t>קמח</a:t>
            </a:r>
          </a:p>
        </p:txBody>
      </p:sp>
    </p:spTree>
    <p:extLst>
      <p:ext uri="{BB962C8B-B14F-4D97-AF65-F5344CB8AC3E}">
        <p14:creationId xmlns:p14="http://schemas.microsoft.com/office/powerpoint/2010/main" val="54982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20" name="Google Shape;320;p14"/>
          <p:cNvPicPr preferRelativeResize="0"/>
          <p:nvPr/>
        </p:nvPicPr>
        <p:blipFill rotWithShape="1">
          <a:blip r:embed="rId3">
            <a:alphaModFix/>
          </a:blip>
          <a:srcRect/>
          <a:stretch/>
        </p:blipFill>
        <p:spPr>
          <a:xfrm>
            <a:off x="326174" y="2030350"/>
            <a:ext cx="1047545" cy="550181"/>
          </a:xfrm>
          <a:prstGeom prst="rect">
            <a:avLst/>
          </a:prstGeom>
          <a:noFill/>
          <a:ln>
            <a:noFill/>
          </a:ln>
        </p:spPr>
      </p:pic>
      <p:sp>
        <p:nvSpPr>
          <p:cNvPr id="6" name="Text Placeholder 5">
            <a:extLst>
              <a:ext uri="{FF2B5EF4-FFF2-40B4-BE49-F238E27FC236}">
                <a16:creationId xmlns:a16="http://schemas.microsoft.com/office/drawing/2014/main" id="{5B824CF1-6250-F64C-B469-7393A99DD648}"/>
              </a:ext>
            </a:extLst>
          </p:cNvPr>
          <p:cNvSpPr>
            <a:spLocks noGrp="1"/>
          </p:cNvSpPr>
          <p:nvPr>
            <p:ph type="body" sz="quarter" idx="12"/>
          </p:nvPr>
        </p:nvSpPr>
        <p:spPr>
          <a:xfrm>
            <a:off x="6970142" y="1555692"/>
            <a:ext cx="4049569" cy="4060504"/>
          </a:xfrm>
        </p:spPr>
        <p:txBody>
          <a:bodyPr/>
          <a:lstStyle/>
          <a:p>
            <a:pPr marL="0" indent="0">
              <a:buNone/>
            </a:pPr>
            <a:r>
              <a:rPr lang="he-IL" dirty="0">
                <a:solidFill>
                  <a:schemeClr val="accent3">
                    <a:lumMod val="75000"/>
                  </a:schemeClr>
                </a:solidFill>
              </a:rPr>
              <a:t>בקבוק מים – 1.5 ליטר</a:t>
            </a:r>
          </a:p>
          <a:p>
            <a:pPr marL="0" indent="0">
              <a:buNone/>
            </a:pPr>
            <a:r>
              <a:rPr lang="he-IL" dirty="0">
                <a:solidFill>
                  <a:schemeClr val="accent3">
                    <a:lumMod val="75000"/>
                  </a:schemeClr>
                </a:solidFill>
              </a:rPr>
              <a:t>חלב – 1 ליטר</a:t>
            </a:r>
          </a:p>
          <a:p>
            <a:pPr marL="0" indent="0">
              <a:buNone/>
            </a:pPr>
            <a:endParaRPr lang="he-IL" dirty="0">
              <a:solidFill>
                <a:schemeClr val="accent3">
                  <a:lumMod val="75000"/>
                </a:schemeClr>
              </a:solidFill>
            </a:endParaRPr>
          </a:p>
        </p:txBody>
      </p:sp>
      <p:sp>
        <p:nvSpPr>
          <p:cNvPr id="9" name="Google Shape;318;p14">
            <a:extLst>
              <a:ext uri="{FF2B5EF4-FFF2-40B4-BE49-F238E27FC236}">
                <a16:creationId xmlns:a16="http://schemas.microsoft.com/office/drawing/2014/main" id="{3BEDED28-1D25-BF46-953C-41CCDB742F49}"/>
              </a:ext>
            </a:extLst>
          </p:cNvPr>
          <p:cNvSpPr txBox="1">
            <a:spLocks/>
          </p:cNvSpPr>
          <p:nvPr/>
        </p:nvSpPr>
        <p:spPr>
          <a:xfrm>
            <a:off x="-125185" y="5885964"/>
            <a:ext cx="10515600" cy="1325563"/>
          </a:xfrm>
          <a:prstGeom prst="rect">
            <a:avLst/>
          </a:prstGeom>
          <a:noFill/>
          <a:ln>
            <a:noFill/>
          </a:ln>
        </p:spPr>
        <p:txBody>
          <a:bodyPr spcFirstLastPara="1" wrap="square" lIns="91425" tIns="45700" rIns="91425" bIns="45700" anchor="ctr" anchorCtr="0">
            <a:normAutofit/>
          </a:bodyPr>
          <a:lst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mn-cs"/>
              </a:defRPr>
            </a:lvl1pPr>
          </a:lstStyle>
          <a:p>
            <a:pPr>
              <a:spcBef>
                <a:spcPts val="0"/>
              </a:spcBef>
              <a:buClr>
                <a:schemeClr val="dk1"/>
              </a:buClr>
              <a:buSzPts val="4400"/>
              <a:buFont typeface="Calibri"/>
              <a:buNone/>
            </a:pPr>
            <a:endParaRPr lang="he-IL" dirty="0"/>
          </a:p>
        </p:txBody>
      </p:sp>
      <p:sp>
        <p:nvSpPr>
          <p:cNvPr id="10" name="Content Placeholder 1">
            <a:extLst>
              <a:ext uri="{FF2B5EF4-FFF2-40B4-BE49-F238E27FC236}">
                <a16:creationId xmlns:a16="http://schemas.microsoft.com/office/drawing/2014/main" id="{C8039397-2094-4A4E-A909-BF791B7B4B76}"/>
              </a:ext>
            </a:extLst>
          </p:cNvPr>
          <p:cNvSpPr txBox="1">
            <a:spLocks/>
          </p:cNvSpPr>
          <p:nvPr/>
        </p:nvSpPr>
        <p:spPr>
          <a:xfrm>
            <a:off x="5208815" y="7346464"/>
            <a:ext cx="5181600" cy="4351338"/>
          </a:xfrm>
          <a:prstGeom prst="rect">
            <a:avLst/>
          </a:prstGeom>
        </p:spPr>
        <p:txBody>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Arial" panose="020B0604020202020204" pitchFamily="34" charset="0"/>
                <a:ea typeface="+mn-ea"/>
                <a:cs typeface="Arial" panose="020B060402020202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endParaRPr lang="x-none" dirty="0"/>
          </a:p>
        </p:txBody>
      </p:sp>
      <p:grpSp>
        <p:nvGrpSpPr>
          <p:cNvPr id="7" name="Group 6">
            <a:extLst>
              <a:ext uri="{FF2B5EF4-FFF2-40B4-BE49-F238E27FC236}">
                <a16:creationId xmlns:a16="http://schemas.microsoft.com/office/drawing/2014/main" id="{1B02D369-8750-154D-B756-CF02B165E757}"/>
              </a:ext>
            </a:extLst>
          </p:cNvPr>
          <p:cNvGrpSpPr/>
          <p:nvPr/>
        </p:nvGrpSpPr>
        <p:grpSpPr>
          <a:xfrm rot="10800000" flipH="1">
            <a:off x="309324" y="6290751"/>
            <a:ext cx="1430425" cy="403293"/>
            <a:chOff x="358720" y="6187719"/>
            <a:chExt cx="1795869" cy="506326"/>
          </a:xfrm>
        </p:grpSpPr>
        <p:cxnSp>
          <p:nvCxnSpPr>
            <p:cNvPr id="8" name="Straight Connector 7">
              <a:extLst>
                <a:ext uri="{FF2B5EF4-FFF2-40B4-BE49-F238E27FC236}">
                  <a16:creationId xmlns:a16="http://schemas.microsoft.com/office/drawing/2014/main" id="{E162E36D-509B-E541-9096-816A77F41542}"/>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C956ED9-AF53-FF4D-9E7F-10DF715EECD8}"/>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2" name="Rectangle 11">
              <a:extLst>
                <a:ext uri="{FF2B5EF4-FFF2-40B4-BE49-F238E27FC236}">
                  <a16:creationId xmlns:a16="http://schemas.microsoft.com/office/drawing/2014/main" id="{3BEBBA14-F272-0147-9EE1-4F9DDD5B62E4}"/>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3" name="Google Shape;280;p9">
            <a:extLst>
              <a:ext uri="{FF2B5EF4-FFF2-40B4-BE49-F238E27FC236}">
                <a16:creationId xmlns:a16="http://schemas.microsoft.com/office/drawing/2014/main" id="{14004EFD-CAC5-8942-8574-4A2493580D44}"/>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sp>
        <p:nvSpPr>
          <p:cNvPr id="2" name="מלבן 1">
            <a:extLst>
              <a:ext uri="{FF2B5EF4-FFF2-40B4-BE49-F238E27FC236}">
                <a16:creationId xmlns:a16="http://schemas.microsoft.com/office/drawing/2014/main" id="{0CD041CE-31E9-4F7A-86DE-1D02D83B580E}"/>
              </a:ext>
            </a:extLst>
          </p:cNvPr>
          <p:cNvSpPr/>
          <p:nvPr/>
        </p:nvSpPr>
        <p:spPr>
          <a:xfrm>
            <a:off x="-122082" y="1501803"/>
            <a:ext cx="6096000" cy="1569660"/>
          </a:xfrm>
          <a:prstGeom prst="rect">
            <a:avLst/>
          </a:prstGeom>
        </p:spPr>
        <p:txBody>
          <a:bodyPr>
            <a:spAutoFit/>
          </a:bodyPr>
          <a:lstStyle/>
          <a:p>
            <a:pPr algn="r"/>
            <a:r>
              <a:rPr lang="he-IL" sz="3200" dirty="0">
                <a:solidFill>
                  <a:srgbClr val="00B050"/>
                </a:solidFill>
              </a:rPr>
              <a:t>קופסת גבינה – 250 גרם</a:t>
            </a:r>
          </a:p>
          <a:p>
            <a:pPr algn="r"/>
            <a:r>
              <a:rPr lang="he-IL" sz="3200" dirty="0">
                <a:solidFill>
                  <a:srgbClr val="00B050"/>
                </a:solidFill>
              </a:rPr>
              <a:t>קופסת שימורים – 750 גרם</a:t>
            </a:r>
          </a:p>
          <a:p>
            <a:pPr algn="r"/>
            <a:r>
              <a:rPr lang="he-IL" sz="3200" dirty="0">
                <a:solidFill>
                  <a:srgbClr val="00B050"/>
                </a:solidFill>
              </a:rPr>
              <a:t>קמח – 1 קילו גרם</a:t>
            </a:r>
          </a:p>
        </p:txBody>
      </p:sp>
      <p:pic>
        <p:nvPicPr>
          <p:cNvPr id="16" name="Picture 2" descr="בקבוק מים כחול בתמונה וקטורית | וקטורים לשימוש ציבורי">
            <a:extLst>
              <a:ext uri="{FF2B5EF4-FFF2-40B4-BE49-F238E27FC236}">
                <a16:creationId xmlns:a16="http://schemas.microsoft.com/office/drawing/2014/main" id="{FC3997B4-0CBD-400E-8519-F315E148C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6582" y="3329174"/>
            <a:ext cx="846385" cy="19224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שק קמח | וקטורים לשימוש ציבורי">
            <a:extLst>
              <a:ext uri="{FF2B5EF4-FFF2-40B4-BE49-F238E27FC236}">
                <a16:creationId xmlns:a16="http://schemas.microsoft.com/office/drawing/2014/main" id="{027E63BC-CD85-4C59-B2FD-806602A460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1075" y="3415507"/>
            <a:ext cx="1284843" cy="15696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יכול | וקטורים לשימוש ציבורי">
            <a:extLst>
              <a:ext uri="{FF2B5EF4-FFF2-40B4-BE49-F238E27FC236}">
                <a16:creationId xmlns:a16="http://schemas.microsoft.com/office/drawing/2014/main" id="{71513B7C-1FDA-4D42-A4CE-95A04773C7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8798" y="3470465"/>
            <a:ext cx="1521471" cy="15696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קרטון חלב">
            <a:extLst>
              <a:ext uri="{FF2B5EF4-FFF2-40B4-BE49-F238E27FC236}">
                <a16:creationId xmlns:a16="http://schemas.microsoft.com/office/drawing/2014/main" id="{237B3E2F-C61C-484E-9B09-6490FED2B2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0822" t="11328" r="36234" b="19434"/>
          <a:stretch>
            <a:fillRect/>
          </a:stretch>
        </p:blipFill>
        <p:spPr bwMode="auto">
          <a:xfrm>
            <a:off x="8053681" y="3633988"/>
            <a:ext cx="1286157" cy="16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1655072" y="3682995"/>
            <a:ext cx="1257936"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800" dirty="0">
                <a:solidFill>
                  <a:schemeClr val="tx1"/>
                </a:solidFill>
              </a:rPr>
              <a:t>קמח</a:t>
            </a:r>
          </a:p>
        </p:txBody>
      </p:sp>
    </p:spTree>
    <p:extLst>
      <p:ext uri="{BB962C8B-B14F-4D97-AF65-F5344CB8AC3E}">
        <p14:creationId xmlns:p14="http://schemas.microsoft.com/office/powerpoint/2010/main" val="425619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20" name="Google Shape;320;p14"/>
          <p:cNvPicPr preferRelativeResize="0"/>
          <p:nvPr/>
        </p:nvPicPr>
        <p:blipFill rotWithShape="1">
          <a:blip r:embed="rId3">
            <a:alphaModFix/>
          </a:blip>
          <a:srcRect/>
          <a:stretch/>
        </p:blipFill>
        <p:spPr>
          <a:xfrm>
            <a:off x="326174" y="2030350"/>
            <a:ext cx="1047545" cy="550181"/>
          </a:xfrm>
          <a:prstGeom prst="rect">
            <a:avLst/>
          </a:prstGeom>
          <a:noFill/>
          <a:ln>
            <a:noFill/>
          </a:ln>
        </p:spPr>
      </p:pic>
      <p:sp>
        <p:nvSpPr>
          <p:cNvPr id="6" name="Text Placeholder 5">
            <a:extLst>
              <a:ext uri="{FF2B5EF4-FFF2-40B4-BE49-F238E27FC236}">
                <a16:creationId xmlns:a16="http://schemas.microsoft.com/office/drawing/2014/main" id="{5B824CF1-6250-F64C-B469-7393A99DD648}"/>
              </a:ext>
            </a:extLst>
          </p:cNvPr>
          <p:cNvSpPr>
            <a:spLocks noGrp="1"/>
          </p:cNvSpPr>
          <p:nvPr>
            <p:ph type="body" sz="quarter" idx="12"/>
          </p:nvPr>
        </p:nvSpPr>
        <p:spPr>
          <a:xfrm>
            <a:off x="3750046" y="1863460"/>
            <a:ext cx="4049569" cy="4618236"/>
          </a:xfrm>
        </p:spPr>
        <p:txBody>
          <a:bodyPr/>
          <a:lstStyle/>
          <a:p>
            <a:pPr marL="0" indent="0">
              <a:buNone/>
            </a:pPr>
            <a:r>
              <a:rPr lang="he-IL" dirty="0">
                <a:solidFill>
                  <a:schemeClr val="accent3">
                    <a:lumMod val="75000"/>
                  </a:schemeClr>
                </a:solidFill>
              </a:rPr>
              <a:t>בקבוק מים – 1.5 ליטר</a:t>
            </a:r>
          </a:p>
          <a:p>
            <a:pPr marL="0" indent="0">
              <a:buNone/>
            </a:pPr>
            <a:r>
              <a:rPr lang="he-IL" dirty="0">
                <a:solidFill>
                  <a:schemeClr val="accent3">
                    <a:lumMod val="75000"/>
                  </a:schemeClr>
                </a:solidFill>
              </a:rPr>
              <a:t>חלב – 1 ליטר</a:t>
            </a:r>
          </a:p>
          <a:p>
            <a:pPr marL="0" indent="0">
              <a:buNone/>
            </a:pPr>
            <a:endParaRPr lang="he-IL" dirty="0">
              <a:solidFill>
                <a:schemeClr val="accent3">
                  <a:lumMod val="75000"/>
                </a:schemeClr>
              </a:solidFill>
            </a:endParaRPr>
          </a:p>
        </p:txBody>
      </p:sp>
      <p:sp>
        <p:nvSpPr>
          <p:cNvPr id="9" name="Google Shape;318;p14">
            <a:extLst>
              <a:ext uri="{FF2B5EF4-FFF2-40B4-BE49-F238E27FC236}">
                <a16:creationId xmlns:a16="http://schemas.microsoft.com/office/drawing/2014/main" id="{3BEDED28-1D25-BF46-953C-41CCDB742F49}"/>
              </a:ext>
            </a:extLst>
          </p:cNvPr>
          <p:cNvSpPr txBox="1">
            <a:spLocks/>
          </p:cNvSpPr>
          <p:nvPr/>
        </p:nvSpPr>
        <p:spPr>
          <a:xfrm>
            <a:off x="-125185" y="5885964"/>
            <a:ext cx="10515600" cy="1325563"/>
          </a:xfrm>
          <a:prstGeom prst="rect">
            <a:avLst/>
          </a:prstGeom>
          <a:noFill/>
          <a:ln>
            <a:noFill/>
          </a:ln>
        </p:spPr>
        <p:txBody>
          <a:bodyPr spcFirstLastPara="1" wrap="square" lIns="91425" tIns="45700" rIns="91425" bIns="45700" anchor="ctr" anchorCtr="0">
            <a:normAutofit/>
          </a:bodyPr>
          <a:lst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mn-cs"/>
              </a:defRPr>
            </a:lvl1pPr>
          </a:lstStyle>
          <a:p>
            <a:pPr>
              <a:spcBef>
                <a:spcPts val="0"/>
              </a:spcBef>
              <a:buClr>
                <a:schemeClr val="dk1"/>
              </a:buClr>
              <a:buSzPts val="4400"/>
              <a:buFont typeface="Calibri"/>
              <a:buNone/>
            </a:pPr>
            <a:endParaRPr lang="he-IL" dirty="0"/>
          </a:p>
        </p:txBody>
      </p:sp>
      <p:sp>
        <p:nvSpPr>
          <p:cNvPr id="10" name="Content Placeholder 1">
            <a:extLst>
              <a:ext uri="{FF2B5EF4-FFF2-40B4-BE49-F238E27FC236}">
                <a16:creationId xmlns:a16="http://schemas.microsoft.com/office/drawing/2014/main" id="{C8039397-2094-4A4E-A909-BF791B7B4B76}"/>
              </a:ext>
            </a:extLst>
          </p:cNvPr>
          <p:cNvSpPr txBox="1">
            <a:spLocks/>
          </p:cNvSpPr>
          <p:nvPr/>
        </p:nvSpPr>
        <p:spPr>
          <a:xfrm>
            <a:off x="5208815" y="7346464"/>
            <a:ext cx="5181600" cy="4351338"/>
          </a:xfrm>
          <a:prstGeom prst="rect">
            <a:avLst/>
          </a:prstGeom>
        </p:spPr>
        <p:txBody>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Arial" panose="020B0604020202020204" pitchFamily="34" charset="0"/>
                <a:ea typeface="+mn-ea"/>
                <a:cs typeface="Arial" panose="020B060402020202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endParaRPr lang="x-none" dirty="0"/>
          </a:p>
        </p:txBody>
      </p:sp>
      <p:grpSp>
        <p:nvGrpSpPr>
          <p:cNvPr id="7" name="Group 6">
            <a:extLst>
              <a:ext uri="{FF2B5EF4-FFF2-40B4-BE49-F238E27FC236}">
                <a16:creationId xmlns:a16="http://schemas.microsoft.com/office/drawing/2014/main" id="{1B02D369-8750-154D-B756-CF02B165E757}"/>
              </a:ext>
            </a:extLst>
          </p:cNvPr>
          <p:cNvGrpSpPr/>
          <p:nvPr/>
        </p:nvGrpSpPr>
        <p:grpSpPr>
          <a:xfrm rot="10800000" flipH="1">
            <a:off x="309324" y="6290751"/>
            <a:ext cx="1430425" cy="403293"/>
            <a:chOff x="358720" y="6187719"/>
            <a:chExt cx="1795869" cy="506326"/>
          </a:xfrm>
        </p:grpSpPr>
        <p:cxnSp>
          <p:nvCxnSpPr>
            <p:cNvPr id="8" name="Straight Connector 7">
              <a:extLst>
                <a:ext uri="{FF2B5EF4-FFF2-40B4-BE49-F238E27FC236}">
                  <a16:creationId xmlns:a16="http://schemas.microsoft.com/office/drawing/2014/main" id="{E162E36D-509B-E541-9096-816A77F41542}"/>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C956ED9-AF53-FF4D-9E7F-10DF715EECD8}"/>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2" name="Rectangle 11">
              <a:extLst>
                <a:ext uri="{FF2B5EF4-FFF2-40B4-BE49-F238E27FC236}">
                  <a16:creationId xmlns:a16="http://schemas.microsoft.com/office/drawing/2014/main" id="{3BEBBA14-F272-0147-9EE1-4F9DDD5B62E4}"/>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3" name="Google Shape;280;p9">
            <a:extLst>
              <a:ext uri="{FF2B5EF4-FFF2-40B4-BE49-F238E27FC236}">
                <a16:creationId xmlns:a16="http://schemas.microsoft.com/office/drawing/2014/main" id="{14004EFD-CAC5-8942-8574-4A2493580D44}"/>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pic>
        <p:nvPicPr>
          <p:cNvPr id="20" name="Picture 12" descr="קרטון חלב">
            <a:extLst>
              <a:ext uri="{FF2B5EF4-FFF2-40B4-BE49-F238E27FC236}">
                <a16:creationId xmlns:a16="http://schemas.microsoft.com/office/drawing/2014/main" id="{237B3E2F-C61C-484E-9B09-6490FED2B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0822" t="11328" r="36234" b="19434"/>
          <a:stretch>
            <a:fillRect/>
          </a:stretch>
        </p:blipFill>
        <p:spPr bwMode="auto">
          <a:xfrm>
            <a:off x="3965180" y="3305850"/>
            <a:ext cx="2334870" cy="258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5768" y="3305850"/>
            <a:ext cx="1839498" cy="2405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מלבן 3"/>
          <p:cNvSpPr/>
          <p:nvPr/>
        </p:nvSpPr>
        <p:spPr>
          <a:xfrm>
            <a:off x="6405643" y="212184"/>
            <a:ext cx="3416320" cy="646331"/>
          </a:xfrm>
          <a:prstGeom prst="rect">
            <a:avLst/>
          </a:prstGeom>
        </p:spPr>
        <p:txBody>
          <a:bodyPr wrap="none">
            <a:spAutoFit/>
          </a:bodyPr>
          <a:lstStyle/>
          <a:p>
            <a:pPr marL="228600" lvl="0" indent="-228600" algn="r" rtl="1">
              <a:lnSpc>
                <a:spcPct val="90000"/>
              </a:lnSpc>
              <a:spcBef>
                <a:spcPts val="800"/>
              </a:spcBef>
              <a:buClr>
                <a:srgbClr val="FB2265"/>
              </a:buClr>
            </a:pPr>
            <a:r>
              <a:rPr lang="he-IL" sz="4000" dirty="0">
                <a:solidFill>
                  <a:srgbClr val="FFFFFF"/>
                </a:solidFill>
                <a:latin typeface="Arial" panose="020B0604020202020204" pitchFamily="34" charset="0"/>
                <a:cs typeface="Arial" panose="020B0604020202020204" pitchFamily="34" charset="0"/>
              </a:rPr>
              <a:t>מה מודדים כאן?</a:t>
            </a:r>
          </a:p>
        </p:txBody>
      </p:sp>
    </p:spTree>
    <p:extLst>
      <p:ext uri="{BB962C8B-B14F-4D97-AF65-F5344CB8AC3E}">
        <p14:creationId xmlns:p14="http://schemas.microsoft.com/office/powerpoint/2010/main" val="313277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ED556F-10B6-EA4A-A0ED-D80DAE4F570A}"/>
              </a:ext>
            </a:extLst>
          </p:cNvPr>
          <p:cNvSpPr>
            <a:spLocks noGrp="1"/>
          </p:cNvSpPr>
          <p:nvPr>
            <p:ph type="body" sz="quarter" idx="11"/>
          </p:nvPr>
        </p:nvSpPr>
        <p:spPr/>
        <p:txBody>
          <a:bodyPr>
            <a:normAutofit lnSpcReduction="10000"/>
          </a:bodyPr>
          <a:lstStyle/>
          <a:p>
            <a:r>
              <a:rPr lang="x-none"/>
              <a:t>מה להביא לשיעור?</a:t>
            </a:r>
            <a:endParaRPr lang="x-none" dirty="0"/>
          </a:p>
        </p:txBody>
      </p:sp>
      <p:sp>
        <p:nvSpPr>
          <p:cNvPr id="3" name="Text Placeholder 2">
            <a:extLst>
              <a:ext uri="{FF2B5EF4-FFF2-40B4-BE49-F238E27FC236}">
                <a16:creationId xmlns:a16="http://schemas.microsoft.com/office/drawing/2014/main" id="{F6EF3341-DBA5-4D43-811C-120C019ABB09}"/>
              </a:ext>
            </a:extLst>
          </p:cNvPr>
          <p:cNvSpPr>
            <a:spLocks noGrp="1"/>
          </p:cNvSpPr>
          <p:nvPr>
            <p:ph type="body" sz="quarter" idx="12"/>
          </p:nvPr>
        </p:nvSpPr>
        <p:spPr>
          <a:xfrm>
            <a:off x="7723881" y="1091766"/>
            <a:ext cx="4123163" cy="5395532"/>
          </a:xfrm>
        </p:spPr>
        <p:txBody>
          <a:bodyPr>
            <a:normAutofit/>
          </a:bodyPr>
          <a:lstStyle/>
          <a:p>
            <a:pPr marL="0" indent="0">
              <a:buNone/>
            </a:pPr>
            <a:r>
              <a:rPr lang="he-IL" dirty="0"/>
              <a:t>בקבוק מים או מיץ. </a:t>
            </a:r>
          </a:p>
          <a:p>
            <a:pPr marL="0" indent="0">
              <a:buNone/>
            </a:pPr>
            <a:r>
              <a:rPr lang="he-IL" dirty="0"/>
              <a:t>אריזת גבינה</a:t>
            </a:r>
          </a:p>
          <a:p>
            <a:pPr marL="0" indent="0">
              <a:buNone/>
            </a:pPr>
            <a:r>
              <a:rPr lang="he-IL" dirty="0"/>
              <a:t>קופסת שימורים</a:t>
            </a:r>
          </a:p>
          <a:p>
            <a:pPr marL="0" indent="0">
              <a:buNone/>
            </a:pPr>
            <a:r>
              <a:rPr lang="he-IL" dirty="0"/>
              <a:t>אריזת  קמח</a:t>
            </a:r>
          </a:p>
          <a:p>
            <a:pPr marL="0" indent="0">
              <a:buNone/>
            </a:pPr>
            <a:r>
              <a:rPr lang="he-IL" dirty="0"/>
              <a:t>אריזת חלב</a:t>
            </a:r>
          </a:p>
          <a:p>
            <a:pPr marL="0" indent="0">
              <a:buNone/>
            </a:pPr>
            <a:r>
              <a:rPr lang="he-IL" dirty="0"/>
              <a:t>פלסטלינה</a:t>
            </a:r>
          </a:p>
          <a:p>
            <a:pPr marL="0" indent="0">
              <a:buNone/>
            </a:pPr>
            <a:r>
              <a:rPr lang="he-IL" dirty="0"/>
              <a:t>סכין חד פעמית</a:t>
            </a:r>
          </a:p>
          <a:p>
            <a:pPr marL="0" indent="0">
              <a:buNone/>
            </a:pPr>
            <a:r>
              <a:rPr lang="he-IL" dirty="0"/>
              <a:t>ספר</a:t>
            </a:r>
          </a:p>
          <a:p>
            <a:pPr marL="0" indent="0">
              <a:buNone/>
            </a:pPr>
            <a:endParaRPr lang="he-IL" dirty="0"/>
          </a:p>
          <a:p>
            <a:endParaRPr lang="x-none" dirty="0"/>
          </a:p>
        </p:txBody>
      </p:sp>
      <p:pic>
        <p:nvPicPr>
          <p:cNvPr id="8"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646" y="1379460"/>
            <a:ext cx="1161305" cy="18007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27173" y="1909410"/>
            <a:ext cx="1771057" cy="74084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7B0E50B6-2692-9F4A-A9CC-FB20B3EA8DFF}"/>
              </a:ext>
            </a:extLst>
          </p:cNvPr>
          <p:cNvGrpSpPr/>
          <p:nvPr/>
        </p:nvGrpSpPr>
        <p:grpSpPr>
          <a:xfrm flipH="1">
            <a:off x="10416619" y="6290751"/>
            <a:ext cx="1430425" cy="403293"/>
            <a:chOff x="358720" y="6187719"/>
            <a:chExt cx="1795869" cy="506326"/>
          </a:xfrm>
        </p:grpSpPr>
        <p:cxnSp>
          <p:nvCxnSpPr>
            <p:cNvPr id="14" name="Straight Connector 13">
              <a:extLst>
                <a:ext uri="{FF2B5EF4-FFF2-40B4-BE49-F238E27FC236}">
                  <a16:creationId xmlns:a16="http://schemas.microsoft.com/office/drawing/2014/main" id="{90BFC466-9586-D64B-9125-BB4FE96A50CD}"/>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B7B5989-89B6-6447-B817-4C9CE5FD595F}"/>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C8E0893F-B513-8B4D-9FDE-6538DCE228C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7" name="Google Shape;280;p9">
            <a:extLst>
              <a:ext uri="{FF2B5EF4-FFF2-40B4-BE49-F238E27FC236}">
                <a16:creationId xmlns:a16="http://schemas.microsoft.com/office/drawing/2014/main" id="{DE93D77C-1A05-1B48-876A-BB41FB311F53}"/>
              </a:ext>
            </a:extLst>
          </p:cNvPr>
          <p:cNvPicPr preferRelativeResize="0"/>
          <p:nvPr/>
        </p:nvPicPr>
        <p:blipFill rotWithShape="1">
          <a:blip r:embed="rId5">
            <a:alphaModFix/>
          </a:blip>
          <a:srcRect/>
          <a:stretch/>
        </p:blipFill>
        <p:spPr>
          <a:xfrm>
            <a:off x="1010603" y="0"/>
            <a:ext cx="1017545" cy="1070700"/>
          </a:xfrm>
          <a:prstGeom prst="rect">
            <a:avLst/>
          </a:prstGeom>
          <a:noFill/>
          <a:ln>
            <a:noFill/>
          </a:ln>
        </p:spPr>
      </p:pic>
      <p:pic>
        <p:nvPicPr>
          <p:cNvPr id="12" name="Picture 4">
            <a:extLst>
              <a:ext uri="{FF2B5EF4-FFF2-40B4-BE49-F238E27FC236}">
                <a16:creationId xmlns:a16="http://schemas.microsoft.com/office/drawing/2014/main" id="{2EC14AC7-47F3-47F1-99B0-96162F757E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816489" y="4628832"/>
            <a:ext cx="2596551" cy="8308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האיור וקטורית מחשבון ישן | וקטורים לשימוש ציבורי">
            <a:extLst>
              <a:ext uri="{FF2B5EF4-FFF2-40B4-BE49-F238E27FC236}">
                <a16:creationId xmlns:a16="http://schemas.microsoft.com/office/drawing/2014/main" id="{AE8406D8-BE65-4BFA-ACF7-550AE0C5CB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1488" y="3802256"/>
            <a:ext cx="1800225" cy="25431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olored plasticine bars are in a pile">
            <a:extLst>
              <a:ext uri="{FF2B5EF4-FFF2-40B4-BE49-F238E27FC236}">
                <a16:creationId xmlns:a16="http://schemas.microsoft.com/office/drawing/2014/main" id="{76A26619-9D72-46AC-A3BC-30F357C9853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152" t="22103" r="10269" b="28334"/>
          <a:stretch/>
        </p:blipFill>
        <p:spPr bwMode="auto">
          <a:xfrm>
            <a:off x="172528" y="1363058"/>
            <a:ext cx="2463893" cy="1800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3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CCAA11C6-FC69-4553-8FB5-F9FAEBD0A838}"/>
              </a:ext>
            </a:extLst>
          </p:cNvPr>
          <p:cNvSpPr>
            <a:spLocks noGrp="1"/>
          </p:cNvSpPr>
          <p:nvPr>
            <p:ph type="body" sz="quarter" idx="11"/>
          </p:nvPr>
        </p:nvSpPr>
        <p:spPr/>
        <p:txBody>
          <a:bodyPr>
            <a:normAutofit lnSpcReduction="10000"/>
          </a:bodyPr>
          <a:lstStyle/>
          <a:p>
            <a:r>
              <a:rPr lang="he-IL" dirty="0"/>
              <a:t>נפח</a:t>
            </a:r>
          </a:p>
        </p:txBody>
      </p:sp>
      <p:sp>
        <p:nvSpPr>
          <p:cNvPr id="6" name="מציין מיקום טקסט 5">
            <a:extLst>
              <a:ext uri="{FF2B5EF4-FFF2-40B4-BE49-F238E27FC236}">
                <a16:creationId xmlns:a16="http://schemas.microsoft.com/office/drawing/2014/main" id="{D107F3B9-3641-4D31-B705-68939BF783E3}"/>
              </a:ext>
            </a:extLst>
          </p:cNvPr>
          <p:cNvSpPr>
            <a:spLocks noGrp="1"/>
          </p:cNvSpPr>
          <p:nvPr>
            <p:ph type="body" sz="quarter" idx="12"/>
          </p:nvPr>
        </p:nvSpPr>
        <p:spPr>
          <a:xfrm>
            <a:off x="-262778" y="3142211"/>
            <a:ext cx="11942618" cy="4618236"/>
          </a:xfrm>
        </p:spPr>
        <p:txBody>
          <a:bodyPr/>
          <a:lstStyle/>
          <a:p>
            <a:r>
              <a:rPr lang="he-IL" dirty="0"/>
              <a:t>נפח מתאר את המקום שגוף תופס במרחב.</a:t>
            </a:r>
          </a:p>
          <a:p>
            <a:r>
              <a:rPr lang="he-IL" dirty="0"/>
              <a:t>הנפח מתייחס לאורך, לרוחב  ולגובה.</a:t>
            </a:r>
          </a:p>
          <a:p>
            <a:r>
              <a:rPr lang="he-IL" dirty="0"/>
              <a:t>יחידות המידה למדידת נפח הן: ליטר, מיליליטר, סמ"ק   </a:t>
            </a:r>
          </a:p>
        </p:txBody>
      </p:sp>
      <p:graphicFrame>
        <p:nvGraphicFramePr>
          <p:cNvPr id="8" name="דיאגרמה 7">
            <a:extLst>
              <a:ext uri="{FF2B5EF4-FFF2-40B4-BE49-F238E27FC236}">
                <a16:creationId xmlns:a16="http://schemas.microsoft.com/office/drawing/2014/main" id="{A7529480-4AC8-4349-87E3-204016601FA4}"/>
              </a:ext>
            </a:extLst>
          </p:cNvPr>
          <p:cNvGraphicFramePr/>
          <p:nvPr>
            <p:extLst>
              <p:ext uri="{D42A27DB-BD31-4B8C-83A1-F6EECF244321}">
                <p14:modId xmlns:p14="http://schemas.microsoft.com/office/powerpoint/2010/main" val="893242574"/>
              </p:ext>
            </p:extLst>
          </p:nvPr>
        </p:nvGraphicFramePr>
        <p:xfrm>
          <a:off x="-1446375" y="1087686"/>
          <a:ext cx="7936302" cy="1731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42" name="Picture 2">
            <a:extLst>
              <a:ext uri="{FF2B5EF4-FFF2-40B4-BE49-F238E27FC236}">
                <a16:creationId xmlns:a16="http://schemas.microsoft.com/office/drawing/2014/main" id="{6813E5BC-ACF2-463A-B96E-43EA9717C0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382" y="4985591"/>
            <a:ext cx="2809875" cy="1628775"/>
          </a:xfrm>
          <a:prstGeom prst="rect">
            <a:avLst/>
          </a:prstGeom>
          <a:noFill/>
          <a:extLst>
            <a:ext uri="{909E8E84-426E-40DD-AFC4-6F175D3DCCD1}">
              <a14:hiddenFill xmlns:a14="http://schemas.microsoft.com/office/drawing/2010/main">
                <a:solidFill>
                  <a:srgbClr val="FFFFFF"/>
                </a:solidFill>
              </a14:hiddenFill>
            </a:ext>
          </a:extLst>
        </p:spPr>
      </p:pic>
      <p:sp>
        <p:nvSpPr>
          <p:cNvPr id="7" name="אליפסה 6"/>
          <p:cNvSpPr/>
          <p:nvPr/>
        </p:nvSpPr>
        <p:spPr>
          <a:xfrm>
            <a:off x="1654319" y="1862051"/>
            <a:ext cx="1762298" cy="12801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787522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4677" y="1995457"/>
            <a:ext cx="4372553" cy="4089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מציין מיקום טקסט 1">
            <a:extLst>
              <a:ext uri="{FF2B5EF4-FFF2-40B4-BE49-F238E27FC236}">
                <a16:creationId xmlns:a16="http://schemas.microsoft.com/office/drawing/2014/main" id="{9F787C7E-F413-4736-832B-A6D30B4DE592}"/>
              </a:ext>
            </a:extLst>
          </p:cNvPr>
          <p:cNvSpPr>
            <a:spLocks noGrp="1"/>
          </p:cNvSpPr>
          <p:nvPr>
            <p:ph type="body" sz="quarter" idx="11"/>
          </p:nvPr>
        </p:nvSpPr>
        <p:spPr/>
        <p:txBody>
          <a:bodyPr>
            <a:normAutofit lnSpcReduction="10000"/>
          </a:bodyPr>
          <a:lstStyle/>
          <a:p>
            <a:r>
              <a:rPr lang="he-IL" dirty="0"/>
              <a:t>מתנסים במדידת נפח של גופים</a:t>
            </a:r>
          </a:p>
        </p:txBody>
      </p:sp>
      <p:graphicFrame>
        <p:nvGraphicFramePr>
          <p:cNvPr id="6" name="דיאגרמה 5">
            <a:extLst>
              <a:ext uri="{FF2B5EF4-FFF2-40B4-BE49-F238E27FC236}">
                <a16:creationId xmlns:a16="http://schemas.microsoft.com/office/drawing/2014/main" id="{632B0EA4-7565-44F0-B000-DE8E91D7BF8F}"/>
              </a:ext>
            </a:extLst>
          </p:cNvPr>
          <p:cNvGraphicFramePr/>
          <p:nvPr>
            <p:extLst>
              <p:ext uri="{D42A27DB-BD31-4B8C-83A1-F6EECF244321}">
                <p14:modId xmlns:p14="http://schemas.microsoft.com/office/powerpoint/2010/main" val="1779910794"/>
              </p:ext>
            </p:extLst>
          </p:nvPr>
        </p:nvGraphicFramePr>
        <p:xfrm>
          <a:off x="8191995" y="1136433"/>
          <a:ext cx="3340853" cy="25761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תיבת טקסט 2">
            <a:extLst>
              <a:ext uri="{FF2B5EF4-FFF2-40B4-BE49-F238E27FC236}">
                <a16:creationId xmlns:a16="http://schemas.microsoft.com/office/drawing/2014/main" id="{2F384E84-E187-4B9B-9C68-162BB0E25BFF}"/>
              </a:ext>
            </a:extLst>
          </p:cNvPr>
          <p:cNvSpPr txBox="1"/>
          <p:nvPr/>
        </p:nvSpPr>
        <p:spPr>
          <a:xfrm>
            <a:off x="1342526" y="4370543"/>
            <a:ext cx="1212621" cy="584775"/>
          </a:xfrm>
          <a:prstGeom prst="rect">
            <a:avLst/>
          </a:prstGeom>
          <a:solidFill>
            <a:schemeClr val="bg1"/>
          </a:solidFill>
        </p:spPr>
        <p:txBody>
          <a:bodyPr wrap="square" rtlCol="1">
            <a:spAutoFit/>
          </a:bodyPr>
          <a:lstStyle/>
          <a:p>
            <a:pPr algn="ctr"/>
            <a:r>
              <a:rPr lang="he-IL" sz="3200" dirty="0"/>
              <a:t>אורך</a:t>
            </a:r>
          </a:p>
        </p:txBody>
      </p:sp>
      <p:sp>
        <p:nvSpPr>
          <p:cNvPr id="8" name="תיבת טקסט 7">
            <a:extLst>
              <a:ext uri="{FF2B5EF4-FFF2-40B4-BE49-F238E27FC236}">
                <a16:creationId xmlns:a16="http://schemas.microsoft.com/office/drawing/2014/main" id="{01809027-6D77-4046-A7C3-3DB9B25D2D80}"/>
              </a:ext>
            </a:extLst>
          </p:cNvPr>
          <p:cNvSpPr txBox="1"/>
          <p:nvPr/>
        </p:nvSpPr>
        <p:spPr>
          <a:xfrm>
            <a:off x="3663997" y="5500528"/>
            <a:ext cx="1533312" cy="584775"/>
          </a:xfrm>
          <a:prstGeom prst="rect">
            <a:avLst/>
          </a:prstGeom>
          <a:solidFill>
            <a:schemeClr val="bg1"/>
          </a:solidFill>
        </p:spPr>
        <p:txBody>
          <a:bodyPr wrap="square" rtlCol="1">
            <a:spAutoFit/>
          </a:bodyPr>
          <a:lstStyle/>
          <a:p>
            <a:pPr algn="ctr"/>
            <a:r>
              <a:rPr lang="he-IL" sz="3200" dirty="0"/>
              <a:t>רוחב</a:t>
            </a:r>
          </a:p>
        </p:txBody>
      </p:sp>
      <p:sp>
        <p:nvSpPr>
          <p:cNvPr id="9" name="תיבת טקסט 8">
            <a:extLst>
              <a:ext uri="{FF2B5EF4-FFF2-40B4-BE49-F238E27FC236}">
                <a16:creationId xmlns:a16="http://schemas.microsoft.com/office/drawing/2014/main" id="{89D2B439-121A-4ED2-A544-A8BD738B77EB}"/>
              </a:ext>
            </a:extLst>
          </p:cNvPr>
          <p:cNvSpPr txBox="1"/>
          <p:nvPr/>
        </p:nvSpPr>
        <p:spPr>
          <a:xfrm>
            <a:off x="5850274" y="4290314"/>
            <a:ext cx="1369085" cy="646331"/>
          </a:xfrm>
          <a:prstGeom prst="rect">
            <a:avLst/>
          </a:prstGeom>
          <a:solidFill>
            <a:schemeClr val="bg1"/>
          </a:solidFill>
        </p:spPr>
        <p:txBody>
          <a:bodyPr wrap="square" rtlCol="1">
            <a:spAutoFit/>
          </a:bodyPr>
          <a:lstStyle/>
          <a:p>
            <a:pPr algn="ctr"/>
            <a:r>
              <a:rPr lang="he-IL" sz="3600" dirty="0"/>
              <a:t>גובה</a:t>
            </a:r>
            <a:endParaRPr lang="he-IL" sz="2000" dirty="0"/>
          </a:p>
        </p:txBody>
      </p:sp>
      <p:pic>
        <p:nvPicPr>
          <p:cNvPr id="10" name="1min_final" descr="1min_final">
            <a:hlinkClick r:id="" action="ppaction://media"/>
            <a:extLst>
              <a:ext uri="{FF2B5EF4-FFF2-40B4-BE49-F238E27FC236}">
                <a16:creationId xmlns:a16="http://schemas.microsoft.com/office/drawing/2014/main" id="{99BAB4E1-4C0A-4EED-83A2-AC1D33FE817E}"/>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14209" y="254402"/>
            <a:ext cx="1540938" cy="549601"/>
          </a:xfrm>
          <a:prstGeom prst="rect">
            <a:avLst/>
          </a:prstGeom>
        </p:spPr>
      </p:pic>
      <p:pic>
        <p:nvPicPr>
          <p:cNvPr id="13314" name="Picture 2" descr="האיור וקטורית מחשבון ישן | וקטורים לשימוש ציבורי">
            <a:extLst>
              <a:ext uri="{FF2B5EF4-FFF2-40B4-BE49-F238E27FC236}">
                <a16:creationId xmlns:a16="http://schemas.microsoft.com/office/drawing/2014/main" id="{AF36A849-4FCB-4FE6-9B03-E675C3E851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91775" y="4040380"/>
            <a:ext cx="1800225" cy="254317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FB6734A9-8F47-41DA-B217-8641C67B8FC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6200000">
            <a:off x="8678099" y="4825302"/>
            <a:ext cx="2596551" cy="830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42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4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9F787C7E-F413-4736-832B-A6D30B4DE592}"/>
              </a:ext>
            </a:extLst>
          </p:cNvPr>
          <p:cNvSpPr>
            <a:spLocks noGrp="1"/>
          </p:cNvSpPr>
          <p:nvPr>
            <p:ph type="body" sz="quarter" idx="11"/>
          </p:nvPr>
        </p:nvSpPr>
        <p:spPr/>
        <p:txBody>
          <a:bodyPr>
            <a:normAutofit lnSpcReduction="10000"/>
          </a:bodyPr>
          <a:lstStyle/>
          <a:p>
            <a:r>
              <a:rPr lang="he-IL" dirty="0"/>
              <a:t>מתנסים במדידת נפח של גופים</a:t>
            </a:r>
          </a:p>
        </p:txBody>
      </p:sp>
      <p:sp>
        <p:nvSpPr>
          <p:cNvPr id="7" name="תיבת טקסט 6">
            <a:extLst>
              <a:ext uri="{FF2B5EF4-FFF2-40B4-BE49-F238E27FC236}">
                <a16:creationId xmlns:a16="http://schemas.microsoft.com/office/drawing/2014/main" id="{41B98644-F312-423E-9029-734F53B287C1}"/>
              </a:ext>
            </a:extLst>
          </p:cNvPr>
          <p:cNvSpPr txBox="1"/>
          <p:nvPr/>
        </p:nvSpPr>
        <p:spPr>
          <a:xfrm>
            <a:off x="2380891" y="1599490"/>
            <a:ext cx="9613800" cy="4524315"/>
          </a:xfrm>
          <a:prstGeom prst="rect">
            <a:avLst/>
          </a:prstGeom>
          <a:noFill/>
        </p:spPr>
        <p:txBody>
          <a:bodyPr wrap="square" rtlCol="1">
            <a:spAutoFit/>
          </a:bodyPr>
          <a:lstStyle/>
          <a:p>
            <a:pPr algn="ctr"/>
            <a:r>
              <a:rPr lang="he-IL" sz="3200" dirty="0"/>
              <a:t>חישוב נפח של ספר</a:t>
            </a:r>
            <a:endParaRPr lang="en-US" sz="3200" dirty="0"/>
          </a:p>
          <a:p>
            <a:pPr algn="ctr"/>
            <a:endParaRPr lang="he-IL" sz="3200" dirty="0"/>
          </a:p>
          <a:p>
            <a:pPr algn="r" rtl="1"/>
            <a:r>
              <a:rPr lang="he-IL" sz="3200" dirty="0">
                <a:solidFill>
                  <a:srgbClr val="FF0000"/>
                </a:solidFill>
              </a:rPr>
              <a:t> אורך הספר: ________</a:t>
            </a:r>
            <a:endParaRPr lang="en-US" sz="3200" dirty="0">
              <a:solidFill>
                <a:srgbClr val="FF0000"/>
              </a:solidFill>
            </a:endParaRPr>
          </a:p>
          <a:p>
            <a:pPr algn="r" rtl="1"/>
            <a:r>
              <a:rPr lang="he-IL" sz="3200" dirty="0">
                <a:solidFill>
                  <a:srgbClr val="FF0000"/>
                </a:solidFill>
              </a:rPr>
              <a:t> גובה הספר: ________</a:t>
            </a:r>
          </a:p>
          <a:p>
            <a:pPr algn="r" rtl="1"/>
            <a:r>
              <a:rPr lang="he-IL" sz="3200" dirty="0">
                <a:solidFill>
                  <a:srgbClr val="FF0000"/>
                </a:solidFill>
              </a:rPr>
              <a:t> רוחב הספר: ________</a:t>
            </a:r>
          </a:p>
          <a:p>
            <a:pPr algn="r" rtl="1"/>
            <a:endParaRPr lang="he-IL" sz="3200" dirty="0">
              <a:solidFill>
                <a:srgbClr val="FF0000"/>
              </a:solidFill>
            </a:endParaRPr>
          </a:p>
          <a:p>
            <a:pPr algn="r" rtl="1"/>
            <a:r>
              <a:rPr lang="he-IL" sz="3200" dirty="0">
                <a:solidFill>
                  <a:srgbClr val="FF0000"/>
                </a:solidFill>
              </a:rPr>
              <a:t>_____ </a:t>
            </a:r>
            <a:r>
              <a:rPr lang="en-US" sz="3200" dirty="0">
                <a:solidFill>
                  <a:srgbClr val="FF0000"/>
                </a:solidFill>
              </a:rPr>
              <a:t>X</a:t>
            </a:r>
            <a:r>
              <a:rPr lang="he-IL" sz="3200" dirty="0">
                <a:solidFill>
                  <a:srgbClr val="FF0000"/>
                </a:solidFill>
              </a:rPr>
              <a:t> ____ </a:t>
            </a:r>
            <a:r>
              <a:rPr lang="en-US" sz="3200" dirty="0">
                <a:solidFill>
                  <a:srgbClr val="FF0000"/>
                </a:solidFill>
              </a:rPr>
              <a:t>X</a:t>
            </a:r>
            <a:r>
              <a:rPr lang="he-IL" sz="3200" dirty="0">
                <a:solidFill>
                  <a:srgbClr val="FF0000"/>
                </a:solidFill>
              </a:rPr>
              <a:t> ____ = ________ סמ"ק</a:t>
            </a:r>
          </a:p>
          <a:p>
            <a:pPr algn="r" rtl="1"/>
            <a:r>
              <a:rPr lang="he-IL" sz="3200" dirty="0">
                <a:solidFill>
                  <a:srgbClr val="FF0000"/>
                </a:solidFill>
              </a:rPr>
              <a:t>					</a:t>
            </a:r>
            <a:r>
              <a:rPr lang="he-IL" sz="3200" dirty="0"/>
              <a:t>נפח הספר</a:t>
            </a:r>
          </a:p>
          <a:p>
            <a:pPr algn="r" rtl="1"/>
            <a:endParaRPr lang="he-IL" sz="3200" dirty="0">
              <a:solidFill>
                <a:srgbClr val="FF0000"/>
              </a:solidFil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14" y="2135364"/>
            <a:ext cx="3719589" cy="3479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תיבת טקסט 2">
            <a:extLst>
              <a:ext uri="{FF2B5EF4-FFF2-40B4-BE49-F238E27FC236}">
                <a16:creationId xmlns:a16="http://schemas.microsoft.com/office/drawing/2014/main" id="{2F384E84-E187-4B9B-9C68-162BB0E25BFF}"/>
              </a:ext>
            </a:extLst>
          </p:cNvPr>
          <p:cNvSpPr txBox="1"/>
          <p:nvPr/>
        </p:nvSpPr>
        <p:spPr>
          <a:xfrm>
            <a:off x="-104740" y="3999954"/>
            <a:ext cx="1031537" cy="584775"/>
          </a:xfrm>
          <a:prstGeom prst="rect">
            <a:avLst/>
          </a:prstGeom>
          <a:solidFill>
            <a:schemeClr val="bg1"/>
          </a:solidFill>
        </p:spPr>
        <p:txBody>
          <a:bodyPr wrap="square" rtlCol="1">
            <a:spAutoFit/>
          </a:bodyPr>
          <a:lstStyle/>
          <a:p>
            <a:pPr algn="ctr"/>
            <a:r>
              <a:rPr lang="he-IL" sz="3200" dirty="0"/>
              <a:t>אורך</a:t>
            </a:r>
          </a:p>
        </p:txBody>
      </p:sp>
      <p:sp>
        <p:nvSpPr>
          <p:cNvPr id="13" name="תיבת טקסט 7">
            <a:extLst>
              <a:ext uri="{FF2B5EF4-FFF2-40B4-BE49-F238E27FC236}">
                <a16:creationId xmlns:a16="http://schemas.microsoft.com/office/drawing/2014/main" id="{01809027-6D77-4046-A7C3-3DB9B25D2D80}"/>
              </a:ext>
            </a:extLst>
          </p:cNvPr>
          <p:cNvSpPr txBox="1"/>
          <p:nvPr/>
        </p:nvSpPr>
        <p:spPr>
          <a:xfrm>
            <a:off x="2380891" y="4977530"/>
            <a:ext cx="1304339" cy="584775"/>
          </a:xfrm>
          <a:prstGeom prst="rect">
            <a:avLst/>
          </a:prstGeom>
          <a:solidFill>
            <a:schemeClr val="bg1"/>
          </a:solidFill>
        </p:spPr>
        <p:txBody>
          <a:bodyPr wrap="square" rtlCol="1">
            <a:spAutoFit/>
          </a:bodyPr>
          <a:lstStyle/>
          <a:p>
            <a:pPr algn="ctr"/>
            <a:r>
              <a:rPr lang="he-IL" sz="3200" dirty="0"/>
              <a:t>רוחב</a:t>
            </a:r>
          </a:p>
        </p:txBody>
      </p:sp>
      <p:sp>
        <p:nvSpPr>
          <p:cNvPr id="14" name="תיבת טקסט 8">
            <a:extLst>
              <a:ext uri="{FF2B5EF4-FFF2-40B4-BE49-F238E27FC236}">
                <a16:creationId xmlns:a16="http://schemas.microsoft.com/office/drawing/2014/main" id="{89D2B439-121A-4ED2-A544-A8BD738B77EB}"/>
              </a:ext>
            </a:extLst>
          </p:cNvPr>
          <p:cNvSpPr txBox="1"/>
          <p:nvPr/>
        </p:nvSpPr>
        <p:spPr>
          <a:xfrm>
            <a:off x="3685230" y="3646010"/>
            <a:ext cx="1164636" cy="646331"/>
          </a:xfrm>
          <a:prstGeom prst="rect">
            <a:avLst/>
          </a:prstGeom>
          <a:solidFill>
            <a:schemeClr val="bg1"/>
          </a:solidFill>
        </p:spPr>
        <p:txBody>
          <a:bodyPr wrap="square" rtlCol="1">
            <a:spAutoFit/>
          </a:bodyPr>
          <a:lstStyle/>
          <a:p>
            <a:pPr algn="ctr"/>
            <a:r>
              <a:rPr lang="he-IL" sz="3600" dirty="0"/>
              <a:t>גובה</a:t>
            </a:r>
            <a:endParaRPr lang="he-IL" sz="2000" dirty="0"/>
          </a:p>
        </p:txBody>
      </p:sp>
    </p:spTree>
    <p:extLst>
      <p:ext uri="{BB962C8B-B14F-4D97-AF65-F5344CB8AC3E}">
        <p14:creationId xmlns:p14="http://schemas.microsoft.com/office/powerpoint/2010/main" val="676351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2" name="Text Placeholder 1">
            <a:extLst>
              <a:ext uri="{FF2B5EF4-FFF2-40B4-BE49-F238E27FC236}">
                <a16:creationId xmlns:a16="http://schemas.microsoft.com/office/drawing/2014/main" id="{DDC869EE-22C5-BE46-A606-772EBD2839F1}"/>
              </a:ext>
            </a:extLst>
          </p:cNvPr>
          <p:cNvSpPr>
            <a:spLocks noGrp="1"/>
          </p:cNvSpPr>
          <p:nvPr>
            <p:ph type="body" sz="quarter" idx="11"/>
          </p:nvPr>
        </p:nvSpPr>
        <p:spPr/>
        <p:txBody>
          <a:bodyPr>
            <a:normAutofit lnSpcReduction="10000"/>
          </a:bodyPr>
          <a:lstStyle/>
          <a:p>
            <a:r>
              <a:rPr lang="he-IL" dirty="0"/>
              <a:t>יחידות מידה של נפח</a:t>
            </a:r>
            <a:endParaRPr lang="x-none" dirty="0"/>
          </a:p>
        </p:txBody>
      </p:sp>
      <p:grpSp>
        <p:nvGrpSpPr>
          <p:cNvPr id="5" name="Group 4">
            <a:extLst>
              <a:ext uri="{FF2B5EF4-FFF2-40B4-BE49-F238E27FC236}">
                <a16:creationId xmlns:a16="http://schemas.microsoft.com/office/drawing/2014/main" id="{52876765-50B0-B54F-9D25-D391D8D32CD7}"/>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023E9D23-8F0B-5041-9B47-9377BD101AF7}"/>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EFD4355-B617-3445-96F7-9E213AB8FCC1}"/>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AC94C1CA-ABD3-D74C-87A0-71003B9F5C2D}"/>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A7916A6E-465A-1742-9454-46B7250D5013}"/>
              </a:ext>
            </a:extLst>
          </p:cNvPr>
          <p:cNvPicPr preferRelativeResize="0"/>
          <p:nvPr/>
        </p:nvPicPr>
        <p:blipFill rotWithShape="1">
          <a:blip r:embed="rId3">
            <a:alphaModFix/>
          </a:blip>
          <a:srcRect/>
          <a:stretch/>
        </p:blipFill>
        <p:spPr>
          <a:xfrm>
            <a:off x="1010603" y="0"/>
            <a:ext cx="1017545" cy="1070700"/>
          </a:xfrm>
          <a:prstGeom prst="rect">
            <a:avLst/>
          </a:prstGeom>
          <a:noFill/>
          <a:ln>
            <a:noFill/>
          </a:ln>
        </p:spPr>
      </p:pic>
      <p:graphicFrame>
        <p:nvGraphicFramePr>
          <p:cNvPr id="11" name="דיאגרמה 10">
            <a:extLst>
              <a:ext uri="{FF2B5EF4-FFF2-40B4-BE49-F238E27FC236}">
                <a16:creationId xmlns:a16="http://schemas.microsoft.com/office/drawing/2014/main" id="{CC4664CE-E471-4C70-9B1D-32CB1F832D99}"/>
              </a:ext>
            </a:extLst>
          </p:cNvPr>
          <p:cNvGraphicFramePr/>
          <p:nvPr>
            <p:extLst>
              <p:ext uri="{D42A27DB-BD31-4B8C-83A1-F6EECF244321}">
                <p14:modId xmlns:p14="http://schemas.microsoft.com/office/powerpoint/2010/main" val="1342752062"/>
              </p:ext>
            </p:extLst>
          </p:nvPr>
        </p:nvGraphicFramePr>
        <p:xfrm>
          <a:off x="2438399" y="1637408"/>
          <a:ext cx="7315200" cy="17829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מלבן 11">
            <a:extLst>
              <a:ext uri="{FF2B5EF4-FFF2-40B4-BE49-F238E27FC236}">
                <a16:creationId xmlns:a16="http://schemas.microsoft.com/office/drawing/2014/main" id="{2B420123-ABE9-469C-BF16-4C19EA84D9D9}"/>
              </a:ext>
            </a:extLst>
          </p:cNvPr>
          <p:cNvSpPr/>
          <p:nvPr/>
        </p:nvSpPr>
        <p:spPr>
          <a:xfrm>
            <a:off x="2438399" y="4192438"/>
            <a:ext cx="6856083" cy="1621766"/>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he-IL" sz="4800" dirty="0">
                <a:ln w="0"/>
                <a:solidFill>
                  <a:schemeClr val="accent1"/>
                </a:solidFill>
                <a:effectLst>
                  <a:outerShdw blurRad="38100" dist="25400" dir="5400000" algn="ctr" rotWithShape="0">
                    <a:srgbClr val="6E747A">
                      <a:alpha val="43000"/>
                    </a:srgbClr>
                  </a:outerShdw>
                </a:effectLst>
              </a:rPr>
              <a:t>1 סמ"ק = 1 מיליליטר</a:t>
            </a:r>
          </a:p>
          <a:p>
            <a:pPr algn="ctr"/>
            <a:r>
              <a:rPr lang="he-IL" sz="4800" dirty="0">
                <a:ln w="0"/>
                <a:solidFill>
                  <a:schemeClr val="accent1"/>
                </a:solidFill>
                <a:effectLst>
                  <a:outerShdw blurRad="38100" dist="25400" dir="5400000" algn="ctr" rotWithShape="0">
                    <a:srgbClr val="6E747A">
                      <a:alpha val="43000"/>
                    </a:srgbClr>
                  </a:outerShdw>
                </a:effectLst>
              </a:rPr>
              <a:t>   1000 סמ"ק = 1 ליטר    </a:t>
            </a:r>
          </a:p>
        </p:txBody>
      </p:sp>
    </p:spTree>
    <p:extLst>
      <p:ext uri="{BB962C8B-B14F-4D97-AF65-F5344CB8AC3E}">
        <p14:creationId xmlns:p14="http://schemas.microsoft.com/office/powerpoint/2010/main" val="15173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2" name="Text Placeholder 1">
            <a:extLst>
              <a:ext uri="{FF2B5EF4-FFF2-40B4-BE49-F238E27FC236}">
                <a16:creationId xmlns:a16="http://schemas.microsoft.com/office/drawing/2014/main" id="{DDC869EE-22C5-BE46-A606-772EBD2839F1}"/>
              </a:ext>
            </a:extLst>
          </p:cNvPr>
          <p:cNvSpPr>
            <a:spLocks noGrp="1"/>
          </p:cNvSpPr>
          <p:nvPr>
            <p:ph type="body" sz="quarter" idx="11"/>
          </p:nvPr>
        </p:nvSpPr>
        <p:spPr/>
        <p:txBody>
          <a:bodyPr>
            <a:normAutofit lnSpcReduction="10000"/>
          </a:bodyPr>
          <a:lstStyle/>
          <a:p>
            <a:r>
              <a:rPr lang="he-IL" dirty="0"/>
              <a:t>יחידות מידה של נפח</a:t>
            </a:r>
            <a:endParaRPr lang="x-none" dirty="0"/>
          </a:p>
        </p:txBody>
      </p:sp>
      <p:grpSp>
        <p:nvGrpSpPr>
          <p:cNvPr id="5" name="Group 4">
            <a:extLst>
              <a:ext uri="{FF2B5EF4-FFF2-40B4-BE49-F238E27FC236}">
                <a16:creationId xmlns:a16="http://schemas.microsoft.com/office/drawing/2014/main" id="{52876765-50B0-B54F-9D25-D391D8D32CD7}"/>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023E9D23-8F0B-5041-9B47-9377BD101AF7}"/>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EFD4355-B617-3445-96F7-9E213AB8FCC1}"/>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AC94C1CA-ABD3-D74C-87A0-71003B9F5C2D}"/>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A7916A6E-465A-1742-9454-46B7250D5013}"/>
              </a:ext>
            </a:extLst>
          </p:cNvPr>
          <p:cNvPicPr preferRelativeResize="0"/>
          <p:nvPr/>
        </p:nvPicPr>
        <p:blipFill rotWithShape="1">
          <a:blip r:embed="rId3">
            <a:alphaModFix/>
          </a:blip>
          <a:srcRect/>
          <a:stretch/>
        </p:blipFill>
        <p:spPr>
          <a:xfrm>
            <a:off x="1010603" y="0"/>
            <a:ext cx="1017545" cy="1070700"/>
          </a:xfrm>
          <a:prstGeom prst="rect">
            <a:avLst/>
          </a:prstGeom>
          <a:noFill/>
          <a:ln>
            <a:noFill/>
          </a:ln>
        </p:spPr>
      </p:pic>
      <p:graphicFrame>
        <p:nvGraphicFramePr>
          <p:cNvPr id="11" name="דיאגרמה 10">
            <a:extLst>
              <a:ext uri="{FF2B5EF4-FFF2-40B4-BE49-F238E27FC236}">
                <a16:creationId xmlns:a16="http://schemas.microsoft.com/office/drawing/2014/main" id="{CC4664CE-E471-4C70-9B1D-32CB1F832D99}"/>
              </a:ext>
            </a:extLst>
          </p:cNvPr>
          <p:cNvGraphicFramePr/>
          <p:nvPr>
            <p:extLst>
              <p:ext uri="{D42A27DB-BD31-4B8C-83A1-F6EECF244321}">
                <p14:modId xmlns:p14="http://schemas.microsoft.com/office/powerpoint/2010/main" val="2193010977"/>
              </p:ext>
            </p:extLst>
          </p:nvPr>
        </p:nvGraphicFramePr>
        <p:xfrm>
          <a:off x="2438399" y="1637408"/>
          <a:ext cx="7315200" cy="17829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מלבן 11">
            <a:extLst>
              <a:ext uri="{FF2B5EF4-FFF2-40B4-BE49-F238E27FC236}">
                <a16:creationId xmlns:a16="http://schemas.microsoft.com/office/drawing/2014/main" id="{2B420123-ABE9-469C-BF16-4C19EA84D9D9}"/>
              </a:ext>
            </a:extLst>
          </p:cNvPr>
          <p:cNvSpPr/>
          <p:nvPr/>
        </p:nvSpPr>
        <p:spPr>
          <a:xfrm>
            <a:off x="510970" y="4192438"/>
            <a:ext cx="10810965" cy="1621766"/>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he-IL" sz="4800" dirty="0">
                <a:ln w="0"/>
                <a:solidFill>
                  <a:schemeClr val="accent1"/>
                </a:solidFill>
                <a:effectLst>
                  <a:outerShdw blurRad="38100" dist="25400" dir="5400000" algn="ctr" rotWithShape="0">
                    <a:srgbClr val="6E747A">
                      <a:alpha val="43000"/>
                    </a:srgbClr>
                  </a:outerShdw>
                </a:effectLst>
              </a:rPr>
              <a:t>1 סמ"ק = 1 מיליליטר</a:t>
            </a:r>
          </a:p>
          <a:p>
            <a:pPr algn="ctr"/>
            <a:r>
              <a:rPr lang="he-IL" sz="4800" dirty="0">
                <a:ln w="0"/>
                <a:solidFill>
                  <a:schemeClr val="accent1"/>
                </a:solidFill>
                <a:effectLst>
                  <a:outerShdw blurRad="38100" dist="25400" dir="5400000" algn="ctr" rotWithShape="0">
                    <a:srgbClr val="6E747A">
                      <a:alpha val="43000"/>
                    </a:srgbClr>
                  </a:outerShdw>
                </a:effectLst>
              </a:rPr>
              <a:t>   1000 סמ"ק </a:t>
            </a:r>
            <a:r>
              <a:rPr lang="he-IL" sz="4800">
                <a:ln w="0"/>
                <a:solidFill>
                  <a:schemeClr val="accent1"/>
                </a:solidFill>
                <a:effectLst>
                  <a:outerShdw blurRad="38100" dist="25400" dir="5400000" algn="ctr" rotWithShape="0">
                    <a:srgbClr val="6E747A">
                      <a:alpha val="43000"/>
                    </a:srgbClr>
                  </a:outerShdw>
                </a:effectLst>
              </a:rPr>
              <a:t>= </a:t>
            </a:r>
            <a:r>
              <a:rPr lang="he-IL" sz="4800" smtClean="0">
                <a:ln w="0"/>
                <a:solidFill>
                  <a:schemeClr val="accent1"/>
                </a:solidFill>
                <a:effectLst>
                  <a:outerShdw blurRad="38100" dist="25400" dir="5400000" algn="ctr" rotWithShape="0">
                    <a:srgbClr val="6E747A">
                      <a:alpha val="43000"/>
                    </a:srgbClr>
                  </a:outerShdw>
                </a:effectLst>
              </a:rPr>
              <a:t>1000 </a:t>
            </a:r>
            <a:r>
              <a:rPr lang="he-IL" sz="4800" dirty="0">
                <a:ln w="0"/>
                <a:solidFill>
                  <a:schemeClr val="accent1"/>
                </a:solidFill>
                <a:effectLst>
                  <a:outerShdw blurRad="38100" dist="25400" dir="5400000" algn="ctr" rotWithShape="0">
                    <a:srgbClr val="6E747A">
                      <a:alpha val="43000"/>
                    </a:srgbClr>
                  </a:outerShdw>
                </a:effectLst>
              </a:rPr>
              <a:t>מיליליטר = 1 ליטר    </a:t>
            </a:r>
          </a:p>
        </p:txBody>
      </p:sp>
      <p:sp>
        <p:nvSpPr>
          <p:cNvPr id="3" name="שווה 2"/>
          <p:cNvSpPr/>
          <p:nvPr/>
        </p:nvSpPr>
        <p:spPr>
          <a:xfrm>
            <a:off x="6949440" y="2319251"/>
            <a:ext cx="814647" cy="48213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203852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טקסט 4">
            <a:extLst>
              <a:ext uri="{FF2B5EF4-FFF2-40B4-BE49-F238E27FC236}">
                <a16:creationId xmlns:a16="http://schemas.microsoft.com/office/drawing/2014/main" id="{CA3A3EF4-BFDE-437B-BEDE-B40F9C8C5B76}"/>
              </a:ext>
            </a:extLst>
          </p:cNvPr>
          <p:cNvSpPr>
            <a:spLocks noGrp="1"/>
          </p:cNvSpPr>
          <p:nvPr>
            <p:ph type="body" sz="quarter" idx="11"/>
          </p:nvPr>
        </p:nvSpPr>
        <p:spPr/>
        <p:txBody>
          <a:bodyPr>
            <a:normAutofit lnSpcReduction="10000"/>
          </a:bodyPr>
          <a:lstStyle/>
          <a:p>
            <a:r>
              <a:rPr lang="he-IL" dirty="0"/>
              <a:t>כלים למדידת נפח של נוזל</a:t>
            </a:r>
          </a:p>
        </p:txBody>
      </p:sp>
      <p:pic>
        <p:nvPicPr>
          <p:cNvPr id="1026" name="Picture 2">
            <a:extLst>
              <a:ext uri="{FF2B5EF4-FFF2-40B4-BE49-F238E27FC236}">
                <a16:creationId xmlns:a16="http://schemas.microsoft.com/office/drawing/2014/main" id="{56B412D7-AACF-4EF2-82E2-5AD3E646A6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8750" y="3158144"/>
            <a:ext cx="3495675" cy="1304925"/>
          </a:xfrm>
          <a:prstGeom prst="rect">
            <a:avLst/>
          </a:prstGeom>
          <a:noFill/>
          <a:extLst>
            <a:ext uri="{909E8E84-426E-40DD-AFC4-6F175D3DCCD1}">
              <a14:hiddenFill xmlns:a14="http://schemas.microsoft.com/office/drawing/2010/main">
                <a:solidFill>
                  <a:srgbClr val="FFFFFF"/>
                </a:solidFill>
              </a14:hiddenFill>
            </a:ext>
          </a:extLst>
        </p:spPr>
      </p:pic>
      <p:sp>
        <p:nvSpPr>
          <p:cNvPr id="8" name="תיבת טקסט 7">
            <a:extLst>
              <a:ext uri="{FF2B5EF4-FFF2-40B4-BE49-F238E27FC236}">
                <a16:creationId xmlns:a16="http://schemas.microsoft.com/office/drawing/2014/main" id="{05C0D52E-7D56-4FEC-9CAB-D0ACFE69246D}"/>
              </a:ext>
            </a:extLst>
          </p:cNvPr>
          <p:cNvSpPr txBox="1"/>
          <p:nvPr/>
        </p:nvSpPr>
        <p:spPr>
          <a:xfrm>
            <a:off x="9592574" y="1344976"/>
            <a:ext cx="1116587" cy="584775"/>
          </a:xfrm>
          <a:prstGeom prst="rect">
            <a:avLst/>
          </a:prstGeom>
          <a:noFill/>
        </p:spPr>
        <p:txBody>
          <a:bodyPr wrap="square" rtlCol="1">
            <a:spAutoFit/>
          </a:bodyPr>
          <a:lstStyle/>
          <a:p>
            <a:r>
              <a:rPr lang="he-IL" sz="3200" dirty="0"/>
              <a:t>מזרק</a:t>
            </a:r>
          </a:p>
        </p:txBody>
      </p:sp>
      <p:sp>
        <p:nvSpPr>
          <p:cNvPr id="12" name="תיבת טקסט 11">
            <a:extLst>
              <a:ext uri="{FF2B5EF4-FFF2-40B4-BE49-F238E27FC236}">
                <a16:creationId xmlns:a16="http://schemas.microsoft.com/office/drawing/2014/main" id="{32AD5B64-F6CC-4CA9-820B-F9EBEDA81EE4}"/>
              </a:ext>
            </a:extLst>
          </p:cNvPr>
          <p:cNvSpPr txBox="1"/>
          <p:nvPr/>
        </p:nvSpPr>
        <p:spPr>
          <a:xfrm>
            <a:off x="1172289" y="1413703"/>
            <a:ext cx="1507826" cy="584775"/>
          </a:xfrm>
          <a:prstGeom prst="rect">
            <a:avLst/>
          </a:prstGeom>
          <a:noFill/>
        </p:spPr>
        <p:txBody>
          <a:bodyPr wrap="square" rtlCol="1">
            <a:spAutoFit/>
          </a:bodyPr>
          <a:lstStyle/>
          <a:p>
            <a:pPr algn="r"/>
            <a:r>
              <a:rPr lang="he-IL" sz="3200" dirty="0"/>
              <a:t>משורות</a:t>
            </a:r>
          </a:p>
        </p:txBody>
      </p:sp>
      <p:sp>
        <p:nvSpPr>
          <p:cNvPr id="13" name="תיבת טקסט 12">
            <a:extLst>
              <a:ext uri="{FF2B5EF4-FFF2-40B4-BE49-F238E27FC236}">
                <a16:creationId xmlns:a16="http://schemas.microsoft.com/office/drawing/2014/main" id="{E6EB3D4A-007F-409F-A1F2-55A8D9305B3A}"/>
              </a:ext>
            </a:extLst>
          </p:cNvPr>
          <p:cNvSpPr txBox="1"/>
          <p:nvPr/>
        </p:nvSpPr>
        <p:spPr>
          <a:xfrm>
            <a:off x="5218163" y="1388245"/>
            <a:ext cx="1508361" cy="1077218"/>
          </a:xfrm>
          <a:prstGeom prst="rect">
            <a:avLst/>
          </a:prstGeom>
          <a:noFill/>
        </p:spPr>
        <p:txBody>
          <a:bodyPr wrap="square" rtlCol="1">
            <a:spAutoFit/>
          </a:bodyPr>
          <a:lstStyle/>
          <a:p>
            <a:pPr algn="ctr"/>
            <a:r>
              <a:rPr lang="he-IL" sz="3200" dirty="0"/>
              <a:t>כוסות מדידה</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5428" y="2898495"/>
            <a:ext cx="3293832" cy="3293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910" y="2258397"/>
            <a:ext cx="3412972" cy="4300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02761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טקסט 4">
            <a:extLst>
              <a:ext uri="{FF2B5EF4-FFF2-40B4-BE49-F238E27FC236}">
                <a16:creationId xmlns:a16="http://schemas.microsoft.com/office/drawing/2014/main" id="{CA3A3EF4-BFDE-437B-BEDE-B40F9C8C5B76}"/>
              </a:ext>
            </a:extLst>
          </p:cNvPr>
          <p:cNvSpPr>
            <a:spLocks noGrp="1"/>
          </p:cNvSpPr>
          <p:nvPr>
            <p:ph type="body" sz="quarter" idx="11"/>
          </p:nvPr>
        </p:nvSpPr>
        <p:spPr/>
        <p:txBody>
          <a:bodyPr>
            <a:normAutofit lnSpcReduction="10000"/>
          </a:bodyPr>
          <a:lstStyle/>
          <a:p>
            <a:r>
              <a:rPr lang="he-IL" dirty="0"/>
              <a:t>כלים ביתיים למדידת נפח של נוזל</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3881" y="2416516"/>
            <a:ext cx="2736408" cy="2736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1592" y="2684803"/>
            <a:ext cx="2585466" cy="2585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3085" y="1806659"/>
            <a:ext cx="2270780" cy="3656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636" y="1656919"/>
            <a:ext cx="3955820" cy="3955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5125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טקסט 4">
            <a:extLst>
              <a:ext uri="{FF2B5EF4-FFF2-40B4-BE49-F238E27FC236}">
                <a16:creationId xmlns:a16="http://schemas.microsoft.com/office/drawing/2014/main" id="{4DEADA83-82C9-40DE-82FD-355E6C5CA56B}"/>
              </a:ext>
            </a:extLst>
          </p:cNvPr>
          <p:cNvSpPr>
            <a:spLocks noGrp="1"/>
          </p:cNvSpPr>
          <p:nvPr>
            <p:ph type="body" sz="quarter" idx="11"/>
          </p:nvPr>
        </p:nvSpPr>
        <p:spPr/>
        <p:txBody>
          <a:bodyPr>
            <a:normAutofit lnSpcReduction="10000"/>
          </a:bodyPr>
          <a:lstStyle/>
          <a:p>
            <a:r>
              <a:rPr lang="he-IL" dirty="0"/>
              <a:t>מעבירים מכלי לכלי ומודדים נפח</a:t>
            </a:r>
          </a:p>
        </p:txBody>
      </p:sp>
      <p:sp>
        <p:nvSpPr>
          <p:cNvPr id="3" name="מלבן 2"/>
          <p:cNvSpPr/>
          <p:nvPr/>
        </p:nvSpPr>
        <p:spPr>
          <a:xfrm>
            <a:off x="2709949" y="1865384"/>
            <a:ext cx="7419895" cy="3139321"/>
          </a:xfrm>
          <a:prstGeom prst="rect">
            <a:avLst/>
          </a:prstGeom>
        </p:spPr>
        <p:txBody>
          <a:bodyPr wrap="square">
            <a:spAutoFit/>
          </a:bodyPr>
          <a:lstStyle/>
          <a:p>
            <a:pPr marL="457200" indent="-457200" algn="r" rtl="1">
              <a:lnSpc>
                <a:spcPct val="150000"/>
              </a:lnSpc>
              <a:buFont typeface="Wingdings" panose="05000000000000000000" pitchFamily="2" charset="2"/>
              <a:buChar char="Ø"/>
            </a:pPr>
            <a:r>
              <a:rPr lang="he-IL" sz="3300" dirty="0">
                <a:solidFill>
                  <a:srgbClr val="424242"/>
                </a:solidFill>
                <a:latin typeface="Arial" panose="020B0604020202020204" pitchFamily="34" charset="0"/>
                <a:cs typeface="Arial" panose="020B0604020202020204" pitchFamily="34" charset="0"/>
              </a:rPr>
              <a:t>לפנינו מים במשורה</a:t>
            </a:r>
          </a:p>
          <a:p>
            <a:pPr marL="457200" indent="-457200" algn="r" rtl="1">
              <a:lnSpc>
                <a:spcPct val="150000"/>
              </a:lnSpc>
              <a:buFont typeface="Wingdings" panose="05000000000000000000" pitchFamily="2" charset="2"/>
              <a:buChar char="Ø"/>
            </a:pPr>
            <a:r>
              <a:rPr lang="he-IL" sz="3300" dirty="0">
                <a:solidFill>
                  <a:srgbClr val="424242"/>
                </a:solidFill>
                <a:latin typeface="Arial" panose="020B0604020202020204" pitchFamily="34" charset="0"/>
                <a:cs typeface="Arial" panose="020B0604020202020204" pitchFamily="34" charset="0"/>
              </a:rPr>
              <a:t>נמדוד את נפח המים</a:t>
            </a:r>
          </a:p>
          <a:p>
            <a:pPr marL="457200" indent="-457200" algn="r" rtl="1">
              <a:lnSpc>
                <a:spcPct val="150000"/>
              </a:lnSpc>
              <a:buFont typeface="Wingdings" panose="05000000000000000000" pitchFamily="2" charset="2"/>
              <a:buChar char="Ø"/>
            </a:pPr>
            <a:r>
              <a:rPr lang="he-IL" sz="3300" dirty="0">
                <a:solidFill>
                  <a:srgbClr val="424242"/>
                </a:solidFill>
                <a:latin typeface="Arial" panose="020B0604020202020204" pitchFamily="34" charset="0"/>
                <a:cs typeface="Arial" panose="020B0604020202020204" pitchFamily="34" charset="0"/>
              </a:rPr>
              <a:t>נעביר אותם לכלי מדידה אחר</a:t>
            </a:r>
          </a:p>
          <a:p>
            <a:pPr marL="457200" indent="-457200" algn="r" rtl="1">
              <a:lnSpc>
                <a:spcPct val="150000"/>
              </a:lnSpc>
              <a:buFont typeface="Wingdings" panose="05000000000000000000" pitchFamily="2" charset="2"/>
              <a:buChar char="Ø"/>
            </a:pPr>
            <a:r>
              <a:rPr lang="he-IL" sz="3300" dirty="0">
                <a:solidFill>
                  <a:srgbClr val="FF0000"/>
                </a:solidFill>
                <a:latin typeface="Arial" panose="020B0604020202020204" pitchFamily="34" charset="0"/>
                <a:cs typeface="Arial" panose="020B0604020202020204" pitchFamily="34" charset="0"/>
              </a:rPr>
              <a:t>שערו: האם נפח המים ישתנה?</a:t>
            </a:r>
          </a:p>
        </p:txBody>
      </p:sp>
    </p:spTree>
    <p:extLst>
      <p:ext uri="{BB962C8B-B14F-4D97-AF65-F5344CB8AC3E}">
        <p14:creationId xmlns:p14="http://schemas.microsoft.com/office/powerpoint/2010/main" val="654342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28955410-237E-42C9-BB12-D7E0EF3F5C3B}"/>
              </a:ext>
            </a:extLst>
          </p:cNvPr>
          <p:cNvSpPr>
            <a:spLocks noGrp="1"/>
          </p:cNvSpPr>
          <p:nvPr>
            <p:ph type="body" sz="quarter" idx="11"/>
          </p:nvPr>
        </p:nvSpPr>
        <p:spPr>
          <a:xfrm>
            <a:off x="577136" y="254402"/>
            <a:ext cx="10442575" cy="628195"/>
          </a:xfrm>
        </p:spPr>
        <p:txBody>
          <a:bodyPr>
            <a:normAutofit lnSpcReduction="10000"/>
          </a:bodyPr>
          <a:lstStyle/>
          <a:p>
            <a:r>
              <a:rPr lang="he-IL" dirty="0"/>
              <a:t>נפח של גופים</a:t>
            </a:r>
          </a:p>
        </p:txBody>
      </p:sp>
      <p:pic>
        <p:nvPicPr>
          <p:cNvPr id="4098" name="Picture 2" descr="התמונה אבטיח | וקטורים לשימוש ציבורי">
            <a:extLst>
              <a:ext uri="{FF2B5EF4-FFF2-40B4-BE49-F238E27FC236}">
                <a16:creationId xmlns:a16="http://schemas.microsoft.com/office/drawing/2014/main" id="{C4907A8E-7DAB-40F3-AE93-4D54E887A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2883" y="1910569"/>
            <a:ext cx="4256602" cy="345314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תפוח אדום עם צל | וקטורים לשימוש ציבורי">
            <a:extLst>
              <a:ext uri="{FF2B5EF4-FFF2-40B4-BE49-F238E27FC236}">
                <a16:creationId xmlns:a16="http://schemas.microsoft.com/office/drawing/2014/main" id="{35FBDFC4-00CC-44EF-A951-5B465FE24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6975" y="2662507"/>
            <a:ext cx="1800225"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9291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28955410-237E-42C9-BB12-D7E0EF3F5C3B}"/>
              </a:ext>
            </a:extLst>
          </p:cNvPr>
          <p:cNvSpPr>
            <a:spLocks noGrp="1"/>
          </p:cNvSpPr>
          <p:nvPr>
            <p:ph type="body" sz="quarter" idx="11"/>
          </p:nvPr>
        </p:nvSpPr>
        <p:spPr>
          <a:xfrm>
            <a:off x="577136" y="254402"/>
            <a:ext cx="10442575" cy="628195"/>
          </a:xfrm>
        </p:spPr>
        <p:txBody>
          <a:bodyPr>
            <a:normAutofit lnSpcReduction="10000"/>
          </a:bodyPr>
          <a:lstStyle/>
          <a:p>
            <a:r>
              <a:rPr lang="he-IL" dirty="0"/>
              <a:t>נפח של גופים</a:t>
            </a:r>
          </a:p>
        </p:txBody>
      </p:sp>
      <p:pic>
        <p:nvPicPr>
          <p:cNvPr id="4100" name="Picture 4" descr="תפוח אדום עם צל | וקטורים לשימוש ציבורי">
            <a:extLst>
              <a:ext uri="{FF2B5EF4-FFF2-40B4-BE49-F238E27FC236}">
                <a16:creationId xmlns:a16="http://schemas.microsoft.com/office/drawing/2014/main" id="{35FBDFC4-00CC-44EF-A951-5B465FE2465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29353" y="912789"/>
            <a:ext cx="3354906" cy="47217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תפוח אדום עם צל | וקטורים לשימוש ציבורי">
            <a:extLst>
              <a:ext uri="{FF2B5EF4-FFF2-40B4-BE49-F238E27FC236}">
                <a16:creationId xmlns:a16="http://schemas.microsoft.com/office/drawing/2014/main" id="{95FE1472-CBFA-48EB-BED4-771B86BBEDD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139773" y="1832446"/>
            <a:ext cx="1970385" cy="27731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תפוח אדום עם צל | וקטורים לשימוש ציבורי">
            <a:extLst>
              <a:ext uri="{FF2B5EF4-FFF2-40B4-BE49-F238E27FC236}">
                <a16:creationId xmlns:a16="http://schemas.microsoft.com/office/drawing/2014/main" id="{F4D8D8B9-97A2-409B-9CC0-00CE4B480BF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76846" y="2639864"/>
            <a:ext cx="2101284" cy="295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457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999D29A4-FD71-4BAF-BF78-3AD678EC9EBB}"/>
              </a:ext>
            </a:extLst>
          </p:cNvPr>
          <p:cNvSpPr>
            <a:spLocks noGrp="1"/>
          </p:cNvSpPr>
          <p:nvPr>
            <p:ph type="body" sz="quarter" idx="11"/>
          </p:nvPr>
        </p:nvSpPr>
        <p:spPr/>
        <p:txBody>
          <a:bodyPr>
            <a:normAutofit lnSpcReduction="10000"/>
          </a:bodyPr>
          <a:lstStyle/>
          <a:p>
            <a:pPr algn="ctr"/>
            <a:r>
              <a:rPr lang="he-IL" dirty="0"/>
              <a:t>מה מודדים וכיצד מודדים?</a:t>
            </a:r>
          </a:p>
        </p:txBody>
      </p:sp>
      <p:sp>
        <p:nvSpPr>
          <p:cNvPr id="3" name="מציין מיקום טקסט 2">
            <a:extLst>
              <a:ext uri="{FF2B5EF4-FFF2-40B4-BE49-F238E27FC236}">
                <a16:creationId xmlns:a16="http://schemas.microsoft.com/office/drawing/2014/main" id="{4F935A26-C752-4155-8A26-75BC5E9882E4}"/>
              </a:ext>
            </a:extLst>
          </p:cNvPr>
          <p:cNvSpPr>
            <a:spLocks noGrp="1"/>
          </p:cNvSpPr>
          <p:nvPr>
            <p:ph type="body" sz="quarter" idx="12"/>
          </p:nvPr>
        </p:nvSpPr>
        <p:spPr>
          <a:xfrm>
            <a:off x="840662" y="1168201"/>
            <a:ext cx="10331450" cy="4618236"/>
          </a:xfrm>
        </p:spPr>
        <p:txBody>
          <a:bodyPr/>
          <a:lstStyle/>
          <a:p>
            <a:pPr marL="0" indent="0">
              <a:buNone/>
            </a:pPr>
            <a:r>
              <a:rPr lang="he-IL" dirty="0"/>
              <a:t>שלמה רוצה למדוד. באיזה מכשיר מדידה ישתמש?</a:t>
            </a:r>
          </a:p>
          <a:p>
            <a:pPr marL="0" indent="0">
              <a:buNone/>
            </a:pPr>
            <a:endParaRPr lang="he-IL" dirty="0"/>
          </a:p>
          <a:p>
            <a:pPr marL="0" indent="0">
              <a:buNone/>
            </a:pPr>
            <a:endParaRPr lang="he-IL" dirty="0"/>
          </a:p>
          <a:p>
            <a:pPr marL="0" indent="0">
              <a:buNone/>
            </a:pPr>
            <a:endParaRPr lang="he-IL" dirty="0"/>
          </a:p>
          <a:p>
            <a:pPr marL="0" indent="0">
              <a:buNone/>
            </a:pPr>
            <a:endParaRPr lang="he-IL" dirty="0"/>
          </a:p>
          <a:p>
            <a:pPr marL="0" indent="0">
              <a:buNone/>
            </a:pPr>
            <a:endParaRPr lang="he-IL" dirty="0"/>
          </a:p>
          <a:p>
            <a:pPr marL="0" indent="0">
              <a:buNone/>
            </a:pPr>
            <a:endParaRPr lang="he-IL" dirty="0"/>
          </a:p>
        </p:txBody>
      </p:sp>
      <p:graphicFrame>
        <p:nvGraphicFramePr>
          <p:cNvPr id="4" name="דיאגרמה 3">
            <a:extLst>
              <a:ext uri="{FF2B5EF4-FFF2-40B4-BE49-F238E27FC236}">
                <a16:creationId xmlns:a16="http://schemas.microsoft.com/office/drawing/2014/main" id="{34305D81-391C-400E-8BEA-B3F98BB12B59}"/>
              </a:ext>
            </a:extLst>
          </p:cNvPr>
          <p:cNvGraphicFramePr/>
          <p:nvPr>
            <p:extLst>
              <p:ext uri="{D42A27DB-BD31-4B8C-83A1-F6EECF244321}">
                <p14:modId xmlns:p14="http://schemas.microsoft.com/office/powerpoint/2010/main" val="2700415420"/>
              </p:ext>
            </p:extLst>
          </p:nvPr>
        </p:nvGraphicFramePr>
        <p:xfrm>
          <a:off x="1226750" y="2216038"/>
          <a:ext cx="8794097" cy="1311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שעון אנלוגי | וקטורים לשימוש ציבורי">
            <a:extLst>
              <a:ext uri="{FF2B5EF4-FFF2-40B4-BE49-F238E27FC236}">
                <a16:creationId xmlns:a16="http://schemas.microsoft.com/office/drawing/2014/main" id="{9D7646D2-1981-4EF6-94A2-756527D6AF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5265" y="471487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בתמונה וקטורית מד חום | וקטורים לשימוש ציבורי">
            <a:extLst>
              <a:ext uri="{FF2B5EF4-FFF2-40B4-BE49-F238E27FC236}">
                <a16:creationId xmlns:a16="http://schemas.microsoft.com/office/drawing/2014/main" id="{B0C024A1-D7DD-4DDC-8EDF-792B0C2CCC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14412" y="4481861"/>
            <a:ext cx="1800225" cy="25431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010395DA-460F-4C46-97EC-2B665549BC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4764275" y="5311359"/>
            <a:ext cx="2596551" cy="83080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082130" y="2287191"/>
            <a:ext cx="1875164"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a:solidFill>
                  <a:schemeClr val="tx1"/>
                </a:solidFill>
              </a:rPr>
              <a:t>מה רוצים למדוד?</a:t>
            </a:r>
          </a:p>
        </p:txBody>
      </p:sp>
      <p:sp>
        <p:nvSpPr>
          <p:cNvPr id="10" name="TextBox 9"/>
          <p:cNvSpPr txBox="1"/>
          <p:nvPr/>
        </p:nvSpPr>
        <p:spPr>
          <a:xfrm>
            <a:off x="10234530" y="4902530"/>
            <a:ext cx="1875164"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a:solidFill>
                  <a:schemeClr val="tx1"/>
                </a:solidFill>
              </a:rPr>
              <a:t>מכשירי מדידה</a:t>
            </a:r>
          </a:p>
        </p:txBody>
      </p:sp>
    </p:spTree>
    <p:extLst>
      <p:ext uri="{BB962C8B-B14F-4D97-AF65-F5344CB8AC3E}">
        <p14:creationId xmlns:p14="http://schemas.microsoft.com/office/powerpoint/2010/main" val="3056838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A0177DBB-C679-40A8-A22C-C16172166853}"/>
              </a:ext>
            </a:extLst>
          </p:cNvPr>
          <p:cNvSpPr>
            <a:spLocks noGrp="1"/>
          </p:cNvSpPr>
          <p:nvPr>
            <p:ph type="body" sz="quarter" idx="11"/>
          </p:nvPr>
        </p:nvSpPr>
        <p:spPr/>
        <p:txBody>
          <a:bodyPr>
            <a:normAutofit lnSpcReduction="10000"/>
          </a:bodyPr>
          <a:lstStyle/>
          <a:p>
            <a:r>
              <a:rPr lang="he-IL" dirty="0"/>
              <a:t>מדידת נפח של גוף בעל צורה לא מוגדרת</a:t>
            </a:r>
          </a:p>
        </p:txBody>
      </p:sp>
      <p:sp>
        <p:nvSpPr>
          <p:cNvPr id="3" name="מציין מיקום טקסט 2">
            <a:extLst>
              <a:ext uri="{FF2B5EF4-FFF2-40B4-BE49-F238E27FC236}">
                <a16:creationId xmlns:a16="http://schemas.microsoft.com/office/drawing/2014/main" id="{8FB8B559-1936-444C-A698-D9EDC1975801}"/>
              </a:ext>
            </a:extLst>
          </p:cNvPr>
          <p:cNvSpPr>
            <a:spLocks noGrp="1"/>
          </p:cNvSpPr>
          <p:nvPr>
            <p:ph type="body" sz="quarter" idx="12"/>
          </p:nvPr>
        </p:nvSpPr>
        <p:spPr/>
        <p:txBody>
          <a:bodyPr/>
          <a:lstStyle/>
          <a:p>
            <a:pPr marL="0" indent="0" algn="ctr">
              <a:buNone/>
            </a:pPr>
            <a:r>
              <a:rPr lang="he-IL" dirty="0"/>
              <a:t>ישנם גופים בעלי צורה לא מוגדרת. </a:t>
            </a:r>
          </a:p>
          <a:p>
            <a:pPr marL="0" indent="0">
              <a:buNone/>
            </a:pPr>
            <a:r>
              <a:rPr lang="he-IL" dirty="0"/>
              <a:t>   כיצד נמדוד את הנפח – המקום שחומרים אלו תופסים? </a:t>
            </a:r>
          </a:p>
        </p:txBody>
      </p:sp>
      <p:grpSp>
        <p:nvGrpSpPr>
          <p:cNvPr id="4" name="קבוצה 3">
            <a:extLst>
              <a:ext uri="{FF2B5EF4-FFF2-40B4-BE49-F238E27FC236}">
                <a16:creationId xmlns:a16="http://schemas.microsoft.com/office/drawing/2014/main" id="{25D6329F-FD0F-4DFB-A5E5-B7B95D093490}"/>
              </a:ext>
            </a:extLst>
          </p:cNvPr>
          <p:cNvGrpSpPr/>
          <p:nvPr/>
        </p:nvGrpSpPr>
        <p:grpSpPr>
          <a:xfrm>
            <a:off x="3791973" y="3134193"/>
            <a:ext cx="3345851" cy="2240064"/>
            <a:chOff x="1486597" y="2204693"/>
            <a:chExt cx="3345851" cy="2240064"/>
          </a:xfrm>
        </p:grpSpPr>
        <p:sp>
          <p:nvSpPr>
            <p:cNvPr id="5" name="מלבן 4">
              <a:extLst>
                <a:ext uri="{FF2B5EF4-FFF2-40B4-BE49-F238E27FC236}">
                  <a16:creationId xmlns:a16="http://schemas.microsoft.com/office/drawing/2014/main" id="{77C9466F-A1EE-4023-B8A6-B0AD4047F98A}"/>
                </a:ext>
              </a:extLst>
            </p:cNvPr>
            <p:cNvSpPr/>
            <p:nvPr/>
          </p:nvSpPr>
          <p:spPr>
            <a:xfrm>
              <a:off x="1682926" y="2204693"/>
              <a:ext cx="3149522" cy="1889713"/>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תיבת טקסט 5">
              <a:extLst>
                <a:ext uri="{FF2B5EF4-FFF2-40B4-BE49-F238E27FC236}">
                  <a16:creationId xmlns:a16="http://schemas.microsoft.com/office/drawing/2014/main" id="{E0AA12B5-9FAF-44D9-93D2-85A8AE8C0E06}"/>
                </a:ext>
              </a:extLst>
            </p:cNvPr>
            <p:cNvSpPr txBox="1"/>
            <p:nvPr/>
          </p:nvSpPr>
          <p:spPr>
            <a:xfrm>
              <a:off x="1486597" y="2555044"/>
              <a:ext cx="3149522" cy="18897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t" anchorCtr="0">
              <a:noAutofit/>
            </a:bodyPr>
            <a:lstStyle/>
            <a:p>
              <a:pPr marL="0" lvl="0" indent="0" algn="r" defTabSz="1600200" rtl="1">
                <a:lnSpc>
                  <a:spcPct val="90000"/>
                </a:lnSpc>
                <a:spcBef>
                  <a:spcPct val="0"/>
                </a:spcBef>
                <a:spcAft>
                  <a:spcPct val="35000"/>
                </a:spcAft>
                <a:buNone/>
              </a:pPr>
              <a:r>
                <a:rPr lang="he-IL" sz="3600" kern="1200" dirty="0"/>
                <a:t>גוף בעל צורה לא מוגדרת</a:t>
              </a:r>
            </a:p>
            <a:p>
              <a:pPr marL="285750" lvl="1" indent="-285750" algn="r" defTabSz="1244600" rtl="1">
                <a:lnSpc>
                  <a:spcPct val="90000"/>
                </a:lnSpc>
                <a:spcBef>
                  <a:spcPct val="0"/>
                </a:spcBef>
                <a:spcAft>
                  <a:spcPct val="15000"/>
                </a:spcAft>
                <a:buChar char="•"/>
              </a:pPr>
              <a:endParaRPr lang="he-IL" sz="2800" kern="1200" dirty="0"/>
            </a:p>
          </p:txBody>
        </p:sp>
      </p:grpSp>
      <p:pic>
        <p:nvPicPr>
          <p:cNvPr id="7" name="Picture 2" descr="Collection of a small rock isolated on white background Premium Photo">
            <a:extLst>
              <a:ext uri="{FF2B5EF4-FFF2-40B4-BE49-F238E27FC236}">
                <a16:creationId xmlns:a16="http://schemas.microsoft.com/office/drawing/2014/main" id="{9029E04C-ED30-4BFF-9B15-28D35A372C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214" t="32633" r="14217" b="33920"/>
          <a:stretch/>
        </p:blipFill>
        <p:spPr bwMode="auto">
          <a:xfrm>
            <a:off x="7379817" y="4079049"/>
            <a:ext cx="2760452" cy="2300378"/>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1538" y="4352925"/>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625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E61BA31C-B86E-4534-95DF-B67B52498030}"/>
              </a:ext>
            </a:extLst>
          </p:cNvPr>
          <p:cNvSpPr>
            <a:spLocks noGrp="1"/>
          </p:cNvSpPr>
          <p:nvPr>
            <p:ph type="body" sz="quarter" idx="11"/>
          </p:nvPr>
        </p:nvSpPr>
        <p:spPr/>
        <p:txBody>
          <a:bodyPr>
            <a:normAutofit lnSpcReduction="10000"/>
          </a:bodyPr>
          <a:lstStyle/>
          <a:p>
            <a:r>
              <a:rPr lang="he-IL" dirty="0"/>
              <a:t>כיצד נמדוד נפח של צורה לא מוגדרת?</a:t>
            </a:r>
          </a:p>
        </p:txBody>
      </p:sp>
      <p:sp>
        <p:nvSpPr>
          <p:cNvPr id="3" name="מציין מיקום טקסט 2">
            <a:extLst>
              <a:ext uri="{FF2B5EF4-FFF2-40B4-BE49-F238E27FC236}">
                <a16:creationId xmlns:a16="http://schemas.microsoft.com/office/drawing/2014/main" id="{48483035-E40C-44BA-A2C9-8B4CA307C2F0}"/>
              </a:ext>
            </a:extLst>
          </p:cNvPr>
          <p:cNvSpPr>
            <a:spLocks noGrp="1"/>
          </p:cNvSpPr>
          <p:nvPr>
            <p:ph type="body" sz="quarter" idx="12"/>
          </p:nvPr>
        </p:nvSpPr>
        <p:spPr>
          <a:xfrm>
            <a:off x="550238" y="1364112"/>
            <a:ext cx="11319708" cy="4618236"/>
          </a:xfrm>
        </p:spPr>
        <p:txBody>
          <a:bodyPr>
            <a:normAutofit fontScale="92500" lnSpcReduction="20000"/>
          </a:bodyPr>
          <a:lstStyle/>
          <a:p>
            <a:pPr marL="0" indent="0" algn="ctr">
              <a:buNone/>
            </a:pPr>
            <a:r>
              <a:rPr lang="he-IL" altLang="he-IL" sz="3600" dirty="0"/>
              <a:t>על-ידי דחיית נפח המים בכלי המסומן בשנתות </a:t>
            </a:r>
          </a:p>
          <a:p>
            <a:pPr marL="0" indent="0" algn="ctr">
              <a:buNone/>
            </a:pPr>
            <a:r>
              <a:rPr lang="he-IL" altLang="he-IL" sz="3600" dirty="0"/>
              <a:t>(משורה, מזרק, כוס כימית וכו').</a:t>
            </a:r>
          </a:p>
          <a:p>
            <a:pPr marL="0" indent="0">
              <a:buNone/>
            </a:pPr>
            <a:endParaRPr lang="he-IL" altLang="he-IL" sz="3600" b="1" dirty="0"/>
          </a:p>
          <a:p>
            <a:pPr marL="0" indent="0">
              <a:buNone/>
            </a:pPr>
            <a:r>
              <a:rPr lang="he-IL" altLang="he-IL" sz="3600" b="1" dirty="0"/>
              <a:t>כיצד עושים זאת?</a:t>
            </a:r>
          </a:p>
          <a:p>
            <a:pPr>
              <a:lnSpc>
                <a:spcPct val="90000"/>
              </a:lnSpc>
              <a:buNone/>
            </a:pPr>
            <a:r>
              <a:rPr lang="he-IL" altLang="he-IL" sz="3600" b="1" dirty="0"/>
              <a:t>1. </a:t>
            </a:r>
            <a:r>
              <a:rPr lang="he-IL" altLang="he-IL" sz="3600" dirty="0"/>
              <a:t>מוזגים מים לכלי המסומן בשנתות.</a:t>
            </a:r>
            <a:r>
              <a:rPr lang="en-US" altLang="he-IL" sz="3600" dirty="0"/>
              <a:t> </a:t>
            </a:r>
            <a:endParaRPr lang="he-IL" altLang="he-IL" sz="3600" dirty="0"/>
          </a:p>
          <a:p>
            <a:pPr>
              <a:lnSpc>
                <a:spcPct val="90000"/>
              </a:lnSpc>
              <a:buNone/>
            </a:pPr>
            <a:r>
              <a:rPr lang="he-IL" altLang="he-IL" sz="3600" dirty="0"/>
              <a:t>2. מודדים ורושמים את נפח המים.</a:t>
            </a:r>
          </a:p>
          <a:p>
            <a:pPr>
              <a:lnSpc>
                <a:spcPct val="90000"/>
              </a:lnSpc>
              <a:buNone/>
            </a:pPr>
            <a:r>
              <a:rPr lang="he-IL" altLang="he-IL" sz="3600" dirty="0"/>
              <a:t>3. משקיעים גוף מוצק במים. פני המים עולים.</a:t>
            </a:r>
          </a:p>
          <a:p>
            <a:pPr>
              <a:lnSpc>
                <a:spcPct val="90000"/>
              </a:lnSpc>
              <a:buNone/>
            </a:pPr>
            <a:r>
              <a:rPr lang="he-IL" altLang="he-IL" sz="3600" dirty="0"/>
              <a:t>4. נפח המים העולה שווה לנפח הגוף ששקע במים.</a:t>
            </a:r>
          </a:p>
          <a:p>
            <a:pPr marL="0" indent="0" algn="ctr">
              <a:buNone/>
            </a:pPr>
            <a:endParaRPr lang="he-IL" altLang="he-IL" sz="3600" dirty="0"/>
          </a:p>
          <a:p>
            <a:pPr algn="ctr"/>
            <a:endParaRPr lang="he-IL" altLang="he-IL" sz="3600" dirty="0"/>
          </a:p>
          <a:p>
            <a:pPr algn="ctr"/>
            <a:endParaRPr lang="en-US" altLang="he-IL" sz="3600" dirty="0"/>
          </a:p>
          <a:p>
            <a:endParaRPr lang="he-IL" dirty="0"/>
          </a:p>
        </p:txBody>
      </p:sp>
      <p:pic>
        <p:nvPicPr>
          <p:cNvPr id="5" name="1min_final" descr="1min_final">
            <a:hlinkClick r:id="" action="ppaction://media"/>
            <a:extLst>
              <a:ext uri="{FF2B5EF4-FFF2-40B4-BE49-F238E27FC236}">
                <a16:creationId xmlns:a16="http://schemas.microsoft.com/office/drawing/2014/main" id="{BECEC994-DE8D-48ED-96FA-16191259C2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4109" y="349038"/>
            <a:ext cx="1540938" cy="549601"/>
          </a:xfrm>
          <a:prstGeom prst="rect">
            <a:avLst/>
          </a:prstGeom>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238" y="2173803"/>
            <a:ext cx="3243687" cy="4198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625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856C8993-0B44-4601-AEFF-D7F5DBE3621C}"/>
              </a:ext>
            </a:extLst>
          </p:cNvPr>
          <p:cNvSpPr>
            <a:spLocks noGrp="1"/>
          </p:cNvSpPr>
          <p:nvPr>
            <p:ph type="body" sz="quarter" idx="11"/>
          </p:nvPr>
        </p:nvSpPr>
        <p:spPr/>
        <p:txBody>
          <a:bodyPr>
            <a:normAutofit lnSpcReduction="10000"/>
          </a:bodyPr>
          <a:lstStyle/>
          <a:p>
            <a:r>
              <a:rPr lang="he-IL" dirty="0"/>
              <a:t>פותרים בעיה..</a:t>
            </a:r>
          </a:p>
        </p:txBody>
      </p:sp>
      <p:sp>
        <p:nvSpPr>
          <p:cNvPr id="3" name="מציין מיקום טקסט 2">
            <a:extLst>
              <a:ext uri="{FF2B5EF4-FFF2-40B4-BE49-F238E27FC236}">
                <a16:creationId xmlns:a16="http://schemas.microsoft.com/office/drawing/2014/main" id="{223F01A6-A8B1-4C81-A7CB-7A7A7DD5A909}"/>
              </a:ext>
            </a:extLst>
          </p:cNvPr>
          <p:cNvSpPr>
            <a:spLocks noGrp="1"/>
          </p:cNvSpPr>
          <p:nvPr>
            <p:ph type="body" sz="quarter" idx="12"/>
          </p:nvPr>
        </p:nvSpPr>
        <p:spPr/>
        <p:txBody>
          <a:bodyPr/>
          <a:lstStyle/>
          <a:p>
            <a:r>
              <a:rPr lang="he-IL" dirty="0"/>
              <a:t>החקלאי רוצה לארוז פירות בארגזים.</a:t>
            </a:r>
          </a:p>
          <a:p>
            <a:r>
              <a:rPr lang="he-IL" dirty="0"/>
              <a:t>הוא רוצה לדעת מראש כמה ארגזים יצטרך לרכוש.</a:t>
            </a:r>
          </a:p>
          <a:p>
            <a:r>
              <a:rPr lang="he-IL" dirty="0"/>
              <a:t>הוא צריך לדעת מה נפח הפירות שנכנס לכל ארגז.</a:t>
            </a:r>
          </a:p>
          <a:p>
            <a:r>
              <a:rPr lang="he-IL" dirty="0"/>
              <a:t>לשם כך עליו לדעת תחילה מה נפח של פרי </a:t>
            </a:r>
            <a:r>
              <a:rPr lang="he-IL" dirty="0" smtClean="0"/>
              <a:t>אחד.</a:t>
            </a:r>
            <a:endParaRPr lang="he-IL" dirty="0"/>
          </a:p>
          <a:p>
            <a:r>
              <a:rPr lang="he-IL" dirty="0"/>
              <a:t>התוכלו לעזור </a:t>
            </a:r>
            <a:r>
              <a:rPr lang="he-IL" dirty="0" smtClean="0"/>
              <a:t>לחקלאי?</a:t>
            </a:r>
            <a:endParaRPr lang="he-IL" dirty="0"/>
          </a:p>
          <a:p>
            <a:endParaRPr lang="he-IL" dirty="0"/>
          </a:p>
        </p:txBody>
      </p:sp>
      <p:pic>
        <p:nvPicPr>
          <p:cNvPr id="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7210" r="29164"/>
          <a:stretch/>
        </p:blipFill>
        <p:spPr bwMode="auto">
          <a:xfrm>
            <a:off x="256001" y="3910440"/>
            <a:ext cx="4453739" cy="2800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540938" cy="549601"/>
          </a:xfrm>
          <a:prstGeom prst="rect">
            <a:avLst/>
          </a:prstGeom>
        </p:spPr>
      </p:pic>
    </p:spTree>
    <p:extLst>
      <p:ext uri="{BB962C8B-B14F-4D97-AF65-F5344CB8AC3E}">
        <p14:creationId xmlns:p14="http://schemas.microsoft.com/office/powerpoint/2010/main" val="379136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8D6C4114-4799-475A-BCB7-12D8D1A7255A}"/>
              </a:ext>
            </a:extLst>
          </p:cNvPr>
          <p:cNvSpPr>
            <a:spLocks noGrp="1"/>
          </p:cNvSpPr>
          <p:nvPr>
            <p:ph type="body" sz="quarter" idx="11"/>
          </p:nvPr>
        </p:nvSpPr>
        <p:spPr/>
        <p:txBody>
          <a:bodyPr>
            <a:normAutofit lnSpcReduction="10000"/>
          </a:bodyPr>
          <a:lstStyle/>
          <a:p>
            <a:r>
              <a:rPr lang="he-IL" dirty="0"/>
              <a:t>התנסות במדידת נפח של פירות </a:t>
            </a:r>
          </a:p>
        </p:txBody>
      </p:sp>
      <p:pic>
        <p:nvPicPr>
          <p:cNvPr id="3" name="תמונה 2">
            <a:extLst>
              <a:ext uri="{FF2B5EF4-FFF2-40B4-BE49-F238E27FC236}">
                <a16:creationId xmlns:a16="http://schemas.microsoft.com/office/drawing/2014/main" id="{977DB494-9ED0-46CC-93D1-341BE725B6DA}"/>
              </a:ext>
            </a:extLst>
          </p:cNvPr>
          <p:cNvPicPr>
            <a:picLocks noChangeAspect="1"/>
          </p:cNvPicPr>
          <p:nvPr/>
        </p:nvPicPr>
        <p:blipFill rotWithShape="1">
          <a:blip r:embed="rId3"/>
          <a:srcRect l="21873"/>
          <a:stretch/>
        </p:blipFill>
        <p:spPr>
          <a:xfrm>
            <a:off x="360741" y="1451103"/>
            <a:ext cx="11054245" cy="5066074"/>
          </a:xfrm>
          <a:prstGeom prst="rect">
            <a:avLst/>
          </a:prstGeom>
        </p:spPr>
      </p:pic>
    </p:spTree>
    <p:extLst>
      <p:ext uri="{BB962C8B-B14F-4D97-AF65-F5344CB8AC3E}">
        <p14:creationId xmlns:p14="http://schemas.microsoft.com/office/powerpoint/2010/main" val="22418109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856C8993-0B44-4601-AEFF-D7F5DBE3621C}"/>
              </a:ext>
            </a:extLst>
          </p:cNvPr>
          <p:cNvSpPr>
            <a:spLocks noGrp="1"/>
          </p:cNvSpPr>
          <p:nvPr>
            <p:ph type="body" sz="quarter" idx="11"/>
          </p:nvPr>
        </p:nvSpPr>
        <p:spPr/>
        <p:txBody>
          <a:bodyPr>
            <a:normAutofit lnSpcReduction="10000"/>
          </a:bodyPr>
          <a:lstStyle/>
          <a:p>
            <a:r>
              <a:rPr lang="he-IL" dirty="0"/>
              <a:t>הדגמה של מדידת נפח הפירות</a:t>
            </a:r>
          </a:p>
        </p:txBody>
      </p:sp>
      <p:sp>
        <p:nvSpPr>
          <p:cNvPr id="3" name="מציין מיקום טקסט 2">
            <a:extLst>
              <a:ext uri="{FF2B5EF4-FFF2-40B4-BE49-F238E27FC236}">
                <a16:creationId xmlns:a16="http://schemas.microsoft.com/office/drawing/2014/main" id="{223F01A6-A8B1-4C81-A7CB-7A7A7DD5A909}"/>
              </a:ext>
            </a:extLst>
          </p:cNvPr>
          <p:cNvSpPr>
            <a:spLocks noGrp="1"/>
          </p:cNvSpPr>
          <p:nvPr>
            <p:ph type="body" sz="quarter" idx="12"/>
          </p:nvPr>
        </p:nvSpPr>
        <p:spPr/>
        <p:txBody>
          <a:bodyPr/>
          <a:lstStyle/>
          <a:p>
            <a:endParaRPr lang="he-IL" dirty="0"/>
          </a:p>
        </p:txBody>
      </p:sp>
      <p:pic>
        <p:nvPicPr>
          <p:cNvPr id="4" name="zoom_1">
            <a:hlinkClick r:id="" action="ppaction://media"/>
            <a:extLst>
              <a:ext uri="{FF2B5EF4-FFF2-40B4-BE49-F238E27FC236}">
                <a16:creationId xmlns:a16="http://schemas.microsoft.com/office/drawing/2014/main" id="{A8324E05-5DF9-4670-8F5F-C2D752BF5B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82597"/>
            <a:ext cx="12192000" cy="5975403"/>
          </a:xfrm>
          <a:prstGeom prst="rect">
            <a:avLst/>
          </a:prstGeom>
        </p:spPr>
      </p:pic>
    </p:spTree>
    <p:extLst>
      <p:ext uri="{BB962C8B-B14F-4D97-AF65-F5344CB8AC3E}">
        <p14:creationId xmlns:p14="http://schemas.microsoft.com/office/powerpoint/2010/main" val="384100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9C0D6B89-7A92-40B7-A596-1A2480FAAA7E}"/>
              </a:ext>
            </a:extLst>
          </p:cNvPr>
          <p:cNvSpPr>
            <a:spLocks noGrp="1"/>
          </p:cNvSpPr>
          <p:nvPr>
            <p:ph type="body" sz="quarter" idx="11"/>
          </p:nvPr>
        </p:nvSpPr>
        <p:spPr/>
        <p:txBody>
          <a:bodyPr>
            <a:normAutofit lnSpcReduction="10000"/>
          </a:bodyPr>
          <a:lstStyle/>
          <a:p>
            <a:r>
              <a:rPr lang="he-IL" dirty="0"/>
              <a:t>תוצאות המדידות</a:t>
            </a:r>
          </a:p>
        </p:txBody>
      </p:sp>
      <p:sp>
        <p:nvSpPr>
          <p:cNvPr id="3" name="מציין מיקום טקסט 2">
            <a:extLst>
              <a:ext uri="{FF2B5EF4-FFF2-40B4-BE49-F238E27FC236}">
                <a16:creationId xmlns:a16="http://schemas.microsoft.com/office/drawing/2014/main" id="{BFDB1697-B7C2-4E3F-955A-FCB7E84E95EE}"/>
              </a:ext>
            </a:extLst>
          </p:cNvPr>
          <p:cNvSpPr>
            <a:spLocks noGrp="1"/>
          </p:cNvSpPr>
          <p:nvPr>
            <p:ph type="body" sz="quarter" idx="12"/>
          </p:nvPr>
        </p:nvSpPr>
        <p:spPr/>
        <p:txBody>
          <a:bodyPr/>
          <a:lstStyle/>
          <a:p>
            <a:endParaRPr lang="he-IL"/>
          </a:p>
        </p:txBody>
      </p:sp>
      <p:pic>
        <p:nvPicPr>
          <p:cNvPr id="4" name="תמונה 3">
            <a:extLst>
              <a:ext uri="{FF2B5EF4-FFF2-40B4-BE49-F238E27FC236}">
                <a16:creationId xmlns:a16="http://schemas.microsoft.com/office/drawing/2014/main" id="{87675E30-2336-4113-BAEF-C3C1AD89CEF0}"/>
              </a:ext>
            </a:extLst>
          </p:cNvPr>
          <p:cNvPicPr>
            <a:picLocks noChangeAspect="1"/>
          </p:cNvPicPr>
          <p:nvPr/>
        </p:nvPicPr>
        <p:blipFill rotWithShape="1">
          <a:blip r:embed="rId3"/>
          <a:srcRect l="21625" b="25946"/>
          <a:stretch/>
        </p:blipFill>
        <p:spPr>
          <a:xfrm>
            <a:off x="236182" y="1364112"/>
            <a:ext cx="11631428" cy="3870091"/>
          </a:xfrm>
          <a:prstGeom prst="rect">
            <a:avLst/>
          </a:prstGeom>
        </p:spPr>
      </p:pic>
    </p:spTree>
    <p:extLst>
      <p:ext uri="{BB962C8B-B14F-4D97-AF65-F5344CB8AC3E}">
        <p14:creationId xmlns:p14="http://schemas.microsoft.com/office/powerpoint/2010/main" val="3938222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9C0D6B89-7A92-40B7-A596-1A2480FAAA7E}"/>
              </a:ext>
            </a:extLst>
          </p:cNvPr>
          <p:cNvSpPr>
            <a:spLocks noGrp="1"/>
          </p:cNvSpPr>
          <p:nvPr>
            <p:ph type="body" sz="quarter" idx="11"/>
          </p:nvPr>
        </p:nvSpPr>
        <p:spPr/>
        <p:txBody>
          <a:bodyPr>
            <a:normAutofit lnSpcReduction="10000"/>
          </a:bodyPr>
          <a:lstStyle/>
          <a:p>
            <a:r>
              <a:rPr lang="he-IL" dirty="0"/>
              <a:t>תוצאות המדידות</a:t>
            </a:r>
          </a:p>
        </p:txBody>
      </p:sp>
      <p:sp>
        <p:nvSpPr>
          <p:cNvPr id="3" name="מציין מיקום טקסט 2">
            <a:extLst>
              <a:ext uri="{FF2B5EF4-FFF2-40B4-BE49-F238E27FC236}">
                <a16:creationId xmlns:a16="http://schemas.microsoft.com/office/drawing/2014/main" id="{BFDB1697-B7C2-4E3F-955A-FCB7E84E95EE}"/>
              </a:ext>
            </a:extLst>
          </p:cNvPr>
          <p:cNvSpPr>
            <a:spLocks noGrp="1"/>
          </p:cNvSpPr>
          <p:nvPr>
            <p:ph type="body" sz="quarter" idx="12"/>
          </p:nvPr>
        </p:nvSpPr>
        <p:spPr/>
        <p:txBody>
          <a:bodyPr/>
          <a:lstStyle/>
          <a:p>
            <a:endParaRPr lang="he-IL"/>
          </a:p>
        </p:txBody>
      </p:sp>
      <p:pic>
        <p:nvPicPr>
          <p:cNvPr id="4" name="תמונה 3">
            <a:extLst>
              <a:ext uri="{FF2B5EF4-FFF2-40B4-BE49-F238E27FC236}">
                <a16:creationId xmlns:a16="http://schemas.microsoft.com/office/drawing/2014/main" id="{87675E30-2336-4113-BAEF-C3C1AD89CEF0}"/>
              </a:ext>
            </a:extLst>
          </p:cNvPr>
          <p:cNvPicPr>
            <a:picLocks noChangeAspect="1"/>
          </p:cNvPicPr>
          <p:nvPr/>
        </p:nvPicPr>
        <p:blipFill rotWithShape="1">
          <a:blip r:embed="rId3"/>
          <a:srcRect l="21625" b="25946"/>
          <a:stretch/>
        </p:blipFill>
        <p:spPr>
          <a:xfrm>
            <a:off x="236182" y="1364112"/>
            <a:ext cx="11631428" cy="3870091"/>
          </a:xfrm>
          <a:prstGeom prst="rect">
            <a:avLst/>
          </a:prstGeom>
        </p:spPr>
      </p:pic>
      <p:sp>
        <p:nvSpPr>
          <p:cNvPr id="5" name="TextBox 4"/>
          <p:cNvSpPr txBox="1"/>
          <p:nvPr/>
        </p:nvSpPr>
        <p:spPr>
          <a:xfrm>
            <a:off x="4139738" y="5419898"/>
            <a:ext cx="4023360" cy="707886"/>
          </a:xfrm>
          <a:prstGeom prst="rect">
            <a:avLst/>
          </a:prstGeom>
          <a:noFill/>
        </p:spPr>
        <p:txBody>
          <a:bodyPr wrap="square" rtlCol="1">
            <a:spAutoFit/>
          </a:bodyPr>
          <a:lstStyle/>
          <a:p>
            <a:r>
              <a:rPr lang="en-US" sz="4000" dirty="0">
                <a:solidFill>
                  <a:srgbClr val="FF0000"/>
                </a:solidFill>
              </a:rPr>
              <a:t>500-300=200</a:t>
            </a:r>
            <a:endParaRPr lang="he-IL" sz="4000" dirty="0">
              <a:solidFill>
                <a:srgbClr val="FF0000"/>
              </a:solidFill>
            </a:endParaRPr>
          </a:p>
        </p:txBody>
      </p:sp>
      <p:sp>
        <p:nvSpPr>
          <p:cNvPr id="6" name="TextBox 5"/>
          <p:cNvSpPr txBox="1"/>
          <p:nvPr/>
        </p:nvSpPr>
        <p:spPr>
          <a:xfrm>
            <a:off x="577137" y="5419898"/>
            <a:ext cx="4023360" cy="707886"/>
          </a:xfrm>
          <a:prstGeom prst="rect">
            <a:avLst/>
          </a:prstGeom>
          <a:noFill/>
        </p:spPr>
        <p:txBody>
          <a:bodyPr wrap="square" rtlCol="1">
            <a:spAutoFit/>
          </a:bodyPr>
          <a:lstStyle/>
          <a:p>
            <a:r>
              <a:rPr lang="en-US" sz="4000" dirty="0">
                <a:solidFill>
                  <a:srgbClr val="FF0000"/>
                </a:solidFill>
              </a:rPr>
              <a:t>450-300=150</a:t>
            </a:r>
            <a:endParaRPr lang="he-IL" sz="4000" dirty="0">
              <a:solidFill>
                <a:srgbClr val="FF0000"/>
              </a:solidFill>
            </a:endParaRPr>
          </a:p>
        </p:txBody>
      </p:sp>
    </p:spTree>
    <p:extLst>
      <p:ext uri="{BB962C8B-B14F-4D97-AF65-F5344CB8AC3E}">
        <p14:creationId xmlns:p14="http://schemas.microsoft.com/office/powerpoint/2010/main" val="27349179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9C0D6B89-7A92-40B7-A596-1A2480FAAA7E}"/>
              </a:ext>
            </a:extLst>
          </p:cNvPr>
          <p:cNvSpPr>
            <a:spLocks noGrp="1"/>
          </p:cNvSpPr>
          <p:nvPr>
            <p:ph type="body" sz="quarter" idx="11"/>
          </p:nvPr>
        </p:nvSpPr>
        <p:spPr/>
        <p:txBody>
          <a:bodyPr>
            <a:normAutofit lnSpcReduction="10000"/>
          </a:bodyPr>
          <a:lstStyle/>
          <a:p>
            <a:r>
              <a:rPr lang="he-IL" dirty="0"/>
              <a:t>תוצאות המדידות</a:t>
            </a:r>
          </a:p>
        </p:txBody>
      </p:sp>
      <p:sp>
        <p:nvSpPr>
          <p:cNvPr id="3" name="מציין מיקום טקסט 2">
            <a:extLst>
              <a:ext uri="{FF2B5EF4-FFF2-40B4-BE49-F238E27FC236}">
                <a16:creationId xmlns:a16="http://schemas.microsoft.com/office/drawing/2014/main" id="{BFDB1697-B7C2-4E3F-955A-FCB7E84E95EE}"/>
              </a:ext>
            </a:extLst>
          </p:cNvPr>
          <p:cNvSpPr>
            <a:spLocks noGrp="1"/>
          </p:cNvSpPr>
          <p:nvPr>
            <p:ph type="body" sz="quarter" idx="12"/>
          </p:nvPr>
        </p:nvSpPr>
        <p:spPr/>
        <p:txBody>
          <a:bodyPr/>
          <a:lstStyle/>
          <a:p>
            <a:endParaRPr lang="he-IL"/>
          </a:p>
        </p:txBody>
      </p:sp>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584" t="43568" r="17966" b="28637"/>
          <a:stretch/>
        </p:blipFill>
        <p:spPr bwMode="auto">
          <a:xfrm>
            <a:off x="0" y="1364112"/>
            <a:ext cx="12063100" cy="381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621264" y="5443739"/>
            <a:ext cx="2146420" cy="1077218"/>
          </a:xfrm>
          <a:prstGeom prst="rect">
            <a:avLst/>
          </a:prstGeom>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נפח התפוז</a:t>
            </a:r>
          </a:p>
          <a:p>
            <a:pPr algn="ctr"/>
            <a:r>
              <a:rPr lang="he-IL" sz="3200" dirty="0">
                <a:solidFill>
                  <a:schemeClr val="tx1"/>
                </a:solidFill>
                <a:latin typeface="David" panose="020E0502060401010101" pitchFamily="34" charset="-79"/>
                <a:cs typeface="David" panose="020E0502060401010101" pitchFamily="34" charset="-79"/>
              </a:rPr>
              <a:t>200 סמ"ק</a:t>
            </a:r>
          </a:p>
        </p:txBody>
      </p:sp>
      <p:sp>
        <p:nvSpPr>
          <p:cNvPr id="7" name="TextBox 6"/>
          <p:cNvSpPr txBox="1"/>
          <p:nvPr/>
        </p:nvSpPr>
        <p:spPr>
          <a:xfrm>
            <a:off x="833556" y="5467167"/>
            <a:ext cx="2146420" cy="1077218"/>
          </a:xfrm>
          <a:prstGeom prst="rect">
            <a:avLst/>
          </a:prstGeom>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נפח התפוח 150 סמ"ק</a:t>
            </a:r>
          </a:p>
        </p:txBody>
      </p:sp>
      <p:sp>
        <p:nvSpPr>
          <p:cNvPr id="8" name="סוגר זוויתי 7"/>
          <p:cNvSpPr/>
          <p:nvPr/>
        </p:nvSpPr>
        <p:spPr>
          <a:xfrm rot="10800000">
            <a:off x="3078588" y="5794660"/>
            <a:ext cx="484094" cy="510988"/>
          </a:xfrm>
          <a:prstGeom prst="chevron">
            <a:avLst/>
          </a:prstGeom>
          <a:solidFill>
            <a:schemeClr val="accent2"/>
          </a:solidFill>
        </p:spPr>
        <p:style>
          <a:lnRef idx="2">
            <a:schemeClr val="accent2"/>
          </a:lnRef>
          <a:fillRef idx="1">
            <a:schemeClr val="lt1"/>
          </a:fillRef>
          <a:effectRef idx="0">
            <a:schemeClr val="accent2"/>
          </a:effectRef>
          <a:fontRef idx="minor">
            <a:schemeClr val="dk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6235030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BF9F34B5-5053-4420-A51F-17D640D3CBC9}"/>
              </a:ext>
            </a:extLst>
          </p:cNvPr>
          <p:cNvSpPr>
            <a:spLocks noGrp="1"/>
          </p:cNvSpPr>
          <p:nvPr>
            <p:ph type="body" sz="quarter" idx="11"/>
          </p:nvPr>
        </p:nvSpPr>
        <p:spPr/>
        <p:txBody>
          <a:bodyPr>
            <a:normAutofit lnSpcReduction="10000"/>
          </a:bodyPr>
          <a:lstStyle/>
          <a:p>
            <a:r>
              <a:rPr lang="he-IL" dirty="0"/>
              <a:t>ממשיכים לעזור לחקלאי</a:t>
            </a:r>
          </a:p>
        </p:txBody>
      </p:sp>
      <p:pic>
        <p:nvPicPr>
          <p:cNvPr id="14338" name="Picture 2">
            <a:extLst>
              <a:ext uri="{FF2B5EF4-FFF2-40B4-BE49-F238E27FC236}">
                <a16:creationId xmlns:a16="http://schemas.microsoft.com/office/drawing/2014/main" id="{7668EAF9-3F9D-43A4-9CF5-8659F2C0D8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r="26043"/>
          <a:stretch/>
        </p:blipFill>
        <p:spPr bwMode="auto">
          <a:xfrm>
            <a:off x="7026359" y="1416698"/>
            <a:ext cx="4744464" cy="2706415"/>
          </a:xfrm>
          <a:prstGeom prst="rect">
            <a:avLst/>
          </a:prstGeom>
          <a:noFill/>
          <a:extLst>
            <a:ext uri="{909E8E84-426E-40DD-AFC4-6F175D3DCCD1}">
              <a14:hiddenFill xmlns:a14="http://schemas.microsoft.com/office/drawing/2010/main">
                <a:solidFill>
                  <a:srgbClr val="FFFFFF"/>
                </a:solidFill>
              </a14:hiddenFill>
            </a:ext>
          </a:extLst>
        </p:spPr>
      </p:pic>
      <p:sp>
        <p:nvSpPr>
          <p:cNvPr id="4" name="תיבת טקסט 3">
            <a:extLst>
              <a:ext uri="{FF2B5EF4-FFF2-40B4-BE49-F238E27FC236}">
                <a16:creationId xmlns:a16="http://schemas.microsoft.com/office/drawing/2014/main" id="{A505737D-28CC-4564-9740-950D0D01375F}"/>
              </a:ext>
            </a:extLst>
          </p:cNvPr>
          <p:cNvSpPr txBox="1"/>
          <p:nvPr/>
        </p:nvSpPr>
        <p:spPr>
          <a:xfrm>
            <a:off x="-164735" y="1816030"/>
            <a:ext cx="6876086" cy="1569660"/>
          </a:xfrm>
          <a:prstGeom prst="rect">
            <a:avLst/>
          </a:prstGeom>
          <a:noFill/>
        </p:spPr>
        <p:txBody>
          <a:bodyPr wrap="square" rtlCol="1">
            <a:spAutoFit/>
          </a:bodyPr>
          <a:lstStyle/>
          <a:p>
            <a:pPr algn="r"/>
            <a:r>
              <a:rPr lang="he-IL" sz="3200" dirty="0"/>
              <a:t>כל ארגז בנפח של 3000 סמ"ק.</a:t>
            </a:r>
          </a:p>
          <a:p>
            <a:pPr algn="r"/>
            <a:endParaRPr lang="he-IL" sz="3200" dirty="0"/>
          </a:p>
          <a:p>
            <a:pPr algn="r"/>
            <a:r>
              <a:rPr lang="he-IL" sz="3200" dirty="0"/>
              <a:t> כמה תפוזים יכנסו בארגז אחד?</a:t>
            </a:r>
          </a:p>
        </p:txBody>
      </p:sp>
    </p:spTree>
    <p:extLst>
      <p:ext uri="{BB962C8B-B14F-4D97-AF65-F5344CB8AC3E}">
        <p14:creationId xmlns:p14="http://schemas.microsoft.com/office/powerpoint/2010/main" val="3794732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BF9F34B5-5053-4420-A51F-17D640D3CBC9}"/>
              </a:ext>
            </a:extLst>
          </p:cNvPr>
          <p:cNvSpPr>
            <a:spLocks noGrp="1"/>
          </p:cNvSpPr>
          <p:nvPr>
            <p:ph type="body" sz="quarter" idx="11"/>
          </p:nvPr>
        </p:nvSpPr>
        <p:spPr/>
        <p:txBody>
          <a:bodyPr>
            <a:normAutofit lnSpcReduction="10000"/>
          </a:bodyPr>
          <a:lstStyle/>
          <a:p>
            <a:r>
              <a:rPr lang="he-IL" dirty="0"/>
              <a:t>ממשיכים לעזור לחקלאי</a:t>
            </a:r>
          </a:p>
        </p:txBody>
      </p:sp>
      <p:pic>
        <p:nvPicPr>
          <p:cNvPr id="14338" name="Picture 2">
            <a:extLst>
              <a:ext uri="{FF2B5EF4-FFF2-40B4-BE49-F238E27FC236}">
                <a16:creationId xmlns:a16="http://schemas.microsoft.com/office/drawing/2014/main" id="{7668EAF9-3F9D-43A4-9CF5-8659F2C0D8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r="26043"/>
          <a:stretch/>
        </p:blipFill>
        <p:spPr bwMode="auto">
          <a:xfrm>
            <a:off x="8012785" y="1233228"/>
            <a:ext cx="3957544" cy="2257527"/>
          </a:xfrm>
          <a:prstGeom prst="rect">
            <a:avLst/>
          </a:prstGeom>
          <a:noFill/>
          <a:extLst>
            <a:ext uri="{909E8E84-426E-40DD-AFC4-6F175D3DCCD1}">
              <a14:hiddenFill xmlns:a14="http://schemas.microsoft.com/office/drawing/2010/main">
                <a:solidFill>
                  <a:srgbClr val="FFFFFF"/>
                </a:solidFill>
              </a14:hiddenFill>
            </a:ext>
          </a:extLst>
        </p:spPr>
      </p:pic>
      <p:sp>
        <p:nvSpPr>
          <p:cNvPr id="4" name="תיבת טקסט 3">
            <a:extLst>
              <a:ext uri="{FF2B5EF4-FFF2-40B4-BE49-F238E27FC236}">
                <a16:creationId xmlns:a16="http://schemas.microsoft.com/office/drawing/2014/main" id="{A505737D-28CC-4564-9740-950D0D01375F}"/>
              </a:ext>
            </a:extLst>
          </p:cNvPr>
          <p:cNvSpPr txBox="1"/>
          <p:nvPr/>
        </p:nvSpPr>
        <p:spPr>
          <a:xfrm>
            <a:off x="726766" y="1233228"/>
            <a:ext cx="6876086" cy="1569660"/>
          </a:xfrm>
          <a:prstGeom prst="rect">
            <a:avLst/>
          </a:prstGeom>
          <a:noFill/>
        </p:spPr>
        <p:txBody>
          <a:bodyPr wrap="square" rtlCol="1">
            <a:spAutoFit/>
          </a:bodyPr>
          <a:lstStyle/>
          <a:p>
            <a:pPr algn="r"/>
            <a:r>
              <a:rPr lang="he-IL" sz="3200" dirty="0"/>
              <a:t>כל ארגז בנפח של 3000 סמ"ק.</a:t>
            </a:r>
          </a:p>
          <a:p>
            <a:pPr algn="r"/>
            <a:endParaRPr lang="he-IL" sz="3200" dirty="0"/>
          </a:p>
          <a:p>
            <a:pPr algn="r"/>
            <a:r>
              <a:rPr lang="he-IL" sz="3200" dirty="0"/>
              <a:t> כמה תפוזים יכנסו בארגז אחד?</a:t>
            </a:r>
          </a:p>
        </p:txBody>
      </p:sp>
      <p:sp>
        <p:nvSpPr>
          <p:cNvPr id="5" name="מלבן 4"/>
          <p:cNvSpPr/>
          <p:nvPr/>
        </p:nvSpPr>
        <p:spPr>
          <a:xfrm>
            <a:off x="1116809" y="4937759"/>
            <a:ext cx="6096000" cy="1754326"/>
          </a:xfrm>
          <a:prstGeom prst="rect">
            <a:avLst/>
          </a:prstGeom>
        </p:spPr>
        <p:txBody>
          <a:bodyPr>
            <a:spAutoFit/>
          </a:bodyPr>
          <a:lstStyle/>
          <a:p>
            <a:pPr lvl="0" algn="ctr"/>
            <a:r>
              <a:rPr lang="en-US" sz="4400" dirty="0">
                <a:solidFill>
                  <a:srgbClr val="FF0000"/>
                </a:solidFill>
              </a:rPr>
              <a:t>3000     :      200 =      15</a:t>
            </a:r>
          </a:p>
          <a:p>
            <a:pPr lvl="0" algn="ctr"/>
            <a:endParaRPr lang="en-US" sz="3200" dirty="0">
              <a:solidFill>
                <a:srgbClr val="FF0000"/>
              </a:solidFill>
            </a:endParaRPr>
          </a:p>
          <a:p>
            <a:pPr lvl="0" algn="ctr"/>
            <a:r>
              <a:rPr lang="he-IL" sz="3200" dirty="0">
                <a:solidFill>
                  <a:srgbClr val="FF0000"/>
                </a:solidFill>
              </a:rPr>
              <a:t>בכל ארגז יכנסו עד 15 תפוזים. </a:t>
            </a:r>
          </a:p>
        </p:txBody>
      </p:sp>
      <p:sp>
        <p:nvSpPr>
          <p:cNvPr id="7" name="TextBox 6"/>
          <p:cNvSpPr txBox="1"/>
          <p:nvPr/>
        </p:nvSpPr>
        <p:spPr>
          <a:xfrm>
            <a:off x="576401" y="4115828"/>
            <a:ext cx="2146420" cy="584775"/>
          </a:xfrm>
          <a:prstGeom prst="rect">
            <a:avLst/>
          </a:prstGeom>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נפח הארגז</a:t>
            </a:r>
          </a:p>
        </p:txBody>
      </p:sp>
      <p:sp>
        <p:nvSpPr>
          <p:cNvPr id="8" name="TextBox 7"/>
          <p:cNvSpPr txBox="1"/>
          <p:nvPr/>
        </p:nvSpPr>
        <p:spPr>
          <a:xfrm>
            <a:off x="3557112" y="4151279"/>
            <a:ext cx="2146420" cy="584775"/>
          </a:xfrm>
          <a:prstGeom prst="rect">
            <a:avLst/>
          </a:prstGeom>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נפח התפוז</a:t>
            </a:r>
          </a:p>
        </p:txBody>
      </p:sp>
      <p:sp>
        <p:nvSpPr>
          <p:cNvPr id="9" name="TextBox 8"/>
          <p:cNvSpPr txBox="1"/>
          <p:nvPr/>
        </p:nvSpPr>
        <p:spPr>
          <a:xfrm>
            <a:off x="6499868" y="3805166"/>
            <a:ext cx="2758590" cy="1077218"/>
          </a:xfrm>
          <a:prstGeom prst="rect">
            <a:avLst/>
          </a:prstGeom>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מספר תפוזים בארגז</a:t>
            </a:r>
          </a:p>
        </p:txBody>
      </p:sp>
      <p:sp>
        <p:nvSpPr>
          <p:cNvPr id="6" name="שווה 5"/>
          <p:cNvSpPr/>
          <p:nvPr/>
        </p:nvSpPr>
        <p:spPr>
          <a:xfrm>
            <a:off x="5868784" y="4244295"/>
            <a:ext cx="581891" cy="327839"/>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0" name="אליפסה 9"/>
          <p:cNvSpPr/>
          <p:nvPr/>
        </p:nvSpPr>
        <p:spPr>
          <a:xfrm>
            <a:off x="3042458" y="4244295"/>
            <a:ext cx="166255" cy="99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אליפסה 12"/>
          <p:cNvSpPr/>
          <p:nvPr/>
        </p:nvSpPr>
        <p:spPr>
          <a:xfrm>
            <a:off x="3045233" y="4446570"/>
            <a:ext cx="166255" cy="99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140924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999D29A4-FD71-4BAF-BF78-3AD678EC9EBB}"/>
              </a:ext>
            </a:extLst>
          </p:cNvPr>
          <p:cNvSpPr>
            <a:spLocks noGrp="1"/>
          </p:cNvSpPr>
          <p:nvPr>
            <p:ph type="body" sz="quarter" idx="11"/>
          </p:nvPr>
        </p:nvSpPr>
        <p:spPr/>
        <p:txBody>
          <a:bodyPr>
            <a:normAutofit lnSpcReduction="10000"/>
          </a:bodyPr>
          <a:lstStyle/>
          <a:p>
            <a:pPr algn="ctr"/>
            <a:r>
              <a:rPr lang="he-IL" dirty="0"/>
              <a:t>מה מודדים וכיצד מודדים?</a:t>
            </a:r>
          </a:p>
        </p:txBody>
      </p:sp>
      <p:sp>
        <p:nvSpPr>
          <p:cNvPr id="3" name="מציין מיקום טקסט 2">
            <a:extLst>
              <a:ext uri="{FF2B5EF4-FFF2-40B4-BE49-F238E27FC236}">
                <a16:creationId xmlns:a16="http://schemas.microsoft.com/office/drawing/2014/main" id="{4F935A26-C752-4155-8A26-75BC5E9882E4}"/>
              </a:ext>
            </a:extLst>
          </p:cNvPr>
          <p:cNvSpPr>
            <a:spLocks noGrp="1"/>
          </p:cNvSpPr>
          <p:nvPr>
            <p:ph type="body" sz="quarter" idx="12"/>
          </p:nvPr>
        </p:nvSpPr>
        <p:spPr>
          <a:xfrm>
            <a:off x="840662" y="1168201"/>
            <a:ext cx="10331450" cy="4618236"/>
          </a:xfrm>
        </p:spPr>
        <p:txBody>
          <a:bodyPr/>
          <a:lstStyle/>
          <a:p>
            <a:pPr marL="0" indent="0">
              <a:buNone/>
            </a:pPr>
            <a:r>
              <a:rPr lang="he-IL" dirty="0"/>
              <a:t>שלמה רוצה למדוד. באיזה מכשיר מדידה ישתמש?</a:t>
            </a:r>
          </a:p>
          <a:p>
            <a:pPr marL="0" indent="0">
              <a:buNone/>
            </a:pPr>
            <a:endParaRPr lang="he-IL" dirty="0"/>
          </a:p>
          <a:p>
            <a:pPr marL="0" indent="0">
              <a:buNone/>
            </a:pPr>
            <a:endParaRPr lang="he-IL" dirty="0"/>
          </a:p>
          <a:p>
            <a:pPr marL="0" indent="0">
              <a:buNone/>
            </a:pPr>
            <a:endParaRPr lang="he-IL" dirty="0"/>
          </a:p>
          <a:p>
            <a:pPr marL="0" indent="0">
              <a:buNone/>
            </a:pPr>
            <a:endParaRPr lang="he-IL" dirty="0"/>
          </a:p>
          <a:p>
            <a:pPr marL="0" indent="0">
              <a:buNone/>
            </a:pPr>
            <a:endParaRPr lang="he-IL" dirty="0"/>
          </a:p>
          <a:p>
            <a:pPr marL="0" indent="0">
              <a:buNone/>
            </a:pPr>
            <a:endParaRPr lang="he-IL" dirty="0"/>
          </a:p>
        </p:txBody>
      </p:sp>
      <p:graphicFrame>
        <p:nvGraphicFramePr>
          <p:cNvPr id="4" name="דיאגרמה 3">
            <a:extLst>
              <a:ext uri="{FF2B5EF4-FFF2-40B4-BE49-F238E27FC236}">
                <a16:creationId xmlns:a16="http://schemas.microsoft.com/office/drawing/2014/main" id="{34305D81-391C-400E-8BEA-B3F98BB12B59}"/>
              </a:ext>
            </a:extLst>
          </p:cNvPr>
          <p:cNvGraphicFramePr/>
          <p:nvPr>
            <p:extLst>
              <p:ext uri="{D42A27DB-BD31-4B8C-83A1-F6EECF244321}">
                <p14:modId xmlns:p14="http://schemas.microsoft.com/office/powerpoint/2010/main" val="2367291925"/>
              </p:ext>
            </p:extLst>
          </p:nvPr>
        </p:nvGraphicFramePr>
        <p:xfrm>
          <a:off x="1226750" y="2216038"/>
          <a:ext cx="8794097" cy="1311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שעון אנלוגי | וקטורים לשימוש ציבורי">
            <a:extLst>
              <a:ext uri="{FF2B5EF4-FFF2-40B4-BE49-F238E27FC236}">
                <a16:creationId xmlns:a16="http://schemas.microsoft.com/office/drawing/2014/main" id="{9D7646D2-1981-4EF6-94A2-756527D6AF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7752" y="352039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בתמונה וקטורית מד חום | וקטורים לשימוש ציבורי">
            <a:extLst>
              <a:ext uri="{FF2B5EF4-FFF2-40B4-BE49-F238E27FC236}">
                <a16:creationId xmlns:a16="http://schemas.microsoft.com/office/drawing/2014/main" id="{B0C024A1-D7DD-4DDC-8EDF-792B0C2CCC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7649" y="3520391"/>
            <a:ext cx="1800225" cy="25431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010395DA-460F-4C46-97EC-2B665549BC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4548145" y="4403266"/>
            <a:ext cx="2596551" cy="83080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082130" y="2287191"/>
            <a:ext cx="1875164"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a:solidFill>
                  <a:schemeClr val="tx1"/>
                </a:solidFill>
              </a:rPr>
              <a:t>מה רוצים למדוד?</a:t>
            </a:r>
          </a:p>
        </p:txBody>
      </p:sp>
      <p:sp>
        <p:nvSpPr>
          <p:cNvPr id="10" name="TextBox 9"/>
          <p:cNvSpPr txBox="1"/>
          <p:nvPr/>
        </p:nvSpPr>
        <p:spPr>
          <a:xfrm>
            <a:off x="10082130" y="4007148"/>
            <a:ext cx="1875164"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a:solidFill>
                  <a:schemeClr val="tx1"/>
                </a:solidFill>
              </a:rPr>
              <a:t>מכשיר המדידה המתאים</a:t>
            </a:r>
          </a:p>
        </p:txBody>
      </p:sp>
    </p:spTree>
    <p:extLst>
      <p:ext uri="{BB962C8B-B14F-4D97-AF65-F5344CB8AC3E}">
        <p14:creationId xmlns:p14="http://schemas.microsoft.com/office/powerpoint/2010/main" val="21379741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BF9F34B5-5053-4420-A51F-17D640D3CBC9}"/>
              </a:ext>
            </a:extLst>
          </p:cNvPr>
          <p:cNvSpPr>
            <a:spLocks noGrp="1"/>
          </p:cNvSpPr>
          <p:nvPr>
            <p:ph type="body" sz="quarter" idx="11"/>
          </p:nvPr>
        </p:nvSpPr>
        <p:spPr/>
        <p:txBody>
          <a:bodyPr>
            <a:normAutofit lnSpcReduction="10000"/>
          </a:bodyPr>
          <a:lstStyle/>
          <a:p>
            <a:r>
              <a:rPr lang="he-IL" dirty="0"/>
              <a:t>כמה תפוחים יכנסו בארגז אחד?</a:t>
            </a:r>
          </a:p>
        </p:txBody>
      </p:sp>
      <p:pic>
        <p:nvPicPr>
          <p:cNvPr id="14338" name="Picture 2">
            <a:extLst>
              <a:ext uri="{FF2B5EF4-FFF2-40B4-BE49-F238E27FC236}">
                <a16:creationId xmlns:a16="http://schemas.microsoft.com/office/drawing/2014/main" id="{7668EAF9-3F9D-43A4-9CF5-8659F2C0D8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0000" r="26043"/>
          <a:stretch/>
        </p:blipFill>
        <p:spPr bwMode="auto">
          <a:xfrm>
            <a:off x="8012785" y="1233228"/>
            <a:ext cx="3957544" cy="2257527"/>
          </a:xfrm>
          <a:prstGeom prst="rect">
            <a:avLst/>
          </a:prstGeom>
          <a:noFill/>
          <a:extLst>
            <a:ext uri="{909E8E84-426E-40DD-AFC4-6F175D3DCCD1}">
              <a14:hiddenFill xmlns:a14="http://schemas.microsoft.com/office/drawing/2010/main">
                <a:solidFill>
                  <a:srgbClr val="FFFFFF"/>
                </a:solidFill>
              </a14:hiddenFill>
            </a:ext>
          </a:extLst>
        </p:spPr>
      </p:pic>
      <p:sp>
        <p:nvSpPr>
          <p:cNvPr id="4" name="תיבת טקסט 3">
            <a:extLst>
              <a:ext uri="{FF2B5EF4-FFF2-40B4-BE49-F238E27FC236}">
                <a16:creationId xmlns:a16="http://schemas.microsoft.com/office/drawing/2014/main" id="{A505737D-28CC-4564-9740-950D0D01375F}"/>
              </a:ext>
            </a:extLst>
          </p:cNvPr>
          <p:cNvSpPr txBox="1"/>
          <p:nvPr/>
        </p:nvSpPr>
        <p:spPr>
          <a:xfrm>
            <a:off x="1199743" y="1424296"/>
            <a:ext cx="6338225" cy="1077218"/>
          </a:xfrm>
          <a:prstGeom prst="rect">
            <a:avLst/>
          </a:prstGeom>
          <a:noFill/>
        </p:spPr>
        <p:txBody>
          <a:bodyPr wrap="square" rtlCol="1">
            <a:spAutoFit/>
          </a:bodyPr>
          <a:lstStyle/>
          <a:p>
            <a:pPr algn="r"/>
            <a:r>
              <a:rPr lang="he-IL" sz="3200" dirty="0"/>
              <a:t>השתמשו באותה שיטה </a:t>
            </a:r>
            <a:r>
              <a:rPr lang="he-IL" sz="3200" dirty="0" smtClean="0"/>
              <a:t>וחשבו</a:t>
            </a:r>
          </a:p>
          <a:p>
            <a:pPr algn="r"/>
            <a:r>
              <a:rPr lang="he-IL" sz="3200" dirty="0" smtClean="0"/>
              <a:t>כמה </a:t>
            </a:r>
            <a:r>
              <a:rPr lang="he-IL" sz="3200" dirty="0"/>
              <a:t>תפוחים יכנסו לארגז אחד?</a:t>
            </a:r>
          </a:p>
        </p:txBody>
      </p:sp>
      <p:pic>
        <p:nvPicPr>
          <p:cNvPr id="12"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540938" cy="549601"/>
          </a:xfrm>
          <a:prstGeom prst="rect">
            <a:avLst/>
          </a:prstGeom>
        </p:spPr>
      </p:pic>
    </p:spTree>
    <p:extLst>
      <p:ext uri="{BB962C8B-B14F-4D97-AF65-F5344CB8AC3E}">
        <p14:creationId xmlns:p14="http://schemas.microsoft.com/office/powerpoint/2010/main" val="248710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48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BF9F34B5-5053-4420-A51F-17D640D3CBC9}"/>
              </a:ext>
            </a:extLst>
          </p:cNvPr>
          <p:cNvSpPr>
            <a:spLocks noGrp="1"/>
          </p:cNvSpPr>
          <p:nvPr>
            <p:ph type="body" sz="quarter" idx="11"/>
          </p:nvPr>
        </p:nvSpPr>
        <p:spPr/>
        <p:txBody>
          <a:bodyPr>
            <a:normAutofit lnSpcReduction="10000"/>
          </a:bodyPr>
          <a:lstStyle/>
          <a:p>
            <a:r>
              <a:rPr lang="he-IL" dirty="0"/>
              <a:t>כמה תפוחים יכנסו בארגז אחד?</a:t>
            </a:r>
          </a:p>
        </p:txBody>
      </p:sp>
      <p:pic>
        <p:nvPicPr>
          <p:cNvPr id="14338" name="Picture 2">
            <a:extLst>
              <a:ext uri="{FF2B5EF4-FFF2-40B4-BE49-F238E27FC236}">
                <a16:creationId xmlns:a16="http://schemas.microsoft.com/office/drawing/2014/main" id="{7668EAF9-3F9D-43A4-9CF5-8659F2C0D8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r="26043"/>
          <a:stretch/>
        </p:blipFill>
        <p:spPr bwMode="auto">
          <a:xfrm>
            <a:off x="8012785" y="1233228"/>
            <a:ext cx="3957544" cy="2257527"/>
          </a:xfrm>
          <a:prstGeom prst="rect">
            <a:avLst/>
          </a:prstGeom>
          <a:noFill/>
          <a:extLst>
            <a:ext uri="{909E8E84-426E-40DD-AFC4-6F175D3DCCD1}">
              <a14:hiddenFill xmlns:a14="http://schemas.microsoft.com/office/drawing/2010/main">
                <a:solidFill>
                  <a:srgbClr val="FFFFFF"/>
                </a:solidFill>
              </a14:hiddenFill>
            </a:ext>
          </a:extLst>
        </p:spPr>
      </p:pic>
      <p:sp>
        <p:nvSpPr>
          <p:cNvPr id="5" name="מלבן 4"/>
          <p:cNvSpPr/>
          <p:nvPr/>
        </p:nvSpPr>
        <p:spPr>
          <a:xfrm>
            <a:off x="1116809" y="4937759"/>
            <a:ext cx="6096000" cy="1754326"/>
          </a:xfrm>
          <a:prstGeom prst="rect">
            <a:avLst/>
          </a:prstGeom>
        </p:spPr>
        <p:txBody>
          <a:bodyPr>
            <a:spAutoFit/>
          </a:bodyPr>
          <a:lstStyle/>
          <a:p>
            <a:pPr lvl="0" algn="ctr"/>
            <a:r>
              <a:rPr lang="en-US" sz="4400" dirty="0">
                <a:solidFill>
                  <a:srgbClr val="FF0000"/>
                </a:solidFill>
              </a:rPr>
              <a:t>3000     :      150 =      20</a:t>
            </a:r>
          </a:p>
          <a:p>
            <a:pPr lvl="0" algn="ctr"/>
            <a:endParaRPr lang="en-US" sz="3200" dirty="0">
              <a:solidFill>
                <a:srgbClr val="FF0000"/>
              </a:solidFill>
            </a:endParaRPr>
          </a:p>
          <a:p>
            <a:pPr lvl="0" algn="ctr"/>
            <a:r>
              <a:rPr lang="he-IL" sz="3200" dirty="0">
                <a:solidFill>
                  <a:srgbClr val="FF0000"/>
                </a:solidFill>
              </a:rPr>
              <a:t>בכל ארגז יכנסו עד 20 תפוחים. </a:t>
            </a:r>
          </a:p>
        </p:txBody>
      </p:sp>
      <p:sp>
        <p:nvSpPr>
          <p:cNvPr id="7" name="TextBox 6"/>
          <p:cNvSpPr txBox="1"/>
          <p:nvPr/>
        </p:nvSpPr>
        <p:spPr>
          <a:xfrm>
            <a:off x="576401" y="4115828"/>
            <a:ext cx="2146420" cy="584775"/>
          </a:xfrm>
          <a:prstGeom prst="rect">
            <a:avLst/>
          </a:prstGeom>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נפח הארגז</a:t>
            </a:r>
          </a:p>
        </p:txBody>
      </p:sp>
      <p:sp>
        <p:nvSpPr>
          <p:cNvPr id="8" name="TextBox 7"/>
          <p:cNvSpPr txBox="1"/>
          <p:nvPr/>
        </p:nvSpPr>
        <p:spPr>
          <a:xfrm>
            <a:off x="3557112" y="4151279"/>
            <a:ext cx="2146420" cy="584775"/>
          </a:xfrm>
          <a:prstGeom prst="rect">
            <a:avLst/>
          </a:prstGeom>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נפח התפוז</a:t>
            </a:r>
          </a:p>
        </p:txBody>
      </p:sp>
      <p:sp>
        <p:nvSpPr>
          <p:cNvPr id="9" name="TextBox 8"/>
          <p:cNvSpPr txBox="1"/>
          <p:nvPr/>
        </p:nvSpPr>
        <p:spPr>
          <a:xfrm>
            <a:off x="6499868" y="3805166"/>
            <a:ext cx="2758590" cy="1077218"/>
          </a:xfrm>
          <a:prstGeom prst="rect">
            <a:avLst/>
          </a:prstGeom>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מספר תפוחים בארגז</a:t>
            </a:r>
          </a:p>
        </p:txBody>
      </p:sp>
      <p:sp>
        <p:nvSpPr>
          <p:cNvPr id="6" name="שווה 5"/>
          <p:cNvSpPr/>
          <p:nvPr/>
        </p:nvSpPr>
        <p:spPr>
          <a:xfrm>
            <a:off x="5868784" y="4244295"/>
            <a:ext cx="581891" cy="327839"/>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0" name="אליפסה 9"/>
          <p:cNvSpPr/>
          <p:nvPr/>
        </p:nvSpPr>
        <p:spPr>
          <a:xfrm>
            <a:off x="3042458" y="4244295"/>
            <a:ext cx="166255" cy="99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אליפסה 12"/>
          <p:cNvSpPr/>
          <p:nvPr/>
        </p:nvSpPr>
        <p:spPr>
          <a:xfrm>
            <a:off x="3045233" y="4446570"/>
            <a:ext cx="166255" cy="99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3166475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7F11005C-1443-4B08-8F8E-A5DE7FFC1E17}"/>
              </a:ext>
            </a:extLst>
          </p:cNvPr>
          <p:cNvSpPr>
            <a:spLocks noGrp="1"/>
          </p:cNvSpPr>
          <p:nvPr>
            <p:ph type="body" sz="quarter" idx="11"/>
          </p:nvPr>
        </p:nvSpPr>
        <p:spPr>
          <a:xfrm>
            <a:off x="844642" y="254402"/>
            <a:ext cx="10442575" cy="628195"/>
          </a:xfrm>
        </p:spPr>
        <p:txBody>
          <a:bodyPr>
            <a:normAutofit fontScale="85000" lnSpcReduction="10000"/>
          </a:bodyPr>
          <a:lstStyle/>
          <a:p>
            <a:r>
              <a:rPr lang="he-IL" b="1" dirty="0"/>
              <a:t>סדרו את המוצרים הבאים: מהנפח הקטן ביותר לגדול ביותר</a:t>
            </a:r>
          </a:p>
        </p:txBody>
      </p:sp>
      <p:pic>
        <p:nvPicPr>
          <p:cNvPr id="6" name="Picture 4" descr="j0112652">
            <a:extLst>
              <a:ext uri="{FF2B5EF4-FFF2-40B4-BE49-F238E27FC236}">
                <a16:creationId xmlns:a16="http://schemas.microsoft.com/office/drawing/2014/main" id="{2B59A0BD-0544-4F8E-BAA0-AEA23A644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4480" y="1639888"/>
            <a:ext cx="728663"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a:extLst>
              <a:ext uri="{FF2B5EF4-FFF2-40B4-BE49-F238E27FC236}">
                <a16:creationId xmlns:a16="http://schemas.microsoft.com/office/drawing/2014/main" id="{7BBBDD00-692E-4D58-BD4A-7416A373DAB2}"/>
              </a:ext>
            </a:extLst>
          </p:cNvPr>
          <p:cNvSpPr txBox="1">
            <a:spLocks noChangeArrowheads="1"/>
          </p:cNvSpPr>
          <p:nvPr/>
        </p:nvSpPr>
        <p:spPr bwMode="auto">
          <a:xfrm>
            <a:off x="9232187" y="3043238"/>
            <a:ext cx="17875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he-IL" altLang="he-IL" sz="3200" b="1" dirty="0"/>
              <a:t>פחית שתייה</a:t>
            </a:r>
          </a:p>
          <a:p>
            <a:pPr algn="ctr" rtl="1" eaLnBrk="1" hangingPunct="1"/>
            <a:r>
              <a:rPr lang="he-IL" altLang="he-IL" sz="3200" b="1" dirty="0"/>
              <a:t>330 מ"ל</a:t>
            </a:r>
            <a:endParaRPr lang="en-US" altLang="he-IL" sz="3200" b="1" dirty="0"/>
          </a:p>
        </p:txBody>
      </p:sp>
      <p:pic>
        <p:nvPicPr>
          <p:cNvPr id="8" name="Picture 6" descr="קרטון חלב">
            <a:extLst>
              <a:ext uri="{FF2B5EF4-FFF2-40B4-BE49-F238E27FC236}">
                <a16:creationId xmlns:a16="http://schemas.microsoft.com/office/drawing/2014/main" id="{27ACBF6B-FAD0-4D00-BF29-0A29CC2D7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328" r="82547" b="21777"/>
          <a:stretch>
            <a:fillRect/>
          </a:stretch>
        </p:blipFill>
        <p:spPr bwMode="auto">
          <a:xfrm>
            <a:off x="7737568" y="1824038"/>
            <a:ext cx="1487487"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a:extLst>
              <a:ext uri="{FF2B5EF4-FFF2-40B4-BE49-F238E27FC236}">
                <a16:creationId xmlns:a16="http://schemas.microsoft.com/office/drawing/2014/main" id="{28D24F6A-E564-45C1-BA4A-A8451DD82852}"/>
              </a:ext>
            </a:extLst>
          </p:cNvPr>
          <p:cNvSpPr txBox="1">
            <a:spLocks noChangeArrowheads="1"/>
          </p:cNvSpPr>
          <p:nvPr/>
        </p:nvSpPr>
        <p:spPr bwMode="auto">
          <a:xfrm>
            <a:off x="7737568" y="3043238"/>
            <a:ext cx="17875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he-IL" altLang="he-IL" sz="3200" b="1"/>
              <a:t>בקבוק מים</a:t>
            </a:r>
            <a:r>
              <a:rPr lang="en-US" altLang="he-IL" sz="3200" b="1"/>
              <a:t/>
            </a:r>
            <a:br>
              <a:rPr lang="en-US" altLang="he-IL" sz="3200" b="1"/>
            </a:br>
            <a:r>
              <a:rPr lang="en-US" altLang="he-IL" sz="3200" b="1"/>
              <a:t>½</a:t>
            </a:r>
            <a:r>
              <a:rPr lang="he-IL" altLang="he-IL" sz="3200" b="1"/>
              <a:t> ליטר</a:t>
            </a:r>
            <a:endParaRPr lang="en-US" altLang="he-IL" sz="3200" b="1"/>
          </a:p>
        </p:txBody>
      </p:sp>
      <p:pic>
        <p:nvPicPr>
          <p:cNvPr id="10" name="Picture 8" descr="קרטון חלב">
            <a:extLst>
              <a:ext uri="{FF2B5EF4-FFF2-40B4-BE49-F238E27FC236}">
                <a16:creationId xmlns:a16="http://schemas.microsoft.com/office/drawing/2014/main" id="{3A66A371-0330-4D36-98EA-EF9B2A1C1D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110" t="11328" r="52391" b="19434"/>
          <a:stretch>
            <a:fillRect/>
          </a:stretch>
        </p:blipFill>
        <p:spPr bwMode="auto">
          <a:xfrm>
            <a:off x="6354855" y="1639888"/>
            <a:ext cx="1382713"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9">
            <a:extLst>
              <a:ext uri="{FF2B5EF4-FFF2-40B4-BE49-F238E27FC236}">
                <a16:creationId xmlns:a16="http://schemas.microsoft.com/office/drawing/2014/main" id="{EF9AE4B6-43A2-4AA0-A4B0-C05451F9E1E4}"/>
              </a:ext>
            </a:extLst>
          </p:cNvPr>
          <p:cNvSpPr txBox="1">
            <a:spLocks noChangeArrowheads="1"/>
          </p:cNvSpPr>
          <p:nvPr/>
        </p:nvSpPr>
        <p:spPr bwMode="auto">
          <a:xfrm>
            <a:off x="6288180" y="3035300"/>
            <a:ext cx="17875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he-IL" altLang="he-IL" sz="3200" b="1" dirty="0"/>
              <a:t>קרטון שוקו</a:t>
            </a:r>
            <a:r>
              <a:rPr lang="en-US" altLang="he-IL" sz="3200" b="1" dirty="0"/>
              <a:t/>
            </a:r>
            <a:br>
              <a:rPr lang="en-US" altLang="he-IL" sz="3200" b="1" dirty="0"/>
            </a:br>
            <a:r>
              <a:rPr lang="he-IL" altLang="he-IL" sz="3200" b="1" dirty="0"/>
              <a:t>250 סמ"ק</a:t>
            </a:r>
            <a:endParaRPr lang="en-US" altLang="he-IL" sz="3200" b="1" dirty="0"/>
          </a:p>
        </p:txBody>
      </p:sp>
      <p:pic>
        <p:nvPicPr>
          <p:cNvPr id="12" name="Picture 10" descr="aquarm_c">
            <a:extLst>
              <a:ext uri="{FF2B5EF4-FFF2-40B4-BE49-F238E27FC236}">
                <a16:creationId xmlns:a16="http://schemas.microsoft.com/office/drawing/2014/main" id="{554247C2-CBFE-4FAD-9565-3050B92A5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2930" y="2068513"/>
            <a:ext cx="1143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1">
            <a:extLst>
              <a:ext uri="{FF2B5EF4-FFF2-40B4-BE49-F238E27FC236}">
                <a16:creationId xmlns:a16="http://schemas.microsoft.com/office/drawing/2014/main" id="{89AE6601-E9DF-4110-90A7-CE1BEA9E3C29}"/>
              </a:ext>
            </a:extLst>
          </p:cNvPr>
          <p:cNvSpPr txBox="1">
            <a:spLocks noChangeArrowheads="1"/>
          </p:cNvSpPr>
          <p:nvPr/>
        </p:nvSpPr>
        <p:spPr bwMode="auto">
          <a:xfrm>
            <a:off x="4567330" y="3043238"/>
            <a:ext cx="17875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he-IL" altLang="he-IL" sz="3200" b="1" dirty="0"/>
              <a:t>אקווריום</a:t>
            </a:r>
            <a:r>
              <a:rPr lang="en-US" altLang="he-IL" sz="3200" b="1" dirty="0"/>
              <a:t/>
            </a:r>
            <a:br>
              <a:rPr lang="en-US" altLang="he-IL" sz="3200" b="1" dirty="0"/>
            </a:br>
            <a:r>
              <a:rPr lang="en-US" altLang="he-IL" sz="3200" b="1" dirty="0"/>
              <a:t> 10 </a:t>
            </a:r>
            <a:r>
              <a:rPr lang="he-IL" altLang="he-IL" sz="3200" b="1" dirty="0"/>
              <a:t>ליטר</a:t>
            </a:r>
            <a:endParaRPr lang="en-US" altLang="he-IL" sz="3200" b="1" dirty="0"/>
          </a:p>
        </p:txBody>
      </p:sp>
      <p:pic>
        <p:nvPicPr>
          <p:cNvPr id="14" name="Picture 12" descr="קרטון חלב">
            <a:extLst>
              <a:ext uri="{FF2B5EF4-FFF2-40B4-BE49-F238E27FC236}">
                <a16:creationId xmlns:a16="http://schemas.microsoft.com/office/drawing/2014/main" id="{10606EF3-BD59-46BE-AD6F-D3A7460CCF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822" t="11328" r="36234" b="19434"/>
          <a:stretch>
            <a:fillRect/>
          </a:stretch>
        </p:blipFill>
        <p:spPr bwMode="auto">
          <a:xfrm>
            <a:off x="3421155" y="1824038"/>
            <a:ext cx="11033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3">
            <a:extLst>
              <a:ext uri="{FF2B5EF4-FFF2-40B4-BE49-F238E27FC236}">
                <a16:creationId xmlns:a16="http://schemas.microsoft.com/office/drawing/2014/main" id="{B2B2C28E-245D-4949-91AD-CADE61B1E22E}"/>
              </a:ext>
            </a:extLst>
          </p:cNvPr>
          <p:cNvSpPr txBox="1">
            <a:spLocks noChangeArrowheads="1"/>
          </p:cNvSpPr>
          <p:nvPr/>
        </p:nvSpPr>
        <p:spPr bwMode="auto">
          <a:xfrm>
            <a:off x="3135405" y="3043238"/>
            <a:ext cx="17875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he-IL" altLang="he-IL" sz="3200" b="1" dirty="0"/>
              <a:t>קרטון חלב</a:t>
            </a:r>
            <a:r>
              <a:rPr lang="en-US" altLang="he-IL" sz="3200" b="1" dirty="0"/>
              <a:t/>
            </a:r>
            <a:br>
              <a:rPr lang="en-US" altLang="he-IL" sz="3200" b="1" dirty="0"/>
            </a:br>
            <a:r>
              <a:rPr lang="en-US" altLang="he-IL" sz="3200" b="1" dirty="0"/>
              <a:t>1</a:t>
            </a:r>
            <a:r>
              <a:rPr lang="he-IL" altLang="he-IL" sz="3200" b="1" dirty="0"/>
              <a:t> ליטר</a:t>
            </a:r>
            <a:endParaRPr lang="en-US" altLang="he-IL" sz="3200" b="1" dirty="0"/>
          </a:p>
        </p:txBody>
      </p:sp>
      <p:pic>
        <p:nvPicPr>
          <p:cNvPr id="16" name="Picture 14" descr="קרטון חלב">
            <a:extLst>
              <a:ext uri="{FF2B5EF4-FFF2-40B4-BE49-F238E27FC236}">
                <a16:creationId xmlns:a16="http://schemas.microsoft.com/office/drawing/2014/main" id="{AD702142-9ADA-4F2E-B8DB-592ECACCE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1888" t="11328" r="1219" b="19434"/>
          <a:stretch>
            <a:fillRect/>
          </a:stretch>
        </p:blipFill>
        <p:spPr bwMode="auto">
          <a:xfrm>
            <a:off x="1831775" y="1782763"/>
            <a:ext cx="143986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5">
            <a:extLst>
              <a:ext uri="{FF2B5EF4-FFF2-40B4-BE49-F238E27FC236}">
                <a16:creationId xmlns:a16="http://schemas.microsoft.com/office/drawing/2014/main" id="{F6E6AEA4-4DB7-45A9-9440-40B0C0AB9011}"/>
              </a:ext>
            </a:extLst>
          </p:cNvPr>
          <p:cNvSpPr txBox="1">
            <a:spLocks noChangeArrowheads="1"/>
          </p:cNvSpPr>
          <p:nvPr/>
        </p:nvSpPr>
        <p:spPr bwMode="auto">
          <a:xfrm>
            <a:off x="1817487" y="2986088"/>
            <a:ext cx="167957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he-IL" altLang="he-IL" sz="3200" b="1" dirty="0"/>
              <a:t>תיבת תכשיטים</a:t>
            </a:r>
            <a:r>
              <a:rPr lang="en-US" altLang="he-IL" sz="3200" b="1" dirty="0"/>
              <a:t/>
            </a:r>
            <a:br>
              <a:rPr lang="en-US" altLang="he-IL" sz="3200" b="1" dirty="0"/>
            </a:br>
            <a:r>
              <a:rPr lang="en-US" altLang="he-IL" sz="3200" b="1" dirty="0"/>
              <a:t>2500</a:t>
            </a:r>
            <a:r>
              <a:rPr lang="he-IL" altLang="he-IL" sz="3200" b="1" dirty="0"/>
              <a:t> סמ"ק</a:t>
            </a:r>
            <a:endParaRPr lang="en-US" altLang="he-IL" sz="3200" b="1" dirty="0"/>
          </a:p>
        </p:txBody>
      </p:sp>
    </p:spTree>
    <p:extLst>
      <p:ext uri="{BB962C8B-B14F-4D97-AF65-F5344CB8AC3E}">
        <p14:creationId xmlns:p14="http://schemas.microsoft.com/office/powerpoint/2010/main" val="23412136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7F11005C-1443-4B08-8F8E-A5DE7FFC1E17}"/>
              </a:ext>
            </a:extLst>
          </p:cNvPr>
          <p:cNvSpPr>
            <a:spLocks noGrp="1"/>
          </p:cNvSpPr>
          <p:nvPr>
            <p:ph type="body" sz="quarter" idx="11"/>
          </p:nvPr>
        </p:nvSpPr>
        <p:spPr>
          <a:xfrm>
            <a:off x="843137" y="254402"/>
            <a:ext cx="10442575" cy="628195"/>
          </a:xfrm>
        </p:spPr>
        <p:txBody>
          <a:bodyPr>
            <a:normAutofit lnSpcReduction="10000"/>
          </a:bodyPr>
          <a:lstStyle/>
          <a:p>
            <a:r>
              <a:rPr lang="he-IL" b="1" dirty="0"/>
              <a:t>ממירים יחידות מידה</a:t>
            </a:r>
          </a:p>
        </p:txBody>
      </p:sp>
      <p:pic>
        <p:nvPicPr>
          <p:cNvPr id="6" name="Picture 4" descr="j0112652">
            <a:extLst>
              <a:ext uri="{FF2B5EF4-FFF2-40B4-BE49-F238E27FC236}">
                <a16:creationId xmlns:a16="http://schemas.microsoft.com/office/drawing/2014/main" id="{2B59A0BD-0544-4F8E-BAA0-AEA23A644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4480" y="1639888"/>
            <a:ext cx="728663"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a:extLst>
              <a:ext uri="{FF2B5EF4-FFF2-40B4-BE49-F238E27FC236}">
                <a16:creationId xmlns:a16="http://schemas.microsoft.com/office/drawing/2014/main" id="{7BBBDD00-692E-4D58-BD4A-7416A373DAB2}"/>
              </a:ext>
            </a:extLst>
          </p:cNvPr>
          <p:cNvSpPr txBox="1">
            <a:spLocks noChangeArrowheads="1"/>
          </p:cNvSpPr>
          <p:nvPr/>
        </p:nvSpPr>
        <p:spPr bwMode="auto">
          <a:xfrm>
            <a:off x="9232187" y="3043238"/>
            <a:ext cx="17875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he-IL" altLang="he-IL" sz="3200" b="1" dirty="0"/>
              <a:t>פחית שתייה</a:t>
            </a:r>
          </a:p>
          <a:p>
            <a:pPr algn="ctr" rtl="1" eaLnBrk="1" hangingPunct="1"/>
            <a:r>
              <a:rPr lang="he-IL" altLang="he-IL" sz="3200" b="1" dirty="0"/>
              <a:t>330 מ"ל</a:t>
            </a:r>
          </a:p>
          <a:p>
            <a:pPr algn="ctr" rtl="1" eaLnBrk="1" hangingPunct="1"/>
            <a:endParaRPr lang="he-IL" altLang="he-IL" sz="3200" b="1" dirty="0"/>
          </a:p>
          <a:p>
            <a:pPr algn="ctr" rtl="1" eaLnBrk="1" hangingPunct="1"/>
            <a:r>
              <a:rPr lang="he-IL" altLang="he-IL" sz="3200" b="1" dirty="0">
                <a:solidFill>
                  <a:srgbClr val="FF0000"/>
                </a:solidFill>
              </a:rPr>
              <a:t>330 סמ"ק</a:t>
            </a:r>
            <a:endParaRPr lang="en-US" altLang="he-IL" sz="3200" b="1" dirty="0">
              <a:solidFill>
                <a:srgbClr val="FF0000"/>
              </a:solidFill>
            </a:endParaRPr>
          </a:p>
        </p:txBody>
      </p:sp>
      <p:pic>
        <p:nvPicPr>
          <p:cNvPr id="8" name="Picture 6" descr="קרטון חלב">
            <a:extLst>
              <a:ext uri="{FF2B5EF4-FFF2-40B4-BE49-F238E27FC236}">
                <a16:creationId xmlns:a16="http://schemas.microsoft.com/office/drawing/2014/main" id="{27ACBF6B-FAD0-4D00-BF29-0A29CC2D7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328" r="82547" b="21777"/>
          <a:stretch>
            <a:fillRect/>
          </a:stretch>
        </p:blipFill>
        <p:spPr bwMode="auto">
          <a:xfrm>
            <a:off x="7737568" y="1824038"/>
            <a:ext cx="1487487"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a:extLst>
              <a:ext uri="{FF2B5EF4-FFF2-40B4-BE49-F238E27FC236}">
                <a16:creationId xmlns:a16="http://schemas.microsoft.com/office/drawing/2014/main" id="{28D24F6A-E564-45C1-BA4A-A8451DD82852}"/>
              </a:ext>
            </a:extLst>
          </p:cNvPr>
          <p:cNvSpPr txBox="1">
            <a:spLocks noChangeArrowheads="1"/>
          </p:cNvSpPr>
          <p:nvPr/>
        </p:nvSpPr>
        <p:spPr bwMode="auto">
          <a:xfrm>
            <a:off x="7737568" y="3043238"/>
            <a:ext cx="17875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he-IL" altLang="he-IL" sz="3200" b="1" dirty="0"/>
              <a:t>בקבוק מים</a:t>
            </a:r>
            <a:r>
              <a:rPr lang="en-US" altLang="he-IL" sz="3200" b="1" dirty="0"/>
              <a:t/>
            </a:r>
            <a:br>
              <a:rPr lang="en-US" altLang="he-IL" sz="3200" b="1" dirty="0"/>
            </a:br>
            <a:r>
              <a:rPr lang="en-US" altLang="he-IL" sz="3200" b="1" dirty="0"/>
              <a:t>½</a:t>
            </a:r>
            <a:r>
              <a:rPr lang="he-IL" altLang="he-IL" sz="3200" b="1" dirty="0"/>
              <a:t> ליטר</a:t>
            </a:r>
          </a:p>
          <a:p>
            <a:pPr algn="ctr" rtl="1" eaLnBrk="1" hangingPunct="1"/>
            <a:endParaRPr lang="he-IL" altLang="he-IL" sz="3200" b="1" dirty="0"/>
          </a:p>
        </p:txBody>
      </p:sp>
      <p:pic>
        <p:nvPicPr>
          <p:cNvPr id="10" name="Picture 8" descr="קרטון חלב">
            <a:extLst>
              <a:ext uri="{FF2B5EF4-FFF2-40B4-BE49-F238E27FC236}">
                <a16:creationId xmlns:a16="http://schemas.microsoft.com/office/drawing/2014/main" id="{3A66A371-0330-4D36-98EA-EF9B2A1C1D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110" t="11328" r="52391" b="19434"/>
          <a:stretch>
            <a:fillRect/>
          </a:stretch>
        </p:blipFill>
        <p:spPr bwMode="auto">
          <a:xfrm>
            <a:off x="6354855" y="1639888"/>
            <a:ext cx="1382713"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9">
            <a:extLst>
              <a:ext uri="{FF2B5EF4-FFF2-40B4-BE49-F238E27FC236}">
                <a16:creationId xmlns:a16="http://schemas.microsoft.com/office/drawing/2014/main" id="{EF9AE4B6-43A2-4AA0-A4B0-C05451F9E1E4}"/>
              </a:ext>
            </a:extLst>
          </p:cNvPr>
          <p:cNvSpPr txBox="1">
            <a:spLocks noChangeArrowheads="1"/>
          </p:cNvSpPr>
          <p:nvPr/>
        </p:nvSpPr>
        <p:spPr bwMode="auto">
          <a:xfrm>
            <a:off x="6288180" y="3035300"/>
            <a:ext cx="17875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he-IL" altLang="he-IL" sz="3200" b="1" dirty="0"/>
              <a:t>קרטון שוקו</a:t>
            </a:r>
            <a:r>
              <a:rPr lang="en-US" altLang="he-IL" sz="3200" b="1" dirty="0"/>
              <a:t/>
            </a:r>
            <a:br>
              <a:rPr lang="en-US" altLang="he-IL" sz="3200" b="1" dirty="0"/>
            </a:br>
            <a:r>
              <a:rPr lang="he-IL" altLang="he-IL" sz="3200" b="1" dirty="0"/>
              <a:t>250 סמ"ק</a:t>
            </a:r>
            <a:endParaRPr lang="en-US" altLang="he-IL" sz="3200" b="1" dirty="0"/>
          </a:p>
        </p:txBody>
      </p:sp>
      <p:pic>
        <p:nvPicPr>
          <p:cNvPr id="12" name="Picture 10" descr="aquarm_c">
            <a:extLst>
              <a:ext uri="{FF2B5EF4-FFF2-40B4-BE49-F238E27FC236}">
                <a16:creationId xmlns:a16="http://schemas.microsoft.com/office/drawing/2014/main" id="{554247C2-CBFE-4FAD-9565-3050B92A5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2930" y="2068513"/>
            <a:ext cx="1143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1">
            <a:extLst>
              <a:ext uri="{FF2B5EF4-FFF2-40B4-BE49-F238E27FC236}">
                <a16:creationId xmlns:a16="http://schemas.microsoft.com/office/drawing/2014/main" id="{89AE6601-E9DF-4110-90A7-CE1BEA9E3C29}"/>
              </a:ext>
            </a:extLst>
          </p:cNvPr>
          <p:cNvSpPr txBox="1">
            <a:spLocks noChangeArrowheads="1"/>
          </p:cNvSpPr>
          <p:nvPr/>
        </p:nvSpPr>
        <p:spPr bwMode="auto">
          <a:xfrm>
            <a:off x="4567330" y="3043238"/>
            <a:ext cx="17875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he-IL" altLang="he-IL" sz="3200" b="1"/>
              <a:t>אקווריום</a:t>
            </a:r>
            <a:r>
              <a:rPr lang="en-US" altLang="he-IL" sz="3200" b="1"/>
              <a:t/>
            </a:r>
            <a:br>
              <a:rPr lang="en-US" altLang="he-IL" sz="3200" b="1"/>
            </a:br>
            <a:r>
              <a:rPr lang="en-US" altLang="he-IL" sz="3200" b="1"/>
              <a:t> 10 </a:t>
            </a:r>
            <a:r>
              <a:rPr lang="he-IL" altLang="he-IL" sz="3200" b="1"/>
              <a:t>ליטר</a:t>
            </a:r>
            <a:endParaRPr lang="en-US" altLang="he-IL" sz="3200" b="1"/>
          </a:p>
        </p:txBody>
      </p:sp>
      <p:pic>
        <p:nvPicPr>
          <p:cNvPr id="14" name="Picture 12" descr="קרטון חלב">
            <a:extLst>
              <a:ext uri="{FF2B5EF4-FFF2-40B4-BE49-F238E27FC236}">
                <a16:creationId xmlns:a16="http://schemas.microsoft.com/office/drawing/2014/main" id="{10606EF3-BD59-46BE-AD6F-D3A7460CCF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822" t="11328" r="36234" b="19434"/>
          <a:stretch>
            <a:fillRect/>
          </a:stretch>
        </p:blipFill>
        <p:spPr bwMode="auto">
          <a:xfrm>
            <a:off x="3421155" y="1824038"/>
            <a:ext cx="11033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3">
            <a:extLst>
              <a:ext uri="{FF2B5EF4-FFF2-40B4-BE49-F238E27FC236}">
                <a16:creationId xmlns:a16="http://schemas.microsoft.com/office/drawing/2014/main" id="{B2B2C28E-245D-4949-91AD-CADE61B1E22E}"/>
              </a:ext>
            </a:extLst>
          </p:cNvPr>
          <p:cNvSpPr txBox="1">
            <a:spLocks noChangeArrowheads="1"/>
          </p:cNvSpPr>
          <p:nvPr/>
        </p:nvSpPr>
        <p:spPr bwMode="auto">
          <a:xfrm>
            <a:off x="3135405" y="3043238"/>
            <a:ext cx="17875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he-IL" altLang="he-IL" sz="3200" b="1"/>
              <a:t>קרטון חלב</a:t>
            </a:r>
            <a:r>
              <a:rPr lang="en-US" altLang="he-IL" sz="3200" b="1"/>
              <a:t/>
            </a:r>
            <a:br>
              <a:rPr lang="en-US" altLang="he-IL" sz="3200" b="1"/>
            </a:br>
            <a:r>
              <a:rPr lang="en-US" altLang="he-IL" sz="3200" b="1"/>
              <a:t>1</a:t>
            </a:r>
            <a:r>
              <a:rPr lang="he-IL" altLang="he-IL" sz="3200" b="1"/>
              <a:t> ליטר</a:t>
            </a:r>
            <a:endParaRPr lang="en-US" altLang="he-IL" sz="3200" b="1"/>
          </a:p>
        </p:txBody>
      </p:sp>
      <p:pic>
        <p:nvPicPr>
          <p:cNvPr id="16" name="Picture 14" descr="קרטון חלב">
            <a:extLst>
              <a:ext uri="{FF2B5EF4-FFF2-40B4-BE49-F238E27FC236}">
                <a16:creationId xmlns:a16="http://schemas.microsoft.com/office/drawing/2014/main" id="{AD702142-9ADA-4F2E-B8DB-592ECACCE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1888" t="11328" r="1219" b="19434"/>
          <a:stretch>
            <a:fillRect/>
          </a:stretch>
        </p:blipFill>
        <p:spPr bwMode="auto">
          <a:xfrm>
            <a:off x="1831775" y="1782763"/>
            <a:ext cx="143986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5">
            <a:extLst>
              <a:ext uri="{FF2B5EF4-FFF2-40B4-BE49-F238E27FC236}">
                <a16:creationId xmlns:a16="http://schemas.microsoft.com/office/drawing/2014/main" id="{F6E6AEA4-4DB7-45A9-9440-40B0C0AB9011}"/>
              </a:ext>
            </a:extLst>
          </p:cNvPr>
          <p:cNvSpPr txBox="1">
            <a:spLocks noChangeArrowheads="1"/>
          </p:cNvSpPr>
          <p:nvPr/>
        </p:nvSpPr>
        <p:spPr bwMode="auto">
          <a:xfrm>
            <a:off x="1817487" y="2986088"/>
            <a:ext cx="167957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he-IL" altLang="he-IL" sz="3200" b="1"/>
              <a:t>תיבת תכשיטים</a:t>
            </a:r>
            <a:r>
              <a:rPr lang="en-US" altLang="he-IL" sz="3200" b="1"/>
              <a:t/>
            </a:r>
            <a:br>
              <a:rPr lang="en-US" altLang="he-IL" sz="3200" b="1"/>
            </a:br>
            <a:r>
              <a:rPr lang="en-US" altLang="he-IL" sz="3200" b="1"/>
              <a:t>2500</a:t>
            </a:r>
            <a:r>
              <a:rPr lang="he-IL" altLang="he-IL" sz="3200" b="1"/>
              <a:t> סמ"ק</a:t>
            </a:r>
            <a:endParaRPr lang="en-US" altLang="he-IL" sz="3200" b="1"/>
          </a:p>
        </p:txBody>
      </p:sp>
    </p:spTree>
    <p:extLst>
      <p:ext uri="{BB962C8B-B14F-4D97-AF65-F5344CB8AC3E}">
        <p14:creationId xmlns:p14="http://schemas.microsoft.com/office/powerpoint/2010/main" val="24887969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7F11005C-1443-4B08-8F8E-A5DE7FFC1E17}"/>
              </a:ext>
            </a:extLst>
          </p:cNvPr>
          <p:cNvSpPr>
            <a:spLocks noGrp="1"/>
          </p:cNvSpPr>
          <p:nvPr>
            <p:ph type="body" sz="quarter" idx="11"/>
          </p:nvPr>
        </p:nvSpPr>
        <p:spPr/>
        <p:txBody>
          <a:bodyPr>
            <a:normAutofit lnSpcReduction="10000"/>
          </a:bodyPr>
          <a:lstStyle/>
          <a:p>
            <a:r>
              <a:rPr lang="he-IL" b="1" dirty="0"/>
              <a:t>ממירים יחידות מידה</a:t>
            </a:r>
          </a:p>
        </p:txBody>
      </p:sp>
      <p:pic>
        <p:nvPicPr>
          <p:cNvPr id="6" name="Picture 4" descr="j0112652">
            <a:extLst>
              <a:ext uri="{FF2B5EF4-FFF2-40B4-BE49-F238E27FC236}">
                <a16:creationId xmlns:a16="http://schemas.microsoft.com/office/drawing/2014/main" id="{2B59A0BD-0544-4F8E-BAA0-AEA23A6442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4480" y="1639888"/>
            <a:ext cx="728663"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a:extLst>
              <a:ext uri="{FF2B5EF4-FFF2-40B4-BE49-F238E27FC236}">
                <a16:creationId xmlns:a16="http://schemas.microsoft.com/office/drawing/2014/main" id="{7BBBDD00-692E-4D58-BD4A-7416A373DAB2}"/>
              </a:ext>
            </a:extLst>
          </p:cNvPr>
          <p:cNvSpPr txBox="1">
            <a:spLocks noChangeArrowheads="1"/>
          </p:cNvSpPr>
          <p:nvPr/>
        </p:nvSpPr>
        <p:spPr bwMode="auto">
          <a:xfrm>
            <a:off x="9232187" y="3043238"/>
            <a:ext cx="17875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he-IL" altLang="he-IL" sz="3200" b="1" dirty="0"/>
              <a:t>פחית שתייה</a:t>
            </a:r>
          </a:p>
          <a:p>
            <a:pPr algn="ctr" rtl="1" eaLnBrk="1" hangingPunct="1"/>
            <a:r>
              <a:rPr lang="he-IL" altLang="he-IL" sz="3200" b="1" dirty="0"/>
              <a:t>330 מ"ל</a:t>
            </a:r>
          </a:p>
          <a:p>
            <a:pPr algn="ctr" rtl="1" eaLnBrk="1" hangingPunct="1"/>
            <a:endParaRPr lang="he-IL" altLang="he-IL" sz="3200" b="1" dirty="0"/>
          </a:p>
          <a:p>
            <a:pPr algn="ctr" rtl="1" eaLnBrk="1" hangingPunct="1"/>
            <a:r>
              <a:rPr lang="he-IL" altLang="he-IL" sz="3200" b="1" dirty="0">
                <a:solidFill>
                  <a:srgbClr val="FF0000"/>
                </a:solidFill>
              </a:rPr>
              <a:t>330 סמ"ק</a:t>
            </a:r>
            <a:endParaRPr lang="en-US" altLang="he-IL" sz="3200" b="1" dirty="0">
              <a:solidFill>
                <a:srgbClr val="FF0000"/>
              </a:solidFill>
            </a:endParaRPr>
          </a:p>
        </p:txBody>
      </p:sp>
      <p:pic>
        <p:nvPicPr>
          <p:cNvPr id="8" name="Picture 6" descr="קרטון חלב">
            <a:extLst>
              <a:ext uri="{FF2B5EF4-FFF2-40B4-BE49-F238E27FC236}">
                <a16:creationId xmlns:a16="http://schemas.microsoft.com/office/drawing/2014/main" id="{27ACBF6B-FAD0-4D00-BF29-0A29CC2D7E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1328" r="82547" b="21777"/>
          <a:stretch>
            <a:fillRect/>
          </a:stretch>
        </p:blipFill>
        <p:spPr bwMode="auto">
          <a:xfrm>
            <a:off x="7737568" y="1824038"/>
            <a:ext cx="1487487"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a:extLst>
              <a:ext uri="{FF2B5EF4-FFF2-40B4-BE49-F238E27FC236}">
                <a16:creationId xmlns:a16="http://schemas.microsoft.com/office/drawing/2014/main" id="{28D24F6A-E564-45C1-BA4A-A8451DD82852}"/>
              </a:ext>
            </a:extLst>
          </p:cNvPr>
          <p:cNvSpPr txBox="1">
            <a:spLocks noChangeArrowheads="1"/>
          </p:cNvSpPr>
          <p:nvPr/>
        </p:nvSpPr>
        <p:spPr bwMode="auto">
          <a:xfrm>
            <a:off x="7737568" y="3043238"/>
            <a:ext cx="17875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he-IL" altLang="he-IL" sz="3200" b="1" dirty="0"/>
              <a:t>בקבוק מים</a:t>
            </a:r>
            <a:r>
              <a:rPr lang="en-US" altLang="he-IL" sz="3200" b="1" dirty="0"/>
              <a:t/>
            </a:r>
            <a:br>
              <a:rPr lang="en-US" altLang="he-IL" sz="3200" b="1" dirty="0"/>
            </a:br>
            <a:r>
              <a:rPr lang="en-US" altLang="he-IL" sz="3200" b="1" dirty="0"/>
              <a:t>½</a:t>
            </a:r>
            <a:r>
              <a:rPr lang="he-IL" altLang="he-IL" sz="3200" b="1" dirty="0"/>
              <a:t> ליטר</a:t>
            </a:r>
          </a:p>
          <a:p>
            <a:pPr algn="ctr" rtl="1" eaLnBrk="1" hangingPunct="1"/>
            <a:endParaRPr lang="he-IL" altLang="he-IL" sz="3200" b="1" dirty="0"/>
          </a:p>
          <a:p>
            <a:pPr algn="ctr" rtl="1" eaLnBrk="1" hangingPunct="1"/>
            <a:r>
              <a:rPr lang="he-IL" altLang="he-IL" sz="3200" b="1" dirty="0">
                <a:solidFill>
                  <a:srgbClr val="FF0000"/>
                </a:solidFill>
              </a:rPr>
              <a:t>500</a:t>
            </a:r>
            <a:r>
              <a:rPr lang="he-IL" altLang="he-IL" sz="3200" b="1" dirty="0"/>
              <a:t> </a:t>
            </a:r>
            <a:r>
              <a:rPr lang="he-IL" altLang="he-IL" sz="3200" b="1" dirty="0">
                <a:solidFill>
                  <a:srgbClr val="FF0000"/>
                </a:solidFill>
              </a:rPr>
              <a:t>סמ"ק</a:t>
            </a:r>
            <a:endParaRPr lang="en-US" altLang="he-IL" sz="3200" b="1" dirty="0">
              <a:solidFill>
                <a:srgbClr val="FF0000"/>
              </a:solidFill>
            </a:endParaRPr>
          </a:p>
        </p:txBody>
      </p:sp>
      <p:pic>
        <p:nvPicPr>
          <p:cNvPr id="10" name="Picture 8" descr="קרטון חלב">
            <a:extLst>
              <a:ext uri="{FF2B5EF4-FFF2-40B4-BE49-F238E27FC236}">
                <a16:creationId xmlns:a16="http://schemas.microsoft.com/office/drawing/2014/main" id="{3A66A371-0330-4D36-98EA-EF9B2A1C1D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5110" t="11328" r="52391" b="19434"/>
          <a:stretch>
            <a:fillRect/>
          </a:stretch>
        </p:blipFill>
        <p:spPr bwMode="auto">
          <a:xfrm>
            <a:off x="6354855" y="1639888"/>
            <a:ext cx="1382713"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9">
            <a:extLst>
              <a:ext uri="{FF2B5EF4-FFF2-40B4-BE49-F238E27FC236}">
                <a16:creationId xmlns:a16="http://schemas.microsoft.com/office/drawing/2014/main" id="{EF9AE4B6-43A2-4AA0-A4B0-C05451F9E1E4}"/>
              </a:ext>
            </a:extLst>
          </p:cNvPr>
          <p:cNvSpPr txBox="1">
            <a:spLocks noChangeArrowheads="1"/>
          </p:cNvSpPr>
          <p:nvPr/>
        </p:nvSpPr>
        <p:spPr bwMode="auto">
          <a:xfrm>
            <a:off x="6288180" y="3035300"/>
            <a:ext cx="17875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he-IL" altLang="he-IL" sz="3200" b="1" dirty="0"/>
              <a:t>קרטון שוקו</a:t>
            </a:r>
            <a:r>
              <a:rPr lang="en-US" altLang="he-IL" sz="3200" b="1" dirty="0"/>
              <a:t/>
            </a:r>
            <a:br>
              <a:rPr lang="en-US" altLang="he-IL" sz="3200" b="1" dirty="0"/>
            </a:br>
            <a:r>
              <a:rPr lang="he-IL" altLang="he-IL" sz="3200" b="1" dirty="0"/>
              <a:t>250 סמ"ק</a:t>
            </a:r>
            <a:endParaRPr lang="en-US" altLang="he-IL" sz="3200" b="1" dirty="0"/>
          </a:p>
        </p:txBody>
      </p:sp>
      <p:pic>
        <p:nvPicPr>
          <p:cNvPr id="12" name="Picture 10" descr="aquarm_c">
            <a:extLst>
              <a:ext uri="{FF2B5EF4-FFF2-40B4-BE49-F238E27FC236}">
                <a16:creationId xmlns:a16="http://schemas.microsoft.com/office/drawing/2014/main" id="{554247C2-CBFE-4FAD-9565-3050B92A53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2930" y="2068513"/>
            <a:ext cx="1143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1">
            <a:extLst>
              <a:ext uri="{FF2B5EF4-FFF2-40B4-BE49-F238E27FC236}">
                <a16:creationId xmlns:a16="http://schemas.microsoft.com/office/drawing/2014/main" id="{89AE6601-E9DF-4110-90A7-CE1BEA9E3C29}"/>
              </a:ext>
            </a:extLst>
          </p:cNvPr>
          <p:cNvSpPr txBox="1">
            <a:spLocks noChangeArrowheads="1"/>
          </p:cNvSpPr>
          <p:nvPr/>
        </p:nvSpPr>
        <p:spPr bwMode="auto">
          <a:xfrm>
            <a:off x="4567330" y="3043238"/>
            <a:ext cx="17875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he-IL" altLang="he-IL" sz="3200" b="1"/>
              <a:t>אקווריום</a:t>
            </a:r>
            <a:r>
              <a:rPr lang="en-US" altLang="he-IL" sz="3200" b="1"/>
              <a:t/>
            </a:r>
            <a:br>
              <a:rPr lang="en-US" altLang="he-IL" sz="3200" b="1"/>
            </a:br>
            <a:r>
              <a:rPr lang="en-US" altLang="he-IL" sz="3200" b="1"/>
              <a:t> 10 </a:t>
            </a:r>
            <a:r>
              <a:rPr lang="he-IL" altLang="he-IL" sz="3200" b="1"/>
              <a:t>ליטר</a:t>
            </a:r>
            <a:endParaRPr lang="en-US" altLang="he-IL" sz="3200" b="1"/>
          </a:p>
        </p:txBody>
      </p:sp>
      <p:pic>
        <p:nvPicPr>
          <p:cNvPr id="14" name="Picture 12" descr="קרטון חלב">
            <a:extLst>
              <a:ext uri="{FF2B5EF4-FFF2-40B4-BE49-F238E27FC236}">
                <a16:creationId xmlns:a16="http://schemas.microsoft.com/office/drawing/2014/main" id="{10606EF3-BD59-46BE-AD6F-D3A7460CCF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822" t="11328" r="36234" b="19434"/>
          <a:stretch>
            <a:fillRect/>
          </a:stretch>
        </p:blipFill>
        <p:spPr bwMode="auto">
          <a:xfrm>
            <a:off x="3421155" y="1824038"/>
            <a:ext cx="11033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3">
            <a:extLst>
              <a:ext uri="{FF2B5EF4-FFF2-40B4-BE49-F238E27FC236}">
                <a16:creationId xmlns:a16="http://schemas.microsoft.com/office/drawing/2014/main" id="{B2B2C28E-245D-4949-91AD-CADE61B1E22E}"/>
              </a:ext>
            </a:extLst>
          </p:cNvPr>
          <p:cNvSpPr txBox="1">
            <a:spLocks noChangeArrowheads="1"/>
          </p:cNvSpPr>
          <p:nvPr/>
        </p:nvSpPr>
        <p:spPr bwMode="auto">
          <a:xfrm>
            <a:off x="3135405" y="3043238"/>
            <a:ext cx="17875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he-IL" altLang="he-IL" sz="3200" b="1"/>
              <a:t>קרטון חלב</a:t>
            </a:r>
            <a:r>
              <a:rPr lang="en-US" altLang="he-IL" sz="3200" b="1"/>
              <a:t/>
            </a:r>
            <a:br>
              <a:rPr lang="en-US" altLang="he-IL" sz="3200" b="1"/>
            </a:br>
            <a:r>
              <a:rPr lang="en-US" altLang="he-IL" sz="3200" b="1"/>
              <a:t>1</a:t>
            </a:r>
            <a:r>
              <a:rPr lang="he-IL" altLang="he-IL" sz="3200" b="1"/>
              <a:t> ליטר</a:t>
            </a:r>
            <a:endParaRPr lang="en-US" altLang="he-IL" sz="3200" b="1"/>
          </a:p>
        </p:txBody>
      </p:sp>
      <p:pic>
        <p:nvPicPr>
          <p:cNvPr id="16" name="Picture 14" descr="קרטון חלב">
            <a:extLst>
              <a:ext uri="{FF2B5EF4-FFF2-40B4-BE49-F238E27FC236}">
                <a16:creationId xmlns:a16="http://schemas.microsoft.com/office/drawing/2014/main" id="{AD702142-9ADA-4F2E-B8DB-592ECACCE1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1888" t="11328" r="1219" b="19434"/>
          <a:stretch>
            <a:fillRect/>
          </a:stretch>
        </p:blipFill>
        <p:spPr bwMode="auto">
          <a:xfrm>
            <a:off x="1831775" y="1782763"/>
            <a:ext cx="143986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5">
            <a:extLst>
              <a:ext uri="{FF2B5EF4-FFF2-40B4-BE49-F238E27FC236}">
                <a16:creationId xmlns:a16="http://schemas.microsoft.com/office/drawing/2014/main" id="{F6E6AEA4-4DB7-45A9-9440-40B0C0AB9011}"/>
              </a:ext>
            </a:extLst>
          </p:cNvPr>
          <p:cNvSpPr txBox="1">
            <a:spLocks noChangeArrowheads="1"/>
          </p:cNvSpPr>
          <p:nvPr/>
        </p:nvSpPr>
        <p:spPr bwMode="auto">
          <a:xfrm>
            <a:off x="1817487" y="2986088"/>
            <a:ext cx="167957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he-IL" altLang="he-IL" sz="3200" b="1"/>
              <a:t>תיבת תכשיטים</a:t>
            </a:r>
            <a:r>
              <a:rPr lang="en-US" altLang="he-IL" sz="3200" b="1"/>
              <a:t/>
            </a:r>
            <a:br>
              <a:rPr lang="en-US" altLang="he-IL" sz="3200" b="1"/>
            </a:br>
            <a:r>
              <a:rPr lang="en-US" altLang="he-IL" sz="3200" b="1"/>
              <a:t>2500</a:t>
            </a:r>
            <a:r>
              <a:rPr lang="he-IL" altLang="he-IL" sz="3200" b="1"/>
              <a:t> סמ"ק</a:t>
            </a:r>
            <a:endParaRPr lang="en-US" altLang="he-IL" sz="3200" b="1"/>
          </a:p>
        </p:txBody>
      </p:sp>
      <p:pic>
        <p:nvPicPr>
          <p:cNvPr id="19"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62740" y="320584"/>
            <a:ext cx="1540938" cy="549601"/>
          </a:xfrm>
          <a:prstGeom prst="rect">
            <a:avLst/>
          </a:prstGeom>
        </p:spPr>
      </p:pic>
    </p:spTree>
    <p:extLst>
      <p:ext uri="{BB962C8B-B14F-4D97-AF65-F5344CB8AC3E}">
        <p14:creationId xmlns:p14="http://schemas.microsoft.com/office/powerpoint/2010/main" val="187835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56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7F11005C-1443-4B08-8F8E-A5DE7FFC1E17}"/>
              </a:ext>
            </a:extLst>
          </p:cNvPr>
          <p:cNvSpPr>
            <a:spLocks noGrp="1"/>
          </p:cNvSpPr>
          <p:nvPr>
            <p:ph type="body" sz="quarter" idx="11"/>
          </p:nvPr>
        </p:nvSpPr>
        <p:spPr/>
        <p:txBody>
          <a:bodyPr>
            <a:normAutofit fontScale="85000" lnSpcReduction="10000"/>
          </a:bodyPr>
          <a:lstStyle/>
          <a:p>
            <a:r>
              <a:rPr lang="he-IL" dirty="0"/>
              <a:t>סדרו את המוצרים הבאים: מהנפח הקטן ביותר לגדול ביותר</a:t>
            </a:r>
          </a:p>
        </p:txBody>
      </p:sp>
      <p:pic>
        <p:nvPicPr>
          <p:cNvPr id="6" name="Picture 4" descr="j0112652">
            <a:extLst>
              <a:ext uri="{FF2B5EF4-FFF2-40B4-BE49-F238E27FC236}">
                <a16:creationId xmlns:a16="http://schemas.microsoft.com/office/drawing/2014/main" id="{2B59A0BD-0544-4F8E-BAA0-AEA23A644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4480" y="1639888"/>
            <a:ext cx="728663"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a:extLst>
              <a:ext uri="{FF2B5EF4-FFF2-40B4-BE49-F238E27FC236}">
                <a16:creationId xmlns:a16="http://schemas.microsoft.com/office/drawing/2014/main" id="{7BBBDD00-692E-4D58-BD4A-7416A373DAB2}"/>
              </a:ext>
            </a:extLst>
          </p:cNvPr>
          <p:cNvSpPr txBox="1">
            <a:spLocks noChangeArrowheads="1"/>
          </p:cNvSpPr>
          <p:nvPr/>
        </p:nvSpPr>
        <p:spPr bwMode="auto">
          <a:xfrm>
            <a:off x="9232187" y="3043238"/>
            <a:ext cx="178752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he-IL" altLang="he-IL" sz="3200" b="1" dirty="0"/>
              <a:t>פחית שתייה</a:t>
            </a:r>
          </a:p>
          <a:p>
            <a:pPr algn="ctr" rtl="1" eaLnBrk="1" hangingPunct="1"/>
            <a:r>
              <a:rPr lang="he-IL" altLang="he-IL" sz="3200" b="1" dirty="0"/>
              <a:t>330 מ"ל</a:t>
            </a:r>
          </a:p>
          <a:p>
            <a:pPr algn="ctr" rtl="1" eaLnBrk="1" hangingPunct="1"/>
            <a:endParaRPr lang="he-IL" altLang="he-IL" sz="3200" b="1" dirty="0"/>
          </a:p>
          <a:p>
            <a:pPr algn="ctr" rtl="1" eaLnBrk="1" hangingPunct="1"/>
            <a:r>
              <a:rPr lang="he-IL" altLang="he-IL" sz="3200" b="1" dirty="0">
                <a:solidFill>
                  <a:srgbClr val="00B050"/>
                </a:solidFill>
              </a:rPr>
              <a:t>2</a:t>
            </a:r>
          </a:p>
          <a:p>
            <a:pPr algn="ctr" rtl="1" eaLnBrk="1" hangingPunct="1"/>
            <a:r>
              <a:rPr lang="he-IL" altLang="he-IL" sz="3200" b="1" dirty="0">
                <a:solidFill>
                  <a:srgbClr val="FF0000"/>
                </a:solidFill>
              </a:rPr>
              <a:t>330 סמ"ק</a:t>
            </a:r>
            <a:endParaRPr lang="en-US" altLang="he-IL" sz="3200" b="1" dirty="0">
              <a:solidFill>
                <a:srgbClr val="FF0000"/>
              </a:solidFill>
            </a:endParaRPr>
          </a:p>
        </p:txBody>
      </p:sp>
      <p:pic>
        <p:nvPicPr>
          <p:cNvPr id="8" name="Picture 6" descr="קרטון חלב">
            <a:extLst>
              <a:ext uri="{FF2B5EF4-FFF2-40B4-BE49-F238E27FC236}">
                <a16:creationId xmlns:a16="http://schemas.microsoft.com/office/drawing/2014/main" id="{27ACBF6B-FAD0-4D00-BF29-0A29CC2D7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328" r="82547" b="21777"/>
          <a:stretch>
            <a:fillRect/>
          </a:stretch>
        </p:blipFill>
        <p:spPr bwMode="auto">
          <a:xfrm>
            <a:off x="7737568" y="1824038"/>
            <a:ext cx="1487487"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a:extLst>
              <a:ext uri="{FF2B5EF4-FFF2-40B4-BE49-F238E27FC236}">
                <a16:creationId xmlns:a16="http://schemas.microsoft.com/office/drawing/2014/main" id="{28D24F6A-E564-45C1-BA4A-A8451DD82852}"/>
              </a:ext>
            </a:extLst>
          </p:cNvPr>
          <p:cNvSpPr txBox="1">
            <a:spLocks noChangeArrowheads="1"/>
          </p:cNvSpPr>
          <p:nvPr/>
        </p:nvSpPr>
        <p:spPr bwMode="auto">
          <a:xfrm>
            <a:off x="7737568" y="3043238"/>
            <a:ext cx="178752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he-IL" altLang="he-IL" sz="3200" b="1" dirty="0"/>
              <a:t>בקבוק מים</a:t>
            </a:r>
            <a:r>
              <a:rPr lang="en-US" altLang="he-IL" sz="3200" b="1" dirty="0"/>
              <a:t/>
            </a:r>
            <a:br>
              <a:rPr lang="en-US" altLang="he-IL" sz="3200" b="1" dirty="0"/>
            </a:br>
            <a:r>
              <a:rPr lang="en-US" altLang="he-IL" sz="3200" b="1" dirty="0"/>
              <a:t>½</a:t>
            </a:r>
            <a:r>
              <a:rPr lang="he-IL" altLang="he-IL" sz="3200" b="1" dirty="0"/>
              <a:t> ליטר</a:t>
            </a:r>
          </a:p>
          <a:p>
            <a:pPr algn="ctr" rtl="1" eaLnBrk="1" hangingPunct="1"/>
            <a:endParaRPr lang="he-IL" altLang="he-IL" sz="3200" b="1" dirty="0"/>
          </a:p>
          <a:p>
            <a:pPr algn="ctr" rtl="1" eaLnBrk="1" hangingPunct="1"/>
            <a:r>
              <a:rPr lang="he-IL" altLang="he-IL" sz="3200" b="1" dirty="0">
                <a:solidFill>
                  <a:srgbClr val="00B050"/>
                </a:solidFill>
              </a:rPr>
              <a:t>3</a:t>
            </a:r>
          </a:p>
          <a:p>
            <a:pPr algn="ctr" rtl="1" eaLnBrk="1" hangingPunct="1"/>
            <a:r>
              <a:rPr lang="he-IL" altLang="he-IL" sz="3200" b="1" dirty="0">
                <a:solidFill>
                  <a:srgbClr val="FF0000"/>
                </a:solidFill>
              </a:rPr>
              <a:t>500</a:t>
            </a:r>
            <a:r>
              <a:rPr lang="he-IL" altLang="he-IL" sz="3200" b="1" dirty="0"/>
              <a:t> </a:t>
            </a:r>
            <a:r>
              <a:rPr lang="he-IL" altLang="he-IL" sz="3200" b="1" dirty="0">
                <a:solidFill>
                  <a:srgbClr val="FF0000"/>
                </a:solidFill>
              </a:rPr>
              <a:t>סמ"ק</a:t>
            </a:r>
            <a:endParaRPr lang="en-US" altLang="he-IL" sz="3200" b="1" dirty="0">
              <a:solidFill>
                <a:srgbClr val="FF0000"/>
              </a:solidFill>
            </a:endParaRPr>
          </a:p>
        </p:txBody>
      </p:sp>
      <p:pic>
        <p:nvPicPr>
          <p:cNvPr id="10" name="Picture 8" descr="קרטון חלב">
            <a:extLst>
              <a:ext uri="{FF2B5EF4-FFF2-40B4-BE49-F238E27FC236}">
                <a16:creationId xmlns:a16="http://schemas.microsoft.com/office/drawing/2014/main" id="{3A66A371-0330-4D36-98EA-EF9B2A1C1D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110" t="11328" r="52391" b="19434"/>
          <a:stretch>
            <a:fillRect/>
          </a:stretch>
        </p:blipFill>
        <p:spPr bwMode="auto">
          <a:xfrm>
            <a:off x="6354855" y="1639888"/>
            <a:ext cx="1382713"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9">
            <a:extLst>
              <a:ext uri="{FF2B5EF4-FFF2-40B4-BE49-F238E27FC236}">
                <a16:creationId xmlns:a16="http://schemas.microsoft.com/office/drawing/2014/main" id="{EF9AE4B6-43A2-4AA0-A4B0-C05451F9E1E4}"/>
              </a:ext>
            </a:extLst>
          </p:cNvPr>
          <p:cNvSpPr txBox="1">
            <a:spLocks noChangeArrowheads="1"/>
          </p:cNvSpPr>
          <p:nvPr/>
        </p:nvSpPr>
        <p:spPr bwMode="auto">
          <a:xfrm>
            <a:off x="6288180" y="3035300"/>
            <a:ext cx="178752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he-IL" altLang="he-IL" sz="3200" b="1" dirty="0"/>
              <a:t>קרטון שוקו</a:t>
            </a:r>
            <a:r>
              <a:rPr lang="en-US" altLang="he-IL" sz="3200" b="1" dirty="0"/>
              <a:t/>
            </a:r>
            <a:br>
              <a:rPr lang="en-US" altLang="he-IL" sz="3200" b="1" dirty="0"/>
            </a:br>
            <a:r>
              <a:rPr lang="he-IL" altLang="he-IL" sz="3200" b="1" dirty="0"/>
              <a:t>250 סמ"ק</a:t>
            </a:r>
          </a:p>
          <a:p>
            <a:pPr algn="ctr" rtl="1" eaLnBrk="1" hangingPunct="1"/>
            <a:r>
              <a:rPr lang="he-IL" altLang="he-IL" sz="3200" b="1" dirty="0">
                <a:solidFill>
                  <a:srgbClr val="00B050"/>
                </a:solidFill>
              </a:rPr>
              <a:t>1</a:t>
            </a:r>
          </a:p>
          <a:p>
            <a:pPr algn="ctr" rtl="1" eaLnBrk="1" hangingPunct="1"/>
            <a:r>
              <a:rPr lang="he-IL" altLang="he-IL" sz="3200" b="1" dirty="0">
                <a:solidFill>
                  <a:srgbClr val="FF0000"/>
                </a:solidFill>
              </a:rPr>
              <a:t>250</a:t>
            </a:r>
          </a:p>
          <a:p>
            <a:pPr algn="ctr" rtl="1" eaLnBrk="1" hangingPunct="1"/>
            <a:r>
              <a:rPr lang="he-IL" altLang="he-IL" sz="3200" b="1" dirty="0">
                <a:solidFill>
                  <a:srgbClr val="FF0000"/>
                </a:solidFill>
              </a:rPr>
              <a:t>סמ"ק</a:t>
            </a:r>
            <a:endParaRPr lang="en-US" altLang="he-IL" sz="3200" b="1" dirty="0">
              <a:solidFill>
                <a:srgbClr val="FF0000"/>
              </a:solidFill>
            </a:endParaRPr>
          </a:p>
        </p:txBody>
      </p:sp>
      <p:pic>
        <p:nvPicPr>
          <p:cNvPr id="12" name="Picture 10" descr="aquarm_c">
            <a:extLst>
              <a:ext uri="{FF2B5EF4-FFF2-40B4-BE49-F238E27FC236}">
                <a16:creationId xmlns:a16="http://schemas.microsoft.com/office/drawing/2014/main" id="{554247C2-CBFE-4FAD-9565-3050B92A5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2930" y="2068513"/>
            <a:ext cx="1143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1">
            <a:extLst>
              <a:ext uri="{FF2B5EF4-FFF2-40B4-BE49-F238E27FC236}">
                <a16:creationId xmlns:a16="http://schemas.microsoft.com/office/drawing/2014/main" id="{89AE6601-E9DF-4110-90A7-CE1BEA9E3C29}"/>
              </a:ext>
            </a:extLst>
          </p:cNvPr>
          <p:cNvSpPr txBox="1">
            <a:spLocks noChangeArrowheads="1"/>
          </p:cNvSpPr>
          <p:nvPr/>
        </p:nvSpPr>
        <p:spPr bwMode="auto">
          <a:xfrm>
            <a:off x="4567330" y="3043238"/>
            <a:ext cx="178752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he-IL" altLang="he-IL" sz="3200" b="1" dirty="0"/>
              <a:t>אקווריום</a:t>
            </a:r>
            <a:r>
              <a:rPr lang="en-US" altLang="he-IL" sz="3200" b="1" dirty="0"/>
              <a:t/>
            </a:r>
            <a:br>
              <a:rPr lang="en-US" altLang="he-IL" sz="3200" b="1" dirty="0"/>
            </a:br>
            <a:r>
              <a:rPr lang="en-US" altLang="he-IL" sz="3200" b="1" dirty="0"/>
              <a:t> 10 </a:t>
            </a:r>
            <a:r>
              <a:rPr lang="he-IL" altLang="he-IL" sz="3200" b="1" dirty="0"/>
              <a:t>ליטר</a:t>
            </a:r>
          </a:p>
          <a:p>
            <a:pPr algn="ctr" rtl="1" eaLnBrk="1" hangingPunct="1"/>
            <a:endParaRPr lang="he-IL" altLang="he-IL" sz="3200" b="1" dirty="0"/>
          </a:p>
          <a:p>
            <a:pPr algn="ctr" rtl="1" eaLnBrk="1" hangingPunct="1"/>
            <a:endParaRPr lang="he-IL" altLang="he-IL" sz="3200" b="1" dirty="0"/>
          </a:p>
          <a:p>
            <a:pPr algn="ctr" rtl="1" eaLnBrk="1" hangingPunct="1"/>
            <a:r>
              <a:rPr lang="he-IL" altLang="he-IL" sz="3200" b="1" dirty="0">
                <a:solidFill>
                  <a:srgbClr val="00B050"/>
                </a:solidFill>
              </a:rPr>
              <a:t>6</a:t>
            </a:r>
          </a:p>
          <a:p>
            <a:pPr algn="ctr" rtl="1" eaLnBrk="1" hangingPunct="1"/>
            <a:r>
              <a:rPr lang="he-IL" altLang="he-IL" sz="3200" b="1" dirty="0">
                <a:solidFill>
                  <a:srgbClr val="FF0000"/>
                </a:solidFill>
              </a:rPr>
              <a:t>10,000</a:t>
            </a:r>
          </a:p>
          <a:p>
            <a:pPr algn="ctr" rtl="1" eaLnBrk="1" hangingPunct="1"/>
            <a:r>
              <a:rPr lang="he-IL" altLang="he-IL" sz="3200" b="1" dirty="0">
                <a:solidFill>
                  <a:srgbClr val="FF0000"/>
                </a:solidFill>
              </a:rPr>
              <a:t>סמ"ק</a:t>
            </a:r>
            <a:endParaRPr lang="en-US" altLang="he-IL" sz="3200" b="1" dirty="0">
              <a:solidFill>
                <a:srgbClr val="FF0000"/>
              </a:solidFill>
            </a:endParaRPr>
          </a:p>
        </p:txBody>
      </p:sp>
      <p:pic>
        <p:nvPicPr>
          <p:cNvPr id="14" name="Picture 12" descr="קרטון חלב">
            <a:extLst>
              <a:ext uri="{FF2B5EF4-FFF2-40B4-BE49-F238E27FC236}">
                <a16:creationId xmlns:a16="http://schemas.microsoft.com/office/drawing/2014/main" id="{10606EF3-BD59-46BE-AD6F-D3A7460CCF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822" t="11328" r="36234" b="19434"/>
          <a:stretch>
            <a:fillRect/>
          </a:stretch>
        </p:blipFill>
        <p:spPr bwMode="auto">
          <a:xfrm>
            <a:off x="3421155" y="1824038"/>
            <a:ext cx="11033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3">
            <a:extLst>
              <a:ext uri="{FF2B5EF4-FFF2-40B4-BE49-F238E27FC236}">
                <a16:creationId xmlns:a16="http://schemas.microsoft.com/office/drawing/2014/main" id="{B2B2C28E-245D-4949-91AD-CADE61B1E22E}"/>
              </a:ext>
            </a:extLst>
          </p:cNvPr>
          <p:cNvSpPr txBox="1">
            <a:spLocks noChangeArrowheads="1"/>
          </p:cNvSpPr>
          <p:nvPr/>
        </p:nvSpPr>
        <p:spPr bwMode="auto">
          <a:xfrm>
            <a:off x="3135405" y="3043238"/>
            <a:ext cx="178752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he-IL" altLang="he-IL" sz="3200" b="1" dirty="0"/>
              <a:t>קרטון חלב</a:t>
            </a:r>
            <a:r>
              <a:rPr lang="en-US" altLang="he-IL" sz="3200" b="1" dirty="0"/>
              <a:t/>
            </a:r>
            <a:br>
              <a:rPr lang="en-US" altLang="he-IL" sz="3200" b="1" dirty="0"/>
            </a:br>
            <a:r>
              <a:rPr lang="en-US" altLang="he-IL" sz="3200" b="1" dirty="0"/>
              <a:t>1</a:t>
            </a:r>
            <a:r>
              <a:rPr lang="he-IL" altLang="he-IL" sz="3200" b="1" dirty="0"/>
              <a:t> ליטר</a:t>
            </a:r>
          </a:p>
          <a:p>
            <a:pPr algn="ctr" rtl="1" eaLnBrk="1" hangingPunct="1"/>
            <a:endParaRPr lang="he-IL" altLang="he-IL" sz="3200" b="1" dirty="0"/>
          </a:p>
          <a:p>
            <a:pPr algn="ctr" rtl="1" eaLnBrk="1" hangingPunct="1"/>
            <a:r>
              <a:rPr lang="he-IL" altLang="he-IL" sz="3200" b="1" dirty="0">
                <a:solidFill>
                  <a:srgbClr val="00B050"/>
                </a:solidFill>
              </a:rPr>
              <a:t>4</a:t>
            </a:r>
          </a:p>
          <a:p>
            <a:pPr algn="ctr" rtl="1" eaLnBrk="1" hangingPunct="1"/>
            <a:r>
              <a:rPr lang="he-IL" altLang="he-IL" sz="3200" b="1" dirty="0">
                <a:solidFill>
                  <a:srgbClr val="FF0000"/>
                </a:solidFill>
              </a:rPr>
              <a:t>1000</a:t>
            </a:r>
          </a:p>
          <a:p>
            <a:pPr algn="ctr" rtl="1" eaLnBrk="1" hangingPunct="1"/>
            <a:r>
              <a:rPr lang="he-IL" altLang="he-IL" sz="3200" b="1" dirty="0">
                <a:solidFill>
                  <a:srgbClr val="FF0000"/>
                </a:solidFill>
              </a:rPr>
              <a:t>סמ"ק</a:t>
            </a:r>
            <a:endParaRPr lang="en-US" altLang="he-IL" sz="3200" b="1" dirty="0">
              <a:solidFill>
                <a:srgbClr val="FF0000"/>
              </a:solidFill>
            </a:endParaRPr>
          </a:p>
        </p:txBody>
      </p:sp>
      <p:pic>
        <p:nvPicPr>
          <p:cNvPr id="16" name="Picture 14" descr="קרטון חלב">
            <a:extLst>
              <a:ext uri="{FF2B5EF4-FFF2-40B4-BE49-F238E27FC236}">
                <a16:creationId xmlns:a16="http://schemas.microsoft.com/office/drawing/2014/main" id="{AD702142-9ADA-4F2E-B8DB-592ECACCE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1888" t="11328" r="1219" b="19434"/>
          <a:stretch>
            <a:fillRect/>
          </a:stretch>
        </p:blipFill>
        <p:spPr bwMode="auto">
          <a:xfrm>
            <a:off x="1831775" y="1782763"/>
            <a:ext cx="143986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5">
            <a:extLst>
              <a:ext uri="{FF2B5EF4-FFF2-40B4-BE49-F238E27FC236}">
                <a16:creationId xmlns:a16="http://schemas.microsoft.com/office/drawing/2014/main" id="{F6E6AEA4-4DB7-45A9-9440-40B0C0AB9011}"/>
              </a:ext>
            </a:extLst>
          </p:cNvPr>
          <p:cNvSpPr txBox="1">
            <a:spLocks noChangeArrowheads="1"/>
          </p:cNvSpPr>
          <p:nvPr/>
        </p:nvSpPr>
        <p:spPr bwMode="auto">
          <a:xfrm>
            <a:off x="1817487" y="2986088"/>
            <a:ext cx="167957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he-IL" altLang="he-IL" sz="3200" b="1" dirty="0"/>
              <a:t>תיבת תכשיטים</a:t>
            </a:r>
            <a:r>
              <a:rPr lang="en-US" altLang="he-IL" sz="3200" b="1" dirty="0"/>
              <a:t/>
            </a:r>
            <a:br>
              <a:rPr lang="en-US" altLang="he-IL" sz="3200" b="1" dirty="0"/>
            </a:br>
            <a:r>
              <a:rPr lang="en-US" altLang="he-IL" sz="3200" b="1" dirty="0"/>
              <a:t>2500</a:t>
            </a:r>
            <a:r>
              <a:rPr lang="he-IL" altLang="he-IL" sz="3200" b="1" dirty="0"/>
              <a:t> סמ"ק</a:t>
            </a:r>
          </a:p>
          <a:p>
            <a:pPr algn="ctr" rtl="1" eaLnBrk="1" hangingPunct="1"/>
            <a:r>
              <a:rPr lang="he-IL" altLang="he-IL" sz="3200" b="1" dirty="0">
                <a:solidFill>
                  <a:srgbClr val="00B050"/>
                </a:solidFill>
              </a:rPr>
              <a:t>5</a:t>
            </a:r>
          </a:p>
          <a:p>
            <a:pPr algn="ctr" rtl="1" eaLnBrk="1" hangingPunct="1"/>
            <a:r>
              <a:rPr lang="he-IL" altLang="he-IL" sz="3200" b="1" dirty="0">
                <a:solidFill>
                  <a:srgbClr val="FF0000"/>
                </a:solidFill>
              </a:rPr>
              <a:t>2500</a:t>
            </a:r>
          </a:p>
          <a:p>
            <a:pPr algn="ctr" rtl="1" eaLnBrk="1" hangingPunct="1"/>
            <a:r>
              <a:rPr lang="he-IL" altLang="he-IL" sz="3200" b="1" dirty="0">
                <a:solidFill>
                  <a:srgbClr val="FF0000"/>
                </a:solidFill>
              </a:rPr>
              <a:t>סמ"ק</a:t>
            </a:r>
            <a:endParaRPr lang="en-US" altLang="he-IL" sz="3200" b="1" dirty="0">
              <a:solidFill>
                <a:srgbClr val="FF0000"/>
              </a:solidFill>
            </a:endParaRPr>
          </a:p>
        </p:txBody>
      </p:sp>
    </p:spTree>
    <p:extLst>
      <p:ext uri="{BB962C8B-B14F-4D97-AF65-F5344CB8AC3E}">
        <p14:creationId xmlns:p14="http://schemas.microsoft.com/office/powerpoint/2010/main" val="15095362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4A68C61A-D43E-4823-9443-521954BDD1F4}"/>
              </a:ext>
            </a:extLst>
          </p:cNvPr>
          <p:cNvSpPr>
            <a:spLocks noGrp="1"/>
          </p:cNvSpPr>
          <p:nvPr>
            <p:ph type="body" sz="quarter" idx="11"/>
          </p:nvPr>
        </p:nvSpPr>
        <p:spPr/>
        <p:txBody>
          <a:bodyPr>
            <a:normAutofit lnSpcReduction="10000"/>
          </a:bodyPr>
          <a:lstStyle/>
          <a:p>
            <a:r>
              <a:rPr lang="he-IL" dirty="0"/>
              <a:t>מה יוצא דופן?</a:t>
            </a:r>
          </a:p>
        </p:txBody>
      </p:sp>
      <p:sp>
        <p:nvSpPr>
          <p:cNvPr id="3" name="מציין מיקום טקסט 2">
            <a:extLst>
              <a:ext uri="{FF2B5EF4-FFF2-40B4-BE49-F238E27FC236}">
                <a16:creationId xmlns:a16="http://schemas.microsoft.com/office/drawing/2014/main" id="{EC2C289B-2605-482B-AA52-8519286CD268}"/>
              </a:ext>
            </a:extLst>
          </p:cNvPr>
          <p:cNvSpPr>
            <a:spLocks noGrp="1"/>
          </p:cNvSpPr>
          <p:nvPr>
            <p:ph type="body" sz="quarter" idx="12"/>
          </p:nvPr>
        </p:nvSpPr>
        <p:spPr>
          <a:xfrm>
            <a:off x="688262" y="1364112"/>
            <a:ext cx="10331450" cy="5239486"/>
          </a:xfrm>
        </p:spPr>
        <p:txBody>
          <a:bodyPr>
            <a:normAutofit/>
          </a:bodyPr>
          <a:lstStyle/>
          <a:p>
            <a:pPr marL="0" indent="0">
              <a:buNone/>
            </a:pPr>
            <a:endParaRPr lang="he-IL" dirty="0"/>
          </a:p>
        </p:txBody>
      </p:sp>
      <p:graphicFrame>
        <p:nvGraphicFramePr>
          <p:cNvPr id="4" name="דיאגרמה 3"/>
          <p:cNvGraphicFramePr/>
          <p:nvPr>
            <p:extLst>
              <p:ext uri="{D42A27DB-BD31-4B8C-83A1-F6EECF244321}">
                <p14:modId xmlns:p14="http://schemas.microsoft.com/office/powerpoint/2010/main" val="2890574652"/>
              </p:ext>
            </p:extLst>
          </p:nvPr>
        </p:nvGraphicFramePr>
        <p:xfrm>
          <a:off x="2394065" y="1745673"/>
          <a:ext cx="7333673" cy="39105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09362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4A68C61A-D43E-4823-9443-521954BDD1F4}"/>
              </a:ext>
            </a:extLst>
          </p:cNvPr>
          <p:cNvSpPr>
            <a:spLocks noGrp="1"/>
          </p:cNvSpPr>
          <p:nvPr>
            <p:ph type="body" sz="quarter" idx="11"/>
          </p:nvPr>
        </p:nvSpPr>
        <p:spPr/>
        <p:txBody>
          <a:bodyPr>
            <a:normAutofit lnSpcReduction="10000"/>
          </a:bodyPr>
          <a:lstStyle/>
          <a:p>
            <a:r>
              <a:rPr lang="he-IL" dirty="0"/>
              <a:t>מה יוצא דופן?</a:t>
            </a:r>
          </a:p>
        </p:txBody>
      </p:sp>
      <p:sp>
        <p:nvSpPr>
          <p:cNvPr id="3" name="מציין מיקום טקסט 2">
            <a:extLst>
              <a:ext uri="{FF2B5EF4-FFF2-40B4-BE49-F238E27FC236}">
                <a16:creationId xmlns:a16="http://schemas.microsoft.com/office/drawing/2014/main" id="{EC2C289B-2605-482B-AA52-8519286CD268}"/>
              </a:ext>
            </a:extLst>
          </p:cNvPr>
          <p:cNvSpPr>
            <a:spLocks noGrp="1"/>
          </p:cNvSpPr>
          <p:nvPr>
            <p:ph type="body" sz="quarter" idx="12"/>
          </p:nvPr>
        </p:nvSpPr>
        <p:spPr>
          <a:xfrm>
            <a:off x="688262" y="1364112"/>
            <a:ext cx="10331450" cy="5239486"/>
          </a:xfrm>
        </p:spPr>
        <p:txBody>
          <a:bodyPr>
            <a:normAutofit/>
          </a:bodyPr>
          <a:lstStyle/>
          <a:p>
            <a:pPr marL="0" indent="0">
              <a:buNone/>
            </a:pPr>
            <a:endParaRPr lang="he-IL" dirty="0"/>
          </a:p>
        </p:txBody>
      </p:sp>
      <p:graphicFrame>
        <p:nvGraphicFramePr>
          <p:cNvPr id="4" name="דיאגרמה 3"/>
          <p:cNvGraphicFramePr/>
          <p:nvPr>
            <p:extLst>
              <p:ext uri="{D42A27DB-BD31-4B8C-83A1-F6EECF244321}">
                <p14:modId xmlns:p14="http://schemas.microsoft.com/office/powerpoint/2010/main" val="3876060001"/>
              </p:ext>
            </p:extLst>
          </p:nvPr>
        </p:nvGraphicFramePr>
        <p:xfrm>
          <a:off x="2394065" y="1745673"/>
          <a:ext cx="7333673" cy="39105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אליפסה 4"/>
          <p:cNvSpPr/>
          <p:nvPr/>
        </p:nvSpPr>
        <p:spPr>
          <a:xfrm>
            <a:off x="6367549" y="3724101"/>
            <a:ext cx="2876204" cy="211143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870052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4A68C61A-D43E-4823-9443-521954BDD1F4}"/>
              </a:ext>
            </a:extLst>
          </p:cNvPr>
          <p:cNvSpPr>
            <a:spLocks noGrp="1"/>
          </p:cNvSpPr>
          <p:nvPr>
            <p:ph type="body" sz="quarter" idx="11"/>
          </p:nvPr>
        </p:nvSpPr>
        <p:spPr/>
        <p:txBody>
          <a:bodyPr>
            <a:normAutofit lnSpcReduction="10000"/>
          </a:bodyPr>
          <a:lstStyle/>
          <a:p>
            <a:r>
              <a:rPr lang="he-IL" dirty="0"/>
              <a:t>מה יוצא דופן?</a:t>
            </a:r>
          </a:p>
        </p:txBody>
      </p:sp>
      <p:sp>
        <p:nvSpPr>
          <p:cNvPr id="3" name="מציין מיקום טקסט 2">
            <a:extLst>
              <a:ext uri="{FF2B5EF4-FFF2-40B4-BE49-F238E27FC236}">
                <a16:creationId xmlns:a16="http://schemas.microsoft.com/office/drawing/2014/main" id="{EC2C289B-2605-482B-AA52-8519286CD268}"/>
              </a:ext>
            </a:extLst>
          </p:cNvPr>
          <p:cNvSpPr>
            <a:spLocks noGrp="1"/>
          </p:cNvSpPr>
          <p:nvPr>
            <p:ph type="body" sz="quarter" idx="12"/>
          </p:nvPr>
        </p:nvSpPr>
        <p:spPr>
          <a:xfrm>
            <a:off x="688262" y="1364112"/>
            <a:ext cx="10331450" cy="5239486"/>
          </a:xfrm>
        </p:spPr>
        <p:txBody>
          <a:bodyPr>
            <a:normAutofit/>
          </a:bodyPr>
          <a:lstStyle/>
          <a:p>
            <a:pPr marL="0" indent="0">
              <a:buNone/>
            </a:pPr>
            <a:endParaRPr lang="he-IL" dirty="0"/>
          </a:p>
        </p:txBody>
      </p:sp>
      <p:graphicFrame>
        <p:nvGraphicFramePr>
          <p:cNvPr id="4" name="דיאגרמה 3"/>
          <p:cNvGraphicFramePr/>
          <p:nvPr>
            <p:extLst>
              <p:ext uri="{D42A27DB-BD31-4B8C-83A1-F6EECF244321}">
                <p14:modId xmlns:p14="http://schemas.microsoft.com/office/powerpoint/2010/main" val="3528532848"/>
              </p:ext>
            </p:extLst>
          </p:nvPr>
        </p:nvGraphicFramePr>
        <p:xfrm>
          <a:off x="2394065" y="1745673"/>
          <a:ext cx="7333673" cy="39105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38744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4A68C61A-D43E-4823-9443-521954BDD1F4}"/>
              </a:ext>
            </a:extLst>
          </p:cNvPr>
          <p:cNvSpPr>
            <a:spLocks noGrp="1"/>
          </p:cNvSpPr>
          <p:nvPr>
            <p:ph type="body" sz="quarter" idx="11"/>
          </p:nvPr>
        </p:nvSpPr>
        <p:spPr/>
        <p:txBody>
          <a:bodyPr>
            <a:normAutofit lnSpcReduction="10000"/>
          </a:bodyPr>
          <a:lstStyle/>
          <a:p>
            <a:r>
              <a:rPr lang="he-IL" dirty="0"/>
              <a:t>מה יוצא דופן?</a:t>
            </a:r>
          </a:p>
        </p:txBody>
      </p:sp>
      <p:sp>
        <p:nvSpPr>
          <p:cNvPr id="3" name="מציין מיקום טקסט 2">
            <a:extLst>
              <a:ext uri="{FF2B5EF4-FFF2-40B4-BE49-F238E27FC236}">
                <a16:creationId xmlns:a16="http://schemas.microsoft.com/office/drawing/2014/main" id="{EC2C289B-2605-482B-AA52-8519286CD268}"/>
              </a:ext>
            </a:extLst>
          </p:cNvPr>
          <p:cNvSpPr>
            <a:spLocks noGrp="1"/>
          </p:cNvSpPr>
          <p:nvPr>
            <p:ph type="body" sz="quarter" idx="12"/>
          </p:nvPr>
        </p:nvSpPr>
        <p:spPr>
          <a:xfrm>
            <a:off x="688262" y="1364112"/>
            <a:ext cx="10331450" cy="5239486"/>
          </a:xfrm>
        </p:spPr>
        <p:txBody>
          <a:bodyPr>
            <a:normAutofit/>
          </a:bodyPr>
          <a:lstStyle/>
          <a:p>
            <a:pPr marL="0" indent="0">
              <a:buNone/>
            </a:pPr>
            <a:endParaRPr lang="he-IL" dirty="0"/>
          </a:p>
        </p:txBody>
      </p:sp>
      <p:graphicFrame>
        <p:nvGraphicFramePr>
          <p:cNvPr id="4" name="דיאגרמה 3"/>
          <p:cNvGraphicFramePr/>
          <p:nvPr>
            <p:extLst>
              <p:ext uri="{D42A27DB-BD31-4B8C-83A1-F6EECF244321}">
                <p14:modId xmlns:p14="http://schemas.microsoft.com/office/powerpoint/2010/main" val="882457314"/>
              </p:ext>
            </p:extLst>
          </p:nvPr>
        </p:nvGraphicFramePr>
        <p:xfrm>
          <a:off x="2394065" y="1745673"/>
          <a:ext cx="7333673" cy="39105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אליפסה 5"/>
          <p:cNvSpPr/>
          <p:nvPr/>
        </p:nvSpPr>
        <p:spPr>
          <a:xfrm>
            <a:off x="3059083" y="1612668"/>
            <a:ext cx="2876204" cy="211143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093955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999D29A4-FD71-4BAF-BF78-3AD678EC9EBB}"/>
              </a:ext>
            </a:extLst>
          </p:cNvPr>
          <p:cNvSpPr>
            <a:spLocks noGrp="1"/>
          </p:cNvSpPr>
          <p:nvPr>
            <p:ph type="body" sz="quarter" idx="11"/>
          </p:nvPr>
        </p:nvSpPr>
        <p:spPr/>
        <p:txBody>
          <a:bodyPr>
            <a:normAutofit lnSpcReduction="10000"/>
          </a:bodyPr>
          <a:lstStyle/>
          <a:p>
            <a:pPr algn="ctr"/>
            <a:r>
              <a:rPr lang="he-IL" dirty="0"/>
              <a:t>מה מודדים וכיצד מודדים?</a:t>
            </a:r>
          </a:p>
        </p:txBody>
      </p:sp>
      <p:sp>
        <p:nvSpPr>
          <p:cNvPr id="3" name="מציין מיקום טקסט 2">
            <a:extLst>
              <a:ext uri="{FF2B5EF4-FFF2-40B4-BE49-F238E27FC236}">
                <a16:creationId xmlns:a16="http://schemas.microsoft.com/office/drawing/2014/main" id="{4F935A26-C752-4155-8A26-75BC5E9882E4}"/>
              </a:ext>
            </a:extLst>
          </p:cNvPr>
          <p:cNvSpPr>
            <a:spLocks noGrp="1"/>
          </p:cNvSpPr>
          <p:nvPr>
            <p:ph type="body" sz="quarter" idx="12"/>
          </p:nvPr>
        </p:nvSpPr>
        <p:spPr>
          <a:xfrm>
            <a:off x="840662" y="1168201"/>
            <a:ext cx="10331450" cy="4618236"/>
          </a:xfrm>
        </p:spPr>
        <p:txBody>
          <a:bodyPr/>
          <a:lstStyle/>
          <a:p>
            <a:pPr marL="0" indent="0">
              <a:buNone/>
            </a:pPr>
            <a:endParaRPr lang="he-IL" dirty="0"/>
          </a:p>
          <a:p>
            <a:pPr marL="0" indent="0">
              <a:buNone/>
            </a:pPr>
            <a:endParaRPr lang="he-IL" dirty="0"/>
          </a:p>
          <a:p>
            <a:pPr marL="0" indent="0">
              <a:buNone/>
            </a:pPr>
            <a:endParaRPr lang="he-IL" dirty="0"/>
          </a:p>
          <a:p>
            <a:pPr marL="0" indent="0">
              <a:buNone/>
            </a:pPr>
            <a:endParaRPr lang="he-IL" dirty="0"/>
          </a:p>
          <a:p>
            <a:pPr marL="0" indent="0">
              <a:buNone/>
            </a:pPr>
            <a:endParaRPr lang="he-IL" dirty="0"/>
          </a:p>
          <a:p>
            <a:pPr marL="0" indent="0">
              <a:buNone/>
            </a:pPr>
            <a:endParaRPr lang="he-IL" dirty="0"/>
          </a:p>
        </p:txBody>
      </p:sp>
      <p:graphicFrame>
        <p:nvGraphicFramePr>
          <p:cNvPr id="4" name="דיאגרמה 3">
            <a:extLst>
              <a:ext uri="{FF2B5EF4-FFF2-40B4-BE49-F238E27FC236}">
                <a16:creationId xmlns:a16="http://schemas.microsoft.com/office/drawing/2014/main" id="{34305D81-391C-400E-8BEA-B3F98BB12B59}"/>
              </a:ext>
            </a:extLst>
          </p:cNvPr>
          <p:cNvGraphicFramePr/>
          <p:nvPr>
            <p:extLst>
              <p:ext uri="{D42A27DB-BD31-4B8C-83A1-F6EECF244321}">
                <p14:modId xmlns:p14="http://schemas.microsoft.com/office/powerpoint/2010/main" val="360844736"/>
              </p:ext>
            </p:extLst>
          </p:nvPr>
        </p:nvGraphicFramePr>
        <p:xfrm>
          <a:off x="1226750" y="1401413"/>
          <a:ext cx="8794097" cy="1311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שעון אנלוגי | וקטורים לשימוש ציבורי">
            <a:extLst>
              <a:ext uri="{FF2B5EF4-FFF2-40B4-BE49-F238E27FC236}">
                <a16:creationId xmlns:a16="http://schemas.microsoft.com/office/drawing/2014/main" id="{9D7646D2-1981-4EF6-94A2-756527D6AF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3897" y="290579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בתמונה וקטורית מד חום | וקטורים לשימוש ציבורי">
            <a:extLst>
              <a:ext uri="{FF2B5EF4-FFF2-40B4-BE49-F238E27FC236}">
                <a16:creationId xmlns:a16="http://schemas.microsoft.com/office/drawing/2014/main" id="{B0C024A1-D7DD-4DDC-8EDF-792B0C2CCC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7649" y="2705766"/>
            <a:ext cx="1800225" cy="25431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010395DA-460F-4C46-97EC-2B665549BC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4548145" y="3588641"/>
            <a:ext cx="2596551" cy="8308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030095" y="5302318"/>
            <a:ext cx="1197032" cy="584775"/>
          </a:xfrm>
          <a:prstGeom prst="rect">
            <a:avLst/>
          </a:prstGeom>
          <a:noFill/>
        </p:spPr>
        <p:txBody>
          <a:bodyPr wrap="square" rtlCol="1">
            <a:spAutoFit/>
          </a:bodyPr>
          <a:lstStyle/>
          <a:p>
            <a:pPr algn="ctr"/>
            <a:r>
              <a:rPr lang="he-IL" sz="3200" b="1" dirty="0"/>
              <a:t>30</a:t>
            </a:r>
            <a:endParaRPr lang="he-IL" sz="2800" b="1" dirty="0"/>
          </a:p>
        </p:txBody>
      </p:sp>
      <p:sp>
        <p:nvSpPr>
          <p:cNvPr id="11" name="TextBox 10"/>
          <p:cNvSpPr txBox="1"/>
          <p:nvPr/>
        </p:nvSpPr>
        <p:spPr>
          <a:xfrm>
            <a:off x="5247904" y="5306771"/>
            <a:ext cx="1197032" cy="584775"/>
          </a:xfrm>
          <a:prstGeom prst="rect">
            <a:avLst/>
          </a:prstGeom>
          <a:noFill/>
        </p:spPr>
        <p:txBody>
          <a:bodyPr wrap="square" rtlCol="1">
            <a:spAutoFit/>
          </a:bodyPr>
          <a:lstStyle/>
          <a:p>
            <a:pPr algn="ctr"/>
            <a:r>
              <a:rPr lang="he-IL" sz="3200" b="1" dirty="0"/>
              <a:t>30</a:t>
            </a:r>
            <a:endParaRPr lang="he-IL" sz="2800" b="1" dirty="0"/>
          </a:p>
        </p:txBody>
      </p:sp>
      <p:sp>
        <p:nvSpPr>
          <p:cNvPr id="12" name="TextBox 11"/>
          <p:cNvSpPr txBox="1"/>
          <p:nvPr/>
        </p:nvSpPr>
        <p:spPr>
          <a:xfrm>
            <a:off x="2197331" y="5206115"/>
            <a:ext cx="1197032" cy="584775"/>
          </a:xfrm>
          <a:prstGeom prst="rect">
            <a:avLst/>
          </a:prstGeom>
          <a:noFill/>
        </p:spPr>
        <p:txBody>
          <a:bodyPr wrap="square" rtlCol="1">
            <a:spAutoFit/>
          </a:bodyPr>
          <a:lstStyle/>
          <a:p>
            <a:pPr algn="ctr"/>
            <a:r>
              <a:rPr lang="he-IL" sz="3200" b="1" dirty="0"/>
              <a:t>30</a:t>
            </a:r>
            <a:endParaRPr lang="he-IL" sz="2800" b="1" dirty="0"/>
          </a:p>
        </p:txBody>
      </p:sp>
    </p:spTree>
    <p:extLst>
      <p:ext uri="{BB962C8B-B14F-4D97-AF65-F5344CB8AC3E}">
        <p14:creationId xmlns:p14="http://schemas.microsoft.com/office/powerpoint/2010/main" val="24110981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4A68C61A-D43E-4823-9443-521954BDD1F4}"/>
              </a:ext>
            </a:extLst>
          </p:cNvPr>
          <p:cNvSpPr>
            <a:spLocks noGrp="1"/>
          </p:cNvSpPr>
          <p:nvPr>
            <p:ph type="body" sz="quarter" idx="11"/>
          </p:nvPr>
        </p:nvSpPr>
        <p:spPr/>
        <p:txBody>
          <a:bodyPr>
            <a:normAutofit lnSpcReduction="10000"/>
          </a:bodyPr>
          <a:lstStyle/>
          <a:p>
            <a:r>
              <a:rPr lang="he-IL" dirty="0"/>
              <a:t>מה כדאי לקנות?</a:t>
            </a:r>
          </a:p>
        </p:txBody>
      </p:sp>
      <p:sp>
        <p:nvSpPr>
          <p:cNvPr id="3" name="מציין מיקום טקסט 2">
            <a:extLst>
              <a:ext uri="{FF2B5EF4-FFF2-40B4-BE49-F238E27FC236}">
                <a16:creationId xmlns:a16="http://schemas.microsoft.com/office/drawing/2014/main" id="{EC2C289B-2605-482B-AA52-8519286CD268}"/>
              </a:ext>
            </a:extLst>
          </p:cNvPr>
          <p:cNvSpPr>
            <a:spLocks noGrp="1"/>
          </p:cNvSpPr>
          <p:nvPr>
            <p:ph type="body" sz="quarter" idx="12"/>
          </p:nvPr>
        </p:nvSpPr>
        <p:spPr>
          <a:xfrm>
            <a:off x="688262" y="1364112"/>
            <a:ext cx="10331450" cy="5239486"/>
          </a:xfrm>
        </p:spPr>
        <p:txBody>
          <a:bodyPr>
            <a:normAutofit/>
          </a:bodyPr>
          <a:lstStyle/>
          <a:p>
            <a:pPr marL="0" indent="0">
              <a:buNone/>
            </a:pPr>
            <a:endParaRPr lang="he-IL" dirty="0"/>
          </a:p>
        </p:txBody>
      </p:sp>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4135"/>
          <a:stretch/>
        </p:blipFill>
        <p:spPr bwMode="auto">
          <a:xfrm>
            <a:off x="1498139" y="1364112"/>
            <a:ext cx="2281845" cy="338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502"/>
          <a:stretch/>
        </p:blipFill>
        <p:spPr bwMode="auto">
          <a:xfrm>
            <a:off x="7097768" y="1144382"/>
            <a:ext cx="3491345" cy="5459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9357492" y="1403049"/>
            <a:ext cx="2758590" cy="1569660"/>
          </a:xfrm>
          <a:prstGeom prst="rect">
            <a:avLst/>
          </a:prstGeom>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מרכך כביסה</a:t>
            </a:r>
          </a:p>
          <a:p>
            <a:pPr algn="ctr"/>
            <a:r>
              <a:rPr lang="he-IL" sz="3200" dirty="0">
                <a:solidFill>
                  <a:schemeClr val="tx1"/>
                </a:solidFill>
                <a:latin typeface="David" panose="020E0502060401010101" pitchFamily="34" charset="-79"/>
                <a:cs typeface="David" panose="020E0502060401010101" pitchFamily="34" charset="-79"/>
              </a:rPr>
              <a:t>נפח: 4 ליטר</a:t>
            </a:r>
          </a:p>
          <a:p>
            <a:pPr algn="ctr"/>
            <a:r>
              <a:rPr lang="he-IL" sz="3200" dirty="0">
                <a:solidFill>
                  <a:schemeClr val="tx1"/>
                </a:solidFill>
                <a:latin typeface="David" panose="020E0502060401010101" pitchFamily="34" charset="-79"/>
                <a:cs typeface="David" panose="020E0502060401010101" pitchFamily="34" charset="-79"/>
              </a:rPr>
              <a:t>מחיר: 30 ש"ח</a:t>
            </a:r>
          </a:p>
        </p:txBody>
      </p:sp>
      <p:sp>
        <p:nvSpPr>
          <p:cNvPr id="9" name="TextBox 8"/>
          <p:cNvSpPr txBox="1"/>
          <p:nvPr/>
        </p:nvSpPr>
        <p:spPr>
          <a:xfrm>
            <a:off x="3443556" y="1359304"/>
            <a:ext cx="2758590" cy="1569660"/>
          </a:xfrm>
          <a:prstGeom prst="rect">
            <a:avLst/>
          </a:prstGeom>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מרכך כביסה</a:t>
            </a:r>
          </a:p>
          <a:p>
            <a:pPr algn="ctr"/>
            <a:r>
              <a:rPr lang="he-IL" sz="3200" dirty="0">
                <a:solidFill>
                  <a:schemeClr val="tx1"/>
                </a:solidFill>
                <a:latin typeface="David" panose="020E0502060401010101" pitchFamily="34" charset="-79"/>
                <a:cs typeface="David" panose="020E0502060401010101" pitchFamily="34" charset="-79"/>
              </a:rPr>
              <a:t>נפח: 2 ליטר</a:t>
            </a:r>
          </a:p>
          <a:p>
            <a:pPr algn="ctr"/>
            <a:r>
              <a:rPr lang="he-IL" sz="3200" dirty="0">
                <a:solidFill>
                  <a:schemeClr val="tx1"/>
                </a:solidFill>
                <a:latin typeface="David" panose="020E0502060401010101" pitchFamily="34" charset="-79"/>
                <a:cs typeface="David" panose="020E0502060401010101" pitchFamily="34" charset="-79"/>
              </a:rPr>
              <a:t>מחיר: 20 ש"ח</a:t>
            </a:r>
          </a:p>
        </p:txBody>
      </p:sp>
    </p:spTree>
    <p:extLst>
      <p:ext uri="{BB962C8B-B14F-4D97-AF65-F5344CB8AC3E}">
        <p14:creationId xmlns:p14="http://schemas.microsoft.com/office/powerpoint/2010/main" val="20298193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4A68C61A-D43E-4823-9443-521954BDD1F4}"/>
              </a:ext>
            </a:extLst>
          </p:cNvPr>
          <p:cNvSpPr>
            <a:spLocks noGrp="1"/>
          </p:cNvSpPr>
          <p:nvPr>
            <p:ph type="body" sz="quarter" idx="11"/>
          </p:nvPr>
        </p:nvSpPr>
        <p:spPr/>
        <p:txBody>
          <a:bodyPr>
            <a:normAutofit lnSpcReduction="10000"/>
          </a:bodyPr>
          <a:lstStyle/>
          <a:p>
            <a:r>
              <a:rPr lang="he-IL" dirty="0"/>
              <a:t>מה כדאי לקנות?</a:t>
            </a:r>
          </a:p>
        </p:txBody>
      </p:sp>
      <p:sp>
        <p:nvSpPr>
          <p:cNvPr id="3" name="מציין מיקום טקסט 2">
            <a:extLst>
              <a:ext uri="{FF2B5EF4-FFF2-40B4-BE49-F238E27FC236}">
                <a16:creationId xmlns:a16="http://schemas.microsoft.com/office/drawing/2014/main" id="{EC2C289B-2605-482B-AA52-8519286CD268}"/>
              </a:ext>
            </a:extLst>
          </p:cNvPr>
          <p:cNvSpPr>
            <a:spLocks noGrp="1"/>
          </p:cNvSpPr>
          <p:nvPr>
            <p:ph type="body" sz="quarter" idx="12"/>
          </p:nvPr>
        </p:nvSpPr>
        <p:spPr>
          <a:xfrm>
            <a:off x="688262" y="1364112"/>
            <a:ext cx="10331450" cy="5239486"/>
          </a:xfrm>
        </p:spPr>
        <p:txBody>
          <a:bodyPr>
            <a:normAutofit/>
          </a:bodyPr>
          <a:lstStyle/>
          <a:p>
            <a:pPr marL="0" indent="0">
              <a:buNone/>
            </a:pPr>
            <a:endParaRPr lang="he-IL" dirty="0"/>
          </a:p>
        </p:txBody>
      </p:sp>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4135"/>
          <a:stretch/>
        </p:blipFill>
        <p:spPr bwMode="auto">
          <a:xfrm>
            <a:off x="1498139" y="1364112"/>
            <a:ext cx="2281845" cy="338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502"/>
          <a:stretch/>
        </p:blipFill>
        <p:spPr bwMode="auto">
          <a:xfrm>
            <a:off x="7097768" y="1165961"/>
            <a:ext cx="3491345" cy="5459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9209818" y="1165961"/>
            <a:ext cx="2758590" cy="1569660"/>
          </a:xfrm>
          <a:prstGeom prst="rect">
            <a:avLst/>
          </a:prstGeom>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מרכך כביסה</a:t>
            </a:r>
          </a:p>
          <a:p>
            <a:pPr algn="ctr"/>
            <a:r>
              <a:rPr lang="he-IL" sz="3200" dirty="0">
                <a:solidFill>
                  <a:schemeClr val="tx1"/>
                </a:solidFill>
                <a:latin typeface="David" panose="020E0502060401010101" pitchFamily="34" charset="-79"/>
                <a:cs typeface="David" panose="020E0502060401010101" pitchFamily="34" charset="-79"/>
              </a:rPr>
              <a:t>נפח: 4 ליטר</a:t>
            </a:r>
          </a:p>
          <a:p>
            <a:pPr algn="ctr"/>
            <a:r>
              <a:rPr lang="he-IL" sz="3200" dirty="0">
                <a:solidFill>
                  <a:schemeClr val="tx1"/>
                </a:solidFill>
                <a:latin typeface="David" panose="020E0502060401010101" pitchFamily="34" charset="-79"/>
                <a:cs typeface="David" panose="020E0502060401010101" pitchFamily="34" charset="-79"/>
              </a:rPr>
              <a:t>מחיר: 30 ש"ח</a:t>
            </a:r>
          </a:p>
        </p:txBody>
      </p:sp>
      <p:sp>
        <p:nvSpPr>
          <p:cNvPr id="9" name="TextBox 8"/>
          <p:cNvSpPr txBox="1"/>
          <p:nvPr/>
        </p:nvSpPr>
        <p:spPr>
          <a:xfrm>
            <a:off x="3443556" y="1359304"/>
            <a:ext cx="2758590" cy="1569660"/>
          </a:xfrm>
          <a:prstGeom prst="rect">
            <a:avLst/>
          </a:prstGeom>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solidFill>
                  <a:schemeClr val="tx1"/>
                </a:solidFill>
                <a:latin typeface="David" panose="020E0502060401010101" pitchFamily="34" charset="-79"/>
                <a:cs typeface="David" panose="020E0502060401010101" pitchFamily="34" charset="-79"/>
              </a:rPr>
              <a:t>מרכך כביסה</a:t>
            </a:r>
          </a:p>
          <a:p>
            <a:pPr algn="ctr"/>
            <a:r>
              <a:rPr lang="he-IL" sz="3200" dirty="0">
                <a:solidFill>
                  <a:schemeClr val="tx1"/>
                </a:solidFill>
                <a:latin typeface="David" panose="020E0502060401010101" pitchFamily="34" charset="-79"/>
                <a:cs typeface="David" panose="020E0502060401010101" pitchFamily="34" charset="-79"/>
              </a:rPr>
              <a:t>נפח: 2 ליטר</a:t>
            </a:r>
          </a:p>
          <a:p>
            <a:pPr algn="ctr"/>
            <a:r>
              <a:rPr lang="he-IL" sz="3200" dirty="0">
                <a:solidFill>
                  <a:schemeClr val="tx1"/>
                </a:solidFill>
                <a:latin typeface="David" panose="020E0502060401010101" pitchFamily="34" charset="-79"/>
                <a:cs typeface="David" panose="020E0502060401010101" pitchFamily="34" charset="-79"/>
              </a:rPr>
              <a:t>מחיר: 20 ש"ח</a:t>
            </a:r>
          </a:p>
        </p:txBody>
      </p:sp>
      <p:sp>
        <p:nvSpPr>
          <p:cNvPr id="10" name="אליפסה 9"/>
          <p:cNvSpPr/>
          <p:nvPr/>
        </p:nvSpPr>
        <p:spPr>
          <a:xfrm>
            <a:off x="9209818" y="944601"/>
            <a:ext cx="2876204" cy="211143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106146" y="4971009"/>
            <a:ext cx="6096000" cy="1938992"/>
          </a:xfrm>
          <a:prstGeom prst="rect">
            <a:avLst/>
          </a:prstGeom>
        </p:spPr>
        <p:txBody>
          <a:bodyPr>
            <a:spAutoFit/>
          </a:bodyPr>
          <a:lstStyle/>
          <a:p>
            <a:pPr marL="742950" lvl="0" indent="-742950" algn="ctr">
              <a:buAutoNum type="arabicPlain" startAt="2"/>
            </a:pPr>
            <a:r>
              <a:rPr lang="en-US" sz="4400" dirty="0">
                <a:solidFill>
                  <a:srgbClr val="FF0000"/>
                </a:solidFill>
              </a:rPr>
              <a:t>X     2 = 4</a:t>
            </a:r>
          </a:p>
          <a:p>
            <a:pPr lvl="0" algn="ctr"/>
            <a:r>
              <a:rPr lang="en-US" sz="4400" dirty="0">
                <a:solidFill>
                  <a:srgbClr val="FF0000"/>
                </a:solidFill>
              </a:rPr>
              <a:t>20    x    2  =   40</a:t>
            </a:r>
          </a:p>
          <a:p>
            <a:pPr lvl="0" algn="ctr"/>
            <a:endParaRPr lang="en-US" sz="3200" dirty="0">
              <a:solidFill>
                <a:srgbClr val="FF0000"/>
              </a:solidFill>
            </a:endParaRPr>
          </a:p>
        </p:txBody>
      </p:sp>
    </p:spTree>
    <p:extLst>
      <p:ext uri="{BB962C8B-B14F-4D97-AF65-F5344CB8AC3E}">
        <p14:creationId xmlns:p14="http://schemas.microsoft.com/office/powerpoint/2010/main" val="38621547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F5A830CC-6CDB-4B8B-9976-F0E4138AB9A6}"/>
              </a:ext>
            </a:extLst>
          </p:cNvPr>
          <p:cNvSpPr>
            <a:spLocks noGrp="1"/>
          </p:cNvSpPr>
          <p:nvPr>
            <p:ph type="body" sz="quarter" idx="11"/>
          </p:nvPr>
        </p:nvSpPr>
        <p:spPr/>
        <p:txBody>
          <a:bodyPr>
            <a:normAutofit lnSpcReduction="10000"/>
          </a:bodyPr>
          <a:lstStyle/>
          <a:p>
            <a:r>
              <a:rPr lang="he-IL" dirty="0"/>
              <a:t>משימת סיכום: מתאימים מושגים</a:t>
            </a:r>
          </a:p>
        </p:txBody>
      </p:sp>
      <p:graphicFrame>
        <p:nvGraphicFramePr>
          <p:cNvPr id="4" name="דיאגרמה 3">
            <a:extLst>
              <a:ext uri="{FF2B5EF4-FFF2-40B4-BE49-F238E27FC236}">
                <a16:creationId xmlns:a16="http://schemas.microsoft.com/office/drawing/2014/main" id="{81B3DF01-2A6A-4A39-93C5-D14DCD574187}"/>
              </a:ext>
            </a:extLst>
          </p:cNvPr>
          <p:cNvGraphicFramePr/>
          <p:nvPr>
            <p:extLst>
              <p:ext uri="{D42A27DB-BD31-4B8C-83A1-F6EECF244321}">
                <p14:modId xmlns:p14="http://schemas.microsoft.com/office/powerpoint/2010/main" val="3093377479"/>
              </p:ext>
            </p:extLst>
          </p:nvPr>
        </p:nvGraphicFramePr>
        <p:xfrm>
          <a:off x="-1792942" y="-1057835"/>
          <a:ext cx="10257993" cy="90005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65786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F5A830CC-6CDB-4B8B-9976-F0E4138AB9A6}"/>
              </a:ext>
            </a:extLst>
          </p:cNvPr>
          <p:cNvSpPr>
            <a:spLocks noGrp="1"/>
          </p:cNvSpPr>
          <p:nvPr>
            <p:ph type="body" sz="quarter" idx="11"/>
          </p:nvPr>
        </p:nvSpPr>
        <p:spPr/>
        <p:txBody>
          <a:bodyPr>
            <a:normAutofit lnSpcReduction="10000"/>
          </a:bodyPr>
          <a:lstStyle/>
          <a:p>
            <a:r>
              <a:rPr lang="he-IL" dirty="0"/>
              <a:t>מתאימים מושגים</a:t>
            </a:r>
          </a:p>
        </p:txBody>
      </p:sp>
      <p:sp>
        <p:nvSpPr>
          <p:cNvPr id="20" name="צורה חופשית: צורה 19">
            <a:extLst>
              <a:ext uri="{FF2B5EF4-FFF2-40B4-BE49-F238E27FC236}">
                <a16:creationId xmlns:a16="http://schemas.microsoft.com/office/drawing/2014/main" id="{AD53BC42-8226-4BFB-9801-628A9AF45F6E}"/>
              </a:ext>
            </a:extLst>
          </p:cNvPr>
          <p:cNvSpPr/>
          <p:nvPr/>
        </p:nvSpPr>
        <p:spPr>
          <a:xfrm>
            <a:off x="3956754" y="3142640"/>
            <a:ext cx="1779372" cy="2045255"/>
          </a:xfrm>
          <a:custGeom>
            <a:avLst/>
            <a:gdLst>
              <a:gd name="connsiteX0" fmla="*/ 0 w 2045254"/>
              <a:gd name="connsiteY0" fmla="*/ 889686 h 1779371"/>
              <a:gd name="connsiteX1" fmla="*/ 444843 w 2045254"/>
              <a:gd name="connsiteY1" fmla="*/ 0 h 1779371"/>
              <a:gd name="connsiteX2" fmla="*/ 1600411 w 2045254"/>
              <a:gd name="connsiteY2" fmla="*/ 0 h 1779371"/>
              <a:gd name="connsiteX3" fmla="*/ 2045254 w 2045254"/>
              <a:gd name="connsiteY3" fmla="*/ 889686 h 1779371"/>
              <a:gd name="connsiteX4" fmla="*/ 1600411 w 2045254"/>
              <a:gd name="connsiteY4" fmla="*/ 1779371 h 1779371"/>
              <a:gd name="connsiteX5" fmla="*/ 444843 w 2045254"/>
              <a:gd name="connsiteY5" fmla="*/ 1779371 h 1779371"/>
              <a:gd name="connsiteX6" fmla="*/ 0 w 2045254"/>
              <a:gd name="connsiteY6" fmla="*/ 889686 h 177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5254" h="1779371">
                <a:moveTo>
                  <a:pt x="1022626" y="0"/>
                </a:moveTo>
                <a:lnTo>
                  <a:pt x="2045253" y="387014"/>
                </a:lnTo>
                <a:lnTo>
                  <a:pt x="2045253" y="1392357"/>
                </a:lnTo>
                <a:lnTo>
                  <a:pt x="1022626" y="1779371"/>
                </a:lnTo>
                <a:lnTo>
                  <a:pt x="1" y="1392357"/>
                </a:lnTo>
                <a:lnTo>
                  <a:pt x="1" y="387014"/>
                </a:lnTo>
                <a:lnTo>
                  <a:pt x="1022626"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15780507"/>
              <a:satOff val="3160"/>
              <a:lumOff val="-5404"/>
              <a:alphaOff val="0"/>
            </a:schemeClr>
          </a:fillRef>
          <a:effectRef idx="1">
            <a:schemeClr val="accent2">
              <a:hueOff val="-15780507"/>
              <a:satOff val="3160"/>
              <a:lumOff val="-5404"/>
              <a:alphaOff val="0"/>
            </a:schemeClr>
          </a:effectRef>
          <a:fontRef idx="minor">
            <a:schemeClr val="dk1"/>
          </a:fontRef>
        </p:style>
        <p:txBody>
          <a:bodyPr spcFirstLastPara="0" vert="horz" wrap="square" lIns="387775" tIns="429210" rIns="387776" bIns="429209" numCol="1" spcCol="1270" anchor="ctr" anchorCtr="0">
            <a:noAutofit/>
          </a:bodyPr>
          <a:lstStyle/>
          <a:p>
            <a:pPr marL="0" lvl="0" indent="0" algn="ctr" defTabSz="1289050" rtl="1">
              <a:lnSpc>
                <a:spcPct val="90000"/>
              </a:lnSpc>
              <a:spcBef>
                <a:spcPct val="0"/>
              </a:spcBef>
              <a:spcAft>
                <a:spcPct val="35000"/>
              </a:spcAft>
              <a:buNone/>
            </a:pPr>
            <a:r>
              <a:rPr lang="he-IL" sz="2900" b="0" kern="1200" cap="none" spc="0" dirty="0">
                <a:ln w="0"/>
                <a:effectLst>
                  <a:outerShdw blurRad="38100" dist="25400" dir="5400000" algn="ctr" rotWithShape="0">
                    <a:srgbClr val="6E747A">
                      <a:alpha val="43000"/>
                    </a:srgbClr>
                  </a:outerShdw>
                </a:effectLst>
              </a:rPr>
              <a:t>טון</a:t>
            </a:r>
          </a:p>
        </p:txBody>
      </p:sp>
      <p:sp>
        <p:nvSpPr>
          <p:cNvPr id="21" name="צורה חופשית: צורה 20">
            <a:extLst>
              <a:ext uri="{FF2B5EF4-FFF2-40B4-BE49-F238E27FC236}">
                <a16:creationId xmlns:a16="http://schemas.microsoft.com/office/drawing/2014/main" id="{5CC6AA73-8A7C-4710-9ABF-C7D92CF8DB10}"/>
              </a:ext>
            </a:extLst>
          </p:cNvPr>
          <p:cNvSpPr/>
          <p:nvPr/>
        </p:nvSpPr>
        <p:spPr>
          <a:xfrm>
            <a:off x="1296494" y="1530121"/>
            <a:ext cx="1779372" cy="2045255"/>
          </a:xfrm>
          <a:custGeom>
            <a:avLst/>
            <a:gdLst>
              <a:gd name="connsiteX0" fmla="*/ 0 w 2045254"/>
              <a:gd name="connsiteY0" fmla="*/ 889686 h 1779371"/>
              <a:gd name="connsiteX1" fmla="*/ 444843 w 2045254"/>
              <a:gd name="connsiteY1" fmla="*/ 0 h 1779371"/>
              <a:gd name="connsiteX2" fmla="*/ 1600411 w 2045254"/>
              <a:gd name="connsiteY2" fmla="*/ 0 h 1779371"/>
              <a:gd name="connsiteX3" fmla="*/ 2045254 w 2045254"/>
              <a:gd name="connsiteY3" fmla="*/ 889686 h 1779371"/>
              <a:gd name="connsiteX4" fmla="*/ 1600411 w 2045254"/>
              <a:gd name="connsiteY4" fmla="*/ 1779371 h 1779371"/>
              <a:gd name="connsiteX5" fmla="*/ 444843 w 2045254"/>
              <a:gd name="connsiteY5" fmla="*/ 1779371 h 1779371"/>
              <a:gd name="connsiteX6" fmla="*/ 0 w 2045254"/>
              <a:gd name="connsiteY6" fmla="*/ 889686 h 177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5254" h="1779371">
                <a:moveTo>
                  <a:pt x="1022626" y="0"/>
                </a:moveTo>
                <a:lnTo>
                  <a:pt x="2045253" y="387014"/>
                </a:lnTo>
                <a:lnTo>
                  <a:pt x="2045253" y="1392357"/>
                </a:lnTo>
                <a:lnTo>
                  <a:pt x="1022626" y="1779371"/>
                </a:lnTo>
                <a:lnTo>
                  <a:pt x="1" y="1392357"/>
                </a:lnTo>
                <a:lnTo>
                  <a:pt x="1" y="387014"/>
                </a:lnTo>
                <a:lnTo>
                  <a:pt x="1022626"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387775" tIns="429210" rIns="387776" bIns="429209" numCol="1" spcCol="1270" anchor="ctr" anchorCtr="0">
            <a:noAutofit/>
          </a:bodyPr>
          <a:lstStyle/>
          <a:p>
            <a:pPr marL="0" lvl="0" indent="0" algn="ctr" defTabSz="1289050" rtl="1">
              <a:lnSpc>
                <a:spcPct val="90000"/>
              </a:lnSpc>
              <a:spcBef>
                <a:spcPct val="0"/>
              </a:spcBef>
              <a:spcAft>
                <a:spcPct val="35000"/>
              </a:spcAft>
              <a:buNone/>
            </a:pPr>
            <a:r>
              <a:rPr lang="he-IL" sz="2900" b="0" kern="1200" cap="none" spc="0" dirty="0">
                <a:ln w="0"/>
                <a:effectLst>
                  <a:outerShdw blurRad="38100" dist="25400" dir="5400000" algn="ctr" rotWithShape="0">
                    <a:srgbClr val="6E747A">
                      <a:alpha val="43000"/>
                    </a:srgbClr>
                  </a:outerShdw>
                </a:effectLst>
              </a:rPr>
              <a:t>כמות החומר</a:t>
            </a:r>
          </a:p>
        </p:txBody>
      </p:sp>
      <p:sp>
        <p:nvSpPr>
          <p:cNvPr id="22" name="צורה חופשית: צורה 21">
            <a:extLst>
              <a:ext uri="{FF2B5EF4-FFF2-40B4-BE49-F238E27FC236}">
                <a16:creationId xmlns:a16="http://schemas.microsoft.com/office/drawing/2014/main" id="{BACFC9F5-C550-4E2A-BF62-354F9EE61784}"/>
              </a:ext>
            </a:extLst>
          </p:cNvPr>
          <p:cNvSpPr/>
          <p:nvPr/>
        </p:nvSpPr>
        <p:spPr>
          <a:xfrm>
            <a:off x="7642763" y="1472486"/>
            <a:ext cx="1779372" cy="2045255"/>
          </a:xfrm>
          <a:custGeom>
            <a:avLst/>
            <a:gdLst>
              <a:gd name="connsiteX0" fmla="*/ 0 w 2045254"/>
              <a:gd name="connsiteY0" fmla="*/ 889686 h 1779371"/>
              <a:gd name="connsiteX1" fmla="*/ 444843 w 2045254"/>
              <a:gd name="connsiteY1" fmla="*/ 0 h 1779371"/>
              <a:gd name="connsiteX2" fmla="*/ 1600411 w 2045254"/>
              <a:gd name="connsiteY2" fmla="*/ 0 h 1779371"/>
              <a:gd name="connsiteX3" fmla="*/ 2045254 w 2045254"/>
              <a:gd name="connsiteY3" fmla="*/ 889686 h 1779371"/>
              <a:gd name="connsiteX4" fmla="*/ 1600411 w 2045254"/>
              <a:gd name="connsiteY4" fmla="*/ 1779371 h 1779371"/>
              <a:gd name="connsiteX5" fmla="*/ 444843 w 2045254"/>
              <a:gd name="connsiteY5" fmla="*/ 1779371 h 1779371"/>
              <a:gd name="connsiteX6" fmla="*/ 0 w 2045254"/>
              <a:gd name="connsiteY6" fmla="*/ 889686 h 177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5254" h="1779371">
                <a:moveTo>
                  <a:pt x="1022626" y="0"/>
                </a:moveTo>
                <a:lnTo>
                  <a:pt x="2045253" y="387014"/>
                </a:lnTo>
                <a:lnTo>
                  <a:pt x="2045253" y="1392357"/>
                </a:lnTo>
                <a:lnTo>
                  <a:pt x="1022626" y="1779371"/>
                </a:lnTo>
                <a:lnTo>
                  <a:pt x="1" y="1392357"/>
                </a:lnTo>
                <a:lnTo>
                  <a:pt x="1" y="387014"/>
                </a:lnTo>
                <a:lnTo>
                  <a:pt x="1022626"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1972563"/>
              <a:satOff val="395"/>
              <a:lumOff val="-675"/>
              <a:alphaOff val="0"/>
            </a:schemeClr>
          </a:fillRef>
          <a:effectRef idx="1">
            <a:schemeClr val="accent2">
              <a:hueOff val="-1972563"/>
              <a:satOff val="395"/>
              <a:lumOff val="-675"/>
              <a:alphaOff val="0"/>
            </a:schemeClr>
          </a:effectRef>
          <a:fontRef idx="minor">
            <a:schemeClr val="dk1"/>
          </a:fontRef>
        </p:style>
        <p:txBody>
          <a:bodyPr spcFirstLastPara="0" vert="horz" wrap="square" lIns="277285" tIns="318720" rIns="277286" bIns="318719" numCol="1" spcCol="1270" anchor="ctr" anchorCtr="0">
            <a:noAutofit/>
          </a:bodyPr>
          <a:lstStyle/>
          <a:p>
            <a:pPr marL="0" lvl="0" indent="0" algn="ctr" defTabSz="1289050" rtl="1">
              <a:lnSpc>
                <a:spcPct val="90000"/>
              </a:lnSpc>
              <a:spcBef>
                <a:spcPct val="0"/>
              </a:spcBef>
              <a:spcAft>
                <a:spcPct val="35000"/>
              </a:spcAft>
              <a:buNone/>
            </a:pPr>
            <a:r>
              <a:rPr lang="he-IL" sz="2900" b="0" kern="1200" cap="none" spc="0" dirty="0">
                <a:ln w="0"/>
                <a:effectLst>
                  <a:outerShdw blurRad="38100" dist="25400" dir="5400000" algn="ctr" rotWithShape="0">
                    <a:srgbClr val="6E747A">
                      <a:alpha val="43000"/>
                    </a:srgbClr>
                  </a:outerShdw>
                </a:effectLst>
              </a:rPr>
              <a:t>המקום שהחומר תופס</a:t>
            </a:r>
          </a:p>
        </p:txBody>
      </p:sp>
      <p:sp>
        <p:nvSpPr>
          <p:cNvPr id="23" name="צורה חופשית: צורה 22">
            <a:extLst>
              <a:ext uri="{FF2B5EF4-FFF2-40B4-BE49-F238E27FC236}">
                <a16:creationId xmlns:a16="http://schemas.microsoft.com/office/drawing/2014/main" id="{1665B66C-59FD-4967-BDF0-7A6358E9663F}"/>
              </a:ext>
            </a:extLst>
          </p:cNvPr>
          <p:cNvSpPr/>
          <p:nvPr/>
        </p:nvSpPr>
        <p:spPr>
          <a:xfrm>
            <a:off x="3099448" y="1530121"/>
            <a:ext cx="1779372" cy="2045255"/>
          </a:xfrm>
          <a:custGeom>
            <a:avLst/>
            <a:gdLst>
              <a:gd name="connsiteX0" fmla="*/ 0 w 2045254"/>
              <a:gd name="connsiteY0" fmla="*/ 889686 h 1779371"/>
              <a:gd name="connsiteX1" fmla="*/ 444843 w 2045254"/>
              <a:gd name="connsiteY1" fmla="*/ 0 h 1779371"/>
              <a:gd name="connsiteX2" fmla="*/ 1600411 w 2045254"/>
              <a:gd name="connsiteY2" fmla="*/ 0 h 1779371"/>
              <a:gd name="connsiteX3" fmla="*/ 2045254 w 2045254"/>
              <a:gd name="connsiteY3" fmla="*/ 889686 h 1779371"/>
              <a:gd name="connsiteX4" fmla="*/ 1600411 w 2045254"/>
              <a:gd name="connsiteY4" fmla="*/ 1779371 h 1779371"/>
              <a:gd name="connsiteX5" fmla="*/ 444843 w 2045254"/>
              <a:gd name="connsiteY5" fmla="*/ 1779371 h 1779371"/>
              <a:gd name="connsiteX6" fmla="*/ 0 w 2045254"/>
              <a:gd name="connsiteY6" fmla="*/ 889686 h 177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5254" h="1779371">
                <a:moveTo>
                  <a:pt x="1022626" y="0"/>
                </a:moveTo>
                <a:lnTo>
                  <a:pt x="2045253" y="387014"/>
                </a:lnTo>
                <a:lnTo>
                  <a:pt x="2045253" y="1392357"/>
                </a:lnTo>
                <a:lnTo>
                  <a:pt x="1022626" y="1779371"/>
                </a:lnTo>
                <a:lnTo>
                  <a:pt x="1" y="1392357"/>
                </a:lnTo>
                <a:lnTo>
                  <a:pt x="1" y="387014"/>
                </a:lnTo>
                <a:lnTo>
                  <a:pt x="1022626"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3945127"/>
              <a:satOff val="790"/>
              <a:lumOff val="-1351"/>
              <a:alphaOff val="0"/>
            </a:schemeClr>
          </a:fillRef>
          <a:effectRef idx="1">
            <a:schemeClr val="accent2">
              <a:hueOff val="-3945127"/>
              <a:satOff val="790"/>
              <a:lumOff val="-1351"/>
              <a:alphaOff val="0"/>
            </a:schemeClr>
          </a:effectRef>
          <a:fontRef idx="minor">
            <a:schemeClr val="dk1"/>
          </a:fontRef>
        </p:style>
        <p:txBody>
          <a:bodyPr spcFirstLastPara="0" vert="horz" wrap="square" lIns="387775" tIns="429210" rIns="387776" bIns="429209" numCol="1" spcCol="1270" anchor="ctr" anchorCtr="0">
            <a:noAutofit/>
          </a:bodyPr>
          <a:lstStyle/>
          <a:p>
            <a:pPr marL="0" lvl="0" indent="0" algn="ctr" defTabSz="1289050" rtl="1">
              <a:lnSpc>
                <a:spcPct val="90000"/>
              </a:lnSpc>
              <a:spcBef>
                <a:spcPct val="0"/>
              </a:spcBef>
              <a:spcAft>
                <a:spcPct val="35000"/>
              </a:spcAft>
              <a:buNone/>
            </a:pPr>
            <a:r>
              <a:rPr lang="he-IL" sz="4000" b="1" kern="1200" cap="none" spc="0" dirty="0">
                <a:ln w="0"/>
                <a:effectLst>
                  <a:outerShdw blurRad="38100" dist="25400" dir="5400000" algn="ctr" rotWithShape="0">
                    <a:srgbClr val="6E747A">
                      <a:alpha val="43000"/>
                    </a:srgbClr>
                  </a:outerShdw>
                </a:effectLst>
              </a:rPr>
              <a:t>מסה</a:t>
            </a:r>
          </a:p>
        </p:txBody>
      </p:sp>
      <p:sp>
        <p:nvSpPr>
          <p:cNvPr id="24" name="צורה חופשית: צורה 23">
            <a:extLst>
              <a:ext uri="{FF2B5EF4-FFF2-40B4-BE49-F238E27FC236}">
                <a16:creationId xmlns:a16="http://schemas.microsoft.com/office/drawing/2014/main" id="{41DD8410-3945-4EE6-B956-EB2A612B5CD5}"/>
              </a:ext>
            </a:extLst>
          </p:cNvPr>
          <p:cNvSpPr/>
          <p:nvPr/>
        </p:nvSpPr>
        <p:spPr>
          <a:xfrm>
            <a:off x="9429525" y="1472487"/>
            <a:ext cx="1779372" cy="2045255"/>
          </a:xfrm>
          <a:custGeom>
            <a:avLst/>
            <a:gdLst>
              <a:gd name="connsiteX0" fmla="*/ 0 w 2045254"/>
              <a:gd name="connsiteY0" fmla="*/ 889686 h 1779371"/>
              <a:gd name="connsiteX1" fmla="*/ 444843 w 2045254"/>
              <a:gd name="connsiteY1" fmla="*/ 0 h 1779371"/>
              <a:gd name="connsiteX2" fmla="*/ 1600411 w 2045254"/>
              <a:gd name="connsiteY2" fmla="*/ 0 h 1779371"/>
              <a:gd name="connsiteX3" fmla="*/ 2045254 w 2045254"/>
              <a:gd name="connsiteY3" fmla="*/ 889686 h 1779371"/>
              <a:gd name="connsiteX4" fmla="*/ 1600411 w 2045254"/>
              <a:gd name="connsiteY4" fmla="*/ 1779371 h 1779371"/>
              <a:gd name="connsiteX5" fmla="*/ 444843 w 2045254"/>
              <a:gd name="connsiteY5" fmla="*/ 1779371 h 1779371"/>
              <a:gd name="connsiteX6" fmla="*/ 0 w 2045254"/>
              <a:gd name="connsiteY6" fmla="*/ 889686 h 177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5254" h="1779371">
                <a:moveTo>
                  <a:pt x="1022626" y="0"/>
                </a:moveTo>
                <a:lnTo>
                  <a:pt x="2045253" y="387014"/>
                </a:lnTo>
                <a:lnTo>
                  <a:pt x="2045253" y="1392357"/>
                </a:lnTo>
                <a:lnTo>
                  <a:pt x="1022626" y="1779371"/>
                </a:lnTo>
                <a:lnTo>
                  <a:pt x="1" y="1392357"/>
                </a:lnTo>
                <a:lnTo>
                  <a:pt x="1" y="387014"/>
                </a:lnTo>
                <a:lnTo>
                  <a:pt x="1022626"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5917690"/>
              <a:satOff val="1185"/>
              <a:lumOff val="-2026"/>
              <a:alphaOff val="0"/>
            </a:schemeClr>
          </a:fillRef>
          <a:effectRef idx="1">
            <a:schemeClr val="accent2">
              <a:hueOff val="-5917690"/>
              <a:satOff val="1185"/>
              <a:lumOff val="-2026"/>
              <a:alphaOff val="0"/>
            </a:schemeClr>
          </a:effectRef>
          <a:fontRef idx="minor">
            <a:schemeClr val="dk1"/>
          </a:fontRef>
        </p:style>
        <p:txBody>
          <a:bodyPr spcFirstLastPara="0" vert="horz" wrap="square" lIns="277285" tIns="318720" rIns="277286" bIns="318719" numCol="1" spcCol="1270" anchor="ctr" anchorCtr="0">
            <a:noAutofit/>
          </a:bodyPr>
          <a:lstStyle/>
          <a:p>
            <a:pPr marL="0" lvl="0" indent="0" algn="ctr" defTabSz="1600200" rtl="1">
              <a:lnSpc>
                <a:spcPct val="90000"/>
              </a:lnSpc>
              <a:spcBef>
                <a:spcPct val="0"/>
              </a:spcBef>
              <a:spcAft>
                <a:spcPct val="35000"/>
              </a:spcAft>
              <a:buNone/>
            </a:pPr>
            <a:r>
              <a:rPr lang="he-IL" sz="4800" b="0" kern="1200" cap="none" spc="0" dirty="0">
                <a:ln w="0"/>
                <a:effectLst>
                  <a:outerShdw blurRad="38100" dist="25400" dir="5400000" algn="ctr" rotWithShape="0">
                    <a:srgbClr val="6E747A">
                      <a:alpha val="43000"/>
                    </a:srgbClr>
                  </a:outerShdw>
                </a:effectLst>
              </a:rPr>
              <a:t>נפח</a:t>
            </a:r>
          </a:p>
        </p:txBody>
      </p:sp>
      <p:sp>
        <p:nvSpPr>
          <p:cNvPr id="25" name="צורה חופשית: צורה 24">
            <a:extLst>
              <a:ext uri="{FF2B5EF4-FFF2-40B4-BE49-F238E27FC236}">
                <a16:creationId xmlns:a16="http://schemas.microsoft.com/office/drawing/2014/main" id="{5FC07287-956F-48D3-A678-AB3BF3C38368}"/>
              </a:ext>
            </a:extLst>
          </p:cNvPr>
          <p:cNvSpPr/>
          <p:nvPr/>
        </p:nvSpPr>
        <p:spPr>
          <a:xfrm>
            <a:off x="10272840" y="3019947"/>
            <a:ext cx="1779372" cy="2045255"/>
          </a:xfrm>
          <a:custGeom>
            <a:avLst/>
            <a:gdLst>
              <a:gd name="connsiteX0" fmla="*/ 0 w 2045254"/>
              <a:gd name="connsiteY0" fmla="*/ 889686 h 1779371"/>
              <a:gd name="connsiteX1" fmla="*/ 444843 w 2045254"/>
              <a:gd name="connsiteY1" fmla="*/ 0 h 1779371"/>
              <a:gd name="connsiteX2" fmla="*/ 1600411 w 2045254"/>
              <a:gd name="connsiteY2" fmla="*/ 0 h 1779371"/>
              <a:gd name="connsiteX3" fmla="*/ 2045254 w 2045254"/>
              <a:gd name="connsiteY3" fmla="*/ 889686 h 1779371"/>
              <a:gd name="connsiteX4" fmla="*/ 1600411 w 2045254"/>
              <a:gd name="connsiteY4" fmla="*/ 1779371 h 1779371"/>
              <a:gd name="connsiteX5" fmla="*/ 444843 w 2045254"/>
              <a:gd name="connsiteY5" fmla="*/ 1779371 h 1779371"/>
              <a:gd name="connsiteX6" fmla="*/ 0 w 2045254"/>
              <a:gd name="connsiteY6" fmla="*/ 889686 h 177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5254" h="1779371">
                <a:moveTo>
                  <a:pt x="1022626" y="0"/>
                </a:moveTo>
                <a:lnTo>
                  <a:pt x="2045253" y="387014"/>
                </a:lnTo>
                <a:lnTo>
                  <a:pt x="2045253" y="1392357"/>
                </a:lnTo>
                <a:lnTo>
                  <a:pt x="1022626" y="1779371"/>
                </a:lnTo>
                <a:lnTo>
                  <a:pt x="1" y="1392357"/>
                </a:lnTo>
                <a:lnTo>
                  <a:pt x="1" y="387014"/>
                </a:lnTo>
                <a:lnTo>
                  <a:pt x="1022626"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7890254"/>
              <a:satOff val="1580"/>
              <a:lumOff val="-2702"/>
              <a:alphaOff val="0"/>
            </a:schemeClr>
          </a:fillRef>
          <a:effectRef idx="1">
            <a:schemeClr val="accent2">
              <a:hueOff val="-7890254"/>
              <a:satOff val="1580"/>
              <a:lumOff val="-2702"/>
              <a:alphaOff val="0"/>
            </a:schemeClr>
          </a:effectRef>
          <a:fontRef idx="minor">
            <a:schemeClr val="dk1"/>
          </a:fontRef>
        </p:style>
        <p:txBody>
          <a:bodyPr spcFirstLastPara="0" vert="horz" wrap="square" lIns="387775" tIns="429210" rIns="387776" bIns="429209" numCol="1" spcCol="1270" anchor="ctr" anchorCtr="0">
            <a:noAutofit/>
          </a:bodyPr>
          <a:lstStyle/>
          <a:p>
            <a:pPr marL="0" lvl="0" indent="0" algn="ctr" defTabSz="1289050" rtl="1">
              <a:lnSpc>
                <a:spcPct val="90000"/>
              </a:lnSpc>
              <a:spcBef>
                <a:spcPct val="0"/>
              </a:spcBef>
              <a:spcAft>
                <a:spcPct val="35000"/>
              </a:spcAft>
              <a:buNone/>
            </a:pPr>
            <a:r>
              <a:rPr lang="he-IL" sz="2900" b="0" kern="1200" cap="none" spc="0">
                <a:ln w="0"/>
                <a:effectLst>
                  <a:outerShdw blurRad="38100" dist="25400" dir="5400000" algn="ctr" rotWithShape="0">
                    <a:srgbClr val="6E747A">
                      <a:alpha val="43000"/>
                    </a:srgbClr>
                  </a:outerShdw>
                </a:effectLst>
              </a:rPr>
              <a:t>סמ"ק</a:t>
            </a:r>
            <a:endParaRPr lang="he-IL" sz="2900" b="0" kern="1200" cap="none" spc="0" dirty="0">
              <a:ln w="0"/>
              <a:effectLst>
                <a:outerShdw blurRad="38100" dist="25400" dir="5400000" algn="ctr" rotWithShape="0">
                  <a:srgbClr val="6E747A">
                    <a:alpha val="43000"/>
                  </a:srgbClr>
                </a:outerShdw>
              </a:effectLst>
            </a:endParaRPr>
          </a:p>
        </p:txBody>
      </p:sp>
      <p:sp>
        <p:nvSpPr>
          <p:cNvPr id="26" name="צורה חופשית: צורה 25">
            <a:extLst>
              <a:ext uri="{FF2B5EF4-FFF2-40B4-BE49-F238E27FC236}">
                <a16:creationId xmlns:a16="http://schemas.microsoft.com/office/drawing/2014/main" id="{63DCDEF4-5C7D-4362-98C1-6B1A03966532}"/>
              </a:ext>
            </a:extLst>
          </p:cNvPr>
          <p:cNvSpPr/>
          <p:nvPr/>
        </p:nvSpPr>
        <p:spPr>
          <a:xfrm>
            <a:off x="362864" y="3161350"/>
            <a:ext cx="1779372" cy="2045255"/>
          </a:xfrm>
          <a:custGeom>
            <a:avLst/>
            <a:gdLst>
              <a:gd name="connsiteX0" fmla="*/ 0 w 2045254"/>
              <a:gd name="connsiteY0" fmla="*/ 889686 h 1779371"/>
              <a:gd name="connsiteX1" fmla="*/ 444843 w 2045254"/>
              <a:gd name="connsiteY1" fmla="*/ 0 h 1779371"/>
              <a:gd name="connsiteX2" fmla="*/ 1600411 w 2045254"/>
              <a:gd name="connsiteY2" fmla="*/ 0 h 1779371"/>
              <a:gd name="connsiteX3" fmla="*/ 2045254 w 2045254"/>
              <a:gd name="connsiteY3" fmla="*/ 889686 h 1779371"/>
              <a:gd name="connsiteX4" fmla="*/ 1600411 w 2045254"/>
              <a:gd name="connsiteY4" fmla="*/ 1779371 h 1779371"/>
              <a:gd name="connsiteX5" fmla="*/ 444843 w 2045254"/>
              <a:gd name="connsiteY5" fmla="*/ 1779371 h 1779371"/>
              <a:gd name="connsiteX6" fmla="*/ 0 w 2045254"/>
              <a:gd name="connsiteY6" fmla="*/ 889686 h 177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5254" h="1779371">
                <a:moveTo>
                  <a:pt x="1022626" y="0"/>
                </a:moveTo>
                <a:lnTo>
                  <a:pt x="2045253" y="387014"/>
                </a:lnTo>
                <a:lnTo>
                  <a:pt x="2045253" y="1392357"/>
                </a:lnTo>
                <a:lnTo>
                  <a:pt x="1022626" y="1779371"/>
                </a:lnTo>
                <a:lnTo>
                  <a:pt x="1" y="1392357"/>
                </a:lnTo>
                <a:lnTo>
                  <a:pt x="1" y="387014"/>
                </a:lnTo>
                <a:lnTo>
                  <a:pt x="1022626"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9862817"/>
              <a:satOff val="1975"/>
              <a:lumOff val="-3377"/>
              <a:alphaOff val="0"/>
            </a:schemeClr>
          </a:fillRef>
          <a:effectRef idx="1">
            <a:schemeClr val="accent2">
              <a:hueOff val="-9862817"/>
              <a:satOff val="1975"/>
              <a:lumOff val="-3377"/>
              <a:alphaOff val="0"/>
            </a:schemeClr>
          </a:effectRef>
          <a:fontRef idx="minor">
            <a:schemeClr val="dk1"/>
          </a:fontRef>
        </p:style>
        <p:txBody>
          <a:bodyPr spcFirstLastPara="0" vert="horz" wrap="square" lIns="277285" tIns="318720" rIns="277286" bIns="318719" numCol="1" spcCol="1270" anchor="ctr" anchorCtr="0">
            <a:noAutofit/>
          </a:bodyPr>
          <a:lstStyle/>
          <a:p>
            <a:pPr marL="0" lvl="0" indent="0" algn="ctr" defTabSz="1600200" rtl="1">
              <a:lnSpc>
                <a:spcPct val="90000"/>
              </a:lnSpc>
              <a:spcBef>
                <a:spcPct val="0"/>
              </a:spcBef>
              <a:spcAft>
                <a:spcPct val="35000"/>
              </a:spcAft>
              <a:buNone/>
            </a:pPr>
            <a:r>
              <a:rPr lang="he-IL" sz="3600" b="0" kern="1200" cap="none" spc="0">
                <a:ln w="0"/>
                <a:effectLst>
                  <a:outerShdw blurRad="38100" dist="25400" dir="5400000" algn="ctr" rotWithShape="0">
                    <a:srgbClr val="6E747A">
                      <a:alpha val="43000"/>
                    </a:srgbClr>
                  </a:outerShdw>
                </a:effectLst>
              </a:rPr>
              <a:t>גרם</a:t>
            </a:r>
            <a:endParaRPr lang="he-IL" sz="3600" b="0" kern="1200" cap="none" spc="0" dirty="0">
              <a:ln w="0"/>
              <a:effectLst>
                <a:outerShdw blurRad="38100" dist="25400" dir="5400000" algn="ctr" rotWithShape="0">
                  <a:srgbClr val="6E747A">
                    <a:alpha val="43000"/>
                  </a:srgbClr>
                </a:outerShdw>
              </a:effectLst>
            </a:endParaRPr>
          </a:p>
        </p:txBody>
      </p:sp>
      <p:sp>
        <p:nvSpPr>
          <p:cNvPr id="27" name="צורה חופשית: צורה 26">
            <a:extLst>
              <a:ext uri="{FF2B5EF4-FFF2-40B4-BE49-F238E27FC236}">
                <a16:creationId xmlns:a16="http://schemas.microsoft.com/office/drawing/2014/main" id="{3EE35F03-2DCA-42D7-A4AA-37F48DF5FA33}"/>
              </a:ext>
            </a:extLst>
          </p:cNvPr>
          <p:cNvSpPr/>
          <p:nvPr/>
        </p:nvSpPr>
        <p:spPr>
          <a:xfrm>
            <a:off x="8518065" y="3085002"/>
            <a:ext cx="1779372" cy="2045255"/>
          </a:xfrm>
          <a:custGeom>
            <a:avLst/>
            <a:gdLst>
              <a:gd name="connsiteX0" fmla="*/ 0 w 2045254"/>
              <a:gd name="connsiteY0" fmla="*/ 889686 h 1779371"/>
              <a:gd name="connsiteX1" fmla="*/ 444843 w 2045254"/>
              <a:gd name="connsiteY1" fmla="*/ 0 h 1779371"/>
              <a:gd name="connsiteX2" fmla="*/ 1600411 w 2045254"/>
              <a:gd name="connsiteY2" fmla="*/ 0 h 1779371"/>
              <a:gd name="connsiteX3" fmla="*/ 2045254 w 2045254"/>
              <a:gd name="connsiteY3" fmla="*/ 889686 h 1779371"/>
              <a:gd name="connsiteX4" fmla="*/ 1600411 w 2045254"/>
              <a:gd name="connsiteY4" fmla="*/ 1779371 h 1779371"/>
              <a:gd name="connsiteX5" fmla="*/ 444843 w 2045254"/>
              <a:gd name="connsiteY5" fmla="*/ 1779371 h 1779371"/>
              <a:gd name="connsiteX6" fmla="*/ 0 w 2045254"/>
              <a:gd name="connsiteY6" fmla="*/ 889686 h 177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5254" h="1779371">
                <a:moveTo>
                  <a:pt x="1022626" y="0"/>
                </a:moveTo>
                <a:lnTo>
                  <a:pt x="2045253" y="387014"/>
                </a:lnTo>
                <a:lnTo>
                  <a:pt x="2045253" y="1392357"/>
                </a:lnTo>
                <a:lnTo>
                  <a:pt x="1022626" y="1779371"/>
                </a:lnTo>
                <a:lnTo>
                  <a:pt x="1" y="1392357"/>
                </a:lnTo>
                <a:lnTo>
                  <a:pt x="1" y="387014"/>
                </a:lnTo>
                <a:lnTo>
                  <a:pt x="1022626"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11835380"/>
              <a:satOff val="2370"/>
              <a:lumOff val="-4053"/>
              <a:alphaOff val="0"/>
            </a:schemeClr>
          </a:fillRef>
          <a:effectRef idx="1">
            <a:schemeClr val="accent2">
              <a:hueOff val="-11835380"/>
              <a:satOff val="2370"/>
              <a:lumOff val="-4053"/>
              <a:alphaOff val="0"/>
            </a:schemeClr>
          </a:effectRef>
          <a:fontRef idx="minor">
            <a:schemeClr val="dk1"/>
          </a:fontRef>
        </p:style>
        <p:txBody>
          <a:bodyPr spcFirstLastPara="0" vert="horz" wrap="square" lIns="387775" tIns="429210" rIns="387776" bIns="429209" numCol="1" spcCol="1270" anchor="ctr" anchorCtr="0">
            <a:noAutofit/>
          </a:bodyPr>
          <a:lstStyle/>
          <a:p>
            <a:pPr marL="0" lvl="0" indent="0" algn="ctr" defTabSz="1289050" rtl="1">
              <a:lnSpc>
                <a:spcPct val="90000"/>
              </a:lnSpc>
              <a:spcBef>
                <a:spcPct val="0"/>
              </a:spcBef>
              <a:spcAft>
                <a:spcPct val="35000"/>
              </a:spcAft>
              <a:buNone/>
            </a:pPr>
            <a:r>
              <a:rPr lang="he-IL" sz="2900" b="0" kern="1200" cap="none" spc="0" dirty="0">
                <a:ln w="0"/>
                <a:effectLst>
                  <a:outerShdw blurRad="38100" dist="25400" dir="5400000" algn="ctr" rotWithShape="0">
                    <a:srgbClr val="6E747A">
                      <a:alpha val="43000"/>
                    </a:srgbClr>
                  </a:outerShdw>
                </a:effectLst>
              </a:rPr>
              <a:t>משורה</a:t>
            </a:r>
          </a:p>
        </p:txBody>
      </p:sp>
      <p:sp>
        <p:nvSpPr>
          <p:cNvPr id="28" name="צורה חופשית: צורה 27">
            <a:extLst>
              <a:ext uri="{FF2B5EF4-FFF2-40B4-BE49-F238E27FC236}">
                <a16:creationId xmlns:a16="http://schemas.microsoft.com/office/drawing/2014/main" id="{21B41D52-839E-45C4-A2C5-BBF7B0816429}"/>
              </a:ext>
            </a:extLst>
          </p:cNvPr>
          <p:cNvSpPr/>
          <p:nvPr/>
        </p:nvSpPr>
        <p:spPr>
          <a:xfrm>
            <a:off x="2171796" y="3142639"/>
            <a:ext cx="1779372" cy="2045255"/>
          </a:xfrm>
          <a:custGeom>
            <a:avLst/>
            <a:gdLst>
              <a:gd name="connsiteX0" fmla="*/ 0 w 2045254"/>
              <a:gd name="connsiteY0" fmla="*/ 889686 h 1779371"/>
              <a:gd name="connsiteX1" fmla="*/ 444843 w 2045254"/>
              <a:gd name="connsiteY1" fmla="*/ 0 h 1779371"/>
              <a:gd name="connsiteX2" fmla="*/ 1600411 w 2045254"/>
              <a:gd name="connsiteY2" fmla="*/ 0 h 1779371"/>
              <a:gd name="connsiteX3" fmla="*/ 2045254 w 2045254"/>
              <a:gd name="connsiteY3" fmla="*/ 889686 h 1779371"/>
              <a:gd name="connsiteX4" fmla="*/ 1600411 w 2045254"/>
              <a:gd name="connsiteY4" fmla="*/ 1779371 h 1779371"/>
              <a:gd name="connsiteX5" fmla="*/ 444843 w 2045254"/>
              <a:gd name="connsiteY5" fmla="*/ 1779371 h 1779371"/>
              <a:gd name="connsiteX6" fmla="*/ 0 w 2045254"/>
              <a:gd name="connsiteY6" fmla="*/ 889686 h 177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5254" h="1779371">
                <a:moveTo>
                  <a:pt x="1022626" y="0"/>
                </a:moveTo>
                <a:lnTo>
                  <a:pt x="2045253" y="387014"/>
                </a:lnTo>
                <a:lnTo>
                  <a:pt x="2045253" y="1392357"/>
                </a:lnTo>
                <a:lnTo>
                  <a:pt x="1022626" y="1779371"/>
                </a:lnTo>
                <a:lnTo>
                  <a:pt x="1" y="1392357"/>
                </a:lnTo>
                <a:lnTo>
                  <a:pt x="1" y="387014"/>
                </a:lnTo>
                <a:lnTo>
                  <a:pt x="1022626"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13807943"/>
              <a:satOff val="2765"/>
              <a:lumOff val="-4728"/>
              <a:alphaOff val="0"/>
            </a:schemeClr>
          </a:fillRef>
          <a:effectRef idx="1">
            <a:schemeClr val="accent2">
              <a:hueOff val="-13807943"/>
              <a:satOff val="2765"/>
              <a:lumOff val="-4728"/>
              <a:alphaOff val="0"/>
            </a:schemeClr>
          </a:effectRef>
          <a:fontRef idx="minor">
            <a:schemeClr val="dk1"/>
          </a:fontRef>
        </p:style>
        <p:txBody>
          <a:bodyPr spcFirstLastPara="0" vert="horz" wrap="square" lIns="277285" tIns="318720" rIns="277286" bIns="318719" numCol="1" spcCol="1270" anchor="ctr" anchorCtr="0">
            <a:noAutofit/>
          </a:bodyPr>
          <a:lstStyle/>
          <a:p>
            <a:pPr marL="0" lvl="0" indent="0" algn="ctr" defTabSz="1422400" rtl="1">
              <a:lnSpc>
                <a:spcPct val="90000"/>
              </a:lnSpc>
              <a:spcBef>
                <a:spcPct val="0"/>
              </a:spcBef>
              <a:spcAft>
                <a:spcPct val="35000"/>
              </a:spcAft>
              <a:buNone/>
            </a:pPr>
            <a:r>
              <a:rPr lang="he-IL" sz="3200" b="0" kern="1200" cap="none" spc="0">
                <a:ln w="0"/>
                <a:effectLst>
                  <a:outerShdw blurRad="38100" dist="25400" dir="5400000" algn="ctr" rotWithShape="0">
                    <a:srgbClr val="6E747A">
                      <a:alpha val="43000"/>
                    </a:srgbClr>
                  </a:outerShdw>
                </a:effectLst>
              </a:rPr>
              <a:t>מאזניים</a:t>
            </a:r>
            <a:endParaRPr lang="he-IL" sz="3200" b="0" kern="1200" cap="none" spc="0" dirty="0">
              <a:ln w="0"/>
              <a:effectLst>
                <a:outerShdw blurRad="38100" dist="25400" dir="5400000" algn="ctr" rotWithShape="0">
                  <a:srgbClr val="6E747A">
                    <a:alpha val="43000"/>
                  </a:srgbClr>
                </a:outerShdw>
              </a:effectLst>
            </a:endParaRPr>
          </a:p>
        </p:txBody>
      </p:sp>
      <p:sp>
        <p:nvSpPr>
          <p:cNvPr id="29" name="צורה חופשית: צורה 28">
            <a:extLst>
              <a:ext uri="{FF2B5EF4-FFF2-40B4-BE49-F238E27FC236}">
                <a16:creationId xmlns:a16="http://schemas.microsoft.com/office/drawing/2014/main" id="{B07574A8-DF87-45F9-A4E7-5EA1D68B5F2F}"/>
              </a:ext>
            </a:extLst>
          </p:cNvPr>
          <p:cNvSpPr/>
          <p:nvPr/>
        </p:nvSpPr>
        <p:spPr>
          <a:xfrm>
            <a:off x="6738693" y="3085004"/>
            <a:ext cx="1779372" cy="2045255"/>
          </a:xfrm>
          <a:custGeom>
            <a:avLst/>
            <a:gdLst>
              <a:gd name="connsiteX0" fmla="*/ 0 w 2045254"/>
              <a:gd name="connsiteY0" fmla="*/ 889686 h 1779371"/>
              <a:gd name="connsiteX1" fmla="*/ 444843 w 2045254"/>
              <a:gd name="connsiteY1" fmla="*/ 0 h 1779371"/>
              <a:gd name="connsiteX2" fmla="*/ 1600411 w 2045254"/>
              <a:gd name="connsiteY2" fmla="*/ 0 h 1779371"/>
              <a:gd name="connsiteX3" fmla="*/ 2045254 w 2045254"/>
              <a:gd name="connsiteY3" fmla="*/ 889686 h 1779371"/>
              <a:gd name="connsiteX4" fmla="*/ 1600411 w 2045254"/>
              <a:gd name="connsiteY4" fmla="*/ 1779371 h 1779371"/>
              <a:gd name="connsiteX5" fmla="*/ 444843 w 2045254"/>
              <a:gd name="connsiteY5" fmla="*/ 1779371 h 1779371"/>
              <a:gd name="connsiteX6" fmla="*/ 0 w 2045254"/>
              <a:gd name="connsiteY6" fmla="*/ 889686 h 177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5254" h="1779371">
                <a:moveTo>
                  <a:pt x="1022626" y="0"/>
                </a:moveTo>
                <a:lnTo>
                  <a:pt x="2045253" y="387014"/>
                </a:lnTo>
                <a:lnTo>
                  <a:pt x="2045253" y="1392357"/>
                </a:lnTo>
                <a:lnTo>
                  <a:pt x="1022626" y="1779371"/>
                </a:lnTo>
                <a:lnTo>
                  <a:pt x="1" y="1392357"/>
                </a:lnTo>
                <a:lnTo>
                  <a:pt x="1" y="387014"/>
                </a:lnTo>
                <a:lnTo>
                  <a:pt x="1022626"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17753069"/>
              <a:satOff val="3555"/>
              <a:lumOff val="-6079"/>
              <a:alphaOff val="0"/>
            </a:schemeClr>
          </a:fillRef>
          <a:effectRef idx="1">
            <a:schemeClr val="accent2">
              <a:hueOff val="-17753069"/>
              <a:satOff val="3555"/>
              <a:lumOff val="-6079"/>
              <a:alphaOff val="0"/>
            </a:schemeClr>
          </a:effectRef>
          <a:fontRef idx="minor">
            <a:schemeClr val="dk1"/>
          </a:fontRef>
        </p:style>
        <p:txBody>
          <a:bodyPr spcFirstLastPara="0" vert="horz" wrap="square" lIns="277285" tIns="318720" rIns="277286" bIns="318719" numCol="1" spcCol="1270" anchor="ctr" anchorCtr="0">
            <a:noAutofit/>
          </a:bodyPr>
          <a:lstStyle/>
          <a:p>
            <a:pPr marL="0" lvl="0" indent="0" algn="ctr" defTabSz="1600200" rtl="1">
              <a:lnSpc>
                <a:spcPct val="90000"/>
              </a:lnSpc>
              <a:spcBef>
                <a:spcPct val="0"/>
              </a:spcBef>
              <a:spcAft>
                <a:spcPct val="35000"/>
              </a:spcAft>
              <a:buNone/>
            </a:pPr>
            <a:r>
              <a:rPr lang="he-IL" sz="3600" kern="1200" dirty="0"/>
              <a:t>סרגל</a:t>
            </a:r>
          </a:p>
        </p:txBody>
      </p:sp>
    </p:spTree>
    <p:extLst>
      <p:ext uri="{BB962C8B-B14F-4D97-AF65-F5344CB8AC3E}">
        <p14:creationId xmlns:p14="http://schemas.microsoft.com/office/powerpoint/2010/main" val="24324276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4A68C61A-D43E-4823-9443-521954BDD1F4}"/>
              </a:ext>
            </a:extLst>
          </p:cNvPr>
          <p:cNvSpPr>
            <a:spLocks noGrp="1"/>
          </p:cNvSpPr>
          <p:nvPr>
            <p:ph type="body" sz="quarter" idx="11"/>
          </p:nvPr>
        </p:nvSpPr>
        <p:spPr/>
        <p:txBody>
          <a:bodyPr>
            <a:normAutofit lnSpcReduction="10000"/>
          </a:bodyPr>
          <a:lstStyle/>
          <a:p>
            <a:r>
              <a:rPr lang="he-IL" dirty="0"/>
              <a:t>משימת ביתית</a:t>
            </a:r>
          </a:p>
        </p:txBody>
      </p:sp>
      <p:sp>
        <p:nvSpPr>
          <p:cNvPr id="3" name="מציין מיקום טקסט 2">
            <a:extLst>
              <a:ext uri="{FF2B5EF4-FFF2-40B4-BE49-F238E27FC236}">
                <a16:creationId xmlns:a16="http://schemas.microsoft.com/office/drawing/2014/main" id="{EC2C289B-2605-482B-AA52-8519286CD268}"/>
              </a:ext>
            </a:extLst>
          </p:cNvPr>
          <p:cNvSpPr>
            <a:spLocks noGrp="1"/>
          </p:cNvSpPr>
          <p:nvPr>
            <p:ph type="body" sz="quarter" idx="12"/>
          </p:nvPr>
        </p:nvSpPr>
        <p:spPr>
          <a:xfrm>
            <a:off x="1860550" y="1364112"/>
            <a:ext cx="10331450" cy="5239486"/>
          </a:xfrm>
        </p:spPr>
        <p:txBody>
          <a:bodyPr>
            <a:normAutofit/>
          </a:bodyPr>
          <a:lstStyle/>
          <a:p>
            <a:r>
              <a:rPr lang="he-IL" dirty="0"/>
              <a:t>חפשו מוצרים שונים שיש בבית</a:t>
            </a:r>
          </a:p>
          <a:p>
            <a:r>
              <a:rPr lang="he-IL" dirty="0"/>
              <a:t>ערכו במחברת רשימה של המוצרים בטבלה</a:t>
            </a:r>
          </a:p>
        </p:txBody>
      </p:sp>
      <p:graphicFrame>
        <p:nvGraphicFramePr>
          <p:cNvPr id="5" name="טבלה 4"/>
          <p:cNvGraphicFramePr>
            <a:graphicFrameLocks noGrp="1"/>
          </p:cNvGraphicFramePr>
          <p:nvPr>
            <p:extLst>
              <p:ext uri="{D42A27DB-BD31-4B8C-83A1-F6EECF244321}">
                <p14:modId xmlns:p14="http://schemas.microsoft.com/office/powerpoint/2010/main" val="542782143"/>
              </p:ext>
            </p:extLst>
          </p:nvPr>
        </p:nvGraphicFramePr>
        <p:xfrm>
          <a:off x="1429788" y="2812071"/>
          <a:ext cx="9707418" cy="3156096"/>
        </p:xfrm>
        <a:graphic>
          <a:graphicData uri="http://schemas.openxmlformats.org/drawingml/2006/table">
            <a:tbl>
              <a:tblPr rtl="1" firstRow="1" bandRow="1">
                <a:tableStyleId>{5C22544A-7EE6-4342-B048-85BDC9FD1C3A}</a:tableStyleId>
              </a:tblPr>
              <a:tblGrid>
                <a:gridCol w="3235806">
                  <a:extLst>
                    <a:ext uri="{9D8B030D-6E8A-4147-A177-3AD203B41FA5}">
                      <a16:colId xmlns:a16="http://schemas.microsoft.com/office/drawing/2014/main" val="20000"/>
                    </a:ext>
                  </a:extLst>
                </a:gridCol>
                <a:gridCol w="3235806">
                  <a:extLst>
                    <a:ext uri="{9D8B030D-6E8A-4147-A177-3AD203B41FA5}">
                      <a16:colId xmlns:a16="http://schemas.microsoft.com/office/drawing/2014/main" val="20001"/>
                    </a:ext>
                  </a:extLst>
                </a:gridCol>
                <a:gridCol w="3235806">
                  <a:extLst>
                    <a:ext uri="{9D8B030D-6E8A-4147-A177-3AD203B41FA5}">
                      <a16:colId xmlns:a16="http://schemas.microsoft.com/office/drawing/2014/main" val="20002"/>
                    </a:ext>
                  </a:extLst>
                </a:gridCol>
              </a:tblGrid>
              <a:tr h="839616">
                <a:tc>
                  <a:txBody>
                    <a:bodyPr/>
                    <a:lstStyle/>
                    <a:p>
                      <a:pPr algn="ctr" rtl="1"/>
                      <a:r>
                        <a:rPr lang="he-IL" sz="3200" dirty="0"/>
                        <a:t>שם המוצר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a:t>המדידה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a:t>נפח או מסה?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37649">
                <a:tc>
                  <a:txBody>
                    <a:bodyPr/>
                    <a:lstStyle/>
                    <a:p>
                      <a:pPr algn="ctr" rtl="1"/>
                      <a:r>
                        <a:rPr lang="he-IL" sz="3200" dirty="0"/>
                        <a:t>מרכך כביסה</a:t>
                      </a:r>
                    </a:p>
                  </a:txBody>
                  <a:tcPr>
                    <a:lnT w="12700" cap="flat" cmpd="sng" algn="ctr">
                      <a:solidFill>
                        <a:schemeClr val="tx1"/>
                      </a:solidFill>
                      <a:prstDash val="solid"/>
                      <a:round/>
                      <a:headEnd type="none" w="med" len="med"/>
                      <a:tailEnd type="none" w="med" len="med"/>
                    </a:lnT>
                  </a:tcPr>
                </a:tc>
                <a:tc>
                  <a:txBody>
                    <a:bodyPr/>
                    <a:lstStyle/>
                    <a:p>
                      <a:pPr rtl="1"/>
                      <a:endParaRPr lang="he-IL"/>
                    </a:p>
                  </a:txBody>
                  <a:tcPr>
                    <a:lnT w="12700" cap="flat" cmpd="sng" algn="ctr">
                      <a:solidFill>
                        <a:schemeClr val="tx1"/>
                      </a:solidFill>
                      <a:prstDash val="solid"/>
                      <a:round/>
                      <a:headEnd type="none" w="med" len="med"/>
                      <a:tailEnd type="none" w="med" len="med"/>
                    </a:lnT>
                  </a:tcPr>
                </a:tc>
                <a:tc>
                  <a:txBody>
                    <a:bodyPr/>
                    <a:lstStyle/>
                    <a:p>
                      <a:pPr rtl="1"/>
                      <a:endParaRPr lang="he-IL"/>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537649">
                <a:tc>
                  <a:txBody>
                    <a:bodyPr/>
                    <a:lstStyle/>
                    <a:p>
                      <a:pPr algn="ctr" rtl="1"/>
                      <a:r>
                        <a:rPr lang="he-IL" sz="3200" dirty="0"/>
                        <a:t>חבילת אורז</a:t>
                      </a:r>
                    </a:p>
                  </a:txBody>
                  <a:tcPr/>
                </a:tc>
                <a:tc>
                  <a:txBody>
                    <a:bodyPr/>
                    <a:lstStyle/>
                    <a:p>
                      <a:pPr rtl="1"/>
                      <a:endParaRPr lang="he-IL"/>
                    </a:p>
                  </a:txBody>
                  <a:tcPr/>
                </a:tc>
                <a:tc>
                  <a:txBody>
                    <a:bodyPr/>
                    <a:lstStyle/>
                    <a:p>
                      <a:pPr rtl="1"/>
                      <a:endParaRPr lang="he-IL"/>
                    </a:p>
                  </a:txBody>
                  <a:tcPr/>
                </a:tc>
                <a:extLst>
                  <a:ext uri="{0D108BD9-81ED-4DB2-BD59-A6C34878D82A}">
                    <a16:rowId xmlns:a16="http://schemas.microsoft.com/office/drawing/2014/main" val="10002"/>
                  </a:ext>
                </a:extLst>
              </a:tr>
              <a:tr h="537649">
                <a:tc>
                  <a:txBody>
                    <a:bodyPr/>
                    <a:lstStyle/>
                    <a:p>
                      <a:pPr algn="ctr" rtl="1"/>
                      <a:r>
                        <a:rPr lang="he-IL" sz="3200" dirty="0"/>
                        <a:t>מזון לתינוקות</a:t>
                      </a:r>
                    </a:p>
                  </a:txBody>
                  <a:tcPr/>
                </a:tc>
                <a:tc>
                  <a:txBody>
                    <a:bodyPr/>
                    <a:lstStyle/>
                    <a:p>
                      <a:pPr rtl="1"/>
                      <a:endParaRPr lang="he-IL"/>
                    </a:p>
                  </a:txBody>
                  <a:tcPr/>
                </a:tc>
                <a:tc>
                  <a:txBody>
                    <a:bodyPr/>
                    <a:lstStyle/>
                    <a:p>
                      <a:pPr rtl="1"/>
                      <a:endParaRPr lang="he-IL"/>
                    </a:p>
                  </a:txBody>
                  <a:tcPr/>
                </a:tc>
                <a:extLst>
                  <a:ext uri="{0D108BD9-81ED-4DB2-BD59-A6C34878D82A}">
                    <a16:rowId xmlns:a16="http://schemas.microsoft.com/office/drawing/2014/main" val="10003"/>
                  </a:ext>
                </a:extLst>
              </a:tr>
              <a:tr h="537649">
                <a:tc>
                  <a:txBody>
                    <a:bodyPr/>
                    <a:lstStyle/>
                    <a:p>
                      <a:pPr algn="ctr" rtl="1"/>
                      <a:r>
                        <a:rPr lang="he-IL" sz="3200" dirty="0"/>
                        <a:t>מוצרים נוספים</a:t>
                      </a:r>
                    </a:p>
                  </a:txBody>
                  <a:tcPr/>
                </a:tc>
                <a:tc>
                  <a:txBody>
                    <a:bodyPr/>
                    <a:lstStyle/>
                    <a:p>
                      <a:pPr rtl="1"/>
                      <a:endParaRPr lang="he-IL"/>
                    </a:p>
                  </a:txBody>
                  <a:tcPr/>
                </a:tc>
                <a:tc>
                  <a:txBody>
                    <a:bodyPr/>
                    <a:lstStyle/>
                    <a:p>
                      <a:pPr rtl="1"/>
                      <a:endParaRPr lang="he-IL"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577443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4A68C61A-D43E-4823-9443-521954BDD1F4}"/>
              </a:ext>
            </a:extLst>
          </p:cNvPr>
          <p:cNvSpPr>
            <a:spLocks noGrp="1"/>
          </p:cNvSpPr>
          <p:nvPr>
            <p:ph type="body" sz="quarter" idx="11"/>
          </p:nvPr>
        </p:nvSpPr>
        <p:spPr/>
        <p:txBody>
          <a:bodyPr>
            <a:normAutofit lnSpcReduction="10000"/>
          </a:bodyPr>
          <a:lstStyle/>
          <a:p>
            <a:r>
              <a:rPr lang="he-IL" dirty="0"/>
              <a:t>מה למדנו היום?</a:t>
            </a:r>
          </a:p>
        </p:txBody>
      </p:sp>
      <p:sp>
        <p:nvSpPr>
          <p:cNvPr id="3" name="מציין מיקום טקסט 2">
            <a:extLst>
              <a:ext uri="{FF2B5EF4-FFF2-40B4-BE49-F238E27FC236}">
                <a16:creationId xmlns:a16="http://schemas.microsoft.com/office/drawing/2014/main" id="{EC2C289B-2605-482B-AA52-8519286CD268}"/>
              </a:ext>
            </a:extLst>
          </p:cNvPr>
          <p:cNvSpPr>
            <a:spLocks noGrp="1"/>
          </p:cNvSpPr>
          <p:nvPr>
            <p:ph type="body" sz="quarter" idx="12"/>
          </p:nvPr>
        </p:nvSpPr>
        <p:spPr>
          <a:xfrm>
            <a:off x="688262" y="1568829"/>
            <a:ext cx="10331450" cy="4736437"/>
          </a:xfrm>
        </p:spPr>
        <p:txBody>
          <a:bodyPr>
            <a:normAutofit/>
          </a:bodyPr>
          <a:lstStyle/>
          <a:p>
            <a:r>
              <a:rPr lang="he-IL" dirty="0"/>
              <a:t>הכרנו את המאפיינים של כל הגופים: מסה, נפח וצורה.</a:t>
            </a:r>
          </a:p>
          <a:p>
            <a:r>
              <a:rPr lang="he-IL" dirty="0"/>
              <a:t>מיינו מוצרים לפי דרך המדידה שלהם: מסה ונפח.</a:t>
            </a:r>
          </a:p>
          <a:p>
            <a:r>
              <a:rPr lang="he-IL" dirty="0"/>
              <a:t>התנסינו במדידת מסה – כמות של חומר. הכרנו את יחידות המידה  של כמות </a:t>
            </a:r>
            <a:r>
              <a:rPr lang="he-IL" dirty="0" smtClean="0"/>
              <a:t>החומר </a:t>
            </a:r>
            <a:r>
              <a:rPr lang="he-IL" dirty="0"/>
              <a:t>ואת כלי המדידה.</a:t>
            </a:r>
          </a:p>
          <a:p>
            <a:r>
              <a:rPr lang="he-IL" dirty="0"/>
              <a:t>התנסינו במדידת נפח של צורה מוגדרת וצורה לא מוגדרת </a:t>
            </a:r>
            <a:r>
              <a:rPr lang="en-US" dirty="0" smtClean="0"/>
              <a:t/>
            </a:r>
            <a:br>
              <a:rPr lang="en-US" dirty="0" smtClean="0"/>
            </a:br>
            <a:r>
              <a:rPr lang="he-IL" dirty="0" smtClean="0"/>
              <a:t>על </a:t>
            </a:r>
            <a:r>
              <a:rPr lang="he-IL" dirty="0"/>
              <a:t>ידי כלי מדידה מתאימים והכרנו את יחידות המידה למדידת נפח.</a:t>
            </a:r>
          </a:p>
        </p:txBody>
      </p:sp>
    </p:spTree>
    <p:extLst>
      <p:ext uri="{BB962C8B-B14F-4D97-AF65-F5344CB8AC3E}">
        <p14:creationId xmlns:p14="http://schemas.microsoft.com/office/powerpoint/2010/main" val="3680986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999D29A4-FD71-4BAF-BF78-3AD678EC9EBB}"/>
              </a:ext>
            </a:extLst>
          </p:cNvPr>
          <p:cNvSpPr>
            <a:spLocks noGrp="1"/>
          </p:cNvSpPr>
          <p:nvPr>
            <p:ph type="body" sz="quarter" idx="11"/>
          </p:nvPr>
        </p:nvSpPr>
        <p:spPr/>
        <p:txBody>
          <a:bodyPr>
            <a:normAutofit lnSpcReduction="10000"/>
          </a:bodyPr>
          <a:lstStyle/>
          <a:p>
            <a:pPr algn="ctr"/>
            <a:r>
              <a:rPr lang="he-IL" dirty="0"/>
              <a:t>מידות ומדידות</a:t>
            </a:r>
          </a:p>
        </p:txBody>
      </p:sp>
      <p:sp>
        <p:nvSpPr>
          <p:cNvPr id="3" name="מציין מיקום טקסט 2">
            <a:extLst>
              <a:ext uri="{FF2B5EF4-FFF2-40B4-BE49-F238E27FC236}">
                <a16:creationId xmlns:a16="http://schemas.microsoft.com/office/drawing/2014/main" id="{4F935A26-C752-4155-8A26-75BC5E9882E4}"/>
              </a:ext>
            </a:extLst>
          </p:cNvPr>
          <p:cNvSpPr>
            <a:spLocks noGrp="1"/>
          </p:cNvSpPr>
          <p:nvPr>
            <p:ph type="body" sz="quarter" idx="12"/>
          </p:nvPr>
        </p:nvSpPr>
        <p:spPr>
          <a:xfrm>
            <a:off x="840662" y="1168201"/>
            <a:ext cx="10331450" cy="4618236"/>
          </a:xfrm>
        </p:spPr>
        <p:txBody>
          <a:bodyPr/>
          <a:lstStyle/>
          <a:p>
            <a:pPr marL="0" indent="0">
              <a:buNone/>
            </a:pPr>
            <a:endParaRPr lang="he-IL" dirty="0"/>
          </a:p>
          <a:p>
            <a:pPr marL="0" indent="0">
              <a:buNone/>
            </a:pPr>
            <a:endParaRPr lang="he-IL" dirty="0"/>
          </a:p>
          <a:p>
            <a:pPr marL="0" indent="0">
              <a:buNone/>
            </a:pPr>
            <a:endParaRPr lang="he-IL" dirty="0"/>
          </a:p>
          <a:p>
            <a:pPr marL="0" indent="0">
              <a:buNone/>
            </a:pPr>
            <a:endParaRPr lang="he-IL" dirty="0"/>
          </a:p>
          <a:p>
            <a:pPr marL="0" indent="0">
              <a:buNone/>
            </a:pPr>
            <a:endParaRPr lang="he-IL" dirty="0"/>
          </a:p>
          <a:p>
            <a:pPr marL="0" indent="0">
              <a:buNone/>
            </a:pPr>
            <a:endParaRPr lang="he-IL" dirty="0"/>
          </a:p>
        </p:txBody>
      </p:sp>
      <p:graphicFrame>
        <p:nvGraphicFramePr>
          <p:cNvPr id="4" name="דיאגרמה 3">
            <a:extLst>
              <a:ext uri="{FF2B5EF4-FFF2-40B4-BE49-F238E27FC236}">
                <a16:creationId xmlns:a16="http://schemas.microsoft.com/office/drawing/2014/main" id="{34305D81-391C-400E-8BEA-B3F98BB12B59}"/>
              </a:ext>
            </a:extLst>
          </p:cNvPr>
          <p:cNvGraphicFramePr/>
          <p:nvPr>
            <p:extLst>
              <p:ext uri="{D42A27DB-BD31-4B8C-83A1-F6EECF244321}">
                <p14:modId xmlns:p14="http://schemas.microsoft.com/office/powerpoint/2010/main" val="1528570139"/>
              </p:ext>
            </p:extLst>
          </p:nvPr>
        </p:nvGraphicFramePr>
        <p:xfrm>
          <a:off x="1226750" y="1251788"/>
          <a:ext cx="8794097" cy="1311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שעון אנלוגי | וקטורים לשימוש ציבורי">
            <a:extLst>
              <a:ext uri="{FF2B5EF4-FFF2-40B4-BE49-F238E27FC236}">
                <a16:creationId xmlns:a16="http://schemas.microsoft.com/office/drawing/2014/main" id="{9D7646D2-1981-4EF6-94A2-756527D6AF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7752" y="255614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בתמונה וקטורית מד חום | וקטורים לשימוש ציבורי">
            <a:extLst>
              <a:ext uri="{FF2B5EF4-FFF2-40B4-BE49-F238E27FC236}">
                <a16:creationId xmlns:a16="http://schemas.microsoft.com/office/drawing/2014/main" id="{B0C024A1-D7DD-4DDC-8EDF-792B0C2CCC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7649" y="2556141"/>
            <a:ext cx="1800225" cy="25431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010395DA-460F-4C46-97EC-2B665549BC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4548145" y="3439016"/>
            <a:ext cx="2596551" cy="83080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082130" y="1435114"/>
            <a:ext cx="1875164"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a:solidFill>
                  <a:schemeClr val="tx1"/>
                </a:solidFill>
              </a:rPr>
              <a:t>מה מודדים?</a:t>
            </a:r>
          </a:p>
        </p:txBody>
      </p:sp>
      <p:sp>
        <p:nvSpPr>
          <p:cNvPr id="10" name="TextBox 9"/>
          <p:cNvSpPr txBox="1"/>
          <p:nvPr/>
        </p:nvSpPr>
        <p:spPr>
          <a:xfrm>
            <a:off x="10122393" y="3042898"/>
            <a:ext cx="1875164"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a:solidFill>
                  <a:schemeClr val="tx1"/>
                </a:solidFill>
              </a:rPr>
              <a:t>מכשיר המדידה המתאים</a:t>
            </a:r>
          </a:p>
        </p:txBody>
      </p:sp>
      <p:sp>
        <p:nvSpPr>
          <p:cNvPr id="12" name="TextBox 11"/>
          <p:cNvSpPr txBox="1"/>
          <p:nvPr/>
        </p:nvSpPr>
        <p:spPr>
          <a:xfrm>
            <a:off x="10082130" y="5494495"/>
            <a:ext cx="1875164"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a:solidFill>
                  <a:schemeClr val="tx1"/>
                </a:solidFill>
              </a:rPr>
              <a:t>יחידות מידה</a:t>
            </a:r>
          </a:p>
        </p:txBody>
      </p:sp>
      <p:sp>
        <p:nvSpPr>
          <p:cNvPr id="13" name="TextBox 12"/>
          <p:cNvSpPr txBox="1"/>
          <p:nvPr/>
        </p:nvSpPr>
        <p:spPr>
          <a:xfrm>
            <a:off x="7207601" y="5430502"/>
            <a:ext cx="2560320" cy="584775"/>
          </a:xfrm>
          <a:prstGeom prst="rect">
            <a:avLst/>
          </a:prstGeom>
          <a:noFill/>
        </p:spPr>
        <p:txBody>
          <a:bodyPr wrap="square" rtlCol="1">
            <a:spAutoFit/>
          </a:bodyPr>
          <a:lstStyle/>
          <a:p>
            <a:pPr algn="ctr"/>
            <a:r>
              <a:rPr lang="he-IL" sz="3200" b="1" dirty="0"/>
              <a:t>מעלות צלזיוס</a:t>
            </a:r>
            <a:endParaRPr lang="he-IL" sz="2800" b="1" dirty="0"/>
          </a:p>
        </p:txBody>
      </p:sp>
      <p:sp>
        <p:nvSpPr>
          <p:cNvPr id="14" name="TextBox 13"/>
          <p:cNvSpPr txBox="1"/>
          <p:nvPr/>
        </p:nvSpPr>
        <p:spPr>
          <a:xfrm>
            <a:off x="4566260" y="5248274"/>
            <a:ext cx="2560320" cy="1569660"/>
          </a:xfrm>
          <a:prstGeom prst="rect">
            <a:avLst/>
          </a:prstGeom>
          <a:noFill/>
        </p:spPr>
        <p:txBody>
          <a:bodyPr wrap="square" rtlCol="1">
            <a:spAutoFit/>
          </a:bodyPr>
          <a:lstStyle/>
          <a:p>
            <a:pPr algn="ctr"/>
            <a:r>
              <a:rPr lang="he-IL" sz="3200" b="1" dirty="0"/>
              <a:t>מטרים</a:t>
            </a:r>
          </a:p>
          <a:p>
            <a:pPr algn="ctr"/>
            <a:r>
              <a:rPr lang="he-IL" sz="3200" b="1" dirty="0"/>
              <a:t>סנטימטרים</a:t>
            </a:r>
          </a:p>
          <a:p>
            <a:pPr algn="ctr"/>
            <a:r>
              <a:rPr lang="he-IL" sz="3200" b="1" dirty="0"/>
              <a:t>קילומטרים</a:t>
            </a:r>
            <a:endParaRPr lang="he-IL" sz="2800" b="1" dirty="0"/>
          </a:p>
        </p:txBody>
      </p:sp>
      <p:sp>
        <p:nvSpPr>
          <p:cNvPr id="15" name="TextBox 14"/>
          <p:cNvSpPr txBox="1"/>
          <p:nvPr/>
        </p:nvSpPr>
        <p:spPr>
          <a:xfrm>
            <a:off x="1649154" y="5280322"/>
            <a:ext cx="2560320" cy="1569660"/>
          </a:xfrm>
          <a:prstGeom prst="rect">
            <a:avLst/>
          </a:prstGeom>
          <a:noFill/>
        </p:spPr>
        <p:txBody>
          <a:bodyPr wrap="square" rtlCol="1">
            <a:spAutoFit/>
          </a:bodyPr>
          <a:lstStyle/>
          <a:p>
            <a:pPr algn="ctr"/>
            <a:r>
              <a:rPr lang="he-IL" sz="3200" b="1" dirty="0"/>
              <a:t>שניות</a:t>
            </a:r>
          </a:p>
          <a:p>
            <a:pPr algn="ctr"/>
            <a:r>
              <a:rPr lang="he-IL" sz="3200" b="1" dirty="0"/>
              <a:t>דקות</a:t>
            </a:r>
          </a:p>
          <a:p>
            <a:pPr algn="ctr"/>
            <a:r>
              <a:rPr lang="he-IL" sz="3200" b="1" dirty="0"/>
              <a:t>שעות</a:t>
            </a:r>
            <a:endParaRPr lang="he-IL" sz="2800" b="1" dirty="0"/>
          </a:p>
        </p:txBody>
      </p:sp>
    </p:spTree>
    <p:extLst>
      <p:ext uri="{BB962C8B-B14F-4D97-AF65-F5344CB8AC3E}">
        <p14:creationId xmlns:p14="http://schemas.microsoft.com/office/powerpoint/2010/main" val="1445210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5" name="Text Placeholder 4">
            <a:extLst>
              <a:ext uri="{FF2B5EF4-FFF2-40B4-BE49-F238E27FC236}">
                <a16:creationId xmlns:a16="http://schemas.microsoft.com/office/drawing/2014/main" id="{048924B5-8AE3-A542-95AD-3453FE30B46D}"/>
              </a:ext>
            </a:extLst>
          </p:cNvPr>
          <p:cNvSpPr>
            <a:spLocks noGrp="1"/>
          </p:cNvSpPr>
          <p:nvPr>
            <p:ph type="body" sz="quarter" idx="11"/>
          </p:nvPr>
        </p:nvSpPr>
        <p:spPr/>
        <p:txBody>
          <a:bodyPr>
            <a:normAutofit lnSpcReduction="10000"/>
          </a:bodyPr>
          <a:lstStyle/>
          <a:p>
            <a:r>
              <a:rPr lang="he-IL" dirty="0"/>
              <a:t>יחידות המידה במוצרים שונים</a:t>
            </a:r>
          </a:p>
        </p:txBody>
      </p:sp>
      <p:sp>
        <p:nvSpPr>
          <p:cNvPr id="10" name="Content Placeholder 1">
            <a:extLst>
              <a:ext uri="{FF2B5EF4-FFF2-40B4-BE49-F238E27FC236}">
                <a16:creationId xmlns:a16="http://schemas.microsoft.com/office/drawing/2014/main" id="{C8039397-2094-4A4E-A909-BF791B7B4B76}"/>
              </a:ext>
            </a:extLst>
          </p:cNvPr>
          <p:cNvSpPr txBox="1">
            <a:spLocks/>
          </p:cNvSpPr>
          <p:nvPr/>
        </p:nvSpPr>
        <p:spPr>
          <a:xfrm>
            <a:off x="5208815" y="7346464"/>
            <a:ext cx="5181600" cy="4351338"/>
          </a:xfrm>
          <a:prstGeom prst="rect">
            <a:avLst/>
          </a:prstGeom>
        </p:spPr>
        <p:txBody>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Arial" panose="020B0604020202020204" pitchFamily="34" charset="0"/>
                <a:ea typeface="+mn-ea"/>
                <a:cs typeface="Arial" panose="020B060402020202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endParaRPr lang="x-none" dirty="0"/>
          </a:p>
        </p:txBody>
      </p:sp>
      <p:grpSp>
        <p:nvGrpSpPr>
          <p:cNvPr id="7" name="Group 6">
            <a:extLst>
              <a:ext uri="{FF2B5EF4-FFF2-40B4-BE49-F238E27FC236}">
                <a16:creationId xmlns:a16="http://schemas.microsoft.com/office/drawing/2014/main" id="{1B02D369-8750-154D-B756-CF02B165E757}"/>
              </a:ext>
            </a:extLst>
          </p:cNvPr>
          <p:cNvGrpSpPr/>
          <p:nvPr/>
        </p:nvGrpSpPr>
        <p:grpSpPr>
          <a:xfrm rot="10800000" flipH="1">
            <a:off x="309324" y="6290751"/>
            <a:ext cx="1430425" cy="403293"/>
            <a:chOff x="358720" y="6187719"/>
            <a:chExt cx="1795869" cy="506326"/>
          </a:xfrm>
        </p:grpSpPr>
        <p:cxnSp>
          <p:nvCxnSpPr>
            <p:cNvPr id="8" name="Straight Connector 7">
              <a:extLst>
                <a:ext uri="{FF2B5EF4-FFF2-40B4-BE49-F238E27FC236}">
                  <a16:creationId xmlns:a16="http://schemas.microsoft.com/office/drawing/2014/main" id="{E162E36D-509B-E541-9096-816A77F41542}"/>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C956ED9-AF53-FF4D-9E7F-10DF715EECD8}"/>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2" name="Rectangle 11">
              <a:extLst>
                <a:ext uri="{FF2B5EF4-FFF2-40B4-BE49-F238E27FC236}">
                  <a16:creationId xmlns:a16="http://schemas.microsoft.com/office/drawing/2014/main" id="{3BEBBA14-F272-0147-9EE1-4F9DDD5B62E4}"/>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3" name="Google Shape;280;p9">
            <a:extLst>
              <a:ext uri="{FF2B5EF4-FFF2-40B4-BE49-F238E27FC236}">
                <a16:creationId xmlns:a16="http://schemas.microsoft.com/office/drawing/2014/main" id="{14004EFD-CAC5-8942-8574-4A2493580D44}"/>
              </a:ext>
            </a:extLst>
          </p:cNvPr>
          <p:cNvPicPr preferRelativeResize="0"/>
          <p:nvPr/>
        </p:nvPicPr>
        <p:blipFill rotWithShape="1">
          <a:blip r:embed="rId5">
            <a:alphaModFix/>
          </a:blip>
          <a:srcRect/>
          <a:stretch/>
        </p:blipFill>
        <p:spPr>
          <a:xfrm>
            <a:off x="1010603" y="0"/>
            <a:ext cx="1017545" cy="1070700"/>
          </a:xfrm>
          <a:prstGeom prst="rect">
            <a:avLst/>
          </a:prstGeom>
          <a:noFill/>
          <a:ln>
            <a:noFill/>
          </a:ln>
        </p:spPr>
      </p:pic>
      <p:pic>
        <p:nvPicPr>
          <p:cNvPr id="14" name="2min_final" descr="2min_final">
            <a:hlinkClick r:id="" action="ppaction://media"/>
            <a:extLst>
              <a:ext uri="{FF2B5EF4-FFF2-40B4-BE49-F238E27FC236}">
                <a16:creationId xmlns:a16="http://schemas.microsoft.com/office/drawing/2014/main" id="{89BA302B-D84C-43BE-9830-D17F8250FA1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7658" y="236578"/>
            <a:ext cx="1540938" cy="549601"/>
          </a:xfrm>
          <a:prstGeom prst="rect">
            <a:avLst/>
          </a:prstGeom>
        </p:spPr>
      </p:pic>
      <p:pic>
        <p:nvPicPr>
          <p:cNvPr id="2054" name="Picture 6" descr="שק קמח | וקטורים לשימוש ציבורי">
            <a:extLst>
              <a:ext uri="{FF2B5EF4-FFF2-40B4-BE49-F238E27FC236}">
                <a16:creationId xmlns:a16="http://schemas.microsoft.com/office/drawing/2014/main" id="{001E91F1-0546-4433-B867-4425BB55A7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1970" y="3051133"/>
            <a:ext cx="1933575"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יכול | וקטורים לשימוש ציבורי">
            <a:extLst>
              <a:ext uri="{FF2B5EF4-FFF2-40B4-BE49-F238E27FC236}">
                <a16:creationId xmlns:a16="http://schemas.microsoft.com/office/drawing/2014/main" id="{35266B21-C99E-446F-B956-E5A09FAA95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3899" y="3259579"/>
            <a:ext cx="2105025" cy="21717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קרטון חלב">
            <a:extLst>
              <a:ext uri="{FF2B5EF4-FFF2-40B4-BE49-F238E27FC236}">
                <a16:creationId xmlns:a16="http://schemas.microsoft.com/office/drawing/2014/main" id="{A1262899-2842-40AD-B0DF-98871B922F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0822" t="11328" r="36234" b="19434"/>
          <a:stretch>
            <a:fillRect/>
          </a:stretch>
        </p:blipFill>
        <p:spPr bwMode="auto">
          <a:xfrm>
            <a:off x="394379" y="3051133"/>
            <a:ext cx="2249992" cy="248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מלבן 2"/>
          <p:cNvSpPr/>
          <p:nvPr/>
        </p:nvSpPr>
        <p:spPr>
          <a:xfrm>
            <a:off x="377970" y="1674190"/>
            <a:ext cx="11790407" cy="600164"/>
          </a:xfrm>
          <a:prstGeom prst="rect">
            <a:avLst/>
          </a:prstGeom>
        </p:spPr>
        <p:txBody>
          <a:bodyPr wrap="none">
            <a:spAutoFit/>
          </a:bodyPr>
          <a:lstStyle/>
          <a:p>
            <a:r>
              <a:rPr lang="he-IL" sz="3300" dirty="0">
                <a:solidFill>
                  <a:srgbClr val="FF0000"/>
                </a:solidFill>
                <a:latin typeface="Arial" panose="020B0604020202020204" pitchFamily="34" charset="0"/>
                <a:cs typeface="Arial" panose="020B0604020202020204" pitchFamily="34" charset="0"/>
              </a:rPr>
              <a:t>ציוד</a:t>
            </a:r>
            <a:r>
              <a:rPr lang="he-IL" sz="3300" dirty="0">
                <a:solidFill>
                  <a:srgbClr val="424242"/>
                </a:solidFill>
                <a:latin typeface="Arial" panose="020B0604020202020204" pitchFamily="34" charset="0"/>
                <a:cs typeface="Arial" panose="020B0604020202020204" pitchFamily="34" charset="0"/>
              </a:rPr>
              <a:t>: בקבוק מים קטן, קופסת גבינה או </a:t>
            </a:r>
            <a:r>
              <a:rPr lang="he-IL" sz="3300" dirty="0" err="1">
                <a:solidFill>
                  <a:srgbClr val="424242"/>
                </a:solidFill>
                <a:latin typeface="Arial" panose="020B0604020202020204" pitchFamily="34" charset="0"/>
                <a:cs typeface="Arial" panose="020B0604020202020204" pitchFamily="34" charset="0"/>
              </a:rPr>
              <a:t>קוטג</a:t>
            </a:r>
            <a:r>
              <a:rPr lang="he-IL" sz="3300" dirty="0">
                <a:solidFill>
                  <a:srgbClr val="424242"/>
                </a:solidFill>
                <a:latin typeface="Arial" panose="020B0604020202020204" pitchFamily="34" charset="0"/>
                <a:cs typeface="Arial" panose="020B0604020202020204" pitchFamily="34" charset="0"/>
              </a:rPr>
              <a:t>', קופסת שימורים, חלב וקמח</a:t>
            </a:r>
            <a:endParaRPr lang="he-IL" dirty="0"/>
          </a:p>
        </p:txBody>
      </p:sp>
      <p:pic>
        <p:nvPicPr>
          <p:cNvPr id="1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88594" y="3259579"/>
            <a:ext cx="1839498" cy="200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29462" y="3750011"/>
            <a:ext cx="1469714" cy="1679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7681121" y="4273292"/>
            <a:ext cx="928749"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400" dirty="0">
                <a:solidFill>
                  <a:schemeClr val="accent1"/>
                </a:solidFill>
              </a:rPr>
              <a:t>גבינה לבנה</a:t>
            </a:r>
          </a:p>
        </p:txBody>
      </p:sp>
      <p:sp>
        <p:nvSpPr>
          <p:cNvPr id="22" name="TextBox 21"/>
          <p:cNvSpPr txBox="1"/>
          <p:nvPr/>
        </p:nvSpPr>
        <p:spPr>
          <a:xfrm>
            <a:off x="3223355" y="3519178"/>
            <a:ext cx="1390804"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400" dirty="0">
                <a:solidFill>
                  <a:schemeClr val="accent1"/>
                </a:solidFill>
              </a:rPr>
              <a:t>קמח</a:t>
            </a:r>
          </a:p>
        </p:txBody>
      </p:sp>
    </p:spTree>
    <p:extLst>
      <p:ext uri="{BB962C8B-B14F-4D97-AF65-F5344CB8AC3E}">
        <p14:creationId xmlns:p14="http://schemas.microsoft.com/office/powerpoint/2010/main" val="81570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56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5" name="Text Placeholder 4">
            <a:extLst>
              <a:ext uri="{FF2B5EF4-FFF2-40B4-BE49-F238E27FC236}">
                <a16:creationId xmlns:a16="http://schemas.microsoft.com/office/drawing/2014/main" id="{048924B5-8AE3-A542-95AD-3453FE30B46D}"/>
              </a:ext>
            </a:extLst>
          </p:cNvPr>
          <p:cNvSpPr>
            <a:spLocks noGrp="1"/>
          </p:cNvSpPr>
          <p:nvPr>
            <p:ph type="body" sz="quarter" idx="11"/>
          </p:nvPr>
        </p:nvSpPr>
        <p:spPr/>
        <p:txBody>
          <a:bodyPr>
            <a:normAutofit lnSpcReduction="10000"/>
          </a:bodyPr>
          <a:lstStyle/>
          <a:p>
            <a:r>
              <a:rPr lang="he-IL" dirty="0"/>
              <a:t>מה יחידות המידה?</a:t>
            </a:r>
          </a:p>
        </p:txBody>
      </p:sp>
      <p:sp>
        <p:nvSpPr>
          <p:cNvPr id="9" name="Google Shape;318;p14">
            <a:extLst>
              <a:ext uri="{FF2B5EF4-FFF2-40B4-BE49-F238E27FC236}">
                <a16:creationId xmlns:a16="http://schemas.microsoft.com/office/drawing/2014/main" id="{3BEDED28-1D25-BF46-953C-41CCDB742F49}"/>
              </a:ext>
            </a:extLst>
          </p:cNvPr>
          <p:cNvSpPr txBox="1">
            <a:spLocks/>
          </p:cNvSpPr>
          <p:nvPr/>
        </p:nvSpPr>
        <p:spPr>
          <a:xfrm>
            <a:off x="-125185" y="5885964"/>
            <a:ext cx="10515600" cy="1325563"/>
          </a:xfrm>
          <a:prstGeom prst="rect">
            <a:avLst/>
          </a:prstGeom>
          <a:noFill/>
          <a:ln>
            <a:noFill/>
          </a:ln>
        </p:spPr>
        <p:txBody>
          <a:bodyPr spcFirstLastPara="1" wrap="square" lIns="91425" tIns="45700" rIns="91425" bIns="45700" anchor="ctr" anchorCtr="0">
            <a:normAutofit/>
          </a:bodyPr>
          <a:lst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mn-cs"/>
              </a:defRPr>
            </a:lvl1pPr>
          </a:lstStyle>
          <a:p>
            <a:pPr>
              <a:spcBef>
                <a:spcPts val="0"/>
              </a:spcBef>
              <a:buClr>
                <a:schemeClr val="dk1"/>
              </a:buClr>
              <a:buSzPts val="4400"/>
              <a:buFont typeface="Calibri"/>
              <a:buNone/>
            </a:pPr>
            <a:endParaRPr lang="he-IL" dirty="0"/>
          </a:p>
        </p:txBody>
      </p:sp>
      <p:sp>
        <p:nvSpPr>
          <p:cNvPr id="10" name="Content Placeholder 1">
            <a:extLst>
              <a:ext uri="{FF2B5EF4-FFF2-40B4-BE49-F238E27FC236}">
                <a16:creationId xmlns:a16="http://schemas.microsoft.com/office/drawing/2014/main" id="{C8039397-2094-4A4E-A909-BF791B7B4B76}"/>
              </a:ext>
            </a:extLst>
          </p:cNvPr>
          <p:cNvSpPr txBox="1">
            <a:spLocks/>
          </p:cNvSpPr>
          <p:nvPr/>
        </p:nvSpPr>
        <p:spPr>
          <a:xfrm>
            <a:off x="5208815" y="7346464"/>
            <a:ext cx="5181600" cy="4351338"/>
          </a:xfrm>
          <a:prstGeom prst="rect">
            <a:avLst/>
          </a:prstGeom>
        </p:spPr>
        <p:txBody>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Arial" panose="020B0604020202020204" pitchFamily="34" charset="0"/>
                <a:ea typeface="+mn-ea"/>
                <a:cs typeface="Arial" panose="020B060402020202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endParaRPr lang="x-none" dirty="0"/>
          </a:p>
        </p:txBody>
      </p:sp>
      <p:grpSp>
        <p:nvGrpSpPr>
          <p:cNvPr id="7" name="Group 6">
            <a:extLst>
              <a:ext uri="{FF2B5EF4-FFF2-40B4-BE49-F238E27FC236}">
                <a16:creationId xmlns:a16="http://schemas.microsoft.com/office/drawing/2014/main" id="{1B02D369-8750-154D-B756-CF02B165E757}"/>
              </a:ext>
            </a:extLst>
          </p:cNvPr>
          <p:cNvGrpSpPr/>
          <p:nvPr/>
        </p:nvGrpSpPr>
        <p:grpSpPr>
          <a:xfrm rot="10800000" flipH="1">
            <a:off x="309324" y="6290751"/>
            <a:ext cx="1430425" cy="403293"/>
            <a:chOff x="358720" y="6187719"/>
            <a:chExt cx="1795869" cy="506326"/>
          </a:xfrm>
        </p:grpSpPr>
        <p:cxnSp>
          <p:nvCxnSpPr>
            <p:cNvPr id="8" name="Straight Connector 7">
              <a:extLst>
                <a:ext uri="{FF2B5EF4-FFF2-40B4-BE49-F238E27FC236}">
                  <a16:creationId xmlns:a16="http://schemas.microsoft.com/office/drawing/2014/main" id="{E162E36D-509B-E541-9096-816A77F41542}"/>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C956ED9-AF53-FF4D-9E7F-10DF715EECD8}"/>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2" name="Rectangle 11">
              <a:extLst>
                <a:ext uri="{FF2B5EF4-FFF2-40B4-BE49-F238E27FC236}">
                  <a16:creationId xmlns:a16="http://schemas.microsoft.com/office/drawing/2014/main" id="{3BEBBA14-F272-0147-9EE1-4F9DDD5B62E4}"/>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3" name="Google Shape;280;p9">
            <a:extLst>
              <a:ext uri="{FF2B5EF4-FFF2-40B4-BE49-F238E27FC236}">
                <a16:creationId xmlns:a16="http://schemas.microsoft.com/office/drawing/2014/main" id="{14004EFD-CAC5-8942-8574-4A2493580D44}"/>
              </a:ext>
            </a:extLst>
          </p:cNvPr>
          <p:cNvPicPr preferRelativeResize="0"/>
          <p:nvPr/>
        </p:nvPicPr>
        <p:blipFill rotWithShape="1">
          <a:blip r:embed="rId3">
            <a:alphaModFix/>
          </a:blip>
          <a:srcRect/>
          <a:stretch/>
        </p:blipFill>
        <p:spPr>
          <a:xfrm>
            <a:off x="1010603" y="0"/>
            <a:ext cx="1017545" cy="1070700"/>
          </a:xfrm>
          <a:prstGeom prst="rect">
            <a:avLst/>
          </a:prstGeom>
          <a:noFill/>
          <a:ln>
            <a:noFill/>
          </a:ln>
        </p:spPr>
      </p:pic>
      <p:sp>
        <p:nvSpPr>
          <p:cNvPr id="15" name="Text Placeholder 5">
            <a:extLst>
              <a:ext uri="{FF2B5EF4-FFF2-40B4-BE49-F238E27FC236}">
                <a16:creationId xmlns:a16="http://schemas.microsoft.com/office/drawing/2014/main" id="{BD35AE1D-E3B4-48E6-8702-5C25BDB1FF1A}"/>
              </a:ext>
            </a:extLst>
          </p:cNvPr>
          <p:cNvSpPr txBox="1">
            <a:spLocks/>
          </p:cNvSpPr>
          <p:nvPr/>
        </p:nvSpPr>
        <p:spPr>
          <a:xfrm>
            <a:off x="0" y="1269748"/>
            <a:ext cx="11829865" cy="590748"/>
          </a:xfrm>
          <a:prstGeom prst="rect">
            <a:avLst/>
          </a:prstGeom>
        </p:spPr>
        <p:txBody>
          <a:bodyPr vert="horz" lIns="91440" tIns="45720" rIns="91440" bIns="45720" rtlCol="0" anchor="t">
            <a:noAutofit/>
          </a:bodyPr>
          <a:lstStyle>
            <a:lvl1pPr marL="457200" indent="-457200" algn="r" defTabSz="914400" rtl="1" eaLnBrk="1" latinLnBrk="0" hangingPunct="1">
              <a:lnSpc>
                <a:spcPts val="4160"/>
              </a:lnSpc>
              <a:spcBef>
                <a:spcPts val="10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1pPr>
            <a:lvl2pPr marL="9144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2pPr>
            <a:lvl3pPr marL="13716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3pPr>
            <a:lvl4pPr marL="18288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4pPr>
            <a:lvl5pPr marL="22860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e-IL" sz="3200" dirty="0"/>
              <a:t>בקבוק מים        קופסת גבינה      חבילת שימורים       קמח        חלב</a:t>
            </a:r>
          </a:p>
          <a:p>
            <a:pPr marL="0" indent="0">
              <a:buFont typeface="Arial" panose="020B0604020202020204" pitchFamily="34" charset="0"/>
              <a:buNone/>
            </a:pPr>
            <a:r>
              <a:rPr lang="he-IL" sz="3200" dirty="0">
                <a:solidFill>
                  <a:srgbClr val="FF0000"/>
                </a:solidFill>
              </a:rPr>
              <a:t>500 מיליליטר       250 גרם         750 גרם           1 קילוגרם     1 ליטר</a:t>
            </a:r>
          </a:p>
        </p:txBody>
      </p:sp>
      <p:pic>
        <p:nvPicPr>
          <p:cNvPr id="18" name="Picture 6" descr="שק קמח | וקטורים לשימוש ציבורי">
            <a:extLst>
              <a:ext uri="{FF2B5EF4-FFF2-40B4-BE49-F238E27FC236}">
                <a16:creationId xmlns:a16="http://schemas.microsoft.com/office/drawing/2014/main" id="{F970FA3B-8AF7-431B-B6B3-93CF60B9C5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8148" y="3069078"/>
            <a:ext cx="1933575"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יכול | וקטורים לשימוש ציבורי">
            <a:extLst>
              <a:ext uri="{FF2B5EF4-FFF2-40B4-BE49-F238E27FC236}">
                <a16:creationId xmlns:a16="http://schemas.microsoft.com/office/drawing/2014/main" id="{2763909F-1CD4-458A-AEC4-CE63A1E0C5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0997" y="3259579"/>
            <a:ext cx="2105025" cy="21717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קרטון חלב">
            <a:extLst>
              <a:ext uri="{FF2B5EF4-FFF2-40B4-BE49-F238E27FC236}">
                <a16:creationId xmlns:a16="http://schemas.microsoft.com/office/drawing/2014/main" id="{DB24E4D4-D0BE-4A6C-8BA6-117E91B0D3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822" t="11328" r="36234" b="19434"/>
          <a:stretch>
            <a:fillRect/>
          </a:stretch>
        </p:blipFill>
        <p:spPr bwMode="auto">
          <a:xfrm>
            <a:off x="-345671" y="2943363"/>
            <a:ext cx="2249992" cy="248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4" descr="Plastic water bottle | Free SVG"/>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8771" y="3259580"/>
            <a:ext cx="1709457" cy="222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8155" y="3822148"/>
            <a:ext cx="1469714" cy="1679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709814" y="4404214"/>
            <a:ext cx="928749"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400" dirty="0">
                <a:solidFill>
                  <a:schemeClr val="accent1"/>
                </a:solidFill>
              </a:rPr>
              <a:t>גבינה לבנה</a:t>
            </a:r>
          </a:p>
        </p:txBody>
      </p:sp>
      <p:sp>
        <p:nvSpPr>
          <p:cNvPr id="21" name="TextBox 20"/>
          <p:cNvSpPr txBox="1"/>
          <p:nvPr/>
        </p:nvSpPr>
        <p:spPr>
          <a:xfrm>
            <a:off x="2318725" y="3576076"/>
            <a:ext cx="1390804"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400" dirty="0">
                <a:solidFill>
                  <a:schemeClr val="accent1"/>
                </a:solidFill>
              </a:rPr>
              <a:t>קמח</a:t>
            </a:r>
          </a:p>
        </p:txBody>
      </p:sp>
    </p:spTree>
    <p:extLst>
      <p:ext uri="{BB962C8B-B14F-4D97-AF65-F5344CB8AC3E}">
        <p14:creationId xmlns:p14="http://schemas.microsoft.com/office/powerpoint/2010/main" val="35696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מצגות חירום">
  <a:themeElements>
    <a:clrScheme name="מצגת חירום">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מצגות חירום" id="{A7D7F525-0B65-D945-B864-6F89B31E1D06}" vid="{6213A027-AFB6-6842-AD6E-C539F13190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מצגות חירום</Template>
  <TotalTime>5148</TotalTime>
  <Words>3995</Words>
  <Application>Microsoft Office PowerPoint</Application>
  <PresentationFormat>מסך רחב</PresentationFormat>
  <Paragraphs>674</Paragraphs>
  <Slides>65</Slides>
  <Notes>64</Notes>
  <HiddenSlides>0</HiddenSlides>
  <MMClips>9</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65</vt:i4>
      </vt:variant>
    </vt:vector>
  </HeadingPairs>
  <TitlesOfParts>
    <vt:vector size="72" baseType="lpstr">
      <vt:lpstr>Alef</vt:lpstr>
      <vt:lpstr>Arial</vt:lpstr>
      <vt:lpstr>Calibri</vt:lpstr>
      <vt:lpstr>David</vt:lpstr>
      <vt:lpstr>Open Sans</vt:lpstr>
      <vt:lpstr>Wingdings</vt:lpstr>
      <vt:lpstr>מצגות חירום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MOEUser</cp:lastModifiedBy>
  <cp:revision>298</cp:revision>
  <dcterms:created xsi:type="dcterms:W3CDTF">2020-03-11T07:11:19Z</dcterms:created>
  <dcterms:modified xsi:type="dcterms:W3CDTF">2020-07-15T06:18:48Z</dcterms:modified>
</cp:coreProperties>
</file>