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embedTrueTypeFonts="1" saveSubsetFonts="1" autoCompressPictures="0">
  <p:sldMasterIdLst>
    <p:sldMasterId id="2147483658" r:id="rId1"/>
  </p:sldMasterIdLst>
  <p:notesMasterIdLst>
    <p:notesMasterId r:id="rId49"/>
  </p:notesMasterIdLst>
  <p:sldIdLst>
    <p:sldId id="256" r:id="rId2"/>
    <p:sldId id="257" r:id="rId3"/>
    <p:sldId id="258" r:id="rId4"/>
    <p:sldId id="315" r:id="rId5"/>
    <p:sldId id="259" r:id="rId6"/>
    <p:sldId id="303" r:id="rId7"/>
    <p:sldId id="313" r:id="rId8"/>
    <p:sldId id="312" r:id="rId9"/>
    <p:sldId id="316" r:id="rId10"/>
    <p:sldId id="317" r:id="rId11"/>
    <p:sldId id="320" r:id="rId12"/>
    <p:sldId id="323" r:id="rId13"/>
    <p:sldId id="324" r:id="rId14"/>
    <p:sldId id="322" r:id="rId15"/>
    <p:sldId id="318" r:id="rId16"/>
    <p:sldId id="321" r:id="rId17"/>
    <p:sldId id="330" r:id="rId18"/>
    <p:sldId id="331" r:id="rId19"/>
    <p:sldId id="327" r:id="rId20"/>
    <p:sldId id="325" r:id="rId21"/>
    <p:sldId id="326" r:id="rId22"/>
    <p:sldId id="344" r:id="rId23"/>
    <p:sldId id="345" r:id="rId24"/>
    <p:sldId id="310" r:id="rId25"/>
    <p:sldId id="332" r:id="rId26"/>
    <p:sldId id="333" r:id="rId27"/>
    <p:sldId id="356" r:id="rId28"/>
    <p:sldId id="357" r:id="rId29"/>
    <p:sldId id="334" r:id="rId30"/>
    <p:sldId id="335" r:id="rId31"/>
    <p:sldId id="336" r:id="rId32"/>
    <p:sldId id="337" r:id="rId33"/>
    <p:sldId id="338" r:id="rId34"/>
    <p:sldId id="341" r:id="rId35"/>
    <p:sldId id="339" r:id="rId36"/>
    <p:sldId id="342" r:id="rId37"/>
    <p:sldId id="328" r:id="rId38"/>
    <p:sldId id="347" r:id="rId39"/>
    <p:sldId id="348" r:id="rId40"/>
    <p:sldId id="349" r:id="rId41"/>
    <p:sldId id="350" r:id="rId42"/>
    <p:sldId id="351" r:id="rId43"/>
    <p:sldId id="352" r:id="rId44"/>
    <p:sldId id="355" r:id="rId45"/>
    <p:sldId id="354" r:id="rId46"/>
    <p:sldId id="353" r:id="rId47"/>
    <p:sldId id="346" r:id="rId48"/>
  </p:sldIdLst>
  <p:sldSz cx="12192000" cy="6858000"/>
  <p:notesSz cx="6858000" cy="9144000"/>
  <p:embeddedFontLst>
    <p:embeddedFont>
      <p:font typeface="Varela Round" panose="020B0604020202020204" charset="-79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David" panose="020E0502060401010101" pitchFamily="34" charset="-79"/>
      <p:regular r:id="rId55"/>
      <p:bold r:id="rId56"/>
    </p:embeddedFont>
    <p:embeddedFont>
      <p:font typeface="Guttman Yad-Light" panose="02010401010101010101" pitchFamily="2" charset="-79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novo1" initials="l" lastIdx="10" clrIdx="0"/>
  <p:cmAuthor id="1" name="אפרת" initials="E" lastIdx="1" clrIdx="1"/>
  <p:cmAuthor id="2" name="אפרת דיין" initials="אד" lastIdx="4" clrIdx="2">
    <p:extLst>
      <p:ext uri="{19B8F6BF-5375-455C-9EA6-DF929625EA0E}">
        <p15:presenceInfo xmlns:p15="http://schemas.microsoft.com/office/powerpoint/2012/main" userId="אפרת דיין" providerId="None"/>
      </p:ext>
    </p:extLst>
  </p:cmAuthor>
  <p:cmAuthor id="3" name="נחמה דינה בראמי" initials="נדב" lastIdx="1" clrIdx="3">
    <p:extLst>
      <p:ext uri="{19B8F6BF-5375-455C-9EA6-DF929625EA0E}">
        <p15:presenceInfo xmlns:p15="http://schemas.microsoft.com/office/powerpoint/2012/main" userId="S::nechamabra@hinuchm.k12.il::c958da47-4bdd-4984-b375-48d990a71d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9162BC-ED84-4C3C-8A33-F3CC4FCDCEE6}">
  <a:tblStyle styleId="{739162BC-ED84-4C3C-8A33-F3CC4FCDCE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017" autoAdjust="0"/>
    <p:restoredTop sz="70197" autoAdjust="0"/>
  </p:normalViewPr>
  <p:slideViewPr>
    <p:cSldViewPr snapToGrid="0">
      <p:cViewPr varScale="1">
        <p:scale>
          <a:sx n="51" d="100"/>
          <a:sy n="51" d="100"/>
        </p:scale>
        <p:origin x="1458" y="78"/>
      </p:cViewPr>
      <p:guideLst>
        <p:guide orient="horz" pos="2160"/>
        <p:guide pos="3841"/>
      </p:guideLst>
    </p:cSldViewPr>
  </p:slideViewPr>
  <p:outlineViewPr>
    <p:cViewPr>
      <p:scale>
        <a:sx n="33" d="100"/>
        <a:sy n="33" d="100"/>
      </p:scale>
      <p:origin x="90" y="264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60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DCD72A-EB2C-4D62-8515-62A8168C549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86ACEE6D-C264-4C1C-979C-4C403B0A3495}">
      <dgm:prSet phldrT="[טקסט]" custT="1"/>
      <dgm:spPr/>
      <dgm:t>
        <a:bodyPr/>
        <a:lstStyle/>
        <a:p>
          <a:pPr rtl="1"/>
          <a:r>
            <a:rPr lang="he-IL" sz="3200" dirty="0">
              <a:latin typeface="David" panose="020E0502060401010101" pitchFamily="34" charset="-79"/>
              <a:cs typeface="David" panose="020E0502060401010101" pitchFamily="34" charset="-79"/>
            </a:rPr>
            <a:t>חלקיקי חומר</a:t>
          </a:r>
        </a:p>
      </dgm:t>
    </dgm:pt>
    <dgm:pt modelId="{41F8C532-94E1-4292-8C3F-AC88EEEB394D}" type="parTrans" cxnId="{6E2E25E8-E1EA-423A-BE2F-E5913A0869D0}">
      <dgm:prSet/>
      <dgm:spPr/>
      <dgm:t>
        <a:bodyPr/>
        <a:lstStyle/>
        <a:p>
          <a:pPr rtl="1"/>
          <a:endParaRPr lang="he-IL" sz="320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19EC2E86-72C5-4F06-BFAA-83482E92AACD}" type="sibTrans" cxnId="{6E2E25E8-E1EA-423A-BE2F-E5913A0869D0}">
      <dgm:prSet/>
      <dgm:spPr/>
      <dgm:t>
        <a:bodyPr/>
        <a:lstStyle/>
        <a:p>
          <a:pPr rtl="1"/>
          <a:endParaRPr lang="he-IL" sz="320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ADAF32BF-63A8-463E-AAE4-F6A117916FBE}">
      <dgm:prSet phldrT="[טקסט]" custT="1"/>
      <dgm:spPr/>
      <dgm:t>
        <a:bodyPr/>
        <a:lstStyle/>
        <a:p>
          <a:pPr rtl="1"/>
          <a:r>
            <a:rPr lang="he-IL" sz="32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rPr>
            <a:t>אטומים בודדים</a:t>
          </a:r>
        </a:p>
      </dgm:t>
    </dgm:pt>
    <dgm:pt modelId="{1F1E4EB2-25D2-459C-9672-5AE6E9812F32}" type="parTrans" cxnId="{7CF15B88-F695-4D0C-B519-3FDA01F1C0DC}">
      <dgm:prSet/>
      <dgm:spPr/>
      <dgm:t>
        <a:bodyPr/>
        <a:lstStyle/>
        <a:p>
          <a:pPr rtl="1"/>
          <a:endParaRPr lang="he-IL" sz="320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990EFD67-2E36-432B-B6F5-B578EAF97835}" type="sibTrans" cxnId="{7CF15B88-F695-4D0C-B519-3FDA01F1C0DC}">
      <dgm:prSet/>
      <dgm:spPr/>
      <dgm:t>
        <a:bodyPr/>
        <a:lstStyle/>
        <a:p>
          <a:pPr rtl="1"/>
          <a:endParaRPr lang="he-IL" sz="320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0A50C82D-C3B7-4B71-9F46-2CB635C17B20}">
      <dgm:prSet phldrT="[טקסט]" custT="1"/>
      <dgm:spPr/>
      <dgm:t>
        <a:bodyPr/>
        <a:lstStyle/>
        <a:p>
          <a:pPr rtl="1"/>
          <a:r>
            <a:rPr lang="he-IL" sz="3200" dirty="0">
              <a:latin typeface="David" panose="020E0502060401010101" pitchFamily="34" charset="-79"/>
              <a:cs typeface="David" panose="020E0502060401010101" pitchFamily="34" charset="-79"/>
            </a:rPr>
            <a:t>מולקולה</a:t>
          </a:r>
        </a:p>
      </dgm:t>
    </dgm:pt>
    <dgm:pt modelId="{154336B3-357D-4700-A0B1-2CC16B22B0B3}" type="parTrans" cxnId="{038A7C76-8E5F-4D66-BBE0-A047D88000A8}">
      <dgm:prSet/>
      <dgm:spPr/>
      <dgm:t>
        <a:bodyPr/>
        <a:lstStyle/>
        <a:p>
          <a:pPr rtl="1"/>
          <a:endParaRPr lang="he-IL"/>
        </a:p>
      </dgm:t>
    </dgm:pt>
    <dgm:pt modelId="{FF749D25-3F7F-4F1D-8A6C-376BE765EC0E}" type="sibTrans" cxnId="{038A7C76-8E5F-4D66-BBE0-A047D88000A8}">
      <dgm:prSet/>
      <dgm:spPr/>
      <dgm:t>
        <a:bodyPr/>
        <a:lstStyle/>
        <a:p>
          <a:pPr rtl="1"/>
          <a:endParaRPr lang="he-IL"/>
        </a:p>
      </dgm:t>
    </dgm:pt>
    <dgm:pt modelId="{52800496-AA0A-47C2-8787-309454C4CCB7}">
      <dgm:prSet phldrT="[טקסט]" custT="1"/>
      <dgm:spPr/>
      <dgm:t>
        <a:bodyPr/>
        <a:lstStyle/>
        <a:p>
          <a:pPr rtl="1"/>
          <a:r>
            <a:rPr lang="he-IL" sz="32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rPr>
            <a:t>אטומים מחוברים זה לזה</a:t>
          </a:r>
        </a:p>
      </dgm:t>
    </dgm:pt>
    <dgm:pt modelId="{1E507438-3FE9-4D66-9D93-822F1E253CE6}" type="parTrans" cxnId="{63B062E6-F373-4F39-9665-50D6BED3D0AC}">
      <dgm:prSet/>
      <dgm:spPr/>
      <dgm:t>
        <a:bodyPr/>
        <a:lstStyle/>
        <a:p>
          <a:pPr rtl="1"/>
          <a:endParaRPr lang="he-IL"/>
        </a:p>
      </dgm:t>
    </dgm:pt>
    <dgm:pt modelId="{915E15CF-F913-4EB1-B1D8-B3D2F3A1D7C2}" type="sibTrans" cxnId="{63B062E6-F373-4F39-9665-50D6BED3D0AC}">
      <dgm:prSet/>
      <dgm:spPr/>
      <dgm:t>
        <a:bodyPr/>
        <a:lstStyle/>
        <a:p>
          <a:pPr rtl="1"/>
          <a:endParaRPr lang="he-IL"/>
        </a:p>
      </dgm:t>
    </dgm:pt>
    <dgm:pt modelId="{DA765034-57A1-453B-A0DB-88BD95D21E72}">
      <dgm:prSet phldrT="[טקסט]" custT="1"/>
      <dgm:spPr/>
      <dgm:t>
        <a:bodyPr/>
        <a:lstStyle/>
        <a:p>
          <a:pPr rtl="1"/>
          <a:r>
            <a:rPr lang="he-IL" sz="3200" dirty="0">
              <a:latin typeface="David" panose="020E0502060401010101" pitchFamily="34" charset="-79"/>
              <a:cs typeface="David" panose="020E0502060401010101" pitchFamily="34" charset="-79"/>
            </a:rPr>
            <a:t>אטומים מסוגים שונים</a:t>
          </a:r>
        </a:p>
      </dgm:t>
    </dgm:pt>
    <dgm:pt modelId="{5C6967A6-AE75-4377-8E67-ADB78F147F0C}" type="parTrans" cxnId="{1692DB42-848D-4B5E-BDFF-D66F6B8067C5}">
      <dgm:prSet/>
      <dgm:spPr/>
      <dgm:t>
        <a:bodyPr/>
        <a:lstStyle/>
        <a:p>
          <a:pPr rtl="1"/>
          <a:endParaRPr lang="he-IL"/>
        </a:p>
      </dgm:t>
    </dgm:pt>
    <dgm:pt modelId="{C21ADC41-841E-43AE-BE6F-63EAA1D1F8A2}" type="sibTrans" cxnId="{1692DB42-848D-4B5E-BDFF-D66F6B8067C5}">
      <dgm:prSet/>
      <dgm:spPr/>
      <dgm:t>
        <a:bodyPr/>
        <a:lstStyle/>
        <a:p>
          <a:pPr rtl="1"/>
          <a:endParaRPr lang="he-IL"/>
        </a:p>
      </dgm:t>
    </dgm:pt>
    <dgm:pt modelId="{78D773BA-89B0-4ADB-A250-4AF904A1A56E}">
      <dgm:prSet phldrT="[טקסט]" custT="1"/>
      <dgm:spPr/>
      <dgm:t>
        <a:bodyPr/>
        <a:lstStyle/>
        <a:p>
          <a:pPr rtl="1"/>
          <a:r>
            <a:rPr lang="he-IL" sz="32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rPr>
            <a:t>אטומים מאותו הסוג</a:t>
          </a:r>
        </a:p>
      </dgm:t>
    </dgm:pt>
    <dgm:pt modelId="{7EB5DEDD-768F-4BE2-B916-20A5B7CAB5C1}" type="parTrans" cxnId="{8B24DD62-3AB3-4A7C-9291-0888F8F407B5}">
      <dgm:prSet/>
      <dgm:spPr/>
      <dgm:t>
        <a:bodyPr/>
        <a:lstStyle/>
        <a:p>
          <a:pPr rtl="1"/>
          <a:endParaRPr lang="he-IL"/>
        </a:p>
      </dgm:t>
    </dgm:pt>
    <dgm:pt modelId="{C1B5A039-7AC3-4ECB-89CB-F09FCB0AFDF7}" type="sibTrans" cxnId="{8B24DD62-3AB3-4A7C-9291-0888F8F407B5}">
      <dgm:prSet/>
      <dgm:spPr/>
      <dgm:t>
        <a:bodyPr/>
        <a:lstStyle/>
        <a:p>
          <a:pPr rtl="1"/>
          <a:endParaRPr lang="he-IL"/>
        </a:p>
      </dgm:t>
    </dgm:pt>
    <dgm:pt modelId="{8F48322A-65DB-44A9-B55E-0A56631707C9}">
      <dgm:prSet phldrT="[טקסט]" custT="1"/>
      <dgm:spPr/>
      <dgm:t>
        <a:bodyPr/>
        <a:lstStyle/>
        <a:p>
          <a:pPr rtl="1"/>
          <a:r>
            <a:rPr lang="he-IL" sz="3200" dirty="0">
              <a:latin typeface="David" panose="020E0502060401010101" pitchFamily="34" charset="-79"/>
              <a:cs typeface="David" panose="020E0502060401010101" pitchFamily="34" charset="-79"/>
            </a:rPr>
            <a:t>מולקולה של יסוד</a:t>
          </a:r>
        </a:p>
      </dgm:t>
    </dgm:pt>
    <dgm:pt modelId="{AEF7B86D-039B-4784-8D57-F2FE1C1C089C}" type="parTrans" cxnId="{7A148F37-C575-42E7-9D11-003164841806}">
      <dgm:prSet/>
      <dgm:spPr/>
      <dgm:t>
        <a:bodyPr/>
        <a:lstStyle/>
        <a:p>
          <a:pPr rtl="1"/>
          <a:endParaRPr lang="he-IL"/>
        </a:p>
      </dgm:t>
    </dgm:pt>
    <dgm:pt modelId="{7EE5C2E0-B0E9-4701-8249-0A7EB3AE57D0}" type="sibTrans" cxnId="{7A148F37-C575-42E7-9D11-003164841806}">
      <dgm:prSet/>
      <dgm:spPr/>
      <dgm:t>
        <a:bodyPr/>
        <a:lstStyle/>
        <a:p>
          <a:pPr rtl="1"/>
          <a:endParaRPr lang="he-IL"/>
        </a:p>
      </dgm:t>
    </dgm:pt>
    <dgm:pt modelId="{CD534CDF-9478-4594-8924-B7F741559BAF}">
      <dgm:prSet phldrT="[טקסט]" custT="1"/>
      <dgm:spPr/>
      <dgm:t>
        <a:bodyPr/>
        <a:lstStyle/>
        <a:p>
          <a:pPr rtl="1"/>
          <a:r>
            <a:rPr lang="he-IL" sz="32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rPr>
            <a:t>מולקולה של תרכובת</a:t>
          </a:r>
        </a:p>
      </dgm:t>
    </dgm:pt>
    <dgm:pt modelId="{08821B6D-DFFD-4DF1-8BEC-7D2B0413E0E1}" type="parTrans" cxnId="{1A4FCFA0-1EFA-476F-9A4B-58D11ADFD057}">
      <dgm:prSet/>
      <dgm:spPr/>
      <dgm:t>
        <a:bodyPr/>
        <a:lstStyle/>
        <a:p>
          <a:pPr rtl="1"/>
          <a:endParaRPr lang="he-IL"/>
        </a:p>
      </dgm:t>
    </dgm:pt>
    <dgm:pt modelId="{5123BDDF-CF4A-42E7-B94A-889BBBD09C71}" type="sibTrans" cxnId="{1A4FCFA0-1EFA-476F-9A4B-58D11ADFD057}">
      <dgm:prSet/>
      <dgm:spPr/>
      <dgm:t>
        <a:bodyPr/>
        <a:lstStyle/>
        <a:p>
          <a:pPr rtl="1"/>
          <a:endParaRPr lang="he-IL"/>
        </a:p>
      </dgm:t>
    </dgm:pt>
    <dgm:pt modelId="{85CF4FD8-1F08-48F9-82CC-443BBAE35155}" type="pres">
      <dgm:prSet presAssocID="{64DCD72A-EB2C-4D62-8515-62A8168C549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  <dgm:pt modelId="{4BBCBCAA-0736-4781-B29F-11C55B79FBB0}" type="pres">
      <dgm:prSet presAssocID="{86ACEE6D-C264-4C1C-979C-4C403B0A3495}" presName="hierRoot1" presStyleCnt="0"/>
      <dgm:spPr/>
    </dgm:pt>
    <dgm:pt modelId="{1ED62EFC-AE75-4FC9-B8E9-F91CBCE4CB6C}" type="pres">
      <dgm:prSet presAssocID="{86ACEE6D-C264-4C1C-979C-4C403B0A3495}" presName="composite" presStyleCnt="0"/>
      <dgm:spPr/>
    </dgm:pt>
    <dgm:pt modelId="{1CABFB66-E3D4-4B22-A03A-DEAD3C0BADC6}" type="pres">
      <dgm:prSet presAssocID="{86ACEE6D-C264-4C1C-979C-4C403B0A3495}" presName="background" presStyleLbl="node0" presStyleIdx="0" presStyleCnt="1"/>
      <dgm:spPr/>
    </dgm:pt>
    <dgm:pt modelId="{98AAE04C-2767-441D-95F8-13AEF0E0E28C}" type="pres">
      <dgm:prSet presAssocID="{86ACEE6D-C264-4C1C-979C-4C403B0A3495}" presName="text" presStyleLbl="fgAcc0" presStyleIdx="0" presStyleCnt="1" custScaleX="197038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6B14A782-FD92-4F39-B23F-8E7633E11414}" type="pres">
      <dgm:prSet presAssocID="{86ACEE6D-C264-4C1C-979C-4C403B0A3495}" presName="hierChild2" presStyleCnt="0"/>
      <dgm:spPr/>
    </dgm:pt>
    <dgm:pt modelId="{5EED2906-6AFA-4D33-8C92-CDE1B1667662}" type="pres">
      <dgm:prSet presAssocID="{1E507438-3FE9-4D66-9D93-822F1E253CE6}" presName="Name10" presStyleLbl="parChTrans1D2" presStyleIdx="0" presStyleCnt="2"/>
      <dgm:spPr/>
      <dgm:t>
        <a:bodyPr/>
        <a:lstStyle/>
        <a:p>
          <a:pPr rtl="1"/>
          <a:endParaRPr lang="he-IL"/>
        </a:p>
      </dgm:t>
    </dgm:pt>
    <dgm:pt modelId="{8862199F-69E2-462B-BD3B-F39A931105F7}" type="pres">
      <dgm:prSet presAssocID="{52800496-AA0A-47C2-8787-309454C4CCB7}" presName="hierRoot2" presStyleCnt="0"/>
      <dgm:spPr/>
    </dgm:pt>
    <dgm:pt modelId="{F67ED714-E221-4AFA-89E0-5FC240A9651A}" type="pres">
      <dgm:prSet presAssocID="{52800496-AA0A-47C2-8787-309454C4CCB7}" presName="composite2" presStyleCnt="0"/>
      <dgm:spPr/>
    </dgm:pt>
    <dgm:pt modelId="{2C39EACA-6945-4280-ABF1-27E8230607D2}" type="pres">
      <dgm:prSet presAssocID="{52800496-AA0A-47C2-8787-309454C4CCB7}" presName="background2" presStyleLbl="node2" presStyleIdx="0" presStyleCnt="2"/>
      <dgm:spPr/>
    </dgm:pt>
    <dgm:pt modelId="{604ACC90-C03D-46FD-B1DF-6108D541951F}" type="pres">
      <dgm:prSet presAssocID="{52800496-AA0A-47C2-8787-309454C4CCB7}" presName="text2" presStyleLbl="fgAcc2" presStyleIdx="0" presStyleCnt="2" custScaleX="216549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E6419B32-5B0D-49B3-9616-DF2F57A58084}" type="pres">
      <dgm:prSet presAssocID="{52800496-AA0A-47C2-8787-309454C4CCB7}" presName="hierChild3" presStyleCnt="0"/>
      <dgm:spPr/>
    </dgm:pt>
    <dgm:pt modelId="{E9B3A2E1-58A3-4FCE-ABA2-07CCE43EC82B}" type="pres">
      <dgm:prSet presAssocID="{154336B3-357D-4700-A0B1-2CC16B22B0B3}" presName="Name17" presStyleLbl="parChTrans1D3" presStyleIdx="0" presStyleCnt="1"/>
      <dgm:spPr/>
      <dgm:t>
        <a:bodyPr/>
        <a:lstStyle/>
        <a:p>
          <a:pPr rtl="1"/>
          <a:endParaRPr lang="he-IL"/>
        </a:p>
      </dgm:t>
    </dgm:pt>
    <dgm:pt modelId="{611D9B1E-8631-4B73-87EC-F2D6C91FF7FC}" type="pres">
      <dgm:prSet presAssocID="{0A50C82D-C3B7-4B71-9F46-2CB635C17B20}" presName="hierRoot3" presStyleCnt="0"/>
      <dgm:spPr/>
    </dgm:pt>
    <dgm:pt modelId="{84317C67-04F6-4B70-B438-08B43726B96D}" type="pres">
      <dgm:prSet presAssocID="{0A50C82D-C3B7-4B71-9F46-2CB635C17B20}" presName="composite3" presStyleCnt="0"/>
      <dgm:spPr/>
    </dgm:pt>
    <dgm:pt modelId="{53AE92A2-3E21-4677-8C95-E0D72F7EA537}" type="pres">
      <dgm:prSet presAssocID="{0A50C82D-C3B7-4B71-9F46-2CB635C17B20}" presName="background3" presStyleLbl="node3" presStyleIdx="0" presStyleCnt="1"/>
      <dgm:spPr/>
    </dgm:pt>
    <dgm:pt modelId="{BBF4D797-8B1A-4CC3-880D-0322F8CB38EF}" type="pres">
      <dgm:prSet presAssocID="{0A50C82D-C3B7-4B71-9F46-2CB635C17B20}" presName="text3" presStyleLbl="fgAcc3" presStyleIdx="0" presStyleCnt="1" custScaleX="122411" custLinFactNeighborX="-20172" custLinFactNeighborY="-7059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4E315903-100F-494B-A645-A06B85A0194F}" type="pres">
      <dgm:prSet presAssocID="{0A50C82D-C3B7-4B71-9F46-2CB635C17B20}" presName="hierChild4" presStyleCnt="0"/>
      <dgm:spPr/>
    </dgm:pt>
    <dgm:pt modelId="{10719DC9-9719-4796-B213-F66EEF310EC0}" type="pres">
      <dgm:prSet presAssocID="{5C6967A6-AE75-4377-8E67-ADB78F147F0C}" presName="Name23" presStyleLbl="parChTrans1D4" presStyleIdx="0" presStyleCnt="4"/>
      <dgm:spPr/>
      <dgm:t>
        <a:bodyPr/>
        <a:lstStyle/>
        <a:p>
          <a:pPr rtl="1"/>
          <a:endParaRPr lang="he-IL"/>
        </a:p>
      </dgm:t>
    </dgm:pt>
    <dgm:pt modelId="{5D4DE407-5862-4C17-A3DD-1634C8C964F7}" type="pres">
      <dgm:prSet presAssocID="{DA765034-57A1-453B-A0DB-88BD95D21E72}" presName="hierRoot4" presStyleCnt="0"/>
      <dgm:spPr/>
    </dgm:pt>
    <dgm:pt modelId="{91868567-79C5-48B1-A2FF-0A181D945F04}" type="pres">
      <dgm:prSet presAssocID="{DA765034-57A1-453B-A0DB-88BD95D21E72}" presName="composite4" presStyleCnt="0"/>
      <dgm:spPr/>
    </dgm:pt>
    <dgm:pt modelId="{C625A6AE-2D39-407E-95EF-C0EC9ABB1919}" type="pres">
      <dgm:prSet presAssocID="{DA765034-57A1-453B-A0DB-88BD95D21E72}" presName="background4" presStyleLbl="node4" presStyleIdx="0" presStyleCnt="4"/>
      <dgm:spPr/>
    </dgm:pt>
    <dgm:pt modelId="{8AC5EE7A-27CD-479B-9933-D2B95897021D}" type="pres">
      <dgm:prSet presAssocID="{DA765034-57A1-453B-A0DB-88BD95D21E72}" presName="text4" presStyleLbl="fgAcc4" presStyleIdx="0" presStyleCnt="4" custScaleX="237981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F601CEC8-FCD2-43E5-929C-DCA3EE0D665A}" type="pres">
      <dgm:prSet presAssocID="{DA765034-57A1-453B-A0DB-88BD95D21E72}" presName="hierChild5" presStyleCnt="0"/>
      <dgm:spPr/>
    </dgm:pt>
    <dgm:pt modelId="{C8F2BD8E-E9A4-486F-8D2F-946A35861048}" type="pres">
      <dgm:prSet presAssocID="{08821B6D-DFFD-4DF1-8BEC-7D2B0413E0E1}" presName="Name23" presStyleLbl="parChTrans1D4" presStyleIdx="1" presStyleCnt="4"/>
      <dgm:spPr/>
      <dgm:t>
        <a:bodyPr/>
        <a:lstStyle/>
        <a:p>
          <a:pPr rtl="1"/>
          <a:endParaRPr lang="he-IL"/>
        </a:p>
      </dgm:t>
    </dgm:pt>
    <dgm:pt modelId="{CE430F29-ED9C-46A2-A053-003D20D97DC1}" type="pres">
      <dgm:prSet presAssocID="{CD534CDF-9478-4594-8924-B7F741559BAF}" presName="hierRoot4" presStyleCnt="0"/>
      <dgm:spPr/>
    </dgm:pt>
    <dgm:pt modelId="{CB9FD61E-FC41-48CF-88FC-D69A7DF55D78}" type="pres">
      <dgm:prSet presAssocID="{CD534CDF-9478-4594-8924-B7F741559BAF}" presName="composite4" presStyleCnt="0"/>
      <dgm:spPr/>
    </dgm:pt>
    <dgm:pt modelId="{9AD2F01F-F0F6-49B8-8B33-D588566A8CDB}" type="pres">
      <dgm:prSet presAssocID="{CD534CDF-9478-4594-8924-B7F741559BAF}" presName="background4" presStyleLbl="node4" presStyleIdx="1" presStyleCnt="4"/>
      <dgm:spPr/>
    </dgm:pt>
    <dgm:pt modelId="{BAF06210-F9C1-42E3-8736-F30364EDA770}" type="pres">
      <dgm:prSet presAssocID="{CD534CDF-9478-4594-8924-B7F741559BAF}" presName="text4" presStyleLbl="fgAcc4" presStyleIdx="1" presStyleCnt="4" custScaleX="24018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30077210-6A47-4CBA-BEB0-8E7B837F0C1F}" type="pres">
      <dgm:prSet presAssocID="{CD534CDF-9478-4594-8924-B7F741559BAF}" presName="hierChild5" presStyleCnt="0"/>
      <dgm:spPr/>
    </dgm:pt>
    <dgm:pt modelId="{4F6C0C9F-E9A4-4FBF-A56A-AFA7C03A5AEC}" type="pres">
      <dgm:prSet presAssocID="{7EB5DEDD-768F-4BE2-B916-20A5B7CAB5C1}" presName="Name23" presStyleLbl="parChTrans1D4" presStyleIdx="2" presStyleCnt="4"/>
      <dgm:spPr/>
      <dgm:t>
        <a:bodyPr/>
        <a:lstStyle/>
        <a:p>
          <a:pPr rtl="1"/>
          <a:endParaRPr lang="he-IL"/>
        </a:p>
      </dgm:t>
    </dgm:pt>
    <dgm:pt modelId="{10A5FF4A-710A-443F-8517-F65D034D3ADC}" type="pres">
      <dgm:prSet presAssocID="{78D773BA-89B0-4ADB-A250-4AF904A1A56E}" presName="hierRoot4" presStyleCnt="0"/>
      <dgm:spPr/>
    </dgm:pt>
    <dgm:pt modelId="{593F26F5-397B-40B9-A3F9-337089EB776F}" type="pres">
      <dgm:prSet presAssocID="{78D773BA-89B0-4ADB-A250-4AF904A1A56E}" presName="composite4" presStyleCnt="0"/>
      <dgm:spPr/>
    </dgm:pt>
    <dgm:pt modelId="{C206BA53-B193-49E9-AB3A-5BD572FE46EE}" type="pres">
      <dgm:prSet presAssocID="{78D773BA-89B0-4ADB-A250-4AF904A1A56E}" presName="background4" presStyleLbl="node4" presStyleIdx="2" presStyleCnt="4"/>
      <dgm:spPr/>
    </dgm:pt>
    <dgm:pt modelId="{69E238E7-75D7-485D-859C-5277C127CDA2}" type="pres">
      <dgm:prSet presAssocID="{78D773BA-89B0-4ADB-A250-4AF904A1A56E}" presName="text4" presStyleLbl="fgAcc4" presStyleIdx="2" presStyleCnt="4" custScaleX="229187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C5F017DF-40C8-4D88-B799-378677F3C1AB}" type="pres">
      <dgm:prSet presAssocID="{78D773BA-89B0-4ADB-A250-4AF904A1A56E}" presName="hierChild5" presStyleCnt="0"/>
      <dgm:spPr/>
    </dgm:pt>
    <dgm:pt modelId="{3A465822-1C40-4AEB-81E6-5D3837A1D855}" type="pres">
      <dgm:prSet presAssocID="{AEF7B86D-039B-4784-8D57-F2FE1C1C089C}" presName="Name23" presStyleLbl="parChTrans1D4" presStyleIdx="3" presStyleCnt="4"/>
      <dgm:spPr/>
      <dgm:t>
        <a:bodyPr/>
        <a:lstStyle/>
        <a:p>
          <a:pPr rtl="1"/>
          <a:endParaRPr lang="he-IL"/>
        </a:p>
      </dgm:t>
    </dgm:pt>
    <dgm:pt modelId="{5B919BFC-39BB-4F19-99B8-22D94ABA3A5E}" type="pres">
      <dgm:prSet presAssocID="{8F48322A-65DB-44A9-B55E-0A56631707C9}" presName="hierRoot4" presStyleCnt="0"/>
      <dgm:spPr/>
    </dgm:pt>
    <dgm:pt modelId="{387D2782-C0D9-4E38-854B-4B656F6C4083}" type="pres">
      <dgm:prSet presAssocID="{8F48322A-65DB-44A9-B55E-0A56631707C9}" presName="composite4" presStyleCnt="0"/>
      <dgm:spPr/>
    </dgm:pt>
    <dgm:pt modelId="{409BC987-9342-4C60-B0D7-0824F36E2C18}" type="pres">
      <dgm:prSet presAssocID="{8F48322A-65DB-44A9-B55E-0A56631707C9}" presName="background4" presStyleLbl="node4" presStyleIdx="3" presStyleCnt="4"/>
      <dgm:spPr/>
    </dgm:pt>
    <dgm:pt modelId="{67A77D15-79D0-47D4-8553-07F8DDE46FDA}" type="pres">
      <dgm:prSet presAssocID="{8F48322A-65DB-44A9-B55E-0A56631707C9}" presName="text4" presStyleLbl="fgAcc4" presStyleIdx="3" presStyleCnt="4" custScaleX="218484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53700B0E-477E-4822-B960-BC037C12BF06}" type="pres">
      <dgm:prSet presAssocID="{8F48322A-65DB-44A9-B55E-0A56631707C9}" presName="hierChild5" presStyleCnt="0"/>
      <dgm:spPr/>
    </dgm:pt>
    <dgm:pt modelId="{D81DDADA-B262-4755-B3D7-C7EE5CAD284F}" type="pres">
      <dgm:prSet presAssocID="{1F1E4EB2-25D2-459C-9672-5AE6E9812F32}" presName="Name10" presStyleLbl="parChTrans1D2" presStyleIdx="1" presStyleCnt="2"/>
      <dgm:spPr/>
      <dgm:t>
        <a:bodyPr/>
        <a:lstStyle/>
        <a:p>
          <a:pPr rtl="1"/>
          <a:endParaRPr lang="he-IL"/>
        </a:p>
      </dgm:t>
    </dgm:pt>
    <dgm:pt modelId="{1D75C19A-3BC9-4582-9621-0C0A8119C65A}" type="pres">
      <dgm:prSet presAssocID="{ADAF32BF-63A8-463E-AAE4-F6A117916FBE}" presName="hierRoot2" presStyleCnt="0"/>
      <dgm:spPr/>
    </dgm:pt>
    <dgm:pt modelId="{A41224E6-32B3-4FBA-97D4-DE28E701B3C9}" type="pres">
      <dgm:prSet presAssocID="{ADAF32BF-63A8-463E-AAE4-F6A117916FBE}" presName="composite2" presStyleCnt="0"/>
      <dgm:spPr/>
    </dgm:pt>
    <dgm:pt modelId="{5B7D0F1C-FDE7-4B03-B50A-4161591DFA08}" type="pres">
      <dgm:prSet presAssocID="{ADAF32BF-63A8-463E-AAE4-F6A117916FBE}" presName="background2" presStyleLbl="node2" presStyleIdx="1" presStyleCnt="2"/>
      <dgm:spPr/>
    </dgm:pt>
    <dgm:pt modelId="{C9B7A9DD-E151-4F53-A9A2-6DC20BDAB8C5}" type="pres">
      <dgm:prSet presAssocID="{ADAF32BF-63A8-463E-AAE4-F6A117916FBE}" presName="text2" presStyleLbl="fgAcc2" presStyleIdx="1" presStyleCnt="2" custScaleX="209334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CE7A1EEF-EB73-4A12-A4CF-5845F5945011}" type="pres">
      <dgm:prSet presAssocID="{ADAF32BF-63A8-463E-AAE4-F6A117916FBE}" presName="hierChild3" presStyleCnt="0"/>
      <dgm:spPr/>
    </dgm:pt>
  </dgm:ptLst>
  <dgm:cxnLst>
    <dgm:cxn modelId="{BC5CAE49-7E9A-4CD6-A9CA-0E48FF4EBE77}" type="presOf" srcId="{5C6967A6-AE75-4377-8E67-ADB78F147F0C}" destId="{10719DC9-9719-4796-B213-F66EEF310EC0}" srcOrd="0" destOrd="0" presId="urn:microsoft.com/office/officeart/2005/8/layout/hierarchy1"/>
    <dgm:cxn modelId="{038A7C76-8E5F-4D66-BBE0-A047D88000A8}" srcId="{52800496-AA0A-47C2-8787-309454C4CCB7}" destId="{0A50C82D-C3B7-4B71-9F46-2CB635C17B20}" srcOrd="0" destOrd="0" parTransId="{154336B3-357D-4700-A0B1-2CC16B22B0B3}" sibTransId="{FF749D25-3F7F-4F1D-8A6C-376BE765EC0E}"/>
    <dgm:cxn modelId="{7CF15B88-F695-4D0C-B519-3FDA01F1C0DC}" srcId="{86ACEE6D-C264-4C1C-979C-4C403B0A3495}" destId="{ADAF32BF-63A8-463E-AAE4-F6A117916FBE}" srcOrd="1" destOrd="0" parTransId="{1F1E4EB2-25D2-459C-9672-5AE6E9812F32}" sibTransId="{990EFD67-2E36-432B-B6F5-B578EAF97835}"/>
    <dgm:cxn modelId="{D94F1A1E-730C-4656-A96D-55D4E86689FD}" type="presOf" srcId="{86ACEE6D-C264-4C1C-979C-4C403B0A3495}" destId="{98AAE04C-2767-441D-95F8-13AEF0E0E28C}" srcOrd="0" destOrd="0" presId="urn:microsoft.com/office/officeart/2005/8/layout/hierarchy1"/>
    <dgm:cxn modelId="{ED6C70F1-5C06-41F7-9D0A-837B114F6C55}" type="presOf" srcId="{DA765034-57A1-453B-A0DB-88BD95D21E72}" destId="{8AC5EE7A-27CD-479B-9933-D2B95897021D}" srcOrd="0" destOrd="0" presId="urn:microsoft.com/office/officeart/2005/8/layout/hierarchy1"/>
    <dgm:cxn modelId="{BF47940A-A3AE-4BCD-898B-13DD064853A6}" type="presOf" srcId="{52800496-AA0A-47C2-8787-309454C4CCB7}" destId="{604ACC90-C03D-46FD-B1DF-6108D541951F}" srcOrd="0" destOrd="0" presId="urn:microsoft.com/office/officeart/2005/8/layout/hierarchy1"/>
    <dgm:cxn modelId="{5227B538-005E-4577-9A0A-23EEE3C0F2AF}" type="presOf" srcId="{1E507438-3FE9-4D66-9D93-822F1E253CE6}" destId="{5EED2906-6AFA-4D33-8C92-CDE1B1667662}" srcOrd="0" destOrd="0" presId="urn:microsoft.com/office/officeart/2005/8/layout/hierarchy1"/>
    <dgm:cxn modelId="{6E2E25E8-E1EA-423A-BE2F-E5913A0869D0}" srcId="{64DCD72A-EB2C-4D62-8515-62A8168C549D}" destId="{86ACEE6D-C264-4C1C-979C-4C403B0A3495}" srcOrd="0" destOrd="0" parTransId="{41F8C532-94E1-4292-8C3F-AC88EEEB394D}" sibTransId="{19EC2E86-72C5-4F06-BFAA-83482E92AACD}"/>
    <dgm:cxn modelId="{8B24DD62-3AB3-4A7C-9291-0888F8F407B5}" srcId="{0A50C82D-C3B7-4B71-9F46-2CB635C17B20}" destId="{78D773BA-89B0-4ADB-A250-4AF904A1A56E}" srcOrd="1" destOrd="0" parTransId="{7EB5DEDD-768F-4BE2-B916-20A5B7CAB5C1}" sibTransId="{C1B5A039-7AC3-4ECB-89CB-F09FCB0AFDF7}"/>
    <dgm:cxn modelId="{7C8F72DF-A86B-44D4-B7E7-A7A9E21F2732}" type="presOf" srcId="{0A50C82D-C3B7-4B71-9F46-2CB635C17B20}" destId="{BBF4D797-8B1A-4CC3-880D-0322F8CB38EF}" srcOrd="0" destOrd="0" presId="urn:microsoft.com/office/officeart/2005/8/layout/hierarchy1"/>
    <dgm:cxn modelId="{3406E28E-3769-4AF2-B009-B224615A2F83}" type="presOf" srcId="{78D773BA-89B0-4ADB-A250-4AF904A1A56E}" destId="{69E238E7-75D7-485D-859C-5277C127CDA2}" srcOrd="0" destOrd="0" presId="urn:microsoft.com/office/officeart/2005/8/layout/hierarchy1"/>
    <dgm:cxn modelId="{2AB1DFA9-137A-4413-B02A-EF9F04D2B7D2}" type="presOf" srcId="{7EB5DEDD-768F-4BE2-B916-20A5B7CAB5C1}" destId="{4F6C0C9F-E9A4-4FBF-A56A-AFA7C03A5AEC}" srcOrd="0" destOrd="0" presId="urn:microsoft.com/office/officeart/2005/8/layout/hierarchy1"/>
    <dgm:cxn modelId="{1BE3B503-EE3B-43B2-9674-60E7C61684EA}" type="presOf" srcId="{08821B6D-DFFD-4DF1-8BEC-7D2B0413E0E1}" destId="{C8F2BD8E-E9A4-486F-8D2F-946A35861048}" srcOrd="0" destOrd="0" presId="urn:microsoft.com/office/officeart/2005/8/layout/hierarchy1"/>
    <dgm:cxn modelId="{7A148F37-C575-42E7-9D11-003164841806}" srcId="{78D773BA-89B0-4ADB-A250-4AF904A1A56E}" destId="{8F48322A-65DB-44A9-B55E-0A56631707C9}" srcOrd="0" destOrd="0" parTransId="{AEF7B86D-039B-4784-8D57-F2FE1C1C089C}" sibTransId="{7EE5C2E0-B0E9-4701-8249-0A7EB3AE57D0}"/>
    <dgm:cxn modelId="{1692DB42-848D-4B5E-BDFF-D66F6B8067C5}" srcId="{0A50C82D-C3B7-4B71-9F46-2CB635C17B20}" destId="{DA765034-57A1-453B-A0DB-88BD95D21E72}" srcOrd="0" destOrd="0" parTransId="{5C6967A6-AE75-4377-8E67-ADB78F147F0C}" sibTransId="{C21ADC41-841E-43AE-BE6F-63EAA1D1F8A2}"/>
    <dgm:cxn modelId="{E92E5A10-6BC6-4C24-8C8D-0324ECE05531}" type="presOf" srcId="{64DCD72A-EB2C-4D62-8515-62A8168C549D}" destId="{85CF4FD8-1F08-48F9-82CC-443BBAE35155}" srcOrd="0" destOrd="0" presId="urn:microsoft.com/office/officeart/2005/8/layout/hierarchy1"/>
    <dgm:cxn modelId="{B6742992-955F-4636-A71E-0D3E6A93BB02}" type="presOf" srcId="{1F1E4EB2-25D2-459C-9672-5AE6E9812F32}" destId="{D81DDADA-B262-4755-B3D7-C7EE5CAD284F}" srcOrd="0" destOrd="0" presId="urn:microsoft.com/office/officeart/2005/8/layout/hierarchy1"/>
    <dgm:cxn modelId="{CCB6AD9D-69C7-42E3-B26B-5B28049618D3}" type="presOf" srcId="{154336B3-357D-4700-A0B1-2CC16B22B0B3}" destId="{E9B3A2E1-58A3-4FCE-ABA2-07CCE43EC82B}" srcOrd="0" destOrd="0" presId="urn:microsoft.com/office/officeart/2005/8/layout/hierarchy1"/>
    <dgm:cxn modelId="{1A4FCFA0-1EFA-476F-9A4B-58D11ADFD057}" srcId="{DA765034-57A1-453B-A0DB-88BD95D21E72}" destId="{CD534CDF-9478-4594-8924-B7F741559BAF}" srcOrd="0" destOrd="0" parTransId="{08821B6D-DFFD-4DF1-8BEC-7D2B0413E0E1}" sibTransId="{5123BDDF-CF4A-42E7-B94A-889BBBD09C71}"/>
    <dgm:cxn modelId="{63B062E6-F373-4F39-9665-50D6BED3D0AC}" srcId="{86ACEE6D-C264-4C1C-979C-4C403B0A3495}" destId="{52800496-AA0A-47C2-8787-309454C4CCB7}" srcOrd="0" destOrd="0" parTransId="{1E507438-3FE9-4D66-9D93-822F1E253CE6}" sibTransId="{915E15CF-F913-4EB1-B1D8-B3D2F3A1D7C2}"/>
    <dgm:cxn modelId="{62FC499B-DC0A-426A-8961-D6C57BB42D6E}" type="presOf" srcId="{CD534CDF-9478-4594-8924-B7F741559BAF}" destId="{BAF06210-F9C1-42E3-8736-F30364EDA770}" srcOrd="0" destOrd="0" presId="urn:microsoft.com/office/officeart/2005/8/layout/hierarchy1"/>
    <dgm:cxn modelId="{D88DD3C0-BB51-4E3E-B555-A3CC7B7A9F1A}" type="presOf" srcId="{ADAF32BF-63A8-463E-AAE4-F6A117916FBE}" destId="{C9B7A9DD-E151-4F53-A9A2-6DC20BDAB8C5}" srcOrd="0" destOrd="0" presId="urn:microsoft.com/office/officeart/2005/8/layout/hierarchy1"/>
    <dgm:cxn modelId="{FA6A63C0-E3C5-4DFC-9519-791182CF2738}" type="presOf" srcId="{8F48322A-65DB-44A9-B55E-0A56631707C9}" destId="{67A77D15-79D0-47D4-8553-07F8DDE46FDA}" srcOrd="0" destOrd="0" presId="urn:microsoft.com/office/officeart/2005/8/layout/hierarchy1"/>
    <dgm:cxn modelId="{1C7459E6-B5CC-493E-B996-E6FA13F0FE6A}" type="presOf" srcId="{AEF7B86D-039B-4784-8D57-F2FE1C1C089C}" destId="{3A465822-1C40-4AEB-81E6-5D3837A1D855}" srcOrd="0" destOrd="0" presId="urn:microsoft.com/office/officeart/2005/8/layout/hierarchy1"/>
    <dgm:cxn modelId="{D5AF8AA7-EA3B-4647-AFEB-52B83B1F84DD}" type="presParOf" srcId="{85CF4FD8-1F08-48F9-82CC-443BBAE35155}" destId="{4BBCBCAA-0736-4781-B29F-11C55B79FBB0}" srcOrd="0" destOrd="0" presId="urn:microsoft.com/office/officeart/2005/8/layout/hierarchy1"/>
    <dgm:cxn modelId="{F6FE612A-4DCF-4570-B846-859F2362A892}" type="presParOf" srcId="{4BBCBCAA-0736-4781-B29F-11C55B79FBB0}" destId="{1ED62EFC-AE75-4FC9-B8E9-F91CBCE4CB6C}" srcOrd="0" destOrd="0" presId="urn:microsoft.com/office/officeart/2005/8/layout/hierarchy1"/>
    <dgm:cxn modelId="{EFBE40C1-8EBD-4A1B-B3F3-6787F505A4FF}" type="presParOf" srcId="{1ED62EFC-AE75-4FC9-B8E9-F91CBCE4CB6C}" destId="{1CABFB66-E3D4-4B22-A03A-DEAD3C0BADC6}" srcOrd="0" destOrd="0" presId="urn:microsoft.com/office/officeart/2005/8/layout/hierarchy1"/>
    <dgm:cxn modelId="{DDECA9A8-CE0F-4F2D-9FD8-CD1C27303AB8}" type="presParOf" srcId="{1ED62EFC-AE75-4FC9-B8E9-F91CBCE4CB6C}" destId="{98AAE04C-2767-441D-95F8-13AEF0E0E28C}" srcOrd="1" destOrd="0" presId="urn:microsoft.com/office/officeart/2005/8/layout/hierarchy1"/>
    <dgm:cxn modelId="{B2A80C3A-784E-4615-9BBF-8EDF9BEF4DE6}" type="presParOf" srcId="{4BBCBCAA-0736-4781-B29F-11C55B79FBB0}" destId="{6B14A782-FD92-4F39-B23F-8E7633E11414}" srcOrd="1" destOrd="0" presId="urn:microsoft.com/office/officeart/2005/8/layout/hierarchy1"/>
    <dgm:cxn modelId="{C5B4317D-C637-401A-868C-EF7D231BC578}" type="presParOf" srcId="{6B14A782-FD92-4F39-B23F-8E7633E11414}" destId="{5EED2906-6AFA-4D33-8C92-CDE1B1667662}" srcOrd="0" destOrd="0" presId="urn:microsoft.com/office/officeart/2005/8/layout/hierarchy1"/>
    <dgm:cxn modelId="{58A4DB2E-3A34-4BFC-B5F9-10805E47AC39}" type="presParOf" srcId="{6B14A782-FD92-4F39-B23F-8E7633E11414}" destId="{8862199F-69E2-462B-BD3B-F39A931105F7}" srcOrd="1" destOrd="0" presId="urn:microsoft.com/office/officeart/2005/8/layout/hierarchy1"/>
    <dgm:cxn modelId="{4D7193BB-F2B0-4F39-9697-07C3C45B26F9}" type="presParOf" srcId="{8862199F-69E2-462B-BD3B-F39A931105F7}" destId="{F67ED714-E221-4AFA-89E0-5FC240A9651A}" srcOrd="0" destOrd="0" presId="urn:microsoft.com/office/officeart/2005/8/layout/hierarchy1"/>
    <dgm:cxn modelId="{01E454DE-20F2-4572-92CD-FB8500E47984}" type="presParOf" srcId="{F67ED714-E221-4AFA-89E0-5FC240A9651A}" destId="{2C39EACA-6945-4280-ABF1-27E8230607D2}" srcOrd="0" destOrd="0" presId="urn:microsoft.com/office/officeart/2005/8/layout/hierarchy1"/>
    <dgm:cxn modelId="{0DB0B2E9-E318-4C85-B834-A82BA2E43387}" type="presParOf" srcId="{F67ED714-E221-4AFA-89E0-5FC240A9651A}" destId="{604ACC90-C03D-46FD-B1DF-6108D541951F}" srcOrd="1" destOrd="0" presId="urn:microsoft.com/office/officeart/2005/8/layout/hierarchy1"/>
    <dgm:cxn modelId="{F4A17934-B69D-4624-B1BE-703A5D729062}" type="presParOf" srcId="{8862199F-69E2-462B-BD3B-F39A931105F7}" destId="{E6419B32-5B0D-49B3-9616-DF2F57A58084}" srcOrd="1" destOrd="0" presId="urn:microsoft.com/office/officeart/2005/8/layout/hierarchy1"/>
    <dgm:cxn modelId="{D651C20E-32E9-4353-B8DC-22517C0A7D6C}" type="presParOf" srcId="{E6419B32-5B0D-49B3-9616-DF2F57A58084}" destId="{E9B3A2E1-58A3-4FCE-ABA2-07CCE43EC82B}" srcOrd="0" destOrd="0" presId="urn:microsoft.com/office/officeart/2005/8/layout/hierarchy1"/>
    <dgm:cxn modelId="{12991A67-3EC5-4DE4-A76F-90891449E6CB}" type="presParOf" srcId="{E6419B32-5B0D-49B3-9616-DF2F57A58084}" destId="{611D9B1E-8631-4B73-87EC-F2D6C91FF7FC}" srcOrd="1" destOrd="0" presId="urn:microsoft.com/office/officeart/2005/8/layout/hierarchy1"/>
    <dgm:cxn modelId="{8E7F77F6-1FD4-4D33-A5C5-550CDB37ADF3}" type="presParOf" srcId="{611D9B1E-8631-4B73-87EC-F2D6C91FF7FC}" destId="{84317C67-04F6-4B70-B438-08B43726B96D}" srcOrd="0" destOrd="0" presId="urn:microsoft.com/office/officeart/2005/8/layout/hierarchy1"/>
    <dgm:cxn modelId="{D51DFA9B-8ED4-401C-A1AD-A68EAADB5A5B}" type="presParOf" srcId="{84317C67-04F6-4B70-B438-08B43726B96D}" destId="{53AE92A2-3E21-4677-8C95-E0D72F7EA537}" srcOrd="0" destOrd="0" presId="urn:microsoft.com/office/officeart/2005/8/layout/hierarchy1"/>
    <dgm:cxn modelId="{878F83DB-16AE-4785-810F-58810E928C30}" type="presParOf" srcId="{84317C67-04F6-4B70-B438-08B43726B96D}" destId="{BBF4D797-8B1A-4CC3-880D-0322F8CB38EF}" srcOrd="1" destOrd="0" presId="urn:microsoft.com/office/officeart/2005/8/layout/hierarchy1"/>
    <dgm:cxn modelId="{576943D8-B8EE-4F43-A67D-9B4DB91113DA}" type="presParOf" srcId="{611D9B1E-8631-4B73-87EC-F2D6C91FF7FC}" destId="{4E315903-100F-494B-A645-A06B85A0194F}" srcOrd="1" destOrd="0" presId="urn:microsoft.com/office/officeart/2005/8/layout/hierarchy1"/>
    <dgm:cxn modelId="{8F35E178-CC38-4A6D-89C0-BC93FD226DBC}" type="presParOf" srcId="{4E315903-100F-494B-A645-A06B85A0194F}" destId="{10719DC9-9719-4796-B213-F66EEF310EC0}" srcOrd="0" destOrd="0" presId="urn:microsoft.com/office/officeart/2005/8/layout/hierarchy1"/>
    <dgm:cxn modelId="{3D33012F-0CCC-4E83-A696-20D298F9C4DF}" type="presParOf" srcId="{4E315903-100F-494B-A645-A06B85A0194F}" destId="{5D4DE407-5862-4C17-A3DD-1634C8C964F7}" srcOrd="1" destOrd="0" presId="urn:microsoft.com/office/officeart/2005/8/layout/hierarchy1"/>
    <dgm:cxn modelId="{C60D8DC9-3FB8-48EB-9103-569B479A7371}" type="presParOf" srcId="{5D4DE407-5862-4C17-A3DD-1634C8C964F7}" destId="{91868567-79C5-48B1-A2FF-0A181D945F04}" srcOrd="0" destOrd="0" presId="urn:microsoft.com/office/officeart/2005/8/layout/hierarchy1"/>
    <dgm:cxn modelId="{A6CDB8B2-6EE8-45E8-B4E3-08E5AD45FBC0}" type="presParOf" srcId="{91868567-79C5-48B1-A2FF-0A181D945F04}" destId="{C625A6AE-2D39-407E-95EF-C0EC9ABB1919}" srcOrd="0" destOrd="0" presId="urn:microsoft.com/office/officeart/2005/8/layout/hierarchy1"/>
    <dgm:cxn modelId="{2F17BA48-32A2-449C-B18C-15AECD1C87D7}" type="presParOf" srcId="{91868567-79C5-48B1-A2FF-0A181D945F04}" destId="{8AC5EE7A-27CD-479B-9933-D2B95897021D}" srcOrd="1" destOrd="0" presId="urn:microsoft.com/office/officeart/2005/8/layout/hierarchy1"/>
    <dgm:cxn modelId="{3EBFB0BF-2FEE-4A6F-A8C2-EF9F7E04949A}" type="presParOf" srcId="{5D4DE407-5862-4C17-A3DD-1634C8C964F7}" destId="{F601CEC8-FCD2-43E5-929C-DCA3EE0D665A}" srcOrd="1" destOrd="0" presId="urn:microsoft.com/office/officeart/2005/8/layout/hierarchy1"/>
    <dgm:cxn modelId="{8901B2B9-5081-4351-9DE7-7F0D5ADE51A3}" type="presParOf" srcId="{F601CEC8-FCD2-43E5-929C-DCA3EE0D665A}" destId="{C8F2BD8E-E9A4-486F-8D2F-946A35861048}" srcOrd="0" destOrd="0" presId="urn:microsoft.com/office/officeart/2005/8/layout/hierarchy1"/>
    <dgm:cxn modelId="{4F35974A-D41E-44CF-ADF6-7B802EA856C2}" type="presParOf" srcId="{F601CEC8-FCD2-43E5-929C-DCA3EE0D665A}" destId="{CE430F29-ED9C-46A2-A053-003D20D97DC1}" srcOrd="1" destOrd="0" presId="urn:microsoft.com/office/officeart/2005/8/layout/hierarchy1"/>
    <dgm:cxn modelId="{FBC6AA2C-0EE2-4FAF-ABC0-7B55343B980C}" type="presParOf" srcId="{CE430F29-ED9C-46A2-A053-003D20D97DC1}" destId="{CB9FD61E-FC41-48CF-88FC-D69A7DF55D78}" srcOrd="0" destOrd="0" presId="urn:microsoft.com/office/officeart/2005/8/layout/hierarchy1"/>
    <dgm:cxn modelId="{B3DBF69B-8DD2-489F-BA38-C6052CA09E61}" type="presParOf" srcId="{CB9FD61E-FC41-48CF-88FC-D69A7DF55D78}" destId="{9AD2F01F-F0F6-49B8-8B33-D588566A8CDB}" srcOrd="0" destOrd="0" presId="urn:microsoft.com/office/officeart/2005/8/layout/hierarchy1"/>
    <dgm:cxn modelId="{7BC9E568-9BD9-4235-B312-59E1D29E50DD}" type="presParOf" srcId="{CB9FD61E-FC41-48CF-88FC-D69A7DF55D78}" destId="{BAF06210-F9C1-42E3-8736-F30364EDA770}" srcOrd="1" destOrd="0" presId="urn:microsoft.com/office/officeart/2005/8/layout/hierarchy1"/>
    <dgm:cxn modelId="{F150EA98-1388-4EA0-8DE1-212F2A972AB2}" type="presParOf" srcId="{CE430F29-ED9C-46A2-A053-003D20D97DC1}" destId="{30077210-6A47-4CBA-BEB0-8E7B837F0C1F}" srcOrd="1" destOrd="0" presId="urn:microsoft.com/office/officeart/2005/8/layout/hierarchy1"/>
    <dgm:cxn modelId="{D9D1D2B9-F94D-4D02-9384-D5750F02F2DB}" type="presParOf" srcId="{4E315903-100F-494B-A645-A06B85A0194F}" destId="{4F6C0C9F-E9A4-4FBF-A56A-AFA7C03A5AEC}" srcOrd="2" destOrd="0" presId="urn:microsoft.com/office/officeart/2005/8/layout/hierarchy1"/>
    <dgm:cxn modelId="{91CC1B67-ACC8-47D6-8B58-D435D212430F}" type="presParOf" srcId="{4E315903-100F-494B-A645-A06B85A0194F}" destId="{10A5FF4A-710A-443F-8517-F65D034D3ADC}" srcOrd="3" destOrd="0" presId="urn:microsoft.com/office/officeart/2005/8/layout/hierarchy1"/>
    <dgm:cxn modelId="{0D1CCB63-EE8F-4BD9-ADA1-698470027151}" type="presParOf" srcId="{10A5FF4A-710A-443F-8517-F65D034D3ADC}" destId="{593F26F5-397B-40B9-A3F9-337089EB776F}" srcOrd="0" destOrd="0" presId="urn:microsoft.com/office/officeart/2005/8/layout/hierarchy1"/>
    <dgm:cxn modelId="{1840464E-903D-4C80-9CE9-41E0BC19BF54}" type="presParOf" srcId="{593F26F5-397B-40B9-A3F9-337089EB776F}" destId="{C206BA53-B193-49E9-AB3A-5BD572FE46EE}" srcOrd="0" destOrd="0" presId="urn:microsoft.com/office/officeart/2005/8/layout/hierarchy1"/>
    <dgm:cxn modelId="{BEAF5E5B-E5F0-47DC-B0A9-C6070AB52DB3}" type="presParOf" srcId="{593F26F5-397B-40B9-A3F9-337089EB776F}" destId="{69E238E7-75D7-485D-859C-5277C127CDA2}" srcOrd="1" destOrd="0" presId="urn:microsoft.com/office/officeart/2005/8/layout/hierarchy1"/>
    <dgm:cxn modelId="{027B7736-2D11-4D09-B782-03DD8F022B21}" type="presParOf" srcId="{10A5FF4A-710A-443F-8517-F65D034D3ADC}" destId="{C5F017DF-40C8-4D88-B799-378677F3C1AB}" srcOrd="1" destOrd="0" presId="urn:microsoft.com/office/officeart/2005/8/layout/hierarchy1"/>
    <dgm:cxn modelId="{1EB3865A-FAD7-434F-8516-53062946BEE1}" type="presParOf" srcId="{C5F017DF-40C8-4D88-B799-378677F3C1AB}" destId="{3A465822-1C40-4AEB-81E6-5D3837A1D855}" srcOrd="0" destOrd="0" presId="urn:microsoft.com/office/officeart/2005/8/layout/hierarchy1"/>
    <dgm:cxn modelId="{149F7D02-3830-45C9-B15F-4F8256DA58DE}" type="presParOf" srcId="{C5F017DF-40C8-4D88-B799-378677F3C1AB}" destId="{5B919BFC-39BB-4F19-99B8-22D94ABA3A5E}" srcOrd="1" destOrd="0" presId="urn:microsoft.com/office/officeart/2005/8/layout/hierarchy1"/>
    <dgm:cxn modelId="{113853F5-57BB-4417-9C2C-EBA0E5674BA1}" type="presParOf" srcId="{5B919BFC-39BB-4F19-99B8-22D94ABA3A5E}" destId="{387D2782-C0D9-4E38-854B-4B656F6C4083}" srcOrd="0" destOrd="0" presId="urn:microsoft.com/office/officeart/2005/8/layout/hierarchy1"/>
    <dgm:cxn modelId="{890CEB08-E9CB-4365-B0B8-3D48927DEBF6}" type="presParOf" srcId="{387D2782-C0D9-4E38-854B-4B656F6C4083}" destId="{409BC987-9342-4C60-B0D7-0824F36E2C18}" srcOrd="0" destOrd="0" presId="urn:microsoft.com/office/officeart/2005/8/layout/hierarchy1"/>
    <dgm:cxn modelId="{853B8879-C206-4E32-993C-C55DA420DDFB}" type="presParOf" srcId="{387D2782-C0D9-4E38-854B-4B656F6C4083}" destId="{67A77D15-79D0-47D4-8553-07F8DDE46FDA}" srcOrd="1" destOrd="0" presId="urn:microsoft.com/office/officeart/2005/8/layout/hierarchy1"/>
    <dgm:cxn modelId="{A087FD67-E7EB-44F7-94DC-EB0E7DCC4985}" type="presParOf" srcId="{5B919BFC-39BB-4F19-99B8-22D94ABA3A5E}" destId="{53700B0E-477E-4822-B960-BC037C12BF06}" srcOrd="1" destOrd="0" presId="urn:microsoft.com/office/officeart/2005/8/layout/hierarchy1"/>
    <dgm:cxn modelId="{AF2CB2D7-79FD-47DC-9BA9-57A078B21B1D}" type="presParOf" srcId="{6B14A782-FD92-4F39-B23F-8E7633E11414}" destId="{D81DDADA-B262-4755-B3D7-C7EE5CAD284F}" srcOrd="2" destOrd="0" presId="urn:microsoft.com/office/officeart/2005/8/layout/hierarchy1"/>
    <dgm:cxn modelId="{C9C62C1A-EF2C-4B0F-AB72-7A1053FF26D9}" type="presParOf" srcId="{6B14A782-FD92-4F39-B23F-8E7633E11414}" destId="{1D75C19A-3BC9-4582-9621-0C0A8119C65A}" srcOrd="3" destOrd="0" presId="urn:microsoft.com/office/officeart/2005/8/layout/hierarchy1"/>
    <dgm:cxn modelId="{153B2590-F742-4A74-AB53-6F1B8B8B5BC8}" type="presParOf" srcId="{1D75C19A-3BC9-4582-9621-0C0A8119C65A}" destId="{A41224E6-32B3-4FBA-97D4-DE28E701B3C9}" srcOrd="0" destOrd="0" presId="urn:microsoft.com/office/officeart/2005/8/layout/hierarchy1"/>
    <dgm:cxn modelId="{67582A15-E0B3-474F-B38C-0151479345AC}" type="presParOf" srcId="{A41224E6-32B3-4FBA-97D4-DE28E701B3C9}" destId="{5B7D0F1C-FDE7-4B03-B50A-4161591DFA08}" srcOrd="0" destOrd="0" presId="urn:microsoft.com/office/officeart/2005/8/layout/hierarchy1"/>
    <dgm:cxn modelId="{71D45D26-86D6-401C-9665-55892379F8FC}" type="presParOf" srcId="{A41224E6-32B3-4FBA-97D4-DE28E701B3C9}" destId="{C9B7A9DD-E151-4F53-A9A2-6DC20BDAB8C5}" srcOrd="1" destOrd="0" presId="urn:microsoft.com/office/officeart/2005/8/layout/hierarchy1"/>
    <dgm:cxn modelId="{AF22E5A9-C079-40E2-9EF4-E1362C152211}" type="presParOf" srcId="{1D75C19A-3BC9-4582-9621-0C0A8119C65A}" destId="{CE7A1EEF-EB73-4A12-A4CF-5845F594501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8133AD6-AFF4-49C4-AAAD-D884BCC5F22F}" type="doc">
      <dgm:prSet loTypeId="urn:microsoft.com/office/officeart/2005/8/layout/process1" loCatId="process" qsTypeId="urn:microsoft.com/office/officeart/2005/8/quickstyle/simple1" qsCatId="simple" csTypeId="urn:microsoft.com/office/officeart/2005/8/colors/accent2_2" csCatId="accent2" phldr="1"/>
      <dgm:spPr/>
    </dgm:pt>
    <dgm:pt modelId="{5E3224A8-D04C-4E5D-8554-5C96724C43DB}">
      <dgm:prSet phldrT="[טקסט]"/>
      <dgm:spPr/>
      <dgm:t>
        <a:bodyPr/>
        <a:lstStyle/>
        <a:p>
          <a:pPr rtl="1"/>
          <a:r>
            <a:rPr lang="he-IL" dirty="0"/>
            <a:t>נתרן</a:t>
          </a:r>
        </a:p>
      </dgm:t>
    </dgm:pt>
    <dgm:pt modelId="{5D908C2D-A976-4AB4-B217-C33BB9159505}" type="parTrans" cxnId="{9CC3225B-97CB-4E9F-8B27-9CBCFC4E9A06}">
      <dgm:prSet/>
      <dgm:spPr/>
      <dgm:t>
        <a:bodyPr/>
        <a:lstStyle/>
        <a:p>
          <a:pPr rtl="1"/>
          <a:endParaRPr lang="he-IL"/>
        </a:p>
      </dgm:t>
    </dgm:pt>
    <dgm:pt modelId="{88055F2B-2F40-453F-8D71-D8CC803A9FA2}" type="sibTrans" cxnId="{9CC3225B-97CB-4E9F-8B27-9CBCFC4E9A06}">
      <dgm:prSet/>
      <dgm:spPr/>
      <dgm:t>
        <a:bodyPr/>
        <a:lstStyle/>
        <a:p>
          <a:pPr rtl="1"/>
          <a:endParaRPr lang="he-IL"/>
        </a:p>
      </dgm:t>
    </dgm:pt>
    <dgm:pt modelId="{66F5FCDC-C7A8-477F-B1B5-081A3D3EA2C2}">
      <dgm:prSet phldrT="[טקסט]"/>
      <dgm:spPr/>
      <dgm:t>
        <a:bodyPr/>
        <a:lstStyle/>
        <a:p>
          <a:pPr rtl="1"/>
          <a:r>
            <a:rPr lang="he-IL" dirty="0"/>
            <a:t>כלור</a:t>
          </a:r>
        </a:p>
      </dgm:t>
    </dgm:pt>
    <dgm:pt modelId="{1E49881E-82D8-4041-8B49-D3E5A322257C}" type="parTrans" cxnId="{443E2E4E-31BB-40AC-8C05-CCDDF1E8772B}">
      <dgm:prSet/>
      <dgm:spPr/>
      <dgm:t>
        <a:bodyPr/>
        <a:lstStyle/>
        <a:p>
          <a:pPr rtl="1"/>
          <a:endParaRPr lang="he-IL"/>
        </a:p>
      </dgm:t>
    </dgm:pt>
    <dgm:pt modelId="{C0B0EDAB-0E92-4748-963D-865102E9A030}" type="sibTrans" cxnId="{443E2E4E-31BB-40AC-8C05-CCDDF1E8772B}">
      <dgm:prSet/>
      <dgm:spPr/>
      <dgm:t>
        <a:bodyPr/>
        <a:lstStyle/>
        <a:p>
          <a:pPr rtl="1"/>
          <a:endParaRPr lang="he-IL" dirty="0"/>
        </a:p>
      </dgm:t>
    </dgm:pt>
    <dgm:pt modelId="{1CB81D82-59DC-446F-A2B9-345227075F93}">
      <dgm:prSet phldrT="[טקסט]"/>
      <dgm:spPr/>
      <dgm:t>
        <a:bodyPr/>
        <a:lstStyle/>
        <a:p>
          <a:pPr rtl="1"/>
          <a:r>
            <a:rPr lang="he-IL" dirty="0"/>
            <a:t>מלח בישול</a:t>
          </a:r>
        </a:p>
      </dgm:t>
    </dgm:pt>
    <dgm:pt modelId="{D13537A0-C364-48D6-866A-55A31DDF084D}" type="parTrans" cxnId="{393CBBE9-BEE4-49FC-A0DE-279F9821E1C3}">
      <dgm:prSet/>
      <dgm:spPr/>
      <dgm:t>
        <a:bodyPr/>
        <a:lstStyle/>
        <a:p>
          <a:pPr rtl="1"/>
          <a:endParaRPr lang="he-IL"/>
        </a:p>
      </dgm:t>
    </dgm:pt>
    <dgm:pt modelId="{EA40DDDF-B07E-4C00-9BEE-86367F446AB2}" type="sibTrans" cxnId="{393CBBE9-BEE4-49FC-A0DE-279F9821E1C3}">
      <dgm:prSet/>
      <dgm:spPr/>
      <dgm:t>
        <a:bodyPr/>
        <a:lstStyle/>
        <a:p>
          <a:pPr rtl="1"/>
          <a:endParaRPr lang="he-IL"/>
        </a:p>
      </dgm:t>
    </dgm:pt>
    <dgm:pt modelId="{D004AB0D-1C1F-476A-A48F-87D119DFC493}" type="pres">
      <dgm:prSet presAssocID="{18133AD6-AFF4-49C4-AAAD-D884BCC5F22F}" presName="Name0" presStyleCnt="0">
        <dgm:presLayoutVars>
          <dgm:dir/>
          <dgm:resizeHandles val="exact"/>
        </dgm:presLayoutVars>
      </dgm:prSet>
      <dgm:spPr/>
    </dgm:pt>
    <dgm:pt modelId="{94179ACC-6C5B-49D6-A58D-E86458B6B967}" type="pres">
      <dgm:prSet presAssocID="{5E3224A8-D04C-4E5D-8554-5C96724C43D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1A0A9AE-8A75-4311-AFC9-9830EB73D588}" type="pres">
      <dgm:prSet presAssocID="{88055F2B-2F40-453F-8D71-D8CC803A9FA2}" presName="sibTrans" presStyleLbl="sibTrans2D1" presStyleIdx="0" presStyleCnt="2" custLinFactNeighborX="9400" custLinFactNeighborY="-5357"/>
      <dgm:spPr>
        <a:prstGeom prst="mathPlus">
          <a:avLst/>
        </a:prstGeom>
      </dgm:spPr>
      <dgm:t>
        <a:bodyPr/>
        <a:lstStyle/>
        <a:p>
          <a:pPr rtl="1"/>
          <a:endParaRPr lang="he-IL"/>
        </a:p>
      </dgm:t>
    </dgm:pt>
    <dgm:pt modelId="{4FDB15E9-2E68-4D6A-971F-008D4AE85B7F}" type="pres">
      <dgm:prSet presAssocID="{88055F2B-2F40-453F-8D71-D8CC803A9FA2}" presName="connectorText" presStyleLbl="sibTrans2D1" presStyleIdx="0" presStyleCnt="2"/>
      <dgm:spPr/>
      <dgm:t>
        <a:bodyPr/>
        <a:lstStyle/>
        <a:p>
          <a:pPr rtl="1"/>
          <a:endParaRPr lang="he-IL"/>
        </a:p>
      </dgm:t>
    </dgm:pt>
    <dgm:pt modelId="{80F2B42E-2307-48C1-A07A-3C28A36CDC4D}" type="pres">
      <dgm:prSet presAssocID="{66F5FCDC-C7A8-477F-B1B5-081A3D3EA2C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F052B0B-89FA-448B-BF69-F1ED142C5AC9}" type="pres">
      <dgm:prSet presAssocID="{C0B0EDAB-0E92-4748-963D-865102E9A030}" presName="sibTrans" presStyleLbl="sibTrans2D1" presStyleIdx="1" presStyleCnt="2"/>
      <dgm:spPr>
        <a:prstGeom prst="rightArrow">
          <a:avLst/>
        </a:prstGeom>
      </dgm:spPr>
      <dgm:t>
        <a:bodyPr/>
        <a:lstStyle/>
        <a:p>
          <a:pPr rtl="1"/>
          <a:endParaRPr lang="he-IL"/>
        </a:p>
      </dgm:t>
    </dgm:pt>
    <dgm:pt modelId="{2C7F968C-5FB7-41FA-9BFF-AFDF965F7A67}" type="pres">
      <dgm:prSet presAssocID="{C0B0EDAB-0E92-4748-963D-865102E9A030}" presName="connectorText" presStyleLbl="sibTrans2D1" presStyleIdx="1" presStyleCnt="2"/>
      <dgm:spPr>
        <a:prstGeom prst="mathPlus">
          <a:avLst/>
        </a:prstGeom>
      </dgm:spPr>
      <dgm:t>
        <a:bodyPr/>
        <a:lstStyle/>
        <a:p>
          <a:pPr rtl="1"/>
          <a:endParaRPr lang="he-IL"/>
        </a:p>
      </dgm:t>
    </dgm:pt>
    <dgm:pt modelId="{2A57741D-421B-4D07-BA41-33780A8290F4}" type="pres">
      <dgm:prSet presAssocID="{1CB81D82-59DC-446F-A2B9-345227075F9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443E2E4E-31BB-40AC-8C05-CCDDF1E8772B}" srcId="{18133AD6-AFF4-49C4-AAAD-D884BCC5F22F}" destId="{66F5FCDC-C7A8-477F-B1B5-081A3D3EA2C2}" srcOrd="1" destOrd="0" parTransId="{1E49881E-82D8-4041-8B49-D3E5A322257C}" sibTransId="{C0B0EDAB-0E92-4748-963D-865102E9A030}"/>
    <dgm:cxn modelId="{299FC03B-00E2-4F1B-AC8A-E97A063DF2FC}" type="presOf" srcId="{C0B0EDAB-0E92-4748-963D-865102E9A030}" destId="{2C7F968C-5FB7-41FA-9BFF-AFDF965F7A67}" srcOrd="1" destOrd="0" presId="urn:microsoft.com/office/officeart/2005/8/layout/process1"/>
    <dgm:cxn modelId="{DDC677A6-9D51-45BE-807E-5B840D8B5370}" type="presOf" srcId="{66F5FCDC-C7A8-477F-B1B5-081A3D3EA2C2}" destId="{80F2B42E-2307-48C1-A07A-3C28A36CDC4D}" srcOrd="0" destOrd="0" presId="urn:microsoft.com/office/officeart/2005/8/layout/process1"/>
    <dgm:cxn modelId="{63CE4A60-02EE-445C-94E9-8BD96FC0B8D4}" type="presOf" srcId="{88055F2B-2F40-453F-8D71-D8CC803A9FA2}" destId="{4FDB15E9-2E68-4D6A-971F-008D4AE85B7F}" srcOrd="1" destOrd="0" presId="urn:microsoft.com/office/officeart/2005/8/layout/process1"/>
    <dgm:cxn modelId="{E2858CCF-F698-4390-A9AF-0F03F318B621}" type="presOf" srcId="{88055F2B-2F40-453F-8D71-D8CC803A9FA2}" destId="{F1A0A9AE-8A75-4311-AFC9-9830EB73D588}" srcOrd="0" destOrd="0" presId="urn:microsoft.com/office/officeart/2005/8/layout/process1"/>
    <dgm:cxn modelId="{A1D33329-D9E6-48D1-8E5D-77095677AC0F}" type="presOf" srcId="{1CB81D82-59DC-446F-A2B9-345227075F93}" destId="{2A57741D-421B-4D07-BA41-33780A8290F4}" srcOrd="0" destOrd="0" presId="urn:microsoft.com/office/officeart/2005/8/layout/process1"/>
    <dgm:cxn modelId="{69B3EDE1-7CD5-4CF7-A1A1-E91B3A454094}" type="presOf" srcId="{C0B0EDAB-0E92-4748-963D-865102E9A030}" destId="{CF052B0B-89FA-448B-BF69-F1ED142C5AC9}" srcOrd="0" destOrd="0" presId="urn:microsoft.com/office/officeart/2005/8/layout/process1"/>
    <dgm:cxn modelId="{046839AF-9B71-43CA-ADE9-EC856BA6EBED}" type="presOf" srcId="{18133AD6-AFF4-49C4-AAAD-D884BCC5F22F}" destId="{D004AB0D-1C1F-476A-A48F-87D119DFC493}" srcOrd="0" destOrd="0" presId="urn:microsoft.com/office/officeart/2005/8/layout/process1"/>
    <dgm:cxn modelId="{393CBBE9-BEE4-49FC-A0DE-279F9821E1C3}" srcId="{18133AD6-AFF4-49C4-AAAD-D884BCC5F22F}" destId="{1CB81D82-59DC-446F-A2B9-345227075F93}" srcOrd="2" destOrd="0" parTransId="{D13537A0-C364-48D6-866A-55A31DDF084D}" sibTransId="{EA40DDDF-B07E-4C00-9BEE-86367F446AB2}"/>
    <dgm:cxn modelId="{EF72CE9A-C0E3-4496-AB88-4C25A8566446}" type="presOf" srcId="{5E3224A8-D04C-4E5D-8554-5C96724C43DB}" destId="{94179ACC-6C5B-49D6-A58D-E86458B6B967}" srcOrd="0" destOrd="0" presId="urn:microsoft.com/office/officeart/2005/8/layout/process1"/>
    <dgm:cxn modelId="{9CC3225B-97CB-4E9F-8B27-9CBCFC4E9A06}" srcId="{18133AD6-AFF4-49C4-AAAD-D884BCC5F22F}" destId="{5E3224A8-D04C-4E5D-8554-5C96724C43DB}" srcOrd="0" destOrd="0" parTransId="{5D908C2D-A976-4AB4-B217-C33BB9159505}" sibTransId="{88055F2B-2F40-453F-8D71-D8CC803A9FA2}"/>
    <dgm:cxn modelId="{9B1B4667-D888-4D1F-A929-6BEBB8C54C21}" type="presParOf" srcId="{D004AB0D-1C1F-476A-A48F-87D119DFC493}" destId="{94179ACC-6C5B-49D6-A58D-E86458B6B967}" srcOrd="0" destOrd="0" presId="urn:microsoft.com/office/officeart/2005/8/layout/process1"/>
    <dgm:cxn modelId="{29762CF9-A202-4DC3-9480-512C506439EF}" type="presParOf" srcId="{D004AB0D-1C1F-476A-A48F-87D119DFC493}" destId="{F1A0A9AE-8A75-4311-AFC9-9830EB73D588}" srcOrd="1" destOrd="0" presId="urn:microsoft.com/office/officeart/2005/8/layout/process1"/>
    <dgm:cxn modelId="{7929A4C0-C057-46C0-8028-2E715CDA760D}" type="presParOf" srcId="{F1A0A9AE-8A75-4311-AFC9-9830EB73D588}" destId="{4FDB15E9-2E68-4D6A-971F-008D4AE85B7F}" srcOrd="0" destOrd="0" presId="urn:microsoft.com/office/officeart/2005/8/layout/process1"/>
    <dgm:cxn modelId="{3C13DC25-CAFC-427E-A874-9E56FAAF6E7A}" type="presParOf" srcId="{D004AB0D-1C1F-476A-A48F-87D119DFC493}" destId="{80F2B42E-2307-48C1-A07A-3C28A36CDC4D}" srcOrd="2" destOrd="0" presId="urn:microsoft.com/office/officeart/2005/8/layout/process1"/>
    <dgm:cxn modelId="{3E2CCA79-9746-4F6C-9C2F-51A01D422D41}" type="presParOf" srcId="{D004AB0D-1C1F-476A-A48F-87D119DFC493}" destId="{CF052B0B-89FA-448B-BF69-F1ED142C5AC9}" srcOrd="3" destOrd="0" presId="urn:microsoft.com/office/officeart/2005/8/layout/process1"/>
    <dgm:cxn modelId="{284D2B71-8668-413A-AF91-90441141E3E3}" type="presParOf" srcId="{CF052B0B-89FA-448B-BF69-F1ED142C5AC9}" destId="{2C7F968C-5FB7-41FA-9BFF-AFDF965F7A67}" srcOrd="0" destOrd="0" presId="urn:microsoft.com/office/officeart/2005/8/layout/process1"/>
    <dgm:cxn modelId="{A2613235-F063-46F4-87FC-D8F94CBEBA2F}" type="presParOf" srcId="{D004AB0D-1C1F-476A-A48F-87D119DFC493}" destId="{2A57741D-421B-4D07-BA41-33780A8290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8133AD6-AFF4-49C4-AAAD-D884BCC5F22F}" type="doc">
      <dgm:prSet loTypeId="urn:microsoft.com/office/officeart/2005/8/layout/process1" loCatId="process" qsTypeId="urn:microsoft.com/office/officeart/2005/8/quickstyle/simple1" qsCatId="simple" csTypeId="urn:microsoft.com/office/officeart/2005/8/colors/accent2_2" csCatId="accent2" phldr="1"/>
      <dgm:spPr/>
    </dgm:pt>
    <dgm:pt modelId="{5E3224A8-D04C-4E5D-8554-5C96724C43DB}">
      <dgm:prSet phldrT="[טקסט]"/>
      <dgm:spPr/>
      <dgm:t>
        <a:bodyPr/>
        <a:lstStyle/>
        <a:p>
          <a:pPr rtl="1"/>
          <a:r>
            <a:rPr lang="he-IL" dirty="0"/>
            <a:t>נתרן</a:t>
          </a:r>
        </a:p>
      </dgm:t>
    </dgm:pt>
    <dgm:pt modelId="{5D908C2D-A976-4AB4-B217-C33BB9159505}" type="parTrans" cxnId="{9CC3225B-97CB-4E9F-8B27-9CBCFC4E9A06}">
      <dgm:prSet/>
      <dgm:spPr/>
      <dgm:t>
        <a:bodyPr/>
        <a:lstStyle/>
        <a:p>
          <a:pPr rtl="1"/>
          <a:endParaRPr lang="he-IL"/>
        </a:p>
      </dgm:t>
    </dgm:pt>
    <dgm:pt modelId="{88055F2B-2F40-453F-8D71-D8CC803A9FA2}" type="sibTrans" cxnId="{9CC3225B-97CB-4E9F-8B27-9CBCFC4E9A06}">
      <dgm:prSet/>
      <dgm:spPr/>
      <dgm:t>
        <a:bodyPr/>
        <a:lstStyle/>
        <a:p>
          <a:pPr rtl="1"/>
          <a:endParaRPr lang="he-IL"/>
        </a:p>
      </dgm:t>
    </dgm:pt>
    <dgm:pt modelId="{66F5FCDC-C7A8-477F-B1B5-081A3D3EA2C2}">
      <dgm:prSet phldrT="[טקסט]"/>
      <dgm:spPr/>
      <dgm:t>
        <a:bodyPr/>
        <a:lstStyle/>
        <a:p>
          <a:pPr rtl="1"/>
          <a:r>
            <a:rPr lang="he-IL" dirty="0"/>
            <a:t>כלור</a:t>
          </a:r>
        </a:p>
      </dgm:t>
    </dgm:pt>
    <dgm:pt modelId="{1E49881E-82D8-4041-8B49-D3E5A322257C}" type="parTrans" cxnId="{443E2E4E-31BB-40AC-8C05-CCDDF1E8772B}">
      <dgm:prSet/>
      <dgm:spPr/>
      <dgm:t>
        <a:bodyPr/>
        <a:lstStyle/>
        <a:p>
          <a:pPr rtl="1"/>
          <a:endParaRPr lang="he-IL"/>
        </a:p>
      </dgm:t>
    </dgm:pt>
    <dgm:pt modelId="{C0B0EDAB-0E92-4748-963D-865102E9A030}" type="sibTrans" cxnId="{443E2E4E-31BB-40AC-8C05-CCDDF1E8772B}">
      <dgm:prSet/>
      <dgm:spPr/>
      <dgm:t>
        <a:bodyPr/>
        <a:lstStyle/>
        <a:p>
          <a:pPr rtl="1"/>
          <a:endParaRPr lang="he-IL" dirty="0"/>
        </a:p>
      </dgm:t>
    </dgm:pt>
    <dgm:pt modelId="{1CB81D82-59DC-446F-A2B9-345227075F93}">
      <dgm:prSet phldrT="[טקסט]"/>
      <dgm:spPr/>
      <dgm:t>
        <a:bodyPr/>
        <a:lstStyle/>
        <a:p>
          <a:pPr rtl="1"/>
          <a:r>
            <a:rPr lang="he-IL" dirty="0"/>
            <a:t>מלח בישול</a:t>
          </a:r>
        </a:p>
      </dgm:t>
    </dgm:pt>
    <dgm:pt modelId="{D13537A0-C364-48D6-866A-55A31DDF084D}" type="parTrans" cxnId="{393CBBE9-BEE4-49FC-A0DE-279F9821E1C3}">
      <dgm:prSet/>
      <dgm:spPr/>
      <dgm:t>
        <a:bodyPr/>
        <a:lstStyle/>
        <a:p>
          <a:pPr rtl="1"/>
          <a:endParaRPr lang="he-IL"/>
        </a:p>
      </dgm:t>
    </dgm:pt>
    <dgm:pt modelId="{EA40DDDF-B07E-4C00-9BEE-86367F446AB2}" type="sibTrans" cxnId="{393CBBE9-BEE4-49FC-A0DE-279F9821E1C3}">
      <dgm:prSet/>
      <dgm:spPr/>
      <dgm:t>
        <a:bodyPr/>
        <a:lstStyle/>
        <a:p>
          <a:pPr rtl="1"/>
          <a:endParaRPr lang="he-IL"/>
        </a:p>
      </dgm:t>
    </dgm:pt>
    <dgm:pt modelId="{D004AB0D-1C1F-476A-A48F-87D119DFC493}" type="pres">
      <dgm:prSet presAssocID="{18133AD6-AFF4-49C4-AAAD-D884BCC5F22F}" presName="Name0" presStyleCnt="0">
        <dgm:presLayoutVars>
          <dgm:dir/>
          <dgm:resizeHandles val="exact"/>
        </dgm:presLayoutVars>
      </dgm:prSet>
      <dgm:spPr/>
    </dgm:pt>
    <dgm:pt modelId="{94179ACC-6C5B-49D6-A58D-E86458B6B967}" type="pres">
      <dgm:prSet presAssocID="{5E3224A8-D04C-4E5D-8554-5C96724C43D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1A0A9AE-8A75-4311-AFC9-9830EB73D588}" type="pres">
      <dgm:prSet presAssocID="{88055F2B-2F40-453F-8D71-D8CC803A9FA2}" presName="sibTrans" presStyleLbl="sibTrans2D1" presStyleIdx="0" presStyleCnt="2" custLinFactNeighborX="9400" custLinFactNeighborY="-5357"/>
      <dgm:spPr>
        <a:prstGeom prst="mathPlus">
          <a:avLst/>
        </a:prstGeom>
      </dgm:spPr>
      <dgm:t>
        <a:bodyPr/>
        <a:lstStyle/>
        <a:p>
          <a:pPr rtl="1"/>
          <a:endParaRPr lang="he-IL"/>
        </a:p>
      </dgm:t>
    </dgm:pt>
    <dgm:pt modelId="{4FDB15E9-2E68-4D6A-971F-008D4AE85B7F}" type="pres">
      <dgm:prSet presAssocID="{88055F2B-2F40-453F-8D71-D8CC803A9FA2}" presName="connectorText" presStyleLbl="sibTrans2D1" presStyleIdx="0" presStyleCnt="2"/>
      <dgm:spPr/>
      <dgm:t>
        <a:bodyPr/>
        <a:lstStyle/>
        <a:p>
          <a:pPr rtl="1"/>
          <a:endParaRPr lang="he-IL"/>
        </a:p>
      </dgm:t>
    </dgm:pt>
    <dgm:pt modelId="{80F2B42E-2307-48C1-A07A-3C28A36CDC4D}" type="pres">
      <dgm:prSet presAssocID="{66F5FCDC-C7A8-477F-B1B5-081A3D3EA2C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F052B0B-89FA-448B-BF69-F1ED142C5AC9}" type="pres">
      <dgm:prSet presAssocID="{C0B0EDAB-0E92-4748-963D-865102E9A030}" presName="sibTrans" presStyleLbl="sibTrans2D1" presStyleIdx="1" presStyleCnt="2"/>
      <dgm:spPr>
        <a:prstGeom prst="rightArrow">
          <a:avLst/>
        </a:prstGeom>
      </dgm:spPr>
      <dgm:t>
        <a:bodyPr/>
        <a:lstStyle/>
        <a:p>
          <a:pPr rtl="1"/>
          <a:endParaRPr lang="he-IL"/>
        </a:p>
      </dgm:t>
    </dgm:pt>
    <dgm:pt modelId="{2C7F968C-5FB7-41FA-9BFF-AFDF965F7A67}" type="pres">
      <dgm:prSet presAssocID="{C0B0EDAB-0E92-4748-963D-865102E9A030}" presName="connectorText" presStyleLbl="sibTrans2D1" presStyleIdx="1" presStyleCnt="2"/>
      <dgm:spPr>
        <a:prstGeom prst="mathPlus">
          <a:avLst/>
        </a:prstGeom>
      </dgm:spPr>
      <dgm:t>
        <a:bodyPr/>
        <a:lstStyle/>
        <a:p>
          <a:pPr rtl="1"/>
          <a:endParaRPr lang="he-IL"/>
        </a:p>
      </dgm:t>
    </dgm:pt>
    <dgm:pt modelId="{2A57741D-421B-4D07-BA41-33780A8290F4}" type="pres">
      <dgm:prSet presAssocID="{1CB81D82-59DC-446F-A2B9-345227075F9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443E2E4E-31BB-40AC-8C05-CCDDF1E8772B}" srcId="{18133AD6-AFF4-49C4-AAAD-D884BCC5F22F}" destId="{66F5FCDC-C7A8-477F-B1B5-081A3D3EA2C2}" srcOrd="1" destOrd="0" parTransId="{1E49881E-82D8-4041-8B49-D3E5A322257C}" sibTransId="{C0B0EDAB-0E92-4748-963D-865102E9A030}"/>
    <dgm:cxn modelId="{299FC03B-00E2-4F1B-AC8A-E97A063DF2FC}" type="presOf" srcId="{C0B0EDAB-0E92-4748-963D-865102E9A030}" destId="{2C7F968C-5FB7-41FA-9BFF-AFDF965F7A67}" srcOrd="1" destOrd="0" presId="urn:microsoft.com/office/officeart/2005/8/layout/process1"/>
    <dgm:cxn modelId="{DDC677A6-9D51-45BE-807E-5B840D8B5370}" type="presOf" srcId="{66F5FCDC-C7A8-477F-B1B5-081A3D3EA2C2}" destId="{80F2B42E-2307-48C1-A07A-3C28A36CDC4D}" srcOrd="0" destOrd="0" presId="urn:microsoft.com/office/officeart/2005/8/layout/process1"/>
    <dgm:cxn modelId="{63CE4A60-02EE-445C-94E9-8BD96FC0B8D4}" type="presOf" srcId="{88055F2B-2F40-453F-8D71-D8CC803A9FA2}" destId="{4FDB15E9-2E68-4D6A-971F-008D4AE85B7F}" srcOrd="1" destOrd="0" presId="urn:microsoft.com/office/officeart/2005/8/layout/process1"/>
    <dgm:cxn modelId="{E2858CCF-F698-4390-A9AF-0F03F318B621}" type="presOf" srcId="{88055F2B-2F40-453F-8D71-D8CC803A9FA2}" destId="{F1A0A9AE-8A75-4311-AFC9-9830EB73D588}" srcOrd="0" destOrd="0" presId="urn:microsoft.com/office/officeart/2005/8/layout/process1"/>
    <dgm:cxn modelId="{A1D33329-D9E6-48D1-8E5D-77095677AC0F}" type="presOf" srcId="{1CB81D82-59DC-446F-A2B9-345227075F93}" destId="{2A57741D-421B-4D07-BA41-33780A8290F4}" srcOrd="0" destOrd="0" presId="urn:microsoft.com/office/officeart/2005/8/layout/process1"/>
    <dgm:cxn modelId="{69B3EDE1-7CD5-4CF7-A1A1-E91B3A454094}" type="presOf" srcId="{C0B0EDAB-0E92-4748-963D-865102E9A030}" destId="{CF052B0B-89FA-448B-BF69-F1ED142C5AC9}" srcOrd="0" destOrd="0" presId="urn:microsoft.com/office/officeart/2005/8/layout/process1"/>
    <dgm:cxn modelId="{046839AF-9B71-43CA-ADE9-EC856BA6EBED}" type="presOf" srcId="{18133AD6-AFF4-49C4-AAAD-D884BCC5F22F}" destId="{D004AB0D-1C1F-476A-A48F-87D119DFC493}" srcOrd="0" destOrd="0" presId="urn:microsoft.com/office/officeart/2005/8/layout/process1"/>
    <dgm:cxn modelId="{393CBBE9-BEE4-49FC-A0DE-279F9821E1C3}" srcId="{18133AD6-AFF4-49C4-AAAD-D884BCC5F22F}" destId="{1CB81D82-59DC-446F-A2B9-345227075F93}" srcOrd="2" destOrd="0" parTransId="{D13537A0-C364-48D6-866A-55A31DDF084D}" sibTransId="{EA40DDDF-B07E-4C00-9BEE-86367F446AB2}"/>
    <dgm:cxn modelId="{EF72CE9A-C0E3-4496-AB88-4C25A8566446}" type="presOf" srcId="{5E3224A8-D04C-4E5D-8554-5C96724C43DB}" destId="{94179ACC-6C5B-49D6-A58D-E86458B6B967}" srcOrd="0" destOrd="0" presId="urn:microsoft.com/office/officeart/2005/8/layout/process1"/>
    <dgm:cxn modelId="{9CC3225B-97CB-4E9F-8B27-9CBCFC4E9A06}" srcId="{18133AD6-AFF4-49C4-AAAD-D884BCC5F22F}" destId="{5E3224A8-D04C-4E5D-8554-5C96724C43DB}" srcOrd="0" destOrd="0" parTransId="{5D908C2D-A976-4AB4-B217-C33BB9159505}" sibTransId="{88055F2B-2F40-453F-8D71-D8CC803A9FA2}"/>
    <dgm:cxn modelId="{9B1B4667-D888-4D1F-A929-6BEBB8C54C21}" type="presParOf" srcId="{D004AB0D-1C1F-476A-A48F-87D119DFC493}" destId="{94179ACC-6C5B-49D6-A58D-E86458B6B967}" srcOrd="0" destOrd="0" presId="urn:microsoft.com/office/officeart/2005/8/layout/process1"/>
    <dgm:cxn modelId="{29762CF9-A202-4DC3-9480-512C506439EF}" type="presParOf" srcId="{D004AB0D-1C1F-476A-A48F-87D119DFC493}" destId="{F1A0A9AE-8A75-4311-AFC9-9830EB73D588}" srcOrd="1" destOrd="0" presId="urn:microsoft.com/office/officeart/2005/8/layout/process1"/>
    <dgm:cxn modelId="{7929A4C0-C057-46C0-8028-2E715CDA760D}" type="presParOf" srcId="{F1A0A9AE-8A75-4311-AFC9-9830EB73D588}" destId="{4FDB15E9-2E68-4D6A-971F-008D4AE85B7F}" srcOrd="0" destOrd="0" presId="urn:microsoft.com/office/officeart/2005/8/layout/process1"/>
    <dgm:cxn modelId="{3C13DC25-CAFC-427E-A874-9E56FAAF6E7A}" type="presParOf" srcId="{D004AB0D-1C1F-476A-A48F-87D119DFC493}" destId="{80F2B42E-2307-48C1-A07A-3C28A36CDC4D}" srcOrd="2" destOrd="0" presId="urn:microsoft.com/office/officeart/2005/8/layout/process1"/>
    <dgm:cxn modelId="{3E2CCA79-9746-4F6C-9C2F-51A01D422D41}" type="presParOf" srcId="{D004AB0D-1C1F-476A-A48F-87D119DFC493}" destId="{CF052B0B-89FA-448B-BF69-F1ED142C5AC9}" srcOrd="3" destOrd="0" presId="urn:microsoft.com/office/officeart/2005/8/layout/process1"/>
    <dgm:cxn modelId="{284D2B71-8668-413A-AF91-90441141E3E3}" type="presParOf" srcId="{CF052B0B-89FA-448B-BF69-F1ED142C5AC9}" destId="{2C7F968C-5FB7-41FA-9BFF-AFDF965F7A67}" srcOrd="0" destOrd="0" presId="urn:microsoft.com/office/officeart/2005/8/layout/process1"/>
    <dgm:cxn modelId="{A2613235-F063-46F4-87FC-D8F94CBEBA2F}" type="presParOf" srcId="{D004AB0D-1C1F-476A-A48F-87D119DFC493}" destId="{2A57741D-421B-4D07-BA41-33780A8290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8133AD6-AFF4-49C4-AAAD-D884BCC5F22F}" type="doc">
      <dgm:prSet loTypeId="urn:microsoft.com/office/officeart/2005/8/layout/process1" loCatId="process" qsTypeId="urn:microsoft.com/office/officeart/2005/8/quickstyle/simple1" qsCatId="simple" csTypeId="urn:microsoft.com/office/officeart/2005/8/colors/accent2_2" csCatId="accent2" phldr="1"/>
      <dgm:spPr/>
    </dgm:pt>
    <dgm:pt modelId="{5E3224A8-D04C-4E5D-8554-5C96724C43DB}">
      <dgm:prSet phldrT="[טקסט]"/>
      <dgm:spPr/>
      <dgm:t>
        <a:bodyPr/>
        <a:lstStyle/>
        <a:p>
          <a:pPr rtl="1"/>
          <a:r>
            <a:rPr lang="he-IL" dirty="0"/>
            <a:t>נתרן</a:t>
          </a:r>
        </a:p>
      </dgm:t>
    </dgm:pt>
    <dgm:pt modelId="{5D908C2D-A976-4AB4-B217-C33BB9159505}" type="parTrans" cxnId="{9CC3225B-97CB-4E9F-8B27-9CBCFC4E9A06}">
      <dgm:prSet/>
      <dgm:spPr/>
      <dgm:t>
        <a:bodyPr/>
        <a:lstStyle/>
        <a:p>
          <a:pPr rtl="1"/>
          <a:endParaRPr lang="he-IL"/>
        </a:p>
      </dgm:t>
    </dgm:pt>
    <dgm:pt modelId="{88055F2B-2F40-453F-8D71-D8CC803A9FA2}" type="sibTrans" cxnId="{9CC3225B-97CB-4E9F-8B27-9CBCFC4E9A06}">
      <dgm:prSet/>
      <dgm:spPr/>
      <dgm:t>
        <a:bodyPr/>
        <a:lstStyle/>
        <a:p>
          <a:pPr rtl="1"/>
          <a:endParaRPr lang="he-IL"/>
        </a:p>
      </dgm:t>
    </dgm:pt>
    <dgm:pt modelId="{66F5FCDC-C7A8-477F-B1B5-081A3D3EA2C2}">
      <dgm:prSet phldrT="[טקסט]"/>
      <dgm:spPr/>
      <dgm:t>
        <a:bodyPr/>
        <a:lstStyle/>
        <a:p>
          <a:pPr rtl="1"/>
          <a:r>
            <a:rPr lang="he-IL" dirty="0"/>
            <a:t>כלור</a:t>
          </a:r>
        </a:p>
      </dgm:t>
    </dgm:pt>
    <dgm:pt modelId="{1E49881E-82D8-4041-8B49-D3E5A322257C}" type="parTrans" cxnId="{443E2E4E-31BB-40AC-8C05-CCDDF1E8772B}">
      <dgm:prSet/>
      <dgm:spPr/>
      <dgm:t>
        <a:bodyPr/>
        <a:lstStyle/>
        <a:p>
          <a:pPr rtl="1"/>
          <a:endParaRPr lang="he-IL"/>
        </a:p>
      </dgm:t>
    </dgm:pt>
    <dgm:pt modelId="{C0B0EDAB-0E92-4748-963D-865102E9A030}" type="sibTrans" cxnId="{443E2E4E-31BB-40AC-8C05-CCDDF1E8772B}">
      <dgm:prSet/>
      <dgm:spPr/>
      <dgm:t>
        <a:bodyPr/>
        <a:lstStyle/>
        <a:p>
          <a:pPr rtl="1"/>
          <a:endParaRPr lang="he-IL" dirty="0"/>
        </a:p>
      </dgm:t>
    </dgm:pt>
    <dgm:pt modelId="{1CB81D82-59DC-446F-A2B9-345227075F93}">
      <dgm:prSet phldrT="[טקסט]"/>
      <dgm:spPr/>
      <dgm:t>
        <a:bodyPr/>
        <a:lstStyle/>
        <a:p>
          <a:pPr rtl="1"/>
          <a:r>
            <a:rPr lang="he-IL" dirty="0"/>
            <a:t>מלח בישול</a:t>
          </a:r>
        </a:p>
      </dgm:t>
    </dgm:pt>
    <dgm:pt modelId="{D13537A0-C364-48D6-866A-55A31DDF084D}" type="parTrans" cxnId="{393CBBE9-BEE4-49FC-A0DE-279F9821E1C3}">
      <dgm:prSet/>
      <dgm:spPr/>
      <dgm:t>
        <a:bodyPr/>
        <a:lstStyle/>
        <a:p>
          <a:pPr rtl="1"/>
          <a:endParaRPr lang="he-IL"/>
        </a:p>
      </dgm:t>
    </dgm:pt>
    <dgm:pt modelId="{EA40DDDF-B07E-4C00-9BEE-86367F446AB2}" type="sibTrans" cxnId="{393CBBE9-BEE4-49FC-A0DE-279F9821E1C3}">
      <dgm:prSet/>
      <dgm:spPr/>
      <dgm:t>
        <a:bodyPr/>
        <a:lstStyle/>
        <a:p>
          <a:pPr rtl="1"/>
          <a:endParaRPr lang="he-IL"/>
        </a:p>
      </dgm:t>
    </dgm:pt>
    <dgm:pt modelId="{D004AB0D-1C1F-476A-A48F-87D119DFC493}" type="pres">
      <dgm:prSet presAssocID="{18133AD6-AFF4-49C4-AAAD-D884BCC5F22F}" presName="Name0" presStyleCnt="0">
        <dgm:presLayoutVars>
          <dgm:dir/>
          <dgm:resizeHandles val="exact"/>
        </dgm:presLayoutVars>
      </dgm:prSet>
      <dgm:spPr/>
    </dgm:pt>
    <dgm:pt modelId="{94179ACC-6C5B-49D6-A58D-E86458B6B967}" type="pres">
      <dgm:prSet presAssocID="{5E3224A8-D04C-4E5D-8554-5C96724C43D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1A0A9AE-8A75-4311-AFC9-9830EB73D588}" type="pres">
      <dgm:prSet presAssocID="{88055F2B-2F40-453F-8D71-D8CC803A9FA2}" presName="sibTrans" presStyleLbl="sibTrans2D1" presStyleIdx="0" presStyleCnt="2" custLinFactNeighborX="9400" custLinFactNeighborY="-5357"/>
      <dgm:spPr>
        <a:prstGeom prst="mathPlus">
          <a:avLst/>
        </a:prstGeom>
      </dgm:spPr>
      <dgm:t>
        <a:bodyPr/>
        <a:lstStyle/>
        <a:p>
          <a:pPr rtl="1"/>
          <a:endParaRPr lang="he-IL"/>
        </a:p>
      </dgm:t>
    </dgm:pt>
    <dgm:pt modelId="{4FDB15E9-2E68-4D6A-971F-008D4AE85B7F}" type="pres">
      <dgm:prSet presAssocID="{88055F2B-2F40-453F-8D71-D8CC803A9FA2}" presName="connectorText" presStyleLbl="sibTrans2D1" presStyleIdx="0" presStyleCnt="2"/>
      <dgm:spPr/>
      <dgm:t>
        <a:bodyPr/>
        <a:lstStyle/>
        <a:p>
          <a:pPr rtl="1"/>
          <a:endParaRPr lang="he-IL"/>
        </a:p>
      </dgm:t>
    </dgm:pt>
    <dgm:pt modelId="{80F2B42E-2307-48C1-A07A-3C28A36CDC4D}" type="pres">
      <dgm:prSet presAssocID="{66F5FCDC-C7A8-477F-B1B5-081A3D3EA2C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F052B0B-89FA-448B-BF69-F1ED142C5AC9}" type="pres">
      <dgm:prSet presAssocID="{C0B0EDAB-0E92-4748-963D-865102E9A030}" presName="sibTrans" presStyleLbl="sibTrans2D1" presStyleIdx="1" presStyleCnt="2"/>
      <dgm:spPr>
        <a:prstGeom prst="rightArrow">
          <a:avLst/>
        </a:prstGeom>
      </dgm:spPr>
      <dgm:t>
        <a:bodyPr/>
        <a:lstStyle/>
        <a:p>
          <a:pPr rtl="1"/>
          <a:endParaRPr lang="he-IL"/>
        </a:p>
      </dgm:t>
    </dgm:pt>
    <dgm:pt modelId="{2C7F968C-5FB7-41FA-9BFF-AFDF965F7A67}" type="pres">
      <dgm:prSet presAssocID="{C0B0EDAB-0E92-4748-963D-865102E9A030}" presName="connectorText" presStyleLbl="sibTrans2D1" presStyleIdx="1" presStyleCnt="2"/>
      <dgm:spPr>
        <a:prstGeom prst="mathPlus">
          <a:avLst/>
        </a:prstGeom>
      </dgm:spPr>
      <dgm:t>
        <a:bodyPr/>
        <a:lstStyle/>
        <a:p>
          <a:pPr rtl="1"/>
          <a:endParaRPr lang="he-IL"/>
        </a:p>
      </dgm:t>
    </dgm:pt>
    <dgm:pt modelId="{2A57741D-421B-4D07-BA41-33780A8290F4}" type="pres">
      <dgm:prSet presAssocID="{1CB81D82-59DC-446F-A2B9-345227075F9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443E2E4E-31BB-40AC-8C05-CCDDF1E8772B}" srcId="{18133AD6-AFF4-49C4-AAAD-D884BCC5F22F}" destId="{66F5FCDC-C7A8-477F-B1B5-081A3D3EA2C2}" srcOrd="1" destOrd="0" parTransId="{1E49881E-82D8-4041-8B49-D3E5A322257C}" sibTransId="{C0B0EDAB-0E92-4748-963D-865102E9A030}"/>
    <dgm:cxn modelId="{299FC03B-00E2-4F1B-AC8A-E97A063DF2FC}" type="presOf" srcId="{C0B0EDAB-0E92-4748-963D-865102E9A030}" destId="{2C7F968C-5FB7-41FA-9BFF-AFDF965F7A67}" srcOrd="1" destOrd="0" presId="urn:microsoft.com/office/officeart/2005/8/layout/process1"/>
    <dgm:cxn modelId="{DDC677A6-9D51-45BE-807E-5B840D8B5370}" type="presOf" srcId="{66F5FCDC-C7A8-477F-B1B5-081A3D3EA2C2}" destId="{80F2B42E-2307-48C1-A07A-3C28A36CDC4D}" srcOrd="0" destOrd="0" presId="urn:microsoft.com/office/officeart/2005/8/layout/process1"/>
    <dgm:cxn modelId="{63CE4A60-02EE-445C-94E9-8BD96FC0B8D4}" type="presOf" srcId="{88055F2B-2F40-453F-8D71-D8CC803A9FA2}" destId="{4FDB15E9-2E68-4D6A-971F-008D4AE85B7F}" srcOrd="1" destOrd="0" presId="urn:microsoft.com/office/officeart/2005/8/layout/process1"/>
    <dgm:cxn modelId="{E2858CCF-F698-4390-A9AF-0F03F318B621}" type="presOf" srcId="{88055F2B-2F40-453F-8D71-D8CC803A9FA2}" destId="{F1A0A9AE-8A75-4311-AFC9-9830EB73D588}" srcOrd="0" destOrd="0" presId="urn:microsoft.com/office/officeart/2005/8/layout/process1"/>
    <dgm:cxn modelId="{A1D33329-D9E6-48D1-8E5D-77095677AC0F}" type="presOf" srcId="{1CB81D82-59DC-446F-A2B9-345227075F93}" destId="{2A57741D-421B-4D07-BA41-33780A8290F4}" srcOrd="0" destOrd="0" presId="urn:microsoft.com/office/officeart/2005/8/layout/process1"/>
    <dgm:cxn modelId="{69B3EDE1-7CD5-4CF7-A1A1-E91B3A454094}" type="presOf" srcId="{C0B0EDAB-0E92-4748-963D-865102E9A030}" destId="{CF052B0B-89FA-448B-BF69-F1ED142C5AC9}" srcOrd="0" destOrd="0" presId="urn:microsoft.com/office/officeart/2005/8/layout/process1"/>
    <dgm:cxn modelId="{046839AF-9B71-43CA-ADE9-EC856BA6EBED}" type="presOf" srcId="{18133AD6-AFF4-49C4-AAAD-D884BCC5F22F}" destId="{D004AB0D-1C1F-476A-A48F-87D119DFC493}" srcOrd="0" destOrd="0" presId="urn:microsoft.com/office/officeart/2005/8/layout/process1"/>
    <dgm:cxn modelId="{393CBBE9-BEE4-49FC-A0DE-279F9821E1C3}" srcId="{18133AD6-AFF4-49C4-AAAD-D884BCC5F22F}" destId="{1CB81D82-59DC-446F-A2B9-345227075F93}" srcOrd="2" destOrd="0" parTransId="{D13537A0-C364-48D6-866A-55A31DDF084D}" sibTransId="{EA40DDDF-B07E-4C00-9BEE-86367F446AB2}"/>
    <dgm:cxn modelId="{EF72CE9A-C0E3-4496-AB88-4C25A8566446}" type="presOf" srcId="{5E3224A8-D04C-4E5D-8554-5C96724C43DB}" destId="{94179ACC-6C5B-49D6-A58D-E86458B6B967}" srcOrd="0" destOrd="0" presId="urn:microsoft.com/office/officeart/2005/8/layout/process1"/>
    <dgm:cxn modelId="{9CC3225B-97CB-4E9F-8B27-9CBCFC4E9A06}" srcId="{18133AD6-AFF4-49C4-AAAD-D884BCC5F22F}" destId="{5E3224A8-D04C-4E5D-8554-5C96724C43DB}" srcOrd="0" destOrd="0" parTransId="{5D908C2D-A976-4AB4-B217-C33BB9159505}" sibTransId="{88055F2B-2F40-453F-8D71-D8CC803A9FA2}"/>
    <dgm:cxn modelId="{9B1B4667-D888-4D1F-A929-6BEBB8C54C21}" type="presParOf" srcId="{D004AB0D-1C1F-476A-A48F-87D119DFC493}" destId="{94179ACC-6C5B-49D6-A58D-E86458B6B967}" srcOrd="0" destOrd="0" presId="urn:microsoft.com/office/officeart/2005/8/layout/process1"/>
    <dgm:cxn modelId="{29762CF9-A202-4DC3-9480-512C506439EF}" type="presParOf" srcId="{D004AB0D-1C1F-476A-A48F-87D119DFC493}" destId="{F1A0A9AE-8A75-4311-AFC9-9830EB73D588}" srcOrd="1" destOrd="0" presId="urn:microsoft.com/office/officeart/2005/8/layout/process1"/>
    <dgm:cxn modelId="{7929A4C0-C057-46C0-8028-2E715CDA760D}" type="presParOf" srcId="{F1A0A9AE-8A75-4311-AFC9-9830EB73D588}" destId="{4FDB15E9-2E68-4D6A-971F-008D4AE85B7F}" srcOrd="0" destOrd="0" presId="urn:microsoft.com/office/officeart/2005/8/layout/process1"/>
    <dgm:cxn modelId="{3C13DC25-CAFC-427E-A874-9E56FAAF6E7A}" type="presParOf" srcId="{D004AB0D-1C1F-476A-A48F-87D119DFC493}" destId="{80F2B42E-2307-48C1-A07A-3C28A36CDC4D}" srcOrd="2" destOrd="0" presId="urn:microsoft.com/office/officeart/2005/8/layout/process1"/>
    <dgm:cxn modelId="{3E2CCA79-9746-4F6C-9C2F-51A01D422D41}" type="presParOf" srcId="{D004AB0D-1C1F-476A-A48F-87D119DFC493}" destId="{CF052B0B-89FA-448B-BF69-F1ED142C5AC9}" srcOrd="3" destOrd="0" presId="urn:microsoft.com/office/officeart/2005/8/layout/process1"/>
    <dgm:cxn modelId="{284D2B71-8668-413A-AF91-90441141E3E3}" type="presParOf" srcId="{CF052B0B-89FA-448B-BF69-F1ED142C5AC9}" destId="{2C7F968C-5FB7-41FA-9BFF-AFDF965F7A67}" srcOrd="0" destOrd="0" presId="urn:microsoft.com/office/officeart/2005/8/layout/process1"/>
    <dgm:cxn modelId="{A2613235-F063-46F4-87FC-D8F94CBEBA2F}" type="presParOf" srcId="{D004AB0D-1C1F-476A-A48F-87D119DFC493}" destId="{2A57741D-421B-4D07-BA41-33780A8290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BF2ABE-A506-4A32-A3DB-35A1E163F384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rtl="1"/>
          <a:endParaRPr lang="he-IL"/>
        </a:p>
      </dgm:t>
    </dgm:pt>
    <dgm:pt modelId="{A647D4F2-4253-4D80-93B4-D2CA3554A3C1}">
      <dgm:prSet phldrT="[טקסט]"/>
      <dgm:spPr/>
      <dgm:t>
        <a:bodyPr/>
        <a:lstStyle/>
        <a:p>
          <a:pPr rtl="1"/>
          <a:r>
            <a:rPr lang="he-IL" dirty="0"/>
            <a:t>פירוק תרכובת</a:t>
          </a:r>
        </a:p>
      </dgm:t>
    </dgm:pt>
    <dgm:pt modelId="{568B3956-D618-46A8-BA23-791AD7CC90A3}" type="parTrans" cxnId="{ABDDA7D4-94E8-41A5-B44F-A1159B967AF0}">
      <dgm:prSet/>
      <dgm:spPr/>
      <dgm:t>
        <a:bodyPr/>
        <a:lstStyle/>
        <a:p>
          <a:pPr rtl="1"/>
          <a:endParaRPr lang="he-IL"/>
        </a:p>
      </dgm:t>
    </dgm:pt>
    <dgm:pt modelId="{D83B7604-68E3-44C3-A4EF-E761BFE3BEB1}" type="sibTrans" cxnId="{ABDDA7D4-94E8-41A5-B44F-A1159B967AF0}">
      <dgm:prSet/>
      <dgm:spPr/>
      <dgm:t>
        <a:bodyPr/>
        <a:lstStyle/>
        <a:p>
          <a:pPr rtl="1"/>
          <a:endParaRPr lang="he-IL"/>
        </a:p>
      </dgm:t>
    </dgm:pt>
    <dgm:pt modelId="{1B4E3BA8-3539-4F7A-9B39-3523D52D245B}">
      <dgm:prSet phldrT="[טקסט]"/>
      <dgm:spPr/>
      <dgm:t>
        <a:bodyPr/>
        <a:lstStyle/>
        <a:p>
          <a:pPr rtl="1"/>
          <a:r>
            <a:rPr lang="he-IL" dirty="0"/>
            <a:t>יצירת תרכובת</a:t>
          </a:r>
        </a:p>
      </dgm:t>
    </dgm:pt>
    <dgm:pt modelId="{23FBB8FF-E6E9-4892-9C28-F4A11FDFFED5}" type="parTrans" cxnId="{EA7D2164-26E7-42A0-B9BB-C82C516BDA9C}">
      <dgm:prSet/>
      <dgm:spPr/>
      <dgm:t>
        <a:bodyPr/>
        <a:lstStyle/>
        <a:p>
          <a:pPr rtl="1"/>
          <a:endParaRPr lang="he-IL"/>
        </a:p>
      </dgm:t>
    </dgm:pt>
    <dgm:pt modelId="{07FF4167-A182-4286-88EA-73A08127E6EB}" type="sibTrans" cxnId="{EA7D2164-26E7-42A0-B9BB-C82C516BDA9C}">
      <dgm:prSet/>
      <dgm:spPr/>
      <dgm:t>
        <a:bodyPr/>
        <a:lstStyle/>
        <a:p>
          <a:pPr rtl="1"/>
          <a:endParaRPr lang="he-IL"/>
        </a:p>
      </dgm:t>
    </dgm:pt>
    <dgm:pt modelId="{563B196E-C39F-4A83-8D6C-18D565A61483}" type="pres">
      <dgm:prSet presAssocID="{23BF2ABE-A506-4A32-A3DB-35A1E163F38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FB23C501-9ACD-4CE5-83D2-13F12C0C68EC}" type="pres">
      <dgm:prSet presAssocID="{A647D4F2-4253-4D80-93B4-D2CA3554A3C1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1112969-4BE1-4C84-A56D-55729A7E0E20}" type="pres">
      <dgm:prSet presAssocID="{D83B7604-68E3-44C3-A4EF-E761BFE3BEB1}" presName="sibTrans" presStyleCnt="0"/>
      <dgm:spPr/>
    </dgm:pt>
    <dgm:pt modelId="{1B91E191-B142-4E15-9B5A-E961DB5561B8}" type="pres">
      <dgm:prSet presAssocID="{1B4E3BA8-3539-4F7A-9B39-3523D52D245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EA7D2164-26E7-42A0-B9BB-C82C516BDA9C}" srcId="{23BF2ABE-A506-4A32-A3DB-35A1E163F384}" destId="{1B4E3BA8-3539-4F7A-9B39-3523D52D245B}" srcOrd="1" destOrd="0" parTransId="{23FBB8FF-E6E9-4892-9C28-F4A11FDFFED5}" sibTransId="{07FF4167-A182-4286-88EA-73A08127E6EB}"/>
    <dgm:cxn modelId="{ABDDA7D4-94E8-41A5-B44F-A1159B967AF0}" srcId="{23BF2ABE-A506-4A32-A3DB-35A1E163F384}" destId="{A647D4F2-4253-4D80-93B4-D2CA3554A3C1}" srcOrd="0" destOrd="0" parTransId="{568B3956-D618-46A8-BA23-791AD7CC90A3}" sibTransId="{D83B7604-68E3-44C3-A4EF-E761BFE3BEB1}"/>
    <dgm:cxn modelId="{BFE36176-D32F-4416-BCA4-C96F3FBB10FF}" type="presOf" srcId="{23BF2ABE-A506-4A32-A3DB-35A1E163F384}" destId="{563B196E-C39F-4A83-8D6C-18D565A61483}" srcOrd="0" destOrd="0" presId="urn:microsoft.com/office/officeart/2005/8/layout/default"/>
    <dgm:cxn modelId="{9BA3CDD7-E25D-4F9D-A02C-E147945ECC0C}" type="presOf" srcId="{1B4E3BA8-3539-4F7A-9B39-3523D52D245B}" destId="{1B91E191-B142-4E15-9B5A-E961DB5561B8}" srcOrd="0" destOrd="0" presId="urn:microsoft.com/office/officeart/2005/8/layout/default"/>
    <dgm:cxn modelId="{D7AB9C77-5C6F-4FF6-B0E6-D04C9BD61C87}" type="presOf" srcId="{A647D4F2-4253-4D80-93B4-D2CA3554A3C1}" destId="{FB23C501-9ACD-4CE5-83D2-13F12C0C68EC}" srcOrd="0" destOrd="0" presId="urn:microsoft.com/office/officeart/2005/8/layout/default"/>
    <dgm:cxn modelId="{A9718474-FF53-4888-910A-5D16ABB374DE}" type="presParOf" srcId="{563B196E-C39F-4A83-8D6C-18D565A61483}" destId="{FB23C501-9ACD-4CE5-83D2-13F12C0C68EC}" srcOrd="0" destOrd="0" presId="urn:microsoft.com/office/officeart/2005/8/layout/default"/>
    <dgm:cxn modelId="{C6E6A35B-B38A-452C-9036-D9FBED3C27FC}" type="presParOf" srcId="{563B196E-C39F-4A83-8D6C-18D565A61483}" destId="{D1112969-4BE1-4C84-A56D-55729A7E0E20}" srcOrd="1" destOrd="0" presId="urn:microsoft.com/office/officeart/2005/8/layout/default"/>
    <dgm:cxn modelId="{390EF6A0-B2B7-4D99-862B-3C7E185EC98C}" type="presParOf" srcId="{563B196E-C39F-4A83-8D6C-18D565A61483}" destId="{1B91E191-B142-4E15-9B5A-E961DB5561B8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133AD6-AFF4-49C4-AAAD-D884BCC5F22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E3224A8-D04C-4E5D-8554-5C96724C43DB}">
      <dgm:prSet phldrT="[טקסט]"/>
      <dgm:spPr/>
      <dgm:t>
        <a:bodyPr/>
        <a:lstStyle/>
        <a:p>
          <a:pPr rtl="1"/>
          <a:r>
            <a:rPr lang="he-IL" dirty="0"/>
            <a:t>מגנזיום</a:t>
          </a:r>
        </a:p>
      </dgm:t>
    </dgm:pt>
    <dgm:pt modelId="{5D908C2D-A976-4AB4-B217-C33BB9159505}" type="parTrans" cxnId="{9CC3225B-97CB-4E9F-8B27-9CBCFC4E9A06}">
      <dgm:prSet/>
      <dgm:spPr/>
      <dgm:t>
        <a:bodyPr/>
        <a:lstStyle/>
        <a:p>
          <a:pPr rtl="1"/>
          <a:endParaRPr lang="he-IL"/>
        </a:p>
      </dgm:t>
    </dgm:pt>
    <dgm:pt modelId="{88055F2B-2F40-453F-8D71-D8CC803A9FA2}" type="sibTrans" cxnId="{9CC3225B-97CB-4E9F-8B27-9CBCFC4E9A06}">
      <dgm:prSet/>
      <dgm:spPr/>
      <dgm:t>
        <a:bodyPr/>
        <a:lstStyle/>
        <a:p>
          <a:pPr rtl="1"/>
          <a:endParaRPr lang="he-IL"/>
        </a:p>
      </dgm:t>
    </dgm:pt>
    <dgm:pt modelId="{66F5FCDC-C7A8-477F-B1B5-081A3D3EA2C2}">
      <dgm:prSet phldrT="[טקסט]"/>
      <dgm:spPr/>
      <dgm:t>
        <a:bodyPr/>
        <a:lstStyle/>
        <a:p>
          <a:pPr rtl="1"/>
          <a:r>
            <a:rPr lang="he-IL" dirty="0"/>
            <a:t>חמצן</a:t>
          </a:r>
        </a:p>
      </dgm:t>
    </dgm:pt>
    <dgm:pt modelId="{1E49881E-82D8-4041-8B49-D3E5A322257C}" type="parTrans" cxnId="{443E2E4E-31BB-40AC-8C05-CCDDF1E8772B}">
      <dgm:prSet/>
      <dgm:spPr/>
      <dgm:t>
        <a:bodyPr/>
        <a:lstStyle/>
        <a:p>
          <a:pPr rtl="1"/>
          <a:endParaRPr lang="he-IL"/>
        </a:p>
      </dgm:t>
    </dgm:pt>
    <dgm:pt modelId="{C0B0EDAB-0E92-4748-963D-865102E9A030}" type="sibTrans" cxnId="{443E2E4E-31BB-40AC-8C05-CCDDF1E8772B}">
      <dgm:prSet/>
      <dgm:spPr/>
      <dgm:t>
        <a:bodyPr/>
        <a:lstStyle/>
        <a:p>
          <a:pPr rtl="1"/>
          <a:endParaRPr lang="he-IL"/>
        </a:p>
      </dgm:t>
    </dgm:pt>
    <dgm:pt modelId="{1CB81D82-59DC-446F-A2B9-345227075F93}">
      <dgm:prSet phldrT="[טקסט]"/>
      <dgm:spPr/>
      <dgm:t>
        <a:bodyPr/>
        <a:lstStyle/>
        <a:p>
          <a:pPr rtl="1"/>
          <a:r>
            <a:rPr lang="he-IL" dirty="0"/>
            <a:t>מגנזיום חמצני</a:t>
          </a:r>
        </a:p>
      </dgm:t>
    </dgm:pt>
    <dgm:pt modelId="{D13537A0-C364-48D6-866A-55A31DDF084D}" type="parTrans" cxnId="{393CBBE9-BEE4-49FC-A0DE-279F9821E1C3}">
      <dgm:prSet/>
      <dgm:spPr/>
      <dgm:t>
        <a:bodyPr/>
        <a:lstStyle/>
        <a:p>
          <a:pPr rtl="1"/>
          <a:endParaRPr lang="he-IL"/>
        </a:p>
      </dgm:t>
    </dgm:pt>
    <dgm:pt modelId="{EA40DDDF-B07E-4C00-9BEE-86367F446AB2}" type="sibTrans" cxnId="{393CBBE9-BEE4-49FC-A0DE-279F9821E1C3}">
      <dgm:prSet/>
      <dgm:spPr/>
      <dgm:t>
        <a:bodyPr/>
        <a:lstStyle/>
        <a:p>
          <a:pPr rtl="1"/>
          <a:endParaRPr lang="he-IL"/>
        </a:p>
      </dgm:t>
    </dgm:pt>
    <dgm:pt modelId="{D004AB0D-1C1F-476A-A48F-87D119DFC493}" type="pres">
      <dgm:prSet presAssocID="{18133AD6-AFF4-49C4-AAAD-D884BCC5F22F}" presName="Name0" presStyleCnt="0">
        <dgm:presLayoutVars>
          <dgm:dir/>
          <dgm:resizeHandles val="exact"/>
        </dgm:presLayoutVars>
      </dgm:prSet>
      <dgm:spPr/>
    </dgm:pt>
    <dgm:pt modelId="{94179ACC-6C5B-49D6-A58D-E86458B6B967}" type="pres">
      <dgm:prSet presAssocID="{5E3224A8-D04C-4E5D-8554-5C96724C43D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1A0A9AE-8A75-4311-AFC9-9830EB73D588}" type="pres">
      <dgm:prSet presAssocID="{88055F2B-2F40-453F-8D71-D8CC803A9FA2}" presName="sibTrans" presStyleLbl="sibTrans2D1" presStyleIdx="0" presStyleCnt="2"/>
      <dgm:spPr>
        <a:prstGeom prst="mathPlus">
          <a:avLst/>
        </a:prstGeom>
      </dgm:spPr>
      <dgm:t>
        <a:bodyPr/>
        <a:lstStyle/>
        <a:p>
          <a:pPr rtl="1"/>
          <a:endParaRPr lang="he-IL"/>
        </a:p>
      </dgm:t>
    </dgm:pt>
    <dgm:pt modelId="{4FDB15E9-2E68-4D6A-971F-008D4AE85B7F}" type="pres">
      <dgm:prSet presAssocID="{88055F2B-2F40-453F-8D71-D8CC803A9FA2}" presName="connectorText" presStyleLbl="sibTrans2D1" presStyleIdx="0" presStyleCnt="2"/>
      <dgm:spPr/>
      <dgm:t>
        <a:bodyPr/>
        <a:lstStyle/>
        <a:p>
          <a:pPr rtl="1"/>
          <a:endParaRPr lang="he-IL"/>
        </a:p>
      </dgm:t>
    </dgm:pt>
    <dgm:pt modelId="{80F2B42E-2307-48C1-A07A-3C28A36CDC4D}" type="pres">
      <dgm:prSet presAssocID="{66F5FCDC-C7A8-477F-B1B5-081A3D3EA2C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F052B0B-89FA-448B-BF69-F1ED142C5AC9}" type="pres">
      <dgm:prSet presAssocID="{C0B0EDAB-0E92-4748-963D-865102E9A030}" presName="sibTrans" presStyleLbl="sibTrans2D1" presStyleIdx="1" presStyleCnt="2"/>
      <dgm:spPr/>
      <dgm:t>
        <a:bodyPr/>
        <a:lstStyle/>
        <a:p>
          <a:pPr rtl="1"/>
          <a:endParaRPr lang="he-IL"/>
        </a:p>
      </dgm:t>
    </dgm:pt>
    <dgm:pt modelId="{2C7F968C-5FB7-41FA-9BFF-AFDF965F7A67}" type="pres">
      <dgm:prSet presAssocID="{C0B0EDAB-0E92-4748-963D-865102E9A030}" presName="connectorText" presStyleLbl="sibTrans2D1" presStyleIdx="1" presStyleCnt="2"/>
      <dgm:spPr/>
      <dgm:t>
        <a:bodyPr/>
        <a:lstStyle/>
        <a:p>
          <a:pPr rtl="1"/>
          <a:endParaRPr lang="he-IL"/>
        </a:p>
      </dgm:t>
    </dgm:pt>
    <dgm:pt modelId="{2A57741D-421B-4D07-BA41-33780A8290F4}" type="pres">
      <dgm:prSet presAssocID="{1CB81D82-59DC-446F-A2B9-345227075F9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443E2E4E-31BB-40AC-8C05-CCDDF1E8772B}" srcId="{18133AD6-AFF4-49C4-AAAD-D884BCC5F22F}" destId="{66F5FCDC-C7A8-477F-B1B5-081A3D3EA2C2}" srcOrd="1" destOrd="0" parTransId="{1E49881E-82D8-4041-8B49-D3E5A322257C}" sibTransId="{C0B0EDAB-0E92-4748-963D-865102E9A030}"/>
    <dgm:cxn modelId="{299FC03B-00E2-4F1B-AC8A-E97A063DF2FC}" type="presOf" srcId="{C0B0EDAB-0E92-4748-963D-865102E9A030}" destId="{2C7F968C-5FB7-41FA-9BFF-AFDF965F7A67}" srcOrd="1" destOrd="0" presId="urn:microsoft.com/office/officeart/2005/8/layout/process1"/>
    <dgm:cxn modelId="{DDC677A6-9D51-45BE-807E-5B840D8B5370}" type="presOf" srcId="{66F5FCDC-C7A8-477F-B1B5-081A3D3EA2C2}" destId="{80F2B42E-2307-48C1-A07A-3C28A36CDC4D}" srcOrd="0" destOrd="0" presId="urn:microsoft.com/office/officeart/2005/8/layout/process1"/>
    <dgm:cxn modelId="{63CE4A60-02EE-445C-94E9-8BD96FC0B8D4}" type="presOf" srcId="{88055F2B-2F40-453F-8D71-D8CC803A9FA2}" destId="{4FDB15E9-2E68-4D6A-971F-008D4AE85B7F}" srcOrd="1" destOrd="0" presId="urn:microsoft.com/office/officeart/2005/8/layout/process1"/>
    <dgm:cxn modelId="{E2858CCF-F698-4390-A9AF-0F03F318B621}" type="presOf" srcId="{88055F2B-2F40-453F-8D71-D8CC803A9FA2}" destId="{F1A0A9AE-8A75-4311-AFC9-9830EB73D588}" srcOrd="0" destOrd="0" presId="urn:microsoft.com/office/officeart/2005/8/layout/process1"/>
    <dgm:cxn modelId="{A1D33329-D9E6-48D1-8E5D-77095677AC0F}" type="presOf" srcId="{1CB81D82-59DC-446F-A2B9-345227075F93}" destId="{2A57741D-421B-4D07-BA41-33780A8290F4}" srcOrd="0" destOrd="0" presId="urn:microsoft.com/office/officeart/2005/8/layout/process1"/>
    <dgm:cxn modelId="{69B3EDE1-7CD5-4CF7-A1A1-E91B3A454094}" type="presOf" srcId="{C0B0EDAB-0E92-4748-963D-865102E9A030}" destId="{CF052B0B-89FA-448B-BF69-F1ED142C5AC9}" srcOrd="0" destOrd="0" presId="urn:microsoft.com/office/officeart/2005/8/layout/process1"/>
    <dgm:cxn modelId="{046839AF-9B71-43CA-ADE9-EC856BA6EBED}" type="presOf" srcId="{18133AD6-AFF4-49C4-AAAD-D884BCC5F22F}" destId="{D004AB0D-1C1F-476A-A48F-87D119DFC493}" srcOrd="0" destOrd="0" presId="urn:microsoft.com/office/officeart/2005/8/layout/process1"/>
    <dgm:cxn modelId="{393CBBE9-BEE4-49FC-A0DE-279F9821E1C3}" srcId="{18133AD6-AFF4-49C4-AAAD-D884BCC5F22F}" destId="{1CB81D82-59DC-446F-A2B9-345227075F93}" srcOrd="2" destOrd="0" parTransId="{D13537A0-C364-48D6-866A-55A31DDF084D}" sibTransId="{EA40DDDF-B07E-4C00-9BEE-86367F446AB2}"/>
    <dgm:cxn modelId="{EF72CE9A-C0E3-4496-AB88-4C25A8566446}" type="presOf" srcId="{5E3224A8-D04C-4E5D-8554-5C96724C43DB}" destId="{94179ACC-6C5B-49D6-A58D-E86458B6B967}" srcOrd="0" destOrd="0" presId="urn:microsoft.com/office/officeart/2005/8/layout/process1"/>
    <dgm:cxn modelId="{9CC3225B-97CB-4E9F-8B27-9CBCFC4E9A06}" srcId="{18133AD6-AFF4-49C4-AAAD-D884BCC5F22F}" destId="{5E3224A8-D04C-4E5D-8554-5C96724C43DB}" srcOrd="0" destOrd="0" parTransId="{5D908C2D-A976-4AB4-B217-C33BB9159505}" sibTransId="{88055F2B-2F40-453F-8D71-D8CC803A9FA2}"/>
    <dgm:cxn modelId="{9B1B4667-D888-4D1F-A929-6BEBB8C54C21}" type="presParOf" srcId="{D004AB0D-1C1F-476A-A48F-87D119DFC493}" destId="{94179ACC-6C5B-49D6-A58D-E86458B6B967}" srcOrd="0" destOrd="0" presId="urn:microsoft.com/office/officeart/2005/8/layout/process1"/>
    <dgm:cxn modelId="{29762CF9-A202-4DC3-9480-512C506439EF}" type="presParOf" srcId="{D004AB0D-1C1F-476A-A48F-87D119DFC493}" destId="{F1A0A9AE-8A75-4311-AFC9-9830EB73D588}" srcOrd="1" destOrd="0" presId="urn:microsoft.com/office/officeart/2005/8/layout/process1"/>
    <dgm:cxn modelId="{7929A4C0-C057-46C0-8028-2E715CDA760D}" type="presParOf" srcId="{F1A0A9AE-8A75-4311-AFC9-9830EB73D588}" destId="{4FDB15E9-2E68-4D6A-971F-008D4AE85B7F}" srcOrd="0" destOrd="0" presId="urn:microsoft.com/office/officeart/2005/8/layout/process1"/>
    <dgm:cxn modelId="{3C13DC25-CAFC-427E-A874-9E56FAAF6E7A}" type="presParOf" srcId="{D004AB0D-1C1F-476A-A48F-87D119DFC493}" destId="{80F2B42E-2307-48C1-A07A-3C28A36CDC4D}" srcOrd="2" destOrd="0" presId="urn:microsoft.com/office/officeart/2005/8/layout/process1"/>
    <dgm:cxn modelId="{3E2CCA79-9746-4F6C-9C2F-51A01D422D41}" type="presParOf" srcId="{D004AB0D-1C1F-476A-A48F-87D119DFC493}" destId="{CF052B0B-89FA-448B-BF69-F1ED142C5AC9}" srcOrd="3" destOrd="0" presId="urn:microsoft.com/office/officeart/2005/8/layout/process1"/>
    <dgm:cxn modelId="{284D2B71-8668-413A-AF91-90441141E3E3}" type="presParOf" srcId="{CF052B0B-89FA-448B-BF69-F1ED142C5AC9}" destId="{2C7F968C-5FB7-41FA-9BFF-AFDF965F7A67}" srcOrd="0" destOrd="0" presId="urn:microsoft.com/office/officeart/2005/8/layout/process1"/>
    <dgm:cxn modelId="{A2613235-F063-46F4-87FC-D8F94CBEBA2F}" type="presParOf" srcId="{D004AB0D-1C1F-476A-A48F-87D119DFC493}" destId="{2A57741D-421B-4D07-BA41-33780A8290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133AD6-AFF4-49C4-AAAD-D884BCC5F22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E3224A8-D04C-4E5D-8554-5C96724C43DB}">
      <dgm:prSet phldrT="[טקסט]"/>
      <dgm:spPr/>
      <dgm:t>
        <a:bodyPr/>
        <a:lstStyle/>
        <a:p>
          <a:pPr rtl="1"/>
          <a:r>
            <a:rPr lang="he-IL" dirty="0"/>
            <a:t>מגנזיום</a:t>
          </a:r>
        </a:p>
      </dgm:t>
    </dgm:pt>
    <dgm:pt modelId="{5D908C2D-A976-4AB4-B217-C33BB9159505}" type="parTrans" cxnId="{9CC3225B-97CB-4E9F-8B27-9CBCFC4E9A06}">
      <dgm:prSet/>
      <dgm:spPr/>
      <dgm:t>
        <a:bodyPr/>
        <a:lstStyle/>
        <a:p>
          <a:pPr rtl="1"/>
          <a:endParaRPr lang="he-IL"/>
        </a:p>
      </dgm:t>
    </dgm:pt>
    <dgm:pt modelId="{88055F2B-2F40-453F-8D71-D8CC803A9FA2}" type="sibTrans" cxnId="{9CC3225B-97CB-4E9F-8B27-9CBCFC4E9A06}">
      <dgm:prSet/>
      <dgm:spPr/>
      <dgm:t>
        <a:bodyPr/>
        <a:lstStyle/>
        <a:p>
          <a:pPr rtl="1"/>
          <a:endParaRPr lang="he-IL"/>
        </a:p>
      </dgm:t>
    </dgm:pt>
    <dgm:pt modelId="{66F5FCDC-C7A8-477F-B1B5-081A3D3EA2C2}">
      <dgm:prSet phldrT="[טקסט]"/>
      <dgm:spPr/>
      <dgm:t>
        <a:bodyPr/>
        <a:lstStyle/>
        <a:p>
          <a:pPr rtl="1"/>
          <a:r>
            <a:rPr lang="he-IL" dirty="0"/>
            <a:t>חמצן</a:t>
          </a:r>
        </a:p>
      </dgm:t>
    </dgm:pt>
    <dgm:pt modelId="{1E49881E-82D8-4041-8B49-D3E5A322257C}" type="parTrans" cxnId="{443E2E4E-31BB-40AC-8C05-CCDDF1E8772B}">
      <dgm:prSet/>
      <dgm:spPr/>
      <dgm:t>
        <a:bodyPr/>
        <a:lstStyle/>
        <a:p>
          <a:pPr rtl="1"/>
          <a:endParaRPr lang="he-IL"/>
        </a:p>
      </dgm:t>
    </dgm:pt>
    <dgm:pt modelId="{C0B0EDAB-0E92-4748-963D-865102E9A030}" type="sibTrans" cxnId="{443E2E4E-31BB-40AC-8C05-CCDDF1E8772B}">
      <dgm:prSet/>
      <dgm:spPr/>
      <dgm:t>
        <a:bodyPr/>
        <a:lstStyle/>
        <a:p>
          <a:pPr rtl="1"/>
          <a:endParaRPr lang="he-IL"/>
        </a:p>
      </dgm:t>
    </dgm:pt>
    <dgm:pt modelId="{1CB81D82-59DC-446F-A2B9-345227075F93}">
      <dgm:prSet phldrT="[טקסט]"/>
      <dgm:spPr/>
      <dgm:t>
        <a:bodyPr/>
        <a:lstStyle/>
        <a:p>
          <a:pPr rtl="1"/>
          <a:r>
            <a:rPr lang="he-IL" dirty="0"/>
            <a:t>מגנזיום חמצני</a:t>
          </a:r>
        </a:p>
      </dgm:t>
    </dgm:pt>
    <dgm:pt modelId="{D13537A0-C364-48D6-866A-55A31DDF084D}" type="parTrans" cxnId="{393CBBE9-BEE4-49FC-A0DE-279F9821E1C3}">
      <dgm:prSet/>
      <dgm:spPr/>
      <dgm:t>
        <a:bodyPr/>
        <a:lstStyle/>
        <a:p>
          <a:pPr rtl="1"/>
          <a:endParaRPr lang="he-IL"/>
        </a:p>
      </dgm:t>
    </dgm:pt>
    <dgm:pt modelId="{EA40DDDF-B07E-4C00-9BEE-86367F446AB2}" type="sibTrans" cxnId="{393CBBE9-BEE4-49FC-A0DE-279F9821E1C3}">
      <dgm:prSet/>
      <dgm:spPr/>
      <dgm:t>
        <a:bodyPr/>
        <a:lstStyle/>
        <a:p>
          <a:pPr rtl="1"/>
          <a:endParaRPr lang="he-IL"/>
        </a:p>
      </dgm:t>
    </dgm:pt>
    <dgm:pt modelId="{D004AB0D-1C1F-476A-A48F-87D119DFC493}" type="pres">
      <dgm:prSet presAssocID="{18133AD6-AFF4-49C4-AAAD-D884BCC5F22F}" presName="Name0" presStyleCnt="0">
        <dgm:presLayoutVars>
          <dgm:dir/>
          <dgm:resizeHandles val="exact"/>
        </dgm:presLayoutVars>
      </dgm:prSet>
      <dgm:spPr/>
    </dgm:pt>
    <dgm:pt modelId="{94179ACC-6C5B-49D6-A58D-E86458B6B967}" type="pres">
      <dgm:prSet presAssocID="{5E3224A8-D04C-4E5D-8554-5C96724C43DB}" presName="node" presStyleLbl="node1" presStyleIdx="0" presStyleCnt="3" custLinFactNeighborY="-985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1A0A9AE-8A75-4311-AFC9-9830EB73D588}" type="pres">
      <dgm:prSet presAssocID="{88055F2B-2F40-453F-8D71-D8CC803A9FA2}" presName="sibTrans" presStyleLbl="sibTrans2D1" presStyleIdx="0" presStyleCnt="2"/>
      <dgm:spPr>
        <a:prstGeom prst="mathPlus">
          <a:avLst/>
        </a:prstGeom>
      </dgm:spPr>
      <dgm:t>
        <a:bodyPr/>
        <a:lstStyle/>
        <a:p>
          <a:pPr rtl="1"/>
          <a:endParaRPr lang="he-IL"/>
        </a:p>
      </dgm:t>
    </dgm:pt>
    <dgm:pt modelId="{4FDB15E9-2E68-4D6A-971F-008D4AE85B7F}" type="pres">
      <dgm:prSet presAssocID="{88055F2B-2F40-453F-8D71-D8CC803A9FA2}" presName="connectorText" presStyleLbl="sibTrans2D1" presStyleIdx="0" presStyleCnt="2"/>
      <dgm:spPr/>
      <dgm:t>
        <a:bodyPr/>
        <a:lstStyle/>
        <a:p>
          <a:pPr rtl="1"/>
          <a:endParaRPr lang="he-IL"/>
        </a:p>
      </dgm:t>
    </dgm:pt>
    <dgm:pt modelId="{80F2B42E-2307-48C1-A07A-3C28A36CDC4D}" type="pres">
      <dgm:prSet presAssocID="{66F5FCDC-C7A8-477F-B1B5-081A3D3EA2C2}" presName="node" presStyleLbl="node1" presStyleIdx="1" presStyleCnt="3" custLinFactNeighborY="-985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F052B0B-89FA-448B-BF69-F1ED142C5AC9}" type="pres">
      <dgm:prSet presAssocID="{C0B0EDAB-0E92-4748-963D-865102E9A030}" presName="sibTrans" presStyleLbl="sibTrans2D1" presStyleIdx="1" presStyleCnt="2"/>
      <dgm:spPr/>
      <dgm:t>
        <a:bodyPr/>
        <a:lstStyle/>
        <a:p>
          <a:pPr rtl="1"/>
          <a:endParaRPr lang="he-IL"/>
        </a:p>
      </dgm:t>
    </dgm:pt>
    <dgm:pt modelId="{2C7F968C-5FB7-41FA-9BFF-AFDF965F7A67}" type="pres">
      <dgm:prSet presAssocID="{C0B0EDAB-0E92-4748-963D-865102E9A030}" presName="connectorText" presStyleLbl="sibTrans2D1" presStyleIdx="1" presStyleCnt="2"/>
      <dgm:spPr/>
      <dgm:t>
        <a:bodyPr/>
        <a:lstStyle/>
        <a:p>
          <a:pPr rtl="1"/>
          <a:endParaRPr lang="he-IL"/>
        </a:p>
      </dgm:t>
    </dgm:pt>
    <dgm:pt modelId="{2A57741D-421B-4D07-BA41-33780A8290F4}" type="pres">
      <dgm:prSet presAssocID="{1CB81D82-59DC-446F-A2B9-345227075F93}" presName="node" presStyleLbl="node1" presStyleIdx="2" presStyleCnt="3" custLinFactNeighborY="-985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443E2E4E-31BB-40AC-8C05-CCDDF1E8772B}" srcId="{18133AD6-AFF4-49C4-AAAD-D884BCC5F22F}" destId="{66F5FCDC-C7A8-477F-B1B5-081A3D3EA2C2}" srcOrd="1" destOrd="0" parTransId="{1E49881E-82D8-4041-8B49-D3E5A322257C}" sibTransId="{C0B0EDAB-0E92-4748-963D-865102E9A030}"/>
    <dgm:cxn modelId="{299FC03B-00E2-4F1B-AC8A-E97A063DF2FC}" type="presOf" srcId="{C0B0EDAB-0E92-4748-963D-865102E9A030}" destId="{2C7F968C-5FB7-41FA-9BFF-AFDF965F7A67}" srcOrd="1" destOrd="0" presId="urn:microsoft.com/office/officeart/2005/8/layout/process1"/>
    <dgm:cxn modelId="{DDC677A6-9D51-45BE-807E-5B840D8B5370}" type="presOf" srcId="{66F5FCDC-C7A8-477F-B1B5-081A3D3EA2C2}" destId="{80F2B42E-2307-48C1-A07A-3C28A36CDC4D}" srcOrd="0" destOrd="0" presId="urn:microsoft.com/office/officeart/2005/8/layout/process1"/>
    <dgm:cxn modelId="{63CE4A60-02EE-445C-94E9-8BD96FC0B8D4}" type="presOf" srcId="{88055F2B-2F40-453F-8D71-D8CC803A9FA2}" destId="{4FDB15E9-2E68-4D6A-971F-008D4AE85B7F}" srcOrd="1" destOrd="0" presId="urn:microsoft.com/office/officeart/2005/8/layout/process1"/>
    <dgm:cxn modelId="{E2858CCF-F698-4390-A9AF-0F03F318B621}" type="presOf" srcId="{88055F2B-2F40-453F-8D71-D8CC803A9FA2}" destId="{F1A0A9AE-8A75-4311-AFC9-9830EB73D588}" srcOrd="0" destOrd="0" presId="urn:microsoft.com/office/officeart/2005/8/layout/process1"/>
    <dgm:cxn modelId="{A1D33329-D9E6-48D1-8E5D-77095677AC0F}" type="presOf" srcId="{1CB81D82-59DC-446F-A2B9-345227075F93}" destId="{2A57741D-421B-4D07-BA41-33780A8290F4}" srcOrd="0" destOrd="0" presId="urn:microsoft.com/office/officeart/2005/8/layout/process1"/>
    <dgm:cxn modelId="{69B3EDE1-7CD5-4CF7-A1A1-E91B3A454094}" type="presOf" srcId="{C0B0EDAB-0E92-4748-963D-865102E9A030}" destId="{CF052B0B-89FA-448B-BF69-F1ED142C5AC9}" srcOrd="0" destOrd="0" presId="urn:microsoft.com/office/officeart/2005/8/layout/process1"/>
    <dgm:cxn modelId="{046839AF-9B71-43CA-ADE9-EC856BA6EBED}" type="presOf" srcId="{18133AD6-AFF4-49C4-AAAD-D884BCC5F22F}" destId="{D004AB0D-1C1F-476A-A48F-87D119DFC493}" srcOrd="0" destOrd="0" presId="urn:microsoft.com/office/officeart/2005/8/layout/process1"/>
    <dgm:cxn modelId="{393CBBE9-BEE4-49FC-A0DE-279F9821E1C3}" srcId="{18133AD6-AFF4-49C4-AAAD-D884BCC5F22F}" destId="{1CB81D82-59DC-446F-A2B9-345227075F93}" srcOrd="2" destOrd="0" parTransId="{D13537A0-C364-48D6-866A-55A31DDF084D}" sibTransId="{EA40DDDF-B07E-4C00-9BEE-86367F446AB2}"/>
    <dgm:cxn modelId="{EF72CE9A-C0E3-4496-AB88-4C25A8566446}" type="presOf" srcId="{5E3224A8-D04C-4E5D-8554-5C96724C43DB}" destId="{94179ACC-6C5B-49D6-A58D-E86458B6B967}" srcOrd="0" destOrd="0" presId="urn:microsoft.com/office/officeart/2005/8/layout/process1"/>
    <dgm:cxn modelId="{9CC3225B-97CB-4E9F-8B27-9CBCFC4E9A06}" srcId="{18133AD6-AFF4-49C4-AAAD-D884BCC5F22F}" destId="{5E3224A8-D04C-4E5D-8554-5C96724C43DB}" srcOrd="0" destOrd="0" parTransId="{5D908C2D-A976-4AB4-B217-C33BB9159505}" sibTransId="{88055F2B-2F40-453F-8D71-D8CC803A9FA2}"/>
    <dgm:cxn modelId="{9B1B4667-D888-4D1F-A929-6BEBB8C54C21}" type="presParOf" srcId="{D004AB0D-1C1F-476A-A48F-87D119DFC493}" destId="{94179ACC-6C5B-49D6-A58D-E86458B6B967}" srcOrd="0" destOrd="0" presId="urn:microsoft.com/office/officeart/2005/8/layout/process1"/>
    <dgm:cxn modelId="{29762CF9-A202-4DC3-9480-512C506439EF}" type="presParOf" srcId="{D004AB0D-1C1F-476A-A48F-87D119DFC493}" destId="{F1A0A9AE-8A75-4311-AFC9-9830EB73D588}" srcOrd="1" destOrd="0" presId="urn:microsoft.com/office/officeart/2005/8/layout/process1"/>
    <dgm:cxn modelId="{7929A4C0-C057-46C0-8028-2E715CDA760D}" type="presParOf" srcId="{F1A0A9AE-8A75-4311-AFC9-9830EB73D588}" destId="{4FDB15E9-2E68-4D6A-971F-008D4AE85B7F}" srcOrd="0" destOrd="0" presId="urn:microsoft.com/office/officeart/2005/8/layout/process1"/>
    <dgm:cxn modelId="{3C13DC25-CAFC-427E-A874-9E56FAAF6E7A}" type="presParOf" srcId="{D004AB0D-1C1F-476A-A48F-87D119DFC493}" destId="{80F2B42E-2307-48C1-A07A-3C28A36CDC4D}" srcOrd="2" destOrd="0" presId="urn:microsoft.com/office/officeart/2005/8/layout/process1"/>
    <dgm:cxn modelId="{3E2CCA79-9746-4F6C-9C2F-51A01D422D41}" type="presParOf" srcId="{D004AB0D-1C1F-476A-A48F-87D119DFC493}" destId="{CF052B0B-89FA-448B-BF69-F1ED142C5AC9}" srcOrd="3" destOrd="0" presId="urn:microsoft.com/office/officeart/2005/8/layout/process1"/>
    <dgm:cxn modelId="{284D2B71-8668-413A-AF91-90441141E3E3}" type="presParOf" srcId="{CF052B0B-89FA-448B-BF69-F1ED142C5AC9}" destId="{2C7F968C-5FB7-41FA-9BFF-AFDF965F7A67}" srcOrd="0" destOrd="0" presId="urn:microsoft.com/office/officeart/2005/8/layout/process1"/>
    <dgm:cxn modelId="{A2613235-F063-46F4-87FC-D8F94CBEBA2F}" type="presParOf" srcId="{D004AB0D-1C1F-476A-A48F-87D119DFC493}" destId="{2A57741D-421B-4D07-BA41-33780A8290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8133AD6-AFF4-49C4-AAAD-D884BCC5F22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E3224A8-D04C-4E5D-8554-5C96724C43DB}">
      <dgm:prSet phldrT="[טקסט]"/>
      <dgm:spPr/>
      <dgm:t>
        <a:bodyPr/>
        <a:lstStyle/>
        <a:p>
          <a:pPr rtl="1"/>
          <a:r>
            <a:rPr lang="he-IL" dirty="0"/>
            <a:t>ברזל</a:t>
          </a:r>
        </a:p>
      </dgm:t>
    </dgm:pt>
    <dgm:pt modelId="{5D908C2D-A976-4AB4-B217-C33BB9159505}" type="parTrans" cxnId="{9CC3225B-97CB-4E9F-8B27-9CBCFC4E9A06}">
      <dgm:prSet/>
      <dgm:spPr/>
      <dgm:t>
        <a:bodyPr/>
        <a:lstStyle/>
        <a:p>
          <a:pPr rtl="1"/>
          <a:endParaRPr lang="he-IL"/>
        </a:p>
      </dgm:t>
    </dgm:pt>
    <dgm:pt modelId="{88055F2B-2F40-453F-8D71-D8CC803A9FA2}" type="sibTrans" cxnId="{9CC3225B-97CB-4E9F-8B27-9CBCFC4E9A06}">
      <dgm:prSet/>
      <dgm:spPr/>
      <dgm:t>
        <a:bodyPr/>
        <a:lstStyle/>
        <a:p>
          <a:pPr rtl="1"/>
          <a:endParaRPr lang="he-IL"/>
        </a:p>
      </dgm:t>
    </dgm:pt>
    <dgm:pt modelId="{66F5FCDC-C7A8-477F-B1B5-081A3D3EA2C2}">
      <dgm:prSet phldrT="[טקסט]"/>
      <dgm:spPr/>
      <dgm:t>
        <a:bodyPr/>
        <a:lstStyle/>
        <a:p>
          <a:pPr rtl="1"/>
          <a:r>
            <a:rPr lang="he-IL" dirty="0"/>
            <a:t>חמצן</a:t>
          </a:r>
        </a:p>
      </dgm:t>
    </dgm:pt>
    <dgm:pt modelId="{1E49881E-82D8-4041-8B49-D3E5A322257C}" type="parTrans" cxnId="{443E2E4E-31BB-40AC-8C05-CCDDF1E8772B}">
      <dgm:prSet/>
      <dgm:spPr/>
      <dgm:t>
        <a:bodyPr/>
        <a:lstStyle/>
        <a:p>
          <a:pPr rtl="1"/>
          <a:endParaRPr lang="he-IL"/>
        </a:p>
      </dgm:t>
    </dgm:pt>
    <dgm:pt modelId="{C0B0EDAB-0E92-4748-963D-865102E9A030}" type="sibTrans" cxnId="{443E2E4E-31BB-40AC-8C05-CCDDF1E8772B}">
      <dgm:prSet/>
      <dgm:spPr/>
      <dgm:t>
        <a:bodyPr/>
        <a:lstStyle/>
        <a:p>
          <a:pPr rtl="1"/>
          <a:endParaRPr lang="he-IL"/>
        </a:p>
      </dgm:t>
    </dgm:pt>
    <dgm:pt modelId="{1CB81D82-59DC-446F-A2B9-345227075F93}">
      <dgm:prSet phldrT="[טקסט]"/>
      <dgm:spPr/>
      <dgm:t>
        <a:bodyPr/>
        <a:lstStyle/>
        <a:p>
          <a:pPr rtl="1"/>
          <a:r>
            <a:rPr lang="he-IL" dirty="0"/>
            <a:t>ברזל חמצני</a:t>
          </a:r>
        </a:p>
      </dgm:t>
    </dgm:pt>
    <dgm:pt modelId="{D13537A0-C364-48D6-866A-55A31DDF084D}" type="parTrans" cxnId="{393CBBE9-BEE4-49FC-A0DE-279F9821E1C3}">
      <dgm:prSet/>
      <dgm:spPr/>
      <dgm:t>
        <a:bodyPr/>
        <a:lstStyle/>
        <a:p>
          <a:pPr rtl="1"/>
          <a:endParaRPr lang="he-IL"/>
        </a:p>
      </dgm:t>
    </dgm:pt>
    <dgm:pt modelId="{EA40DDDF-B07E-4C00-9BEE-86367F446AB2}" type="sibTrans" cxnId="{393CBBE9-BEE4-49FC-A0DE-279F9821E1C3}">
      <dgm:prSet/>
      <dgm:spPr/>
      <dgm:t>
        <a:bodyPr/>
        <a:lstStyle/>
        <a:p>
          <a:pPr rtl="1"/>
          <a:endParaRPr lang="he-IL"/>
        </a:p>
      </dgm:t>
    </dgm:pt>
    <dgm:pt modelId="{D004AB0D-1C1F-476A-A48F-87D119DFC493}" type="pres">
      <dgm:prSet presAssocID="{18133AD6-AFF4-49C4-AAAD-D884BCC5F22F}" presName="Name0" presStyleCnt="0">
        <dgm:presLayoutVars>
          <dgm:dir/>
          <dgm:resizeHandles val="exact"/>
        </dgm:presLayoutVars>
      </dgm:prSet>
      <dgm:spPr/>
    </dgm:pt>
    <dgm:pt modelId="{94179ACC-6C5B-49D6-A58D-E86458B6B967}" type="pres">
      <dgm:prSet presAssocID="{5E3224A8-D04C-4E5D-8554-5C96724C43DB}" presName="node" presStyleLbl="node1" presStyleIdx="0" presStyleCnt="3" custLinFactNeighborX="0" custLinFactNeighborY="-4317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1A0A9AE-8A75-4311-AFC9-9830EB73D588}" type="pres">
      <dgm:prSet presAssocID="{88055F2B-2F40-453F-8D71-D8CC803A9FA2}" presName="sibTrans" presStyleLbl="sibTrans2D1" presStyleIdx="0" presStyleCnt="2"/>
      <dgm:spPr>
        <a:prstGeom prst="mathPlus">
          <a:avLst/>
        </a:prstGeom>
      </dgm:spPr>
      <dgm:t>
        <a:bodyPr/>
        <a:lstStyle/>
        <a:p>
          <a:pPr rtl="1"/>
          <a:endParaRPr lang="he-IL"/>
        </a:p>
      </dgm:t>
    </dgm:pt>
    <dgm:pt modelId="{4FDB15E9-2E68-4D6A-971F-008D4AE85B7F}" type="pres">
      <dgm:prSet presAssocID="{88055F2B-2F40-453F-8D71-D8CC803A9FA2}" presName="connectorText" presStyleLbl="sibTrans2D1" presStyleIdx="0" presStyleCnt="2"/>
      <dgm:spPr/>
      <dgm:t>
        <a:bodyPr/>
        <a:lstStyle/>
        <a:p>
          <a:pPr rtl="1"/>
          <a:endParaRPr lang="he-IL"/>
        </a:p>
      </dgm:t>
    </dgm:pt>
    <dgm:pt modelId="{80F2B42E-2307-48C1-A07A-3C28A36CDC4D}" type="pres">
      <dgm:prSet presAssocID="{66F5FCDC-C7A8-477F-B1B5-081A3D3EA2C2}" presName="node" presStyleLbl="node1" presStyleIdx="1" presStyleCnt="3" custLinFactNeighborX="0" custLinFactNeighborY="-4317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F052B0B-89FA-448B-BF69-F1ED142C5AC9}" type="pres">
      <dgm:prSet presAssocID="{C0B0EDAB-0E92-4748-963D-865102E9A030}" presName="sibTrans" presStyleLbl="sibTrans2D1" presStyleIdx="1" presStyleCnt="2"/>
      <dgm:spPr/>
      <dgm:t>
        <a:bodyPr/>
        <a:lstStyle/>
        <a:p>
          <a:pPr rtl="1"/>
          <a:endParaRPr lang="he-IL"/>
        </a:p>
      </dgm:t>
    </dgm:pt>
    <dgm:pt modelId="{2C7F968C-5FB7-41FA-9BFF-AFDF965F7A67}" type="pres">
      <dgm:prSet presAssocID="{C0B0EDAB-0E92-4748-963D-865102E9A030}" presName="connectorText" presStyleLbl="sibTrans2D1" presStyleIdx="1" presStyleCnt="2"/>
      <dgm:spPr/>
      <dgm:t>
        <a:bodyPr/>
        <a:lstStyle/>
        <a:p>
          <a:pPr rtl="1"/>
          <a:endParaRPr lang="he-IL"/>
        </a:p>
      </dgm:t>
    </dgm:pt>
    <dgm:pt modelId="{2A57741D-421B-4D07-BA41-33780A8290F4}" type="pres">
      <dgm:prSet presAssocID="{1CB81D82-59DC-446F-A2B9-345227075F93}" presName="node" presStyleLbl="node1" presStyleIdx="2" presStyleCnt="3" custLinFactNeighborX="0" custLinFactNeighborY="-4317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443E2E4E-31BB-40AC-8C05-CCDDF1E8772B}" srcId="{18133AD6-AFF4-49C4-AAAD-D884BCC5F22F}" destId="{66F5FCDC-C7A8-477F-B1B5-081A3D3EA2C2}" srcOrd="1" destOrd="0" parTransId="{1E49881E-82D8-4041-8B49-D3E5A322257C}" sibTransId="{C0B0EDAB-0E92-4748-963D-865102E9A030}"/>
    <dgm:cxn modelId="{299FC03B-00E2-4F1B-AC8A-E97A063DF2FC}" type="presOf" srcId="{C0B0EDAB-0E92-4748-963D-865102E9A030}" destId="{2C7F968C-5FB7-41FA-9BFF-AFDF965F7A67}" srcOrd="1" destOrd="0" presId="urn:microsoft.com/office/officeart/2005/8/layout/process1"/>
    <dgm:cxn modelId="{DDC677A6-9D51-45BE-807E-5B840D8B5370}" type="presOf" srcId="{66F5FCDC-C7A8-477F-B1B5-081A3D3EA2C2}" destId="{80F2B42E-2307-48C1-A07A-3C28A36CDC4D}" srcOrd="0" destOrd="0" presId="urn:microsoft.com/office/officeart/2005/8/layout/process1"/>
    <dgm:cxn modelId="{63CE4A60-02EE-445C-94E9-8BD96FC0B8D4}" type="presOf" srcId="{88055F2B-2F40-453F-8D71-D8CC803A9FA2}" destId="{4FDB15E9-2E68-4D6A-971F-008D4AE85B7F}" srcOrd="1" destOrd="0" presId="urn:microsoft.com/office/officeart/2005/8/layout/process1"/>
    <dgm:cxn modelId="{E2858CCF-F698-4390-A9AF-0F03F318B621}" type="presOf" srcId="{88055F2B-2F40-453F-8D71-D8CC803A9FA2}" destId="{F1A0A9AE-8A75-4311-AFC9-9830EB73D588}" srcOrd="0" destOrd="0" presId="urn:microsoft.com/office/officeart/2005/8/layout/process1"/>
    <dgm:cxn modelId="{A1D33329-D9E6-48D1-8E5D-77095677AC0F}" type="presOf" srcId="{1CB81D82-59DC-446F-A2B9-345227075F93}" destId="{2A57741D-421B-4D07-BA41-33780A8290F4}" srcOrd="0" destOrd="0" presId="urn:microsoft.com/office/officeart/2005/8/layout/process1"/>
    <dgm:cxn modelId="{69B3EDE1-7CD5-4CF7-A1A1-E91B3A454094}" type="presOf" srcId="{C0B0EDAB-0E92-4748-963D-865102E9A030}" destId="{CF052B0B-89FA-448B-BF69-F1ED142C5AC9}" srcOrd="0" destOrd="0" presId="urn:microsoft.com/office/officeart/2005/8/layout/process1"/>
    <dgm:cxn modelId="{046839AF-9B71-43CA-ADE9-EC856BA6EBED}" type="presOf" srcId="{18133AD6-AFF4-49C4-AAAD-D884BCC5F22F}" destId="{D004AB0D-1C1F-476A-A48F-87D119DFC493}" srcOrd="0" destOrd="0" presId="urn:microsoft.com/office/officeart/2005/8/layout/process1"/>
    <dgm:cxn modelId="{393CBBE9-BEE4-49FC-A0DE-279F9821E1C3}" srcId="{18133AD6-AFF4-49C4-AAAD-D884BCC5F22F}" destId="{1CB81D82-59DC-446F-A2B9-345227075F93}" srcOrd="2" destOrd="0" parTransId="{D13537A0-C364-48D6-866A-55A31DDF084D}" sibTransId="{EA40DDDF-B07E-4C00-9BEE-86367F446AB2}"/>
    <dgm:cxn modelId="{EF72CE9A-C0E3-4496-AB88-4C25A8566446}" type="presOf" srcId="{5E3224A8-D04C-4E5D-8554-5C96724C43DB}" destId="{94179ACC-6C5B-49D6-A58D-E86458B6B967}" srcOrd="0" destOrd="0" presId="urn:microsoft.com/office/officeart/2005/8/layout/process1"/>
    <dgm:cxn modelId="{9CC3225B-97CB-4E9F-8B27-9CBCFC4E9A06}" srcId="{18133AD6-AFF4-49C4-AAAD-D884BCC5F22F}" destId="{5E3224A8-D04C-4E5D-8554-5C96724C43DB}" srcOrd="0" destOrd="0" parTransId="{5D908C2D-A976-4AB4-B217-C33BB9159505}" sibTransId="{88055F2B-2F40-453F-8D71-D8CC803A9FA2}"/>
    <dgm:cxn modelId="{9B1B4667-D888-4D1F-A929-6BEBB8C54C21}" type="presParOf" srcId="{D004AB0D-1C1F-476A-A48F-87D119DFC493}" destId="{94179ACC-6C5B-49D6-A58D-E86458B6B967}" srcOrd="0" destOrd="0" presId="urn:microsoft.com/office/officeart/2005/8/layout/process1"/>
    <dgm:cxn modelId="{29762CF9-A202-4DC3-9480-512C506439EF}" type="presParOf" srcId="{D004AB0D-1C1F-476A-A48F-87D119DFC493}" destId="{F1A0A9AE-8A75-4311-AFC9-9830EB73D588}" srcOrd="1" destOrd="0" presId="urn:microsoft.com/office/officeart/2005/8/layout/process1"/>
    <dgm:cxn modelId="{7929A4C0-C057-46C0-8028-2E715CDA760D}" type="presParOf" srcId="{F1A0A9AE-8A75-4311-AFC9-9830EB73D588}" destId="{4FDB15E9-2E68-4D6A-971F-008D4AE85B7F}" srcOrd="0" destOrd="0" presId="urn:microsoft.com/office/officeart/2005/8/layout/process1"/>
    <dgm:cxn modelId="{3C13DC25-CAFC-427E-A874-9E56FAAF6E7A}" type="presParOf" srcId="{D004AB0D-1C1F-476A-A48F-87D119DFC493}" destId="{80F2B42E-2307-48C1-A07A-3C28A36CDC4D}" srcOrd="2" destOrd="0" presId="urn:microsoft.com/office/officeart/2005/8/layout/process1"/>
    <dgm:cxn modelId="{3E2CCA79-9746-4F6C-9C2F-51A01D422D41}" type="presParOf" srcId="{D004AB0D-1C1F-476A-A48F-87D119DFC493}" destId="{CF052B0B-89FA-448B-BF69-F1ED142C5AC9}" srcOrd="3" destOrd="0" presId="urn:microsoft.com/office/officeart/2005/8/layout/process1"/>
    <dgm:cxn modelId="{284D2B71-8668-413A-AF91-90441141E3E3}" type="presParOf" srcId="{CF052B0B-89FA-448B-BF69-F1ED142C5AC9}" destId="{2C7F968C-5FB7-41FA-9BFF-AFDF965F7A67}" srcOrd="0" destOrd="0" presId="urn:microsoft.com/office/officeart/2005/8/layout/process1"/>
    <dgm:cxn modelId="{A2613235-F063-46F4-87FC-D8F94CBEBA2F}" type="presParOf" srcId="{D004AB0D-1C1F-476A-A48F-87D119DFC493}" destId="{2A57741D-421B-4D07-BA41-33780A8290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8133AD6-AFF4-49C4-AAAD-D884BCC5F22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E3224A8-D04C-4E5D-8554-5C96724C43DB}">
      <dgm:prSet phldrT="[טקסט]"/>
      <dgm:spPr/>
      <dgm:t>
        <a:bodyPr/>
        <a:lstStyle/>
        <a:p>
          <a:pPr rtl="1"/>
          <a:r>
            <a:rPr lang="he-IL" dirty="0"/>
            <a:t>סוכר</a:t>
          </a:r>
        </a:p>
      </dgm:t>
    </dgm:pt>
    <dgm:pt modelId="{5D908C2D-A976-4AB4-B217-C33BB9159505}" type="parTrans" cxnId="{9CC3225B-97CB-4E9F-8B27-9CBCFC4E9A06}">
      <dgm:prSet/>
      <dgm:spPr/>
      <dgm:t>
        <a:bodyPr/>
        <a:lstStyle/>
        <a:p>
          <a:pPr rtl="1"/>
          <a:endParaRPr lang="he-IL"/>
        </a:p>
      </dgm:t>
    </dgm:pt>
    <dgm:pt modelId="{88055F2B-2F40-453F-8D71-D8CC803A9FA2}" type="sibTrans" cxnId="{9CC3225B-97CB-4E9F-8B27-9CBCFC4E9A06}">
      <dgm:prSet/>
      <dgm:spPr/>
      <dgm:t>
        <a:bodyPr/>
        <a:lstStyle/>
        <a:p>
          <a:pPr rtl="1"/>
          <a:endParaRPr lang="he-IL"/>
        </a:p>
      </dgm:t>
    </dgm:pt>
    <dgm:pt modelId="{66F5FCDC-C7A8-477F-B1B5-081A3D3EA2C2}">
      <dgm:prSet phldrT="[טקסט]"/>
      <dgm:spPr/>
      <dgm:t>
        <a:bodyPr/>
        <a:lstStyle/>
        <a:p>
          <a:pPr rtl="1"/>
          <a:r>
            <a:rPr lang="he-IL" dirty="0"/>
            <a:t>מים</a:t>
          </a:r>
        </a:p>
      </dgm:t>
    </dgm:pt>
    <dgm:pt modelId="{1E49881E-82D8-4041-8B49-D3E5A322257C}" type="parTrans" cxnId="{443E2E4E-31BB-40AC-8C05-CCDDF1E8772B}">
      <dgm:prSet/>
      <dgm:spPr/>
      <dgm:t>
        <a:bodyPr/>
        <a:lstStyle/>
        <a:p>
          <a:pPr rtl="1"/>
          <a:endParaRPr lang="he-IL"/>
        </a:p>
      </dgm:t>
    </dgm:pt>
    <dgm:pt modelId="{C0B0EDAB-0E92-4748-963D-865102E9A030}" type="sibTrans" cxnId="{443E2E4E-31BB-40AC-8C05-CCDDF1E8772B}">
      <dgm:prSet/>
      <dgm:spPr/>
      <dgm:t>
        <a:bodyPr/>
        <a:lstStyle/>
        <a:p>
          <a:pPr rtl="1"/>
          <a:endParaRPr lang="he-IL" dirty="0"/>
        </a:p>
      </dgm:t>
    </dgm:pt>
    <dgm:pt modelId="{1CB81D82-59DC-446F-A2B9-345227075F93}">
      <dgm:prSet phldrT="[טקסט]"/>
      <dgm:spPr/>
      <dgm:t>
        <a:bodyPr/>
        <a:lstStyle/>
        <a:p>
          <a:pPr rtl="1"/>
          <a:r>
            <a:rPr lang="he-IL" dirty="0"/>
            <a:t>פחמן</a:t>
          </a:r>
        </a:p>
      </dgm:t>
    </dgm:pt>
    <dgm:pt modelId="{D13537A0-C364-48D6-866A-55A31DDF084D}" type="parTrans" cxnId="{393CBBE9-BEE4-49FC-A0DE-279F9821E1C3}">
      <dgm:prSet/>
      <dgm:spPr/>
      <dgm:t>
        <a:bodyPr/>
        <a:lstStyle/>
        <a:p>
          <a:pPr rtl="1"/>
          <a:endParaRPr lang="he-IL"/>
        </a:p>
      </dgm:t>
    </dgm:pt>
    <dgm:pt modelId="{EA40DDDF-B07E-4C00-9BEE-86367F446AB2}" type="sibTrans" cxnId="{393CBBE9-BEE4-49FC-A0DE-279F9821E1C3}">
      <dgm:prSet/>
      <dgm:spPr/>
      <dgm:t>
        <a:bodyPr/>
        <a:lstStyle/>
        <a:p>
          <a:pPr rtl="1"/>
          <a:endParaRPr lang="he-IL"/>
        </a:p>
      </dgm:t>
    </dgm:pt>
    <dgm:pt modelId="{D004AB0D-1C1F-476A-A48F-87D119DFC493}" type="pres">
      <dgm:prSet presAssocID="{18133AD6-AFF4-49C4-AAAD-D884BCC5F22F}" presName="Name0" presStyleCnt="0">
        <dgm:presLayoutVars>
          <dgm:dir/>
          <dgm:resizeHandles val="exact"/>
        </dgm:presLayoutVars>
      </dgm:prSet>
      <dgm:spPr/>
    </dgm:pt>
    <dgm:pt modelId="{94179ACC-6C5B-49D6-A58D-E86458B6B967}" type="pres">
      <dgm:prSet presAssocID="{5E3224A8-D04C-4E5D-8554-5C96724C43D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1A0A9AE-8A75-4311-AFC9-9830EB73D588}" type="pres">
      <dgm:prSet presAssocID="{88055F2B-2F40-453F-8D71-D8CC803A9FA2}" presName="sibTrans" presStyleLbl="sibTrans2D1" presStyleIdx="0" presStyleCnt="2"/>
      <dgm:spPr>
        <a:prstGeom prst="rightArrow">
          <a:avLst/>
        </a:prstGeom>
      </dgm:spPr>
      <dgm:t>
        <a:bodyPr/>
        <a:lstStyle/>
        <a:p>
          <a:pPr rtl="1"/>
          <a:endParaRPr lang="he-IL"/>
        </a:p>
      </dgm:t>
    </dgm:pt>
    <dgm:pt modelId="{4FDB15E9-2E68-4D6A-971F-008D4AE85B7F}" type="pres">
      <dgm:prSet presAssocID="{88055F2B-2F40-453F-8D71-D8CC803A9FA2}" presName="connectorText" presStyleLbl="sibTrans2D1" presStyleIdx="0" presStyleCnt="2"/>
      <dgm:spPr/>
      <dgm:t>
        <a:bodyPr/>
        <a:lstStyle/>
        <a:p>
          <a:pPr rtl="1"/>
          <a:endParaRPr lang="he-IL"/>
        </a:p>
      </dgm:t>
    </dgm:pt>
    <dgm:pt modelId="{80F2B42E-2307-48C1-A07A-3C28A36CDC4D}" type="pres">
      <dgm:prSet presAssocID="{66F5FCDC-C7A8-477F-B1B5-081A3D3EA2C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F052B0B-89FA-448B-BF69-F1ED142C5AC9}" type="pres">
      <dgm:prSet presAssocID="{C0B0EDAB-0E92-4748-963D-865102E9A030}" presName="sibTrans" presStyleLbl="sibTrans2D1" presStyleIdx="1" presStyleCnt="2"/>
      <dgm:spPr>
        <a:prstGeom prst="mathPlus">
          <a:avLst/>
        </a:prstGeom>
      </dgm:spPr>
      <dgm:t>
        <a:bodyPr/>
        <a:lstStyle/>
        <a:p>
          <a:pPr rtl="1"/>
          <a:endParaRPr lang="he-IL"/>
        </a:p>
      </dgm:t>
    </dgm:pt>
    <dgm:pt modelId="{2C7F968C-5FB7-41FA-9BFF-AFDF965F7A67}" type="pres">
      <dgm:prSet presAssocID="{C0B0EDAB-0E92-4748-963D-865102E9A030}" presName="connectorText" presStyleLbl="sibTrans2D1" presStyleIdx="1" presStyleCnt="2"/>
      <dgm:spPr>
        <a:prstGeom prst="mathPlus">
          <a:avLst/>
        </a:prstGeom>
      </dgm:spPr>
      <dgm:t>
        <a:bodyPr/>
        <a:lstStyle/>
        <a:p>
          <a:pPr rtl="1"/>
          <a:endParaRPr lang="he-IL"/>
        </a:p>
      </dgm:t>
    </dgm:pt>
    <dgm:pt modelId="{2A57741D-421B-4D07-BA41-33780A8290F4}" type="pres">
      <dgm:prSet presAssocID="{1CB81D82-59DC-446F-A2B9-345227075F9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443E2E4E-31BB-40AC-8C05-CCDDF1E8772B}" srcId="{18133AD6-AFF4-49C4-AAAD-D884BCC5F22F}" destId="{66F5FCDC-C7A8-477F-B1B5-081A3D3EA2C2}" srcOrd="1" destOrd="0" parTransId="{1E49881E-82D8-4041-8B49-D3E5A322257C}" sibTransId="{C0B0EDAB-0E92-4748-963D-865102E9A030}"/>
    <dgm:cxn modelId="{299FC03B-00E2-4F1B-AC8A-E97A063DF2FC}" type="presOf" srcId="{C0B0EDAB-0E92-4748-963D-865102E9A030}" destId="{2C7F968C-5FB7-41FA-9BFF-AFDF965F7A67}" srcOrd="1" destOrd="0" presId="urn:microsoft.com/office/officeart/2005/8/layout/process1"/>
    <dgm:cxn modelId="{DDC677A6-9D51-45BE-807E-5B840D8B5370}" type="presOf" srcId="{66F5FCDC-C7A8-477F-B1B5-081A3D3EA2C2}" destId="{80F2B42E-2307-48C1-A07A-3C28A36CDC4D}" srcOrd="0" destOrd="0" presId="urn:microsoft.com/office/officeart/2005/8/layout/process1"/>
    <dgm:cxn modelId="{63CE4A60-02EE-445C-94E9-8BD96FC0B8D4}" type="presOf" srcId="{88055F2B-2F40-453F-8D71-D8CC803A9FA2}" destId="{4FDB15E9-2E68-4D6A-971F-008D4AE85B7F}" srcOrd="1" destOrd="0" presId="urn:microsoft.com/office/officeart/2005/8/layout/process1"/>
    <dgm:cxn modelId="{E2858CCF-F698-4390-A9AF-0F03F318B621}" type="presOf" srcId="{88055F2B-2F40-453F-8D71-D8CC803A9FA2}" destId="{F1A0A9AE-8A75-4311-AFC9-9830EB73D588}" srcOrd="0" destOrd="0" presId="urn:microsoft.com/office/officeart/2005/8/layout/process1"/>
    <dgm:cxn modelId="{A1D33329-D9E6-48D1-8E5D-77095677AC0F}" type="presOf" srcId="{1CB81D82-59DC-446F-A2B9-345227075F93}" destId="{2A57741D-421B-4D07-BA41-33780A8290F4}" srcOrd="0" destOrd="0" presId="urn:microsoft.com/office/officeart/2005/8/layout/process1"/>
    <dgm:cxn modelId="{69B3EDE1-7CD5-4CF7-A1A1-E91B3A454094}" type="presOf" srcId="{C0B0EDAB-0E92-4748-963D-865102E9A030}" destId="{CF052B0B-89FA-448B-BF69-F1ED142C5AC9}" srcOrd="0" destOrd="0" presId="urn:microsoft.com/office/officeart/2005/8/layout/process1"/>
    <dgm:cxn modelId="{046839AF-9B71-43CA-ADE9-EC856BA6EBED}" type="presOf" srcId="{18133AD6-AFF4-49C4-AAAD-D884BCC5F22F}" destId="{D004AB0D-1C1F-476A-A48F-87D119DFC493}" srcOrd="0" destOrd="0" presId="urn:microsoft.com/office/officeart/2005/8/layout/process1"/>
    <dgm:cxn modelId="{393CBBE9-BEE4-49FC-A0DE-279F9821E1C3}" srcId="{18133AD6-AFF4-49C4-AAAD-D884BCC5F22F}" destId="{1CB81D82-59DC-446F-A2B9-345227075F93}" srcOrd="2" destOrd="0" parTransId="{D13537A0-C364-48D6-866A-55A31DDF084D}" sibTransId="{EA40DDDF-B07E-4C00-9BEE-86367F446AB2}"/>
    <dgm:cxn modelId="{EF72CE9A-C0E3-4496-AB88-4C25A8566446}" type="presOf" srcId="{5E3224A8-D04C-4E5D-8554-5C96724C43DB}" destId="{94179ACC-6C5B-49D6-A58D-E86458B6B967}" srcOrd="0" destOrd="0" presId="urn:microsoft.com/office/officeart/2005/8/layout/process1"/>
    <dgm:cxn modelId="{9CC3225B-97CB-4E9F-8B27-9CBCFC4E9A06}" srcId="{18133AD6-AFF4-49C4-AAAD-D884BCC5F22F}" destId="{5E3224A8-D04C-4E5D-8554-5C96724C43DB}" srcOrd="0" destOrd="0" parTransId="{5D908C2D-A976-4AB4-B217-C33BB9159505}" sibTransId="{88055F2B-2F40-453F-8D71-D8CC803A9FA2}"/>
    <dgm:cxn modelId="{9B1B4667-D888-4D1F-A929-6BEBB8C54C21}" type="presParOf" srcId="{D004AB0D-1C1F-476A-A48F-87D119DFC493}" destId="{94179ACC-6C5B-49D6-A58D-E86458B6B967}" srcOrd="0" destOrd="0" presId="urn:microsoft.com/office/officeart/2005/8/layout/process1"/>
    <dgm:cxn modelId="{29762CF9-A202-4DC3-9480-512C506439EF}" type="presParOf" srcId="{D004AB0D-1C1F-476A-A48F-87D119DFC493}" destId="{F1A0A9AE-8A75-4311-AFC9-9830EB73D588}" srcOrd="1" destOrd="0" presId="urn:microsoft.com/office/officeart/2005/8/layout/process1"/>
    <dgm:cxn modelId="{7929A4C0-C057-46C0-8028-2E715CDA760D}" type="presParOf" srcId="{F1A0A9AE-8A75-4311-AFC9-9830EB73D588}" destId="{4FDB15E9-2E68-4D6A-971F-008D4AE85B7F}" srcOrd="0" destOrd="0" presId="urn:microsoft.com/office/officeart/2005/8/layout/process1"/>
    <dgm:cxn modelId="{3C13DC25-CAFC-427E-A874-9E56FAAF6E7A}" type="presParOf" srcId="{D004AB0D-1C1F-476A-A48F-87D119DFC493}" destId="{80F2B42E-2307-48C1-A07A-3C28A36CDC4D}" srcOrd="2" destOrd="0" presId="urn:microsoft.com/office/officeart/2005/8/layout/process1"/>
    <dgm:cxn modelId="{3E2CCA79-9746-4F6C-9C2F-51A01D422D41}" type="presParOf" srcId="{D004AB0D-1C1F-476A-A48F-87D119DFC493}" destId="{CF052B0B-89FA-448B-BF69-F1ED142C5AC9}" srcOrd="3" destOrd="0" presId="urn:microsoft.com/office/officeart/2005/8/layout/process1"/>
    <dgm:cxn modelId="{284D2B71-8668-413A-AF91-90441141E3E3}" type="presParOf" srcId="{CF052B0B-89FA-448B-BF69-F1ED142C5AC9}" destId="{2C7F968C-5FB7-41FA-9BFF-AFDF965F7A67}" srcOrd="0" destOrd="0" presId="urn:microsoft.com/office/officeart/2005/8/layout/process1"/>
    <dgm:cxn modelId="{A2613235-F063-46F4-87FC-D8F94CBEBA2F}" type="presParOf" srcId="{D004AB0D-1C1F-476A-A48F-87D119DFC493}" destId="{2A57741D-421B-4D07-BA41-33780A8290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8133AD6-AFF4-49C4-AAAD-D884BCC5F22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E3224A8-D04C-4E5D-8554-5C96724C43DB}">
      <dgm:prSet phldrT="[טקסט]"/>
      <dgm:spPr/>
      <dgm:t>
        <a:bodyPr/>
        <a:lstStyle/>
        <a:p>
          <a:pPr rtl="1"/>
          <a:r>
            <a:rPr lang="he-IL" dirty="0"/>
            <a:t>סוכר</a:t>
          </a:r>
        </a:p>
      </dgm:t>
    </dgm:pt>
    <dgm:pt modelId="{5D908C2D-A976-4AB4-B217-C33BB9159505}" type="parTrans" cxnId="{9CC3225B-97CB-4E9F-8B27-9CBCFC4E9A06}">
      <dgm:prSet/>
      <dgm:spPr/>
      <dgm:t>
        <a:bodyPr/>
        <a:lstStyle/>
        <a:p>
          <a:pPr rtl="1"/>
          <a:endParaRPr lang="he-IL"/>
        </a:p>
      </dgm:t>
    </dgm:pt>
    <dgm:pt modelId="{88055F2B-2F40-453F-8D71-D8CC803A9FA2}" type="sibTrans" cxnId="{9CC3225B-97CB-4E9F-8B27-9CBCFC4E9A06}">
      <dgm:prSet/>
      <dgm:spPr/>
      <dgm:t>
        <a:bodyPr/>
        <a:lstStyle/>
        <a:p>
          <a:pPr rtl="1"/>
          <a:endParaRPr lang="he-IL"/>
        </a:p>
      </dgm:t>
    </dgm:pt>
    <dgm:pt modelId="{66F5FCDC-C7A8-477F-B1B5-081A3D3EA2C2}">
      <dgm:prSet phldrT="[טקסט]"/>
      <dgm:spPr/>
      <dgm:t>
        <a:bodyPr/>
        <a:lstStyle/>
        <a:p>
          <a:pPr rtl="1"/>
          <a:r>
            <a:rPr lang="he-IL" dirty="0"/>
            <a:t>מים</a:t>
          </a:r>
        </a:p>
      </dgm:t>
    </dgm:pt>
    <dgm:pt modelId="{1E49881E-82D8-4041-8B49-D3E5A322257C}" type="parTrans" cxnId="{443E2E4E-31BB-40AC-8C05-CCDDF1E8772B}">
      <dgm:prSet/>
      <dgm:spPr/>
      <dgm:t>
        <a:bodyPr/>
        <a:lstStyle/>
        <a:p>
          <a:pPr rtl="1"/>
          <a:endParaRPr lang="he-IL"/>
        </a:p>
      </dgm:t>
    </dgm:pt>
    <dgm:pt modelId="{C0B0EDAB-0E92-4748-963D-865102E9A030}" type="sibTrans" cxnId="{443E2E4E-31BB-40AC-8C05-CCDDF1E8772B}">
      <dgm:prSet/>
      <dgm:spPr/>
      <dgm:t>
        <a:bodyPr/>
        <a:lstStyle/>
        <a:p>
          <a:pPr rtl="1"/>
          <a:endParaRPr lang="he-IL" dirty="0"/>
        </a:p>
      </dgm:t>
    </dgm:pt>
    <dgm:pt modelId="{1CB81D82-59DC-446F-A2B9-345227075F93}">
      <dgm:prSet phldrT="[טקסט]"/>
      <dgm:spPr/>
      <dgm:t>
        <a:bodyPr/>
        <a:lstStyle/>
        <a:p>
          <a:pPr rtl="1"/>
          <a:r>
            <a:rPr lang="he-IL" dirty="0"/>
            <a:t>פחמן</a:t>
          </a:r>
        </a:p>
      </dgm:t>
    </dgm:pt>
    <dgm:pt modelId="{D13537A0-C364-48D6-866A-55A31DDF084D}" type="parTrans" cxnId="{393CBBE9-BEE4-49FC-A0DE-279F9821E1C3}">
      <dgm:prSet/>
      <dgm:spPr/>
      <dgm:t>
        <a:bodyPr/>
        <a:lstStyle/>
        <a:p>
          <a:pPr rtl="1"/>
          <a:endParaRPr lang="he-IL"/>
        </a:p>
      </dgm:t>
    </dgm:pt>
    <dgm:pt modelId="{EA40DDDF-B07E-4C00-9BEE-86367F446AB2}" type="sibTrans" cxnId="{393CBBE9-BEE4-49FC-A0DE-279F9821E1C3}">
      <dgm:prSet/>
      <dgm:spPr/>
      <dgm:t>
        <a:bodyPr/>
        <a:lstStyle/>
        <a:p>
          <a:pPr rtl="1"/>
          <a:endParaRPr lang="he-IL"/>
        </a:p>
      </dgm:t>
    </dgm:pt>
    <dgm:pt modelId="{D004AB0D-1C1F-476A-A48F-87D119DFC493}" type="pres">
      <dgm:prSet presAssocID="{18133AD6-AFF4-49C4-AAAD-D884BCC5F22F}" presName="Name0" presStyleCnt="0">
        <dgm:presLayoutVars>
          <dgm:dir/>
          <dgm:resizeHandles val="exact"/>
        </dgm:presLayoutVars>
      </dgm:prSet>
      <dgm:spPr/>
    </dgm:pt>
    <dgm:pt modelId="{94179ACC-6C5B-49D6-A58D-E86458B6B967}" type="pres">
      <dgm:prSet presAssocID="{5E3224A8-D04C-4E5D-8554-5C96724C43D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1A0A9AE-8A75-4311-AFC9-9830EB73D588}" type="pres">
      <dgm:prSet presAssocID="{88055F2B-2F40-453F-8D71-D8CC803A9FA2}" presName="sibTrans" presStyleLbl="sibTrans2D1" presStyleIdx="0" presStyleCnt="2"/>
      <dgm:spPr>
        <a:prstGeom prst="rightArrow">
          <a:avLst/>
        </a:prstGeom>
      </dgm:spPr>
      <dgm:t>
        <a:bodyPr/>
        <a:lstStyle/>
        <a:p>
          <a:pPr rtl="1"/>
          <a:endParaRPr lang="he-IL"/>
        </a:p>
      </dgm:t>
    </dgm:pt>
    <dgm:pt modelId="{4FDB15E9-2E68-4D6A-971F-008D4AE85B7F}" type="pres">
      <dgm:prSet presAssocID="{88055F2B-2F40-453F-8D71-D8CC803A9FA2}" presName="connectorText" presStyleLbl="sibTrans2D1" presStyleIdx="0" presStyleCnt="2"/>
      <dgm:spPr/>
      <dgm:t>
        <a:bodyPr/>
        <a:lstStyle/>
        <a:p>
          <a:pPr rtl="1"/>
          <a:endParaRPr lang="he-IL"/>
        </a:p>
      </dgm:t>
    </dgm:pt>
    <dgm:pt modelId="{80F2B42E-2307-48C1-A07A-3C28A36CDC4D}" type="pres">
      <dgm:prSet presAssocID="{66F5FCDC-C7A8-477F-B1B5-081A3D3EA2C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F052B0B-89FA-448B-BF69-F1ED142C5AC9}" type="pres">
      <dgm:prSet presAssocID="{C0B0EDAB-0E92-4748-963D-865102E9A030}" presName="sibTrans" presStyleLbl="sibTrans2D1" presStyleIdx="1" presStyleCnt="2"/>
      <dgm:spPr>
        <a:prstGeom prst="mathPlus">
          <a:avLst/>
        </a:prstGeom>
      </dgm:spPr>
      <dgm:t>
        <a:bodyPr/>
        <a:lstStyle/>
        <a:p>
          <a:pPr rtl="1"/>
          <a:endParaRPr lang="he-IL"/>
        </a:p>
      </dgm:t>
    </dgm:pt>
    <dgm:pt modelId="{2C7F968C-5FB7-41FA-9BFF-AFDF965F7A67}" type="pres">
      <dgm:prSet presAssocID="{C0B0EDAB-0E92-4748-963D-865102E9A030}" presName="connectorText" presStyleLbl="sibTrans2D1" presStyleIdx="1" presStyleCnt="2"/>
      <dgm:spPr>
        <a:prstGeom prst="mathPlus">
          <a:avLst/>
        </a:prstGeom>
      </dgm:spPr>
      <dgm:t>
        <a:bodyPr/>
        <a:lstStyle/>
        <a:p>
          <a:pPr rtl="1"/>
          <a:endParaRPr lang="he-IL"/>
        </a:p>
      </dgm:t>
    </dgm:pt>
    <dgm:pt modelId="{2A57741D-421B-4D07-BA41-33780A8290F4}" type="pres">
      <dgm:prSet presAssocID="{1CB81D82-59DC-446F-A2B9-345227075F9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443E2E4E-31BB-40AC-8C05-CCDDF1E8772B}" srcId="{18133AD6-AFF4-49C4-AAAD-D884BCC5F22F}" destId="{66F5FCDC-C7A8-477F-B1B5-081A3D3EA2C2}" srcOrd="1" destOrd="0" parTransId="{1E49881E-82D8-4041-8B49-D3E5A322257C}" sibTransId="{C0B0EDAB-0E92-4748-963D-865102E9A030}"/>
    <dgm:cxn modelId="{299FC03B-00E2-4F1B-AC8A-E97A063DF2FC}" type="presOf" srcId="{C0B0EDAB-0E92-4748-963D-865102E9A030}" destId="{2C7F968C-5FB7-41FA-9BFF-AFDF965F7A67}" srcOrd="1" destOrd="0" presId="urn:microsoft.com/office/officeart/2005/8/layout/process1"/>
    <dgm:cxn modelId="{DDC677A6-9D51-45BE-807E-5B840D8B5370}" type="presOf" srcId="{66F5FCDC-C7A8-477F-B1B5-081A3D3EA2C2}" destId="{80F2B42E-2307-48C1-A07A-3C28A36CDC4D}" srcOrd="0" destOrd="0" presId="urn:microsoft.com/office/officeart/2005/8/layout/process1"/>
    <dgm:cxn modelId="{63CE4A60-02EE-445C-94E9-8BD96FC0B8D4}" type="presOf" srcId="{88055F2B-2F40-453F-8D71-D8CC803A9FA2}" destId="{4FDB15E9-2E68-4D6A-971F-008D4AE85B7F}" srcOrd="1" destOrd="0" presId="urn:microsoft.com/office/officeart/2005/8/layout/process1"/>
    <dgm:cxn modelId="{E2858CCF-F698-4390-A9AF-0F03F318B621}" type="presOf" srcId="{88055F2B-2F40-453F-8D71-D8CC803A9FA2}" destId="{F1A0A9AE-8A75-4311-AFC9-9830EB73D588}" srcOrd="0" destOrd="0" presId="urn:microsoft.com/office/officeart/2005/8/layout/process1"/>
    <dgm:cxn modelId="{A1D33329-D9E6-48D1-8E5D-77095677AC0F}" type="presOf" srcId="{1CB81D82-59DC-446F-A2B9-345227075F93}" destId="{2A57741D-421B-4D07-BA41-33780A8290F4}" srcOrd="0" destOrd="0" presId="urn:microsoft.com/office/officeart/2005/8/layout/process1"/>
    <dgm:cxn modelId="{69B3EDE1-7CD5-4CF7-A1A1-E91B3A454094}" type="presOf" srcId="{C0B0EDAB-0E92-4748-963D-865102E9A030}" destId="{CF052B0B-89FA-448B-BF69-F1ED142C5AC9}" srcOrd="0" destOrd="0" presId="urn:microsoft.com/office/officeart/2005/8/layout/process1"/>
    <dgm:cxn modelId="{046839AF-9B71-43CA-ADE9-EC856BA6EBED}" type="presOf" srcId="{18133AD6-AFF4-49C4-AAAD-D884BCC5F22F}" destId="{D004AB0D-1C1F-476A-A48F-87D119DFC493}" srcOrd="0" destOrd="0" presId="urn:microsoft.com/office/officeart/2005/8/layout/process1"/>
    <dgm:cxn modelId="{393CBBE9-BEE4-49FC-A0DE-279F9821E1C3}" srcId="{18133AD6-AFF4-49C4-AAAD-D884BCC5F22F}" destId="{1CB81D82-59DC-446F-A2B9-345227075F93}" srcOrd="2" destOrd="0" parTransId="{D13537A0-C364-48D6-866A-55A31DDF084D}" sibTransId="{EA40DDDF-B07E-4C00-9BEE-86367F446AB2}"/>
    <dgm:cxn modelId="{EF72CE9A-C0E3-4496-AB88-4C25A8566446}" type="presOf" srcId="{5E3224A8-D04C-4E5D-8554-5C96724C43DB}" destId="{94179ACC-6C5B-49D6-A58D-E86458B6B967}" srcOrd="0" destOrd="0" presId="urn:microsoft.com/office/officeart/2005/8/layout/process1"/>
    <dgm:cxn modelId="{9CC3225B-97CB-4E9F-8B27-9CBCFC4E9A06}" srcId="{18133AD6-AFF4-49C4-AAAD-D884BCC5F22F}" destId="{5E3224A8-D04C-4E5D-8554-5C96724C43DB}" srcOrd="0" destOrd="0" parTransId="{5D908C2D-A976-4AB4-B217-C33BB9159505}" sibTransId="{88055F2B-2F40-453F-8D71-D8CC803A9FA2}"/>
    <dgm:cxn modelId="{9B1B4667-D888-4D1F-A929-6BEBB8C54C21}" type="presParOf" srcId="{D004AB0D-1C1F-476A-A48F-87D119DFC493}" destId="{94179ACC-6C5B-49D6-A58D-E86458B6B967}" srcOrd="0" destOrd="0" presId="urn:microsoft.com/office/officeart/2005/8/layout/process1"/>
    <dgm:cxn modelId="{29762CF9-A202-4DC3-9480-512C506439EF}" type="presParOf" srcId="{D004AB0D-1C1F-476A-A48F-87D119DFC493}" destId="{F1A0A9AE-8A75-4311-AFC9-9830EB73D588}" srcOrd="1" destOrd="0" presId="urn:microsoft.com/office/officeart/2005/8/layout/process1"/>
    <dgm:cxn modelId="{7929A4C0-C057-46C0-8028-2E715CDA760D}" type="presParOf" srcId="{F1A0A9AE-8A75-4311-AFC9-9830EB73D588}" destId="{4FDB15E9-2E68-4D6A-971F-008D4AE85B7F}" srcOrd="0" destOrd="0" presId="urn:microsoft.com/office/officeart/2005/8/layout/process1"/>
    <dgm:cxn modelId="{3C13DC25-CAFC-427E-A874-9E56FAAF6E7A}" type="presParOf" srcId="{D004AB0D-1C1F-476A-A48F-87D119DFC493}" destId="{80F2B42E-2307-48C1-A07A-3C28A36CDC4D}" srcOrd="2" destOrd="0" presId="urn:microsoft.com/office/officeart/2005/8/layout/process1"/>
    <dgm:cxn modelId="{3E2CCA79-9746-4F6C-9C2F-51A01D422D41}" type="presParOf" srcId="{D004AB0D-1C1F-476A-A48F-87D119DFC493}" destId="{CF052B0B-89FA-448B-BF69-F1ED142C5AC9}" srcOrd="3" destOrd="0" presId="urn:microsoft.com/office/officeart/2005/8/layout/process1"/>
    <dgm:cxn modelId="{284D2B71-8668-413A-AF91-90441141E3E3}" type="presParOf" srcId="{CF052B0B-89FA-448B-BF69-F1ED142C5AC9}" destId="{2C7F968C-5FB7-41FA-9BFF-AFDF965F7A67}" srcOrd="0" destOrd="0" presId="urn:microsoft.com/office/officeart/2005/8/layout/process1"/>
    <dgm:cxn modelId="{A2613235-F063-46F4-87FC-D8F94CBEBA2F}" type="presParOf" srcId="{D004AB0D-1C1F-476A-A48F-87D119DFC493}" destId="{2A57741D-421B-4D07-BA41-33780A8290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8133AD6-AFF4-49C4-AAAD-D884BCC5F22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E3224A8-D04C-4E5D-8554-5C96724C43DB}">
      <dgm:prSet phldrT="[טקסט]"/>
      <dgm:spPr/>
      <dgm:t>
        <a:bodyPr/>
        <a:lstStyle/>
        <a:p>
          <a:pPr rtl="1"/>
          <a:r>
            <a:rPr lang="he-IL" dirty="0"/>
            <a:t>חומץ</a:t>
          </a:r>
        </a:p>
      </dgm:t>
    </dgm:pt>
    <dgm:pt modelId="{5D908C2D-A976-4AB4-B217-C33BB9159505}" type="parTrans" cxnId="{9CC3225B-97CB-4E9F-8B27-9CBCFC4E9A06}">
      <dgm:prSet/>
      <dgm:spPr/>
      <dgm:t>
        <a:bodyPr/>
        <a:lstStyle/>
        <a:p>
          <a:pPr rtl="1"/>
          <a:endParaRPr lang="he-IL"/>
        </a:p>
      </dgm:t>
    </dgm:pt>
    <dgm:pt modelId="{88055F2B-2F40-453F-8D71-D8CC803A9FA2}" type="sibTrans" cxnId="{9CC3225B-97CB-4E9F-8B27-9CBCFC4E9A06}">
      <dgm:prSet/>
      <dgm:spPr/>
      <dgm:t>
        <a:bodyPr/>
        <a:lstStyle/>
        <a:p>
          <a:pPr rtl="1"/>
          <a:endParaRPr lang="he-IL"/>
        </a:p>
      </dgm:t>
    </dgm:pt>
    <dgm:pt modelId="{66F5FCDC-C7A8-477F-B1B5-081A3D3EA2C2}">
      <dgm:prSet phldrT="[טקסט]"/>
      <dgm:spPr/>
      <dgm:t>
        <a:bodyPr/>
        <a:lstStyle/>
        <a:p>
          <a:pPr rtl="1"/>
          <a:r>
            <a:rPr lang="he-IL" dirty="0"/>
            <a:t>סודה </a:t>
          </a:r>
          <a:r>
            <a:rPr lang="he-IL" dirty="0" err="1"/>
            <a:t>לשתיה</a:t>
          </a:r>
          <a:endParaRPr lang="he-IL" dirty="0"/>
        </a:p>
      </dgm:t>
    </dgm:pt>
    <dgm:pt modelId="{1E49881E-82D8-4041-8B49-D3E5A322257C}" type="parTrans" cxnId="{443E2E4E-31BB-40AC-8C05-CCDDF1E8772B}">
      <dgm:prSet/>
      <dgm:spPr/>
      <dgm:t>
        <a:bodyPr/>
        <a:lstStyle/>
        <a:p>
          <a:pPr rtl="1"/>
          <a:endParaRPr lang="he-IL"/>
        </a:p>
      </dgm:t>
    </dgm:pt>
    <dgm:pt modelId="{C0B0EDAB-0E92-4748-963D-865102E9A030}" type="sibTrans" cxnId="{443E2E4E-31BB-40AC-8C05-CCDDF1E8772B}">
      <dgm:prSet/>
      <dgm:spPr/>
      <dgm:t>
        <a:bodyPr/>
        <a:lstStyle/>
        <a:p>
          <a:pPr rtl="1"/>
          <a:endParaRPr lang="he-IL" dirty="0"/>
        </a:p>
      </dgm:t>
    </dgm:pt>
    <dgm:pt modelId="{1CB81D82-59DC-446F-A2B9-345227075F93}">
      <dgm:prSet phldrT="[טקסט]"/>
      <dgm:spPr/>
      <dgm:t>
        <a:bodyPr/>
        <a:lstStyle/>
        <a:p>
          <a:pPr rtl="1"/>
          <a:r>
            <a:rPr lang="he-IL" dirty="0"/>
            <a:t>פחמן דו חמצני</a:t>
          </a:r>
        </a:p>
      </dgm:t>
    </dgm:pt>
    <dgm:pt modelId="{D13537A0-C364-48D6-866A-55A31DDF084D}" type="parTrans" cxnId="{393CBBE9-BEE4-49FC-A0DE-279F9821E1C3}">
      <dgm:prSet/>
      <dgm:spPr/>
      <dgm:t>
        <a:bodyPr/>
        <a:lstStyle/>
        <a:p>
          <a:pPr rtl="1"/>
          <a:endParaRPr lang="he-IL"/>
        </a:p>
      </dgm:t>
    </dgm:pt>
    <dgm:pt modelId="{EA40DDDF-B07E-4C00-9BEE-86367F446AB2}" type="sibTrans" cxnId="{393CBBE9-BEE4-49FC-A0DE-279F9821E1C3}">
      <dgm:prSet/>
      <dgm:spPr/>
      <dgm:t>
        <a:bodyPr/>
        <a:lstStyle/>
        <a:p>
          <a:pPr rtl="1"/>
          <a:endParaRPr lang="he-IL"/>
        </a:p>
      </dgm:t>
    </dgm:pt>
    <dgm:pt modelId="{24EB849D-8DEF-41DE-A72C-BFEBD312A8C4}">
      <dgm:prSet phldrT="[טקסט]"/>
      <dgm:spPr/>
      <dgm:t>
        <a:bodyPr/>
        <a:lstStyle/>
        <a:p>
          <a:pPr rtl="1"/>
          <a:r>
            <a:rPr lang="he-IL" dirty="0"/>
            <a:t>מים</a:t>
          </a:r>
        </a:p>
      </dgm:t>
    </dgm:pt>
    <dgm:pt modelId="{005E23F5-77A6-4608-B6A6-1E355EA4EA04}" type="parTrans" cxnId="{1CEA20EE-E387-4F07-99C0-20972E02742F}">
      <dgm:prSet/>
      <dgm:spPr/>
      <dgm:t>
        <a:bodyPr/>
        <a:lstStyle/>
        <a:p>
          <a:pPr rtl="1"/>
          <a:endParaRPr lang="he-IL"/>
        </a:p>
      </dgm:t>
    </dgm:pt>
    <dgm:pt modelId="{9F943814-5DA4-4AB0-AE61-B23E85D1477F}" type="sibTrans" cxnId="{1CEA20EE-E387-4F07-99C0-20972E02742F}">
      <dgm:prSet/>
      <dgm:spPr/>
      <dgm:t>
        <a:bodyPr/>
        <a:lstStyle/>
        <a:p>
          <a:pPr rtl="1"/>
          <a:endParaRPr lang="he-IL"/>
        </a:p>
      </dgm:t>
    </dgm:pt>
    <dgm:pt modelId="{97DD1F4B-4623-4AF7-8221-71ACA7B15519}">
      <dgm:prSet phldrT="[טקסט]"/>
      <dgm:spPr/>
      <dgm:t>
        <a:bodyPr/>
        <a:lstStyle/>
        <a:p>
          <a:pPr rtl="1"/>
          <a:r>
            <a:rPr lang="he-IL" dirty="0"/>
            <a:t>נתרן אצטט</a:t>
          </a:r>
        </a:p>
      </dgm:t>
    </dgm:pt>
    <dgm:pt modelId="{9C1735DA-A635-42E8-BD16-26A83B909CDE}" type="parTrans" cxnId="{F02155A0-EAAC-4556-968C-FA72DDB35ADF}">
      <dgm:prSet/>
      <dgm:spPr/>
      <dgm:t>
        <a:bodyPr/>
        <a:lstStyle/>
        <a:p>
          <a:pPr rtl="1"/>
          <a:endParaRPr lang="he-IL"/>
        </a:p>
      </dgm:t>
    </dgm:pt>
    <dgm:pt modelId="{DBC8D57E-E2C8-4D7B-858A-62E90AC7D705}" type="sibTrans" cxnId="{F02155A0-EAAC-4556-968C-FA72DDB35ADF}">
      <dgm:prSet/>
      <dgm:spPr/>
      <dgm:t>
        <a:bodyPr/>
        <a:lstStyle/>
        <a:p>
          <a:pPr rtl="1"/>
          <a:endParaRPr lang="he-IL"/>
        </a:p>
      </dgm:t>
    </dgm:pt>
    <dgm:pt modelId="{D004AB0D-1C1F-476A-A48F-87D119DFC493}" type="pres">
      <dgm:prSet presAssocID="{18133AD6-AFF4-49C4-AAAD-D884BCC5F22F}" presName="Name0" presStyleCnt="0">
        <dgm:presLayoutVars>
          <dgm:dir/>
          <dgm:resizeHandles val="exact"/>
        </dgm:presLayoutVars>
      </dgm:prSet>
      <dgm:spPr/>
    </dgm:pt>
    <dgm:pt modelId="{94179ACC-6C5B-49D6-A58D-E86458B6B967}" type="pres">
      <dgm:prSet presAssocID="{5E3224A8-D04C-4E5D-8554-5C96724C43D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1A0A9AE-8A75-4311-AFC9-9830EB73D588}" type="pres">
      <dgm:prSet presAssocID="{88055F2B-2F40-453F-8D71-D8CC803A9FA2}" presName="sibTrans" presStyleLbl="sibTrans2D1" presStyleIdx="0" presStyleCnt="4"/>
      <dgm:spPr>
        <a:prstGeom prst="mathPlus">
          <a:avLst/>
        </a:prstGeom>
      </dgm:spPr>
      <dgm:t>
        <a:bodyPr/>
        <a:lstStyle/>
        <a:p>
          <a:pPr rtl="1"/>
          <a:endParaRPr lang="he-IL"/>
        </a:p>
      </dgm:t>
    </dgm:pt>
    <dgm:pt modelId="{4FDB15E9-2E68-4D6A-971F-008D4AE85B7F}" type="pres">
      <dgm:prSet presAssocID="{88055F2B-2F40-453F-8D71-D8CC803A9FA2}" presName="connectorText" presStyleLbl="sibTrans2D1" presStyleIdx="0" presStyleCnt="4"/>
      <dgm:spPr/>
      <dgm:t>
        <a:bodyPr/>
        <a:lstStyle/>
        <a:p>
          <a:pPr rtl="1"/>
          <a:endParaRPr lang="he-IL"/>
        </a:p>
      </dgm:t>
    </dgm:pt>
    <dgm:pt modelId="{80F2B42E-2307-48C1-A07A-3C28A36CDC4D}" type="pres">
      <dgm:prSet presAssocID="{66F5FCDC-C7A8-477F-B1B5-081A3D3EA2C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F052B0B-89FA-448B-BF69-F1ED142C5AC9}" type="pres">
      <dgm:prSet presAssocID="{C0B0EDAB-0E92-4748-963D-865102E9A030}" presName="sibTrans" presStyleLbl="sibTrans2D1" presStyleIdx="1" presStyleCnt="4"/>
      <dgm:spPr>
        <a:prstGeom prst="rightArrow">
          <a:avLst/>
        </a:prstGeom>
      </dgm:spPr>
      <dgm:t>
        <a:bodyPr/>
        <a:lstStyle/>
        <a:p>
          <a:pPr rtl="1"/>
          <a:endParaRPr lang="he-IL"/>
        </a:p>
      </dgm:t>
    </dgm:pt>
    <dgm:pt modelId="{2C7F968C-5FB7-41FA-9BFF-AFDF965F7A67}" type="pres">
      <dgm:prSet presAssocID="{C0B0EDAB-0E92-4748-963D-865102E9A030}" presName="connectorText" presStyleLbl="sibTrans2D1" presStyleIdx="1" presStyleCnt="4"/>
      <dgm:spPr>
        <a:prstGeom prst="mathPlus">
          <a:avLst/>
        </a:prstGeom>
      </dgm:spPr>
      <dgm:t>
        <a:bodyPr/>
        <a:lstStyle/>
        <a:p>
          <a:pPr rtl="1"/>
          <a:endParaRPr lang="he-IL"/>
        </a:p>
      </dgm:t>
    </dgm:pt>
    <dgm:pt modelId="{2A57741D-421B-4D07-BA41-33780A8290F4}" type="pres">
      <dgm:prSet presAssocID="{1CB81D82-59DC-446F-A2B9-345227075F9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71D2EDB-4EBB-4245-8E64-CC73BAC89481}" type="pres">
      <dgm:prSet presAssocID="{EA40DDDF-B07E-4C00-9BEE-86367F446AB2}" presName="sibTrans" presStyleLbl="sibTrans2D1" presStyleIdx="2" presStyleCnt="4"/>
      <dgm:spPr>
        <a:prstGeom prst="mathPlus">
          <a:avLst/>
        </a:prstGeom>
      </dgm:spPr>
      <dgm:t>
        <a:bodyPr/>
        <a:lstStyle/>
        <a:p>
          <a:pPr rtl="1"/>
          <a:endParaRPr lang="he-IL"/>
        </a:p>
      </dgm:t>
    </dgm:pt>
    <dgm:pt modelId="{0B294478-04B7-40FC-AD26-5F975E47E572}" type="pres">
      <dgm:prSet presAssocID="{EA40DDDF-B07E-4C00-9BEE-86367F446AB2}" presName="connectorText" presStyleLbl="sibTrans2D1" presStyleIdx="2" presStyleCnt="4"/>
      <dgm:spPr/>
      <dgm:t>
        <a:bodyPr/>
        <a:lstStyle/>
        <a:p>
          <a:pPr rtl="1"/>
          <a:endParaRPr lang="he-IL"/>
        </a:p>
      </dgm:t>
    </dgm:pt>
    <dgm:pt modelId="{F97EB3E0-B56F-4527-8662-3C07DEA7AC7C}" type="pres">
      <dgm:prSet presAssocID="{24EB849D-8DEF-41DE-A72C-BFEBD312A8C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29E92A7-75DB-48A4-A671-3D10051369A8}" type="pres">
      <dgm:prSet presAssocID="{9F943814-5DA4-4AB0-AE61-B23E85D1477F}" presName="sibTrans" presStyleLbl="sibTrans2D1" presStyleIdx="3" presStyleCnt="4"/>
      <dgm:spPr/>
      <dgm:t>
        <a:bodyPr/>
        <a:lstStyle/>
        <a:p>
          <a:pPr rtl="1"/>
          <a:endParaRPr lang="he-IL"/>
        </a:p>
      </dgm:t>
    </dgm:pt>
    <dgm:pt modelId="{EA66D1C0-AB6A-4B97-8799-630DD026A8A4}" type="pres">
      <dgm:prSet presAssocID="{9F943814-5DA4-4AB0-AE61-B23E85D1477F}" presName="connectorText" presStyleLbl="sibTrans2D1" presStyleIdx="3" presStyleCnt="4"/>
      <dgm:spPr/>
      <dgm:t>
        <a:bodyPr/>
        <a:lstStyle/>
        <a:p>
          <a:pPr rtl="1"/>
          <a:endParaRPr lang="he-IL"/>
        </a:p>
      </dgm:t>
    </dgm:pt>
    <dgm:pt modelId="{1B604A9E-B6B1-4441-9BAF-925184156D7F}" type="pres">
      <dgm:prSet presAssocID="{97DD1F4B-4623-4AF7-8221-71ACA7B1551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EF72CE9A-C0E3-4496-AB88-4C25A8566446}" type="presOf" srcId="{5E3224A8-D04C-4E5D-8554-5C96724C43DB}" destId="{94179ACC-6C5B-49D6-A58D-E86458B6B967}" srcOrd="0" destOrd="0" presId="urn:microsoft.com/office/officeart/2005/8/layout/process1"/>
    <dgm:cxn modelId="{F02155A0-EAAC-4556-968C-FA72DDB35ADF}" srcId="{18133AD6-AFF4-49C4-AAAD-D884BCC5F22F}" destId="{97DD1F4B-4623-4AF7-8221-71ACA7B15519}" srcOrd="4" destOrd="0" parTransId="{9C1735DA-A635-42E8-BD16-26A83B909CDE}" sibTransId="{DBC8D57E-E2C8-4D7B-858A-62E90AC7D705}"/>
    <dgm:cxn modelId="{A1D33329-D9E6-48D1-8E5D-77095677AC0F}" type="presOf" srcId="{1CB81D82-59DC-446F-A2B9-345227075F93}" destId="{2A57741D-421B-4D07-BA41-33780A8290F4}" srcOrd="0" destOrd="0" presId="urn:microsoft.com/office/officeart/2005/8/layout/process1"/>
    <dgm:cxn modelId="{9CB7D55E-58CB-4F62-8650-A76AFFB0CEAF}" type="presOf" srcId="{9F943814-5DA4-4AB0-AE61-B23E85D1477F}" destId="{C29E92A7-75DB-48A4-A671-3D10051369A8}" srcOrd="0" destOrd="0" presId="urn:microsoft.com/office/officeart/2005/8/layout/process1"/>
    <dgm:cxn modelId="{69B3EDE1-7CD5-4CF7-A1A1-E91B3A454094}" type="presOf" srcId="{C0B0EDAB-0E92-4748-963D-865102E9A030}" destId="{CF052B0B-89FA-448B-BF69-F1ED142C5AC9}" srcOrd="0" destOrd="0" presId="urn:microsoft.com/office/officeart/2005/8/layout/process1"/>
    <dgm:cxn modelId="{046839AF-9B71-43CA-ADE9-EC856BA6EBED}" type="presOf" srcId="{18133AD6-AFF4-49C4-AAAD-D884BCC5F22F}" destId="{D004AB0D-1C1F-476A-A48F-87D119DFC493}" srcOrd="0" destOrd="0" presId="urn:microsoft.com/office/officeart/2005/8/layout/process1"/>
    <dgm:cxn modelId="{63CE4A60-02EE-445C-94E9-8BD96FC0B8D4}" type="presOf" srcId="{88055F2B-2F40-453F-8D71-D8CC803A9FA2}" destId="{4FDB15E9-2E68-4D6A-971F-008D4AE85B7F}" srcOrd="1" destOrd="0" presId="urn:microsoft.com/office/officeart/2005/8/layout/process1"/>
    <dgm:cxn modelId="{DF4876CF-E98D-4419-B46C-3D88EAFA170F}" type="presOf" srcId="{24EB849D-8DEF-41DE-A72C-BFEBD312A8C4}" destId="{F97EB3E0-B56F-4527-8662-3C07DEA7AC7C}" srcOrd="0" destOrd="0" presId="urn:microsoft.com/office/officeart/2005/8/layout/process1"/>
    <dgm:cxn modelId="{8AC1FDAE-69C7-4B43-9B59-02B60471DA06}" type="presOf" srcId="{97DD1F4B-4623-4AF7-8221-71ACA7B15519}" destId="{1B604A9E-B6B1-4441-9BAF-925184156D7F}" srcOrd="0" destOrd="0" presId="urn:microsoft.com/office/officeart/2005/8/layout/process1"/>
    <dgm:cxn modelId="{299FC03B-00E2-4F1B-AC8A-E97A063DF2FC}" type="presOf" srcId="{C0B0EDAB-0E92-4748-963D-865102E9A030}" destId="{2C7F968C-5FB7-41FA-9BFF-AFDF965F7A67}" srcOrd="1" destOrd="0" presId="urn:microsoft.com/office/officeart/2005/8/layout/process1"/>
    <dgm:cxn modelId="{1CEA20EE-E387-4F07-99C0-20972E02742F}" srcId="{18133AD6-AFF4-49C4-AAAD-D884BCC5F22F}" destId="{24EB849D-8DEF-41DE-A72C-BFEBD312A8C4}" srcOrd="3" destOrd="0" parTransId="{005E23F5-77A6-4608-B6A6-1E355EA4EA04}" sibTransId="{9F943814-5DA4-4AB0-AE61-B23E85D1477F}"/>
    <dgm:cxn modelId="{DDC677A6-9D51-45BE-807E-5B840D8B5370}" type="presOf" srcId="{66F5FCDC-C7A8-477F-B1B5-081A3D3EA2C2}" destId="{80F2B42E-2307-48C1-A07A-3C28A36CDC4D}" srcOrd="0" destOrd="0" presId="urn:microsoft.com/office/officeart/2005/8/layout/process1"/>
    <dgm:cxn modelId="{E2858CCF-F698-4390-A9AF-0F03F318B621}" type="presOf" srcId="{88055F2B-2F40-453F-8D71-D8CC803A9FA2}" destId="{F1A0A9AE-8A75-4311-AFC9-9830EB73D588}" srcOrd="0" destOrd="0" presId="urn:microsoft.com/office/officeart/2005/8/layout/process1"/>
    <dgm:cxn modelId="{32DBD948-ED7D-4653-AF87-2427C9C8776B}" type="presOf" srcId="{EA40DDDF-B07E-4C00-9BEE-86367F446AB2}" destId="{0B294478-04B7-40FC-AD26-5F975E47E572}" srcOrd="1" destOrd="0" presId="urn:microsoft.com/office/officeart/2005/8/layout/process1"/>
    <dgm:cxn modelId="{9CC3225B-97CB-4E9F-8B27-9CBCFC4E9A06}" srcId="{18133AD6-AFF4-49C4-AAAD-D884BCC5F22F}" destId="{5E3224A8-D04C-4E5D-8554-5C96724C43DB}" srcOrd="0" destOrd="0" parTransId="{5D908C2D-A976-4AB4-B217-C33BB9159505}" sibTransId="{88055F2B-2F40-453F-8D71-D8CC803A9FA2}"/>
    <dgm:cxn modelId="{393CBBE9-BEE4-49FC-A0DE-279F9821E1C3}" srcId="{18133AD6-AFF4-49C4-AAAD-D884BCC5F22F}" destId="{1CB81D82-59DC-446F-A2B9-345227075F93}" srcOrd="2" destOrd="0" parTransId="{D13537A0-C364-48D6-866A-55A31DDF084D}" sibTransId="{EA40DDDF-B07E-4C00-9BEE-86367F446AB2}"/>
    <dgm:cxn modelId="{E5E6CA8F-F07B-4C44-8B90-537F025889BA}" type="presOf" srcId="{EA40DDDF-B07E-4C00-9BEE-86367F446AB2}" destId="{971D2EDB-4EBB-4245-8E64-CC73BAC89481}" srcOrd="0" destOrd="0" presId="urn:microsoft.com/office/officeart/2005/8/layout/process1"/>
    <dgm:cxn modelId="{443E2E4E-31BB-40AC-8C05-CCDDF1E8772B}" srcId="{18133AD6-AFF4-49C4-AAAD-D884BCC5F22F}" destId="{66F5FCDC-C7A8-477F-B1B5-081A3D3EA2C2}" srcOrd="1" destOrd="0" parTransId="{1E49881E-82D8-4041-8B49-D3E5A322257C}" sibTransId="{C0B0EDAB-0E92-4748-963D-865102E9A030}"/>
    <dgm:cxn modelId="{1EF6D3BC-EE54-4716-8340-8FB27C7296B8}" type="presOf" srcId="{9F943814-5DA4-4AB0-AE61-B23E85D1477F}" destId="{EA66D1C0-AB6A-4B97-8799-630DD026A8A4}" srcOrd="1" destOrd="0" presId="urn:microsoft.com/office/officeart/2005/8/layout/process1"/>
    <dgm:cxn modelId="{9B1B4667-D888-4D1F-A929-6BEBB8C54C21}" type="presParOf" srcId="{D004AB0D-1C1F-476A-A48F-87D119DFC493}" destId="{94179ACC-6C5B-49D6-A58D-E86458B6B967}" srcOrd="0" destOrd="0" presId="urn:microsoft.com/office/officeart/2005/8/layout/process1"/>
    <dgm:cxn modelId="{29762CF9-A202-4DC3-9480-512C506439EF}" type="presParOf" srcId="{D004AB0D-1C1F-476A-A48F-87D119DFC493}" destId="{F1A0A9AE-8A75-4311-AFC9-9830EB73D588}" srcOrd="1" destOrd="0" presId="urn:microsoft.com/office/officeart/2005/8/layout/process1"/>
    <dgm:cxn modelId="{7929A4C0-C057-46C0-8028-2E715CDA760D}" type="presParOf" srcId="{F1A0A9AE-8A75-4311-AFC9-9830EB73D588}" destId="{4FDB15E9-2E68-4D6A-971F-008D4AE85B7F}" srcOrd="0" destOrd="0" presId="urn:microsoft.com/office/officeart/2005/8/layout/process1"/>
    <dgm:cxn modelId="{3C13DC25-CAFC-427E-A874-9E56FAAF6E7A}" type="presParOf" srcId="{D004AB0D-1C1F-476A-A48F-87D119DFC493}" destId="{80F2B42E-2307-48C1-A07A-3C28A36CDC4D}" srcOrd="2" destOrd="0" presId="urn:microsoft.com/office/officeart/2005/8/layout/process1"/>
    <dgm:cxn modelId="{3E2CCA79-9746-4F6C-9C2F-51A01D422D41}" type="presParOf" srcId="{D004AB0D-1C1F-476A-A48F-87D119DFC493}" destId="{CF052B0B-89FA-448B-BF69-F1ED142C5AC9}" srcOrd="3" destOrd="0" presId="urn:microsoft.com/office/officeart/2005/8/layout/process1"/>
    <dgm:cxn modelId="{284D2B71-8668-413A-AF91-90441141E3E3}" type="presParOf" srcId="{CF052B0B-89FA-448B-BF69-F1ED142C5AC9}" destId="{2C7F968C-5FB7-41FA-9BFF-AFDF965F7A67}" srcOrd="0" destOrd="0" presId="urn:microsoft.com/office/officeart/2005/8/layout/process1"/>
    <dgm:cxn modelId="{A2613235-F063-46F4-87FC-D8F94CBEBA2F}" type="presParOf" srcId="{D004AB0D-1C1F-476A-A48F-87D119DFC493}" destId="{2A57741D-421B-4D07-BA41-33780A8290F4}" srcOrd="4" destOrd="0" presId="urn:microsoft.com/office/officeart/2005/8/layout/process1"/>
    <dgm:cxn modelId="{07BEABA0-F8D4-4F3B-B8BF-A0729B35AD56}" type="presParOf" srcId="{D004AB0D-1C1F-476A-A48F-87D119DFC493}" destId="{971D2EDB-4EBB-4245-8E64-CC73BAC89481}" srcOrd="5" destOrd="0" presId="urn:microsoft.com/office/officeart/2005/8/layout/process1"/>
    <dgm:cxn modelId="{DCACC052-105D-48B6-9A25-AAB40EEF5339}" type="presParOf" srcId="{971D2EDB-4EBB-4245-8E64-CC73BAC89481}" destId="{0B294478-04B7-40FC-AD26-5F975E47E572}" srcOrd="0" destOrd="0" presId="urn:microsoft.com/office/officeart/2005/8/layout/process1"/>
    <dgm:cxn modelId="{BFDDCA6E-3993-426E-BEE4-884B85C020F4}" type="presParOf" srcId="{D004AB0D-1C1F-476A-A48F-87D119DFC493}" destId="{F97EB3E0-B56F-4527-8662-3C07DEA7AC7C}" srcOrd="6" destOrd="0" presId="urn:microsoft.com/office/officeart/2005/8/layout/process1"/>
    <dgm:cxn modelId="{3BDC1600-1E1F-41CA-A74C-0222D4DD571E}" type="presParOf" srcId="{D004AB0D-1C1F-476A-A48F-87D119DFC493}" destId="{C29E92A7-75DB-48A4-A671-3D10051369A8}" srcOrd="7" destOrd="0" presId="urn:microsoft.com/office/officeart/2005/8/layout/process1"/>
    <dgm:cxn modelId="{2F0852A4-CC71-4A13-9BA7-02796303B49C}" type="presParOf" srcId="{C29E92A7-75DB-48A4-A671-3D10051369A8}" destId="{EA66D1C0-AB6A-4B97-8799-630DD026A8A4}" srcOrd="0" destOrd="0" presId="urn:microsoft.com/office/officeart/2005/8/layout/process1"/>
    <dgm:cxn modelId="{2CD984A4-4497-4C58-9171-9859A64188E3}" type="presParOf" srcId="{D004AB0D-1C1F-476A-A48F-87D119DFC493}" destId="{1B604A9E-B6B1-4441-9BAF-925184156D7F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8133AD6-AFF4-49C4-AAAD-D884BCC5F22F}" type="doc">
      <dgm:prSet loTypeId="urn:microsoft.com/office/officeart/2005/8/layout/process1" loCatId="process" qsTypeId="urn:microsoft.com/office/officeart/2005/8/quickstyle/simple1" qsCatId="simple" csTypeId="urn:microsoft.com/office/officeart/2005/8/colors/accent2_2" csCatId="accent2" phldr="1"/>
      <dgm:spPr/>
    </dgm:pt>
    <dgm:pt modelId="{5E3224A8-D04C-4E5D-8554-5C96724C43DB}">
      <dgm:prSet phldrT="[טקסט]"/>
      <dgm:spPr/>
      <dgm:t>
        <a:bodyPr/>
        <a:lstStyle/>
        <a:p>
          <a:pPr rtl="1"/>
          <a:r>
            <a:rPr lang="he-IL" dirty="0"/>
            <a:t>נתרן</a:t>
          </a:r>
        </a:p>
      </dgm:t>
    </dgm:pt>
    <dgm:pt modelId="{5D908C2D-A976-4AB4-B217-C33BB9159505}" type="parTrans" cxnId="{9CC3225B-97CB-4E9F-8B27-9CBCFC4E9A06}">
      <dgm:prSet/>
      <dgm:spPr/>
      <dgm:t>
        <a:bodyPr/>
        <a:lstStyle/>
        <a:p>
          <a:pPr rtl="1"/>
          <a:endParaRPr lang="he-IL"/>
        </a:p>
      </dgm:t>
    </dgm:pt>
    <dgm:pt modelId="{88055F2B-2F40-453F-8D71-D8CC803A9FA2}" type="sibTrans" cxnId="{9CC3225B-97CB-4E9F-8B27-9CBCFC4E9A06}">
      <dgm:prSet/>
      <dgm:spPr/>
      <dgm:t>
        <a:bodyPr/>
        <a:lstStyle/>
        <a:p>
          <a:pPr rtl="1"/>
          <a:endParaRPr lang="he-IL"/>
        </a:p>
      </dgm:t>
    </dgm:pt>
    <dgm:pt modelId="{66F5FCDC-C7A8-477F-B1B5-081A3D3EA2C2}">
      <dgm:prSet phldrT="[טקסט]"/>
      <dgm:spPr/>
      <dgm:t>
        <a:bodyPr/>
        <a:lstStyle/>
        <a:p>
          <a:pPr rtl="1"/>
          <a:r>
            <a:rPr lang="he-IL" dirty="0"/>
            <a:t>כלור</a:t>
          </a:r>
        </a:p>
      </dgm:t>
    </dgm:pt>
    <dgm:pt modelId="{1E49881E-82D8-4041-8B49-D3E5A322257C}" type="parTrans" cxnId="{443E2E4E-31BB-40AC-8C05-CCDDF1E8772B}">
      <dgm:prSet/>
      <dgm:spPr/>
      <dgm:t>
        <a:bodyPr/>
        <a:lstStyle/>
        <a:p>
          <a:pPr rtl="1"/>
          <a:endParaRPr lang="he-IL"/>
        </a:p>
      </dgm:t>
    </dgm:pt>
    <dgm:pt modelId="{C0B0EDAB-0E92-4748-963D-865102E9A030}" type="sibTrans" cxnId="{443E2E4E-31BB-40AC-8C05-CCDDF1E8772B}">
      <dgm:prSet/>
      <dgm:spPr/>
      <dgm:t>
        <a:bodyPr/>
        <a:lstStyle/>
        <a:p>
          <a:pPr rtl="1"/>
          <a:endParaRPr lang="he-IL" dirty="0"/>
        </a:p>
      </dgm:t>
    </dgm:pt>
    <dgm:pt modelId="{1CB81D82-59DC-446F-A2B9-345227075F93}">
      <dgm:prSet phldrT="[טקסט]"/>
      <dgm:spPr/>
      <dgm:t>
        <a:bodyPr/>
        <a:lstStyle/>
        <a:p>
          <a:pPr rtl="1"/>
          <a:r>
            <a:rPr lang="he-IL" dirty="0"/>
            <a:t>מלח בישול</a:t>
          </a:r>
        </a:p>
      </dgm:t>
    </dgm:pt>
    <dgm:pt modelId="{D13537A0-C364-48D6-866A-55A31DDF084D}" type="parTrans" cxnId="{393CBBE9-BEE4-49FC-A0DE-279F9821E1C3}">
      <dgm:prSet/>
      <dgm:spPr/>
      <dgm:t>
        <a:bodyPr/>
        <a:lstStyle/>
        <a:p>
          <a:pPr rtl="1"/>
          <a:endParaRPr lang="he-IL"/>
        </a:p>
      </dgm:t>
    </dgm:pt>
    <dgm:pt modelId="{EA40DDDF-B07E-4C00-9BEE-86367F446AB2}" type="sibTrans" cxnId="{393CBBE9-BEE4-49FC-A0DE-279F9821E1C3}">
      <dgm:prSet/>
      <dgm:spPr/>
      <dgm:t>
        <a:bodyPr/>
        <a:lstStyle/>
        <a:p>
          <a:pPr rtl="1"/>
          <a:endParaRPr lang="he-IL"/>
        </a:p>
      </dgm:t>
    </dgm:pt>
    <dgm:pt modelId="{D004AB0D-1C1F-476A-A48F-87D119DFC493}" type="pres">
      <dgm:prSet presAssocID="{18133AD6-AFF4-49C4-AAAD-D884BCC5F22F}" presName="Name0" presStyleCnt="0">
        <dgm:presLayoutVars>
          <dgm:dir/>
          <dgm:resizeHandles val="exact"/>
        </dgm:presLayoutVars>
      </dgm:prSet>
      <dgm:spPr/>
    </dgm:pt>
    <dgm:pt modelId="{94179ACC-6C5B-49D6-A58D-E86458B6B967}" type="pres">
      <dgm:prSet presAssocID="{5E3224A8-D04C-4E5D-8554-5C96724C43D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1A0A9AE-8A75-4311-AFC9-9830EB73D588}" type="pres">
      <dgm:prSet presAssocID="{88055F2B-2F40-453F-8D71-D8CC803A9FA2}" presName="sibTrans" presStyleLbl="sibTrans2D1" presStyleIdx="0" presStyleCnt="2" custLinFactNeighborX="9400" custLinFactNeighborY="-5357"/>
      <dgm:spPr>
        <a:prstGeom prst="mathPlus">
          <a:avLst/>
        </a:prstGeom>
      </dgm:spPr>
      <dgm:t>
        <a:bodyPr/>
        <a:lstStyle/>
        <a:p>
          <a:pPr rtl="1"/>
          <a:endParaRPr lang="he-IL"/>
        </a:p>
      </dgm:t>
    </dgm:pt>
    <dgm:pt modelId="{4FDB15E9-2E68-4D6A-971F-008D4AE85B7F}" type="pres">
      <dgm:prSet presAssocID="{88055F2B-2F40-453F-8D71-D8CC803A9FA2}" presName="connectorText" presStyleLbl="sibTrans2D1" presStyleIdx="0" presStyleCnt="2"/>
      <dgm:spPr/>
      <dgm:t>
        <a:bodyPr/>
        <a:lstStyle/>
        <a:p>
          <a:pPr rtl="1"/>
          <a:endParaRPr lang="he-IL"/>
        </a:p>
      </dgm:t>
    </dgm:pt>
    <dgm:pt modelId="{80F2B42E-2307-48C1-A07A-3C28A36CDC4D}" type="pres">
      <dgm:prSet presAssocID="{66F5FCDC-C7A8-477F-B1B5-081A3D3EA2C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F052B0B-89FA-448B-BF69-F1ED142C5AC9}" type="pres">
      <dgm:prSet presAssocID="{C0B0EDAB-0E92-4748-963D-865102E9A030}" presName="sibTrans" presStyleLbl="sibTrans2D1" presStyleIdx="1" presStyleCnt="2"/>
      <dgm:spPr>
        <a:prstGeom prst="rightArrow">
          <a:avLst/>
        </a:prstGeom>
      </dgm:spPr>
      <dgm:t>
        <a:bodyPr/>
        <a:lstStyle/>
        <a:p>
          <a:pPr rtl="1"/>
          <a:endParaRPr lang="he-IL"/>
        </a:p>
      </dgm:t>
    </dgm:pt>
    <dgm:pt modelId="{2C7F968C-5FB7-41FA-9BFF-AFDF965F7A67}" type="pres">
      <dgm:prSet presAssocID="{C0B0EDAB-0E92-4748-963D-865102E9A030}" presName="connectorText" presStyleLbl="sibTrans2D1" presStyleIdx="1" presStyleCnt="2"/>
      <dgm:spPr>
        <a:prstGeom prst="mathPlus">
          <a:avLst/>
        </a:prstGeom>
      </dgm:spPr>
      <dgm:t>
        <a:bodyPr/>
        <a:lstStyle/>
        <a:p>
          <a:pPr rtl="1"/>
          <a:endParaRPr lang="he-IL"/>
        </a:p>
      </dgm:t>
    </dgm:pt>
    <dgm:pt modelId="{2A57741D-421B-4D07-BA41-33780A8290F4}" type="pres">
      <dgm:prSet presAssocID="{1CB81D82-59DC-446F-A2B9-345227075F9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443E2E4E-31BB-40AC-8C05-CCDDF1E8772B}" srcId="{18133AD6-AFF4-49C4-AAAD-D884BCC5F22F}" destId="{66F5FCDC-C7A8-477F-B1B5-081A3D3EA2C2}" srcOrd="1" destOrd="0" parTransId="{1E49881E-82D8-4041-8B49-D3E5A322257C}" sibTransId="{C0B0EDAB-0E92-4748-963D-865102E9A030}"/>
    <dgm:cxn modelId="{299FC03B-00E2-4F1B-AC8A-E97A063DF2FC}" type="presOf" srcId="{C0B0EDAB-0E92-4748-963D-865102E9A030}" destId="{2C7F968C-5FB7-41FA-9BFF-AFDF965F7A67}" srcOrd="1" destOrd="0" presId="urn:microsoft.com/office/officeart/2005/8/layout/process1"/>
    <dgm:cxn modelId="{DDC677A6-9D51-45BE-807E-5B840D8B5370}" type="presOf" srcId="{66F5FCDC-C7A8-477F-B1B5-081A3D3EA2C2}" destId="{80F2B42E-2307-48C1-A07A-3C28A36CDC4D}" srcOrd="0" destOrd="0" presId="urn:microsoft.com/office/officeart/2005/8/layout/process1"/>
    <dgm:cxn modelId="{63CE4A60-02EE-445C-94E9-8BD96FC0B8D4}" type="presOf" srcId="{88055F2B-2F40-453F-8D71-D8CC803A9FA2}" destId="{4FDB15E9-2E68-4D6A-971F-008D4AE85B7F}" srcOrd="1" destOrd="0" presId="urn:microsoft.com/office/officeart/2005/8/layout/process1"/>
    <dgm:cxn modelId="{E2858CCF-F698-4390-A9AF-0F03F318B621}" type="presOf" srcId="{88055F2B-2F40-453F-8D71-D8CC803A9FA2}" destId="{F1A0A9AE-8A75-4311-AFC9-9830EB73D588}" srcOrd="0" destOrd="0" presId="urn:microsoft.com/office/officeart/2005/8/layout/process1"/>
    <dgm:cxn modelId="{A1D33329-D9E6-48D1-8E5D-77095677AC0F}" type="presOf" srcId="{1CB81D82-59DC-446F-A2B9-345227075F93}" destId="{2A57741D-421B-4D07-BA41-33780A8290F4}" srcOrd="0" destOrd="0" presId="urn:microsoft.com/office/officeart/2005/8/layout/process1"/>
    <dgm:cxn modelId="{69B3EDE1-7CD5-4CF7-A1A1-E91B3A454094}" type="presOf" srcId="{C0B0EDAB-0E92-4748-963D-865102E9A030}" destId="{CF052B0B-89FA-448B-BF69-F1ED142C5AC9}" srcOrd="0" destOrd="0" presId="urn:microsoft.com/office/officeart/2005/8/layout/process1"/>
    <dgm:cxn modelId="{046839AF-9B71-43CA-ADE9-EC856BA6EBED}" type="presOf" srcId="{18133AD6-AFF4-49C4-AAAD-D884BCC5F22F}" destId="{D004AB0D-1C1F-476A-A48F-87D119DFC493}" srcOrd="0" destOrd="0" presId="urn:microsoft.com/office/officeart/2005/8/layout/process1"/>
    <dgm:cxn modelId="{393CBBE9-BEE4-49FC-A0DE-279F9821E1C3}" srcId="{18133AD6-AFF4-49C4-AAAD-D884BCC5F22F}" destId="{1CB81D82-59DC-446F-A2B9-345227075F93}" srcOrd="2" destOrd="0" parTransId="{D13537A0-C364-48D6-866A-55A31DDF084D}" sibTransId="{EA40DDDF-B07E-4C00-9BEE-86367F446AB2}"/>
    <dgm:cxn modelId="{EF72CE9A-C0E3-4496-AB88-4C25A8566446}" type="presOf" srcId="{5E3224A8-D04C-4E5D-8554-5C96724C43DB}" destId="{94179ACC-6C5B-49D6-A58D-E86458B6B967}" srcOrd="0" destOrd="0" presId="urn:microsoft.com/office/officeart/2005/8/layout/process1"/>
    <dgm:cxn modelId="{9CC3225B-97CB-4E9F-8B27-9CBCFC4E9A06}" srcId="{18133AD6-AFF4-49C4-AAAD-D884BCC5F22F}" destId="{5E3224A8-D04C-4E5D-8554-5C96724C43DB}" srcOrd="0" destOrd="0" parTransId="{5D908C2D-A976-4AB4-B217-C33BB9159505}" sibTransId="{88055F2B-2F40-453F-8D71-D8CC803A9FA2}"/>
    <dgm:cxn modelId="{9B1B4667-D888-4D1F-A929-6BEBB8C54C21}" type="presParOf" srcId="{D004AB0D-1C1F-476A-A48F-87D119DFC493}" destId="{94179ACC-6C5B-49D6-A58D-E86458B6B967}" srcOrd="0" destOrd="0" presId="urn:microsoft.com/office/officeart/2005/8/layout/process1"/>
    <dgm:cxn modelId="{29762CF9-A202-4DC3-9480-512C506439EF}" type="presParOf" srcId="{D004AB0D-1C1F-476A-A48F-87D119DFC493}" destId="{F1A0A9AE-8A75-4311-AFC9-9830EB73D588}" srcOrd="1" destOrd="0" presId="urn:microsoft.com/office/officeart/2005/8/layout/process1"/>
    <dgm:cxn modelId="{7929A4C0-C057-46C0-8028-2E715CDA760D}" type="presParOf" srcId="{F1A0A9AE-8A75-4311-AFC9-9830EB73D588}" destId="{4FDB15E9-2E68-4D6A-971F-008D4AE85B7F}" srcOrd="0" destOrd="0" presId="urn:microsoft.com/office/officeart/2005/8/layout/process1"/>
    <dgm:cxn modelId="{3C13DC25-CAFC-427E-A874-9E56FAAF6E7A}" type="presParOf" srcId="{D004AB0D-1C1F-476A-A48F-87D119DFC493}" destId="{80F2B42E-2307-48C1-A07A-3C28A36CDC4D}" srcOrd="2" destOrd="0" presId="urn:microsoft.com/office/officeart/2005/8/layout/process1"/>
    <dgm:cxn modelId="{3E2CCA79-9746-4F6C-9C2F-51A01D422D41}" type="presParOf" srcId="{D004AB0D-1C1F-476A-A48F-87D119DFC493}" destId="{CF052B0B-89FA-448B-BF69-F1ED142C5AC9}" srcOrd="3" destOrd="0" presId="urn:microsoft.com/office/officeart/2005/8/layout/process1"/>
    <dgm:cxn modelId="{284D2B71-8668-413A-AF91-90441141E3E3}" type="presParOf" srcId="{CF052B0B-89FA-448B-BF69-F1ED142C5AC9}" destId="{2C7F968C-5FB7-41FA-9BFF-AFDF965F7A67}" srcOrd="0" destOrd="0" presId="urn:microsoft.com/office/officeart/2005/8/layout/process1"/>
    <dgm:cxn modelId="{A2613235-F063-46F4-87FC-D8F94CBEBA2F}" type="presParOf" srcId="{D004AB0D-1C1F-476A-A48F-87D119DFC493}" destId="{2A57741D-421B-4D07-BA41-33780A8290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DDADA-B262-4755-B3D7-C7EE5CAD284F}">
      <dsp:nvSpPr>
        <dsp:cNvPr id="0" name=""/>
        <dsp:cNvSpPr/>
      </dsp:nvSpPr>
      <dsp:spPr>
        <a:xfrm>
          <a:off x="8536593" y="926704"/>
          <a:ext cx="1741766" cy="4243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154"/>
              </a:lnTo>
              <a:lnTo>
                <a:pt x="1741766" y="289154"/>
              </a:lnTo>
              <a:lnTo>
                <a:pt x="1741766" y="4243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465822-1C40-4AEB-81E6-5D3837A1D855}">
      <dsp:nvSpPr>
        <dsp:cNvPr id="0" name=""/>
        <dsp:cNvSpPr/>
      </dsp:nvSpPr>
      <dsp:spPr>
        <a:xfrm>
          <a:off x="8699844" y="4978915"/>
          <a:ext cx="91440" cy="4243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430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6C0C9F-E9A4-4FBF-A56A-AFA7C03A5AEC}">
      <dsp:nvSpPr>
        <dsp:cNvPr id="0" name=""/>
        <dsp:cNvSpPr/>
      </dsp:nvSpPr>
      <dsp:spPr>
        <a:xfrm>
          <a:off x="6553159" y="3562781"/>
          <a:ext cx="2192404" cy="489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550"/>
              </a:lnTo>
              <a:lnTo>
                <a:pt x="2192404" y="354550"/>
              </a:lnTo>
              <a:lnTo>
                <a:pt x="2192404" y="4897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F2BD8E-E9A4-486F-8D2F-946A35861048}">
      <dsp:nvSpPr>
        <dsp:cNvPr id="0" name=""/>
        <dsp:cNvSpPr/>
      </dsp:nvSpPr>
      <dsp:spPr>
        <a:xfrm>
          <a:off x="4967780" y="4978915"/>
          <a:ext cx="91440" cy="4243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430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719DC9-9719-4796-B213-F66EEF310EC0}">
      <dsp:nvSpPr>
        <dsp:cNvPr id="0" name=""/>
        <dsp:cNvSpPr/>
      </dsp:nvSpPr>
      <dsp:spPr>
        <a:xfrm>
          <a:off x="5013500" y="3562781"/>
          <a:ext cx="1539659" cy="489705"/>
        </a:xfrm>
        <a:custGeom>
          <a:avLst/>
          <a:gdLst/>
          <a:ahLst/>
          <a:cxnLst/>
          <a:rect l="0" t="0" r="0" b="0"/>
          <a:pathLst>
            <a:path>
              <a:moveTo>
                <a:pt x="1539659" y="0"/>
              </a:moveTo>
              <a:lnTo>
                <a:pt x="1539659" y="354550"/>
              </a:lnTo>
              <a:lnTo>
                <a:pt x="0" y="354550"/>
              </a:lnTo>
              <a:lnTo>
                <a:pt x="0" y="4897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B3A2E1-58A3-4FCE-ABA2-07CCE43EC82B}">
      <dsp:nvSpPr>
        <dsp:cNvPr id="0" name=""/>
        <dsp:cNvSpPr/>
      </dsp:nvSpPr>
      <dsp:spPr>
        <a:xfrm>
          <a:off x="6553159" y="2277441"/>
          <a:ext cx="294297" cy="358912"/>
        </a:xfrm>
        <a:custGeom>
          <a:avLst/>
          <a:gdLst/>
          <a:ahLst/>
          <a:cxnLst/>
          <a:rect l="0" t="0" r="0" b="0"/>
          <a:pathLst>
            <a:path>
              <a:moveTo>
                <a:pt x="294297" y="0"/>
              </a:moveTo>
              <a:lnTo>
                <a:pt x="294297" y="223757"/>
              </a:lnTo>
              <a:lnTo>
                <a:pt x="0" y="223757"/>
              </a:lnTo>
              <a:lnTo>
                <a:pt x="0" y="35891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ED2906-6AFA-4D33-8C92-CDE1B1667662}">
      <dsp:nvSpPr>
        <dsp:cNvPr id="0" name=""/>
        <dsp:cNvSpPr/>
      </dsp:nvSpPr>
      <dsp:spPr>
        <a:xfrm>
          <a:off x="6847457" y="926704"/>
          <a:ext cx="1689135" cy="424308"/>
        </a:xfrm>
        <a:custGeom>
          <a:avLst/>
          <a:gdLst/>
          <a:ahLst/>
          <a:cxnLst/>
          <a:rect l="0" t="0" r="0" b="0"/>
          <a:pathLst>
            <a:path>
              <a:moveTo>
                <a:pt x="1689135" y="0"/>
              </a:moveTo>
              <a:lnTo>
                <a:pt x="1689135" y="289154"/>
              </a:lnTo>
              <a:lnTo>
                <a:pt x="0" y="289154"/>
              </a:lnTo>
              <a:lnTo>
                <a:pt x="0" y="4243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ABFB66-E3D4-4B22-A03A-DEAD3C0BADC6}">
      <dsp:nvSpPr>
        <dsp:cNvPr id="0" name=""/>
        <dsp:cNvSpPr/>
      </dsp:nvSpPr>
      <dsp:spPr>
        <a:xfrm>
          <a:off x="7099258" y="275"/>
          <a:ext cx="2874670" cy="926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AE04C-2767-441D-95F8-13AEF0E0E28C}">
      <dsp:nvSpPr>
        <dsp:cNvPr id="0" name=""/>
        <dsp:cNvSpPr/>
      </dsp:nvSpPr>
      <dsp:spPr>
        <a:xfrm>
          <a:off x="7261362" y="154275"/>
          <a:ext cx="2874670" cy="926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200" kern="1200" dirty="0">
              <a:latin typeface="David" panose="020E0502060401010101" pitchFamily="34" charset="-79"/>
              <a:cs typeface="David" panose="020E0502060401010101" pitchFamily="34" charset="-79"/>
            </a:rPr>
            <a:t>חלקיקי חומר</a:t>
          </a:r>
        </a:p>
      </dsp:txBody>
      <dsp:txXfrm>
        <a:off x="7288496" y="181409"/>
        <a:ext cx="2820402" cy="872160"/>
      </dsp:txXfrm>
    </dsp:sp>
    <dsp:sp modelId="{2C39EACA-6945-4280-ABF1-27E8230607D2}">
      <dsp:nvSpPr>
        <dsp:cNvPr id="0" name=""/>
        <dsp:cNvSpPr/>
      </dsp:nvSpPr>
      <dsp:spPr>
        <a:xfrm>
          <a:off x="5267795" y="1351012"/>
          <a:ext cx="3159324" cy="926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ACC90-C03D-46FD-B1DF-6108D541951F}">
      <dsp:nvSpPr>
        <dsp:cNvPr id="0" name=""/>
        <dsp:cNvSpPr/>
      </dsp:nvSpPr>
      <dsp:spPr>
        <a:xfrm>
          <a:off x="5429900" y="1505012"/>
          <a:ext cx="3159324" cy="926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200" kern="12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rPr>
            <a:t>אטומים מחוברים זה לזה</a:t>
          </a:r>
        </a:p>
      </dsp:txBody>
      <dsp:txXfrm>
        <a:off x="5457034" y="1532146"/>
        <a:ext cx="3105056" cy="872160"/>
      </dsp:txXfrm>
    </dsp:sp>
    <dsp:sp modelId="{53AE92A2-3E21-4677-8C95-E0D72F7EA537}">
      <dsp:nvSpPr>
        <dsp:cNvPr id="0" name=""/>
        <dsp:cNvSpPr/>
      </dsp:nvSpPr>
      <dsp:spPr>
        <a:xfrm>
          <a:off x="5660207" y="2636353"/>
          <a:ext cx="1785905" cy="926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F4D797-8B1A-4CC3-880D-0322F8CB38EF}">
      <dsp:nvSpPr>
        <dsp:cNvPr id="0" name=""/>
        <dsp:cNvSpPr/>
      </dsp:nvSpPr>
      <dsp:spPr>
        <a:xfrm>
          <a:off x="5822311" y="2790353"/>
          <a:ext cx="1785905" cy="926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200" kern="1200" dirty="0">
              <a:latin typeface="David" panose="020E0502060401010101" pitchFamily="34" charset="-79"/>
              <a:cs typeface="David" panose="020E0502060401010101" pitchFamily="34" charset="-79"/>
            </a:rPr>
            <a:t>מולקולה</a:t>
          </a:r>
        </a:p>
      </dsp:txBody>
      <dsp:txXfrm>
        <a:off x="5849445" y="2817487"/>
        <a:ext cx="1731637" cy="872160"/>
      </dsp:txXfrm>
    </dsp:sp>
    <dsp:sp modelId="{C625A6AE-2D39-407E-95EF-C0EC9ABB1919}">
      <dsp:nvSpPr>
        <dsp:cNvPr id="0" name=""/>
        <dsp:cNvSpPr/>
      </dsp:nvSpPr>
      <dsp:spPr>
        <a:xfrm>
          <a:off x="3277497" y="4052487"/>
          <a:ext cx="3472004" cy="926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C5EE7A-27CD-479B-9933-D2B95897021D}">
      <dsp:nvSpPr>
        <dsp:cNvPr id="0" name=""/>
        <dsp:cNvSpPr/>
      </dsp:nvSpPr>
      <dsp:spPr>
        <a:xfrm>
          <a:off x="3439602" y="4206486"/>
          <a:ext cx="3472004" cy="926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200" kern="1200" dirty="0">
              <a:latin typeface="David" panose="020E0502060401010101" pitchFamily="34" charset="-79"/>
              <a:cs typeface="David" panose="020E0502060401010101" pitchFamily="34" charset="-79"/>
            </a:rPr>
            <a:t>אטומים מסוגים שונים</a:t>
          </a:r>
        </a:p>
      </dsp:txBody>
      <dsp:txXfrm>
        <a:off x="3466736" y="4233620"/>
        <a:ext cx="3417736" cy="872160"/>
      </dsp:txXfrm>
    </dsp:sp>
    <dsp:sp modelId="{9AD2F01F-F0F6-49B8-8B33-D588566A8CDB}">
      <dsp:nvSpPr>
        <dsp:cNvPr id="0" name=""/>
        <dsp:cNvSpPr/>
      </dsp:nvSpPr>
      <dsp:spPr>
        <a:xfrm>
          <a:off x="3261420" y="5403224"/>
          <a:ext cx="3504159" cy="926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F06210-F9C1-42E3-8736-F30364EDA770}">
      <dsp:nvSpPr>
        <dsp:cNvPr id="0" name=""/>
        <dsp:cNvSpPr/>
      </dsp:nvSpPr>
      <dsp:spPr>
        <a:xfrm>
          <a:off x="3423524" y="5557223"/>
          <a:ext cx="3504159" cy="926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200" kern="12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rPr>
            <a:t>מולקולה של תרכובת</a:t>
          </a:r>
        </a:p>
      </dsp:txBody>
      <dsp:txXfrm>
        <a:off x="3450658" y="5584357"/>
        <a:ext cx="3449891" cy="872160"/>
      </dsp:txXfrm>
    </dsp:sp>
    <dsp:sp modelId="{C206BA53-B193-49E9-AB3A-5BD572FE46EE}">
      <dsp:nvSpPr>
        <dsp:cNvPr id="0" name=""/>
        <dsp:cNvSpPr/>
      </dsp:nvSpPr>
      <dsp:spPr>
        <a:xfrm>
          <a:off x="7073712" y="4052487"/>
          <a:ext cx="3343705" cy="926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E238E7-75D7-485D-859C-5277C127CDA2}">
      <dsp:nvSpPr>
        <dsp:cNvPr id="0" name=""/>
        <dsp:cNvSpPr/>
      </dsp:nvSpPr>
      <dsp:spPr>
        <a:xfrm>
          <a:off x="7235816" y="4206486"/>
          <a:ext cx="3343705" cy="926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200" kern="12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rPr>
            <a:t>אטומים מאותו הסוג</a:t>
          </a:r>
        </a:p>
      </dsp:txBody>
      <dsp:txXfrm>
        <a:off x="7262950" y="4233620"/>
        <a:ext cx="3289437" cy="872160"/>
      </dsp:txXfrm>
    </dsp:sp>
    <dsp:sp modelId="{409BC987-9342-4C60-B0D7-0824F36E2C18}">
      <dsp:nvSpPr>
        <dsp:cNvPr id="0" name=""/>
        <dsp:cNvSpPr/>
      </dsp:nvSpPr>
      <dsp:spPr>
        <a:xfrm>
          <a:off x="7151787" y="5403224"/>
          <a:ext cx="3187554" cy="926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A77D15-79D0-47D4-8553-07F8DDE46FDA}">
      <dsp:nvSpPr>
        <dsp:cNvPr id="0" name=""/>
        <dsp:cNvSpPr/>
      </dsp:nvSpPr>
      <dsp:spPr>
        <a:xfrm>
          <a:off x="7313892" y="5557223"/>
          <a:ext cx="3187554" cy="926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200" kern="1200" dirty="0">
              <a:latin typeface="David" panose="020E0502060401010101" pitchFamily="34" charset="-79"/>
              <a:cs typeface="David" panose="020E0502060401010101" pitchFamily="34" charset="-79"/>
            </a:rPr>
            <a:t>מולקולה של יסוד</a:t>
          </a:r>
        </a:p>
      </dsp:txBody>
      <dsp:txXfrm>
        <a:off x="7341026" y="5584357"/>
        <a:ext cx="3133286" cy="872160"/>
      </dsp:txXfrm>
    </dsp:sp>
    <dsp:sp modelId="{5B7D0F1C-FDE7-4B03-B50A-4161591DFA08}">
      <dsp:nvSpPr>
        <dsp:cNvPr id="0" name=""/>
        <dsp:cNvSpPr/>
      </dsp:nvSpPr>
      <dsp:spPr>
        <a:xfrm>
          <a:off x="8751329" y="1351012"/>
          <a:ext cx="3054061" cy="926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B7A9DD-E151-4F53-A9A2-6DC20BDAB8C5}">
      <dsp:nvSpPr>
        <dsp:cNvPr id="0" name=""/>
        <dsp:cNvSpPr/>
      </dsp:nvSpPr>
      <dsp:spPr>
        <a:xfrm>
          <a:off x="8913433" y="1505012"/>
          <a:ext cx="3054061" cy="926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200" kern="12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rPr>
            <a:t>אטומים בודדים</a:t>
          </a:r>
        </a:p>
      </dsp:txBody>
      <dsp:txXfrm>
        <a:off x="8940567" y="1532146"/>
        <a:ext cx="2999793" cy="8721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79ACC-6C5B-49D6-A58D-E86458B6B967}">
      <dsp:nvSpPr>
        <dsp:cNvPr id="0" name=""/>
        <dsp:cNvSpPr/>
      </dsp:nvSpPr>
      <dsp:spPr>
        <a:xfrm>
          <a:off x="8529" y="1580703"/>
          <a:ext cx="2549235" cy="15295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200" kern="1200" dirty="0"/>
            <a:t>נתרן</a:t>
          </a:r>
        </a:p>
      </dsp:txBody>
      <dsp:txXfrm>
        <a:off x="53328" y="1625502"/>
        <a:ext cx="2459637" cy="1439943"/>
      </dsp:txXfrm>
    </dsp:sp>
    <dsp:sp modelId="{F1A0A9AE-8A75-4311-AFC9-9830EB73D588}">
      <dsp:nvSpPr>
        <dsp:cNvPr id="0" name=""/>
        <dsp:cNvSpPr/>
      </dsp:nvSpPr>
      <dsp:spPr>
        <a:xfrm>
          <a:off x="2863489" y="1995501"/>
          <a:ext cx="540437" cy="632210"/>
        </a:xfrm>
        <a:prstGeom prst="mathPlus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800" kern="1200"/>
        </a:p>
      </dsp:txBody>
      <dsp:txXfrm>
        <a:off x="2863489" y="2121943"/>
        <a:ext cx="378306" cy="379326"/>
      </dsp:txXfrm>
    </dsp:sp>
    <dsp:sp modelId="{80F2B42E-2307-48C1-A07A-3C28A36CDC4D}">
      <dsp:nvSpPr>
        <dsp:cNvPr id="0" name=""/>
        <dsp:cNvSpPr/>
      </dsp:nvSpPr>
      <dsp:spPr>
        <a:xfrm>
          <a:off x="3577459" y="1580703"/>
          <a:ext cx="2549235" cy="15295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200" kern="1200" dirty="0"/>
            <a:t>כלור</a:t>
          </a:r>
        </a:p>
      </dsp:txBody>
      <dsp:txXfrm>
        <a:off x="3622258" y="1625502"/>
        <a:ext cx="2459637" cy="1439943"/>
      </dsp:txXfrm>
    </dsp:sp>
    <dsp:sp modelId="{CF052B0B-89FA-448B-BF69-F1ED142C5AC9}">
      <dsp:nvSpPr>
        <dsp:cNvPr id="0" name=""/>
        <dsp:cNvSpPr/>
      </dsp:nvSpPr>
      <dsp:spPr>
        <a:xfrm>
          <a:off x="6381618" y="2029369"/>
          <a:ext cx="540437" cy="632210"/>
        </a:xfrm>
        <a:prstGeom prst="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900" kern="1200" dirty="0"/>
        </a:p>
      </dsp:txBody>
      <dsp:txXfrm>
        <a:off x="6453253" y="2281919"/>
        <a:ext cx="397167" cy="127110"/>
      </dsp:txXfrm>
    </dsp:sp>
    <dsp:sp modelId="{2A57741D-421B-4D07-BA41-33780A8290F4}">
      <dsp:nvSpPr>
        <dsp:cNvPr id="0" name=""/>
        <dsp:cNvSpPr/>
      </dsp:nvSpPr>
      <dsp:spPr>
        <a:xfrm>
          <a:off x="7146389" y="1580703"/>
          <a:ext cx="2549235" cy="15295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200" kern="1200" dirty="0"/>
            <a:t>מלח בישול</a:t>
          </a:r>
        </a:p>
      </dsp:txBody>
      <dsp:txXfrm>
        <a:off x="7191188" y="1625502"/>
        <a:ext cx="2459637" cy="143994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79ACC-6C5B-49D6-A58D-E86458B6B967}">
      <dsp:nvSpPr>
        <dsp:cNvPr id="0" name=""/>
        <dsp:cNvSpPr/>
      </dsp:nvSpPr>
      <dsp:spPr>
        <a:xfrm>
          <a:off x="8529" y="1580703"/>
          <a:ext cx="2549235" cy="15295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200" kern="1200" dirty="0"/>
            <a:t>נתרן</a:t>
          </a:r>
        </a:p>
      </dsp:txBody>
      <dsp:txXfrm>
        <a:off x="53328" y="1625502"/>
        <a:ext cx="2459637" cy="1439943"/>
      </dsp:txXfrm>
    </dsp:sp>
    <dsp:sp modelId="{F1A0A9AE-8A75-4311-AFC9-9830EB73D588}">
      <dsp:nvSpPr>
        <dsp:cNvPr id="0" name=""/>
        <dsp:cNvSpPr/>
      </dsp:nvSpPr>
      <dsp:spPr>
        <a:xfrm>
          <a:off x="2863489" y="1995501"/>
          <a:ext cx="540437" cy="632210"/>
        </a:xfrm>
        <a:prstGeom prst="mathPlus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800" kern="1200"/>
        </a:p>
      </dsp:txBody>
      <dsp:txXfrm>
        <a:off x="2863489" y="2121943"/>
        <a:ext cx="378306" cy="379326"/>
      </dsp:txXfrm>
    </dsp:sp>
    <dsp:sp modelId="{80F2B42E-2307-48C1-A07A-3C28A36CDC4D}">
      <dsp:nvSpPr>
        <dsp:cNvPr id="0" name=""/>
        <dsp:cNvSpPr/>
      </dsp:nvSpPr>
      <dsp:spPr>
        <a:xfrm>
          <a:off x="3577459" y="1580703"/>
          <a:ext cx="2549235" cy="15295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200" kern="1200" dirty="0"/>
            <a:t>כלור</a:t>
          </a:r>
        </a:p>
      </dsp:txBody>
      <dsp:txXfrm>
        <a:off x="3622258" y="1625502"/>
        <a:ext cx="2459637" cy="1439943"/>
      </dsp:txXfrm>
    </dsp:sp>
    <dsp:sp modelId="{CF052B0B-89FA-448B-BF69-F1ED142C5AC9}">
      <dsp:nvSpPr>
        <dsp:cNvPr id="0" name=""/>
        <dsp:cNvSpPr/>
      </dsp:nvSpPr>
      <dsp:spPr>
        <a:xfrm>
          <a:off x="6381618" y="2029369"/>
          <a:ext cx="540437" cy="632210"/>
        </a:xfrm>
        <a:prstGeom prst="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900" kern="1200" dirty="0"/>
        </a:p>
      </dsp:txBody>
      <dsp:txXfrm>
        <a:off x="6453253" y="2281919"/>
        <a:ext cx="397167" cy="127110"/>
      </dsp:txXfrm>
    </dsp:sp>
    <dsp:sp modelId="{2A57741D-421B-4D07-BA41-33780A8290F4}">
      <dsp:nvSpPr>
        <dsp:cNvPr id="0" name=""/>
        <dsp:cNvSpPr/>
      </dsp:nvSpPr>
      <dsp:spPr>
        <a:xfrm>
          <a:off x="7146389" y="1580703"/>
          <a:ext cx="2549235" cy="15295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200" kern="1200" dirty="0"/>
            <a:t>מלח בישול</a:t>
          </a:r>
        </a:p>
      </dsp:txBody>
      <dsp:txXfrm>
        <a:off x="7191188" y="1625502"/>
        <a:ext cx="2459637" cy="143994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79ACC-6C5B-49D6-A58D-E86458B6B967}">
      <dsp:nvSpPr>
        <dsp:cNvPr id="0" name=""/>
        <dsp:cNvSpPr/>
      </dsp:nvSpPr>
      <dsp:spPr>
        <a:xfrm>
          <a:off x="8529" y="1580703"/>
          <a:ext cx="2549235" cy="15295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200" kern="1200" dirty="0"/>
            <a:t>נתרן</a:t>
          </a:r>
        </a:p>
      </dsp:txBody>
      <dsp:txXfrm>
        <a:off x="53328" y="1625502"/>
        <a:ext cx="2459637" cy="1439943"/>
      </dsp:txXfrm>
    </dsp:sp>
    <dsp:sp modelId="{F1A0A9AE-8A75-4311-AFC9-9830EB73D588}">
      <dsp:nvSpPr>
        <dsp:cNvPr id="0" name=""/>
        <dsp:cNvSpPr/>
      </dsp:nvSpPr>
      <dsp:spPr>
        <a:xfrm>
          <a:off x="2863489" y="1995501"/>
          <a:ext cx="540437" cy="632210"/>
        </a:xfrm>
        <a:prstGeom prst="mathPlus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800" kern="1200"/>
        </a:p>
      </dsp:txBody>
      <dsp:txXfrm>
        <a:off x="2863489" y="2121943"/>
        <a:ext cx="378306" cy="379326"/>
      </dsp:txXfrm>
    </dsp:sp>
    <dsp:sp modelId="{80F2B42E-2307-48C1-A07A-3C28A36CDC4D}">
      <dsp:nvSpPr>
        <dsp:cNvPr id="0" name=""/>
        <dsp:cNvSpPr/>
      </dsp:nvSpPr>
      <dsp:spPr>
        <a:xfrm>
          <a:off x="3577459" y="1580703"/>
          <a:ext cx="2549235" cy="15295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200" kern="1200" dirty="0"/>
            <a:t>כלור</a:t>
          </a:r>
        </a:p>
      </dsp:txBody>
      <dsp:txXfrm>
        <a:off x="3622258" y="1625502"/>
        <a:ext cx="2459637" cy="1439943"/>
      </dsp:txXfrm>
    </dsp:sp>
    <dsp:sp modelId="{CF052B0B-89FA-448B-BF69-F1ED142C5AC9}">
      <dsp:nvSpPr>
        <dsp:cNvPr id="0" name=""/>
        <dsp:cNvSpPr/>
      </dsp:nvSpPr>
      <dsp:spPr>
        <a:xfrm>
          <a:off x="6381618" y="2029369"/>
          <a:ext cx="540437" cy="632210"/>
        </a:xfrm>
        <a:prstGeom prst="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900" kern="1200" dirty="0"/>
        </a:p>
      </dsp:txBody>
      <dsp:txXfrm>
        <a:off x="6453253" y="2281919"/>
        <a:ext cx="397167" cy="127110"/>
      </dsp:txXfrm>
    </dsp:sp>
    <dsp:sp modelId="{2A57741D-421B-4D07-BA41-33780A8290F4}">
      <dsp:nvSpPr>
        <dsp:cNvPr id="0" name=""/>
        <dsp:cNvSpPr/>
      </dsp:nvSpPr>
      <dsp:spPr>
        <a:xfrm>
          <a:off x="7146389" y="1580703"/>
          <a:ext cx="2549235" cy="15295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200" kern="1200" dirty="0"/>
            <a:t>מלח בישול</a:t>
          </a:r>
        </a:p>
      </dsp:txBody>
      <dsp:txXfrm>
        <a:off x="7191188" y="1625502"/>
        <a:ext cx="2459637" cy="14399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3C501-9ACD-4CE5-83D2-13F12C0C68EC}">
      <dsp:nvSpPr>
        <dsp:cNvPr id="0" name=""/>
        <dsp:cNvSpPr/>
      </dsp:nvSpPr>
      <dsp:spPr>
        <a:xfrm>
          <a:off x="1114" y="1404914"/>
          <a:ext cx="4348063" cy="26088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6500" kern="1200" dirty="0"/>
            <a:t>פירוק תרכובת</a:t>
          </a:r>
        </a:p>
      </dsp:txBody>
      <dsp:txXfrm>
        <a:off x="1114" y="1404914"/>
        <a:ext cx="4348063" cy="2608838"/>
      </dsp:txXfrm>
    </dsp:sp>
    <dsp:sp modelId="{1B91E191-B142-4E15-9B5A-E961DB5561B8}">
      <dsp:nvSpPr>
        <dsp:cNvPr id="0" name=""/>
        <dsp:cNvSpPr/>
      </dsp:nvSpPr>
      <dsp:spPr>
        <a:xfrm>
          <a:off x="4783985" y="1404914"/>
          <a:ext cx="4348063" cy="2608838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6500" kern="1200" dirty="0"/>
            <a:t>יצירת תרכובת</a:t>
          </a:r>
        </a:p>
      </dsp:txBody>
      <dsp:txXfrm>
        <a:off x="4783985" y="1404914"/>
        <a:ext cx="4348063" cy="26088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79ACC-6C5B-49D6-A58D-E86458B6B967}">
      <dsp:nvSpPr>
        <dsp:cNvPr id="0" name=""/>
        <dsp:cNvSpPr/>
      </dsp:nvSpPr>
      <dsp:spPr>
        <a:xfrm>
          <a:off x="9138" y="2099762"/>
          <a:ext cx="2731260" cy="16387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500" kern="1200" dirty="0"/>
            <a:t>מגנזיום</a:t>
          </a:r>
        </a:p>
      </dsp:txBody>
      <dsp:txXfrm>
        <a:off x="57136" y="2147760"/>
        <a:ext cx="2635264" cy="1542760"/>
      </dsp:txXfrm>
    </dsp:sp>
    <dsp:sp modelId="{F1A0A9AE-8A75-4311-AFC9-9830EB73D588}">
      <dsp:nvSpPr>
        <dsp:cNvPr id="0" name=""/>
        <dsp:cNvSpPr/>
      </dsp:nvSpPr>
      <dsp:spPr>
        <a:xfrm>
          <a:off x="3013524" y="2580464"/>
          <a:ext cx="579027" cy="677352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3000" kern="1200"/>
        </a:p>
      </dsp:txBody>
      <dsp:txXfrm>
        <a:off x="3013524" y="2715934"/>
        <a:ext cx="405319" cy="406412"/>
      </dsp:txXfrm>
    </dsp:sp>
    <dsp:sp modelId="{80F2B42E-2307-48C1-A07A-3C28A36CDC4D}">
      <dsp:nvSpPr>
        <dsp:cNvPr id="0" name=""/>
        <dsp:cNvSpPr/>
      </dsp:nvSpPr>
      <dsp:spPr>
        <a:xfrm>
          <a:off x="3832902" y="2099762"/>
          <a:ext cx="2731260" cy="16387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500" kern="1200" dirty="0"/>
            <a:t>חמצן</a:t>
          </a:r>
        </a:p>
      </dsp:txBody>
      <dsp:txXfrm>
        <a:off x="3880900" y="2147760"/>
        <a:ext cx="2635264" cy="1542760"/>
      </dsp:txXfrm>
    </dsp:sp>
    <dsp:sp modelId="{CF052B0B-89FA-448B-BF69-F1ED142C5AC9}">
      <dsp:nvSpPr>
        <dsp:cNvPr id="0" name=""/>
        <dsp:cNvSpPr/>
      </dsp:nvSpPr>
      <dsp:spPr>
        <a:xfrm>
          <a:off x="6837289" y="2580464"/>
          <a:ext cx="579027" cy="6773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3000" kern="1200"/>
        </a:p>
      </dsp:txBody>
      <dsp:txXfrm>
        <a:off x="6837289" y="2715934"/>
        <a:ext cx="405319" cy="406412"/>
      </dsp:txXfrm>
    </dsp:sp>
    <dsp:sp modelId="{2A57741D-421B-4D07-BA41-33780A8290F4}">
      <dsp:nvSpPr>
        <dsp:cNvPr id="0" name=""/>
        <dsp:cNvSpPr/>
      </dsp:nvSpPr>
      <dsp:spPr>
        <a:xfrm>
          <a:off x="7656667" y="2099762"/>
          <a:ext cx="2731260" cy="16387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500" kern="1200" dirty="0"/>
            <a:t>מגנזיום חמצני</a:t>
          </a:r>
        </a:p>
      </dsp:txBody>
      <dsp:txXfrm>
        <a:off x="7704665" y="2147760"/>
        <a:ext cx="2635264" cy="15427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79ACC-6C5B-49D6-A58D-E86458B6B967}">
      <dsp:nvSpPr>
        <dsp:cNvPr id="0" name=""/>
        <dsp:cNvSpPr/>
      </dsp:nvSpPr>
      <dsp:spPr>
        <a:xfrm>
          <a:off x="9138" y="1938312"/>
          <a:ext cx="2731260" cy="16387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500" kern="1200" dirty="0"/>
            <a:t>מגנזיום</a:t>
          </a:r>
        </a:p>
      </dsp:txBody>
      <dsp:txXfrm>
        <a:off x="57136" y="1986310"/>
        <a:ext cx="2635264" cy="1542760"/>
      </dsp:txXfrm>
    </dsp:sp>
    <dsp:sp modelId="{F1A0A9AE-8A75-4311-AFC9-9830EB73D588}">
      <dsp:nvSpPr>
        <dsp:cNvPr id="0" name=""/>
        <dsp:cNvSpPr/>
      </dsp:nvSpPr>
      <dsp:spPr>
        <a:xfrm>
          <a:off x="3013524" y="2419014"/>
          <a:ext cx="579027" cy="677352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3000" kern="1200"/>
        </a:p>
      </dsp:txBody>
      <dsp:txXfrm>
        <a:off x="3013524" y="2554484"/>
        <a:ext cx="405319" cy="406412"/>
      </dsp:txXfrm>
    </dsp:sp>
    <dsp:sp modelId="{80F2B42E-2307-48C1-A07A-3C28A36CDC4D}">
      <dsp:nvSpPr>
        <dsp:cNvPr id="0" name=""/>
        <dsp:cNvSpPr/>
      </dsp:nvSpPr>
      <dsp:spPr>
        <a:xfrm>
          <a:off x="3832902" y="1938312"/>
          <a:ext cx="2731260" cy="16387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500" kern="1200" dirty="0"/>
            <a:t>חמצן</a:t>
          </a:r>
        </a:p>
      </dsp:txBody>
      <dsp:txXfrm>
        <a:off x="3880900" y="1986310"/>
        <a:ext cx="2635264" cy="1542760"/>
      </dsp:txXfrm>
    </dsp:sp>
    <dsp:sp modelId="{CF052B0B-89FA-448B-BF69-F1ED142C5AC9}">
      <dsp:nvSpPr>
        <dsp:cNvPr id="0" name=""/>
        <dsp:cNvSpPr/>
      </dsp:nvSpPr>
      <dsp:spPr>
        <a:xfrm>
          <a:off x="6837289" y="2419014"/>
          <a:ext cx="579027" cy="6773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3000" kern="1200"/>
        </a:p>
      </dsp:txBody>
      <dsp:txXfrm>
        <a:off x="6837289" y="2554484"/>
        <a:ext cx="405319" cy="406412"/>
      </dsp:txXfrm>
    </dsp:sp>
    <dsp:sp modelId="{2A57741D-421B-4D07-BA41-33780A8290F4}">
      <dsp:nvSpPr>
        <dsp:cNvPr id="0" name=""/>
        <dsp:cNvSpPr/>
      </dsp:nvSpPr>
      <dsp:spPr>
        <a:xfrm>
          <a:off x="7656667" y="1938312"/>
          <a:ext cx="2731260" cy="16387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500" kern="1200" dirty="0"/>
            <a:t>מגנזיום חמצני</a:t>
          </a:r>
        </a:p>
      </dsp:txBody>
      <dsp:txXfrm>
        <a:off x="7704665" y="1986310"/>
        <a:ext cx="2635264" cy="15427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79ACC-6C5B-49D6-A58D-E86458B6B967}">
      <dsp:nvSpPr>
        <dsp:cNvPr id="0" name=""/>
        <dsp:cNvSpPr/>
      </dsp:nvSpPr>
      <dsp:spPr>
        <a:xfrm>
          <a:off x="9138" y="1059703"/>
          <a:ext cx="2731260" cy="16387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500" kern="1200" dirty="0"/>
            <a:t>ברזל</a:t>
          </a:r>
        </a:p>
      </dsp:txBody>
      <dsp:txXfrm>
        <a:off x="57136" y="1107701"/>
        <a:ext cx="2635264" cy="1542760"/>
      </dsp:txXfrm>
    </dsp:sp>
    <dsp:sp modelId="{F1A0A9AE-8A75-4311-AFC9-9830EB73D588}">
      <dsp:nvSpPr>
        <dsp:cNvPr id="0" name=""/>
        <dsp:cNvSpPr/>
      </dsp:nvSpPr>
      <dsp:spPr>
        <a:xfrm>
          <a:off x="3013524" y="1540405"/>
          <a:ext cx="579027" cy="677352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3000" kern="1200"/>
        </a:p>
      </dsp:txBody>
      <dsp:txXfrm>
        <a:off x="3013524" y="1675875"/>
        <a:ext cx="405319" cy="406412"/>
      </dsp:txXfrm>
    </dsp:sp>
    <dsp:sp modelId="{80F2B42E-2307-48C1-A07A-3C28A36CDC4D}">
      <dsp:nvSpPr>
        <dsp:cNvPr id="0" name=""/>
        <dsp:cNvSpPr/>
      </dsp:nvSpPr>
      <dsp:spPr>
        <a:xfrm>
          <a:off x="3832902" y="1059703"/>
          <a:ext cx="2731260" cy="16387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500" kern="1200" dirty="0"/>
            <a:t>חמצן</a:t>
          </a:r>
        </a:p>
      </dsp:txBody>
      <dsp:txXfrm>
        <a:off x="3880900" y="1107701"/>
        <a:ext cx="2635264" cy="1542760"/>
      </dsp:txXfrm>
    </dsp:sp>
    <dsp:sp modelId="{CF052B0B-89FA-448B-BF69-F1ED142C5AC9}">
      <dsp:nvSpPr>
        <dsp:cNvPr id="0" name=""/>
        <dsp:cNvSpPr/>
      </dsp:nvSpPr>
      <dsp:spPr>
        <a:xfrm>
          <a:off x="6837289" y="1540405"/>
          <a:ext cx="579027" cy="6773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3000" kern="1200"/>
        </a:p>
      </dsp:txBody>
      <dsp:txXfrm>
        <a:off x="6837289" y="1675875"/>
        <a:ext cx="405319" cy="406412"/>
      </dsp:txXfrm>
    </dsp:sp>
    <dsp:sp modelId="{2A57741D-421B-4D07-BA41-33780A8290F4}">
      <dsp:nvSpPr>
        <dsp:cNvPr id="0" name=""/>
        <dsp:cNvSpPr/>
      </dsp:nvSpPr>
      <dsp:spPr>
        <a:xfrm>
          <a:off x="7656667" y="1059703"/>
          <a:ext cx="2731260" cy="16387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500" kern="1200" dirty="0"/>
            <a:t>ברזל חמצני</a:t>
          </a:r>
        </a:p>
      </dsp:txBody>
      <dsp:txXfrm>
        <a:off x="7704665" y="1107701"/>
        <a:ext cx="2635264" cy="15427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79ACC-6C5B-49D6-A58D-E86458B6B967}">
      <dsp:nvSpPr>
        <dsp:cNvPr id="0" name=""/>
        <dsp:cNvSpPr/>
      </dsp:nvSpPr>
      <dsp:spPr>
        <a:xfrm>
          <a:off x="9138" y="2099762"/>
          <a:ext cx="2731260" cy="16387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6500" kern="1200" dirty="0"/>
            <a:t>סוכר</a:t>
          </a:r>
        </a:p>
      </dsp:txBody>
      <dsp:txXfrm>
        <a:off x="57136" y="2147760"/>
        <a:ext cx="2635264" cy="1542760"/>
      </dsp:txXfrm>
    </dsp:sp>
    <dsp:sp modelId="{F1A0A9AE-8A75-4311-AFC9-9830EB73D588}">
      <dsp:nvSpPr>
        <dsp:cNvPr id="0" name=""/>
        <dsp:cNvSpPr/>
      </dsp:nvSpPr>
      <dsp:spPr>
        <a:xfrm>
          <a:off x="3013524" y="2580464"/>
          <a:ext cx="579027" cy="677352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3000" kern="1200"/>
        </a:p>
      </dsp:txBody>
      <dsp:txXfrm>
        <a:off x="3013524" y="2715934"/>
        <a:ext cx="405319" cy="406412"/>
      </dsp:txXfrm>
    </dsp:sp>
    <dsp:sp modelId="{80F2B42E-2307-48C1-A07A-3C28A36CDC4D}">
      <dsp:nvSpPr>
        <dsp:cNvPr id="0" name=""/>
        <dsp:cNvSpPr/>
      </dsp:nvSpPr>
      <dsp:spPr>
        <a:xfrm>
          <a:off x="3832902" y="2099762"/>
          <a:ext cx="2731260" cy="16387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6500" kern="1200" dirty="0"/>
            <a:t>מים</a:t>
          </a:r>
        </a:p>
      </dsp:txBody>
      <dsp:txXfrm>
        <a:off x="3880900" y="2147760"/>
        <a:ext cx="2635264" cy="1542760"/>
      </dsp:txXfrm>
    </dsp:sp>
    <dsp:sp modelId="{CF052B0B-89FA-448B-BF69-F1ED142C5AC9}">
      <dsp:nvSpPr>
        <dsp:cNvPr id="0" name=""/>
        <dsp:cNvSpPr/>
      </dsp:nvSpPr>
      <dsp:spPr>
        <a:xfrm>
          <a:off x="6837289" y="2580464"/>
          <a:ext cx="579027" cy="677352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000" kern="1200" dirty="0"/>
        </a:p>
      </dsp:txBody>
      <dsp:txXfrm>
        <a:off x="6914039" y="2851046"/>
        <a:ext cx="425527" cy="136188"/>
      </dsp:txXfrm>
    </dsp:sp>
    <dsp:sp modelId="{2A57741D-421B-4D07-BA41-33780A8290F4}">
      <dsp:nvSpPr>
        <dsp:cNvPr id="0" name=""/>
        <dsp:cNvSpPr/>
      </dsp:nvSpPr>
      <dsp:spPr>
        <a:xfrm>
          <a:off x="7656667" y="2099762"/>
          <a:ext cx="2731260" cy="16387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6500" kern="1200" dirty="0"/>
            <a:t>פחמן</a:t>
          </a:r>
        </a:p>
      </dsp:txBody>
      <dsp:txXfrm>
        <a:off x="7704665" y="2147760"/>
        <a:ext cx="2635264" cy="15427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79ACC-6C5B-49D6-A58D-E86458B6B967}">
      <dsp:nvSpPr>
        <dsp:cNvPr id="0" name=""/>
        <dsp:cNvSpPr/>
      </dsp:nvSpPr>
      <dsp:spPr>
        <a:xfrm>
          <a:off x="9138" y="2099762"/>
          <a:ext cx="2731260" cy="16387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6500" kern="1200" dirty="0"/>
            <a:t>סוכר</a:t>
          </a:r>
        </a:p>
      </dsp:txBody>
      <dsp:txXfrm>
        <a:off x="57136" y="2147760"/>
        <a:ext cx="2635264" cy="1542760"/>
      </dsp:txXfrm>
    </dsp:sp>
    <dsp:sp modelId="{F1A0A9AE-8A75-4311-AFC9-9830EB73D588}">
      <dsp:nvSpPr>
        <dsp:cNvPr id="0" name=""/>
        <dsp:cNvSpPr/>
      </dsp:nvSpPr>
      <dsp:spPr>
        <a:xfrm>
          <a:off x="3013524" y="2580464"/>
          <a:ext cx="579027" cy="677352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3000" kern="1200"/>
        </a:p>
      </dsp:txBody>
      <dsp:txXfrm>
        <a:off x="3013524" y="2715934"/>
        <a:ext cx="405319" cy="406412"/>
      </dsp:txXfrm>
    </dsp:sp>
    <dsp:sp modelId="{80F2B42E-2307-48C1-A07A-3C28A36CDC4D}">
      <dsp:nvSpPr>
        <dsp:cNvPr id="0" name=""/>
        <dsp:cNvSpPr/>
      </dsp:nvSpPr>
      <dsp:spPr>
        <a:xfrm>
          <a:off x="3832902" y="2099762"/>
          <a:ext cx="2731260" cy="16387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6500" kern="1200" dirty="0"/>
            <a:t>מים</a:t>
          </a:r>
        </a:p>
      </dsp:txBody>
      <dsp:txXfrm>
        <a:off x="3880900" y="2147760"/>
        <a:ext cx="2635264" cy="1542760"/>
      </dsp:txXfrm>
    </dsp:sp>
    <dsp:sp modelId="{CF052B0B-89FA-448B-BF69-F1ED142C5AC9}">
      <dsp:nvSpPr>
        <dsp:cNvPr id="0" name=""/>
        <dsp:cNvSpPr/>
      </dsp:nvSpPr>
      <dsp:spPr>
        <a:xfrm>
          <a:off x="6837289" y="2580464"/>
          <a:ext cx="579027" cy="677352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000" kern="1200" dirty="0"/>
        </a:p>
      </dsp:txBody>
      <dsp:txXfrm>
        <a:off x="6914039" y="2851046"/>
        <a:ext cx="425527" cy="136188"/>
      </dsp:txXfrm>
    </dsp:sp>
    <dsp:sp modelId="{2A57741D-421B-4D07-BA41-33780A8290F4}">
      <dsp:nvSpPr>
        <dsp:cNvPr id="0" name=""/>
        <dsp:cNvSpPr/>
      </dsp:nvSpPr>
      <dsp:spPr>
        <a:xfrm>
          <a:off x="7656667" y="2099762"/>
          <a:ext cx="2731260" cy="16387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6500" kern="1200" dirty="0"/>
            <a:t>פחמן</a:t>
          </a:r>
        </a:p>
      </dsp:txBody>
      <dsp:txXfrm>
        <a:off x="7704665" y="2147760"/>
        <a:ext cx="2635264" cy="15427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79ACC-6C5B-49D6-A58D-E86458B6B967}">
      <dsp:nvSpPr>
        <dsp:cNvPr id="0" name=""/>
        <dsp:cNvSpPr/>
      </dsp:nvSpPr>
      <dsp:spPr>
        <a:xfrm>
          <a:off x="5870" y="2305005"/>
          <a:ext cx="1819837" cy="10919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000" kern="1200" dirty="0"/>
            <a:t>חומץ</a:t>
          </a:r>
        </a:p>
      </dsp:txBody>
      <dsp:txXfrm>
        <a:off x="37851" y="2336986"/>
        <a:ext cx="1755875" cy="1027940"/>
      </dsp:txXfrm>
    </dsp:sp>
    <dsp:sp modelId="{F1A0A9AE-8A75-4311-AFC9-9830EB73D588}">
      <dsp:nvSpPr>
        <dsp:cNvPr id="0" name=""/>
        <dsp:cNvSpPr/>
      </dsp:nvSpPr>
      <dsp:spPr>
        <a:xfrm>
          <a:off x="2007691" y="2625297"/>
          <a:ext cx="385805" cy="45131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000" kern="1200"/>
        </a:p>
      </dsp:txBody>
      <dsp:txXfrm>
        <a:off x="2007691" y="2715561"/>
        <a:ext cx="270064" cy="270791"/>
      </dsp:txXfrm>
    </dsp:sp>
    <dsp:sp modelId="{80F2B42E-2307-48C1-A07A-3C28A36CDC4D}">
      <dsp:nvSpPr>
        <dsp:cNvPr id="0" name=""/>
        <dsp:cNvSpPr/>
      </dsp:nvSpPr>
      <dsp:spPr>
        <a:xfrm>
          <a:off x="2553642" y="2305005"/>
          <a:ext cx="1819837" cy="10919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000" kern="1200" dirty="0"/>
            <a:t>סודה </a:t>
          </a:r>
          <a:r>
            <a:rPr lang="he-IL" sz="3000" kern="1200" dirty="0" err="1"/>
            <a:t>לשתיה</a:t>
          </a:r>
          <a:endParaRPr lang="he-IL" sz="3000" kern="1200" dirty="0"/>
        </a:p>
      </dsp:txBody>
      <dsp:txXfrm>
        <a:off x="2585623" y="2336986"/>
        <a:ext cx="1755875" cy="1027940"/>
      </dsp:txXfrm>
    </dsp:sp>
    <dsp:sp modelId="{CF052B0B-89FA-448B-BF69-F1ED142C5AC9}">
      <dsp:nvSpPr>
        <dsp:cNvPr id="0" name=""/>
        <dsp:cNvSpPr/>
      </dsp:nvSpPr>
      <dsp:spPr>
        <a:xfrm>
          <a:off x="4555463" y="2625297"/>
          <a:ext cx="385805" cy="451319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600" kern="1200" dirty="0"/>
        </a:p>
      </dsp:txBody>
      <dsp:txXfrm>
        <a:off x="4606601" y="2805586"/>
        <a:ext cx="283529" cy="90741"/>
      </dsp:txXfrm>
    </dsp:sp>
    <dsp:sp modelId="{2A57741D-421B-4D07-BA41-33780A8290F4}">
      <dsp:nvSpPr>
        <dsp:cNvPr id="0" name=""/>
        <dsp:cNvSpPr/>
      </dsp:nvSpPr>
      <dsp:spPr>
        <a:xfrm>
          <a:off x="5101414" y="2305005"/>
          <a:ext cx="1819837" cy="10919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000" kern="1200" dirty="0"/>
            <a:t>פחמן דו חמצני</a:t>
          </a:r>
        </a:p>
      </dsp:txBody>
      <dsp:txXfrm>
        <a:off x="5133395" y="2336986"/>
        <a:ext cx="1755875" cy="1027940"/>
      </dsp:txXfrm>
    </dsp:sp>
    <dsp:sp modelId="{971D2EDB-4EBB-4245-8E64-CC73BAC89481}">
      <dsp:nvSpPr>
        <dsp:cNvPr id="0" name=""/>
        <dsp:cNvSpPr/>
      </dsp:nvSpPr>
      <dsp:spPr>
        <a:xfrm>
          <a:off x="7103235" y="2625297"/>
          <a:ext cx="385805" cy="45131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000" kern="1200"/>
        </a:p>
      </dsp:txBody>
      <dsp:txXfrm>
        <a:off x="7103235" y="2715561"/>
        <a:ext cx="270064" cy="270791"/>
      </dsp:txXfrm>
    </dsp:sp>
    <dsp:sp modelId="{F97EB3E0-B56F-4527-8662-3C07DEA7AC7C}">
      <dsp:nvSpPr>
        <dsp:cNvPr id="0" name=""/>
        <dsp:cNvSpPr/>
      </dsp:nvSpPr>
      <dsp:spPr>
        <a:xfrm>
          <a:off x="7649186" y="2305005"/>
          <a:ext cx="1819837" cy="10919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000" kern="1200" dirty="0"/>
            <a:t>מים</a:t>
          </a:r>
        </a:p>
      </dsp:txBody>
      <dsp:txXfrm>
        <a:off x="7681167" y="2336986"/>
        <a:ext cx="1755875" cy="1027940"/>
      </dsp:txXfrm>
    </dsp:sp>
    <dsp:sp modelId="{C29E92A7-75DB-48A4-A671-3D10051369A8}">
      <dsp:nvSpPr>
        <dsp:cNvPr id="0" name=""/>
        <dsp:cNvSpPr/>
      </dsp:nvSpPr>
      <dsp:spPr>
        <a:xfrm>
          <a:off x="9651007" y="2625297"/>
          <a:ext cx="385805" cy="4513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000" kern="1200"/>
        </a:p>
      </dsp:txBody>
      <dsp:txXfrm>
        <a:off x="9651007" y="2715561"/>
        <a:ext cx="270064" cy="270791"/>
      </dsp:txXfrm>
    </dsp:sp>
    <dsp:sp modelId="{1B604A9E-B6B1-4441-9BAF-925184156D7F}">
      <dsp:nvSpPr>
        <dsp:cNvPr id="0" name=""/>
        <dsp:cNvSpPr/>
      </dsp:nvSpPr>
      <dsp:spPr>
        <a:xfrm>
          <a:off x="10196958" y="2305005"/>
          <a:ext cx="1819837" cy="10919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000" kern="1200" dirty="0"/>
            <a:t>נתרן אצטט</a:t>
          </a:r>
        </a:p>
      </dsp:txBody>
      <dsp:txXfrm>
        <a:off x="10228939" y="2336986"/>
        <a:ext cx="1755875" cy="10279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79ACC-6C5B-49D6-A58D-E86458B6B967}">
      <dsp:nvSpPr>
        <dsp:cNvPr id="0" name=""/>
        <dsp:cNvSpPr/>
      </dsp:nvSpPr>
      <dsp:spPr>
        <a:xfrm>
          <a:off x="8529" y="1580703"/>
          <a:ext cx="2549235" cy="15295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200" kern="1200" dirty="0"/>
            <a:t>נתרן</a:t>
          </a:r>
        </a:p>
      </dsp:txBody>
      <dsp:txXfrm>
        <a:off x="53328" y="1625502"/>
        <a:ext cx="2459637" cy="1439943"/>
      </dsp:txXfrm>
    </dsp:sp>
    <dsp:sp modelId="{F1A0A9AE-8A75-4311-AFC9-9830EB73D588}">
      <dsp:nvSpPr>
        <dsp:cNvPr id="0" name=""/>
        <dsp:cNvSpPr/>
      </dsp:nvSpPr>
      <dsp:spPr>
        <a:xfrm>
          <a:off x="2863489" y="1995501"/>
          <a:ext cx="540437" cy="632210"/>
        </a:xfrm>
        <a:prstGeom prst="mathPlus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800" kern="1200"/>
        </a:p>
      </dsp:txBody>
      <dsp:txXfrm>
        <a:off x="2863489" y="2121943"/>
        <a:ext cx="378306" cy="379326"/>
      </dsp:txXfrm>
    </dsp:sp>
    <dsp:sp modelId="{80F2B42E-2307-48C1-A07A-3C28A36CDC4D}">
      <dsp:nvSpPr>
        <dsp:cNvPr id="0" name=""/>
        <dsp:cNvSpPr/>
      </dsp:nvSpPr>
      <dsp:spPr>
        <a:xfrm>
          <a:off x="3577459" y="1580703"/>
          <a:ext cx="2549235" cy="15295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200" kern="1200" dirty="0"/>
            <a:t>כלור</a:t>
          </a:r>
        </a:p>
      </dsp:txBody>
      <dsp:txXfrm>
        <a:off x="3622258" y="1625502"/>
        <a:ext cx="2459637" cy="1439943"/>
      </dsp:txXfrm>
    </dsp:sp>
    <dsp:sp modelId="{CF052B0B-89FA-448B-BF69-F1ED142C5AC9}">
      <dsp:nvSpPr>
        <dsp:cNvPr id="0" name=""/>
        <dsp:cNvSpPr/>
      </dsp:nvSpPr>
      <dsp:spPr>
        <a:xfrm>
          <a:off x="6381618" y="2029369"/>
          <a:ext cx="540437" cy="632210"/>
        </a:xfrm>
        <a:prstGeom prst="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900" kern="1200" dirty="0"/>
        </a:p>
      </dsp:txBody>
      <dsp:txXfrm>
        <a:off x="6453253" y="2281919"/>
        <a:ext cx="397167" cy="127110"/>
      </dsp:txXfrm>
    </dsp:sp>
    <dsp:sp modelId="{2A57741D-421B-4D07-BA41-33780A8290F4}">
      <dsp:nvSpPr>
        <dsp:cNvPr id="0" name=""/>
        <dsp:cNvSpPr/>
      </dsp:nvSpPr>
      <dsp:spPr>
        <a:xfrm>
          <a:off x="7146389" y="1580703"/>
          <a:ext cx="2549235" cy="15295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200" kern="1200" dirty="0"/>
            <a:t>מלח בישול</a:t>
          </a:r>
        </a:p>
      </dsp:txBody>
      <dsp:txXfrm>
        <a:off x="7191188" y="1625502"/>
        <a:ext cx="2459637" cy="1439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16008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כלומר,</a:t>
            </a:r>
            <a:r>
              <a:rPr lang="he-IL" baseline="0" dirty="0"/>
              <a:t> דרך אחת לייצג מולקולה היא באמצעות מודל חזותי של איור כדורים, כאשר כל כדור מייצג סוג של אטום</a:t>
            </a:r>
          </a:p>
          <a:p>
            <a:r>
              <a:rPr lang="he-IL" baseline="0" dirty="0"/>
              <a:t>ודרך שניה היא לייצג מולקולה באמצעות נוסחה כימית של החומר.</a:t>
            </a:r>
          </a:p>
          <a:p>
            <a:r>
              <a:rPr lang="he-IL" baseline="0" dirty="0"/>
              <a:t>כל אות גדולה מייצגת סוג אטום אחד</a:t>
            </a:r>
          </a:p>
          <a:p>
            <a:r>
              <a:rPr lang="he-IL" baseline="0" dirty="0"/>
              <a:t>והמספר מייצג את מספר האטומים מאותו סוג.</a:t>
            </a:r>
          </a:p>
          <a:p>
            <a:r>
              <a:rPr lang="he-IL" baseline="0" dirty="0"/>
              <a:t>כמובן שקוראים את הנוסחה משמאל לימין</a:t>
            </a:r>
          </a:p>
          <a:p>
            <a:r>
              <a:rPr lang="he-IL" baseline="0" dirty="0"/>
              <a:t>במקרה שלנו: מולקולת מים מיוצגת בנוסחה </a:t>
            </a:r>
            <a:r>
              <a:rPr lang="he-IL" baseline="0" dirty="0" err="1"/>
              <a:t>אייץ</a:t>
            </a:r>
            <a:r>
              <a:rPr lang="he-IL" baseline="0" dirty="0"/>
              <a:t> 2 או</a:t>
            </a:r>
          </a:p>
          <a:p>
            <a:r>
              <a:rPr lang="he-IL" baseline="0" dirty="0"/>
              <a:t>האות </a:t>
            </a:r>
            <a:r>
              <a:rPr lang="he-IL" baseline="0" dirty="0" err="1"/>
              <a:t>אייץ</a:t>
            </a:r>
            <a:r>
              <a:rPr lang="he-IL" baseline="0" dirty="0"/>
              <a:t> מייצגת את האטום מימן, המספר 2 בקטן מספר לנו שבמולקולה יש שני אטומי מימן והאות או מייצגת את האטום חמצן </a:t>
            </a:r>
            <a:r>
              <a:rPr lang="he-IL" baseline="0" dirty="0" err="1"/>
              <a:t>וכיוןן</a:t>
            </a:r>
            <a:r>
              <a:rPr lang="he-IL" baseline="0" dirty="0"/>
              <a:t> שלא כתוב </a:t>
            </a:r>
            <a:r>
              <a:rPr lang="he-IL" baseline="0" dirty="0" err="1"/>
              <a:t>לצידו</a:t>
            </a:r>
            <a:r>
              <a:rPr lang="he-IL" baseline="0" dirty="0"/>
              <a:t> מספר אנחנו מבינים שמדובר באטום אחד בלבד.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3646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בואו ננסה לתרגל</a:t>
            </a:r>
            <a:r>
              <a:rPr lang="he-IL" baseline="0" dirty="0"/>
              <a:t> את השימוש בנוסחה הכימית.</a:t>
            </a:r>
          </a:p>
          <a:p>
            <a:r>
              <a:rPr lang="he-IL" baseline="0" dirty="0"/>
              <a:t>התבוננו בנוסחת החומר אמוניה</a:t>
            </a:r>
          </a:p>
          <a:p>
            <a:r>
              <a:rPr lang="he-IL" baseline="0" dirty="0"/>
              <a:t>אמוניה היא אחד החומרים הנפוצים והחשובים בעולם</a:t>
            </a:r>
          </a:p>
          <a:p>
            <a:r>
              <a:rPr lang="he-IL" baseline="0" dirty="0"/>
              <a:t>היא משמשת בין היתר לייצור של דשן להעשרת האדמה והיבולים החקלאים.</a:t>
            </a:r>
          </a:p>
          <a:p>
            <a:r>
              <a:rPr lang="he-IL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האמוניה</a:t>
            </a:r>
            <a:r>
              <a:rPr lang="he-IL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היא חומר מאוד מסוכן, היא רעילה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לבני אדם ובעלי חיים</a:t>
            </a:r>
            <a:endParaRPr lang="he-IL" baseline="0" dirty="0"/>
          </a:p>
          <a:p>
            <a:r>
              <a:rPr lang="he-IL" baseline="0" dirty="0"/>
              <a:t>התבוננו בנוסחה הכימית של </a:t>
            </a:r>
            <a:r>
              <a:rPr lang="he-IL" baseline="0" dirty="0" err="1"/>
              <a:t>האמוניה</a:t>
            </a:r>
            <a:r>
              <a:rPr lang="he-IL" baseline="0" dirty="0"/>
              <a:t>. אתם יכולים להיעזר גם במודל החזותי.</a:t>
            </a:r>
          </a:p>
          <a:p>
            <a:r>
              <a:rPr lang="he-IL" baseline="0" dirty="0"/>
              <a:t>מכמה סוגים של אטומים בנויה </a:t>
            </a:r>
            <a:r>
              <a:rPr lang="he-IL" baseline="0" dirty="0" err="1"/>
              <a:t>האמוניה</a:t>
            </a:r>
            <a:r>
              <a:rPr lang="he-IL" baseline="0" dirty="0"/>
              <a:t>?</a:t>
            </a:r>
          </a:p>
          <a:p>
            <a:r>
              <a:rPr lang="he-IL" baseline="0" dirty="0"/>
              <a:t>היעזרו בטבלת היסודות וכתבו אילו אטומים.</a:t>
            </a:r>
          </a:p>
          <a:p>
            <a:r>
              <a:rPr lang="he-IL" baseline="0" dirty="0"/>
              <a:t>כמה אטומים יש מכל סוג?</a:t>
            </a:r>
          </a:p>
          <a:p>
            <a:r>
              <a:rPr lang="he-IL" baseline="0" dirty="0"/>
              <a:t>וכמה אטומים בסך </a:t>
            </a:r>
            <a:r>
              <a:rPr lang="he-IL" baseline="0" dirty="0" err="1"/>
              <a:t>הכל</a:t>
            </a:r>
            <a:r>
              <a:rPr lang="he-IL" baseline="0" dirty="0"/>
              <a:t>?</a:t>
            </a: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7683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בדקו את עצמכם</a:t>
            </a:r>
          </a:p>
          <a:p>
            <a:r>
              <a:rPr lang="he-IL" dirty="0"/>
              <a:t>האותיות הגדולות בנוסחת החומר מרמזות לנו</a:t>
            </a:r>
            <a:r>
              <a:rPr lang="he-IL" baseline="0" dirty="0"/>
              <a:t> על מספר סוגי האטומים.</a:t>
            </a:r>
          </a:p>
          <a:p>
            <a:r>
              <a:rPr lang="he-IL" baseline="0" dirty="0"/>
              <a:t>במקרה שלנו – שתי אותיות גדולות – שני סוגי אטומים.</a:t>
            </a:r>
          </a:p>
          <a:p>
            <a:r>
              <a:rPr lang="he-IL" baseline="0" dirty="0"/>
              <a:t>באילו אטומים מדובר?</a:t>
            </a:r>
          </a:p>
          <a:p>
            <a:r>
              <a:rPr lang="he-IL" baseline="0" dirty="0"/>
              <a:t>מזהים בעזרת טבלת היסודות: אן - חנקן </a:t>
            </a:r>
            <a:r>
              <a:rPr lang="he-IL" baseline="0" dirty="0" err="1"/>
              <a:t>ואייץ</a:t>
            </a:r>
            <a:r>
              <a:rPr lang="he-IL" baseline="0" dirty="0"/>
              <a:t> - מימן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157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כדי לדעת כמה</a:t>
            </a:r>
            <a:r>
              <a:rPr lang="he-IL" baseline="0" dirty="0"/>
              <a:t> אטומים מכל סוג, נתבונן במספרים הקטנים שלצד האותיות.</a:t>
            </a:r>
          </a:p>
          <a:p>
            <a:r>
              <a:rPr lang="he-IL" baseline="0" dirty="0"/>
              <a:t>זכרו – קוראים את הנוסחה משמאל לימין</a:t>
            </a:r>
          </a:p>
          <a:p>
            <a:r>
              <a:rPr lang="he-IL" baseline="0" dirty="0"/>
              <a:t>אם אין מספר, סימן שיש אטום אחד מאותו סוג</a:t>
            </a:r>
          </a:p>
          <a:p>
            <a:r>
              <a:rPr lang="he-IL" baseline="0" dirty="0"/>
              <a:t>כך שניתן לראות שיש אטום אחד של חנקן ושלושה אטומי מימן</a:t>
            </a:r>
          </a:p>
          <a:p>
            <a:r>
              <a:rPr lang="he-IL" baseline="0" dirty="0"/>
              <a:t>בעזרת המודל החזותי תוכלו לזהות את אטום החנקן המיוצג בכחול ושלושת אטומי המימן המיוצגים בלבן.</a:t>
            </a:r>
          </a:p>
          <a:p>
            <a:r>
              <a:rPr lang="he-IL" baseline="0" dirty="0"/>
              <a:t>סה"כ אם מחברים את כל האטומים מגיעים למולקולה שמורכבת מ4 אטומים בסה"כ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7662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והנה תרגול נוסף, הפעם מולקולה גדולה יותר  -גלוקוז</a:t>
            </a:r>
          </a:p>
          <a:p>
            <a:r>
              <a:rPr lang="he-IL" baseline="0" dirty="0"/>
              <a:t>גלוקוז הוא סוג של סוכר המיוצר בתהליך הפוטוסינתזה בצמחים ירוקים, ומשמש את תאי כלל היצורים החיים להפקת אנרגיה.</a:t>
            </a:r>
          </a:p>
          <a:p>
            <a:r>
              <a:rPr lang="he-IL" baseline="0" dirty="0"/>
              <a:t>התבוננו בנוסחה הכימית של הגלוקוז. אתם יכולים להיעזר גם במודל החזותי.</a:t>
            </a:r>
          </a:p>
          <a:p>
            <a:r>
              <a:rPr lang="he-IL" baseline="0" dirty="0"/>
              <a:t>מכמה סוגים של אטומים בנוי הגלוקוז?</a:t>
            </a:r>
          </a:p>
          <a:p>
            <a:r>
              <a:rPr lang="he-IL" baseline="0" dirty="0"/>
              <a:t>היעזרו בטבלת היסודות וכתבו אילו אטומים.</a:t>
            </a:r>
          </a:p>
          <a:p>
            <a:r>
              <a:rPr lang="he-IL" baseline="0" dirty="0"/>
              <a:t>כמה אטומים יש מכל סוג?</a:t>
            </a:r>
          </a:p>
          <a:p>
            <a:r>
              <a:rPr lang="he-IL" baseline="0" dirty="0"/>
              <a:t>וכמה אטומים בסך </a:t>
            </a:r>
            <a:r>
              <a:rPr lang="he-IL" baseline="0" dirty="0" err="1"/>
              <a:t>הכל</a:t>
            </a:r>
            <a:r>
              <a:rPr lang="he-IL" baseline="0" dirty="0"/>
              <a:t>?</a:t>
            </a: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3654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בואו נבדוק:</a:t>
            </a:r>
          </a:p>
          <a:p>
            <a:endParaRPr lang="he-IL" dirty="0"/>
          </a:p>
          <a:p>
            <a:r>
              <a:rPr lang="he-IL" dirty="0"/>
              <a:t>נתחיל עם</a:t>
            </a:r>
            <a:r>
              <a:rPr lang="he-IL" baseline="0" dirty="0"/>
              <a:t> סוגי האטומים</a:t>
            </a:r>
          </a:p>
          <a:p>
            <a:r>
              <a:rPr lang="he-IL" baseline="0" dirty="0"/>
              <a:t>שלוש אותיות גדולות – שלושה סוגי אטומים.</a:t>
            </a:r>
          </a:p>
          <a:p>
            <a:r>
              <a:rPr lang="he-IL" baseline="0" dirty="0"/>
              <a:t> פחמן, מימן וחמצן.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9078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כמה</a:t>
            </a:r>
            <a:r>
              <a:rPr lang="he-IL" baseline="0" dirty="0"/>
              <a:t> אטומים מכל סוג? שוב נתבונן במספרים בקטנים שלצד האותיות.</a:t>
            </a:r>
          </a:p>
          <a:p>
            <a:r>
              <a:rPr lang="he-IL" baseline="0" dirty="0"/>
              <a:t>שישה אטומי פחמן, שנים עשר אטומי מימן ושישה אטומי חמצן.</a:t>
            </a:r>
          </a:p>
          <a:p>
            <a:r>
              <a:rPr lang="he-IL" baseline="0" dirty="0"/>
              <a:t>סה"כ אם מחברים את כל המספרים מגיעים למולקולה שמורכבת מ24 אטומים בסה"כ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9234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בואו נתרגל.</a:t>
            </a:r>
          </a:p>
          <a:p>
            <a:r>
              <a:rPr lang="he-IL" dirty="0"/>
              <a:t>ניצור</a:t>
            </a:r>
            <a:r>
              <a:rPr lang="he-IL" baseline="0" dirty="0"/>
              <a:t> ארבע תרכובות מארבעה סוגים של אטומים: חנקן, גופרית, מימן ופחמן.</a:t>
            </a:r>
          </a:p>
          <a:p>
            <a:r>
              <a:rPr lang="he-IL" baseline="0" dirty="0"/>
              <a:t>נייצר כל אטום בעזרת כדור בצבע אחר. ראו את המקרא.</a:t>
            </a:r>
          </a:p>
          <a:p>
            <a:r>
              <a:rPr lang="he-IL" baseline="0" dirty="0"/>
              <a:t>צרו שלישיות נכונות:</a:t>
            </a:r>
          </a:p>
          <a:p>
            <a:r>
              <a:rPr lang="he-IL" baseline="0" dirty="0"/>
              <a:t>שם התרכובת, הנוסחה הכימית שלה והייצוג החזותי שלה בעזרת מודל הכדורים.</a:t>
            </a:r>
          </a:p>
          <a:p>
            <a:r>
              <a:rPr lang="he-IL" dirty="0"/>
              <a:t>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9808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ודאי שמתם לב שלפעמים שם התרכובת בעברית</a:t>
            </a:r>
            <a:r>
              <a:rPr lang="he-IL" baseline="0" dirty="0"/>
              <a:t> כבר מסייע לנו לזהות את הרכב המולקולה.</a:t>
            </a:r>
          </a:p>
          <a:p>
            <a:r>
              <a:rPr lang="he-IL" baseline="0" dirty="0"/>
              <a:t>למשל: גופרית דו פחמנית רומזת בשמה שהתרכובת בנויה מאטום גופרית ומשני אטומי פחמן.</a:t>
            </a:r>
          </a:p>
          <a:p>
            <a:r>
              <a:rPr lang="he-IL" baseline="0" dirty="0"/>
              <a:t>לפעמים יותר קשה לזהות על פי השם.</a:t>
            </a:r>
          </a:p>
          <a:p>
            <a:r>
              <a:rPr lang="he-IL" baseline="0" dirty="0"/>
              <a:t>למשל: מימן </a:t>
            </a:r>
            <a:r>
              <a:rPr lang="he-IL" baseline="0" dirty="0" err="1"/>
              <a:t>ציאנידי</a:t>
            </a:r>
            <a:r>
              <a:rPr lang="he-IL" baseline="0" dirty="0"/>
              <a:t> אמנם רומז שמכיל אטום מימן, והשם </a:t>
            </a:r>
            <a:r>
              <a:rPr lang="he-IL" baseline="0" dirty="0" err="1"/>
              <a:t>ציאנידי</a:t>
            </a:r>
            <a:r>
              <a:rPr lang="he-IL" baseline="0" dirty="0"/>
              <a:t> פחות מרמז על כך שהוא מורכז מפחמן ומחנקן. 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81352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כעת תתנסו בבניה של מולקולות בעצמכם</a:t>
            </a:r>
            <a:r>
              <a:rPr lang="he-IL" baseline="0" dirty="0"/>
              <a:t> בעזרת פלסטלינה.</a:t>
            </a:r>
          </a:p>
          <a:p>
            <a:r>
              <a:rPr lang="he-IL" baseline="0" dirty="0"/>
              <a:t>לפניכם שתי נוסחאות כימיות</a:t>
            </a:r>
          </a:p>
          <a:p>
            <a:r>
              <a:rPr lang="he-IL" baseline="0" dirty="0"/>
              <a:t>התבוננו בנוסחת החומר, ראו את הרכבה האטומים ואת מספרם והכינו מודל של המולקולה.</a:t>
            </a:r>
          </a:p>
          <a:p>
            <a:r>
              <a:rPr lang="he-IL" baseline="0" dirty="0"/>
              <a:t>כמובן שבשלב זה של הלימוד אתם עוד לא יודעים איזה אטום מחובר לאיזה אטום אלא מתייחסים רק לסוג ולכמות האטומים.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509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המולקולה הראשונה שבניתם היא תרכובת של זרחן גופרי.</a:t>
            </a:r>
          </a:p>
          <a:p>
            <a:r>
              <a:rPr lang="he-IL" dirty="0"/>
              <a:t>זהו החומר שנמצא בראשי</a:t>
            </a:r>
            <a:r>
              <a:rPr lang="he-IL" baseline="0" dirty="0"/>
              <a:t> הגפרורים וניצת בקלות כשמחכים אותו עם המשטח של קופסת הגפרורים.</a:t>
            </a:r>
          </a:p>
          <a:p>
            <a:r>
              <a:rPr lang="he-IL" baseline="0" dirty="0"/>
              <a:t>מתוך עיון בנוסחת החומר ניתן להבין שהוא מורכב מארבעה אטומי זרחן הקשורים בקשר כימי לשלושה אטומי גופרית.</a:t>
            </a:r>
          </a:p>
          <a:p>
            <a:r>
              <a:rPr lang="he-IL" baseline="0" dirty="0"/>
              <a:t>במודל החזותי ניתן לראות אטומי הזרחן בכתום ואת אטומי הגופרית בצהוב.</a:t>
            </a:r>
          </a:p>
          <a:p>
            <a:r>
              <a:rPr lang="he-IL" baseline="0" dirty="0"/>
              <a:t>אני מניחה שבמודל הפלסטלינה שהכנתם ארגון האטומים מעט שונה מהאיור, אבל אנחנו מתמקדים כעת רק בהרכב וזה בסדר.</a:t>
            </a:r>
          </a:p>
          <a:p>
            <a:endParaRPr lang="he-IL" baseline="0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9881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המולקולה </a:t>
            </a:r>
            <a:r>
              <a:rPr lang="he-IL" dirty="0" err="1"/>
              <a:t>השניה</a:t>
            </a:r>
            <a:r>
              <a:rPr lang="he-IL" baseline="0" dirty="0"/>
              <a:t> שבניתם, היא החומר </a:t>
            </a:r>
            <a:r>
              <a:rPr lang="he-IL" baseline="0" dirty="0" err="1"/>
              <a:t>ציבטון</a:t>
            </a:r>
            <a:endParaRPr lang="he-IL" baseline="0" dirty="0"/>
          </a:p>
          <a:p>
            <a:r>
              <a:rPr lang="he-IL" dirty="0"/>
              <a:t>זהו אחד החומרים שמשמשים לייצור בשמים.</a:t>
            </a:r>
          </a:p>
          <a:p>
            <a:r>
              <a:rPr lang="he-IL" dirty="0"/>
              <a:t>ודאי התרשמתם כמה המולקולה הזאת גדולה ביחס לזרחן הגופרי שבניתם.</a:t>
            </a:r>
          </a:p>
          <a:p>
            <a:r>
              <a:rPr lang="he-IL" dirty="0"/>
              <a:t>יש</a:t>
            </a:r>
            <a:r>
              <a:rPr lang="he-IL" baseline="0" dirty="0"/>
              <a:t> בה שבעה עשר אטומי פחמן, שלושים אטומי מימן ואטום חמצן אחד.</a:t>
            </a:r>
          </a:p>
          <a:p>
            <a:r>
              <a:rPr lang="he-IL" baseline="0" dirty="0" err="1"/>
              <a:t>המבנההמרחבי</a:t>
            </a:r>
            <a:r>
              <a:rPr lang="he-IL" baseline="0" dirty="0"/>
              <a:t> שלה טבעתי כמו שאתם רואים באיור.</a:t>
            </a: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5078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יפה מאוד</a:t>
            </a:r>
          </a:p>
          <a:p>
            <a:r>
              <a:rPr lang="he-IL" dirty="0"/>
              <a:t>כאן ממש צריך להבחין בפרטים הקטנים!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5983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כשאנחנו מתבוננים בחומרים אנחנו רואים שלכל חומר יש צירוף תכונות המאפיין</a:t>
            </a:r>
            <a:r>
              <a:rPr lang="he-IL" baseline="0" dirty="0"/>
              <a:t> אותו. לדוגמה: ברק, מוליכות חשמלי, אלסטיות ועוד.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/>
              <a:t>חומרים יכולים להשתנות כתוצאה מכל מיני תהליכים.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/>
              <a:t>שינוי אחד הוא שינוי במראה או בצורה של חומר.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/>
              <a:t>למשל כשאנחנו גוזרים נייר לחתיכות קטנות. במקרה כזה אין שינוי של ממש בתכונות החומר. לגזרי הנייר ולנייר הגדול אין תכונות שונות. מדובר רק בצורה ובגודל.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/>
              <a:t>זהו שינוי פיזיקלי.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/>
              <a:t>אבל יש שינוי מהותי יותר עליו נלמד היום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/>
              <a:t>זהו השינוי הכימי.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/>
              <a:t>שינוי שמשנה את תכונות החומר ממש. למשל: שריפה של נייר.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/>
              <a:t>התוצר המתקבל – האפר,  כבר לא מזכיר בכלל את הנייר המקורי.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מיד נכיר שני סוגים של תהליכים כימיים:</a:t>
            </a:r>
          </a:p>
          <a:p>
            <a:r>
              <a:rPr lang="he-IL" dirty="0"/>
              <a:t>יצירת תרכובות מהיסודות</a:t>
            </a:r>
          </a:p>
          <a:p>
            <a:r>
              <a:rPr lang="he-IL" dirty="0"/>
              <a:t>ופירוק תרכובות ליסודות</a:t>
            </a:r>
            <a:r>
              <a:rPr lang="he-IL" baseline="0" dirty="0"/>
              <a:t> המרכיבים אותן.</a:t>
            </a:r>
          </a:p>
          <a:p>
            <a:r>
              <a:rPr lang="he-IL" baseline="0" dirty="0"/>
              <a:t>כדי לבחון ולוודא שאכן מדובר בתהליך כימי נבחן את תכונות החומרים בתחילת ובסוף התהליך.</a:t>
            </a:r>
          </a:p>
          <a:p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8247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נתחיל בהתנסות</a:t>
            </a:r>
            <a:r>
              <a:rPr lang="he-IL" baseline="0" dirty="0"/>
              <a:t> של יצירת תרכובת.</a:t>
            </a:r>
          </a:p>
          <a:p>
            <a:r>
              <a:rPr lang="he-IL" baseline="0" dirty="0"/>
              <a:t>לצורך ההתנסות נשתמש במתכת מגנזיום.</a:t>
            </a:r>
          </a:p>
          <a:p>
            <a:r>
              <a:rPr lang="he-IL" baseline="0" dirty="0"/>
              <a:t>התבוננו בפס המגנזיום.</a:t>
            </a:r>
          </a:p>
          <a:p>
            <a:r>
              <a:rPr lang="he-IL" baseline="0" dirty="0"/>
              <a:t>מהן תכונות המגנזיום?</a:t>
            </a:r>
          </a:p>
          <a:p>
            <a:r>
              <a:rPr lang="he-IL" baseline="0" dirty="0"/>
              <a:t>תוכלו לראות שמדובר במתכת שאיננה מבריקה, אבל היא די רכה וגמישה. ניתן לכופף אותה יחסית בקלות.</a:t>
            </a:r>
          </a:p>
          <a:p>
            <a:r>
              <a:rPr lang="he-IL" baseline="0" dirty="0"/>
              <a:t>נחמם את </a:t>
            </a:r>
            <a:r>
              <a:rPr lang="he-IL" baseline="0" dirty="0" err="1"/>
              <a:t>המגזניום</a:t>
            </a:r>
            <a:r>
              <a:rPr lang="he-IL" baseline="0" dirty="0"/>
              <a:t> ונבעיר אותו</a:t>
            </a:r>
            <a:r>
              <a:rPr lang="he-IL" baseline="0" dirty="0" smtClean="0"/>
              <a:t>.</a:t>
            </a:r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66101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aseline="0" dirty="0"/>
              <a:t>נחמם את </a:t>
            </a:r>
            <a:r>
              <a:rPr lang="he-IL" baseline="0" dirty="0" err="1"/>
              <a:t>המגזניום</a:t>
            </a:r>
            <a:r>
              <a:rPr lang="he-IL" baseline="0" dirty="0"/>
              <a:t> ונבעיר אותו.</a:t>
            </a:r>
          </a:p>
          <a:p>
            <a:r>
              <a:rPr lang="he-IL" baseline="0" dirty="0"/>
              <a:t>התבוננו מה קורה.</a:t>
            </a:r>
          </a:p>
          <a:p>
            <a:r>
              <a:rPr lang="he-IL" baseline="0" dirty="0"/>
              <a:t>להפעיל סרטון.</a:t>
            </a:r>
          </a:p>
          <a:p>
            <a:r>
              <a:rPr lang="he-IL" baseline="0" dirty="0"/>
              <a:t>רואים את הברק החזק שנוצר בתהליך הבעירה.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57417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aseline="0" dirty="0"/>
              <a:t>התבוננו בתוצר – נוצרה לנו כאן אבקה לבנה. ממש לא דומה למגנזיום שאיתו התחלנו.</a:t>
            </a:r>
          </a:p>
          <a:p>
            <a:r>
              <a:rPr lang="he-IL" baseline="0" dirty="0"/>
              <a:t>כלומר – יש כאן יצירה של חומר בעל תכונות חדשות מהמקור, אז ודאי שמדובר בתהליך כימי</a:t>
            </a:r>
          </a:p>
          <a:p>
            <a:r>
              <a:rPr lang="he-IL" baseline="0" dirty="0"/>
              <a:t>אבל מה בעצם קרה כאן?</a:t>
            </a:r>
          </a:p>
          <a:p>
            <a:r>
              <a:rPr lang="he-IL" baseline="0" dirty="0"/>
              <a:t>איזו תרכובת נוצרה לנו כאן בתהליך?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18634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aseline="0" dirty="0"/>
              <a:t>מה קורה למעשה בכל בעירה? איזה חומר נחוץ לבעירה?</a:t>
            </a:r>
          </a:p>
          <a:p>
            <a:r>
              <a:rPr lang="he-IL" baseline="0" dirty="0"/>
              <a:t>נכון – חמצן.</a:t>
            </a:r>
          </a:p>
          <a:p>
            <a:r>
              <a:rPr lang="he-IL" baseline="0" dirty="0"/>
              <a:t>החמצן הוא גז שנמצא מסביבנו כל הזמן. חסר צבע, חסר ריח, במצב צבירה מוצק</a:t>
            </a:r>
          </a:p>
          <a:p>
            <a:r>
              <a:rPr lang="he-IL" baseline="0" dirty="0"/>
              <a:t>זהו החומר שהתרכב עם המגנזיום.</a:t>
            </a:r>
          </a:p>
          <a:p>
            <a:r>
              <a:rPr lang="he-IL" baseline="0" dirty="0"/>
              <a:t>ומה התקבל?</a:t>
            </a:r>
          </a:p>
          <a:p>
            <a:r>
              <a:rPr lang="he-IL" baseline="0" dirty="0"/>
              <a:t>התקבל חומר חדש – מגנזיום חמצני.</a:t>
            </a:r>
          </a:p>
          <a:p>
            <a:r>
              <a:rPr lang="he-IL" baseline="0" dirty="0"/>
              <a:t>ראו כיצד מייצגים בתרשים את התהליך הכימי.</a:t>
            </a:r>
          </a:p>
          <a:p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בתהליך כימי, החומרים שהיו בתחילת התהליך נקראים מגיבים, והחומרים שמתקבלים </a:t>
            </a:r>
            <a:r>
              <a:rPr lang="he-IL" dirty="0"/>
              <a:t/>
            </a:r>
            <a:br>
              <a:rPr lang="he-IL" dirty="0"/>
            </a:b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בסופו נקראים תוצרים. כשהתהליך מתרחש כמות המגיבים פוחתת עם הזמן, ובמקומם </a:t>
            </a:r>
            <a:r>
              <a:rPr lang="he-IL" dirty="0"/>
              <a:t/>
            </a:r>
            <a:br>
              <a:rPr lang="he-IL" dirty="0"/>
            </a:b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מתקבלים התוצרים. </a:t>
            </a:r>
            <a:r>
              <a:rPr lang="he-IL" dirty="0"/>
              <a:t/>
            </a:r>
            <a:br>
              <a:rPr lang="he-IL" dirty="0"/>
            </a:br>
            <a:r>
              <a:rPr lang="he-IL" dirty="0"/>
              <a:t>מקובל לרשום 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את המגיבים בצד שמאל ואת התוצרים בצד ימין, ומפרידים </a:t>
            </a:r>
            <a:r>
              <a:rPr lang="he-IL" dirty="0"/>
              <a:t/>
            </a:r>
            <a:br>
              <a:rPr lang="he-IL" dirty="0"/>
            </a:b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ביניהם בחץ. </a:t>
            </a:r>
          </a:p>
          <a:p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במקרה שלנו יש</a:t>
            </a:r>
            <a:r>
              <a:rPr lang="he-IL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 שני מגיבים ותוצר אחד</a:t>
            </a:r>
          </a:p>
          <a:p>
            <a:r>
              <a:rPr lang="he-IL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אך </a:t>
            </a:r>
            <a:r>
              <a:rPr lang="he-IL" sz="1200" b="0" i="0" u="none" strike="noStrike" cap="none" baseline="0" dirty="0" err="1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תהלכים</a:t>
            </a:r>
            <a:r>
              <a:rPr lang="he-IL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 כימיים יכולים לכלול מספרים משתנים של תוצרים ומגיבים</a:t>
            </a:r>
          </a:p>
          <a:p>
            <a:r>
              <a:rPr lang="he-IL" sz="1200" b="0" i="0" u="none" strike="noStrike" cap="none" baseline="0" dirty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בואו נבחן את תכונות החומרים</a:t>
            </a:r>
            <a:r>
              <a:rPr lang="he-IL" dirty="0"/>
              <a:t/>
            </a:r>
            <a:br>
              <a:rPr lang="he-IL" dirty="0"/>
            </a:b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6629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aseline="0" dirty="0"/>
              <a:t>כשבוחנים את התכונות של המגיבים והתוצרים מאוד בולט השינוי הכימי שהתרחש כאן.</a:t>
            </a:r>
          </a:p>
          <a:p>
            <a:r>
              <a:rPr lang="he-IL" baseline="0" dirty="0"/>
              <a:t>התחלנו עם מגנזיום – מתכת מוצקה, אפורה, ניתן לכופף אותה והיא מוליכה חשמל.</a:t>
            </a:r>
          </a:p>
          <a:p>
            <a:r>
              <a:rPr lang="he-IL" baseline="0" dirty="0"/>
              <a:t>אל המגנזיום נוסף מהסביבה החמצן – גז חסר צבע וחסר ריח.</a:t>
            </a:r>
          </a:p>
          <a:p>
            <a:r>
              <a:rPr lang="he-IL" baseline="0" dirty="0"/>
              <a:t>התרכבות שניהם יצרה חומר שלא מזכיר אף אחד </a:t>
            </a:r>
            <a:r>
              <a:rPr lang="he-IL" baseline="0" dirty="0" err="1"/>
              <a:t>מהמגיבים</a:t>
            </a:r>
            <a:r>
              <a:rPr lang="he-IL" baseline="0" dirty="0"/>
              <a:t>:</a:t>
            </a:r>
          </a:p>
          <a:p>
            <a:r>
              <a:rPr lang="he-IL" baseline="0" dirty="0"/>
              <a:t>נוצרה אבקה לבנה ומתפוררת שאיננה מוליכה חשמל כמו המגנזיום המקורי, ואיננה במצב צבירה גז כמו החמצן המקורי.</a:t>
            </a:r>
          </a:p>
          <a:p>
            <a:r>
              <a:rPr lang="he-IL" baseline="0" dirty="0"/>
              <a:t>חומר בעל תכונות חדשות,</a:t>
            </a:r>
          </a:p>
          <a:p>
            <a:r>
              <a:rPr lang="he-IL" baseline="0" dirty="0"/>
              <a:t>כלומר התרחש כאן תהליך כימי של יצירת תרכובת</a:t>
            </a:r>
          </a:p>
          <a:p>
            <a:r>
              <a:rPr lang="he-IL" baseline="0" dirty="0"/>
              <a:t>למעשה כל תהליך של בעירה הוא תהליך בו מתרכב חמצן 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5590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שלום תלמידים,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בשיעור מדעים היום נעסוק בנושא תרכובות.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רוב</a:t>
            </a:r>
            <a:r>
              <a:rPr lang="he-IL" baseline="0" dirty="0"/>
              <a:t> החומרים שאתם פוגשים בחיי היום שלכם הן למעשה תרכובות.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/>
              <a:t>המים במפלים המרשימים, הסוכר והמלח מהמטבח שלנו, אפילו החול שעל שפת הים.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/>
              <a:t>חלק מהתרכובות שאתם מכירים הן תרכובות טבעיות, שנבראו בטבע – כמו כל התרכובות שבתמונות האלה.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/>
              <a:t>אבל הרבה מן התרכובות אינן טבעיות ומיוצרות באופן מלאכותי בתעשייה לשימושים שונים. </a:t>
            </a: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תרכובת שכולכם מכירים נפוצה</a:t>
            </a:r>
            <a:r>
              <a:rPr lang="he-IL" baseline="0" dirty="0"/>
              <a:t> בשמה: חלודה.</a:t>
            </a:r>
          </a:p>
          <a:p>
            <a:r>
              <a:rPr lang="he-IL" baseline="0" dirty="0"/>
              <a:t>הרבה פעמים אנחנו רואים ברזל שמחליד</a:t>
            </a:r>
          </a:p>
          <a:p>
            <a:r>
              <a:rPr lang="he-IL" baseline="0" dirty="0"/>
              <a:t>הצבע הכתום והתפוררות הברזל במשך הזמן מאפיינים את החלודה.</a:t>
            </a:r>
          </a:p>
          <a:p>
            <a:r>
              <a:rPr lang="he-IL" baseline="0" dirty="0"/>
              <a:t>אז מהי בעצם חלודה?</a:t>
            </a:r>
          </a:p>
          <a:p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98648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aseline="0" dirty="0"/>
              <a:t>בשמה המדעי חלודה היא תרכובת של ברזל חמצני.</a:t>
            </a:r>
          </a:p>
          <a:p>
            <a:r>
              <a:rPr lang="he-IL" baseline="0" dirty="0"/>
              <a:t>באזורים לחים, בנוכחות מים הברזל והחמצן שבאוויר מתרכבים ביניהם, ומתקבל חומר חדש שנראה ברזל חמצני.</a:t>
            </a:r>
          </a:p>
          <a:p>
            <a:r>
              <a:rPr lang="he-IL" baseline="0" dirty="0"/>
              <a:t>זוהי תרכובת פריכה</a:t>
            </a:r>
          </a:p>
          <a:p>
            <a:r>
              <a:rPr lang="he-IL" baseline="0" dirty="0"/>
              <a:t>במשך הזמן היא מתפוררת וגורמת למוצרים </a:t>
            </a:r>
            <a:r>
              <a:rPr lang="he-IL" baseline="0" dirty="0" err="1"/>
              <a:t>העשוים</a:t>
            </a:r>
            <a:r>
              <a:rPr lang="he-IL" baseline="0" dirty="0"/>
              <a:t> מברזל להישחק במשל הזמן.</a:t>
            </a:r>
          </a:p>
          <a:p>
            <a:r>
              <a:rPr lang="he-IL" baseline="0" dirty="0"/>
              <a:t>בניגוד ליצירת </a:t>
            </a:r>
            <a:r>
              <a:rPr lang="he-IL" baseline="0" dirty="0" err="1"/>
              <a:t>מגזניום</a:t>
            </a:r>
            <a:r>
              <a:rPr lang="he-IL" baseline="0" dirty="0"/>
              <a:t> חמצני שהיה תהליך מהיר מאוד</a:t>
            </a:r>
          </a:p>
          <a:p>
            <a:r>
              <a:rPr lang="he-IL" baseline="0" dirty="0"/>
              <a:t>כאן מדובר בתהליך ארוך יחסית שיכול לקחת שבועות חודשים ושנים</a:t>
            </a:r>
          </a:p>
          <a:p>
            <a:r>
              <a:rPr lang="he-IL" baseline="0" dirty="0"/>
              <a:t>בהתאם לתנאי הסביבה.</a:t>
            </a:r>
          </a:p>
          <a:p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90858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נעבור כעת לתהליך</a:t>
            </a:r>
            <a:r>
              <a:rPr lang="he-IL" baseline="0" dirty="0"/>
              <a:t> כימי מסוג אחר – תהליך של פירוק תרכובת.</a:t>
            </a:r>
          </a:p>
          <a:p>
            <a:r>
              <a:rPr lang="he-IL" baseline="0" dirty="0"/>
              <a:t>לצורך כך נשתמש בחומר שאתם מכירים </a:t>
            </a:r>
            <a:r>
              <a:rPr lang="he-IL" baseline="0" dirty="0" err="1"/>
              <a:t>מצויין</a:t>
            </a:r>
            <a:r>
              <a:rPr lang="he-IL" baseline="0" dirty="0"/>
              <a:t> – סוכר.</a:t>
            </a:r>
          </a:p>
          <a:p>
            <a:endParaRPr lang="he-IL" baseline="0" dirty="0"/>
          </a:p>
          <a:p>
            <a:r>
              <a:rPr lang="he-IL" baseline="0" dirty="0"/>
              <a:t>ראו את תכונות הסוכר בתחילת ההתנסות – גרגרים לבנים, מבריקים, אתם מכירים את טעמו המתוק של הסוכר.</a:t>
            </a:r>
          </a:p>
          <a:p>
            <a:r>
              <a:rPr lang="he-IL" baseline="0" dirty="0"/>
              <a:t>הכנסנו את הסוכר למבחנה. נתחיל לחמם את הסוכר.</a:t>
            </a:r>
          </a:p>
          <a:p>
            <a:r>
              <a:rPr lang="he-IL" baseline="0" dirty="0"/>
              <a:t>להפעיל סרטון</a:t>
            </a:r>
          </a:p>
          <a:p>
            <a:r>
              <a:rPr lang="he-IL" baseline="0" dirty="0"/>
              <a:t>ראו איך לאט </a:t>
            </a:r>
            <a:r>
              <a:rPr lang="he-IL" baseline="0" dirty="0" err="1"/>
              <a:t>לאט</a:t>
            </a:r>
            <a:r>
              <a:rPr lang="he-IL" baseline="0" dirty="0"/>
              <a:t> הסוכר הופך לנוזלי. צבעו משתנה לצבע קרמל שאתם ודאי מכירים</a:t>
            </a:r>
          </a:p>
          <a:p>
            <a:r>
              <a:rPr lang="he-IL" baseline="0" dirty="0"/>
              <a:t>התבוננו בנוזל המצטבר בדפנות המבחנה – טיפות קטנות של נוזל שקוף</a:t>
            </a:r>
            <a:r>
              <a:rPr lang="he-IL" baseline="0" dirty="0" smtClean="0"/>
              <a:t>. אלה הם מים! כן, מים נוצרו מתוך הסוכר!</a:t>
            </a:r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050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aseline="0" dirty="0" smtClean="0"/>
              <a:t>נמשיך לחמם  </a:t>
            </a:r>
          </a:p>
          <a:p>
            <a:r>
              <a:rPr lang="he-IL" baseline="0" dirty="0" smtClean="0"/>
              <a:t>מהו החומר השחור שקיבלנו בתחתית המבחנה?</a:t>
            </a:r>
          </a:p>
          <a:p>
            <a:r>
              <a:rPr lang="he-IL" baseline="0" dirty="0" smtClean="0"/>
              <a:t>מה הוא מזכיר לכם?</a:t>
            </a:r>
          </a:p>
          <a:p>
            <a:r>
              <a:rPr lang="he-IL" baseline="0" dirty="0" smtClean="0"/>
              <a:t>נכון מאוד, הוא מזכיר פחם.</a:t>
            </a:r>
          </a:p>
          <a:p>
            <a:r>
              <a:rPr lang="he-IL" baseline="0" dirty="0" smtClean="0"/>
              <a:t>זהו היסוד פחמן!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09480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התחלנו עם המגיב </a:t>
            </a:r>
            <a:r>
              <a:rPr lang="he-IL" u="sng" dirty="0" smtClean="0"/>
              <a:t>סוכר</a:t>
            </a:r>
            <a:r>
              <a:rPr lang="he-IL" dirty="0" smtClean="0"/>
              <a:t>.</a:t>
            </a:r>
            <a:endParaRPr lang="he-IL" dirty="0"/>
          </a:p>
          <a:p>
            <a:r>
              <a:rPr lang="he-IL" dirty="0"/>
              <a:t>חיממנו אותו ובאמצעות אנרגית החום פירקנו את הקשר הכימי</a:t>
            </a:r>
            <a:r>
              <a:rPr lang="he-IL" baseline="0" dirty="0"/>
              <a:t> בין חלק מהאטומים ונוצרו לנו שני תוצרים: מים ופחמן.</a:t>
            </a:r>
          </a:p>
          <a:p>
            <a:endParaRPr lang="he-IL" baseline="0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01004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גם כאן </a:t>
            </a:r>
            <a:r>
              <a:rPr lang="he-IL" baseline="0" dirty="0"/>
              <a:t> התרחש תהליך כימי כיון שקיבלנו חומרים בעלי תכונות </a:t>
            </a:r>
            <a:r>
              <a:rPr lang="he-IL" baseline="0" dirty="0" smtClean="0"/>
              <a:t>חדשות,</a:t>
            </a:r>
            <a:endParaRPr lang="he-IL" baseline="0" dirty="0"/>
          </a:p>
          <a:p>
            <a:r>
              <a:rPr lang="he-IL" baseline="0" dirty="0"/>
              <a:t>התחלנו עם הסוכר המתוק </a:t>
            </a:r>
            <a:r>
              <a:rPr lang="he-IL" baseline="0" dirty="0" smtClean="0"/>
              <a:t>והלבן,</a:t>
            </a:r>
            <a:endParaRPr lang="he-IL" baseline="0" dirty="0"/>
          </a:p>
          <a:p>
            <a:r>
              <a:rPr lang="he-IL" baseline="0" dirty="0"/>
              <a:t>קיבלנו מים – נוזל חסר </a:t>
            </a:r>
            <a:r>
              <a:rPr lang="he-IL" baseline="0" dirty="0" smtClean="0"/>
              <a:t>צבע, </a:t>
            </a:r>
            <a:r>
              <a:rPr lang="he-IL" baseline="0" dirty="0"/>
              <a:t>ריח </a:t>
            </a:r>
            <a:r>
              <a:rPr lang="he-IL" baseline="0" dirty="0" smtClean="0"/>
              <a:t>וטעם.</a:t>
            </a:r>
            <a:endParaRPr lang="he-IL" baseline="0" dirty="0"/>
          </a:p>
          <a:p>
            <a:r>
              <a:rPr lang="he-IL" baseline="0" dirty="0"/>
              <a:t>ופחמן – מוצק </a:t>
            </a:r>
            <a:r>
              <a:rPr lang="he-IL" baseline="0" dirty="0" smtClean="0"/>
              <a:t>שחור.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82742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34" lvl="0" indent="0" rtl="1">
              <a:lnSpc>
                <a:spcPct val="126060"/>
              </a:lnSpc>
              <a:buNone/>
            </a:pPr>
            <a:r>
              <a:rPr lang="he-IL" sz="1200" dirty="0">
                <a:solidFill>
                  <a:srgbClr val="000000"/>
                </a:solidFill>
                <a:cs typeface="Arimo"/>
              </a:rPr>
              <a:t>אחד העקרונות שחשוב להכיר בעולם החומרים הוא </a:t>
            </a:r>
            <a:r>
              <a:rPr lang="he-IL" sz="1200" dirty="0" smtClean="0">
                <a:solidFill>
                  <a:srgbClr val="000000"/>
                </a:solidFill>
                <a:cs typeface="Arimo"/>
              </a:rPr>
              <a:t>'חוק </a:t>
            </a:r>
            <a:r>
              <a:rPr lang="he-IL" sz="1200" dirty="0">
                <a:solidFill>
                  <a:srgbClr val="000000"/>
                </a:solidFill>
                <a:cs typeface="Arimo"/>
              </a:rPr>
              <a:t>שימור </a:t>
            </a:r>
            <a:r>
              <a:rPr lang="he-IL" sz="1200" dirty="0" smtClean="0">
                <a:solidFill>
                  <a:srgbClr val="000000"/>
                </a:solidFill>
                <a:cs typeface="Arimo"/>
              </a:rPr>
              <a:t>המסה'.</a:t>
            </a:r>
            <a:endParaRPr lang="he-IL" sz="1200" dirty="0">
              <a:solidFill>
                <a:srgbClr val="000000"/>
              </a:solidFill>
              <a:cs typeface="Arimo"/>
            </a:endParaRPr>
          </a:p>
          <a:p>
            <a:pPr marL="342934" lvl="0" indent="0" rtl="1">
              <a:lnSpc>
                <a:spcPct val="126060"/>
              </a:lnSpc>
              <a:buNone/>
            </a:pPr>
            <a:r>
              <a:rPr lang="he-IL" sz="1200" dirty="0">
                <a:solidFill>
                  <a:srgbClr val="000000"/>
                </a:solidFill>
                <a:cs typeface="Arimo"/>
              </a:rPr>
              <a:t>בכל תהליך כימי, מסת המגיבים שווה למסת התוצרים. </a:t>
            </a:r>
          </a:p>
          <a:p>
            <a:pPr marL="342934" marR="0" lvl="0" indent="0" algn="r" defTabSz="914400" rtl="1" eaLnBrk="1" fontAlgn="auto" latinLnBrk="0" hangingPunct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sz="1200" dirty="0" smtClean="0">
                <a:solidFill>
                  <a:srgbClr val="000000"/>
                </a:solidFill>
                <a:cs typeface="Arimo"/>
              </a:rPr>
              <a:t>המסה </a:t>
            </a:r>
            <a:r>
              <a:rPr lang="he-IL" sz="1200" dirty="0">
                <a:solidFill>
                  <a:srgbClr val="000000"/>
                </a:solidFill>
                <a:cs typeface="Arimo"/>
              </a:rPr>
              <a:t>נשמרת כי בתהליך הכימי לא נוספים אטומים ולא נעלמים אטומים. </a:t>
            </a:r>
          </a:p>
          <a:p>
            <a:pPr marL="342934" marR="0" lvl="0" indent="0" algn="r" defTabSz="914400" rtl="1" eaLnBrk="1" fontAlgn="auto" latinLnBrk="0" hangingPunct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sz="1200" dirty="0">
                <a:solidFill>
                  <a:srgbClr val="000000"/>
                </a:solidFill>
                <a:cs typeface="Arimo"/>
              </a:rPr>
              <a:t>אותם האטומים שהרכיבו את המגיבים, הם אלה המרכיבים את </a:t>
            </a:r>
            <a:r>
              <a:rPr lang="he-IL" sz="1200" dirty="0" smtClean="0">
                <a:solidFill>
                  <a:srgbClr val="000000"/>
                </a:solidFill>
                <a:cs typeface="Arimo"/>
              </a:rPr>
              <a:t>התוצרים.</a:t>
            </a:r>
            <a:endParaRPr lang="he-IL" sz="12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>
              <a:lnSpc>
                <a:spcPct val="126060"/>
              </a:lnSpc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70880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בואו נראה דוגמה לכך.</a:t>
            </a:r>
          </a:p>
          <a:p>
            <a:r>
              <a:rPr lang="he-IL" dirty="0"/>
              <a:t>אולי אתם זוכרים או מכירים את ההתנסות של יצירת פחמן דו חמצני.</a:t>
            </a:r>
          </a:p>
          <a:p>
            <a:r>
              <a:rPr lang="he-IL" b="1" dirty="0"/>
              <a:t>להפעיל סרטון</a:t>
            </a:r>
            <a:r>
              <a:rPr lang="he-IL" dirty="0"/>
              <a:t>.</a:t>
            </a:r>
          </a:p>
          <a:p>
            <a:r>
              <a:rPr lang="he-IL" dirty="0"/>
              <a:t>לוקחים חומץ, מוסיפים</a:t>
            </a:r>
            <a:r>
              <a:rPr lang="he-IL" baseline="0" dirty="0"/>
              <a:t> לחומץ סודה </a:t>
            </a:r>
            <a:r>
              <a:rPr lang="he-IL" baseline="0" dirty="0" err="1" smtClean="0"/>
              <a:t>לשתיה</a:t>
            </a:r>
            <a:r>
              <a:rPr lang="he-IL" baseline="0" dirty="0" smtClean="0"/>
              <a:t>'. </a:t>
            </a:r>
            <a:r>
              <a:rPr lang="he-IL" baseline="0" dirty="0"/>
              <a:t>כאן הסודה </a:t>
            </a:r>
            <a:r>
              <a:rPr lang="he-IL" baseline="0" dirty="0" err="1"/>
              <a:t>לשתיה</a:t>
            </a:r>
            <a:r>
              <a:rPr lang="he-IL" baseline="0" dirty="0"/>
              <a:t> נמצאת בתוך </a:t>
            </a:r>
            <a:r>
              <a:rPr lang="he-IL" baseline="0" dirty="0" smtClean="0"/>
              <a:t>הבלון,</a:t>
            </a:r>
            <a:endParaRPr lang="he-IL" baseline="0" dirty="0"/>
          </a:p>
          <a:p>
            <a:r>
              <a:rPr lang="he-IL" baseline="0" dirty="0"/>
              <a:t>כששני החומרים מגיבים זה עם זה נוצר הגז </a:t>
            </a:r>
            <a:r>
              <a:rPr lang="he-IL" baseline="0" dirty="0" smtClean="0"/>
              <a:t>'פחמן </a:t>
            </a:r>
            <a:r>
              <a:rPr lang="he-IL" baseline="0" dirty="0"/>
              <a:t>דו </a:t>
            </a:r>
            <a:r>
              <a:rPr lang="he-IL" baseline="0" dirty="0" smtClean="0"/>
              <a:t>חמצני' </a:t>
            </a:r>
            <a:r>
              <a:rPr lang="he-IL" baseline="0" dirty="0"/>
              <a:t>שמנפח את הבלון.</a:t>
            </a:r>
          </a:p>
          <a:p>
            <a:r>
              <a:rPr lang="he-IL" baseline="0" dirty="0"/>
              <a:t>בתהליך הזה נוצרים גם מים שנשארים בבקבוק. וקשה לנו להבחין בהם יחד עם שאר החומרים.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03438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aseline="0" dirty="0"/>
              <a:t>כיצד נייצר את התהליך הכימי בתרשים?</a:t>
            </a:r>
          </a:p>
          <a:p>
            <a:r>
              <a:rPr lang="he-IL" baseline="0" dirty="0"/>
              <a:t>המגיבים שלנו בתהליך היו </a:t>
            </a:r>
            <a:r>
              <a:rPr lang="he-IL" baseline="0" dirty="0" smtClean="0"/>
              <a:t>חומץ וסודה לשתייה.</a:t>
            </a:r>
            <a:endParaRPr lang="he-IL" baseline="0" dirty="0"/>
          </a:p>
          <a:p>
            <a:r>
              <a:rPr lang="he-IL" baseline="0" dirty="0"/>
              <a:t>והתוצרים הם הפחמן הדו חמצני והמים וחומר נוסף שנקרא נתרן </a:t>
            </a:r>
            <a:r>
              <a:rPr lang="he-IL" baseline="0" dirty="0" smtClean="0"/>
              <a:t>אצטט.</a:t>
            </a:r>
            <a:endParaRPr lang="he-IL" baseline="0" dirty="0"/>
          </a:p>
          <a:p>
            <a:r>
              <a:rPr lang="he-IL" baseline="0" dirty="0"/>
              <a:t>בואו נתבונן בהדמיה שמודדת את מסת המגיבים ואת מסת התוצרים.</a:t>
            </a:r>
          </a:p>
          <a:p>
            <a:endParaRPr lang="he-IL" baseline="0" dirty="0"/>
          </a:p>
          <a:p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2344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בהדמיה</a:t>
            </a:r>
            <a:r>
              <a:rPr lang="he-IL" baseline="0" dirty="0"/>
              <a:t> מערכת הניסוי מונחת על </a:t>
            </a:r>
            <a:r>
              <a:rPr lang="he-IL" baseline="0" dirty="0" smtClean="0"/>
              <a:t>מאזניים.</a:t>
            </a:r>
            <a:endParaRPr lang="he-IL" baseline="0" dirty="0"/>
          </a:p>
          <a:p>
            <a:r>
              <a:rPr lang="he-IL" baseline="0" dirty="0"/>
              <a:t>המסה ההתחלתית של כל המערכת היא 175.4 גרם.</a:t>
            </a:r>
          </a:p>
          <a:p>
            <a:r>
              <a:rPr lang="he-IL" baseline="0" dirty="0" smtClean="0"/>
              <a:t>סה"כ: </a:t>
            </a:r>
            <a:r>
              <a:rPr lang="he-IL" baseline="0" dirty="0"/>
              <a:t>החומץ, הסודה </a:t>
            </a:r>
            <a:r>
              <a:rPr lang="he-IL" baseline="0" dirty="0" err="1" smtClean="0"/>
              <a:t>לשתיה</a:t>
            </a:r>
            <a:r>
              <a:rPr lang="he-IL" baseline="0" dirty="0" smtClean="0"/>
              <a:t>, </a:t>
            </a:r>
            <a:r>
              <a:rPr lang="he-IL" baseline="0" dirty="0"/>
              <a:t>הבלון והכלי.</a:t>
            </a:r>
          </a:p>
          <a:p>
            <a:r>
              <a:rPr lang="he-IL" baseline="0" dirty="0"/>
              <a:t>מה קורה בסוף התהליך הכימי?</a:t>
            </a:r>
          </a:p>
          <a:p>
            <a:r>
              <a:rPr lang="he-IL" baseline="0" dirty="0"/>
              <a:t>עדיין נשארה אותה מסה.</a:t>
            </a:r>
          </a:p>
          <a:p>
            <a:r>
              <a:rPr lang="he-IL" baseline="0" dirty="0"/>
              <a:t>כלומר התוצרים נותרו באותה מערכת.</a:t>
            </a:r>
          </a:p>
          <a:p>
            <a:r>
              <a:rPr lang="he-IL" baseline="0" dirty="0"/>
              <a:t>לא נוספו או נעלמו אטומים ולכן סך המסה זהה.</a:t>
            </a:r>
          </a:p>
          <a:p>
            <a:r>
              <a:rPr lang="he-IL" baseline="0" dirty="0"/>
              <a:t>מה היה קורה אם היינו מבצעים את ההתנסות הזאת ללא בלון?</a:t>
            </a:r>
          </a:p>
          <a:p>
            <a:r>
              <a:rPr lang="he-IL" baseline="0" dirty="0"/>
              <a:t>במקרה כזה של מערכת פתוחה – הפחמן הדו חמצני היה נפלט לסביבה ולכן המסה </a:t>
            </a:r>
            <a:r>
              <a:rPr lang="he-IL" baseline="0" dirty="0" smtClean="0"/>
              <a:t>במאזניים </a:t>
            </a:r>
            <a:r>
              <a:rPr lang="he-IL" baseline="0" dirty="0" err="1" smtClean="0"/>
              <a:t>היתה</a:t>
            </a:r>
            <a:r>
              <a:rPr lang="he-IL" baseline="0" dirty="0" smtClean="0"/>
              <a:t> פוחתת</a:t>
            </a:r>
            <a:endParaRPr lang="he-IL" baseline="0" dirty="0"/>
          </a:p>
          <a:p>
            <a:r>
              <a:rPr lang="he-IL" baseline="0" dirty="0"/>
              <a:t>אך אם היינו יכולים לעקוב </a:t>
            </a:r>
            <a:r>
              <a:rPr lang="he-IL" baseline="0" dirty="0" smtClean="0"/>
              <a:t>אחרי האטומים ולספור  </a:t>
            </a:r>
            <a:r>
              <a:rPr lang="he-IL" baseline="0" dirty="0"/>
              <a:t>היינו רואים שסך הכל מספרם לא היה משתנה.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3791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בשיעור שלנו היום </a:t>
            </a:r>
            <a:r>
              <a:rPr lang="he-IL" dirty="0" smtClean="0"/>
              <a:t>נלמד: </a:t>
            </a:r>
            <a:r>
              <a:rPr lang="he-IL" dirty="0"/>
              <a:t>מהי בכלל תרכובת?</a:t>
            </a:r>
            <a:r>
              <a:rPr lang="he-IL" baseline="0" dirty="0"/>
              <a:t> כיצד היא נוצרת? מה ההבדל </a:t>
            </a:r>
            <a:r>
              <a:rPr lang="he-IL" baseline="0" dirty="0" smtClean="0"/>
              <a:t>בין </a:t>
            </a:r>
            <a:r>
              <a:rPr lang="he-IL" baseline="0" dirty="0"/>
              <a:t>התרכובות השונות?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/>
              <a:t>נבצע תהליכים כימיים של פירוק ויצירה של תרכובות ונערוך השוואה בין תכונות התרכובות לתכונות היסודות מהן הן בנויות.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/>
              <a:t>נלמד כיצד מסמנים תהליכים בשפת </a:t>
            </a:r>
            <a:r>
              <a:rPr lang="he-IL" baseline="0" dirty="0" smtClean="0"/>
              <a:t>הכימיה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 smtClean="0"/>
              <a:t>ולבסוף </a:t>
            </a:r>
            <a:r>
              <a:rPr lang="he-IL" baseline="0" dirty="0"/>
              <a:t>– נכיר עקרון חשוב: חוק שימור המסה</a:t>
            </a:r>
            <a:r>
              <a:rPr lang="he-IL" baseline="0" dirty="0" smtClean="0"/>
              <a:t>.</a:t>
            </a:r>
            <a:endParaRPr lang="he-IL" baseline="0" dirty="0"/>
          </a:p>
        </p:txBody>
      </p:sp>
    </p:spTree>
    <p:extLst>
      <p:ext uri="{BB962C8B-B14F-4D97-AF65-F5344CB8AC3E}">
        <p14:creationId xmlns:p14="http://schemas.microsoft.com/office/powerpoint/2010/main" val="21755198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1198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נכון </a:t>
            </a:r>
            <a:r>
              <a:rPr lang="he-IL" dirty="0" smtClean="0"/>
              <a:t>מאוד,</a:t>
            </a:r>
            <a:endParaRPr lang="he-IL" dirty="0"/>
          </a:p>
          <a:p>
            <a:r>
              <a:rPr lang="he-IL" dirty="0"/>
              <a:t>האיור הראשון</a:t>
            </a:r>
            <a:r>
              <a:rPr lang="he-IL" baseline="0" dirty="0"/>
              <a:t> מראה את כף המאזניים השמאלית </a:t>
            </a:r>
            <a:r>
              <a:rPr lang="he-IL" baseline="0" dirty="0" smtClean="0"/>
              <a:t>שהיא כבדה יותר.</a:t>
            </a:r>
            <a:endParaRPr lang="he-IL" baseline="0" dirty="0"/>
          </a:p>
          <a:p>
            <a:r>
              <a:rPr lang="he-IL" baseline="0" dirty="0"/>
              <a:t>כתוצאה מתוספת החמצן שנוספה לברזל.</a:t>
            </a:r>
          </a:p>
          <a:p>
            <a:r>
              <a:rPr lang="he-IL" baseline="0" dirty="0"/>
              <a:t>כמובן שהאיור מוגזם, והשינוי לא יהיה כל כך </a:t>
            </a:r>
            <a:r>
              <a:rPr lang="he-IL" baseline="0" dirty="0" smtClean="0"/>
              <a:t>משמעותי.</a:t>
            </a:r>
            <a:endParaRPr lang="he-IL" baseline="0" dirty="0"/>
          </a:p>
          <a:p>
            <a:r>
              <a:rPr lang="he-IL" baseline="0" dirty="0"/>
              <a:t>אבל בהחלט תהיה תוספת של אטומי חמצן ולכן תהיה גם תוספת של מסה.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96115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מלח בישול בנוי</a:t>
            </a:r>
            <a:r>
              <a:rPr lang="he-IL" baseline="0" dirty="0"/>
              <a:t> מאטומי נתרן ומאטומי כלור.</a:t>
            </a:r>
          </a:p>
          <a:p>
            <a:r>
              <a:rPr lang="he-IL" baseline="0" dirty="0"/>
              <a:t>התבוננו בתרשים התהליך.</a:t>
            </a:r>
          </a:p>
          <a:p>
            <a:r>
              <a:rPr lang="he-IL" baseline="0" dirty="0"/>
              <a:t>האם מדובר בתהליך התרכבות או פירוק?</a:t>
            </a:r>
          </a:p>
          <a:p>
            <a:r>
              <a:rPr lang="he-IL" baseline="0" dirty="0"/>
              <a:t>מיהם המגיבים ומיהם התוצרים?</a:t>
            </a:r>
          </a:p>
          <a:p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8115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כמובן שמדובר </a:t>
            </a:r>
            <a:r>
              <a:rPr lang="he-IL" dirty="0" smtClean="0"/>
              <a:t>כאן </a:t>
            </a:r>
            <a:r>
              <a:rPr lang="he-IL" dirty="0"/>
              <a:t>בתהליך של יצירת התרכובת</a:t>
            </a:r>
            <a:r>
              <a:rPr lang="he-IL" baseline="0" dirty="0"/>
              <a:t> </a:t>
            </a:r>
            <a:r>
              <a:rPr lang="he-IL" baseline="0" dirty="0" smtClean="0"/>
              <a:t>'מלח בישול', </a:t>
            </a:r>
            <a:r>
              <a:rPr lang="he-IL" baseline="0" dirty="0"/>
              <a:t>וזהו </a:t>
            </a:r>
            <a:r>
              <a:rPr lang="he-IL" baseline="0" dirty="0" smtClean="0"/>
              <a:t>התוצר.</a:t>
            </a:r>
            <a:endParaRPr lang="he-IL" baseline="0" dirty="0"/>
          </a:p>
          <a:p>
            <a:r>
              <a:rPr lang="he-IL" baseline="0" dirty="0"/>
              <a:t>המגיבים את הנתרן והכלור.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87824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aseline="0" dirty="0" smtClean="0"/>
              <a:t>את </a:t>
            </a:r>
            <a:r>
              <a:rPr lang="he-IL" baseline="0" dirty="0"/>
              <a:t>התהליך הכימי </a:t>
            </a:r>
            <a:r>
              <a:rPr lang="he-IL" baseline="0" dirty="0" smtClean="0"/>
              <a:t>ביצעו במערכת סגורה.</a:t>
            </a:r>
          </a:p>
          <a:p>
            <a:r>
              <a:rPr lang="he-IL" baseline="0" dirty="0" smtClean="0"/>
              <a:t>השתמשו ב-23 גרם נתרן.</a:t>
            </a:r>
          </a:p>
          <a:p>
            <a:r>
              <a:rPr lang="he-IL" baseline="0" dirty="0" smtClean="0"/>
              <a:t>והתקבלו </a:t>
            </a:r>
            <a:r>
              <a:rPr lang="he-IL" baseline="0" dirty="0"/>
              <a:t>58.5 גרם של מלח בישול.</a:t>
            </a:r>
          </a:p>
          <a:p>
            <a:r>
              <a:rPr lang="he-IL" baseline="0" dirty="0"/>
              <a:t>בכמה כלור השתמשו?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8731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נכון מאוד!</a:t>
            </a:r>
          </a:p>
          <a:p>
            <a:r>
              <a:rPr lang="he-IL" dirty="0"/>
              <a:t>כיון שמדובר במערכת </a:t>
            </a:r>
            <a:r>
              <a:rPr lang="he-IL" dirty="0" smtClean="0"/>
              <a:t>סגורה,</a:t>
            </a:r>
            <a:endParaRPr lang="he-IL" dirty="0"/>
          </a:p>
          <a:p>
            <a:r>
              <a:rPr lang="he-IL" dirty="0"/>
              <a:t>ואנחנו יודעים שמסת המגיבים שווה למסת התוצרים,</a:t>
            </a:r>
          </a:p>
          <a:p>
            <a:r>
              <a:rPr lang="he-IL" dirty="0"/>
              <a:t>אנחנו</a:t>
            </a:r>
            <a:r>
              <a:rPr lang="he-IL" baseline="0" dirty="0"/>
              <a:t> יכולים לקבוע שהשתמשו בדיוק </a:t>
            </a:r>
            <a:r>
              <a:rPr lang="he-IL" baseline="0" dirty="0" smtClean="0"/>
              <a:t>ב-35.5 </a:t>
            </a:r>
            <a:r>
              <a:rPr lang="he-IL" baseline="0" dirty="0"/>
              <a:t>גרם של כלור.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40686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תלמידים יקרים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סיימנו את המסע שלנו מהיסודות אל התרכובות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למדנו..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אני מקווה שרכשתם הרבה ידע</a:t>
            </a:r>
            <a:r>
              <a:rPr lang="he-IL" baseline="0" dirty="0"/>
              <a:t> חדש ותוכלו להתבונן בחומרים </a:t>
            </a:r>
            <a:r>
              <a:rPr lang="he-IL" baseline="0" dirty="0" smtClean="0"/>
              <a:t>בעולמנו </a:t>
            </a:r>
            <a:r>
              <a:rPr lang="he-IL" baseline="0" dirty="0"/>
              <a:t>בצורה קצת </a:t>
            </a:r>
            <a:r>
              <a:rPr lang="he-IL" baseline="0" dirty="0" smtClean="0"/>
              <a:t>שונה.</a:t>
            </a:r>
            <a:endParaRPr lang="he-IL" baseline="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2568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881bd1b9d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881bd1b9d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כמו בכל שיעור העוסק בחומרים,</a:t>
            </a:r>
            <a:r>
              <a:rPr lang="he-IL" baseline="0" dirty="0"/>
              <a:t> כדאי להיעזר בטבלת היסודות </a:t>
            </a:r>
            <a:r>
              <a:rPr lang="he-IL" baseline="0" dirty="0" smtClean="0"/>
              <a:t>- שהוא </a:t>
            </a:r>
            <a:r>
              <a:rPr lang="he-IL" baseline="0" dirty="0"/>
              <a:t>כלי המצוי בשגרה בידיהם של כימאים.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/>
              <a:t>בנוסף, הכינו לכם פלסטלינה בשלושה או ארבעה צבעים, בעזרתה נבנה מודלים של תרכובות.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כבר למדתם</a:t>
            </a:r>
            <a:r>
              <a:rPr lang="he-IL" baseline="0" dirty="0"/>
              <a:t> בשיעורים קודמים על טבלת היסודות, </a:t>
            </a:r>
            <a:r>
              <a:rPr lang="he-IL" baseline="0" dirty="0" smtClean="0"/>
              <a:t>בטבלה </a:t>
            </a:r>
            <a:r>
              <a:rPr lang="he-IL" baseline="0" dirty="0"/>
              <a:t>מרוכזים 103 סוגי היסודות המוכרים כיום בעולם.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/>
              <a:t>אתם ודאי זוכרים שהטבלה איננה סתם אוסף של חומרים, אלא יש לה מבנה מיוחד, בו </a:t>
            </a:r>
            <a:r>
              <a:rPr lang="he-IL" baseline="0" dirty="0" smtClean="0"/>
              <a:t>היסודות מסודרים בשורות </a:t>
            </a:r>
            <a:r>
              <a:rPr lang="he-IL" baseline="0" dirty="0"/>
              <a:t>על פי סדר עולה של מספרם האטומי.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ומאורגנים </a:t>
            </a:r>
            <a:r>
              <a:rPr lang="he-IL" baseline="0" dirty="0"/>
              <a:t>בעמודות שחלקן מייצגות משפחות כימיות של יסודות בעלי תכונות </a:t>
            </a:r>
            <a:r>
              <a:rPr lang="he-IL" baseline="0" dirty="0" smtClean="0"/>
              <a:t>משותפות.</a:t>
            </a:r>
            <a:endParaRPr lang="he-IL" baseline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 smtClean="0"/>
              <a:t>באזורים שונים של הטבלה מופיעות מתכות </a:t>
            </a:r>
            <a:r>
              <a:rPr lang="he-IL" baseline="0" dirty="0"/>
              <a:t>ואל מתכות </a:t>
            </a:r>
            <a:r>
              <a:rPr lang="he-IL" baseline="0" dirty="0" smtClean="0"/>
              <a:t>ועוד</a:t>
            </a:r>
            <a:r>
              <a:rPr lang="he-IL" baseline="0" dirty="0"/>
              <a:t>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/>
              <a:t>מתוך 103 יסודות המוכרים כיום בעולם, ידועים היום </a:t>
            </a:r>
            <a:r>
              <a:rPr lang="he-IL" baseline="0" dirty="0" smtClean="0"/>
              <a:t>כ-70 מיליון </a:t>
            </a:r>
            <a:r>
              <a:rPr lang="he-IL" baseline="0" dirty="0"/>
              <a:t>תרכובות!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/>
              <a:t>כן, כן, 70 </a:t>
            </a:r>
            <a:r>
              <a:rPr lang="he-IL" baseline="0" dirty="0" smtClean="0"/>
              <a:t>מיליון</a:t>
            </a:r>
            <a:r>
              <a:rPr lang="he-IL" baseline="0" dirty="0"/>
              <a:t>!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/>
              <a:t>זהו מספר עצום! קשה לנו אפילו לתפוס את גודלו.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pPr marL="457200" lvl="0" indent="-228600" algn="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152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כאשר</a:t>
            </a:r>
            <a:r>
              <a:rPr lang="he-IL" baseline="0" dirty="0"/>
              <a:t> אטומים מצטרפים זה לזה מתקבלים צירופים רבים.</a:t>
            </a:r>
          </a:p>
          <a:p>
            <a:r>
              <a:rPr lang="he-IL" baseline="0" dirty="0"/>
              <a:t>ממש בדומה לאותיות השפה העברית.</a:t>
            </a:r>
          </a:p>
          <a:p>
            <a:r>
              <a:rPr lang="he-IL" baseline="0" dirty="0"/>
              <a:t>כל צירוף יוצר משמעות אחרת למילה.</a:t>
            </a:r>
          </a:p>
          <a:p>
            <a:r>
              <a:rPr lang="he-IL" baseline="0" dirty="0"/>
              <a:t>אטומים המתחברים זה לזה בקשר כימי </a:t>
            </a:r>
            <a:r>
              <a:rPr lang="he-IL" baseline="0" dirty="0" smtClean="0"/>
              <a:t>מכונים </a:t>
            </a:r>
            <a:r>
              <a:rPr lang="he-IL" baseline="0" dirty="0"/>
              <a:t>בשפה הכימית מולקולה.</a:t>
            </a:r>
          </a:p>
          <a:p>
            <a:r>
              <a:rPr lang="he-IL" baseline="0" dirty="0"/>
              <a:t>היום נתרכז בצירופים של אטומים מסוגים שונים שיוצרים מולקולה של </a:t>
            </a:r>
            <a:r>
              <a:rPr lang="he-IL" baseline="0" dirty="0" smtClean="0"/>
              <a:t>תרכובת.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3534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886baedef2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886baedef2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ישנן תרכובות קטנות יחסית המורכבות ממספר קטן של אטומים.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כמו למשל: התרכובת מים, שמורכבת משני אטומי מימן המחוברים בקשר כימי לאטום חמצן אחד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או התרכובת</a:t>
            </a:r>
            <a:r>
              <a:rPr lang="he-IL" baseline="0" dirty="0"/>
              <a:t> פחמן דו חמצני שכבר מתוך שמה מבינים ממה מורכבת: אטום פחמן אחד ושני אטומי חמצן.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/>
              <a:t>לעומתן יש תרכובות גדולות יותר, כמו התרכובת </a:t>
            </a:r>
            <a:r>
              <a:rPr lang="he-IL" baseline="0" dirty="0" err="1"/>
              <a:t>בוטאן</a:t>
            </a:r>
            <a:r>
              <a:rPr lang="he-IL" baseline="0" dirty="0"/>
              <a:t> – גז הבישול, או התרכובת </a:t>
            </a:r>
            <a:r>
              <a:rPr lang="he-IL" baseline="0" dirty="0" err="1"/>
              <a:t>פרצטמול</a:t>
            </a:r>
            <a:r>
              <a:rPr lang="he-IL" baseline="0" dirty="0"/>
              <a:t> – החומר שמשמש אותנו לשיכוך כאבים.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/>
              <a:t>המודלים של הכדורים בצבעים שונים מייצגים את מבנה החומר ומסייעים לנו קצת להבין את מה שאנחנו לא יכולים לראות בעיניים.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/>
              <a:t>במודל כזה כל כדור מייצג סוג של אטום והקווים ביניהם מייצגים את הקשרים הכימיים המחברים ביניהם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הקשר הכימי הוא הכוח המחזיק יחד את האטומים בתרכובות.</a:t>
            </a:r>
            <a:endParaRPr lang="he-IL" baseline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/>
              <a:t>מלבד ייצוג הכדורים ניתן לייצג חומרים גם בעזרת נוסחה כימית של חומר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303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886baedef2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886baedef2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הנוסחה</a:t>
            </a:r>
            <a:r>
              <a:rPr lang="he-IL" baseline="0" dirty="0"/>
              <a:t> הכימית של החומר היא שפה בינלאומית של כימאים.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/>
              <a:t>התבוננות קצרה בנוסחה מספרת לנו ממה בנויה התרכובת.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/>
              <a:t>התבוננו בנוסחאות הכימיות המסומנות באדום.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/>
              <a:t>נסו להבין את </a:t>
            </a:r>
            <a:r>
              <a:rPr lang="he-IL" baseline="0" dirty="0" err="1"/>
              <a:t>העקרון</a:t>
            </a:r>
            <a:r>
              <a:rPr lang="he-IL" baseline="0" dirty="0"/>
              <a:t> – כיצד מייצגים חומר בעזרת נוסחה כימית?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5859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ער - מערכת שידורים לאומית">
  <p:cSld name="שער - מערכת שידורים לאומית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516000" y="2693989"/>
            <a:ext cx="11160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5" name="Google Shape;25;p2"/>
          <p:cNvPicPr preferRelativeResize="0"/>
          <p:nvPr/>
        </p:nvPicPr>
        <p:blipFill rotWithShape="1">
          <a:blip r:embed="rId2">
            <a:alphaModFix/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"/>
          <p:cNvSpPr/>
          <p:nvPr/>
        </p:nvSpPr>
        <p:spPr>
          <a:xfrm>
            <a:off x="-1" y="-960120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-1356361" y="6875979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-3261642" y="347118"/>
            <a:ext cx="3246401" cy="730473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ראשית ושתי תמונות">
  <p:cSld name="כותרת ראשית ושתי תמונות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"/>
          <p:cNvSpPr>
            <a:spLocks noGrp="1"/>
          </p:cNvSpPr>
          <p:nvPr>
            <p:ph type="pic" idx="2"/>
          </p:nvPr>
        </p:nvSpPr>
        <p:spPr>
          <a:xfrm>
            <a:off x="594360" y="1310640"/>
            <a:ext cx="451104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32" name="Google Shape;132;p11"/>
          <p:cNvSpPr txBox="1"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1"/>
          <p:cNvSpPr/>
          <p:nvPr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34" name="Google Shape;134;p11"/>
          <p:cNvSpPr/>
          <p:nvPr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35" name="Google Shape;135;p11"/>
          <p:cNvSpPr/>
          <p:nvPr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36" name="Google Shape;136;p11"/>
          <p:cNvSpPr/>
          <p:nvPr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37" name="Google Shape;137;p11"/>
          <p:cNvSpPr>
            <a:spLocks noGrp="1"/>
          </p:cNvSpPr>
          <p:nvPr>
            <p:ph type="pic" idx="3"/>
          </p:nvPr>
        </p:nvSpPr>
        <p:spPr>
          <a:xfrm>
            <a:off x="5372315" y="1310640"/>
            <a:ext cx="451104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38" name="Google Shape;138;p11"/>
          <p:cNvSpPr/>
          <p:nvPr/>
        </p:nvSpPr>
        <p:spPr>
          <a:xfrm>
            <a:off x="-1" y="-960120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39" name="Google Shape;139;p11"/>
          <p:cNvSpPr/>
          <p:nvPr/>
        </p:nvSpPr>
        <p:spPr>
          <a:xfrm>
            <a:off x="-1356361" y="6889426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40" name="Google Shape;140;p11"/>
          <p:cNvSpPr/>
          <p:nvPr/>
        </p:nvSpPr>
        <p:spPr>
          <a:xfrm rot="5400000">
            <a:off x="10092700" y="2084060"/>
            <a:ext cx="6987520" cy="281940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41" name="Google Shape;141;p11"/>
          <p:cNvSpPr/>
          <p:nvPr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רטי השיעור, מקצוע ומורה">
  <p:cSld name="פרטי השיעור, מקצוע ומורה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212943" y="1396870"/>
            <a:ext cx="14000014" cy="2978963"/>
          </a:xfrm>
          <a:prstGeom prst="roundRect">
            <a:avLst>
              <a:gd name="adj" fmla="val 50000"/>
            </a:avLst>
          </a:prstGeom>
          <a:solidFill>
            <a:srgbClr val="E0E0E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 </a:t>
            </a: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7329949" y="6240593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-501113" y="872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066088" y="593003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-1" y="-960120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-1356361" y="6875979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8" name="Google Shape;38;p3"/>
          <p:cNvSpPr/>
          <p:nvPr/>
        </p:nvSpPr>
        <p:spPr>
          <a:xfrm rot="5400000">
            <a:off x="10107940" y="1972518"/>
            <a:ext cx="6987520" cy="281940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-3246402" y="-426720"/>
            <a:ext cx="3246401" cy="8078569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0" name="Google Shape;40;p3"/>
          <p:cNvSpPr txBox="1">
            <a:spLocks noGrp="1"/>
          </p:cNvSpPr>
          <p:nvPr>
            <p:ph type="ctrTitle"/>
          </p:nvPr>
        </p:nvSpPr>
        <p:spPr>
          <a:xfrm>
            <a:off x="696000" y="1400768"/>
            <a:ext cx="10800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Varela Round"/>
              <a:buNone/>
              <a:defRPr sz="6600" b="1"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696000" y="2798300"/>
            <a:ext cx="1080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  <a:defRPr sz="36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body" idx="2"/>
          </p:nvPr>
        </p:nvSpPr>
        <p:spPr>
          <a:xfrm>
            <a:off x="696000" y="3655832"/>
            <a:ext cx="1080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"/>
          <p:cNvSpPr txBox="1"/>
          <p:nvPr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800" b="0" i="0" u="none" strike="noStrike" cap="none">
                <a:solidFill>
                  <a:srgbClr val="A5A5A5"/>
                </a:solidFill>
                <a:latin typeface="Varela Round"/>
                <a:ea typeface="Varela Round"/>
                <a:cs typeface="Varela Round"/>
                <a:sym typeface="Varela Round"/>
              </a:rPr>
              <a:t>‹#›</a:t>
            </a:fld>
            <a:endParaRPr sz="1800" b="0" i="0" u="none" strike="noStrike" cap="none">
              <a:solidFill>
                <a:srgbClr val="A5A5A5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 פריסה 3" type="obj">
  <p:cSld name="OBJEC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024128" y="1049185"/>
            <a:ext cx="8031962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/>
          <p:nvPr/>
        </p:nvSpPr>
        <p:spPr>
          <a:xfrm>
            <a:off x="-234936" y="5807316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11218431" y="239177"/>
            <a:ext cx="1706880" cy="4583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9" name="Google Shape;49;p4"/>
          <p:cNvSpPr/>
          <p:nvPr/>
        </p:nvSpPr>
        <p:spPr>
          <a:xfrm>
            <a:off x="-388620" y="6235866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0" name="Google Shape;50;p4"/>
          <p:cNvSpPr/>
          <p:nvPr/>
        </p:nvSpPr>
        <p:spPr>
          <a:xfrm>
            <a:off x="-1" y="-960120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-1356361" y="6889426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2" name="Google Shape;52;p4"/>
          <p:cNvSpPr/>
          <p:nvPr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4" name="Google Shape;54;p4"/>
          <p:cNvSpPr txBox="1"/>
          <p:nvPr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800" b="0" i="0" u="none" strike="noStrike" cap="none">
                <a:solidFill>
                  <a:srgbClr val="D8D8D8"/>
                </a:solidFill>
                <a:latin typeface="Varela Round"/>
                <a:ea typeface="Varela Round"/>
                <a:cs typeface="Varela Round"/>
                <a:sym typeface="Varela Round"/>
              </a:rPr>
              <a:t>‹#›</a:t>
            </a:fld>
            <a:endParaRPr sz="1800" b="0" i="0" u="none" strike="noStrike" cap="none">
              <a:solidFill>
                <a:srgbClr val="D8D8D8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רק חדש">
  <p:cSld name="פרק חדש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"/>
          <p:cNvSpPr/>
          <p:nvPr/>
        </p:nvSpPr>
        <p:spPr>
          <a:xfrm>
            <a:off x="212943" y="1396870"/>
            <a:ext cx="14129222" cy="2978963"/>
          </a:xfrm>
          <a:prstGeom prst="roundRect">
            <a:avLst>
              <a:gd name="adj" fmla="val 50000"/>
            </a:avLst>
          </a:prstGeom>
          <a:solidFill>
            <a:srgbClr val="E0E0E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  </a:t>
            </a:r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ctrTitle"/>
          </p:nvPr>
        </p:nvSpPr>
        <p:spPr>
          <a:xfrm>
            <a:off x="696000" y="1919888"/>
            <a:ext cx="10800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9" name="Google Shape;59;p5"/>
          <p:cNvSpPr/>
          <p:nvPr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1" name="Google Shape;61;p5"/>
          <p:cNvSpPr/>
          <p:nvPr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2" name="Google Shape;62;p5"/>
          <p:cNvSpPr/>
          <p:nvPr/>
        </p:nvSpPr>
        <p:spPr>
          <a:xfrm>
            <a:off x="-1" y="-960120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3" name="Google Shape;63;p5"/>
          <p:cNvSpPr/>
          <p:nvPr/>
        </p:nvSpPr>
        <p:spPr>
          <a:xfrm>
            <a:off x="-1356361" y="6889426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4" name="Google Shape;64;p5"/>
          <p:cNvSpPr/>
          <p:nvPr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5" name="Google Shape;65;p5"/>
          <p:cNvSpPr/>
          <p:nvPr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6" name="Google Shape;66;p5"/>
          <p:cNvSpPr txBox="1"/>
          <p:nvPr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800" b="0" i="0" u="none" strike="noStrike" cap="none">
                <a:solidFill>
                  <a:srgbClr val="A5A5A5"/>
                </a:solidFill>
                <a:latin typeface="Varela Round"/>
                <a:ea typeface="Varela Round"/>
                <a:cs typeface="Varela Round"/>
                <a:sym typeface="Varela Round"/>
              </a:rPr>
              <a:t>‹#›</a:t>
            </a:fld>
            <a:endParaRPr sz="1800" b="0" i="0" u="none" strike="noStrike" cap="none">
              <a:solidFill>
                <a:srgbClr val="A5A5A5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1461052" y="3409122"/>
            <a:ext cx="9203635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/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 פריסה 4">
  <p:cSld name="כותרת בלבד פריסה 4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"/>
          <p:cNvSpPr txBox="1"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"/>
          <p:cNvSpPr/>
          <p:nvPr/>
        </p:nvSpPr>
        <p:spPr>
          <a:xfrm>
            <a:off x="11497481" y="487099"/>
            <a:ext cx="1576672" cy="28944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1" name="Google Shape;71;p6"/>
          <p:cNvSpPr/>
          <p:nvPr/>
        </p:nvSpPr>
        <p:spPr>
          <a:xfrm>
            <a:off x="11150538" y="127099"/>
            <a:ext cx="1879662" cy="2894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2" name="Google Shape;72;p6"/>
          <p:cNvSpPr/>
          <p:nvPr/>
        </p:nvSpPr>
        <p:spPr>
          <a:xfrm>
            <a:off x="-487680" y="5923581"/>
            <a:ext cx="3133018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3" name="Google Shape;73;p6"/>
          <p:cNvSpPr/>
          <p:nvPr/>
        </p:nvSpPr>
        <p:spPr>
          <a:xfrm>
            <a:off x="-976438" y="6359813"/>
            <a:ext cx="7301038" cy="65808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4" name="Google Shape;74;p6"/>
          <p:cNvSpPr/>
          <p:nvPr/>
        </p:nvSpPr>
        <p:spPr>
          <a:xfrm rot="5400000">
            <a:off x="9360284" y="2733622"/>
            <a:ext cx="6987520" cy="1297194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5" name="Google Shape;75;p6"/>
          <p:cNvSpPr txBox="1"/>
          <p:nvPr/>
        </p:nvSpPr>
        <p:spPr>
          <a:xfrm>
            <a:off x="-131730" y="6361368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800" b="0" i="0" u="none" strike="noStrike" cap="none">
                <a:solidFill>
                  <a:srgbClr val="D8D8D8"/>
                </a:solidFill>
                <a:latin typeface="Varela Round"/>
                <a:ea typeface="Varela Round"/>
                <a:cs typeface="Varela Round"/>
                <a:sym typeface="Varela Round"/>
              </a:rPr>
              <a:t>‹#›</a:t>
            </a:fld>
            <a:endParaRPr sz="1800" b="0" i="0" u="none" strike="noStrike" cap="none">
              <a:solidFill>
                <a:srgbClr val="D8D8D8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6" name="Google Shape;76;p6"/>
          <p:cNvSpPr/>
          <p:nvPr/>
        </p:nvSpPr>
        <p:spPr>
          <a:xfrm rot="-5400000">
            <a:off x="5821949" y="1027133"/>
            <a:ext cx="521207" cy="12218895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7" name="Google Shape;77;p6"/>
          <p:cNvSpPr/>
          <p:nvPr/>
        </p:nvSpPr>
        <p:spPr>
          <a:xfrm rot="5400000">
            <a:off x="5683838" y="-6805249"/>
            <a:ext cx="947627" cy="12639719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8" name="Google Shape;78;p6"/>
          <p:cNvSpPr/>
          <p:nvPr/>
        </p:nvSpPr>
        <p:spPr>
          <a:xfrm>
            <a:off x="-2001567" y="-416688"/>
            <a:ext cx="1974672" cy="8068538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9" name="Google Shape;79;p6"/>
          <p:cNvSpPr txBox="1">
            <a:spLocks noGrp="1"/>
          </p:cNvSpPr>
          <p:nvPr>
            <p:ph type="body" idx="1"/>
          </p:nvPr>
        </p:nvSpPr>
        <p:spPr>
          <a:xfrm>
            <a:off x="2951578" y="1212161"/>
            <a:ext cx="7885112" cy="409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 פריסה 1">
  <p:cSld name="כותרת ותוכן פריסה 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/>
          <p:nvPr/>
        </p:nvSpPr>
        <p:spPr>
          <a:xfrm>
            <a:off x="6581228" y="6447542"/>
            <a:ext cx="5993234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2" name="Google Shape;82;p7"/>
          <p:cNvSpPr/>
          <p:nvPr/>
        </p:nvSpPr>
        <p:spPr>
          <a:xfrm>
            <a:off x="9704146" y="5381191"/>
            <a:ext cx="3496396" cy="442359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3" name="Google Shape;83;p7"/>
          <p:cNvSpPr txBox="1">
            <a:spLocks noGrp="1"/>
          </p:cNvSpPr>
          <p:nvPr>
            <p:ph type="body" idx="1"/>
          </p:nvPr>
        </p:nvSpPr>
        <p:spPr>
          <a:xfrm>
            <a:off x="515273" y="998859"/>
            <a:ext cx="11161453" cy="4062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title"/>
          </p:nvPr>
        </p:nvSpPr>
        <p:spPr>
          <a:xfrm>
            <a:off x="1024128" y="155448"/>
            <a:ext cx="9802206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"/>
          <p:cNvSpPr/>
          <p:nvPr/>
        </p:nvSpPr>
        <p:spPr>
          <a:xfrm>
            <a:off x="-1226982" y="101748"/>
            <a:ext cx="2160598" cy="21681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6" name="Google Shape;86;p7"/>
          <p:cNvSpPr/>
          <p:nvPr/>
        </p:nvSpPr>
        <p:spPr>
          <a:xfrm>
            <a:off x="-2054055" y="390797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7" name="Google Shape;87;p7"/>
          <p:cNvSpPr/>
          <p:nvPr/>
        </p:nvSpPr>
        <p:spPr>
          <a:xfrm>
            <a:off x="7978665" y="5944772"/>
            <a:ext cx="4766811" cy="38154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8" name="Google Shape;88;p7"/>
          <p:cNvSpPr/>
          <p:nvPr/>
        </p:nvSpPr>
        <p:spPr>
          <a:xfrm rot="5400000">
            <a:off x="9936561" y="2157343"/>
            <a:ext cx="7357170" cy="281940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9" name="Google Shape;89;p7"/>
          <p:cNvSpPr txBox="1"/>
          <p:nvPr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800" b="0">
                <a:solidFill>
                  <a:srgbClr val="A5A5A5"/>
                </a:solidFill>
                <a:latin typeface="Varela Round"/>
                <a:ea typeface="Varela Round"/>
                <a:cs typeface="Varela Round"/>
                <a:sym typeface="Varela Round"/>
              </a:rPr>
              <a:t>‹#›</a:t>
            </a:fld>
            <a:endParaRPr sz="1800" b="0">
              <a:solidFill>
                <a:srgbClr val="A5A5A5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5903744" y="6876112"/>
            <a:ext cx="6894095" cy="149330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-2191928" y="-31850"/>
            <a:ext cx="2165034" cy="7683699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 פריסה 2">
  <p:cSld name="כותרת ותוכן פריסה 2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body" idx="1"/>
          </p:nvPr>
        </p:nvSpPr>
        <p:spPr>
          <a:xfrm>
            <a:off x="515273" y="1024128"/>
            <a:ext cx="1116145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 rtl="1">
              <a:spcBef>
                <a:spcPts val="600"/>
              </a:spcBef>
              <a:spcAft>
                <a:spcPts val="0"/>
              </a:spcAft>
              <a:buClr>
                <a:srgbClr val="12B4BC"/>
              </a:buClr>
              <a:buSzPts val="3000"/>
              <a:buNone/>
              <a:defRPr sz="3000" b="1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body" idx="2"/>
          </p:nvPr>
        </p:nvSpPr>
        <p:spPr>
          <a:xfrm>
            <a:off x="515273" y="1567973"/>
            <a:ext cx="11161453" cy="352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6" name="Google Shape;96;p8"/>
          <p:cNvSpPr/>
          <p:nvPr/>
        </p:nvSpPr>
        <p:spPr>
          <a:xfrm>
            <a:off x="-1377633" y="110284"/>
            <a:ext cx="210552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7" name="Google Shape;97;p8"/>
          <p:cNvSpPr/>
          <p:nvPr/>
        </p:nvSpPr>
        <p:spPr>
          <a:xfrm>
            <a:off x="-1729189" y="435139"/>
            <a:ext cx="2615798" cy="32187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8" name="Google Shape;98;p8"/>
          <p:cNvSpPr/>
          <p:nvPr/>
        </p:nvSpPr>
        <p:spPr>
          <a:xfrm>
            <a:off x="9323387" y="5555326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9" name="Google Shape;99;p8"/>
          <p:cNvSpPr/>
          <p:nvPr/>
        </p:nvSpPr>
        <p:spPr>
          <a:xfrm>
            <a:off x="8679109" y="6024163"/>
            <a:ext cx="4127100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0" name="Google Shape;100;p8"/>
          <p:cNvSpPr txBox="1"/>
          <p:nvPr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800" b="0">
                <a:solidFill>
                  <a:srgbClr val="A5A5A5"/>
                </a:solidFill>
                <a:latin typeface="Varela Round"/>
                <a:ea typeface="Varela Round"/>
                <a:cs typeface="Varela Round"/>
                <a:sym typeface="Varela Round"/>
              </a:rPr>
              <a:t>‹#›</a:t>
            </a:fld>
            <a:endParaRPr sz="1800" b="0">
              <a:solidFill>
                <a:srgbClr val="A5A5A5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1" name="Google Shape;101;p8"/>
          <p:cNvSpPr/>
          <p:nvPr/>
        </p:nvSpPr>
        <p:spPr>
          <a:xfrm>
            <a:off x="11005702" y="5213334"/>
            <a:ext cx="2372591" cy="25130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2" name="Google Shape;102;p8"/>
          <p:cNvSpPr/>
          <p:nvPr/>
        </p:nvSpPr>
        <p:spPr>
          <a:xfrm rot="5400000">
            <a:off x="10107940" y="1954539"/>
            <a:ext cx="6987520" cy="281940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3" name="Google Shape;103;p8"/>
          <p:cNvSpPr/>
          <p:nvPr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 פריסה 5">
  <p:cSld name="כותרת ותוכן פריסה 5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"/>
          <p:cNvSpPr/>
          <p:nvPr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6" name="Google Shape;106;p9"/>
          <p:cNvSpPr txBox="1"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9"/>
          <p:cNvSpPr txBox="1">
            <a:spLocks noGrp="1"/>
          </p:cNvSpPr>
          <p:nvPr>
            <p:ph type="body" idx="1"/>
          </p:nvPr>
        </p:nvSpPr>
        <p:spPr>
          <a:xfrm>
            <a:off x="1026926" y="1025601"/>
            <a:ext cx="9802368" cy="431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spcBef>
                <a:spcPts val="600"/>
              </a:spcBef>
              <a:spcAft>
                <a:spcPts val="0"/>
              </a:spcAft>
              <a:buClr>
                <a:srgbClr val="12B4BC"/>
              </a:buClr>
              <a:buSzPts val="3000"/>
              <a:buNone/>
              <a:defRPr sz="3000" b="1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8" name="Google Shape;108;p9"/>
          <p:cNvSpPr txBox="1">
            <a:spLocks noGrp="1"/>
          </p:cNvSpPr>
          <p:nvPr>
            <p:ph type="body" idx="2"/>
          </p:nvPr>
        </p:nvSpPr>
        <p:spPr>
          <a:xfrm>
            <a:off x="1026927" y="1710442"/>
            <a:ext cx="8212766" cy="41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9" name="Google Shape;109;p9"/>
          <p:cNvSpPr/>
          <p:nvPr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0" name="Google Shape;110;p9"/>
          <p:cNvSpPr/>
          <p:nvPr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1" name="Google Shape;111;p9"/>
          <p:cNvSpPr/>
          <p:nvPr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2" name="Google Shape;112;p9"/>
          <p:cNvSpPr/>
          <p:nvPr/>
        </p:nvSpPr>
        <p:spPr>
          <a:xfrm>
            <a:off x="-1" y="-960120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3" name="Google Shape;113;p9"/>
          <p:cNvSpPr/>
          <p:nvPr/>
        </p:nvSpPr>
        <p:spPr>
          <a:xfrm>
            <a:off x="-1356361" y="6889426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4" name="Google Shape;114;p9"/>
          <p:cNvSpPr/>
          <p:nvPr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5" name="Google Shape;115;p9"/>
          <p:cNvSpPr/>
          <p:nvPr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6" name="Google Shape;116;p9"/>
          <p:cNvSpPr txBox="1"/>
          <p:nvPr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800" b="0">
                <a:solidFill>
                  <a:srgbClr val="A5A5A5"/>
                </a:solidFill>
                <a:latin typeface="Varela Round"/>
                <a:ea typeface="Varela Round"/>
                <a:cs typeface="Varela Round"/>
                <a:sym typeface="Varela Round"/>
              </a:rPr>
              <a:t>‹#›</a:t>
            </a:fld>
            <a:endParaRPr sz="1800" b="0">
              <a:solidFill>
                <a:srgbClr val="A5A5A5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וידאו על מסך מלא">
  <p:cSld name="וידאו על מסך מלא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/>
          <p:nvPr/>
        </p:nvSpPr>
        <p:spPr>
          <a:xfrm>
            <a:off x="8667715" y="-161750"/>
            <a:ext cx="5300119" cy="38235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9" name="Google Shape;119;p10"/>
          <p:cNvSpPr>
            <a:spLocks noGrp="1"/>
          </p:cNvSpPr>
          <p:nvPr>
            <p:ph type="media" idx="2"/>
          </p:nvPr>
        </p:nvSpPr>
        <p:spPr>
          <a:xfrm>
            <a:off x="363416" y="639717"/>
            <a:ext cx="11465168" cy="6122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rgbClr val="192A7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20" name="Google Shape;120;p10"/>
          <p:cNvSpPr txBox="1">
            <a:spLocks noGrp="1"/>
          </p:cNvSpPr>
          <p:nvPr>
            <p:ph type="body" idx="1"/>
          </p:nvPr>
        </p:nvSpPr>
        <p:spPr>
          <a:xfrm>
            <a:off x="363416" y="95349"/>
            <a:ext cx="8074879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spcBef>
                <a:spcPts val="480"/>
              </a:spcBef>
              <a:spcAft>
                <a:spcPts val="0"/>
              </a:spcAft>
              <a:buClr>
                <a:srgbClr val="192A72"/>
              </a:buClr>
              <a:buSzPts val="2400"/>
              <a:buFont typeface="Varela Round"/>
              <a:buNone/>
              <a:defRPr sz="24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-1" y="-960120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22" name="Google Shape;122;p10"/>
          <p:cNvSpPr/>
          <p:nvPr/>
        </p:nvSpPr>
        <p:spPr>
          <a:xfrm>
            <a:off x="-1356361" y="6875979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23" name="Google Shape;123;p10"/>
          <p:cNvSpPr/>
          <p:nvPr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24" name="Google Shape;124;p10"/>
          <p:cNvSpPr/>
          <p:nvPr/>
        </p:nvSpPr>
        <p:spPr>
          <a:xfrm>
            <a:off x="-3948180" y="347118"/>
            <a:ext cx="3246401" cy="730473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25" name="Google Shape;125;p10"/>
          <p:cNvSpPr/>
          <p:nvPr/>
        </p:nvSpPr>
        <p:spPr>
          <a:xfrm>
            <a:off x="-1" y="-960120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26" name="Google Shape;126;p10"/>
          <p:cNvSpPr/>
          <p:nvPr/>
        </p:nvSpPr>
        <p:spPr>
          <a:xfrm>
            <a:off x="-1356361" y="6889426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27" name="Google Shape;127;p10"/>
          <p:cNvSpPr/>
          <p:nvPr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28" name="Google Shape;128;p10"/>
          <p:cNvSpPr/>
          <p:nvPr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29" name="Google Shape;129;p10"/>
          <p:cNvSpPr txBox="1"/>
          <p:nvPr/>
        </p:nvSpPr>
        <p:spPr>
          <a:xfrm>
            <a:off x="-231414" y="6409126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600" b="0">
                <a:solidFill>
                  <a:srgbClr val="A5A5A5"/>
                </a:solidFill>
                <a:latin typeface="Varela Round"/>
                <a:ea typeface="Varela Round"/>
                <a:cs typeface="Varela Round"/>
                <a:sym typeface="Varela Round"/>
              </a:rPr>
              <a:t>‹#›</a:t>
            </a:fld>
            <a:endParaRPr sz="1600" b="0">
              <a:solidFill>
                <a:srgbClr val="A5A5A5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arela Round"/>
              <a:buNone/>
              <a:defRPr sz="4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  <p:sp>
        <p:nvSpPr>
          <p:cNvPr id="15" name="Google Shape;15;p1"/>
          <p:cNvSpPr/>
          <p:nvPr/>
        </p:nvSpPr>
        <p:spPr>
          <a:xfrm>
            <a:off x="-1" y="-960120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-1356361" y="6889426"/>
            <a:ext cx="14676782" cy="928270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7" name="Google Shape;17;p1"/>
          <p:cNvSpPr/>
          <p:nvPr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" name="Google Shape;18;p1"/>
          <p:cNvSpPr/>
          <p:nvPr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 w="254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"/>
          <p:cNvSpPr txBox="1">
            <a:spLocks noGrp="1"/>
          </p:cNvSpPr>
          <p:nvPr>
            <p:ph type="ctrTitle"/>
          </p:nvPr>
        </p:nvSpPr>
        <p:spPr>
          <a:xfrm>
            <a:off x="1" y="2760721"/>
            <a:ext cx="12192000" cy="1336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David"/>
              <a:buNone/>
            </a:pPr>
            <a:r>
              <a:rPr lang="x-none">
                <a:latin typeface="David"/>
                <a:ea typeface="David"/>
                <a:cs typeface="David"/>
                <a:sym typeface="David"/>
              </a:rPr>
              <a:t>מערכת שיעורים למגזר החרדי</a:t>
            </a:r>
            <a:endParaRPr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147" name="Google Shape;147;p12"/>
          <p:cNvSpPr/>
          <p:nvPr/>
        </p:nvSpPr>
        <p:spPr>
          <a:xfrm>
            <a:off x="5443538" y="357188"/>
            <a:ext cx="1328737" cy="17430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4;p28"/>
          <p:cNvSpPr txBox="1">
            <a:spLocks/>
          </p:cNvSpPr>
          <p:nvPr/>
        </p:nvSpPr>
        <p:spPr>
          <a:xfrm>
            <a:off x="1169459" y="490413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solidFill>
                  <a:schemeClr val="dk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כיצד מייצגים תרכובות?</a:t>
            </a:r>
            <a:endParaRPr lang="he-IL" dirty="0"/>
          </a:p>
        </p:txBody>
      </p:sp>
      <p:pic>
        <p:nvPicPr>
          <p:cNvPr id="5" name="Picture 2" descr="https://apps.assets.cet.ac.il/library/science/atoms-and-molecules/content/img/ans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634" y="1871471"/>
            <a:ext cx="2334325" cy="233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11082" y="2063604"/>
            <a:ext cx="2922918" cy="286232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endParaRPr lang="he-IL" sz="6000" dirty="0"/>
          </a:p>
          <a:p>
            <a:pPr algn="ctr"/>
            <a:r>
              <a:rPr lang="en-US" sz="6000" dirty="0">
                <a:solidFill>
                  <a:srgbClr val="FF0000"/>
                </a:solidFill>
              </a:rPr>
              <a:t>H</a:t>
            </a:r>
            <a:r>
              <a:rPr lang="en-US" sz="3200" dirty="0">
                <a:solidFill>
                  <a:srgbClr val="FF0000"/>
                </a:solidFill>
              </a:rPr>
              <a:t>2</a:t>
            </a:r>
            <a:r>
              <a:rPr lang="en-US" sz="6000" dirty="0">
                <a:solidFill>
                  <a:srgbClr val="FF0000"/>
                </a:solidFill>
              </a:rPr>
              <a:t>O</a:t>
            </a:r>
          </a:p>
          <a:p>
            <a:pPr algn="ctr"/>
            <a:endParaRPr lang="he-IL" sz="6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06665" y="1513292"/>
            <a:ext cx="272626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אטום חמצן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24122" y="3984655"/>
            <a:ext cx="272626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אטומי מימן</a:t>
            </a:r>
          </a:p>
        </p:txBody>
      </p:sp>
      <p:cxnSp>
        <p:nvCxnSpPr>
          <p:cNvPr id="10" name="מחבר חץ ישר 9"/>
          <p:cNvCxnSpPr/>
          <p:nvPr/>
        </p:nvCxnSpPr>
        <p:spPr>
          <a:xfrm flipH="1">
            <a:off x="10126134" y="2163858"/>
            <a:ext cx="845825" cy="29238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מחבר חץ ישר 10"/>
          <p:cNvCxnSpPr/>
          <p:nvPr/>
        </p:nvCxnSpPr>
        <p:spPr>
          <a:xfrm flipH="1" flipV="1">
            <a:off x="9008533" y="3494765"/>
            <a:ext cx="796264" cy="55230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חץ ישר 13"/>
          <p:cNvCxnSpPr/>
          <p:nvPr/>
        </p:nvCxnSpPr>
        <p:spPr>
          <a:xfrm flipV="1">
            <a:off x="9775593" y="3511000"/>
            <a:ext cx="701082" cy="55230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210401" y="2258657"/>
            <a:ext cx="377421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סוג האטום: מימן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97015" y="2194255"/>
            <a:ext cx="377421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סוג האטום: חמצן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59887" y="4315134"/>
            <a:ext cx="377421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מספר אטומי מימן</a:t>
            </a:r>
          </a:p>
        </p:txBody>
      </p:sp>
      <p:cxnSp>
        <p:nvCxnSpPr>
          <p:cNvPr id="22" name="מחבר חץ ישר 21"/>
          <p:cNvCxnSpPr/>
          <p:nvPr/>
        </p:nvCxnSpPr>
        <p:spPr>
          <a:xfrm flipH="1" flipV="1">
            <a:off x="3848862" y="3875669"/>
            <a:ext cx="796264" cy="55230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מחבר חץ ישר 22"/>
          <p:cNvCxnSpPr/>
          <p:nvPr/>
        </p:nvCxnSpPr>
        <p:spPr>
          <a:xfrm flipV="1">
            <a:off x="4531788" y="2825412"/>
            <a:ext cx="701082" cy="55230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חץ ישר 23"/>
          <p:cNvCxnSpPr/>
          <p:nvPr/>
        </p:nvCxnSpPr>
        <p:spPr>
          <a:xfrm flipH="1" flipV="1">
            <a:off x="2411082" y="2768974"/>
            <a:ext cx="796264" cy="55230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876988" y="5260550"/>
            <a:ext cx="3420534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200" dirty="0"/>
              <a:t>מודל חזותי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13466" y="5146639"/>
            <a:ext cx="3420534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200" dirty="0"/>
              <a:t>נוסחה כימית</a:t>
            </a:r>
          </a:p>
        </p:txBody>
      </p:sp>
    </p:spTree>
    <p:extLst>
      <p:ext uri="{BB962C8B-B14F-4D97-AF65-F5344CB8AC3E}">
        <p14:creationId xmlns:p14="http://schemas.microsoft.com/office/powerpoint/2010/main" val="171335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4;p28"/>
          <p:cNvSpPr txBox="1">
            <a:spLocks/>
          </p:cNvSpPr>
          <p:nvPr/>
        </p:nvSpPr>
        <p:spPr>
          <a:xfrm>
            <a:off x="1406681" y="368359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solidFill>
                  <a:schemeClr val="dk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תרגול: מאילו אטומים בנויה התרכובת </a:t>
            </a:r>
            <a:r>
              <a:rPr lang="he-IL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אמוניה</a:t>
            </a:r>
            <a:r>
              <a:rPr lang="he-IL" dirty="0">
                <a:solidFill>
                  <a:schemeClr val="dk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?</a:t>
            </a:r>
            <a:endParaRPr lang="he-IL" dirty="0"/>
          </a:p>
        </p:txBody>
      </p:sp>
      <p:sp>
        <p:nvSpPr>
          <p:cNvPr id="5" name="Google Shape;160;p14"/>
          <p:cNvSpPr txBox="1">
            <a:spLocks noGrp="1"/>
          </p:cNvSpPr>
          <p:nvPr>
            <p:ph type="body" idx="1"/>
          </p:nvPr>
        </p:nvSpPr>
        <p:spPr>
          <a:xfrm>
            <a:off x="191620" y="1250890"/>
            <a:ext cx="11722474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1749" y="1034257"/>
            <a:ext cx="4159052" cy="193899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endParaRPr lang="he-IL" sz="6000" dirty="0"/>
          </a:p>
          <a:p>
            <a:pPr algn="ctr"/>
            <a:r>
              <a:rPr lang="en-US" sz="6000" dirty="0">
                <a:solidFill>
                  <a:srgbClr val="FF0000"/>
                </a:solidFill>
              </a:rPr>
              <a:t>NH</a:t>
            </a:r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he-IL" sz="6000" dirty="0">
              <a:solidFill>
                <a:srgbClr val="FF0000"/>
              </a:solidFill>
            </a:endParaRPr>
          </a:p>
        </p:txBody>
      </p:sp>
      <p:sp>
        <p:nvSpPr>
          <p:cNvPr id="9" name="Google Shape;160;p14"/>
          <p:cNvSpPr txBox="1">
            <a:spLocks/>
          </p:cNvSpPr>
          <p:nvPr/>
        </p:nvSpPr>
        <p:spPr>
          <a:xfrm>
            <a:off x="191620" y="3133750"/>
            <a:ext cx="11722474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914434" indent="-571500">
              <a:lnSpc>
                <a:spcPct val="126060"/>
              </a:lnSpc>
              <a:buFont typeface="Wingdings" panose="05000000000000000000" pitchFamily="2" charset="2"/>
              <a:buChar char="q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כמה סוגים של אטומים?</a:t>
            </a:r>
          </a:p>
          <a:p>
            <a:pPr marL="914434" indent="-571500">
              <a:lnSpc>
                <a:spcPct val="126060"/>
              </a:lnSpc>
              <a:buFont typeface="Wingdings" panose="05000000000000000000" pitchFamily="2" charset="2"/>
              <a:buChar char="q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אילו אטומים?</a:t>
            </a:r>
          </a:p>
          <a:p>
            <a:pPr marL="914434" indent="-571500">
              <a:lnSpc>
                <a:spcPct val="126060"/>
              </a:lnSpc>
              <a:buFont typeface="Wingdings" panose="05000000000000000000" pitchFamily="2" charset="2"/>
              <a:buChar char="q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כמה אטומים מכל סוג?</a:t>
            </a:r>
          </a:p>
          <a:p>
            <a:pPr marL="914434" indent="-571500">
              <a:lnSpc>
                <a:spcPct val="126060"/>
              </a:lnSpc>
              <a:buFont typeface="Wingdings" panose="05000000000000000000" pitchFamily="2" charset="2"/>
              <a:buChar char="q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כמה אטומים בסך </a:t>
            </a:r>
            <a:r>
              <a:rPr lang="he-IL" sz="3600" dirty="0" smtClean="0">
                <a:latin typeface="David"/>
                <a:ea typeface="David"/>
                <a:cs typeface="David"/>
                <a:sym typeface="David"/>
              </a:rPr>
              <a:t>הכל</a:t>
            </a: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?</a:t>
            </a:r>
          </a:p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spcBef>
                <a:spcPts val="1000"/>
              </a:spcBef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spcBef>
                <a:spcPts val="1000"/>
              </a:spcBef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10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8305"/>
            <a:ext cx="1540938" cy="549601"/>
          </a:xfrm>
          <a:prstGeom prst="rect">
            <a:avLst/>
          </a:prstGeom>
        </p:spPr>
      </p:pic>
      <p:pic>
        <p:nvPicPr>
          <p:cNvPr id="8196" name="Picture 4" descr="Ammonia-3D-balls-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790" y="1893397"/>
            <a:ext cx="3210322" cy="248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42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4;p28"/>
          <p:cNvSpPr txBox="1">
            <a:spLocks/>
          </p:cNvSpPr>
          <p:nvPr/>
        </p:nvSpPr>
        <p:spPr>
          <a:xfrm>
            <a:off x="1169459" y="490413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solidFill>
                  <a:schemeClr val="dk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מאילו אטומים בנויה התרכובת </a:t>
            </a:r>
            <a:r>
              <a:rPr lang="he-IL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אמוניה</a:t>
            </a:r>
            <a:r>
              <a:rPr lang="he-IL" dirty="0">
                <a:solidFill>
                  <a:schemeClr val="dk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?</a:t>
            </a:r>
            <a:endParaRPr lang="he-IL" dirty="0"/>
          </a:p>
        </p:txBody>
      </p:sp>
      <p:sp>
        <p:nvSpPr>
          <p:cNvPr id="5" name="Google Shape;160;p14"/>
          <p:cNvSpPr txBox="1">
            <a:spLocks noGrp="1"/>
          </p:cNvSpPr>
          <p:nvPr>
            <p:ph type="body" idx="1"/>
          </p:nvPr>
        </p:nvSpPr>
        <p:spPr>
          <a:xfrm>
            <a:off x="191620" y="1250890"/>
            <a:ext cx="11722474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1749" y="1034257"/>
            <a:ext cx="4159052" cy="193899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endParaRPr lang="he-IL" sz="6000" dirty="0"/>
          </a:p>
          <a:p>
            <a:pPr algn="ctr"/>
            <a:r>
              <a:rPr lang="en-US" sz="6000" dirty="0">
                <a:solidFill>
                  <a:srgbClr val="FF0000"/>
                </a:solidFill>
              </a:rPr>
              <a:t>NH</a:t>
            </a:r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he-IL" sz="6000" dirty="0">
              <a:solidFill>
                <a:srgbClr val="FF0000"/>
              </a:solidFill>
            </a:endParaRPr>
          </a:p>
        </p:txBody>
      </p:sp>
      <p:sp>
        <p:nvSpPr>
          <p:cNvPr id="9" name="Google Shape;160;p14"/>
          <p:cNvSpPr txBox="1">
            <a:spLocks/>
          </p:cNvSpPr>
          <p:nvPr/>
        </p:nvSpPr>
        <p:spPr>
          <a:xfrm>
            <a:off x="469526" y="3418716"/>
            <a:ext cx="11722474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914434" indent="-571500">
              <a:lnSpc>
                <a:spcPct val="126060"/>
              </a:lnSpc>
              <a:buFont typeface="Wingdings" panose="05000000000000000000" pitchFamily="2" charset="2"/>
              <a:buChar char="q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כמה סוגים של אטומים?</a:t>
            </a:r>
          </a:p>
          <a:p>
            <a:pPr marL="342934" indent="0">
              <a:lnSpc>
                <a:spcPct val="126060"/>
              </a:lnSpc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914434" indent="-571500">
              <a:lnSpc>
                <a:spcPct val="126060"/>
              </a:lnSpc>
              <a:buFont typeface="Wingdings" panose="05000000000000000000" pitchFamily="2" charset="2"/>
              <a:buChar char="q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אילו אטומים?</a:t>
            </a:r>
          </a:p>
          <a:p>
            <a:pPr marL="342934" indent="0">
              <a:lnSpc>
                <a:spcPct val="126060"/>
              </a:lnSpc>
              <a:spcBef>
                <a:spcPts val="1000"/>
              </a:spcBef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8196" name="Picture 4" descr="Ammonia-3D-balls-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790" y="1893397"/>
            <a:ext cx="3210322" cy="248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אליפסה 7"/>
          <p:cNvSpPr/>
          <p:nvPr/>
        </p:nvSpPr>
        <p:spPr>
          <a:xfrm>
            <a:off x="8608148" y="1929502"/>
            <a:ext cx="683284" cy="118533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אליפסה 10"/>
          <p:cNvSpPr/>
          <p:nvPr/>
        </p:nvSpPr>
        <p:spPr>
          <a:xfrm>
            <a:off x="9227696" y="1922223"/>
            <a:ext cx="683284" cy="118533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6036570" y="3489539"/>
            <a:ext cx="91456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40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06998" y="4853529"/>
            <a:ext cx="3567065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4000" dirty="0"/>
              <a:t>חנקן, מימן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82380" y="1251551"/>
            <a:ext cx="12640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חנקן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826377" y="1282210"/>
            <a:ext cx="114558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מימן</a:t>
            </a:r>
          </a:p>
        </p:txBody>
      </p:sp>
      <p:cxnSp>
        <p:nvCxnSpPr>
          <p:cNvPr id="20" name="מחבר חץ ישר 19"/>
          <p:cNvCxnSpPr/>
          <p:nvPr/>
        </p:nvCxnSpPr>
        <p:spPr>
          <a:xfrm flipV="1">
            <a:off x="9852534" y="1861235"/>
            <a:ext cx="456536" cy="33834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חץ ישר 20"/>
          <p:cNvCxnSpPr/>
          <p:nvPr/>
        </p:nvCxnSpPr>
        <p:spPr>
          <a:xfrm flipH="1" flipV="1">
            <a:off x="8353723" y="1754257"/>
            <a:ext cx="440680" cy="42875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28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4;p28"/>
          <p:cNvSpPr txBox="1">
            <a:spLocks/>
          </p:cNvSpPr>
          <p:nvPr/>
        </p:nvSpPr>
        <p:spPr>
          <a:xfrm>
            <a:off x="1169459" y="490413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solidFill>
                  <a:schemeClr val="dk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תרגול: מאילו אטומים בנויה התרכובת </a:t>
            </a:r>
            <a:r>
              <a:rPr lang="he-IL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אמוניה</a:t>
            </a:r>
            <a:r>
              <a:rPr lang="he-IL" dirty="0">
                <a:solidFill>
                  <a:schemeClr val="dk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?</a:t>
            </a:r>
            <a:endParaRPr lang="he-IL" dirty="0"/>
          </a:p>
        </p:txBody>
      </p:sp>
      <p:sp>
        <p:nvSpPr>
          <p:cNvPr id="5" name="Google Shape;160;p14"/>
          <p:cNvSpPr txBox="1">
            <a:spLocks noGrp="1"/>
          </p:cNvSpPr>
          <p:nvPr>
            <p:ph type="body" idx="1"/>
          </p:nvPr>
        </p:nvSpPr>
        <p:spPr>
          <a:xfrm>
            <a:off x="191620" y="1250890"/>
            <a:ext cx="11722474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1749" y="1034257"/>
            <a:ext cx="4159052" cy="193899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endParaRPr lang="he-IL" sz="6000" dirty="0"/>
          </a:p>
          <a:p>
            <a:pPr algn="ctr"/>
            <a:r>
              <a:rPr lang="en-US" sz="6000" dirty="0">
                <a:solidFill>
                  <a:srgbClr val="FF0000"/>
                </a:solidFill>
              </a:rPr>
              <a:t>NH</a:t>
            </a:r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he-IL" sz="6000" dirty="0">
              <a:solidFill>
                <a:srgbClr val="FF0000"/>
              </a:solidFill>
            </a:endParaRPr>
          </a:p>
        </p:txBody>
      </p:sp>
      <p:pic>
        <p:nvPicPr>
          <p:cNvPr id="8196" name="Picture 4" descr="Ammonia-3D-balls-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848" y="1463641"/>
            <a:ext cx="3210322" cy="248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530355" y="1293028"/>
            <a:ext cx="95473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חנקן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117668" y="1308622"/>
            <a:ext cx="96232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מימן</a:t>
            </a:r>
          </a:p>
        </p:txBody>
      </p:sp>
      <p:cxnSp>
        <p:nvCxnSpPr>
          <p:cNvPr id="20" name="מחבר חץ ישר 19"/>
          <p:cNvCxnSpPr/>
          <p:nvPr/>
        </p:nvCxnSpPr>
        <p:spPr>
          <a:xfrm flipV="1">
            <a:off x="9852534" y="1861235"/>
            <a:ext cx="456536" cy="33834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חץ ישר 20"/>
          <p:cNvCxnSpPr/>
          <p:nvPr/>
        </p:nvCxnSpPr>
        <p:spPr>
          <a:xfrm flipH="1" flipV="1">
            <a:off x="8353723" y="1754257"/>
            <a:ext cx="440680" cy="42875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אליפסה 14"/>
          <p:cNvSpPr/>
          <p:nvPr/>
        </p:nvSpPr>
        <p:spPr>
          <a:xfrm>
            <a:off x="9775841" y="2391722"/>
            <a:ext cx="609921" cy="53599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Google Shape;160;p14"/>
          <p:cNvSpPr txBox="1">
            <a:spLocks/>
          </p:cNvSpPr>
          <p:nvPr/>
        </p:nvSpPr>
        <p:spPr>
          <a:xfrm>
            <a:off x="1109109" y="3813629"/>
            <a:ext cx="10804985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914434" indent="-571500">
              <a:lnSpc>
                <a:spcPct val="126060"/>
              </a:lnSpc>
              <a:buFont typeface="Wingdings" panose="05000000000000000000" pitchFamily="2" charset="2"/>
              <a:buChar char="q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כמה אטומים מכל סוג?</a:t>
            </a:r>
          </a:p>
          <a:p>
            <a:pPr marL="342934" indent="0">
              <a:lnSpc>
                <a:spcPct val="126060"/>
              </a:lnSpc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914434" indent="-571500">
              <a:lnSpc>
                <a:spcPct val="126060"/>
              </a:lnSpc>
              <a:buFont typeface="Wingdings" panose="05000000000000000000" pitchFamily="2" charset="2"/>
              <a:buChar char="q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כמה אטומים בסך הכל?</a:t>
            </a:r>
          </a:p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spcBef>
                <a:spcPts val="1000"/>
              </a:spcBef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spcBef>
                <a:spcPts val="1000"/>
              </a:spcBef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9711" y="3984824"/>
            <a:ext cx="5650426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200" dirty="0"/>
              <a:t>אטום חנקן אחד, 3 אטומי מימן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34453" y="5204402"/>
            <a:ext cx="91456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4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6352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4;p28"/>
          <p:cNvSpPr txBox="1">
            <a:spLocks/>
          </p:cNvSpPr>
          <p:nvPr/>
        </p:nvSpPr>
        <p:spPr>
          <a:xfrm>
            <a:off x="1169459" y="490413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solidFill>
                  <a:schemeClr val="dk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תרגול: מאילו אטומים בנויה התרכובת </a:t>
            </a:r>
            <a:r>
              <a:rPr lang="he-IL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גלוקוז</a:t>
            </a:r>
            <a:r>
              <a:rPr lang="he-IL" dirty="0">
                <a:solidFill>
                  <a:schemeClr val="dk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?</a:t>
            </a:r>
            <a:endParaRPr lang="he-IL" dirty="0"/>
          </a:p>
        </p:txBody>
      </p:sp>
      <p:sp>
        <p:nvSpPr>
          <p:cNvPr id="5" name="Google Shape;160;p14"/>
          <p:cNvSpPr txBox="1">
            <a:spLocks noGrp="1"/>
          </p:cNvSpPr>
          <p:nvPr>
            <p:ph type="body" idx="1"/>
          </p:nvPr>
        </p:nvSpPr>
        <p:spPr>
          <a:xfrm>
            <a:off x="191620" y="1250890"/>
            <a:ext cx="11722474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6282" y="1657204"/>
            <a:ext cx="4159052" cy="175432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endParaRPr lang="he-IL" sz="2400" dirty="0"/>
          </a:p>
          <a:p>
            <a:pPr algn="ctr"/>
            <a:r>
              <a:rPr lang="en-US" sz="6000" dirty="0">
                <a:solidFill>
                  <a:srgbClr val="FF0000"/>
                </a:solidFill>
              </a:rPr>
              <a:t>C</a:t>
            </a:r>
            <a:r>
              <a:rPr lang="en-US" sz="3200" dirty="0">
                <a:solidFill>
                  <a:srgbClr val="FF0000"/>
                </a:solidFill>
              </a:rPr>
              <a:t>6</a:t>
            </a:r>
            <a:r>
              <a:rPr lang="en-US" sz="6000" dirty="0">
                <a:solidFill>
                  <a:srgbClr val="FF0000"/>
                </a:solidFill>
              </a:rPr>
              <a:t>H</a:t>
            </a:r>
            <a:r>
              <a:rPr lang="en-US" sz="3200" dirty="0">
                <a:solidFill>
                  <a:srgbClr val="FF0000"/>
                </a:solidFill>
              </a:rPr>
              <a:t>12</a:t>
            </a:r>
            <a:r>
              <a:rPr lang="en-US" sz="6000" dirty="0">
                <a:solidFill>
                  <a:srgbClr val="FF0000"/>
                </a:solidFill>
              </a:rPr>
              <a:t>O</a:t>
            </a:r>
            <a:r>
              <a:rPr lang="en-US" sz="3200" dirty="0">
                <a:solidFill>
                  <a:srgbClr val="FF0000"/>
                </a:solidFill>
              </a:rPr>
              <a:t>6</a:t>
            </a:r>
          </a:p>
          <a:p>
            <a:pPr algn="ctr"/>
            <a:endParaRPr lang="he-IL" sz="20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s://apps.assets.cet.ac.il/library/science/atoms-and-molecules/content/img/ans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951" y="1657204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60;p14"/>
          <p:cNvSpPr txBox="1">
            <a:spLocks/>
          </p:cNvSpPr>
          <p:nvPr/>
        </p:nvSpPr>
        <p:spPr>
          <a:xfrm>
            <a:off x="-134597" y="3161424"/>
            <a:ext cx="11722474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914434" indent="-571500">
              <a:lnSpc>
                <a:spcPct val="126060"/>
              </a:lnSpc>
              <a:buFont typeface="Wingdings" panose="05000000000000000000" pitchFamily="2" charset="2"/>
              <a:buChar char="q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כמה סוגים של אטומים?</a:t>
            </a:r>
          </a:p>
          <a:p>
            <a:pPr marL="914434" indent="-571500">
              <a:lnSpc>
                <a:spcPct val="126060"/>
              </a:lnSpc>
              <a:buFont typeface="Wingdings" panose="05000000000000000000" pitchFamily="2" charset="2"/>
              <a:buChar char="q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אילו אטומים?</a:t>
            </a:r>
          </a:p>
          <a:p>
            <a:pPr marL="914434" indent="-571500">
              <a:lnSpc>
                <a:spcPct val="126060"/>
              </a:lnSpc>
              <a:buFont typeface="Wingdings" panose="05000000000000000000" pitchFamily="2" charset="2"/>
              <a:buChar char="q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כמה אטומים מכל סוג?</a:t>
            </a:r>
          </a:p>
          <a:p>
            <a:pPr marL="914434" indent="-571500">
              <a:lnSpc>
                <a:spcPct val="126060"/>
              </a:lnSpc>
              <a:buFont typeface="Wingdings" panose="05000000000000000000" pitchFamily="2" charset="2"/>
              <a:buChar char="q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כמה אטומים בסך הכל?</a:t>
            </a:r>
          </a:p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spcBef>
                <a:spcPts val="1000"/>
              </a:spcBef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spcBef>
                <a:spcPts val="1000"/>
              </a:spcBef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10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830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6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4;p28"/>
          <p:cNvSpPr txBox="1">
            <a:spLocks/>
          </p:cNvSpPr>
          <p:nvPr/>
        </p:nvSpPr>
        <p:spPr>
          <a:xfrm>
            <a:off x="1169459" y="490413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solidFill>
                  <a:schemeClr val="dk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תרגול: מאילו אטומים בנויה התרכובת </a:t>
            </a:r>
            <a:r>
              <a:rPr lang="he-IL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גלוקוז</a:t>
            </a:r>
            <a:r>
              <a:rPr lang="he-IL" dirty="0">
                <a:solidFill>
                  <a:schemeClr val="dk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?</a:t>
            </a:r>
            <a:endParaRPr lang="he-IL" dirty="0"/>
          </a:p>
        </p:txBody>
      </p:sp>
      <p:sp>
        <p:nvSpPr>
          <p:cNvPr id="5" name="Google Shape;160;p14"/>
          <p:cNvSpPr txBox="1">
            <a:spLocks noGrp="1"/>
          </p:cNvSpPr>
          <p:nvPr>
            <p:ph type="body" idx="1"/>
          </p:nvPr>
        </p:nvSpPr>
        <p:spPr>
          <a:xfrm>
            <a:off x="191620" y="1250890"/>
            <a:ext cx="11722474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79893" y="1594030"/>
            <a:ext cx="4159052" cy="24314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endParaRPr lang="he-IL" sz="6000" dirty="0"/>
          </a:p>
          <a:p>
            <a:pPr algn="ctr"/>
            <a:r>
              <a:rPr lang="en-US" sz="6000" dirty="0">
                <a:solidFill>
                  <a:srgbClr val="FF0000"/>
                </a:solidFill>
              </a:rPr>
              <a:t>C</a:t>
            </a:r>
            <a:r>
              <a:rPr lang="en-US" sz="3200" dirty="0">
                <a:solidFill>
                  <a:srgbClr val="FF0000"/>
                </a:solidFill>
              </a:rPr>
              <a:t>6</a:t>
            </a:r>
            <a:r>
              <a:rPr lang="en-US" sz="6000" dirty="0">
                <a:solidFill>
                  <a:srgbClr val="FF0000"/>
                </a:solidFill>
              </a:rPr>
              <a:t>H</a:t>
            </a:r>
            <a:r>
              <a:rPr lang="en-US" sz="3200" dirty="0">
                <a:solidFill>
                  <a:srgbClr val="FF0000"/>
                </a:solidFill>
              </a:rPr>
              <a:t>12</a:t>
            </a:r>
            <a:r>
              <a:rPr lang="en-US" sz="6000" dirty="0">
                <a:solidFill>
                  <a:srgbClr val="FF0000"/>
                </a:solidFill>
              </a:rPr>
              <a:t>O</a:t>
            </a:r>
            <a:r>
              <a:rPr lang="en-US" sz="3200" dirty="0">
                <a:solidFill>
                  <a:srgbClr val="FF0000"/>
                </a:solidFill>
              </a:rPr>
              <a:t>6</a:t>
            </a:r>
          </a:p>
          <a:p>
            <a:pPr algn="ctr"/>
            <a:endParaRPr lang="he-IL" sz="28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s://apps.assets.cet.ac.il/library/science/atoms-and-molecules/content/img/ans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38" y="1459001"/>
            <a:ext cx="3618880" cy="361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60;p14"/>
          <p:cNvSpPr txBox="1">
            <a:spLocks/>
          </p:cNvSpPr>
          <p:nvPr/>
        </p:nvSpPr>
        <p:spPr>
          <a:xfrm>
            <a:off x="723523" y="3952743"/>
            <a:ext cx="11722474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914434" indent="-571500">
              <a:lnSpc>
                <a:spcPct val="126060"/>
              </a:lnSpc>
              <a:buFont typeface="Wingdings" panose="05000000000000000000" pitchFamily="2" charset="2"/>
              <a:buChar char="q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כמה סוגים של אטומים?  </a:t>
            </a:r>
          </a:p>
          <a:p>
            <a:pPr marL="342934" indent="0">
              <a:lnSpc>
                <a:spcPct val="126060"/>
              </a:lnSpc>
              <a:buNone/>
            </a:pPr>
            <a:endParaRPr lang="he-IL" sz="1600" dirty="0">
              <a:latin typeface="David"/>
              <a:ea typeface="David"/>
              <a:cs typeface="David"/>
              <a:sym typeface="David"/>
            </a:endParaRPr>
          </a:p>
          <a:p>
            <a:pPr marL="914434" indent="-571500">
              <a:lnSpc>
                <a:spcPct val="126060"/>
              </a:lnSpc>
              <a:buFont typeface="Wingdings" panose="05000000000000000000" pitchFamily="2" charset="2"/>
              <a:buChar char="q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אילו אטומים?</a:t>
            </a:r>
          </a:p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spcBef>
                <a:spcPts val="1000"/>
              </a:spcBef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spcBef>
                <a:spcPts val="1000"/>
              </a:spcBef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11" name="אליפסה 10"/>
          <p:cNvSpPr/>
          <p:nvPr/>
        </p:nvSpPr>
        <p:spPr>
          <a:xfrm>
            <a:off x="7907867" y="2455332"/>
            <a:ext cx="683284" cy="118533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אליפסה 11"/>
          <p:cNvSpPr/>
          <p:nvPr/>
        </p:nvSpPr>
        <p:spPr>
          <a:xfrm>
            <a:off x="8686203" y="2455332"/>
            <a:ext cx="683284" cy="118533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אליפסה 12"/>
          <p:cNvSpPr/>
          <p:nvPr/>
        </p:nvSpPr>
        <p:spPr>
          <a:xfrm>
            <a:off x="9674126" y="2432525"/>
            <a:ext cx="683284" cy="118533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10646013" y="1972460"/>
            <a:ext cx="103147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חמצן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59428" y="1797844"/>
            <a:ext cx="10113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פחמן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49288" y="1646964"/>
            <a:ext cx="126482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מימן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2937" y="4025465"/>
            <a:ext cx="91456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4000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83346" y="5061545"/>
            <a:ext cx="4587005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4000" dirty="0"/>
              <a:t>פחמן, מימן, חמצן</a:t>
            </a:r>
          </a:p>
        </p:txBody>
      </p:sp>
      <p:cxnSp>
        <p:nvCxnSpPr>
          <p:cNvPr id="19" name="מחבר חץ ישר 18"/>
          <p:cNvCxnSpPr/>
          <p:nvPr/>
        </p:nvCxnSpPr>
        <p:spPr>
          <a:xfrm flipH="1" flipV="1">
            <a:off x="7561443" y="2347936"/>
            <a:ext cx="346425" cy="3581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מחבר חץ ישר 21"/>
          <p:cNvCxnSpPr/>
          <p:nvPr/>
        </p:nvCxnSpPr>
        <p:spPr>
          <a:xfrm flipV="1">
            <a:off x="10360645" y="2393736"/>
            <a:ext cx="353882" cy="26657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חץ ישר 23"/>
          <p:cNvCxnSpPr/>
          <p:nvPr/>
        </p:nvCxnSpPr>
        <p:spPr>
          <a:xfrm flipV="1">
            <a:off x="9187828" y="2090231"/>
            <a:ext cx="147758" cy="40196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39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4;p28"/>
          <p:cNvSpPr txBox="1">
            <a:spLocks/>
          </p:cNvSpPr>
          <p:nvPr/>
        </p:nvSpPr>
        <p:spPr>
          <a:xfrm>
            <a:off x="1169459" y="490413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solidFill>
                  <a:schemeClr val="dk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תרגול: מאילו אטומים בנויה התרכובת </a:t>
            </a:r>
            <a:r>
              <a:rPr lang="he-IL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גלוקוז</a:t>
            </a:r>
            <a:r>
              <a:rPr lang="he-IL" dirty="0">
                <a:solidFill>
                  <a:schemeClr val="dk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?</a:t>
            </a:r>
            <a:endParaRPr lang="he-IL" dirty="0"/>
          </a:p>
        </p:txBody>
      </p:sp>
      <p:sp>
        <p:nvSpPr>
          <p:cNvPr id="5" name="Google Shape;160;p14"/>
          <p:cNvSpPr txBox="1">
            <a:spLocks noGrp="1"/>
          </p:cNvSpPr>
          <p:nvPr>
            <p:ph type="body" idx="1"/>
          </p:nvPr>
        </p:nvSpPr>
        <p:spPr>
          <a:xfrm>
            <a:off x="191620" y="1250890"/>
            <a:ext cx="11722474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79893" y="1594030"/>
            <a:ext cx="4159052" cy="230832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endParaRPr lang="he-IL" sz="6000" dirty="0"/>
          </a:p>
          <a:p>
            <a:pPr algn="ctr"/>
            <a:r>
              <a:rPr lang="en-US" sz="6000" dirty="0">
                <a:solidFill>
                  <a:srgbClr val="FF0000"/>
                </a:solidFill>
              </a:rPr>
              <a:t>C</a:t>
            </a:r>
            <a:r>
              <a:rPr lang="en-US" sz="3200" dirty="0">
                <a:solidFill>
                  <a:srgbClr val="FF0000"/>
                </a:solidFill>
              </a:rPr>
              <a:t>6</a:t>
            </a:r>
            <a:r>
              <a:rPr lang="en-US" sz="6000" dirty="0">
                <a:solidFill>
                  <a:srgbClr val="FF0000"/>
                </a:solidFill>
              </a:rPr>
              <a:t>H</a:t>
            </a:r>
            <a:r>
              <a:rPr lang="en-US" sz="3200" dirty="0">
                <a:solidFill>
                  <a:srgbClr val="FF0000"/>
                </a:solidFill>
              </a:rPr>
              <a:t>12</a:t>
            </a:r>
            <a:r>
              <a:rPr lang="en-US" sz="6000" dirty="0">
                <a:solidFill>
                  <a:srgbClr val="FF0000"/>
                </a:solidFill>
              </a:rPr>
              <a:t>O</a:t>
            </a:r>
            <a:r>
              <a:rPr lang="en-US" sz="3200" dirty="0">
                <a:solidFill>
                  <a:srgbClr val="FF0000"/>
                </a:solidFill>
              </a:rPr>
              <a:t>6</a:t>
            </a:r>
          </a:p>
          <a:p>
            <a:pPr algn="ctr"/>
            <a:endParaRPr lang="he-IL" sz="20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s://apps.assets.cet.ac.il/library/science/atoms-and-molecules/content/img/ans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595" y="1269599"/>
            <a:ext cx="2559346" cy="255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60;p14"/>
          <p:cNvSpPr txBox="1">
            <a:spLocks/>
          </p:cNvSpPr>
          <p:nvPr/>
        </p:nvSpPr>
        <p:spPr>
          <a:xfrm>
            <a:off x="740911" y="3839336"/>
            <a:ext cx="11722474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914434" indent="-571500">
              <a:lnSpc>
                <a:spcPct val="126060"/>
              </a:lnSpc>
              <a:buFont typeface="Wingdings" panose="05000000000000000000" pitchFamily="2" charset="2"/>
              <a:buChar char="q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כמה אטומים מכל סוג?</a:t>
            </a:r>
          </a:p>
          <a:p>
            <a:pPr marL="342934" indent="0">
              <a:lnSpc>
                <a:spcPct val="126060"/>
              </a:lnSpc>
              <a:buNone/>
            </a:pPr>
            <a:endParaRPr lang="he-IL" sz="1800" dirty="0">
              <a:latin typeface="David"/>
              <a:ea typeface="David"/>
              <a:cs typeface="David"/>
              <a:sym typeface="David"/>
            </a:endParaRPr>
          </a:p>
          <a:p>
            <a:pPr marL="914434" indent="-571500">
              <a:lnSpc>
                <a:spcPct val="126060"/>
              </a:lnSpc>
              <a:buFont typeface="Wingdings" panose="05000000000000000000" pitchFamily="2" charset="2"/>
              <a:buChar char="q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כמה אטומים בסך הכל?</a:t>
            </a:r>
          </a:p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spcBef>
                <a:spcPts val="1000"/>
              </a:spcBef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spcBef>
                <a:spcPts val="1000"/>
              </a:spcBef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13" name="אליפסה 12"/>
          <p:cNvSpPr/>
          <p:nvPr/>
        </p:nvSpPr>
        <p:spPr>
          <a:xfrm>
            <a:off x="10212421" y="2895993"/>
            <a:ext cx="609921" cy="53599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10646013" y="1972460"/>
            <a:ext cx="113291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חמצן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59428" y="1797844"/>
            <a:ext cx="96573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פחמן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07150" y="1584185"/>
            <a:ext cx="105687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מימן</a:t>
            </a:r>
          </a:p>
        </p:txBody>
      </p:sp>
      <p:cxnSp>
        <p:nvCxnSpPr>
          <p:cNvPr id="19" name="מחבר חץ ישר 18"/>
          <p:cNvCxnSpPr/>
          <p:nvPr/>
        </p:nvCxnSpPr>
        <p:spPr>
          <a:xfrm flipH="1" flipV="1">
            <a:off x="7561443" y="2347936"/>
            <a:ext cx="346425" cy="3581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מחבר חץ ישר 21"/>
          <p:cNvCxnSpPr/>
          <p:nvPr/>
        </p:nvCxnSpPr>
        <p:spPr>
          <a:xfrm flipV="1">
            <a:off x="10360645" y="2393736"/>
            <a:ext cx="353882" cy="26657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חץ ישר 23"/>
          <p:cNvCxnSpPr/>
          <p:nvPr/>
        </p:nvCxnSpPr>
        <p:spPr>
          <a:xfrm flipV="1">
            <a:off x="9187828" y="2090231"/>
            <a:ext cx="147758" cy="40196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אליפסה 19"/>
          <p:cNvSpPr/>
          <p:nvPr/>
        </p:nvSpPr>
        <p:spPr>
          <a:xfrm>
            <a:off x="9301809" y="2947952"/>
            <a:ext cx="609921" cy="53599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אליפסה 20"/>
          <p:cNvSpPr/>
          <p:nvPr/>
        </p:nvSpPr>
        <p:spPr>
          <a:xfrm>
            <a:off x="8391197" y="2929573"/>
            <a:ext cx="609921" cy="53599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TextBox 22"/>
          <p:cNvSpPr txBox="1"/>
          <p:nvPr/>
        </p:nvSpPr>
        <p:spPr>
          <a:xfrm>
            <a:off x="191620" y="4005239"/>
            <a:ext cx="724979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200" dirty="0"/>
              <a:t>6 אטומי פחמן, 12 אטומי מימן, 6 אטומי חמצן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58778" y="5015351"/>
            <a:ext cx="91456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4000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17906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5"/>
          <a:srcRect l="18895" t="21180" r="18375" b="23843"/>
          <a:stretch/>
        </p:blipFill>
        <p:spPr>
          <a:xfrm>
            <a:off x="2110500" y="1755835"/>
            <a:ext cx="8218833" cy="4049668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6"/>
          <a:srcRect l="22433" t="62508" r="21475" b="23178"/>
          <a:stretch/>
        </p:blipFill>
        <p:spPr>
          <a:xfrm>
            <a:off x="1439334" y="5870085"/>
            <a:ext cx="7298266" cy="1047051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7"/>
          <a:srcRect l="59761" t="62929" r="21498" b="23588"/>
          <a:stretch/>
        </p:blipFill>
        <p:spPr>
          <a:xfrm>
            <a:off x="8737600" y="5900441"/>
            <a:ext cx="2438401" cy="986338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8"/>
          <a:srcRect l="29047" t="24179" r="27875" b="56134"/>
          <a:stretch/>
        </p:blipFill>
        <p:spPr>
          <a:xfrm>
            <a:off x="152399" y="19097"/>
            <a:ext cx="5604934" cy="1440150"/>
          </a:xfrm>
          <a:prstGeom prst="rect">
            <a:avLst/>
          </a:prstGeom>
        </p:spPr>
      </p:pic>
      <p:sp>
        <p:nvSpPr>
          <p:cNvPr id="9" name="Google Shape;274;p28"/>
          <p:cNvSpPr txBox="1">
            <a:spLocks/>
          </p:cNvSpPr>
          <p:nvPr/>
        </p:nvSpPr>
        <p:spPr>
          <a:xfrm>
            <a:off x="5318515" y="608832"/>
            <a:ext cx="655523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solidFill>
                  <a:schemeClr val="dk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תרגול: מזהים תרכובות</a:t>
            </a:r>
            <a:endParaRPr lang="he-IL" dirty="0"/>
          </a:p>
        </p:txBody>
      </p:sp>
      <p:pic>
        <p:nvPicPr>
          <p:cNvPr id="10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399" y="1918417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6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74;p28"/>
          <p:cNvSpPr txBox="1">
            <a:spLocks/>
          </p:cNvSpPr>
          <p:nvPr/>
        </p:nvSpPr>
        <p:spPr>
          <a:xfrm>
            <a:off x="3142084" y="0"/>
            <a:ext cx="593468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solidFill>
                  <a:schemeClr val="dk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מזהים תרכובות</a:t>
            </a:r>
            <a:endParaRPr lang="he-IL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/>
          <a:srcRect l="18504" t="21955" r="18376" b="21180"/>
          <a:stretch/>
        </p:blipFill>
        <p:spPr>
          <a:xfrm>
            <a:off x="321733" y="720000"/>
            <a:ext cx="11656145" cy="590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0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69459" y="3706137"/>
            <a:ext cx="5673551" cy="193899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endParaRPr lang="he-IL" sz="6000" dirty="0"/>
          </a:p>
          <a:p>
            <a:pPr algn="ctr"/>
            <a:r>
              <a:rPr lang="en-US" sz="6000" dirty="0">
                <a:solidFill>
                  <a:srgbClr val="FF0000"/>
                </a:solidFill>
              </a:rPr>
              <a:t>C</a:t>
            </a:r>
            <a:r>
              <a:rPr lang="en-US" sz="3200" dirty="0">
                <a:solidFill>
                  <a:srgbClr val="FF0000"/>
                </a:solidFill>
              </a:rPr>
              <a:t>17</a:t>
            </a:r>
            <a:r>
              <a:rPr lang="en-US" sz="6000" dirty="0">
                <a:solidFill>
                  <a:srgbClr val="FF0000"/>
                </a:solidFill>
              </a:rPr>
              <a:t>H</a:t>
            </a:r>
            <a:r>
              <a:rPr lang="en-US" sz="3200" dirty="0">
                <a:solidFill>
                  <a:srgbClr val="FF0000"/>
                </a:solidFill>
              </a:rPr>
              <a:t>30</a:t>
            </a:r>
            <a:r>
              <a:rPr lang="en-US" sz="6000" dirty="0">
                <a:solidFill>
                  <a:srgbClr val="FF0000"/>
                </a:solidFill>
              </a:rPr>
              <a:t>O</a:t>
            </a:r>
            <a:endParaRPr lang="he-IL" sz="6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3216" y="3556669"/>
            <a:ext cx="4159052" cy="193899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endParaRPr lang="he-IL" sz="6000" dirty="0"/>
          </a:p>
          <a:p>
            <a:pPr algn="ctr"/>
            <a:r>
              <a:rPr lang="en-US" sz="6000" dirty="0">
                <a:solidFill>
                  <a:srgbClr val="FF0000"/>
                </a:solidFill>
              </a:rPr>
              <a:t>P</a:t>
            </a:r>
            <a:r>
              <a:rPr lang="en-US" sz="3200" dirty="0">
                <a:solidFill>
                  <a:srgbClr val="FF0000"/>
                </a:solidFill>
              </a:rPr>
              <a:t>4</a:t>
            </a:r>
            <a:r>
              <a:rPr lang="en-US" sz="60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he-IL" sz="6000" dirty="0">
              <a:solidFill>
                <a:srgbClr val="FF0000"/>
              </a:solidFill>
            </a:endParaRPr>
          </a:p>
        </p:txBody>
      </p:sp>
      <p:sp>
        <p:nvSpPr>
          <p:cNvPr id="4" name="Google Shape;274;p28"/>
          <p:cNvSpPr txBox="1">
            <a:spLocks/>
          </p:cNvSpPr>
          <p:nvPr/>
        </p:nvSpPr>
        <p:spPr>
          <a:xfrm>
            <a:off x="1169459" y="490413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solidFill>
                  <a:schemeClr val="dk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בנו לכם מולקולה</a:t>
            </a:r>
            <a:endParaRPr lang="he-IL" dirty="0"/>
          </a:p>
        </p:txBody>
      </p:sp>
      <p:sp>
        <p:nvSpPr>
          <p:cNvPr id="5" name="Google Shape;160;p14"/>
          <p:cNvSpPr txBox="1">
            <a:spLocks noGrp="1"/>
          </p:cNvSpPr>
          <p:nvPr>
            <p:ph type="body" idx="1"/>
          </p:nvPr>
        </p:nvSpPr>
        <p:spPr>
          <a:xfrm>
            <a:off x="209472" y="1210413"/>
            <a:ext cx="11722474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ציוד: פלסטלינה, דף חלק, כלי כתיבה, טבלת היסודות.</a:t>
            </a: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לפניכם נוסחאות כימיות של שני חומרים.</a:t>
            </a: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בנו מודלים של מולקולות בעזרת פלסטלינה בצבעים שונים.</a:t>
            </a: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כתבו לגבי כל תרכובת מאילו אטומים היא בנויה וכמה מכל אטום.</a:t>
            </a: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e-IL" sz="28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8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769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0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"/>
          <p:cNvSpPr txBox="1">
            <a:spLocks noGrp="1"/>
          </p:cNvSpPr>
          <p:nvPr>
            <p:ph type="ctrTitle"/>
          </p:nvPr>
        </p:nvSpPr>
        <p:spPr>
          <a:xfrm>
            <a:off x="696000" y="1846382"/>
            <a:ext cx="10800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David"/>
              <a:buNone/>
            </a:pPr>
            <a:r>
              <a:rPr lang="he-IL" dirty="0">
                <a:latin typeface="David"/>
                <a:ea typeface="David"/>
                <a:cs typeface="David"/>
                <a:sym typeface="David"/>
              </a:rPr>
              <a:t>מרכיבים ומפרקים חומרים</a:t>
            </a:r>
            <a:br>
              <a:rPr lang="he-IL" dirty="0">
                <a:latin typeface="David"/>
                <a:ea typeface="David"/>
                <a:cs typeface="David"/>
                <a:sym typeface="David"/>
              </a:rPr>
            </a:br>
            <a:r>
              <a:rPr lang="he-IL" sz="4800" dirty="0">
                <a:latin typeface="David"/>
                <a:ea typeface="David"/>
                <a:cs typeface="David"/>
                <a:sym typeface="David"/>
              </a:rPr>
              <a:t>(מהיסודות אל התרכובות)</a:t>
            </a:r>
            <a:endParaRPr sz="4800" dirty="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1"/>
          </p:nvPr>
        </p:nvSpPr>
        <p:spPr>
          <a:xfrm>
            <a:off x="696000" y="3324494"/>
            <a:ext cx="1080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marL="342934" lvl="0" indent="-342934" algn="ct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2800"/>
              <a:buNone/>
            </a:pPr>
            <a:r>
              <a:rPr lang="x-none" b="0" dirty="0">
                <a:latin typeface="David"/>
                <a:ea typeface="David"/>
                <a:cs typeface="David"/>
                <a:sym typeface="David"/>
              </a:rPr>
              <a:t>מדעים</a:t>
            </a:r>
            <a:r>
              <a:rPr lang="x-none" dirty="0">
                <a:latin typeface="David"/>
                <a:ea typeface="David"/>
                <a:cs typeface="David"/>
                <a:sym typeface="David"/>
              </a:rPr>
              <a:t> לכיתה ח'</a:t>
            </a:r>
            <a:endParaRPr dirty="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6" name="Google Shape;154;p13"/>
          <p:cNvSpPr txBox="1">
            <a:spLocks/>
          </p:cNvSpPr>
          <p:nvPr/>
        </p:nvSpPr>
        <p:spPr>
          <a:xfrm>
            <a:off x="373271" y="4892606"/>
            <a:ext cx="1080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22860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342900" indent="-342900"/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שם המורה: אפרת דיין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965" y="534903"/>
            <a:ext cx="2198689" cy="2057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81854" y="2185580"/>
            <a:ext cx="2590800" cy="101566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P</a:t>
            </a:r>
            <a:r>
              <a:rPr lang="en-US" sz="3200" dirty="0">
                <a:solidFill>
                  <a:srgbClr val="FF0000"/>
                </a:solidFill>
              </a:rPr>
              <a:t>4</a:t>
            </a:r>
            <a:r>
              <a:rPr lang="en-US" sz="6000" dirty="0">
                <a:solidFill>
                  <a:srgbClr val="FF0000"/>
                </a:solidFill>
              </a:rPr>
              <a:t>S</a:t>
            </a:r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he-IL" sz="6000" dirty="0">
              <a:solidFill>
                <a:srgbClr val="FF0000"/>
              </a:solidFill>
            </a:endParaRPr>
          </a:p>
        </p:txBody>
      </p:sp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TextBox 6"/>
          <p:cNvSpPr txBox="1"/>
          <p:nvPr/>
        </p:nvSpPr>
        <p:spPr>
          <a:xfrm>
            <a:off x="8785090" y="3218928"/>
            <a:ext cx="20320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200" dirty="0"/>
              <a:t>זרחן גופרי</a:t>
            </a:r>
          </a:p>
        </p:txBody>
      </p:sp>
      <p:pic>
        <p:nvPicPr>
          <p:cNvPr id="9218" name="Picture 2" descr="https://apps.assets.cet.ac.il/library/science/atoms-and-molecules/content/img/ans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256" y="3297945"/>
            <a:ext cx="2877081" cy="287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276056" y="3966730"/>
            <a:ext cx="3050069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200" dirty="0"/>
              <a:t>ארבעה אטומי זרחן הקשורים לשלושה אטומי גופרית</a:t>
            </a:r>
          </a:p>
        </p:txBody>
      </p:sp>
    </p:spTree>
    <p:extLst>
      <p:ext uri="{BB962C8B-B14F-4D97-AF65-F5344CB8AC3E}">
        <p14:creationId xmlns:p14="http://schemas.microsoft.com/office/powerpoint/2010/main" val="338986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TextBox 6"/>
          <p:cNvSpPr txBox="1"/>
          <p:nvPr/>
        </p:nvSpPr>
        <p:spPr>
          <a:xfrm>
            <a:off x="1713899" y="3502560"/>
            <a:ext cx="20320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200" dirty="0" err="1"/>
              <a:t>ציבטון</a:t>
            </a:r>
            <a:endParaRPr lang="he-IL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024128" y="4212446"/>
            <a:ext cx="3050069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200" dirty="0"/>
              <a:t>17 אטומי פחמן</a:t>
            </a:r>
          </a:p>
          <a:p>
            <a:pPr algn="ctr" rtl="1"/>
            <a:r>
              <a:rPr lang="he-IL" sz="3200" dirty="0"/>
              <a:t>30 אטומי מימן</a:t>
            </a:r>
          </a:p>
          <a:p>
            <a:pPr algn="ctr" rtl="1"/>
            <a:r>
              <a:rPr lang="he-IL" sz="3200" dirty="0"/>
              <a:t>אטום חמצן אחד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4212" y="1320845"/>
            <a:ext cx="5673551" cy="193899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endParaRPr lang="he-IL" sz="6000" dirty="0"/>
          </a:p>
          <a:p>
            <a:pPr algn="ctr"/>
            <a:r>
              <a:rPr lang="en-US" sz="6000" dirty="0">
                <a:solidFill>
                  <a:srgbClr val="FF0000"/>
                </a:solidFill>
              </a:rPr>
              <a:t>C</a:t>
            </a:r>
            <a:r>
              <a:rPr lang="en-US" sz="3200" dirty="0">
                <a:solidFill>
                  <a:srgbClr val="FF0000"/>
                </a:solidFill>
              </a:rPr>
              <a:t>17</a:t>
            </a:r>
            <a:r>
              <a:rPr lang="en-US" sz="6000" dirty="0">
                <a:solidFill>
                  <a:srgbClr val="FF0000"/>
                </a:solidFill>
              </a:rPr>
              <a:t>H</a:t>
            </a:r>
            <a:r>
              <a:rPr lang="en-US" sz="3200" dirty="0">
                <a:solidFill>
                  <a:srgbClr val="FF0000"/>
                </a:solidFill>
              </a:rPr>
              <a:t>30</a:t>
            </a:r>
            <a:r>
              <a:rPr lang="en-US" sz="6000" dirty="0">
                <a:solidFill>
                  <a:srgbClr val="FF0000"/>
                </a:solidFill>
              </a:rPr>
              <a:t>O</a:t>
            </a:r>
            <a:endParaRPr lang="he-IL" sz="6000" dirty="0">
              <a:solidFill>
                <a:srgbClr val="FF0000"/>
              </a:solidFill>
            </a:endParaRPr>
          </a:p>
        </p:txBody>
      </p:sp>
      <p:pic>
        <p:nvPicPr>
          <p:cNvPr id="13314" name="Picture 2" descr="https://apps.assets.cet.ac.il/library/science/atoms-and-molecules/content/img/ans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640" y="1764126"/>
            <a:ext cx="4017979" cy="401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13" y="204680"/>
            <a:ext cx="20574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7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324535" y="897670"/>
            <a:ext cx="10384639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אציקלוביר</a:t>
            </a: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היא תרופה אנטי-ויראלית, 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e-IL" altLang="he-I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משתמשים בה </a:t>
            </a: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בעיקר לטיפול בפצעי הרפס</a:t>
            </a:r>
            <a:r>
              <a:rPr kumimoji="0" lang="he-IL" altLang="he-IL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he-IL" altLang="he-IL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בשפתיים.</a:t>
            </a:r>
            <a:endParaRPr kumimoji="0" lang="he-IL" altLang="he-IL" sz="32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מולקולת </a:t>
            </a:r>
            <a:r>
              <a:rPr kumimoji="0" lang="he-IL" altLang="he-IL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אציקלוביר</a:t>
            </a: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בנויה מ-27 אטומים: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8 אטומי פחמן, 11 אטומי מימן, 5 אטומי חנקן, ו -3 אטומי חמצן.</a:t>
            </a: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איזו נוסחה מייצגת  </a:t>
            </a:r>
            <a:r>
              <a:rPr kumimoji="0" lang="he-IL" altLang="he-IL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אציקלוביר</a:t>
            </a: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he-IL" altLang="he-I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altLang="he-I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072896" y="36406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42331" y="4939229"/>
            <a:ext cx="2585964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</a:t>
            </a:r>
            <a:r>
              <a:rPr kumimoji="0" lang="he-IL" altLang="he-IL" sz="3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</a:t>
            </a:r>
            <a:r>
              <a:rPr kumimoji="0" lang="he-IL" altLang="he-IL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</a:t>
            </a:r>
            <a:r>
              <a:rPr kumimoji="0" lang="he-IL" altLang="he-IL" sz="3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11</a:t>
            </a:r>
            <a:r>
              <a:rPr kumimoji="0" lang="he-IL" altLang="he-IL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</a:t>
            </a:r>
            <a:r>
              <a:rPr kumimoji="0" lang="he-IL" altLang="he-IL" sz="3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</a:t>
            </a:r>
            <a:r>
              <a:rPr kumimoji="0" lang="he-IL" altLang="he-IL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</a:t>
            </a:r>
            <a:r>
              <a:rPr kumimoji="0" lang="he-IL" altLang="he-IL" sz="3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</a:t>
            </a:r>
            <a:endParaRPr kumimoji="0" lang="he-IL" altLang="he-IL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altLang="he-IL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546712" y="5026269"/>
            <a:ext cx="234230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</a:t>
            </a:r>
            <a:r>
              <a:rPr kumimoji="0" lang="he-IL" altLang="he-IL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</a:t>
            </a:r>
            <a:r>
              <a:rPr kumimoji="0" lang="he-IL" altLang="he-IL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</a:t>
            </a:r>
            <a:r>
              <a:rPr kumimoji="0" lang="he-IL" altLang="he-IL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11</a:t>
            </a:r>
            <a:r>
              <a:rPr kumimoji="0" lang="he-IL" altLang="he-IL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</a:t>
            </a:r>
            <a:r>
              <a:rPr kumimoji="0" lang="he-IL" altLang="he-IL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</a:t>
            </a:r>
            <a:r>
              <a:rPr kumimoji="0" lang="he-IL" altLang="he-IL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</a:t>
            </a:r>
            <a:r>
              <a:rPr kumimoji="0" lang="he-IL" altLang="he-IL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</a:t>
            </a:r>
            <a:endParaRPr kumimoji="0" lang="he-IL" altLang="he-IL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altLang="he-IL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6307438" y="5000784"/>
            <a:ext cx="234230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</a:t>
            </a:r>
            <a:r>
              <a:rPr kumimoji="0" lang="he-IL" altLang="he-IL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11</a:t>
            </a:r>
            <a:r>
              <a:rPr kumimoji="0" lang="he-IL" altLang="he-IL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</a:t>
            </a:r>
            <a:r>
              <a:rPr kumimoji="0" lang="he-IL" altLang="he-IL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</a:t>
            </a:r>
            <a:r>
              <a:rPr kumimoji="0" lang="he-IL" altLang="he-IL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</a:t>
            </a:r>
            <a:r>
              <a:rPr kumimoji="0" lang="he-IL" altLang="he-IL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</a:t>
            </a:r>
            <a:r>
              <a:rPr kumimoji="0" lang="he-IL" altLang="he-IL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</a:t>
            </a:r>
            <a:r>
              <a:rPr kumimoji="0" lang="he-IL" altLang="he-IL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</a:t>
            </a:r>
            <a:endParaRPr kumimoji="0" lang="he-IL" altLang="he-IL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altLang="he-IL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8956016" y="4939229"/>
            <a:ext cx="2585964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</a:t>
            </a:r>
            <a:r>
              <a:rPr kumimoji="0" lang="he-IL" altLang="he-IL" sz="3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11</a:t>
            </a:r>
            <a:r>
              <a:rPr kumimoji="0" lang="he-IL" altLang="he-IL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</a:t>
            </a:r>
            <a:r>
              <a:rPr kumimoji="0" lang="he-IL" altLang="he-IL" sz="3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</a:t>
            </a:r>
            <a:r>
              <a:rPr kumimoji="0" lang="he-IL" altLang="he-IL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</a:t>
            </a:r>
            <a:r>
              <a:rPr kumimoji="0" lang="he-IL" altLang="he-IL" sz="3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</a:t>
            </a:r>
            <a:r>
              <a:rPr kumimoji="0" lang="he-IL" altLang="he-IL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</a:t>
            </a:r>
            <a:r>
              <a:rPr kumimoji="0" lang="he-IL" altLang="he-IL" sz="3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</a:t>
            </a:r>
            <a:endParaRPr kumimoji="0" lang="he-IL" altLang="he-IL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e-IL" altLang="he-IL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e-IL" altLang="he-IL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תמונה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95" y="0"/>
            <a:ext cx="3267635" cy="257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7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115118" y="907356"/>
            <a:ext cx="10384639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אציקלוביר</a:t>
            </a: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היא תרופה אנטי-ויראלית, 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e-IL" altLang="he-I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משתמשים בה </a:t>
            </a: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בעיקר לטיפול בפצעי הרפס</a:t>
            </a:r>
            <a:r>
              <a:rPr kumimoji="0" lang="he-IL" altLang="he-IL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בשפתיים.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מולקולת </a:t>
            </a:r>
            <a:r>
              <a:rPr kumimoji="0" lang="he-IL" altLang="he-IL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אציקלוביר</a:t>
            </a: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בנויה מ-27 אטומים: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8 אטומי פחמן, 11 אטומי מימן, 5 אטומי חנקן, ו -3 אטומי חמצן.</a:t>
            </a: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איזו נוסחה מייצגת  </a:t>
            </a:r>
            <a:r>
              <a:rPr kumimoji="0" lang="he-IL" altLang="he-IL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אציקלוביר</a:t>
            </a: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he-IL" altLang="he-I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altLang="he-I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072896" y="36406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42331" y="4939229"/>
            <a:ext cx="2585964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</a:t>
            </a:r>
            <a:r>
              <a:rPr kumimoji="0" lang="he-IL" altLang="he-IL" sz="3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</a:t>
            </a:r>
            <a:r>
              <a:rPr kumimoji="0" lang="he-IL" altLang="he-IL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</a:t>
            </a:r>
            <a:r>
              <a:rPr kumimoji="0" lang="he-IL" altLang="he-IL" sz="3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11</a:t>
            </a:r>
            <a:r>
              <a:rPr kumimoji="0" lang="he-IL" altLang="he-IL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</a:t>
            </a:r>
            <a:r>
              <a:rPr kumimoji="0" lang="he-IL" altLang="he-IL" sz="3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</a:t>
            </a:r>
            <a:r>
              <a:rPr kumimoji="0" lang="he-IL" altLang="he-IL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</a:t>
            </a:r>
            <a:r>
              <a:rPr kumimoji="0" lang="he-IL" altLang="he-IL" sz="3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</a:t>
            </a:r>
            <a:endParaRPr kumimoji="0" lang="he-IL" altLang="he-IL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altLang="he-IL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546712" y="5026269"/>
            <a:ext cx="234230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</a:t>
            </a:r>
            <a:r>
              <a:rPr kumimoji="0" lang="he-IL" altLang="he-IL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</a:t>
            </a:r>
            <a:r>
              <a:rPr kumimoji="0" lang="he-IL" altLang="he-IL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</a:t>
            </a:r>
            <a:r>
              <a:rPr kumimoji="0" lang="he-IL" altLang="he-IL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11</a:t>
            </a:r>
            <a:r>
              <a:rPr kumimoji="0" lang="he-IL" altLang="he-IL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</a:t>
            </a:r>
            <a:r>
              <a:rPr kumimoji="0" lang="he-IL" altLang="he-IL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</a:t>
            </a:r>
            <a:r>
              <a:rPr kumimoji="0" lang="he-IL" altLang="he-IL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</a:t>
            </a:r>
            <a:r>
              <a:rPr kumimoji="0" lang="he-IL" altLang="he-IL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</a:t>
            </a:r>
            <a:endParaRPr kumimoji="0" lang="he-IL" altLang="he-IL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altLang="he-IL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6307438" y="5000784"/>
            <a:ext cx="234230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</a:t>
            </a:r>
            <a:r>
              <a:rPr kumimoji="0" lang="he-IL" altLang="he-IL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11</a:t>
            </a:r>
            <a:r>
              <a:rPr kumimoji="0" lang="he-IL" altLang="he-IL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</a:t>
            </a:r>
            <a:r>
              <a:rPr kumimoji="0" lang="he-IL" altLang="he-IL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</a:t>
            </a:r>
            <a:r>
              <a:rPr kumimoji="0" lang="he-IL" altLang="he-IL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</a:t>
            </a:r>
            <a:r>
              <a:rPr kumimoji="0" lang="he-IL" altLang="he-IL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</a:t>
            </a:r>
            <a:r>
              <a:rPr kumimoji="0" lang="he-IL" altLang="he-IL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</a:t>
            </a:r>
            <a:r>
              <a:rPr kumimoji="0" lang="he-IL" altLang="he-IL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</a:t>
            </a:r>
            <a:endParaRPr kumimoji="0" lang="he-IL" altLang="he-IL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altLang="he-IL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8956016" y="4939229"/>
            <a:ext cx="2585964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</a:t>
            </a:r>
            <a:r>
              <a:rPr kumimoji="0" lang="he-IL" altLang="he-IL" sz="3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11</a:t>
            </a:r>
            <a:r>
              <a:rPr kumimoji="0" lang="he-IL" altLang="he-IL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</a:t>
            </a:r>
            <a:r>
              <a:rPr kumimoji="0" lang="he-IL" altLang="he-IL" sz="3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</a:t>
            </a:r>
            <a:r>
              <a:rPr kumimoji="0" lang="he-IL" altLang="he-IL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</a:t>
            </a:r>
            <a:r>
              <a:rPr kumimoji="0" lang="he-IL" altLang="he-IL" sz="3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</a:t>
            </a:r>
            <a:r>
              <a:rPr kumimoji="0" lang="he-IL" altLang="he-IL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</a:t>
            </a:r>
            <a:r>
              <a:rPr kumimoji="0" lang="he-IL" altLang="he-IL" sz="3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</a:t>
            </a:r>
            <a:endParaRPr kumimoji="0" lang="he-IL" altLang="he-IL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e-IL" altLang="he-IL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e-IL" altLang="he-IL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תמונה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28295" cy="2572289"/>
          </a:xfrm>
          <a:prstGeom prst="rect">
            <a:avLst/>
          </a:prstGeom>
        </p:spPr>
      </p:pic>
      <p:sp>
        <p:nvSpPr>
          <p:cNvPr id="9" name="אליפסה 8"/>
          <p:cNvSpPr/>
          <p:nvPr/>
        </p:nvSpPr>
        <p:spPr>
          <a:xfrm>
            <a:off x="82713" y="4588698"/>
            <a:ext cx="3505200" cy="15917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8819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"/>
          <p:cNvSpPr txBox="1"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David"/>
              <a:buNone/>
            </a:pPr>
            <a:r>
              <a:rPr lang="he-IL" sz="5400" dirty="0">
                <a:latin typeface="David"/>
                <a:cs typeface="David"/>
                <a:sym typeface="David"/>
              </a:rPr>
              <a:t>שינויים בחומר</a:t>
            </a:r>
            <a:endParaRPr dirty="0"/>
          </a:p>
        </p:txBody>
      </p:sp>
      <p:sp>
        <p:nvSpPr>
          <p:cNvPr id="160" name="Google Shape;160;p14"/>
          <p:cNvSpPr txBox="1">
            <a:spLocks noGrp="1"/>
          </p:cNvSpPr>
          <p:nvPr>
            <p:ph type="body" idx="1"/>
          </p:nvPr>
        </p:nvSpPr>
        <p:spPr>
          <a:xfrm>
            <a:off x="191620" y="1250890"/>
            <a:ext cx="11722474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4" name="Google Shape;160;p14"/>
          <p:cNvSpPr txBox="1">
            <a:spLocks/>
          </p:cNvSpPr>
          <p:nvPr/>
        </p:nvSpPr>
        <p:spPr>
          <a:xfrm>
            <a:off x="317048" y="632012"/>
            <a:ext cx="11722474" cy="439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18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buFont typeface="Arial"/>
              <a:buNone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לכל חומר צירוף תכונות המאפיין אותו.</a:t>
            </a:r>
          </a:p>
          <a:p>
            <a:pPr marL="342934" indent="0">
              <a:lnSpc>
                <a:spcPct val="126060"/>
              </a:lnSpc>
              <a:buFont typeface="Arial"/>
              <a:buNone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חומרים יכולים להשתנות בשני אופנים: </a:t>
            </a:r>
          </a:p>
          <a:p>
            <a:pPr marL="342934" indent="0">
              <a:lnSpc>
                <a:spcPct val="126060"/>
              </a:lnSpc>
              <a:buFont typeface="Arial"/>
              <a:buNone/>
            </a:pPr>
            <a:r>
              <a:rPr lang="he-IL" sz="3600" dirty="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שינוי פיזיקלי: </a:t>
            </a: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שינוי בצורה ובמראה של החומר. </a:t>
            </a:r>
          </a:p>
          <a:p>
            <a:pPr marL="342934" indent="0">
              <a:lnSpc>
                <a:spcPct val="126060"/>
              </a:lnSpc>
              <a:buFont typeface="Arial"/>
              <a:buNone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לדוגמה: קריעת נייר.</a:t>
            </a:r>
          </a:p>
          <a:p>
            <a:pPr marL="342934" indent="0">
              <a:lnSpc>
                <a:spcPct val="126060"/>
              </a:lnSpc>
              <a:buFont typeface="Arial"/>
              <a:buNone/>
            </a:pPr>
            <a:r>
              <a:rPr lang="he-IL" sz="3600" dirty="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שינוי כימי: </a:t>
            </a: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שינוי </a:t>
            </a:r>
            <a:r>
              <a:rPr lang="he-IL" sz="3600" dirty="0" smtClean="0">
                <a:latin typeface="David"/>
                <a:ea typeface="David"/>
                <a:cs typeface="David"/>
                <a:sym typeface="David"/>
              </a:rPr>
              <a:t>שבמהלכו </a:t>
            </a: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נוצר חומר חדש. </a:t>
            </a:r>
          </a:p>
          <a:p>
            <a:pPr marL="342934" indent="0">
              <a:lnSpc>
                <a:spcPct val="126060"/>
              </a:lnSpc>
              <a:buFont typeface="Arial"/>
              <a:buNone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לדוגמה: שריפת נייר.</a:t>
            </a:r>
          </a:p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342934" indent="0">
              <a:lnSpc>
                <a:spcPct val="126060"/>
              </a:lnSpc>
              <a:spcBef>
                <a:spcPts val="1000"/>
              </a:spcBef>
              <a:buFont typeface="Arial"/>
              <a:buNone/>
            </a:pPr>
            <a:endParaRPr lang="he-IL" sz="3600" dirty="0"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8" b="24933"/>
          <a:stretch/>
        </p:blipFill>
        <p:spPr bwMode="auto">
          <a:xfrm>
            <a:off x="887957" y="2354853"/>
            <a:ext cx="2823432" cy="152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129" y="3994438"/>
            <a:ext cx="2243667" cy="175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5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9;p14"/>
          <p:cNvSpPr txBox="1">
            <a:spLocks/>
          </p:cNvSpPr>
          <p:nvPr/>
        </p:nvSpPr>
        <p:spPr>
          <a:xfrm>
            <a:off x="1362796" y="553719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5400"/>
              <a:buFont typeface="David"/>
              <a:buNone/>
            </a:pPr>
            <a:r>
              <a:rPr lang="he-IL" sz="5400" dirty="0">
                <a:latin typeface="David"/>
                <a:cs typeface="David"/>
                <a:sym typeface="David"/>
              </a:rPr>
              <a:t>תהליכים כימיים</a:t>
            </a:r>
            <a:endParaRPr lang="he-IL" dirty="0"/>
          </a:p>
        </p:txBody>
      </p:sp>
      <p:graphicFrame>
        <p:nvGraphicFramePr>
          <p:cNvPr id="6" name="דיאגרמה 5"/>
          <p:cNvGraphicFramePr/>
          <p:nvPr>
            <p:extLst>
              <p:ext uri="{D42A27DB-BD31-4B8C-83A1-F6EECF244321}">
                <p14:modId xmlns:p14="http://schemas.microsoft.com/office/powerpoint/2010/main" val="1927782433"/>
              </p:ext>
            </p:extLst>
          </p:nvPr>
        </p:nvGraphicFramePr>
        <p:xfrm>
          <a:off x="2032000" y="1273719"/>
          <a:ext cx="913316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147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9;p14"/>
          <p:cNvSpPr txBox="1">
            <a:spLocks/>
          </p:cNvSpPr>
          <p:nvPr/>
        </p:nvSpPr>
        <p:spPr>
          <a:xfrm>
            <a:off x="1949337" y="304649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5400"/>
              <a:buFont typeface="David"/>
              <a:buNone/>
            </a:pPr>
            <a:r>
              <a:rPr lang="he-IL" sz="5400" dirty="0">
                <a:latin typeface="David"/>
                <a:cs typeface="David"/>
                <a:sym typeface="David"/>
              </a:rPr>
              <a:t>מתנסים ולומדים</a:t>
            </a:r>
            <a:r>
              <a:rPr lang="he-IL" sz="5400" dirty="0" smtClean="0">
                <a:latin typeface="David"/>
                <a:cs typeface="David"/>
                <a:sym typeface="David"/>
              </a:rPr>
              <a:t>: יצירת </a:t>
            </a:r>
            <a:r>
              <a:rPr lang="he-IL" sz="5400" dirty="0">
                <a:latin typeface="David"/>
                <a:cs typeface="David"/>
                <a:sym typeface="David"/>
              </a:rPr>
              <a:t>תרכובת</a:t>
            </a:r>
            <a:endParaRPr lang="he-IL" dirty="0"/>
          </a:p>
        </p:txBody>
      </p:sp>
      <p:grpSp>
        <p:nvGrpSpPr>
          <p:cNvPr id="5" name="קבוצה 4"/>
          <p:cNvGrpSpPr/>
          <p:nvPr/>
        </p:nvGrpSpPr>
        <p:grpSpPr>
          <a:xfrm>
            <a:off x="0" y="24166"/>
            <a:ext cx="1903098" cy="1025019"/>
            <a:chOff x="4783985" y="1404914"/>
            <a:chExt cx="4348063" cy="2608838"/>
          </a:xfrm>
        </p:grpSpPr>
        <p:sp>
          <p:nvSpPr>
            <p:cNvPr id="6" name="מלבן 5"/>
            <p:cNvSpPr/>
            <p:nvPr/>
          </p:nvSpPr>
          <p:spPr>
            <a:xfrm>
              <a:off x="4783985" y="1404914"/>
              <a:ext cx="4348063" cy="260883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/>
            <p:cNvSpPr txBox="1"/>
            <p:nvPr/>
          </p:nvSpPr>
          <p:spPr>
            <a:xfrm>
              <a:off x="4783985" y="1404914"/>
              <a:ext cx="4348063" cy="26088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3600" kern="1200" dirty="0"/>
                <a:t>יצירת תרכובת</a:t>
              </a:r>
            </a:p>
          </p:txBody>
        </p:sp>
      </p:grpSp>
      <p:pic>
        <p:nvPicPr>
          <p:cNvPr id="2" name="WhatsApp Video 2020-08-11 at 11.22.58">
            <a:hlinkClick r:id="" action="ppaction://media"/>
            <a:extLst>
              <a:ext uri="{FF2B5EF4-FFF2-40B4-BE49-F238E27FC236}">
                <a16:creationId xmlns:a16="http://schemas.microsoft.com/office/drawing/2014/main" id="{2FF0488C-1176-4634-8BC7-D34C13A54C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7601.1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289" y="1305132"/>
            <a:ext cx="10096124" cy="555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8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EDED422-6903-4FAD-96A3-C5A37631E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מדיה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860" y="393645"/>
            <a:ext cx="11098966" cy="610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D413EBB4-B216-474B-A9C4-9E6EDDAC3C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06" r="4657" b="20630"/>
          <a:stretch/>
        </p:blipFill>
        <p:spPr>
          <a:xfrm>
            <a:off x="2882348" y="536713"/>
            <a:ext cx="6977269" cy="456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7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9;p14"/>
          <p:cNvSpPr txBox="1">
            <a:spLocks/>
          </p:cNvSpPr>
          <p:nvPr/>
        </p:nvSpPr>
        <p:spPr>
          <a:xfrm>
            <a:off x="1701463" y="1049185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5400"/>
              <a:buFont typeface="David"/>
              <a:buNone/>
            </a:pPr>
            <a:r>
              <a:rPr lang="he-IL" sz="5400" dirty="0">
                <a:latin typeface="David"/>
                <a:cs typeface="David"/>
                <a:sym typeface="David"/>
              </a:rPr>
              <a:t>תהליך כימי – יצירת מגנזיום חמצני</a:t>
            </a:r>
          </a:p>
        </p:txBody>
      </p:sp>
      <p:grpSp>
        <p:nvGrpSpPr>
          <p:cNvPr id="5" name="קבוצה 4"/>
          <p:cNvGrpSpPr/>
          <p:nvPr/>
        </p:nvGrpSpPr>
        <p:grpSpPr>
          <a:xfrm>
            <a:off x="0" y="24166"/>
            <a:ext cx="1903098" cy="1025019"/>
            <a:chOff x="4783985" y="1404914"/>
            <a:chExt cx="4348063" cy="2608838"/>
          </a:xfrm>
        </p:grpSpPr>
        <p:sp>
          <p:nvSpPr>
            <p:cNvPr id="6" name="מלבן 5"/>
            <p:cNvSpPr/>
            <p:nvPr/>
          </p:nvSpPr>
          <p:spPr>
            <a:xfrm>
              <a:off x="4783985" y="1404914"/>
              <a:ext cx="4348063" cy="260883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/>
            <p:cNvSpPr txBox="1"/>
            <p:nvPr/>
          </p:nvSpPr>
          <p:spPr>
            <a:xfrm>
              <a:off x="4783985" y="1404914"/>
              <a:ext cx="4348063" cy="26088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3600" kern="1200" dirty="0"/>
                <a:t>יצירת תרכובת</a:t>
              </a:r>
            </a:p>
          </p:txBody>
        </p:sp>
      </p:grpSp>
      <p:graphicFrame>
        <p:nvGraphicFramePr>
          <p:cNvPr id="2" name="דיאגרמה 1"/>
          <p:cNvGraphicFramePr/>
          <p:nvPr>
            <p:extLst>
              <p:ext uri="{D42A27DB-BD31-4B8C-83A1-F6EECF244321}">
                <p14:modId xmlns:p14="http://schemas.microsoft.com/office/powerpoint/2010/main" val="1805194487"/>
              </p:ext>
            </p:extLst>
          </p:nvPr>
        </p:nvGraphicFramePr>
        <p:xfrm>
          <a:off x="745067" y="1409185"/>
          <a:ext cx="10397066" cy="5838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82800" y="2540000"/>
            <a:ext cx="42164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/>
              <a:t>מגיבים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6706" y="2540000"/>
            <a:ext cx="286173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/>
              <a:t>תוצר</a:t>
            </a:r>
          </a:p>
        </p:txBody>
      </p:sp>
    </p:spTree>
    <p:extLst>
      <p:ext uri="{BB962C8B-B14F-4D97-AF65-F5344CB8AC3E}">
        <p14:creationId xmlns:p14="http://schemas.microsoft.com/office/powerpoint/2010/main" val="383239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"/>
          <p:cNvSpPr txBox="1"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David"/>
              <a:buNone/>
            </a:pPr>
            <a:r>
              <a:rPr lang="he-IL" sz="5400" dirty="0">
                <a:latin typeface="David"/>
                <a:ea typeface="David"/>
                <a:cs typeface="David"/>
                <a:sym typeface="David"/>
              </a:rPr>
              <a:t>תרכובות בחיי היום יום</a:t>
            </a:r>
            <a:endParaRPr dirty="0"/>
          </a:p>
        </p:txBody>
      </p:sp>
      <p:sp>
        <p:nvSpPr>
          <p:cNvPr id="2" name="מציין מיקום טקסט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838" y="1385915"/>
            <a:ext cx="2901900" cy="4360779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276" y="1228164"/>
            <a:ext cx="3509808" cy="2335618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276" y="3742761"/>
            <a:ext cx="3509808" cy="2335618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953" y="1359021"/>
            <a:ext cx="3264569" cy="4358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9;p14"/>
          <p:cNvSpPr txBox="1">
            <a:spLocks/>
          </p:cNvSpPr>
          <p:nvPr/>
        </p:nvSpPr>
        <p:spPr>
          <a:xfrm>
            <a:off x="1718396" y="329185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5400"/>
              <a:buFont typeface="David"/>
              <a:buNone/>
            </a:pPr>
            <a:r>
              <a:rPr lang="he-IL" sz="5400" dirty="0">
                <a:latin typeface="David"/>
                <a:cs typeface="David"/>
                <a:sym typeface="David"/>
              </a:rPr>
              <a:t>יצירת חומר בעל תכונות חדשות</a:t>
            </a:r>
          </a:p>
        </p:txBody>
      </p:sp>
      <p:grpSp>
        <p:nvGrpSpPr>
          <p:cNvPr id="5" name="קבוצה 4"/>
          <p:cNvGrpSpPr/>
          <p:nvPr/>
        </p:nvGrpSpPr>
        <p:grpSpPr>
          <a:xfrm>
            <a:off x="0" y="24166"/>
            <a:ext cx="1903098" cy="1025019"/>
            <a:chOff x="4783985" y="1404914"/>
            <a:chExt cx="4348063" cy="2608838"/>
          </a:xfrm>
        </p:grpSpPr>
        <p:sp>
          <p:nvSpPr>
            <p:cNvPr id="6" name="מלבן 5"/>
            <p:cNvSpPr/>
            <p:nvPr/>
          </p:nvSpPr>
          <p:spPr>
            <a:xfrm>
              <a:off x="4783985" y="1404914"/>
              <a:ext cx="4348063" cy="260883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/>
            <p:cNvSpPr txBox="1"/>
            <p:nvPr/>
          </p:nvSpPr>
          <p:spPr>
            <a:xfrm>
              <a:off x="4783985" y="1404914"/>
              <a:ext cx="4348063" cy="26088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3600" kern="1200" dirty="0"/>
                <a:t>יצירת תרכובת</a:t>
              </a:r>
            </a:p>
          </p:txBody>
        </p:sp>
      </p:grpSp>
      <p:graphicFrame>
        <p:nvGraphicFramePr>
          <p:cNvPr id="2" name="דיאגרמה 1"/>
          <p:cNvGraphicFramePr/>
          <p:nvPr>
            <p:extLst>
              <p:ext uri="{D42A27DB-BD31-4B8C-83A1-F6EECF244321}">
                <p14:modId xmlns:p14="http://schemas.microsoft.com/office/powerpoint/2010/main" val="3537413109"/>
              </p:ext>
            </p:extLst>
          </p:nvPr>
        </p:nvGraphicFramePr>
        <p:xfrm>
          <a:off x="948268" y="221609"/>
          <a:ext cx="10397066" cy="5838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82800" y="1264028"/>
            <a:ext cx="42164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/>
              <a:t>מגיבים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83600" y="1264028"/>
            <a:ext cx="286173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/>
              <a:t>תוצר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8268" y="4063010"/>
            <a:ext cx="2861734" cy="23083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/>
              <a:t>מתכת מוצקה</a:t>
            </a:r>
          </a:p>
          <a:p>
            <a:pPr algn="ctr" rtl="1"/>
            <a:r>
              <a:rPr lang="he-IL" sz="3600" dirty="0"/>
              <a:t>אפורה</a:t>
            </a:r>
          </a:p>
          <a:p>
            <a:pPr algn="ctr" rtl="1"/>
            <a:r>
              <a:rPr lang="he-IL" sz="3600" dirty="0"/>
              <a:t>מוליכה חשמל</a:t>
            </a:r>
          </a:p>
          <a:p>
            <a:pPr algn="ctr" rtl="1"/>
            <a:r>
              <a:rPr lang="he-IL" sz="3600" dirty="0"/>
              <a:t>ניתנת לכיפוף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15934" y="4063010"/>
            <a:ext cx="2861734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/>
              <a:t>גז</a:t>
            </a:r>
          </a:p>
          <a:p>
            <a:pPr algn="ctr" rtl="1"/>
            <a:r>
              <a:rPr lang="he-IL" sz="3600" dirty="0"/>
              <a:t>חסר צבע</a:t>
            </a:r>
          </a:p>
          <a:p>
            <a:pPr algn="ctr" rtl="1"/>
            <a:r>
              <a:rPr lang="he-IL" sz="3600" dirty="0"/>
              <a:t>חסר ריח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14266" y="4063010"/>
            <a:ext cx="3572933" cy="23083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/>
              <a:t>אבקה</a:t>
            </a:r>
          </a:p>
          <a:p>
            <a:pPr algn="ctr" rtl="1"/>
            <a:r>
              <a:rPr lang="he-IL" sz="3600" dirty="0"/>
              <a:t>צבע לבן</a:t>
            </a:r>
          </a:p>
          <a:p>
            <a:pPr algn="ctr" rtl="1"/>
            <a:r>
              <a:rPr lang="he-IL" sz="3600" dirty="0"/>
              <a:t>מתפוררת</a:t>
            </a:r>
          </a:p>
          <a:p>
            <a:pPr algn="ctr" rtl="1"/>
            <a:r>
              <a:rPr lang="he-IL" sz="3600" dirty="0"/>
              <a:t>לא מוליכה חשמל</a:t>
            </a:r>
          </a:p>
        </p:txBody>
      </p:sp>
    </p:spTree>
    <p:extLst>
      <p:ext uri="{BB962C8B-B14F-4D97-AF65-F5344CB8AC3E}">
        <p14:creationId xmlns:p14="http://schemas.microsoft.com/office/powerpoint/2010/main" val="169245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9;p14"/>
          <p:cNvSpPr txBox="1">
            <a:spLocks/>
          </p:cNvSpPr>
          <p:nvPr/>
        </p:nvSpPr>
        <p:spPr>
          <a:xfrm>
            <a:off x="1548785" y="536675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5400"/>
              <a:buFont typeface="David"/>
              <a:buNone/>
            </a:pPr>
            <a:r>
              <a:rPr lang="he-IL" sz="5400" dirty="0">
                <a:latin typeface="David"/>
                <a:cs typeface="David"/>
                <a:sym typeface="David"/>
              </a:rPr>
              <a:t>מהי חלודה?</a:t>
            </a:r>
          </a:p>
        </p:txBody>
      </p:sp>
      <p:grpSp>
        <p:nvGrpSpPr>
          <p:cNvPr id="5" name="קבוצה 4"/>
          <p:cNvGrpSpPr/>
          <p:nvPr/>
        </p:nvGrpSpPr>
        <p:grpSpPr>
          <a:xfrm>
            <a:off x="0" y="24166"/>
            <a:ext cx="1903098" cy="1025019"/>
            <a:chOff x="4783985" y="1404914"/>
            <a:chExt cx="4348063" cy="2608838"/>
          </a:xfrm>
        </p:grpSpPr>
        <p:sp>
          <p:nvSpPr>
            <p:cNvPr id="6" name="מלבן 5"/>
            <p:cNvSpPr/>
            <p:nvPr/>
          </p:nvSpPr>
          <p:spPr>
            <a:xfrm>
              <a:off x="4783985" y="1404914"/>
              <a:ext cx="4348063" cy="260883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/>
            <p:cNvSpPr txBox="1"/>
            <p:nvPr/>
          </p:nvSpPr>
          <p:spPr>
            <a:xfrm>
              <a:off x="4783985" y="1404914"/>
              <a:ext cx="4348063" cy="26088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3600" kern="1200" dirty="0"/>
                <a:t>יצירת תרכובת</a:t>
              </a:r>
            </a:p>
          </p:txBody>
        </p:sp>
      </p:grpSp>
      <p:pic>
        <p:nvPicPr>
          <p:cNvPr id="2" name="תמונה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512" y="2066393"/>
            <a:ext cx="3943378" cy="26241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689" y="2066393"/>
            <a:ext cx="3943378" cy="26241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66393"/>
            <a:ext cx="3943378" cy="26241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177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9;p14"/>
          <p:cNvSpPr txBox="1">
            <a:spLocks/>
          </p:cNvSpPr>
          <p:nvPr/>
        </p:nvSpPr>
        <p:spPr>
          <a:xfrm>
            <a:off x="1701463" y="1049185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5400"/>
              <a:buFont typeface="David"/>
              <a:buNone/>
            </a:pPr>
            <a:r>
              <a:rPr lang="he-IL" sz="5400" dirty="0">
                <a:latin typeface="David"/>
                <a:cs typeface="David"/>
                <a:sym typeface="David"/>
              </a:rPr>
              <a:t>חלודה: ברזל חמצני</a:t>
            </a:r>
          </a:p>
        </p:txBody>
      </p:sp>
      <p:grpSp>
        <p:nvGrpSpPr>
          <p:cNvPr id="5" name="קבוצה 4"/>
          <p:cNvGrpSpPr/>
          <p:nvPr/>
        </p:nvGrpSpPr>
        <p:grpSpPr>
          <a:xfrm>
            <a:off x="0" y="24166"/>
            <a:ext cx="1903098" cy="1025019"/>
            <a:chOff x="4783985" y="1404914"/>
            <a:chExt cx="4348063" cy="2608838"/>
          </a:xfrm>
        </p:grpSpPr>
        <p:sp>
          <p:nvSpPr>
            <p:cNvPr id="6" name="מלבן 5"/>
            <p:cNvSpPr/>
            <p:nvPr/>
          </p:nvSpPr>
          <p:spPr>
            <a:xfrm>
              <a:off x="4783985" y="1404914"/>
              <a:ext cx="4348063" cy="260883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/>
            <p:cNvSpPr txBox="1"/>
            <p:nvPr/>
          </p:nvSpPr>
          <p:spPr>
            <a:xfrm>
              <a:off x="4783985" y="1404914"/>
              <a:ext cx="4348063" cy="26088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3600" kern="1200" dirty="0"/>
                <a:t>יצירת תרכובת</a:t>
              </a:r>
            </a:p>
          </p:txBody>
        </p:sp>
      </p:grpSp>
      <p:graphicFrame>
        <p:nvGraphicFramePr>
          <p:cNvPr id="2" name="דיאגרמה 1"/>
          <p:cNvGraphicFramePr/>
          <p:nvPr>
            <p:extLst>
              <p:ext uri="{D42A27DB-BD31-4B8C-83A1-F6EECF244321}">
                <p14:modId xmlns:p14="http://schemas.microsoft.com/office/powerpoint/2010/main" val="3528869721"/>
              </p:ext>
            </p:extLst>
          </p:nvPr>
        </p:nvGraphicFramePr>
        <p:xfrm>
          <a:off x="920965" y="2037220"/>
          <a:ext cx="10397066" cy="5173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82800" y="1921438"/>
            <a:ext cx="42164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/>
              <a:t>מגיבים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6297" y="1921437"/>
            <a:ext cx="286173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/>
              <a:t>תוצר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3098" y="4834521"/>
            <a:ext cx="42164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/>
              <a:t>(בנוכחות מים)</a:t>
            </a:r>
          </a:p>
        </p:txBody>
      </p:sp>
    </p:spTree>
    <p:extLst>
      <p:ext uri="{BB962C8B-B14F-4D97-AF65-F5344CB8AC3E}">
        <p14:creationId xmlns:p14="http://schemas.microsoft.com/office/powerpoint/2010/main" val="293289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9;p14"/>
          <p:cNvSpPr txBox="1">
            <a:spLocks/>
          </p:cNvSpPr>
          <p:nvPr/>
        </p:nvSpPr>
        <p:spPr>
          <a:xfrm>
            <a:off x="457200" y="194843"/>
            <a:ext cx="1267075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5400"/>
              <a:buFont typeface="David"/>
              <a:buNone/>
            </a:pPr>
            <a:r>
              <a:rPr lang="he-IL" sz="5400" dirty="0">
                <a:latin typeface="David"/>
                <a:cs typeface="David"/>
                <a:sym typeface="David"/>
              </a:rPr>
              <a:t>מתנסים ולומדים: פירוק תרכובת</a:t>
            </a:r>
            <a:endParaRPr lang="he-IL" dirty="0"/>
          </a:p>
        </p:txBody>
      </p:sp>
      <p:grpSp>
        <p:nvGrpSpPr>
          <p:cNvPr id="8" name="קבוצה 7"/>
          <p:cNvGrpSpPr/>
          <p:nvPr/>
        </p:nvGrpSpPr>
        <p:grpSpPr>
          <a:xfrm>
            <a:off x="0" y="0"/>
            <a:ext cx="2275632" cy="1109686"/>
            <a:chOff x="1114" y="1404914"/>
            <a:chExt cx="4348063" cy="2608838"/>
          </a:xfrm>
        </p:grpSpPr>
        <p:sp>
          <p:nvSpPr>
            <p:cNvPr id="9" name="מלבן 8"/>
            <p:cNvSpPr/>
            <p:nvPr/>
          </p:nvSpPr>
          <p:spPr>
            <a:xfrm>
              <a:off x="1114" y="1404914"/>
              <a:ext cx="4348063" cy="260883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xtBox 9"/>
            <p:cNvSpPr txBox="1"/>
            <p:nvPr/>
          </p:nvSpPr>
          <p:spPr>
            <a:xfrm>
              <a:off x="1114" y="1404914"/>
              <a:ext cx="4348063" cy="26088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4400" kern="1200" dirty="0"/>
                <a:t>פירוק תרכובת</a:t>
              </a:r>
            </a:p>
          </p:txBody>
        </p:sp>
      </p:grpSp>
      <p:pic>
        <p:nvPicPr>
          <p:cNvPr id="2" name="WhatsApp Video 2020-08-13 at 22.23.34">
            <a:hlinkClick r:id="" action="ppaction://media"/>
            <a:extLst>
              <a:ext uri="{FF2B5EF4-FFF2-40B4-BE49-F238E27FC236}">
                <a16:creationId xmlns:a16="http://schemas.microsoft.com/office/drawing/2014/main" id="{641D63C0-E4B1-4798-AE50-2E4BE422A8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5835" y="1304529"/>
            <a:ext cx="9280329" cy="510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3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atsApp Video 2020-08-13 at 22.22.15">
            <a:hlinkClick r:id="" action="ppaction://media"/>
            <a:extLst>
              <a:ext uri="{FF2B5EF4-FFF2-40B4-BE49-F238E27FC236}">
                <a16:creationId xmlns:a16="http://schemas.microsoft.com/office/drawing/2014/main" id="{337DE687-CCAB-4773-A5F4-4AF169E0A3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9368" y="469761"/>
            <a:ext cx="8833264" cy="485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2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/>
          <p:cNvGrpSpPr/>
          <p:nvPr/>
        </p:nvGrpSpPr>
        <p:grpSpPr>
          <a:xfrm>
            <a:off x="0" y="0"/>
            <a:ext cx="2275632" cy="1109686"/>
            <a:chOff x="1114" y="1404914"/>
            <a:chExt cx="4348063" cy="2608838"/>
          </a:xfrm>
        </p:grpSpPr>
        <p:sp>
          <p:nvSpPr>
            <p:cNvPr id="5" name="מלבן 4"/>
            <p:cNvSpPr/>
            <p:nvPr/>
          </p:nvSpPr>
          <p:spPr>
            <a:xfrm>
              <a:off x="1114" y="1404914"/>
              <a:ext cx="4348063" cy="260883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/>
            <p:cNvSpPr txBox="1"/>
            <p:nvPr/>
          </p:nvSpPr>
          <p:spPr>
            <a:xfrm>
              <a:off x="1114" y="1404914"/>
              <a:ext cx="4348063" cy="26088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4400" kern="1200" dirty="0"/>
                <a:t>פירוק תרכובת</a:t>
              </a:r>
            </a:p>
          </p:txBody>
        </p:sp>
      </p:grpSp>
      <p:sp>
        <p:nvSpPr>
          <p:cNvPr id="7" name="Google Shape;159;p14"/>
          <p:cNvSpPr txBox="1">
            <a:spLocks/>
          </p:cNvSpPr>
          <p:nvPr/>
        </p:nvSpPr>
        <p:spPr>
          <a:xfrm>
            <a:off x="1870796" y="389686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5400"/>
              <a:buFont typeface="David"/>
              <a:buNone/>
            </a:pPr>
            <a:r>
              <a:rPr lang="he-IL" sz="5400" dirty="0">
                <a:latin typeface="David"/>
                <a:cs typeface="David"/>
                <a:sym typeface="David"/>
              </a:rPr>
              <a:t>פירוק סוכר</a:t>
            </a:r>
            <a:endParaRPr lang="he-IL" dirty="0"/>
          </a:p>
        </p:txBody>
      </p:sp>
      <p:graphicFrame>
        <p:nvGraphicFramePr>
          <p:cNvPr id="8" name="דיאגרמה 7"/>
          <p:cNvGraphicFramePr/>
          <p:nvPr>
            <p:extLst>
              <p:ext uri="{D42A27DB-BD31-4B8C-83A1-F6EECF244321}">
                <p14:modId xmlns:p14="http://schemas.microsoft.com/office/powerpoint/2010/main" val="115938020"/>
              </p:ext>
            </p:extLst>
          </p:nvPr>
        </p:nvGraphicFramePr>
        <p:xfrm>
          <a:off x="745067" y="1300001"/>
          <a:ext cx="10397066" cy="5838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42698" y="2110514"/>
            <a:ext cx="2065867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/>
              <a:t>מגיב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37200" y="2110514"/>
            <a:ext cx="494453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/>
              <a:t>תוצרים</a:t>
            </a:r>
          </a:p>
        </p:txBody>
      </p:sp>
    </p:spTree>
    <p:extLst>
      <p:ext uri="{BB962C8B-B14F-4D97-AF65-F5344CB8AC3E}">
        <p14:creationId xmlns:p14="http://schemas.microsoft.com/office/powerpoint/2010/main" val="243443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/>
          <p:cNvGrpSpPr/>
          <p:nvPr/>
        </p:nvGrpSpPr>
        <p:grpSpPr>
          <a:xfrm>
            <a:off x="0" y="0"/>
            <a:ext cx="2275632" cy="1109686"/>
            <a:chOff x="1114" y="1404914"/>
            <a:chExt cx="4348063" cy="2608838"/>
          </a:xfrm>
        </p:grpSpPr>
        <p:sp>
          <p:nvSpPr>
            <p:cNvPr id="5" name="מלבן 4"/>
            <p:cNvSpPr/>
            <p:nvPr/>
          </p:nvSpPr>
          <p:spPr>
            <a:xfrm>
              <a:off x="1114" y="1404914"/>
              <a:ext cx="4348063" cy="260883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/>
            <p:cNvSpPr txBox="1"/>
            <p:nvPr/>
          </p:nvSpPr>
          <p:spPr>
            <a:xfrm>
              <a:off x="1114" y="1404914"/>
              <a:ext cx="4348063" cy="26088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4400" kern="1200" dirty="0"/>
                <a:t>פירוק תרכובת</a:t>
              </a:r>
            </a:p>
          </p:txBody>
        </p:sp>
      </p:grpSp>
      <p:sp>
        <p:nvSpPr>
          <p:cNvPr id="7" name="Google Shape;159;p14"/>
          <p:cNvSpPr txBox="1">
            <a:spLocks/>
          </p:cNvSpPr>
          <p:nvPr/>
        </p:nvSpPr>
        <p:spPr>
          <a:xfrm>
            <a:off x="1870796" y="389686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5400"/>
              <a:buFont typeface="David"/>
              <a:buNone/>
            </a:pPr>
            <a:r>
              <a:rPr lang="he-IL" sz="5400" dirty="0">
                <a:latin typeface="David"/>
                <a:cs typeface="David"/>
                <a:sym typeface="David"/>
              </a:rPr>
              <a:t>יצירת חומר בעל תכונות חדשות</a:t>
            </a:r>
            <a:endParaRPr lang="he-IL" dirty="0"/>
          </a:p>
        </p:txBody>
      </p:sp>
      <p:graphicFrame>
        <p:nvGraphicFramePr>
          <p:cNvPr id="8" name="דיאגרמה 7"/>
          <p:cNvGraphicFramePr/>
          <p:nvPr>
            <p:extLst>
              <p:ext uri="{D42A27DB-BD31-4B8C-83A1-F6EECF244321}">
                <p14:modId xmlns:p14="http://schemas.microsoft.com/office/powerpoint/2010/main" val="1624296750"/>
              </p:ext>
            </p:extLst>
          </p:nvPr>
        </p:nvGraphicFramePr>
        <p:xfrm>
          <a:off x="745068" y="223852"/>
          <a:ext cx="10397066" cy="5838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428965" y="1474632"/>
            <a:ext cx="2065867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/>
              <a:t>מגיב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3467" y="1474632"/>
            <a:ext cx="494453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/>
              <a:t>תוצרים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8268" y="4276554"/>
            <a:ext cx="2861734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/>
              <a:t>מוצק</a:t>
            </a:r>
          </a:p>
          <a:p>
            <a:pPr algn="ctr" rtl="1"/>
            <a:r>
              <a:rPr lang="he-IL" sz="3600" dirty="0"/>
              <a:t>לבן</a:t>
            </a:r>
          </a:p>
          <a:p>
            <a:pPr algn="ctr" rtl="1"/>
            <a:r>
              <a:rPr lang="he-IL" sz="3600" dirty="0"/>
              <a:t>מתוק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5934" y="4276554"/>
            <a:ext cx="2861734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/>
              <a:t>נוזל</a:t>
            </a:r>
          </a:p>
          <a:p>
            <a:pPr algn="ctr" rtl="1"/>
            <a:r>
              <a:rPr lang="he-IL" sz="3600" dirty="0"/>
              <a:t>חסר צבע</a:t>
            </a:r>
          </a:p>
          <a:p>
            <a:pPr algn="ctr" rtl="1"/>
            <a:r>
              <a:rPr lang="he-IL" sz="3600" dirty="0"/>
              <a:t>חסר ריח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14266" y="4276554"/>
            <a:ext cx="3572933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/>
              <a:t>מוצק</a:t>
            </a:r>
          </a:p>
          <a:p>
            <a:pPr algn="ctr" rtl="1"/>
            <a:r>
              <a:rPr lang="he-IL" sz="3600" dirty="0"/>
              <a:t>שחור</a:t>
            </a:r>
          </a:p>
        </p:txBody>
      </p:sp>
    </p:spTree>
    <p:extLst>
      <p:ext uri="{BB962C8B-B14F-4D97-AF65-F5344CB8AC3E}">
        <p14:creationId xmlns:p14="http://schemas.microsoft.com/office/powerpoint/2010/main" val="399580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"/>
          <p:cNvSpPr txBox="1"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David"/>
              <a:buNone/>
            </a:pPr>
            <a:r>
              <a:rPr lang="he-IL" sz="5400" dirty="0">
                <a:latin typeface="David"/>
                <a:ea typeface="David"/>
                <a:cs typeface="David"/>
                <a:sym typeface="David"/>
              </a:rPr>
              <a:t>חוק שימור המסה</a:t>
            </a:r>
            <a:endParaRPr dirty="0"/>
          </a:p>
        </p:txBody>
      </p:sp>
      <p:sp>
        <p:nvSpPr>
          <p:cNvPr id="160" name="Google Shape;160;p14"/>
          <p:cNvSpPr txBox="1">
            <a:spLocks noGrp="1"/>
          </p:cNvSpPr>
          <p:nvPr>
            <p:ph type="body" idx="1"/>
          </p:nvPr>
        </p:nvSpPr>
        <p:spPr>
          <a:xfrm>
            <a:off x="191620" y="1250890"/>
            <a:ext cx="11722474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7941733" y="3234264"/>
            <a:ext cx="2286000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4800" dirty="0"/>
              <a:t>מסת התוצרים</a:t>
            </a:r>
          </a:p>
        </p:txBody>
      </p:sp>
      <p:sp>
        <p:nvSpPr>
          <p:cNvPr id="6" name="מלבן 5"/>
          <p:cNvSpPr/>
          <p:nvPr/>
        </p:nvSpPr>
        <p:spPr>
          <a:xfrm>
            <a:off x="2923677" y="3234264"/>
            <a:ext cx="2286000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4800" dirty="0"/>
              <a:t>מסת המגיבים</a:t>
            </a:r>
          </a:p>
        </p:txBody>
      </p:sp>
      <p:sp>
        <p:nvSpPr>
          <p:cNvPr id="3" name="שווה 2"/>
          <p:cNvSpPr/>
          <p:nvPr/>
        </p:nvSpPr>
        <p:spPr>
          <a:xfrm>
            <a:off x="5855361" y="3818464"/>
            <a:ext cx="1440688" cy="15240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8" name="Google Shape;159;p14"/>
          <p:cNvSpPr txBox="1">
            <a:spLocks/>
          </p:cNvSpPr>
          <p:nvPr/>
        </p:nvSpPr>
        <p:spPr>
          <a:xfrm>
            <a:off x="1311996" y="1814677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5400"/>
              <a:buFont typeface="David"/>
              <a:buNone/>
            </a:pPr>
            <a:r>
              <a:rPr lang="he-IL" sz="5400" dirty="0">
                <a:solidFill>
                  <a:srgbClr val="FF0000"/>
                </a:solidFill>
                <a:latin typeface="David"/>
                <a:cs typeface="David"/>
                <a:sym typeface="David"/>
              </a:rPr>
              <a:t>בתהליך כימי לא נוספים אטומים </a:t>
            </a:r>
            <a:endParaRPr lang="he-IL" sz="5400" dirty="0" smtClean="0">
              <a:solidFill>
                <a:srgbClr val="FF0000"/>
              </a:solidFill>
              <a:latin typeface="David"/>
              <a:cs typeface="David"/>
              <a:sym typeface="David"/>
            </a:endParaRPr>
          </a:p>
          <a:p>
            <a:pPr>
              <a:buSzPts val="5400"/>
              <a:buFont typeface="David"/>
              <a:buNone/>
            </a:pPr>
            <a:r>
              <a:rPr lang="he-IL" sz="5400" dirty="0" smtClean="0">
                <a:solidFill>
                  <a:srgbClr val="FF0000"/>
                </a:solidFill>
                <a:latin typeface="David"/>
                <a:cs typeface="David"/>
                <a:sym typeface="David"/>
              </a:rPr>
              <a:t>ולא </a:t>
            </a:r>
            <a:r>
              <a:rPr lang="he-IL" sz="5400" dirty="0">
                <a:solidFill>
                  <a:srgbClr val="FF0000"/>
                </a:solidFill>
                <a:latin typeface="David"/>
                <a:cs typeface="David"/>
                <a:sym typeface="David"/>
              </a:rPr>
              <a:t>נעלמים אטומים</a:t>
            </a:r>
            <a:endParaRPr lang="he-I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2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9;p14"/>
          <p:cNvSpPr txBox="1">
            <a:spLocks/>
          </p:cNvSpPr>
          <p:nvPr/>
        </p:nvSpPr>
        <p:spPr>
          <a:xfrm>
            <a:off x="1870796" y="389686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5400"/>
              <a:buFont typeface="David"/>
              <a:buNone/>
            </a:pPr>
            <a:r>
              <a:rPr lang="he-IL" sz="5400" dirty="0">
                <a:latin typeface="David"/>
                <a:cs typeface="David"/>
                <a:sym typeface="David"/>
              </a:rPr>
              <a:t>יצירת פחמן דו חמצני</a:t>
            </a:r>
            <a:endParaRPr lang="he-IL" dirty="0"/>
          </a:p>
        </p:txBody>
      </p:sp>
      <p:pic>
        <p:nvPicPr>
          <p:cNvPr id="5" name="388502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3026" y="1463548"/>
            <a:ext cx="2960370" cy="539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0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9;p14"/>
          <p:cNvSpPr txBox="1">
            <a:spLocks/>
          </p:cNvSpPr>
          <p:nvPr/>
        </p:nvSpPr>
        <p:spPr>
          <a:xfrm>
            <a:off x="1870796" y="389686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5400"/>
              <a:buFont typeface="David"/>
              <a:buNone/>
            </a:pPr>
            <a:r>
              <a:rPr lang="he-IL" sz="5400" dirty="0">
                <a:latin typeface="David"/>
                <a:cs typeface="David"/>
                <a:sym typeface="David"/>
              </a:rPr>
              <a:t>יצירת פחמן דו חמצני</a:t>
            </a:r>
            <a:endParaRPr lang="he-IL" dirty="0"/>
          </a:p>
        </p:txBody>
      </p:sp>
      <p:graphicFrame>
        <p:nvGraphicFramePr>
          <p:cNvPr id="6" name="דיאגרמה 5"/>
          <p:cNvGraphicFramePr/>
          <p:nvPr>
            <p:extLst>
              <p:ext uri="{D42A27DB-BD31-4B8C-83A1-F6EECF244321}">
                <p14:modId xmlns:p14="http://schemas.microsoft.com/office/powerpoint/2010/main" val="3317008284"/>
              </p:ext>
            </p:extLst>
          </p:nvPr>
        </p:nvGraphicFramePr>
        <p:xfrm>
          <a:off x="1" y="749687"/>
          <a:ext cx="12022666" cy="5701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7632" y="2049186"/>
            <a:ext cx="343090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/>
              <a:t>מגיבים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6267" y="2049185"/>
            <a:ext cx="4588933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he-IL" sz="3600" dirty="0"/>
              <a:t>תוצרים</a:t>
            </a:r>
          </a:p>
        </p:txBody>
      </p:sp>
    </p:spTree>
    <p:extLst>
      <p:ext uri="{BB962C8B-B14F-4D97-AF65-F5344CB8AC3E}">
        <p14:creationId xmlns:p14="http://schemas.microsoft.com/office/powerpoint/2010/main" val="211743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"/>
          <p:cNvSpPr txBox="1">
            <a:spLocks noGrp="1"/>
          </p:cNvSpPr>
          <p:nvPr>
            <p:ph type="title"/>
          </p:nvPr>
        </p:nvSpPr>
        <p:spPr>
          <a:xfrm>
            <a:off x="1158599" y="232816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David"/>
              <a:buNone/>
            </a:pPr>
            <a:r>
              <a:rPr lang="x-none" sz="5400" dirty="0">
                <a:latin typeface="David"/>
                <a:ea typeface="David"/>
                <a:cs typeface="David"/>
                <a:sym typeface="David"/>
              </a:rPr>
              <a:t>מה נלמד היום</a:t>
            </a:r>
            <a:r>
              <a:rPr lang="he-IL" sz="5400" dirty="0">
                <a:latin typeface="David"/>
                <a:ea typeface="David"/>
                <a:cs typeface="David"/>
                <a:sym typeface="David"/>
              </a:rPr>
              <a:t>?</a:t>
            </a:r>
            <a:r>
              <a:rPr lang="x-none" sz="5400" dirty="0">
                <a:latin typeface="David"/>
                <a:ea typeface="David"/>
                <a:cs typeface="David"/>
                <a:sym typeface="David"/>
              </a:rPr>
              <a:t> </a:t>
            </a:r>
            <a:endParaRPr dirty="0"/>
          </a:p>
        </p:txBody>
      </p:sp>
      <p:sp>
        <p:nvSpPr>
          <p:cNvPr id="160" name="Google Shape;160;p14"/>
          <p:cNvSpPr txBox="1">
            <a:spLocks noGrp="1"/>
          </p:cNvSpPr>
          <p:nvPr>
            <p:ph type="body" idx="1"/>
          </p:nvPr>
        </p:nvSpPr>
        <p:spPr>
          <a:xfrm>
            <a:off x="1559858" y="1102974"/>
            <a:ext cx="9735671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David"/>
              <a:ea typeface="David"/>
              <a:cs typeface="David"/>
              <a:sym typeface="David"/>
            </a:endParaRPr>
          </a:p>
          <a:p>
            <a:pPr marL="914434" lvl="0" indent="-57150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נבין מהי תרכובת?</a:t>
            </a:r>
          </a:p>
          <a:p>
            <a:pPr marL="914434" lvl="0" indent="-57150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נשווה בין תרכובת ובין היסודות המרכיבים אותה.</a:t>
            </a:r>
          </a:p>
          <a:p>
            <a:pPr marL="914434" lvl="0" indent="-57150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נבנה מודלים של תרכובות.</a:t>
            </a:r>
          </a:p>
          <a:p>
            <a:pPr marL="914434" lvl="0" indent="-57150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נתנסה ביצירה ובפירוק של תרכובות.</a:t>
            </a:r>
          </a:p>
          <a:p>
            <a:pPr marL="914434" lvl="0" indent="-57150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נלמד לסמן תהליכים כימיים בשפה המדעית.</a:t>
            </a:r>
          </a:p>
          <a:p>
            <a:pPr marL="914434" lvl="0" indent="-57150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נכיר את עקרון חוק שימור המסה.</a:t>
            </a: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</p:txBody>
      </p:sp>
    </p:spTree>
    <p:extLst>
      <p:ext uri="{BB962C8B-B14F-4D97-AF65-F5344CB8AC3E}">
        <p14:creationId xmlns:p14="http://schemas.microsoft.com/office/powerpoint/2010/main" val="381028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8C4E49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4199" y="0"/>
            <a:ext cx="6159268" cy="596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9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379728" y="642785"/>
            <a:ext cx="9674495" cy="4611559"/>
          </a:xfrm>
        </p:spPr>
        <p:txBody>
          <a:bodyPr/>
          <a:lstStyle/>
          <a:p>
            <a:pPr marL="76200" indent="0">
              <a:buNone/>
            </a:pP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תלמידים הניחו צמר פלדה רטוב על הכף ה</a:t>
            </a:r>
            <a:r>
              <a:rPr lang="he-IL" sz="32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שמאלית</a:t>
            </a: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 של מאזניים, ואיזנו את המאזניים בעזרת משקולות מתאימות. </a:t>
            </a:r>
          </a:p>
          <a:p>
            <a:pPr marL="76200" indent="0">
              <a:buNone/>
            </a:pP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אחרי כמה ימים החליד צמר הפלדה. </a:t>
            </a:r>
          </a:p>
          <a:p>
            <a:pPr marL="76200" indent="0">
              <a:buNone/>
            </a:pP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איזה איור מתאר בצורה נכונה את המאזניים לאחר כמה ימים?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/>
          <a:srcRect l="36986" t="51736" r="18375" b="24884"/>
          <a:stretch/>
        </p:blipFill>
        <p:spPr>
          <a:xfrm>
            <a:off x="1523999" y="3774613"/>
            <a:ext cx="10050444" cy="29594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65484" y="3997699"/>
            <a:ext cx="734699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3600" dirty="0"/>
              <a:t>1</a:t>
            </a:r>
            <a:endParaRPr lang="he-IL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7512682" y="3997699"/>
            <a:ext cx="734699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3600" dirty="0"/>
              <a:t>2</a:t>
            </a:r>
            <a:endParaRPr lang="he-IL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151838" y="3997699"/>
            <a:ext cx="734699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3600" dirty="0"/>
              <a:t>3</a:t>
            </a:r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val="146327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379728" y="642785"/>
            <a:ext cx="9674495" cy="4611559"/>
          </a:xfrm>
        </p:spPr>
        <p:txBody>
          <a:bodyPr/>
          <a:lstStyle/>
          <a:p>
            <a:pPr marL="76200" indent="0">
              <a:buNone/>
            </a:pP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תלמידים הניחו צמר פלדה רטוב על הכף ה</a:t>
            </a:r>
            <a:r>
              <a:rPr lang="he-IL" sz="32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שמאלית</a:t>
            </a: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 של מאזניים, ואיזנו את המאזניים בעזרת משקולות מתאימות. </a:t>
            </a:r>
          </a:p>
          <a:p>
            <a:pPr marL="76200" indent="0">
              <a:buNone/>
            </a:pP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אחרי כמה ימים החליד צמר הפלדה. </a:t>
            </a:r>
          </a:p>
          <a:p>
            <a:pPr marL="76200" indent="0">
              <a:buNone/>
            </a:pP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איזה איור מתאר בצורה נכונה את המאזניים לאחר כמה ימים?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/>
          <a:srcRect l="36986" t="51736" r="18375" b="24884"/>
          <a:stretch/>
        </p:blipFill>
        <p:spPr>
          <a:xfrm>
            <a:off x="1523999" y="3774613"/>
            <a:ext cx="10050444" cy="29594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65484" y="3997699"/>
            <a:ext cx="734699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3600" dirty="0"/>
              <a:t>1</a:t>
            </a:r>
            <a:endParaRPr lang="he-IL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7512682" y="3997699"/>
            <a:ext cx="734699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3600" dirty="0"/>
              <a:t>2</a:t>
            </a:r>
            <a:endParaRPr lang="he-IL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151838" y="3997699"/>
            <a:ext cx="734699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3600" dirty="0"/>
              <a:t>3</a:t>
            </a:r>
            <a:endParaRPr lang="he-IL" sz="3600" dirty="0"/>
          </a:p>
        </p:txBody>
      </p:sp>
      <p:sp>
        <p:nvSpPr>
          <p:cNvPr id="8" name="אליפסה 7"/>
          <p:cNvSpPr/>
          <p:nvPr/>
        </p:nvSpPr>
        <p:spPr>
          <a:xfrm>
            <a:off x="8094982" y="3369733"/>
            <a:ext cx="3623731" cy="33643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2758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graphicFrame>
        <p:nvGraphicFramePr>
          <p:cNvPr id="4" name="דיאגרמה 3"/>
          <p:cNvGraphicFramePr/>
          <p:nvPr>
            <p:extLst>
              <p:ext uri="{D42A27DB-BD31-4B8C-83A1-F6EECF244321}">
                <p14:modId xmlns:p14="http://schemas.microsoft.com/office/powerpoint/2010/main" val="2145301094"/>
              </p:ext>
            </p:extLst>
          </p:nvPr>
        </p:nvGraphicFramePr>
        <p:xfrm>
          <a:off x="1404112" y="-152666"/>
          <a:ext cx="9704154" cy="4690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מציין מיקום טקסט 2"/>
          <p:cNvSpPr txBox="1">
            <a:spLocks/>
          </p:cNvSpPr>
          <p:nvPr/>
        </p:nvSpPr>
        <p:spPr>
          <a:xfrm>
            <a:off x="1024128" y="3707718"/>
            <a:ext cx="9674495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76200" indent="0">
              <a:buFont typeface="Arial"/>
              <a:buNone/>
            </a:pP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האם זהו תהליך יצירת תרכובת או פירוק תרכובת?</a:t>
            </a:r>
          </a:p>
          <a:p>
            <a:pPr marL="76200" indent="0">
              <a:buFont typeface="Arial"/>
              <a:buNone/>
            </a:pPr>
            <a:r>
              <a:rPr lang="he-IL" sz="3200" dirty="0">
                <a:latin typeface="David" panose="020E0502060401010101" pitchFamily="34" charset="-79"/>
                <a:cs typeface="David" panose="020E0502060401010101" pitchFamily="34" charset="-79"/>
              </a:rPr>
              <a:t>זהו את המגיבים ואת התוצרים.</a:t>
            </a:r>
          </a:p>
        </p:txBody>
      </p:sp>
    </p:spTree>
    <p:extLst>
      <p:ext uri="{BB962C8B-B14F-4D97-AF65-F5344CB8AC3E}">
        <p14:creationId xmlns:p14="http://schemas.microsoft.com/office/powerpoint/2010/main" val="292397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יצירת התרכובת מלח בישול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graphicFrame>
        <p:nvGraphicFramePr>
          <p:cNvPr id="4" name="דיאגרמה 3"/>
          <p:cNvGraphicFramePr/>
          <p:nvPr>
            <p:extLst>
              <p:ext uri="{D42A27DB-BD31-4B8C-83A1-F6EECF244321}">
                <p14:modId xmlns:p14="http://schemas.microsoft.com/office/powerpoint/2010/main" val="1374557665"/>
              </p:ext>
            </p:extLst>
          </p:nvPr>
        </p:nvGraphicFramePr>
        <p:xfrm>
          <a:off x="1539578" y="1269734"/>
          <a:ext cx="9704154" cy="4690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60753" y="1981453"/>
            <a:ext cx="343090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600" dirty="0"/>
              <a:t>מגיבים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89694" y="1981452"/>
            <a:ext cx="286173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600" dirty="0"/>
              <a:t>תוצר</a:t>
            </a:r>
          </a:p>
        </p:txBody>
      </p:sp>
    </p:spTree>
    <p:extLst>
      <p:ext uri="{BB962C8B-B14F-4D97-AF65-F5344CB8AC3E}">
        <p14:creationId xmlns:p14="http://schemas.microsoft.com/office/powerpoint/2010/main" val="8565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graphicFrame>
        <p:nvGraphicFramePr>
          <p:cNvPr id="4" name="דיאגרמה 3"/>
          <p:cNvGraphicFramePr/>
          <p:nvPr>
            <p:extLst>
              <p:ext uri="{D42A27DB-BD31-4B8C-83A1-F6EECF244321}">
                <p14:modId xmlns:p14="http://schemas.microsoft.com/office/powerpoint/2010/main" val="2145301094"/>
              </p:ext>
            </p:extLst>
          </p:nvPr>
        </p:nvGraphicFramePr>
        <p:xfrm>
          <a:off x="1404112" y="-152666"/>
          <a:ext cx="9704154" cy="4690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66031" y="3506632"/>
            <a:ext cx="2065867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600" dirty="0"/>
              <a:t>23 גרם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60629" y="3528860"/>
            <a:ext cx="2065867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600" dirty="0"/>
              <a:t>58.5 גרם</a:t>
            </a:r>
          </a:p>
        </p:txBody>
      </p:sp>
    </p:spTree>
    <p:extLst>
      <p:ext uri="{BB962C8B-B14F-4D97-AF65-F5344CB8AC3E}">
        <p14:creationId xmlns:p14="http://schemas.microsoft.com/office/powerpoint/2010/main" val="122953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חוק שימור המסה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graphicFrame>
        <p:nvGraphicFramePr>
          <p:cNvPr id="4" name="דיאגרמה 3"/>
          <p:cNvGraphicFramePr/>
          <p:nvPr>
            <p:extLst>
              <p:ext uri="{D42A27DB-BD31-4B8C-83A1-F6EECF244321}">
                <p14:modId xmlns:p14="http://schemas.microsoft.com/office/powerpoint/2010/main" val="2136706130"/>
              </p:ext>
            </p:extLst>
          </p:nvPr>
        </p:nvGraphicFramePr>
        <p:xfrm>
          <a:off x="1541916" y="71601"/>
          <a:ext cx="9704154" cy="4690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66031" y="3506632"/>
            <a:ext cx="2065867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600" dirty="0"/>
              <a:t>23 גרם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60629" y="3528860"/>
            <a:ext cx="2065867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600" dirty="0"/>
              <a:t>58.5 גרם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61060" y="3528859"/>
            <a:ext cx="2065867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solidFill>
                  <a:srgbClr val="FF0000"/>
                </a:solidFill>
              </a:rPr>
              <a:t>35.5 גרם</a:t>
            </a:r>
          </a:p>
        </p:txBody>
      </p:sp>
    </p:spTree>
    <p:extLst>
      <p:ext uri="{BB962C8B-B14F-4D97-AF65-F5344CB8AC3E}">
        <p14:creationId xmlns:p14="http://schemas.microsoft.com/office/powerpoint/2010/main" val="94495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"/>
          <p:cNvSpPr txBox="1"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David"/>
              <a:buNone/>
            </a:pPr>
            <a:r>
              <a:rPr lang="he-IL" sz="5400" dirty="0">
                <a:latin typeface="David"/>
                <a:ea typeface="David"/>
                <a:cs typeface="David"/>
                <a:sym typeface="David"/>
              </a:rPr>
              <a:t>סיכום</a:t>
            </a:r>
            <a:endParaRPr dirty="0"/>
          </a:p>
        </p:txBody>
      </p:sp>
      <p:sp>
        <p:nvSpPr>
          <p:cNvPr id="160" name="Google Shape;160;p14"/>
          <p:cNvSpPr txBox="1">
            <a:spLocks noGrp="1"/>
          </p:cNvSpPr>
          <p:nvPr>
            <p:ph type="body" idx="1"/>
          </p:nvPr>
        </p:nvSpPr>
        <p:spPr>
          <a:xfrm>
            <a:off x="0" y="1250890"/>
            <a:ext cx="12192000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34" lvl="0" indent="-57150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למדנו כיצד נוצרות תרכובות מן היסודות.</a:t>
            </a:r>
          </a:p>
          <a:p>
            <a:pPr marL="914434" lvl="0" indent="-57150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יצרנו תרכובות כמו: מגנזיום חמצני ופירקנו תרכובות כמו: סוכר.</a:t>
            </a:r>
          </a:p>
          <a:p>
            <a:pPr marL="914434" lvl="0" indent="-57150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השווינו בין תהליך פיזיקלי ובין תהליך </a:t>
            </a:r>
            <a:r>
              <a:rPr lang="he-IL" sz="3600" dirty="0" smtClean="0">
                <a:latin typeface="David"/>
                <a:ea typeface="David"/>
                <a:cs typeface="David"/>
                <a:sym typeface="David"/>
              </a:rPr>
              <a:t>כימי.</a:t>
            </a: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914434" lvl="0" indent="-57150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למדנו לייצג תרכובות באמצעות מודל חזותי או נוסחה </a:t>
            </a:r>
            <a:r>
              <a:rPr lang="he-IL" sz="3600" dirty="0" smtClean="0">
                <a:latin typeface="David"/>
                <a:ea typeface="David"/>
                <a:cs typeface="David"/>
                <a:sym typeface="David"/>
              </a:rPr>
              <a:t>כימית.</a:t>
            </a: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914434" lvl="0" indent="-57150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למדנו לייצג תהליך כימי בתרשים המכיל מגיבים </a:t>
            </a:r>
            <a:r>
              <a:rPr lang="he-IL" sz="3600" dirty="0" smtClean="0">
                <a:latin typeface="David"/>
                <a:ea typeface="David"/>
                <a:cs typeface="David"/>
                <a:sym typeface="David"/>
              </a:rPr>
              <a:t>ותוצרים.</a:t>
            </a:r>
            <a:endParaRPr lang="he-IL" sz="3600" dirty="0">
              <a:latin typeface="David"/>
              <a:ea typeface="David"/>
              <a:cs typeface="David"/>
              <a:sym typeface="David"/>
            </a:endParaRPr>
          </a:p>
          <a:p>
            <a:pPr marL="914434" lvl="0" indent="-57150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e-IL" sz="3600" dirty="0">
                <a:latin typeface="David"/>
                <a:ea typeface="David"/>
                <a:cs typeface="David"/>
                <a:sym typeface="David"/>
              </a:rPr>
              <a:t>למדנו את חוק שימור המסה.</a:t>
            </a: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  <a:p>
            <a:pPr marL="342934" lvl="0" indent="0" algn="r" rtl="1">
              <a:lnSpc>
                <a:spcPct val="12606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dirty="0">
              <a:latin typeface="David"/>
              <a:ea typeface="David"/>
              <a:cs typeface="David"/>
              <a:sym typeface="David"/>
            </a:endParaRPr>
          </a:p>
        </p:txBody>
      </p:sp>
    </p:spTree>
    <p:extLst>
      <p:ext uri="{BB962C8B-B14F-4D97-AF65-F5344CB8AC3E}">
        <p14:creationId xmlns:p14="http://schemas.microsoft.com/office/powerpoint/2010/main" val="54840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"/>
          <p:cNvSpPr txBox="1">
            <a:spLocks noGrp="1"/>
          </p:cNvSpPr>
          <p:nvPr>
            <p:ph type="title"/>
          </p:nvPr>
        </p:nvSpPr>
        <p:spPr>
          <a:xfrm>
            <a:off x="1024128" y="152134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David"/>
              <a:buNone/>
            </a:pPr>
            <a:r>
              <a:rPr lang="x-none" sz="5400">
                <a:latin typeface="David"/>
                <a:ea typeface="David"/>
                <a:cs typeface="David"/>
                <a:sym typeface="David"/>
              </a:rPr>
              <a:t>מה להביא לשיעור?</a:t>
            </a:r>
            <a:endParaRPr sz="540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166" name="Google Shape;166;p15"/>
          <p:cNvSpPr txBox="1">
            <a:spLocks noGrp="1"/>
          </p:cNvSpPr>
          <p:nvPr>
            <p:ph type="body" idx="1"/>
          </p:nvPr>
        </p:nvSpPr>
        <p:spPr>
          <a:xfrm>
            <a:off x="1024128" y="1049185"/>
            <a:ext cx="10984200" cy="4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34" lvl="0" indent="-114334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None/>
            </a:pPr>
            <a:endParaRPr sz="3600">
              <a:latin typeface="David"/>
              <a:ea typeface="David"/>
              <a:cs typeface="David"/>
              <a:sym typeface="David"/>
            </a:endParaRPr>
          </a:p>
          <a:p>
            <a:pPr marL="0" lvl="0" indent="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600"/>
              <a:buNone/>
            </a:pPr>
            <a:endParaRPr sz="3600"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167" name="Google Shape;167;p15"/>
          <p:cNvSpPr txBox="1"/>
          <p:nvPr/>
        </p:nvSpPr>
        <p:spPr>
          <a:xfrm>
            <a:off x="1528171" y="1697871"/>
            <a:ext cx="9572700" cy="2941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marR="0" lvl="0" indent="-5715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Wingdings" panose="05000000000000000000" pitchFamily="2" charset="2"/>
              <a:buChar char="q"/>
            </a:pPr>
            <a:r>
              <a:rPr lang="x-none" sz="3600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מחברת </a:t>
            </a:r>
            <a:endParaRPr sz="3600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825500" marR="0" lvl="0" indent="-5715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Wingdings" panose="05000000000000000000" pitchFamily="2" charset="2"/>
              <a:buChar char="q"/>
            </a:pPr>
            <a:r>
              <a:rPr lang="x-none" sz="3600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כלי כתיבה </a:t>
            </a:r>
            <a:endParaRPr sz="3600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825500" marR="0" lvl="0" indent="-5715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Wingdings" panose="05000000000000000000" pitchFamily="2" charset="2"/>
              <a:buChar char="q"/>
            </a:pPr>
            <a:r>
              <a:rPr lang="x-none" sz="3600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טבלת היסודות</a:t>
            </a:r>
            <a:endParaRPr lang="he-IL" sz="3600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825500" marR="0" lvl="0" indent="-5715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Wingdings" panose="05000000000000000000" pitchFamily="2" charset="2"/>
              <a:buChar char="q"/>
            </a:pPr>
            <a:r>
              <a:rPr lang="he-IL" sz="3600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פלסטלינה בארבעה צבעים</a:t>
            </a:r>
          </a:p>
          <a:p>
            <a:pPr marL="825500" marR="0" lvl="0" indent="-5715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Wingdings" panose="05000000000000000000" pitchFamily="2" charset="2"/>
              <a:buChar char="q"/>
            </a:pPr>
            <a:r>
              <a:rPr lang="he-IL" sz="3600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דף חלק</a:t>
            </a:r>
            <a:endParaRPr sz="3600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457200" marR="0" lvl="0" indent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00206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9117" r="17836" b="21517"/>
          <a:stretch/>
        </p:blipFill>
        <p:spPr bwMode="auto">
          <a:xfrm>
            <a:off x="525947" y="672352"/>
            <a:ext cx="11307466" cy="595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0165" y="995082"/>
            <a:ext cx="5970494" cy="193899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6000" dirty="0"/>
              <a:t>טבלת היסודות</a:t>
            </a:r>
          </a:p>
          <a:p>
            <a:pPr algn="ctr"/>
            <a:endParaRPr lang="he-IL" sz="6000" dirty="0"/>
          </a:p>
        </p:txBody>
      </p:sp>
    </p:spTree>
    <p:extLst>
      <p:ext uri="{BB962C8B-B14F-4D97-AF65-F5344CB8AC3E}">
        <p14:creationId xmlns:p14="http://schemas.microsoft.com/office/powerpoint/2010/main" val="102175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דיאגרמה 3"/>
          <p:cNvGraphicFramePr/>
          <p:nvPr>
            <p:extLst>
              <p:ext uri="{D42A27DB-BD31-4B8C-83A1-F6EECF244321}">
                <p14:modId xmlns:p14="http://schemas.microsoft.com/office/powerpoint/2010/main" val="1525476297"/>
              </p:ext>
            </p:extLst>
          </p:nvPr>
        </p:nvGraphicFramePr>
        <p:xfrm>
          <a:off x="-2209588" y="99828"/>
          <a:ext cx="15228916" cy="64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642816" y="1181210"/>
            <a:ext cx="5351800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 rtl="1" fontAlgn="base">
              <a:spcBef>
                <a:spcPct val="50000"/>
              </a:spcBef>
              <a:spcAft>
                <a:spcPct val="0"/>
              </a:spcAft>
            </a:pPr>
            <a:r>
              <a:rPr lang="he-IL" sz="2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יכולים להיות מאורגנים כ....</a:t>
            </a:r>
            <a:endParaRPr lang="en-US" sz="2800" b="1" dirty="0">
              <a:solidFill>
                <a:schemeClr val="accent5"/>
              </a:solidFill>
              <a:effectLst>
                <a:outerShdw blurRad="38100" dist="38100" dir="2700000" algn="tl">
                  <a:srgbClr val="C0C0C0"/>
                </a:outerShdw>
              </a:effectLst>
              <a:cs typeface="Guttman Yad-Light" panose="02010401010101010101" pitchFamily="2" charset="-79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925204" y="2400590"/>
            <a:ext cx="5351800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 rtl="1" fontAlgn="base">
              <a:spcBef>
                <a:spcPct val="50000"/>
              </a:spcBef>
              <a:spcAft>
                <a:spcPct val="0"/>
              </a:spcAft>
            </a:pPr>
            <a:r>
              <a:rPr lang="he-IL" sz="2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נקראים</a:t>
            </a:r>
            <a:endParaRPr lang="en-US" sz="2800" b="1" dirty="0">
              <a:solidFill>
                <a:schemeClr val="accent5"/>
              </a:solidFill>
              <a:effectLst>
                <a:outerShdw blurRad="38100" dist="38100" dir="2700000" algn="tl">
                  <a:srgbClr val="C0C0C0"/>
                </a:outerShdw>
              </a:effectLst>
              <a:cs typeface="Guttman Yad-Light" panose="02010401010101010101" pitchFamily="2" charset="-79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441708" y="3725456"/>
            <a:ext cx="5351800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 rtl="1" fontAlgn="base">
              <a:spcBef>
                <a:spcPct val="50000"/>
              </a:spcBef>
              <a:spcAft>
                <a:spcPct val="0"/>
              </a:spcAft>
            </a:pPr>
            <a:r>
              <a:rPr lang="he-IL" sz="2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יכולה להיות בנויה מ..</a:t>
            </a:r>
            <a:endParaRPr lang="en-US" sz="2800" b="1" dirty="0">
              <a:solidFill>
                <a:schemeClr val="accent5"/>
              </a:solidFill>
              <a:effectLst>
                <a:outerShdw blurRad="38100" dist="38100" dir="2700000" algn="tl">
                  <a:srgbClr val="C0C0C0"/>
                </a:outerShdw>
              </a:effectLst>
              <a:cs typeface="Guttman Yad-Light" panose="02010401010101010101" pitchFamily="2" charset="-79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906405" y="5165868"/>
            <a:ext cx="5351800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e-IL" sz="2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נקראת</a:t>
            </a:r>
            <a:endParaRPr lang="en-US" sz="2800" b="1" dirty="0">
              <a:solidFill>
                <a:schemeClr val="accent5"/>
              </a:solidFill>
              <a:effectLst>
                <a:outerShdw blurRad="38100" dist="38100" dir="2700000" algn="tl">
                  <a:srgbClr val="C0C0C0"/>
                </a:outerShdw>
              </a:effectLst>
              <a:cs typeface="Guttman Yad-Light" panose="02010401010101010101" pitchFamily="2" charset="-79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101948" y="5154606"/>
            <a:ext cx="5351800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rtl="1" fontAlgn="base">
              <a:spcBef>
                <a:spcPct val="50000"/>
              </a:spcBef>
              <a:spcAft>
                <a:spcPct val="0"/>
              </a:spcAft>
            </a:pPr>
            <a:r>
              <a:rPr lang="he-IL" sz="2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uttman Yad-Light" panose="02010401010101010101" pitchFamily="2" charset="-79"/>
                <a:cs typeface="Guttman Yad-Light" panose="02010401010101010101" pitchFamily="2" charset="-79"/>
              </a:rPr>
              <a:t>נקראת</a:t>
            </a:r>
            <a:endParaRPr lang="en-US" sz="2800" b="1" dirty="0">
              <a:solidFill>
                <a:schemeClr val="accent5"/>
              </a:solidFill>
              <a:effectLst>
                <a:outerShdw blurRad="38100" dist="38100" dir="2700000" algn="tl">
                  <a:srgbClr val="C0C0C0"/>
                </a:outerShdw>
              </a:effectLst>
              <a:cs typeface="Guttman Yad-Light" panose="02010401010101010101" pitchFamily="2" charset="-79"/>
            </a:endParaRPr>
          </a:p>
        </p:txBody>
      </p:sp>
      <p:sp>
        <p:nvSpPr>
          <p:cNvPr id="2" name="אליפסה 1"/>
          <p:cNvSpPr/>
          <p:nvPr/>
        </p:nvSpPr>
        <p:spPr>
          <a:xfrm>
            <a:off x="1100667" y="3766648"/>
            <a:ext cx="3776133" cy="3243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030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8"/>
          <p:cNvSpPr txBox="1">
            <a:spLocks noGrp="1"/>
          </p:cNvSpPr>
          <p:nvPr>
            <p:ph type="title"/>
          </p:nvPr>
        </p:nvSpPr>
        <p:spPr>
          <a:xfrm>
            <a:off x="1169459" y="490413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/>
          <a:p>
            <a:pPr lvl="0"/>
            <a:r>
              <a:rPr lang="he-IL" dirty="0">
                <a:solidFill>
                  <a:schemeClr val="dk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מהיסודות אל התרכובות</a:t>
            </a:r>
            <a:endParaRPr dirty="0"/>
          </a:p>
        </p:txBody>
      </p:sp>
      <p:pic>
        <p:nvPicPr>
          <p:cNvPr id="1026" name="Picture 2" descr="https://apps.assets.cet.ac.il/library/science/atoms-and-molecules/content/img/ans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398" y="1059199"/>
            <a:ext cx="2334325" cy="233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pps.assets.cet.ac.il/library/science/atoms-and-molecules/content/img/ans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167" y="3565000"/>
            <a:ext cx="2587625" cy="258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pps.assets.cet.ac.il/library/science/atoms-and-molecules/content/img/ans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413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pps.assets.cet.ac.il/library/science/atoms-and-molecules/content/img/ans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865" y="193811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579146" y="2827834"/>
            <a:ext cx="137683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200" dirty="0"/>
              <a:t>מים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95457" y="5455723"/>
            <a:ext cx="342053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200" dirty="0"/>
              <a:t>פחמן דו חמצני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52654" y="5404703"/>
            <a:ext cx="218757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200" dirty="0" err="1"/>
              <a:t>בוטאן</a:t>
            </a:r>
            <a:endParaRPr lang="he-IL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268824" y="4455365"/>
            <a:ext cx="218757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200" dirty="0" err="1" smtClean="0"/>
              <a:t>פרצטמול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328079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8"/>
          <p:cNvSpPr txBox="1">
            <a:spLocks noGrp="1"/>
          </p:cNvSpPr>
          <p:nvPr>
            <p:ph type="title"/>
          </p:nvPr>
        </p:nvSpPr>
        <p:spPr>
          <a:xfrm>
            <a:off x="1169459" y="490413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/>
          <a:p>
            <a:pPr lvl="0"/>
            <a:r>
              <a:rPr lang="he-IL" dirty="0">
                <a:solidFill>
                  <a:schemeClr val="dk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מהיסודות אל התרכובות</a:t>
            </a:r>
            <a:endParaRPr dirty="0"/>
          </a:p>
        </p:txBody>
      </p:sp>
      <p:pic>
        <p:nvPicPr>
          <p:cNvPr id="1026" name="Picture 2" descr="https://apps.assets.cet.ac.il/library/science/atoms-and-molecules/content/img/ans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815" y="1210413"/>
            <a:ext cx="2334325" cy="233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pps.assets.cet.ac.il/library/science/atoms-and-molecules/content/img/ans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836" y="3602221"/>
            <a:ext cx="2587625" cy="258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pps.assets.cet.ac.il/library/science/atoms-and-molecules/content/img/ans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413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pps.assets.cet.ac.il/library/science/atoms-and-molecules/content/img/ans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34" y="1853175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695503" y="2983644"/>
            <a:ext cx="1376834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200" dirty="0"/>
              <a:t>מים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H</a:t>
            </a:r>
            <a:r>
              <a:rPr lang="en-US" sz="18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O</a:t>
            </a:r>
            <a:endParaRPr lang="he-IL" sz="3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44382" y="5412158"/>
            <a:ext cx="3420534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200" dirty="0"/>
              <a:t>פחמן דו חמצני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CO</a:t>
            </a:r>
            <a:r>
              <a:rPr lang="en-US" sz="1800" dirty="0">
                <a:solidFill>
                  <a:srgbClr val="FF0000"/>
                </a:solidFill>
              </a:rPr>
              <a:t>2</a:t>
            </a:r>
            <a:endParaRPr lang="he-IL" sz="18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85688" y="5115596"/>
            <a:ext cx="2187575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200" dirty="0" err="1"/>
              <a:t>בוטאן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1800" dirty="0">
                <a:solidFill>
                  <a:srgbClr val="FF0000"/>
                </a:solidFill>
              </a:rPr>
              <a:t>4</a:t>
            </a:r>
            <a:r>
              <a:rPr lang="en-US" sz="3200" dirty="0">
                <a:solidFill>
                  <a:srgbClr val="FF0000"/>
                </a:solidFill>
              </a:rPr>
              <a:t>H</a:t>
            </a:r>
            <a:r>
              <a:rPr lang="en-US" sz="1800" dirty="0">
                <a:solidFill>
                  <a:srgbClr val="FF0000"/>
                </a:solidFill>
              </a:rPr>
              <a:t>10</a:t>
            </a:r>
            <a:endParaRPr lang="he-IL" sz="18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3703" y="4154252"/>
            <a:ext cx="2187575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200" dirty="0" err="1" smtClean="0"/>
              <a:t>פרצטמול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1800" dirty="0">
                <a:solidFill>
                  <a:srgbClr val="FF0000"/>
                </a:solidFill>
              </a:rPr>
              <a:t>8</a:t>
            </a:r>
            <a:r>
              <a:rPr lang="en-US" sz="3200" dirty="0">
                <a:solidFill>
                  <a:srgbClr val="FF0000"/>
                </a:solidFill>
              </a:rPr>
              <a:t>H</a:t>
            </a:r>
            <a:r>
              <a:rPr lang="en-US" sz="1800" dirty="0">
                <a:solidFill>
                  <a:srgbClr val="FF0000"/>
                </a:solidFill>
              </a:rPr>
              <a:t>9</a:t>
            </a:r>
            <a:r>
              <a:rPr lang="en-US" sz="3200" dirty="0">
                <a:solidFill>
                  <a:srgbClr val="FF0000"/>
                </a:solidFill>
              </a:rPr>
              <a:t>NO</a:t>
            </a:r>
            <a:r>
              <a:rPr lang="en-US" sz="1800" dirty="0">
                <a:solidFill>
                  <a:srgbClr val="FF0000"/>
                </a:solidFill>
              </a:rPr>
              <a:t>2</a:t>
            </a:r>
            <a:endParaRPr lang="he-IL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1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rgbClr val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8836</TotalTime>
  <Words>3244</Words>
  <Application>Microsoft Office PowerPoint</Application>
  <PresentationFormat>מסך רחב</PresentationFormat>
  <Paragraphs>603</Paragraphs>
  <Slides>47</Slides>
  <Notes>46</Notes>
  <HiddenSlides>0</HiddenSlides>
  <MMClips>10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47</vt:i4>
      </vt:variant>
    </vt:vector>
  </HeadingPairs>
  <TitlesOfParts>
    <vt:vector size="55" baseType="lpstr">
      <vt:lpstr>Varela Round</vt:lpstr>
      <vt:lpstr>Arial</vt:lpstr>
      <vt:lpstr>Calibri</vt:lpstr>
      <vt:lpstr>Wingdings</vt:lpstr>
      <vt:lpstr>Arimo</vt:lpstr>
      <vt:lpstr>David</vt:lpstr>
      <vt:lpstr>Guttman Yad-Light</vt:lpstr>
      <vt:lpstr>ערכת נושא Office</vt:lpstr>
      <vt:lpstr>מערכת שיעורים למגזר החרדי</vt:lpstr>
      <vt:lpstr>מרכיבים ומפרקים חומרים (מהיסודות אל התרכובות)</vt:lpstr>
      <vt:lpstr>תרכובות בחיי היום יום</vt:lpstr>
      <vt:lpstr>מה נלמד היום? </vt:lpstr>
      <vt:lpstr>מה להביא לשיעור?</vt:lpstr>
      <vt:lpstr>מצגת של PowerPoint‏</vt:lpstr>
      <vt:lpstr>מצגת של PowerPoint‏</vt:lpstr>
      <vt:lpstr>מהיסודות אל התרכובות</vt:lpstr>
      <vt:lpstr>מהיסודות אל התרכובות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שינויים בחומר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חוק שימור המסה</vt:lpstr>
      <vt:lpstr>מצגת של PowerPoint‏</vt:lpstr>
      <vt:lpstr>מצגת של PowerPoint‏</vt:lpstr>
      <vt:lpstr>מצגת של PowerPoint‏</vt:lpstr>
      <vt:lpstr>תרגול</vt:lpstr>
      <vt:lpstr>תרגול</vt:lpstr>
      <vt:lpstr>תרגול</vt:lpstr>
      <vt:lpstr>יצירת התרכובת מלח בישול</vt:lpstr>
      <vt:lpstr>תרגול</vt:lpstr>
      <vt:lpstr>חוק שימור המסה</vt:lpstr>
      <vt:lpstr>סיכום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שיעורים למגזר החרדי</dc:title>
  <dc:creator>Administrator</dc:creator>
  <cp:lastModifiedBy>אפרת דיין</cp:lastModifiedBy>
  <cp:revision>130</cp:revision>
  <dcterms:modified xsi:type="dcterms:W3CDTF">2020-08-23T04:30:08Z</dcterms:modified>
</cp:coreProperties>
</file>