
<file path=[Content_Types].xml><?xml version="1.0" encoding="utf-8"?>
<Types xmlns="http://schemas.openxmlformats.org/package/2006/content-types">
  <Default Extension="fntdata" ContentType="application/x-fontdata"/>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40.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8" r:id="rId1"/>
  </p:sldMasterIdLst>
  <p:notesMasterIdLst>
    <p:notesMasterId r:id="rId49"/>
  </p:notesMasterIdLst>
  <p:sldIdLst>
    <p:sldId id="256" r:id="rId2"/>
    <p:sldId id="257" r:id="rId3"/>
    <p:sldId id="258" r:id="rId4"/>
    <p:sldId id="259" r:id="rId5"/>
    <p:sldId id="321" r:id="rId6"/>
    <p:sldId id="261" r:id="rId7"/>
    <p:sldId id="262" r:id="rId8"/>
    <p:sldId id="322" r:id="rId9"/>
    <p:sldId id="363" r:id="rId10"/>
    <p:sldId id="323" r:id="rId11"/>
    <p:sldId id="324" r:id="rId12"/>
    <p:sldId id="325" r:id="rId13"/>
    <p:sldId id="263" r:id="rId14"/>
    <p:sldId id="361" r:id="rId15"/>
    <p:sldId id="362" r:id="rId16"/>
    <p:sldId id="274" r:id="rId17"/>
    <p:sldId id="326" r:id="rId18"/>
    <p:sldId id="266" r:id="rId19"/>
    <p:sldId id="329" r:id="rId20"/>
    <p:sldId id="330" r:id="rId21"/>
    <p:sldId id="334" r:id="rId22"/>
    <p:sldId id="335" r:id="rId23"/>
    <p:sldId id="336" r:id="rId24"/>
    <p:sldId id="337" r:id="rId25"/>
    <p:sldId id="338" r:id="rId26"/>
    <p:sldId id="339" r:id="rId27"/>
    <p:sldId id="341" r:id="rId28"/>
    <p:sldId id="342" r:id="rId29"/>
    <p:sldId id="343" r:id="rId30"/>
    <p:sldId id="344" r:id="rId31"/>
    <p:sldId id="345" r:id="rId32"/>
    <p:sldId id="340" r:id="rId33"/>
    <p:sldId id="348" r:id="rId34"/>
    <p:sldId id="349" r:id="rId35"/>
    <p:sldId id="350" r:id="rId36"/>
    <p:sldId id="352" r:id="rId37"/>
    <p:sldId id="353" r:id="rId38"/>
    <p:sldId id="354" r:id="rId39"/>
    <p:sldId id="355" r:id="rId40"/>
    <p:sldId id="356" r:id="rId41"/>
    <p:sldId id="357" r:id="rId42"/>
    <p:sldId id="358" r:id="rId43"/>
    <p:sldId id="359" r:id="rId44"/>
    <p:sldId id="360" r:id="rId45"/>
    <p:sldId id="346" r:id="rId46"/>
    <p:sldId id="303" r:id="rId47"/>
    <p:sldId id="364" r:id="rId48"/>
  </p:sldIdLst>
  <p:sldSz cx="12192000" cy="6858000"/>
  <p:notesSz cx="6858000" cy="9144000"/>
  <p:embeddedFontLst>
    <p:embeddedFont>
      <p:font typeface="Calibri" panose="020F0502020204030204" pitchFamily="34" charset="0"/>
      <p:regular r:id="rId50"/>
      <p:bold r:id="rId51"/>
      <p:italic r:id="rId52"/>
      <p:boldItalic r:id="rId53"/>
    </p:embeddedFont>
    <p:embeddedFont>
      <p:font typeface="David" panose="020E0502060401010101" pitchFamily="34" charset="-79"/>
      <p:regular r:id="rId54"/>
      <p:bold r:id="rId55"/>
    </p:embeddedFont>
    <p:embeddedFont>
      <p:font typeface="Guttman Yad-Light" panose="02010401010101010101" pitchFamily="2" charset="-79"/>
      <p:regular r:id="rId56"/>
    </p:embeddedFont>
    <p:embeddedFont>
      <p:font typeface="Varela Round" panose="00000500000000000000" pitchFamily="2" charset="-79"/>
      <p:regular r:id="rId5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lenovo1" initials="l" lastIdx="20" clrIdx="0"/>
  <p:cmAuthor id="1" name="אפרת" initials="E"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CC8E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5BBDB0F-82B0-418E-AA48-CA25485EC686}">
  <a:tblStyle styleId="{55BBDB0F-82B0-418E-AA48-CA25485EC686}"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A83548B0-80BB-4B42-BBD7-01B5AC7B1010}"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201" autoAdjust="0"/>
    <p:restoredTop sz="81997" autoAdjust="0"/>
  </p:normalViewPr>
  <p:slideViewPr>
    <p:cSldViewPr snapToGrid="0">
      <p:cViewPr varScale="1">
        <p:scale>
          <a:sx n="88" d="100"/>
          <a:sy n="88" d="100"/>
        </p:scale>
        <p:origin x="1056" y="84"/>
      </p:cViewPr>
      <p:guideLst>
        <p:guide orient="horz" pos="2160"/>
        <p:guide pos="3841"/>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font" Target="fonts/font1.fntdata"/><Relationship Id="rId55" Type="http://schemas.openxmlformats.org/officeDocument/2006/relationships/font" Target="fonts/font6.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font" Target="fonts/font5.fntdata"/><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4.fntdata"/><Relationship Id="rId58"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57" Type="http://schemas.openxmlformats.org/officeDocument/2006/relationships/font" Target="fonts/font8.fntdata"/><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3.fntdata"/><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7.fntdata"/><Relationship Id="rId8" Type="http://schemas.openxmlformats.org/officeDocument/2006/relationships/slide" Target="slides/slide7.xml"/><Relationship Id="rId51" Type="http://schemas.openxmlformats.org/officeDocument/2006/relationships/font" Target="fonts/font2.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09BC354-C7E0-4418-B17B-79477A039A34}" type="doc">
      <dgm:prSet loTypeId="urn:microsoft.com/office/officeart/2005/8/layout/chevron2" loCatId="list" qsTypeId="urn:microsoft.com/office/officeart/2005/8/quickstyle/simple1" qsCatId="simple" csTypeId="urn:microsoft.com/office/officeart/2005/8/colors/colorful3" csCatId="colorful" phldr="1"/>
      <dgm:spPr/>
      <dgm:t>
        <a:bodyPr/>
        <a:lstStyle/>
        <a:p>
          <a:pPr rtl="1"/>
          <a:endParaRPr lang="he-IL"/>
        </a:p>
      </dgm:t>
    </dgm:pt>
    <dgm:pt modelId="{33495D8B-12B1-44C5-9E7D-D073B52D9D90}">
      <dgm:prSet phldrT="[טקסט]"/>
      <dgm:spPr/>
      <dgm:t>
        <a:bodyPr/>
        <a:lstStyle/>
        <a:p>
          <a:pPr rtl="1"/>
          <a:r>
            <a:rPr lang="he-IL" dirty="0"/>
            <a:t>תרכובת</a:t>
          </a:r>
        </a:p>
      </dgm:t>
    </dgm:pt>
    <dgm:pt modelId="{8F71DCA9-7467-4E84-A7F7-859F82A39A1E}" type="parTrans" cxnId="{F317E6AF-A0E7-4E76-BCB9-4037E30FFEDF}">
      <dgm:prSet/>
      <dgm:spPr/>
      <dgm:t>
        <a:bodyPr/>
        <a:lstStyle/>
        <a:p>
          <a:pPr rtl="1"/>
          <a:endParaRPr lang="he-IL"/>
        </a:p>
      </dgm:t>
    </dgm:pt>
    <dgm:pt modelId="{9D39DEED-ED6D-4348-8A75-7C5D2809552E}" type="sibTrans" cxnId="{F317E6AF-A0E7-4E76-BCB9-4037E30FFEDF}">
      <dgm:prSet/>
      <dgm:spPr/>
      <dgm:t>
        <a:bodyPr/>
        <a:lstStyle/>
        <a:p>
          <a:pPr rtl="1"/>
          <a:endParaRPr lang="he-IL"/>
        </a:p>
      </dgm:t>
    </dgm:pt>
    <dgm:pt modelId="{5EF100B1-07C6-40D9-B2AC-C7BC528FBB07}">
      <dgm:prSet phldrT="[טקסט]"/>
      <dgm:spPr/>
      <dgm:t>
        <a:bodyPr/>
        <a:lstStyle/>
        <a:p>
          <a:pPr rtl="1"/>
          <a:r>
            <a:rPr lang="he-IL" dirty="0"/>
            <a:t>למשל: התרכובת מים</a:t>
          </a:r>
        </a:p>
      </dgm:t>
    </dgm:pt>
    <dgm:pt modelId="{993D12D4-F710-46F2-80FD-5FBC1F5530A8}" type="parTrans" cxnId="{67218EB3-1A5A-4B97-8CD8-503B7623C76C}">
      <dgm:prSet/>
      <dgm:spPr/>
      <dgm:t>
        <a:bodyPr/>
        <a:lstStyle/>
        <a:p>
          <a:pPr rtl="1"/>
          <a:endParaRPr lang="he-IL"/>
        </a:p>
      </dgm:t>
    </dgm:pt>
    <dgm:pt modelId="{C7B80CD9-EA91-46B9-BA14-09285D3D4EA1}" type="sibTrans" cxnId="{67218EB3-1A5A-4B97-8CD8-503B7623C76C}">
      <dgm:prSet/>
      <dgm:spPr/>
      <dgm:t>
        <a:bodyPr/>
        <a:lstStyle/>
        <a:p>
          <a:pPr rtl="1"/>
          <a:endParaRPr lang="he-IL"/>
        </a:p>
      </dgm:t>
    </dgm:pt>
    <dgm:pt modelId="{391C2841-7859-456C-9130-E2F02D329D15}">
      <dgm:prSet phldrT="[טקסט]"/>
      <dgm:spPr/>
      <dgm:t>
        <a:bodyPr/>
        <a:lstStyle/>
        <a:p>
          <a:pPr rtl="1"/>
          <a:r>
            <a:rPr lang="he-IL" dirty="0"/>
            <a:t>יסודות</a:t>
          </a:r>
        </a:p>
      </dgm:t>
    </dgm:pt>
    <dgm:pt modelId="{D864E4C5-7E3B-4767-AA37-D86F68641AE4}" type="parTrans" cxnId="{8D134B13-68E3-4734-AEF7-09BBB21A32F6}">
      <dgm:prSet/>
      <dgm:spPr/>
      <dgm:t>
        <a:bodyPr/>
        <a:lstStyle/>
        <a:p>
          <a:pPr rtl="1"/>
          <a:endParaRPr lang="he-IL"/>
        </a:p>
      </dgm:t>
    </dgm:pt>
    <dgm:pt modelId="{8718A795-51FF-4E3D-9840-6C4F6F6C4515}" type="sibTrans" cxnId="{8D134B13-68E3-4734-AEF7-09BBB21A32F6}">
      <dgm:prSet/>
      <dgm:spPr/>
      <dgm:t>
        <a:bodyPr/>
        <a:lstStyle/>
        <a:p>
          <a:pPr rtl="1"/>
          <a:endParaRPr lang="he-IL"/>
        </a:p>
      </dgm:t>
    </dgm:pt>
    <dgm:pt modelId="{DB0806E0-5A98-4FCD-85CA-0F8F38E5DC22}">
      <dgm:prSet phldrT="[טקסט]"/>
      <dgm:spPr/>
      <dgm:t>
        <a:bodyPr/>
        <a:lstStyle/>
        <a:p>
          <a:pPr rtl="1"/>
          <a:r>
            <a:rPr lang="he-IL" dirty="0"/>
            <a:t>למשל: מימן וחמצן</a:t>
          </a:r>
        </a:p>
      </dgm:t>
    </dgm:pt>
    <dgm:pt modelId="{CA947B33-0F01-4E8C-86F7-E4E5250ACA1E}" type="parTrans" cxnId="{AED0F08E-0B0D-41B8-981E-C27F744875CE}">
      <dgm:prSet/>
      <dgm:spPr/>
      <dgm:t>
        <a:bodyPr/>
        <a:lstStyle/>
        <a:p>
          <a:pPr rtl="1"/>
          <a:endParaRPr lang="he-IL"/>
        </a:p>
      </dgm:t>
    </dgm:pt>
    <dgm:pt modelId="{137F9432-F086-41DB-A396-C203E3F26653}" type="sibTrans" cxnId="{AED0F08E-0B0D-41B8-981E-C27F744875CE}">
      <dgm:prSet/>
      <dgm:spPr/>
      <dgm:t>
        <a:bodyPr/>
        <a:lstStyle/>
        <a:p>
          <a:pPr rtl="1"/>
          <a:endParaRPr lang="he-IL"/>
        </a:p>
      </dgm:t>
    </dgm:pt>
    <dgm:pt modelId="{9B56AC36-EA55-4220-8363-B7EF2B9E396E}" type="pres">
      <dgm:prSet presAssocID="{B09BC354-C7E0-4418-B17B-79477A039A34}" presName="linearFlow" presStyleCnt="0">
        <dgm:presLayoutVars>
          <dgm:dir val="rev"/>
          <dgm:animLvl val="lvl"/>
          <dgm:resizeHandles val="exact"/>
        </dgm:presLayoutVars>
      </dgm:prSet>
      <dgm:spPr/>
    </dgm:pt>
    <dgm:pt modelId="{2E9429D7-5A15-440F-B3C3-9345570C3C37}" type="pres">
      <dgm:prSet presAssocID="{33495D8B-12B1-44C5-9E7D-D073B52D9D90}" presName="composite" presStyleCnt="0"/>
      <dgm:spPr/>
    </dgm:pt>
    <dgm:pt modelId="{C0BBE49A-E530-4FCD-B4AB-394D216548A8}" type="pres">
      <dgm:prSet presAssocID="{33495D8B-12B1-44C5-9E7D-D073B52D9D90}" presName="parentText" presStyleLbl="alignNode1" presStyleIdx="0" presStyleCnt="2">
        <dgm:presLayoutVars>
          <dgm:chMax val="1"/>
          <dgm:bulletEnabled val="1"/>
        </dgm:presLayoutVars>
      </dgm:prSet>
      <dgm:spPr/>
    </dgm:pt>
    <dgm:pt modelId="{1BD83DA4-35AE-445E-873C-F9537C359CAD}" type="pres">
      <dgm:prSet presAssocID="{33495D8B-12B1-44C5-9E7D-D073B52D9D90}" presName="descendantText" presStyleLbl="alignAcc1" presStyleIdx="0" presStyleCnt="2">
        <dgm:presLayoutVars>
          <dgm:bulletEnabled val="1"/>
        </dgm:presLayoutVars>
      </dgm:prSet>
      <dgm:spPr/>
    </dgm:pt>
    <dgm:pt modelId="{6572F359-A273-42FB-A2E9-E4373422F274}" type="pres">
      <dgm:prSet presAssocID="{9D39DEED-ED6D-4348-8A75-7C5D2809552E}" presName="sp" presStyleCnt="0"/>
      <dgm:spPr/>
    </dgm:pt>
    <dgm:pt modelId="{3C922FAC-BCF9-420D-960D-BCEF41B23D2F}" type="pres">
      <dgm:prSet presAssocID="{391C2841-7859-456C-9130-E2F02D329D15}" presName="composite" presStyleCnt="0"/>
      <dgm:spPr/>
    </dgm:pt>
    <dgm:pt modelId="{36E8FF4A-2372-46DA-A48F-1AFC74F7912B}" type="pres">
      <dgm:prSet presAssocID="{391C2841-7859-456C-9130-E2F02D329D15}" presName="parentText" presStyleLbl="alignNode1" presStyleIdx="1" presStyleCnt="2">
        <dgm:presLayoutVars>
          <dgm:chMax val="1"/>
          <dgm:bulletEnabled val="1"/>
        </dgm:presLayoutVars>
      </dgm:prSet>
      <dgm:spPr/>
    </dgm:pt>
    <dgm:pt modelId="{40BD0749-71F4-4A9F-BDAC-265A62332B7A}" type="pres">
      <dgm:prSet presAssocID="{391C2841-7859-456C-9130-E2F02D329D15}" presName="descendantText" presStyleLbl="alignAcc1" presStyleIdx="1" presStyleCnt="2">
        <dgm:presLayoutVars>
          <dgm:bulletEnabled val="1"/>
        </dgm:presLayoutVars>
      </dgm:prSet>
      <dgm:spPr/>
    </dgm:pt>
  </dgm:ptLst>
  <dgm:cxnLst>
    <dgm:cxn modelId="{8D134B13-68E3-4734-AEF7-09BBB21A32F6}" srcId="{B09BC354-C7E0-4418-B17B-79477A039A34}" destId="{391C2841-7859-456C-9130-E2F02D329D15}" srcOrd="1" destOrd="0" parTransId="{D864E4C5-7E3B-4767-AA37-D86F68641AE4}" sibTransId="{8718A795-51FF-4E3D-9840-6C4F6F6C4515}"/>
    <dgm:cxn modelId="{7CEFAB4C-8847-4E29-951C-C7EA9FC84D82}" type="presOf" srcId="{391C2841-7859-456C-9130-E2F02D329D15}" destId="{36E8FF4A-2372-46DA-A48F-1AFC74F7912B}" srcOrd="0" destOrd="0" presId="urn:microsoft.com/office/officeart/2005/8/layout/chevron2"/>
    <dgm:cxn modelId="{AED0F08E-0B0D-41B8-981E-C27F744875CE}" srcId="{391C2841-7859-456C-9130-E2F02D329D15}" destId="{DB0806E0-5A98-4FCD-85CA-0F8F38E5DC22}" srcOrd="0" destOrd="0" parTransId="{CA947B33-0F01-4E8C-86F7-E4E5250ACA1E}" sibTransId="{137F9432-F086-41DB-A396-C203E3F26653}"/>
    <dgm:cxn modelId="{225737AA-397E-4F41-98D3-A4286827D845}" type="presOf" srcId="{5EF100B1-07C6-40D9-B2AC-C7BC528FBB07}" destId="{1BD83DA4-35AE-445E-873C-F9537C359CAD}" srcOrd="0" destOrd="0" presId="urn:microsoft.com/office/officeart/2005/8/layout/chevron2"/>
    <dgm:cxn modelId="{F317E6AF-A0E7-4E76-BCB9-4037E30FFEDF}" srcId="{B09BC354-C7E0-4418-B17B-79477A039A34}" destId="{33495D8B-12B1-44C5-9E7D-D073B52D9D90}" srcOrd="0" destOrd="0" parTransId="{8F71DCA9-7467-4E84-A7F7-859F82A39A1E}" sibTransId="{9D39DEED-ED6D-4348-8A75-7C5D2809552E}"/>
    <dgm:cxn modelId="{67218EB3-1A5A-4B97-8CD8-503B7623C76C}" srcId="{33495D8B-12B1-44C5-9E7D-D073B52D9D90}" destId="{5EF100B1-07C6-40D9-B2AC-C7BC528FBB07}" srcOrd="0" destOrd="0" parTransId="{993D12D4-F710-46F2-80FD-5FBC1F5530A8}" sibTransId="{C7B80CD9-EA91-46B9-BA14-09285D3D4EA1}"/>
    <dgm:cxn modelId="{8D243CD0-F6D9-4E3B-AEFA-6D9FB93D130F}" type="presOf" srcId="{33495D8B-12B1-44C5-9E7D-D073B52D9D90}" destId="{C0BBE49A-E530-4FCD-B4AB-394D216548A8}" srcOrd="0" destOrd="0" presId="urn:microsoft.com/office/officeart/2005/8/layout/chevron2"/>
    <dgm:cxn modelId="{CF25D1E4-911C-45D6-9AAD-17A49AAC216E}" type="presOf" srcId="{B09BC354-C7E0-4418-B17B-79477A039A34}" destId="{9B56AC36-EA55-4220-8363-B7EF2B9E396E}" srcOrd="0" destOrd="0" presId="urn:microsoft.com/office/officeart/2005/8/layout/chevron2"/>
    <dgm:cxn modelId="{B089ABE6-D206-45EA-A857-3335C7DD568C}" type="presOf" srcId="{DB0806E0-5A98-4FCD-85CA-0F8F38E5DC22}" destId="{40BD0749-71F4-4A9F-BDAC-265A62332B7A}" srcOrd="0" destOrd="0" presId="urn:microsoft.com/office/officeart/2005/8/layout/chevron2"/>
    <dgm:cxn modelId="{AED29EB7-AE68-47CA-AA66-9FAF53C572E1}" type="presParOf" srcId="{9B56AC36-EA55-4220-8363-B7EF2B9E396E}" destId="{2E9429D7-5A15-440F-B3C3-9345570C3C37}" srcOrd="0" destOrd="0" presId="urn:microsoft.com/office/officeart/2005/8/layout/chevron2"/>
    <dgm:cxn modelId="{3799E264-4066-4D24-A4C4-F3A56C632193}" type="presParOf" srcId="{2E9429D7-5A15-440F-B3C3-9345570C3C37}" destId="{C0BBE49A-E530-4FCD-B4AB-394D216548A8}" srcOrd="0" destOrd="0" presId="urn:microsoft.com/office/officeart/2005/8/layout/chevron2"/>
    <dgm:cxn modelId="{3D28FBFB-F637-427A-BE99-E76FBD48F1A4}" type="presParOf" srcId="{2E9429D7-5A15-440F-B3C3-9345570C3C37}" destId="{1BD83DA4-35AE-445E-873C-F9537C359CAD}" srcOrd="1" destOrd="0" presId="urn:microsoft.com/office/officeart/2005/8/layout/chevron2"/>
    <dgm:cxn modelId="{A476F035-DAF4-4C24-9A6A-CBCE51A0E3CB}" type="presParOf" srcId="{9B56AC36-EA55-4220-8363-B7EF2B9E396E}" destId="{6572F359-A273-42FB-A2E9-E4373422F274}" srcOrd="1" destOrd="0" presId="urn:microsoft.com/office/officeart/2005/8/layout/chevron2"/>
    <dgm:cxn modelId="{64F1E036-E003-430B-9EFE-2A0E02273722}" type="presParOf" srcId="{9B56AC36-EA55-4220-8363-B7EF2B9E396E}" destId="{3C922FAC-BCF9-420D-960D-BCEF41B23D2F}" srcOrd="2" destOrd="0" presId="urn:microsoft.com/office/officeart/2005/8/layout/chevron2"/>
    <dgm:cxn modelId="{B04A9659-74F2-4F3A-8BBE-B10B70C772CB}" type="presParOf" srcId="{3C922FAC-BCF9-420D-960D-BCEF41B23D2F}" destId="{36E8FF4A-2372-46DA-A48F-1AFC74F7912B}" srcOrd="0" destOrd="0" presId="urn:microsoft.com/office/officeart/2005/8/layout/chevron2"/>
    <dgm:cxn modelId="{7A0B2D14-EE7D-4A97-B71F-CD2A2238AC29}" type="presParOf" srcId="{3C922FAC-BCF9-420D-960D-BCEF41B23D2F}" destId="{40BD0749-71F4-4A9F-BDAC-265A62332B7A}" srcOrd="1" destOrd="0" presId="urn:microsoft.com/office/officeart/2005/8/layout/chevron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09BC354-C7E0-4418-B17B-79477A039A34}" type="doc">
      <dgm:prSet loTypeId="urn:microsoft.com/office/officeart/2005/8/layout/chevron2" loCatId="list" qsTypeId="urn:microsoft.com/office/officeart/2005/8/quickstyle/simple1" qsCatId="simple" csTypeId="urn:microsoft.com/office/officeart/2005/8/colors/colorful3" csCatId="colorful" phldr="1"/>
      <dgm:spPr/>
      <dgm:t>
        <a:bodyPr/>
        <a:lstStyle/>
        <a:p>
          <a:pPr rtl="1"/>
          <a:endParaRPr lang="he-IL"/>
        </a:p>
      </dgm:t>
    </dgm:pt>
    <dgm:pt modelId="{33495D8B-12B1-44C5-9E7D-D073B52D9D90}">
      <dgm:prSet phldrT="[טקסט]"/>
      <dgm:spPr/>
      <dgm:t>
        <a:bodyPr/>
        <a:lstStyle/>
        <a:p>
          <a:pPr rtl="1"/>
          <a:r>
            <a:rPr lang="he-IL" dirty="0"/>
            <a:t>תרכובת</a:t>
          </a:r>
        </a:p>
      </dgm:t>
    </dgm:pt>
    <dgm:pt modelId="{8F71DCA9-7467-4E84-A7F7-859F82A39A1E}" type="parTrans" cxnId="{F317E6AF-A0E7-4E76-BCB9-4037E30FFEDF}">
      <dgm:prSet/>
      <dgm:spPr/>
      <dgm:t>
        <a:bodyPr/>
        <a:lstStyle/>
        <a:p>
          <a:pPr rtl="1"/>
          <a:endParaRPr lang="he-IL"/>
        </a:p>
      </dgm:t>
    </dgm:pt>
    <dgm:pt modelId="{9D39DEED-ED6D-4348-8A75-7C5D2809552E}" type="sibTrans" cxnId="{F317E6AF-A0E7-4E76-BCB9-4037E30FFEDF}">
      <dgm:prSet/>
      <dgm:spPr/>
      <dgm:t>
        <a:bodyPr/>
        <a:lstStyle/>
        <a:p>
          <a:pPr rtl="1"/>
          <a:endParaRPr lang="he-IL"/>
        </a:p>
      </dgm:t>
    </dgm:pt>
    <dgm:pt modelId="{5EF100B1-07C6-40D9-B2AC-C7BC528FBB07}">
      <dgm:prSet phldrT="[טקסט]"/>
      <dgm:spPr/>
      <dgm:t>
        <a:bodyPr/>
        <a:lstStyle/>
        <a:p>
          <a:pPr rtl="1"/>
          <a:r>
            <a:rPr lang="he-IL" dirty="0"/>
            <a:t>למשל: התרכובת מים</a:t>
          </a:r>
        </a:p>
      </dgm:t>
    </dgm:pt>
    <dgm:pt modelId="{993D12D4-F710-46F2-80FD-5FBC1F5530A8}" type="parTrans" cxnId="{67218EB3-1A5A-4B97-8CD8-503B7623C76C}">
      <dgm:prSet/>
      <dgm:spPr/>
      <dgm:t>
        <a:bodyPr/>
        <a:lstStyle/>
        <a:p>
          <a:pPr rtl="1"/>
          <a:endParaRPr lang="he-IL"/>
        </a:p>
      </dgm:t>
    </dgm:pt>
    <dgm:pt modelId="{C7B80CD9-EA91-46B9-BA14-09285D3D4EA1}" type="sibTrans" cxnId="{67218EB3-1A5A-4B97-8CD8-503B7623C76C}">
      <dgm:prSet/>
      <dgm:spPr/>
      <dgm:t>
        <a:bodyPr/>
        <a:lstStyle/>
        <a:p>
          <a:pPr rtl="1"/>
          <a:endParaRPr lang="he-IL"/>
        </a:p>
      </dgm:t>
    </dgm:pt>
    <dgm:pt modelId="{391C2841-7859-456C-9130-E2F02D329D15}">
      <dgm:prSet phldrT="[טקסט]"/>
      <dgm:spPr/>
      <dgm:t>
        <a:bodyPr/>
        <a:lstStyle/>
        <a:p>
          <a:pPr rtl="1"/>
          <a:r>
            <a:rPr lang="he-IL" dirty="0"/>
            <a:t>יסודות</a:t>
          </a:r>
        </a:p>
      </dgm:t>
    </dgm:pt>
    <dgm:pt modelId="{D864E4C5-7E3B-4767-AA37-D86F68641AE4}" type="parTrans" cxnId="{8D134B13-68E3-4734-AEF7-09BBB21A32F6}">
      <dgm:prSet/>
      <dgm:spPr/>
      <dgm:t>
        <a:bodyPr/>
        <a:lstStyle/>
        <a:p>
          <a:pPr rtl="1"/>
          <a:endParaRPr lang="he-IL"/>
        </a:p>
      </dgm:t>
    </dgm:pt>
    <dgm:pt modelId="{8718A795-51FF-4E3D-9840-6C4F6F6C4515}" type="sibTrans" cxnId="{8D134B13-68E3-4734-AEF7-09BBB21A32F6}">
      <dgm:prSet/>
      <dgm:spPr/>
      <dgm:t>
        <a:bodyPr/>
        <a:lstStyle/>
        <a:p>
          <a:pPr rtl="1"/>
          <a:endParaRPr lang="he-IL"/>
        </a:p>
      </dgm:t>
    </dgm:pt>
    <dgm:pt modelId="{DB0806E0-5A98-4FCD-85CA-0F8F38E5DC22}">
      <dgm:prSet phldrT="[טקסט]"/>
      <dgm:spPr/>
      <dgm:t>
        <a:bodyPr/>
        <a:lstStyle/>
        <a:p>
          <a:pPr rtl="1"/>
          <a:r>
            <a:rPr lang="he-IL" dirty="0"/>
            <a:t>למשל: מימן וחמצן</a:t>
          </a:r>
        </a:p>
      </dgm:t>
    </dgm:pt>
    <dgm:pt modelId="{CA947B33-0F01-4E8C-86F7-E4E5250ACA1E}" type="parTrans" cxnId="{AED0F08E-0B0D-41B8-981E-C27F744875CE}">
      <dgm:prSet/>
      <dgm:spPr/>
      <dgm:t>
        <a:bodyPr/>
        <a:lstStyle/>
        <a:p>
          <a:pPr rtl="1"/>
          <a:endParaRPr lang="he-IL"/>
        </a:p>
      </dgm:t>
    </dgm:pt>
    <dgm:pt modelId="{137F9432-F086-41DB-A396-C203E3F26653}" type="sibTrans" cxnId="{AED0F08E-0B0D-41B8-981E-C27F744875CE}">
      <dgm:prSet/>
      <dgm:spPr/>
      <dgm:t>
        <a:bodyPr/>
        <a:lstStyle/>
        <a:p>
          <a:pPr rtl="1"/>
          <a:endParaRPr lang="he-IL"/>
        </a:p>
      </dgm:t>
    </dgm:pt>
    <dgm:pt modelId="{681D3772-0CAF-46A6-BAE6-D7E3B9B468FC}">
      <dgm:prSet phldrT="[טקסט]"/>
      <dgm:spPr/>
      <dgm:t>
        <a:bodyPr/>
        <a:lstStyle/>
        <a:p>
          <a:pPr rtl="1"/>
          <a:r>
            <a:rPr lang="he-IL" dirty="0"/>
            <a:t>אטומים</a:t>
          </a:r>
        </a:p>
      </dgm:t>
    </dgm:pt>
    <dgm:pt modelId="{36E4C34D-7C6B-448F-BC24-F09345023BCC}" type="parTrans" cxnId="{84A6F5BB-2558-4276-891D-2E8F0E0920B2}">
      <dgm:prSet/>
      <dgm:spPr/>
      <dgm:t>
        <a:bodyPr/>
        <a:lstStyle/>
        <a:p>
          <a:pPr rtl="1"/>
          <a:endParaRPr lang="he-IL"/>
        </a:p>
      </dgm:t>
    </dgm:pt>
    <dgm:pt modelId="{8D76BA01-2E05-4512-AC6B-F2E915FBF0CA}" type="sibTrans" cxnId="{84A6F5BB-2558-4276-891D-2E8F0E0920B2}">
      <dgm:prSet/>
      <dgm:spPr/>
      <dgm:t>
        <a:bodyPr/>
        <a:lstStyle/>
        <a:p>
          <a:pPr rtl="1"/>
          <a:endParaRPr lang="he-IL"/>
        </a:p>
      </dgm:t>
    </dgm:pt>
    <dgm:pt modelId="{2813F197-3466-41E7-8441-A821AB16EF62}">
      <dgm:prSet phldrT="[טקסט]"/>
      <dgm:spPr/>
      <dgm:t>
        <a:bodyPr/>
        <a:lstStyle/>
        <a:p>
          <a:pPr rtl="1"/>
          <a:r>
            <a:rPr lang="he-IL" dirty="0"/>
            <a:t>למשל: אטומי מימן ואטום חמצן</a:t>
          </a:r>
        </a:p>
      </dgm:t>
    </dgm:pt>
    <dgm:pt modelId="{58C8F5E6-6E85-45AE-8129-F05E0DBAF2B4}" type="sibTrans" cxnId="{4F3EA208-1485-48E7-BF5B-BFB6DF985B61}">
      <dgm:prSet/>
      <dgm:spPr/>
      <dgm:t>
        <a:bodyPr/>
        <a:lstStyle/>
        <a:p>
          <a:pPr rtl="1"/>
          <a:endParaRPr lang="he-IL"/>
        </a:p>
      </dgm:t>
    </dgm:pt>
    <dgm:pt modelId="{79AAABD4-291F-46C6-8A5B-BBF733827257}" type="parTrans" cxnId="{4F3EA208-1485-48E7-BF5B-BFB6DF985B61}">
      <dgm:prSet/>
      <dgm:spPr/>
      <dgm:t>
        <a:bodyPr/>
        <a:lstStyle/>
        <a:p>
          <a:pPr rtl="1"/>
          <a:endParaRPr lang="he-IL"/>
        </a:p>
      </dgm:t>
    </dgm:pt>
    <dgm:pt modelId="{9B56AC36-EA55-4220-8363-B7EF2B9E396E}" type="pres">
      <dgm:prSet presAssocID="{B09BC354-C7E0-4418-B17B-79477A039A34}" presName="linearFlow" presStyleCnt="0">
        <dgm:presLayoutVars>
          <dgm:dir val="rev"/>
          <dgm:animLvl val="lvl"/>
          <dgm:resizeHandles val="exact"/>
        </dgm:presLayoutVars>
      </dgm:prSet>
      <dgm:spPr/>
    </dgm:pt>
    <dgm:pt modelId="{2E9429D7-5A15-440F-B3C3-9345570C3C37}" type="pres">
      <dgm:prSet presAssocID="{33495D8B-12B1-44C5-9E7D-D073B52D9D90}" presName="composite" presStyleCnt="0"/>
      <dgm:spPr/>
    </dgm:pt>
    <dgm:pt modelId="{C0BBE49A-E530-4FCD-B4AB-394D216548A8}" type="pres">
      <dgm:prSet presAssocID="{33495D8B-12B1-44C5-9E7D-D073B52D9D90}" presName="parentText" presStyleLbl="alignNode1" presStyleIdx="0" presStyleCnt="3">
        <dgm:presLayoutVars>
          <dgm:chMax val="1"/>
          <dgm:bulletEnabled val="1"/>
        </dgm:presLayoutVars>
      </dgm:prSet>
      <dgm:spPr/>
    </dgm:pt>
    <dgm:pt modelId="{1BD83DA4-35AE-445E-873C-F9537C359CAD}" type="pres">
      <dgm:prSet presAssocID="{33495D8B-12B1-44C5-9E7D-D073B52D9D90}" presName="descendantText" presStyleLbl="alignAcc1" presStyleIdx="0" presStyleCnt="3">
        <dgm:presLayoutVars>
          <dgm:bulletEnabled val="1"/>
        </dgm:presLayoutVars>
      </dgm:prSet>
      <dgm:spPr/>
    </dgm:pt>
    <dgm:pt modelId="{6572F359-A273-42FB-A2E9-E4373422F274}" type="pres">
      <dgm:prSet presAssocID="{9D39DEED-ED6D-4348-8A75-7C5D2809552E}" presName="sp" presStyleCnt="0"/>
      <dgm:spPr/>
    </dgm:pt>
    <dgm:pt modelId="{3C922FAC-BCF9-420D-960D-BCEF41B23D2F}" type="pres">
      <dgm:prSet presAssocID="{391C2841-7859-456C-9130-E2F02D329D15}" presName="composite" presStyleCnt="0"/>
      <dgm:spPr/>
    </dgm:pt>
    <dgm:pt modelId="{36E8FF4A-2372-46DA-A48F-1AFC74F7912B}" type="pres">
      <dgm:prSet presAssocID="{391C2841-7859-456C-9130-E2F02D329D15}" presName="parentText" presStyleLbl="alignNode1" presStyleIdx="1" presStyleCnt="3">
        <dgm:presLayoutVars>
          <dgm:chMax val="1"/>
          <dgm:bulletEnabled val="1"/>
        </dgm:presLayoutVars>
      </dgm:prSet>
      <dgm:spPr/>
    </dgm:pt>
    <dgm:pt modelId="{40BD0749-71F4-4A9F-BDAC-265A62332B7A}" type="pres">
      <dgm:prSet presAssocID="{391C2841-7859-456C-9130-E2F02D329D15}" presName="descendantText" presStyleLbl="alignAcc1" presStyleIdx="1" presStyleCnt="3">
        <dgm:presLayoutVars>
          <dgm:bulletEnabled val="1"/>
        </dgm:presLayoutVars>
      </dgm:prSet>
      <dgm:spPr/>
    </dgm:pt>
    <dgm:pt modelId="{C8293949-CAC4-43AE-9A2F-1D8E2D22A474}" type="pres">
      <dgm:prSet presAssocID="{8718A795-51FF-4E3D-9840-6C4F6F6C4515}" presName="sp" presStyleCnt="0"/>
      <dgm:spPr/>
    </dgm:pt>
    <dgm:pt modelId="{2FCCCF2F-E974-495C-8492-92DEFA5A29C3}" type="pres">
      <dgm:prSet presAssocID="{681D3772-0CAF-46A6-BAE6-D7E3B9B468FC}" presName="composite" presStyleCnt="0"/>
      <dgm:spPr/>
    </dgm:pt>
    <dgm:pt modelId="{8D7CCF66-DCDB-4A2B-AC8D-6C53397D45E7}" type="pres">
      <dgm:prSet presAssocID="{681D3772-0CAF-46A6-BAE6-D7E3B9B468FC}" presName="parentText" presStyleLbl="alignNode1" presStyleIdx="2" presStyleCnt="3">
        <dgm:presLayoutVars>
          <dgm:chMax val="1"/>
          <dgm:bulletEnabled val="1"/>
        </dgm:presLayoutVars>
      </dgm:prSet>
      <dgm:spPr/>
    </dgm:pt>
    <dgm:pt modelId="{726FB505-D6DC-442E-ADC1-3FD60EF4EBBE}" type="pres">
      <dgm:prSet presAssocID="{681D3772-0CAF-46A6-BAE6-D7E3B9B468FC}" presName="descendantText" presStyleLbl="alignAcc1" presStyleIdx="2" presStyleCnt="3">
        <dgm:presLayoutVars>
          <dgm:bulletEnabled val="1"/>
        </dgm:presLayoutVars>
      </dgm:prSet>
      <dgm:spPr/>
    </dgm:pt>
  </dgm:ptLst>
  <dgm:cxnLst>
    <dgm:cxn modelId="{E3007603-2027-4288-A751-14DBD8C70F97}" type="presOf" srcId="{B09BC354-C7E0-4418-B17B-79477A039A34}" destId="{9B56AC36-EA55-4220-8363-B7EF2B9E396E}" srcOrd="0" destOrd="0" presId="urn:microsoft.com/office/officeart/2005/8/layout/chevron2"/>
    <dgm:cxn modelId="{FBDDA404-E850-4EC8-A132-809FDE0D2FE4}" type="presOf" srcId="{5EF100B1-07C6-40D9-B2AC-C7BC528FBB07}" destId="{1BD83DA4-35AE-445E-873C-F9537C359CAD}" srcOrd="0" destOrd="0" presId="urn:microsoft.com/office/officeart/2005/8/layout/chevron2"/>
    <dgm:cxn modelId="{4F3EA208-1485-48E7-BF5B-BFB6DF985B61}" srcId="{681D3772-0CAF-46A6-BAE6-D7E3B9B468FC}" destId="{2813F197-3466-41E7-8441-A821AB16EF62}" srcOrd="0" destOrd="0" parTransId="{79AAABD4-291F-46C6-8A5B-BBF733827257}" sibTransId="{58C8F5E6-6E85-45AE-8129-F05E0DBAF2B4}"/>
    <dgm:cxn modelId="{8D134B13-68E3-4734-AEF7-09BBB21A32F6}" srcId="{B09BC354-C7E0-4418-B17B-79477A039A34}" destId="{391C2841-7859-456C-9130-E2F02D329D15}" srcOrd="1" destOrd="0" parTransId="{D864E4C5-7E3B-4767-AA37-D86F68641AE4}" sibTransId="{8718A795-51FF-4E3D-9840-6C4F6F6C4515}"/>
    <dgm:cxn modelId="{AED0F08E-0B0D-41B8-981E-C27F744875CE}" srcId="{391C2841-7859-456C-9130-E2F02D329D15}" destId="{DB0806E0-5A98-4FCD-85CA-0F8F38E5DC22}" srcOrd="0" destOrd="0" parTransId="{CA947B33-0F01-4E8C-86F7-E4E5250ACA1E}" sibTransId="{137F9432-F086-41DB-A396-C203E3F26653}"/>
    <dgm:cxn modelId="{F317E6AF-A0E7-4E76-BCB9-4037E30FFEDF}" srcId="{B09BC354-C7E0-4418-B17B-79477A039A34}" destId="{33495D8B-12B1-44C5-9E7D-D073B52D9D90}" srcOrd="0" destOrd="0" parTransId="{8F71DCA9-7467-4E84-A7F7-859F82A39A1E}" sibTransId="{9D39DEED-ED6D-4348-8A75-7C5D2809552E}"/>
    <dgm:cxn modelId="{67218EB3-1A5A-4B97-8CD8-503B7623C76C}" srcId="{33495D8B-12B1-44C5-9E7D-D073B52D9D90}" destId="{5EF100B1-07C6-40D9-B2AC-C7BC528FBB07}" srcOrd="0" destOrd="0" parTransId="{993D12D4-F710-46F2-80FD-5FBC1F5530A8}" sibTransId="{C7B80CD9-EA91-46B9-BA14-09285D3D4EA1}"/>
    <dgm:cxn modelId="{84A6F5BB-2558-4276-891D-2E8F0E0920B2}" srcId="{B09BC354-C7E0-4418-B17B-79477A039A34}" destId="{681D3772-0CAF-46A6-BAE6-D7E3B9B468FC}" srcOrd="2" destOrd="0" parTransId="{36E4C34D-7C6B-448F-BC24-F09345023BCC}" sibTransId="{8D76BA01-2E05-4512-AC6B-F2E915FBF0CA}"/>
    <dgm:cxn modelId="{A1DE68C5-35AC-44CC-921E-6C8C91618A5E}" type="presOf" srcId="{2813F197-3466-41E7-8441-A821AB16EF62}" destId="{726FB505-D6DC-442E-ADC1-3FD60EF4EBBE}" srcOrd="0" destOrd="0" presId="urn:microsoft.com/office/officeart/2005/8/layout/chevron2"/>
    <dgm:cxn modelId="{85D9F7D4-2D86-4264-9605-12273CD1414F}" type="presOf" srcId="{391C2841-7859-456C-9130-E2F02D329D15}" destId="{36E8FF4A-2372-46DA-A48F-1AFC74F7912B}" srcOrd="0" destOrd="0" presId="urn:microsoft.com/office/officeart/2005/8/layout/chevron2"/>
    <dgm:cxn modelId="{17B180E7-7A1A-4BEF-B6EC-2FEA4B692ACE}" type="presOf" srcId="{681D3772-0CAF-46A6-BAE6-D7E3B9B468FC}" destId="{8D7CCF66-DCDB-4A2B-AC8D-6C53397D45E7}" srcOrd="0" destOrd="0" presId="urn:microsoft.com/office/officeart/2005/8/layout/chevron2"/>
    <dgm:cxn modelId="{0C59FCEB-E0C5-4483-888C-283C438598D5}" type="presOf" srcId="{33495D8B-12B1-44C5-9E7D-D073B52D9D90}" destId="{C0BBE49A-E530-4FCD-B4AB-394D216548A8}" srcOrd="0" destOrd="0" presId="urn:microsoft.com/office/officeart/2005/8/layout/chevron2"/>
    <dgm:cxn modelId="{7C2047F7-9272-4F30-A550-3698E8D41997}" type="presOf" srcId="{DB0806E0-5A98-4FCD-85CA-0F8F38E5DC22}" destId="{40BD0749-71F4-4A9F-BDAC-265A62332B7A}" srcOrd="0" destOrd="0" presId="urn:microsoft.com/office/officeart/2005/8/layout/chevron2"/>
    <dgm:cxn modelId="{0F3CB4BB-05F4-43CD-A1AB-71ABC98C1AA8}" type="presParOf" srcId="{9B56AC36-EA55-4220-8363-B7EF2B9E396E}" destId="{2E9429D7-5A15-440F-B3C3-9345570C3C37}" srcOrd="0" destOrd="0" presId="urn:microsoft.com/office/officeart/2005/8/layout/chevron2"/>
    <dgm:cxn modelId="{3CF65E6F-70CA-4E66-A485-D3A4C31C2358}" type="presParOf" srcId="{2E9429D7-5A15-440F-B3C3-9345570C3C37}" destId="{C0BBE49A-E530-4FCD-B4AB-394D216548A8}" srcOrd="0" destOrd="0" presId="urn:microsoft.com/office/officeart/2005/8/layout/chevron2"/>
    <dgm:cxn modelId="{E7138B5C-9817-443F-A925-636191C66E11}" type="presParOf" srcId="{2E9429D7-5A15-440F-B3C3-9345570C3C37}" destId="{1BD83DA4-35AE-445E-873C-F9537C359CAD}" srcOrd="1" destOrd="0" presId="urn:microsoft.com/office/officeart/2005/8/layout/chevron2"/>
    <dgm:cxn modelId="{F850541E-EAE8-4E22-8904-6D7138CE08FC}" type="presParOf" srcId="{9B56AC36-EA55-4220-8363-B7EF2B9E396E}" destId="{6572F359-A273-42FB-A2E9-E4373422F274}" srcOrd="1" destOrd="0" presId="urn:microsoft.com/office/officeart/2005/8/layout/chevron2"/>
    <dgm:cxn modelId="{46A64E23-5021-45DB-BB04-D42D417740AB}" type="presParOf" srcId="{9B56AC36-EA55-4220-8363-B7EF2B9E396E}" destId="{3C922FAC-BCF9-420D-960D-BCEF41B23D2F}" srcOrd="2" destOrd="0" presId="urn:microsoft.com/office/officeart/2005/8/layout/chevron2"/>
    <dgm:cxn modelId="{683812AB-31B1-44C7-A55F-DC03DF63C2C6}" type="presParOf" srcId="{3C922FAC-BCF9-420D-960D-BCEF41B23D2F}" destId="{36E8FF4A-2372-46DA-A48F-1AFC74F7912B}" srcOrd="0" destOrd="0" presId="urn:microsoft.com/office/officeart/2005/8/layout/chevron2"/>
    <dgm:cxn modelId="{E38A0055-DF9C-4258-B272-D60CE64E45EE}" type="presParOf" srcId="{3C922FAC-BCF9-420D-960D-BCEF41B23D2F}" destId="{40BD0749-71F4-4A9F-BDAC-265A62332B7A}" srcOrd="1" destOrd="0" presId="urn:microsoft.com/office/officeart/2005/8/layout/chevron2"/>
    <dgm:cxn modelId="{7E307314-A369-42FD-BA3F-6215DF2EBA34}" type="presParOf" srcId="{9B56AC36-EA55-4220-8363-B7EF2B9E396E}" destId="{C8293949-CAC4-43AE-9A2F-1D8E2D22A474}" srcOrd="3" destOrd="0" presId="urn:microsoft.com/office/officeart/2005/8/layout/chevron2"/>
    <dgm:cxn modelId="{F66BF714-D1DC-447D-B89D-3BC99EF98665}" type="presParOf" srcId="{9B56AC36-EA55-4220-8363-B7EF2B9E396E}" destId="{2FCCCF2F-E974-495C-8492-92DEFA5A29C3}" srcOrd="4" destOrd="0" presId="urn:microsoft.com/office/officeart/2005/8/layout/chevron2"/>
    <dgm:cxn modelId="{BF4DA105-1751-49BC-BF58-5CAF4A599711}" type="presParOf" srcId="{2FCCCF2F-E974-495C-8492-92DEFA5A29C3}" destId="{8D7CCF66-DCDB-4A2B-AC8D-6C53397D45E7}" srcOrd="0" destOrd="0" presId="urn:microsoft.com/office/officeart/2005/8/layout/chevron2"/>
    <dgm:cxn modelId="{24AB1633-79DC-422A-8685-B23DAA562482}" type="presParOf" srcId="{2FCCCF2F-E974-495C-8492-92DEFA5A29C3}" destId="{726FB505-D6DC-442E-ADC1-3FD60EF4EBBE}" srcOrd="1" destOrd="0" presId="urn:microsoft.com/office/officeart/2005/8/layout/chevron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4DCD72A-EB2C-4D62-8515-62A8168C549D}"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pPr rtl="1"/>
          <a:endParaRPr lang="he-IL"/>
        </a:p>
      </dgm:t>
    </dgm:pt>
    <dgm:pt modelId="{86ACEE6D-C264-4C1C-979C-4C403B0A3495}">
      <dgm:prSet phldrT="[טקסט]" custT="1"/>
      <dgm:spPr/>
      <dgm:t>
        <a:bodyPr/>
        <a:lstStyle/>
        <a:p>
          <a:pPr rtl="1"/>
          <a:r>
            <a:rPr lang="he-IL" sz="3200" dirty="0">
              <a:latin typeface="David" panose="020E0502060401010101" pitchFamily="34" charset="-79"/>
              <a:cs typeface="David" panose="020E0502060401010101" pitchFamily="34" charset="-79"/>
            </a:rPr>
            <a:t>אטום</a:t>
          </a:r>
        </a:p>
      </dgm:t>
    </dgm:pt>
    <dgm:pt modelId="{41F8C532-94E1-4292-8C3F-AC88EEEB394D}" type="parTrans" cxnId="{6E2E25E8-E1EA-423A-BE2F-E5913A0869D0}">
      <dgm:prSet/>
      <dgm:spPr/>
      <dgm:t>
        <a:bodyPr/>
        <a:lstStyle/>
        <a:p>
          <a:pPr rtl="1"/>
          <a:endParaRPr lang="he-IL" sz="3200">
            <a:latin typeface="David" panose="020E0502060401010101" pitchFamily="34" charset="-79"/>
            <a:cs typeface="David" panose="020E0502060401010101" pitchFamily="34" charset="-79"/>
          </a:endParaRPr>
        </a:p>
      </dgm:t>
    </dgm:pt>
    <dgm:pt modelId="{19EC2E86-72C5-4F06-BFAA-83482E92AACD}" type="sibTrans" cxnId="{6E2E25E8-E1EA-423A-BE2F-E5913A0869D0}">
      <dgm:prSet/>
      <dgm:spPr/>
      <dgm:t>
        <a:bodyPr/>
        <a:lstStyle/>
        <a:p>
          <a:pPr rtl="1"/>
          <a:endParaRPr lang="he-IL" sz="3200">
            <a:latin typeface="David" panose="020E0502060401010101" pitchFamily="34" charset="-79"/>
            <a:cs typeface="David" panose="020E0502060401010101" pitchFamily="34" charset="-79"/>
          </a:endParaRPr>
        </a:p>
      </dgm:t>
    </dgm:pt>
    <dgm:pt modelId="{587FD918-037A-438C-A44C-4AB7B977DF45}">
      <dgm:prSet phldrT="[טקסט]" custT="1"/>
      <dgm:spPr/>
      <dgm:t>
        <a:bodyPr/>
        <a:lstStyle/>
        <a:p>
          <a:pPr rtl="1"/>
          <a:r>
            <a:rPr lang="he-IL" sz="3200" dirty="0">
              <a:latin typeface="David" panose="020E0502060401010101" pitchFamily="34" charset="-79"/>
              <a:cs typeface="David" panose="020E0502060401010101" pitchFamily="34" charset="-79"/>
            </a:rPr>
            <a:t>גרעין</a:t>
          </a:r>
        </a:p>
      </dgm:t>
    </dgm:pt>
    <dgm:pt modelId="{CA27F622-9D9D-4EE5-9907-43B3F701A0FC}" type="parTrans" cxnId="{6EAA7575-E2DB-4090-8949-D25516B3ECB0}">
      <dgm:prSet/>
      <dgm:spPr/>
      <dgm:t>
        <a:bodyPr/>
        <a:lstStyle/>
        <a:p>
          <a:pPr rtl="1"/>
          <a:endParaRPr lang="he-IL" sz="3200">
            <a:latin typeface="David" panose="020E0502060401010101" pitchFamily="34" charset="-79"/>
            <a:cs typeface="David" panose="020E0502060401010101" pitchFamily="34" charset="-79"/>
          </a:endParaRPr>
        </a:p>
      </dgm:t>
    </dgm:pt>
    <dgm:pt modelId="{8CF8FCDD-6528-4462-991F-54BF42DB1B17}" type="sibTrans" cxnId="{6EAA7575-E2DB-4090-8949-D25516B3ECB0}">
      <dgm:prSet/>
      <dgm:spPr/>
      <dgm:t>
        <a:bodyPr/>
        <a:lstStyle/>
        <a:p>
          <a:pPr rtl="1"/>
          <a:endParaRPr lang="he-IL" sz="3200">
            <a:latin typeface="David" panose="020E0502060401010101" pitchFamily="34" charset="-79"/>
            <a:cs typeface="David" panose="020E0502060401010101" pitchFamily="34" charset="-79"/>
          </a:endParaRPr>
        </a:p>
      </dgm:t>
    </dgm:pt>
    <dgm:pt modelId="{ADAF32BF-63A8-463E-AAE4-F6A117916FBE}">
      <dgm:prSet phldrT="[טקסט]" custT="1"/>
      <dgm:spPr/>
      <dgm:t>
        <a:bodyPr/>
        <a:lstStyle/>
        <a:p>
          <a:pPr rtl="1"/>
          <a:endParaRPr lang="he-IL" sz="3200" dirty="0">
            <a:solidFill>
              <a:srgbClr val="FF0000"/>
            </a:solidFill>
            <a:latin typeface="David" panose="020E0502060401010101" pitchFamily="34" charset="-79"/>
            <a:cs typeface="David" panose="020E0502060401010101" pitchFamily="34" charset="-79"/>
          </a:endParaRPr>
        </a:p>
      </dgm:t>
    </dgm:pt>
    <dgm:pt modelId="{1F1E4EB2-25D2-459C-9672-5AE6E9812F32}" type="parTrans" cxnId="{7CF15B88-F695-4D0C-B519-3FDA01F1C0DC}">
      <dgm:prSet/>
      <dgm:spPr/>
      <dgm:t>
        <a:bodyPr/>
        <a:lstStyle/>
        <a:p>
          <a:pPr rtl="1"/>
          <a:endParaRPr lang="he-IL" sz="3200">
            <a:latin typeface="David" panose="020E0502060401010101" pitchFamily="34" charset="-79"/>
            <a:cs typeface="David" panose="020E0502060401010101" pitchFamily="34" charset="-79"/>
          </a:endParaRPr>
        </a:p>
      </dgm:t>
    </dgm:pt>
    <dgm:pt modelId="{990EFD67-2E36-432B-B6F5-B578EAF97835}" type="sibTrans" cxnId="{7CF15B88-F695-4D0C-B519-3FDA01F1C0DC}">
      <dgm:prSet/>
      <dgm:spPr/>
      <dgm:t>
        <a:bodyPr/>
        <a:lstStyle/>
        <a:p>
          <a:pPr rtl="1"/>
          <a:endParaRPr lang="he-IL" sz="3200">
            <a:latin typeface="David" panose="020E0502060401010101" pitchFamily="34" charset="-79"/>
            <a:cs typeface="David" panose="020E0502060401010101" pitchFamily="34" charset="-79"/>
          </a:endParaRPr>
        </a:p>
      </dgm:t>
    </dgm:pt>
    <dgm:pt modelId="{0A50C82D-C3B7-4B71-9F46-2CB635C17B20}">
      <dgm:prSet phldrT="[טקסט]" custT="1"/>
      <dgm:spPr/>
      <dgm:t>
        <a:bodyPr/>
        <a:lstStyle/>
        <a:p>
          <a:pPr rtl="1"/>
          <a:r>
            <a:rPr lang="he-IL" sz="3200" dirty="0">
              <a:latin typeface="David" panose="020E0502060401010101" pitchFamily="34" charset="-79"/>
              <a:cs typeface="David" panose="020E0502060401010101" pitchFamily="34" charset="-79"/>
            </a:rPr>
            <a:t>פרוטונים</a:t>
          </a:r>
        </a:p>
      </dgm:t>
    </dgm:pt>
    <dgm:pt modelId="{154336B3-357D-4700-A0B1-2CC16B22B0B3}" type="parTrans" cxnId="{038A7C76-8E5F-4D66-BBE0-A047D88000A8}">
      <dgm:prSet/>
      <dgm:spPr/>
      <dgm:t>
        <a:bodyPr/>
        <a:lstStyle/>
        <a:p>
          <a:pPr rtl="1"/>
          <a:endParaRPr lang="he-IL"/>
        </a:p>
      </dgm:t>
    </dgm:pt>
    <dgm:pt modelId="{FF749D25-3F7F-4F1D-8A6C-376BE765EC0E}" type="sibTrans" cxnId="{038A7C76-8E5F-4D66-BBE0-A047D88000A8}">
      <dgm:prSet/>
      <dgm:spPr/>
      <dgm:t>
        <a:bodyPr/>
        <a:lstStyle/>
        <a:p>
          <a:pPr rtl="1"/>
          <a:endParaRPr lang="he-IL"/>
        </a:p>
      </dgm:t>
    </dgm:pt>
    <dgm:pt modelId="{93788C8F-180A-4B85-93E7-645793DA3FAB}">
      <dgm:prSet phldrT="[טקסט]" custT="1"/>
      <dgm:spPr/>
      <dgm:t>
        <a:bodyPr/>
        <a:lstStyle/>
        <a:p>
          <a:pPr rtl="1"/>
          <a:r>
            <a:rPr lang="he-IL" sz="3200" dirty="0">
              <a:latin typeface="David" panose="020E0502060401010101" pitchFamily="34" charset="-79"/>
              <a:cs typeface="David" panose="020E0502060401010101" pitchFamily="34" charset="-79"/>
            </a:rPr>
            <a:t>נויטרונים</a:t>
          </a:r>
        </a:p>
      </dgm:t>
    </dgm:pt>
    <dgm:pt modelId="{6CC6670E-F30E-4CF7-A8F0-02E4DD7F53A8}" type="parTrans" cxnId="{EDFFB584-9A60-49ED-9CFD-73D991985C71}">
      <dgm:prSet/>
      <dgm:spPr/>
      <dgm:t>
        <a:bodyPr/>
        <a:lstStyle/>
        <a:p>
          <a:pPr rtl="1"/>
          <a:endParaRPr lang="he-IL"/>
        </a:p>
      </dgm:t>
    </dgm:pt>
    <dgm:pt modelId="{5527210C-407F-43A4-B555-31109E8BCE21}" type="sibTrans" cxnId="{EDFFB584-9A60-49ED-9CFD-73D991985C71}">
      <dgm:prSet/>
      <dgm:spPr/>
      <dgm:t>
        <a:bodyPr/>
        <a:lstStyle/>
        <a:p>
          <a:pPr rtl="1"/>
          <a:endParaRPr lang="he-IL"/>
        </a:p>
      </dgm:t>
    </dgm:pt>
    <dgm:pt modelId="{D2A2F2A5-F8A4-4727-B831-390E59073F96}">
      <dgm:prSet phldrT="[טקסט]" custT="1"/>
      <dgm:spPr/>
      <dgm:t>
        <a:bodyPr/>
        <a:lstStyle/>
        <a:p>
          <a:pPr rtl="1"/>
          <a:endParaRPr lang="he-IL" sz="3200" dirty="0">
            <a:solidFill>
              <a:srgbClr val="FF0000"/>
            </a:solidFill>
            <a:latin typeface="David" panose="020E0502060401010101" pitchFamily="34" charset="-79"/>
            <a:cs typeface="David" panose="020E0502060401010101" pitchFamily="34" charset="-79"/>
          </a:endParaRPr>
        </a:p>
      </dgm:t>
    </dgm:pt>
    <dgm:pt modelId="{70FAC38B-E071-43F2-9579-DC5496149CFD}" type="parTrans" cxnId="{FBEE3CF2-8E3E-4120-8198-F880E486EC75}">
      <dgm:prSet/>
      <dgm:spPr/>
      <dgm:t>
        <a:bodyPr/>
        <a:lstStyle/>
        <a:p>
          <a:pPr rtl="1"/>
          <a:endParaRPr lang="he-IL"/>
        </a:p>
      </dgm:t>
    </dgm:pt>
    <dgm:pt modelId="{0211058C-CDB0-44B3-9C07-C1FF3B9EFA92}" type="sibTrans" cxnId="{FBEE3CF2-8E3E-4120-8198-F880E486EC75}">
      <dgm:prSet/>
      <dgm:spPr/>
      <dgm:t>
        <a:bodyPr/>
        <a:lstStyle/>
        <a:p>
          <a:pPr rtl="1"/>
          <a:endParaRPr lang="he-IL"/>
        </a:p>
      </dgm:t>
    </dgm:pt>
    <dgm:pt modelId="{97E3EEE3-A337-46D5-9875-314A70D01BF9}">
      <dgm:prSet phldrT="[טקסט]" custT="1"/>
      <dgm:spPr/>
      <dgm:t>
        <a:bodyPr/>
        <a:lstStyle/>
        <a:p>
          <a:pPr rtl="1"/>
          <a:endParaRPr lang="he-IL" sz="3200" dirty="0">
            <a:latin typeface="David" panose="020E0502060401010101" pitchFamily="34" charset="-79"/>
            <a:cs typeface="David" panose="020E0502060401010101" pitchFamily="34" charset="-79"/>
          </a:endParaRPr>
        </a:p>
      </dgm:t>
    </dgm:pt>
    <dgm:pt modelId="{BC609216-A0D8-4965-9E4E-ED07336F3B02}" type="parTrans" cxnId="{C9FD63C0-228A-4C3E-B04C-75D34154CF15}">
      <dgm:prSet/>
      <dgm:spPr/>
      <dgm:t>
        <a:bodyPr/>
        <a:lstStyle/>
        <a:p>
          <a:pPr rtl="1"/>
          <a:endParaRPr lang="he-IL"/>
        </a:p>
      </dgm:t>
    </dgm:pt>
    <dgm:pt modelId="{DCC2B590-FFD3-44B6-A656-FDB8EA7E9063}" type="sibTrans" cxnId="{C9FD63C0-228A-4C3E-B04C-75D34154CF15}">
      <dgm:prSet/>
      <dgm:spPr/>
      <dgm:t>
        <a:bodyPr/>
        <a:lstStyle/>
        <a:p>
          <a:pPr rtl="1"/>
          <a:endParaRPr lang="he-IL"/>
        </a:p>
      </dgm:t>
    </dgm:pt>
    <dgm:pt modelId="{52800496-AA0A-47C2-8787-309454C4CCB7}">
      <dgm:prSet phldrT="[טקסט]" custT="1"/>
      <dgm:spPr/>
      <dgm:t>
        <a:bodyPr/>
        <a:lstStyle/>
        <a:p>
          <a:pPr rtl="1"/>
          <a:endParaRPr lang="he-IL" sz="3200" dirty="0">
            <a:latin typeface="David" panose="020E0502060401010101" pitchFamily="34" charset="-79"/>
            <a:cs typeface="David" panose="020E0502060401010101" pitchFamily="34" charset="-79"/>
          </a:endParaRPr>
        </a:p>
      </dgm:t>
    </dgm:pt>
    <dgm:pt modelId="{1E507438-3FE9-4D66-9D93-822F1E253CE6}" type="parTrans" cxnId="{63B062E6-F373-4F39-9665-50D6BED3D0AC}">
      <dgm:prSet/>
      <dgm:spPr/>
      <dgm:t>
        <a:bodyPr/>
        <a:lstStyle/>
        <a:p>
          <a:pPr rtl="1"/>
          <a:endParaRPr lang="he-IL"/>
        </a:p>
      </dgm:t>
    </dgm:pt>
    <dgm:pt modelId="{915E15CF-F913-4EB1-B1D8-B3D2F3A1D7C2}" type="sibTrans" cxnId="{63B062E6-F373-4F39-9665-50D6BED3D0AC}">
      <dgm:prSet/>
      <dgm:spPr/>
      <dgm:t>
        <a:bodyPr/>
        <a:lstStyle/>
        <a:p>
          <a:pPr rtl="1"/>
          <a:endParaRPr lang="he-IL"/>
        </a:p>
      </dgm:t>
    </dgm:pt>
    <dgm:pt modelId="{85CF4FD8-1F08-48F9-82CC-443BBAE35155}" type="pres">
      <dgm:prSet presAssocID="{64DCD72A-EB2C-4D62-8515-62A8168C549D}" presName="hierChild1" presStyleCnt="0">
        <dgm:presLayoutVars>
          <dgm:chPref val="1"/>
          <dgm:dir/>
          <dgm:animOne val="branch"/>
          <dgm:animLvl val="lvl"/>
          <dgm:resizeHandles/>
        </dgm:presLayoutVars>
      </dgm:prSet>
      <dgm:spPr/>
    </dgm:pt>
    <dgm:pt modelId="{4BBCBCAA-0736-4781-B29F-11C55B79FBB0}" type="pres">
      <dgm:prSet presAssocID="{86ACEE6D-C264-4C1C-979C-4C403B0A3495}" presName="hierRoot1" presStyleCnt="0"/>
      <dgm:spPr/>
    </dgm:pt>
    <dgm:pt modelId="{1ED62EFC-AE75-4FC9-B8E9-F91CBCE4CB6C}" type="pres">
      <dgm:prSet presAssocID="{86ACEE6D-C264-4C1C-979C-4C403B0A3495}" presName="composite" presStyleCnt="0"/>
      <dgm:spPr/>
    </dgm:pt>
    <dgm:pt modelId="{1CABFB66-E3D4-4B22-A03A-DEAD3C0BADC6}" type="pres">
      <dgm:prSet presAssocID="{86ACEE6D-C264-4C1C-979C-4C403B0A3495}" presName="background" presStyleLbl="node0" presStyleIdx="0" presStyleCnt="1"/>
      <dgm:spPr/>
    </dgm:pt>
    <dgm:pt modelId="{98AAE04C-2767-441D-95F8-13AEF0E0E28C}" type="pres">
      <dgm:prSet presAssocID="{86ACEE6D-C264-4C1C-979C-4C403B0A3495}" presName="text" presStyleLbl="fgAcc0" presStyleIdx="0" presStyleCnt="1">
        <dgm:presLayoutVars>
          <dgm:chPref val="3"/>
        </dgm:presLayoutVars>
      </dgm:prSet>
      <dgm:spPr/>
    </dgm:pt>
    <dgm:pt modelId="{6B14A782-FD92-4F39-B23F-8E7633E11414}" type="pres">
      <dgm:prSet presAssocID="{86ACEE6D-C264-4C1C-979C-4C403B0A3495}" presName="hierChild2" presStyleCnt="0"/>
      <dgm:spPr/>
    </dgm:pt>
    <dgm:pt modelId="{53EEE2D3-A987-416F-8D76-EF97C6EC5EF4}" type="pres">
      <dgm:prSet presAssocID="{CA27F622-9D9D-4EE5-9907-43B3F701A0FC}" presName="Name10" presStyleLbl="parChTrans1D2" presStyleIdx="0" presStyleCnt="2"/>
      <dgm:spPr/>
    </dgm:pt>
    <dgm:pt modelId="{C01F2237-4ECC-41B2-870C-83F6626D7FC4}" type="pres">
      <dgm:prSet presAssocID="{587FD918-037A-438C-A44C-4AB7B977DF45}" presName="hierRoot2" presStyleCnt="0"/>
      <dgm:spPr/>
    </dgm:pt>
    <dgm:pt modelId="{40B62E3E-C3B2-4B6E-868D-4A5BFB7D1CA4}" type="pres">
      <dgm:prSet presAssocID="{587FD918-037A-438C-A44C-4AB7B977DF45}" presName="composite2" presStyleCnt="0"/>
      <dgm:spPr/>
    </dgm:pt>
    <dgm:pt modelId="{D6BF8478-19BD-4139-9E8F-AB5D5DBC2474}" type="pres">
      <dgm:prSet presAssocID="{587FD918-037A-438C-A44C-4AB7B977DF45}" presName="background2" presStyleLbl="node2" presStyleIdx="0" presStyleCnt="2"/>
      <dgm:spPr/>
    </dgm:pt>
    <dgm:pt modelId="{91C08153-2EE0-4378-A4F5-116B42D0DE9E}" type="pres">
      <dgm:prSet presAssocID="{587FD918-037A-438C-A44C-4AB7B977DF45}" presName="text2" presStyleLbl="fgAcc2" presStyleIdx="0" presStyleCnt="2">
        <dgm:presLayoutVars>
          <dgm:chPref val="3"/>
        </dgm:presLayoutVars>
      </dgm:prSet>
      <dgm:spPr/>
    </dgm:pt>
    <dgm:pt modelId="{CEDE5FB5-421A-4205-B1F3-BFFB412CBC55}" type="pres">
      <dgm:prSet presAssocID="{587FD918-037A-438C-A44C-4AB7B977DF45}" presName="hierChild3" presStyleCnt="0"/>
      <dgm:spPr/>
    </dgm:pt>
    <dgm:pt modelId="{C5F2D6D4-840E-4CA6-8667-A1CB9B50AF1F}" type="pres">
      <dgm:prSet presAssocID="{6CC6670E-F30E-4CF7-A8F0-02E4DD7F53A8}" presName="Name17" presStyleLbl="parChTrans1D3" presStyleIdx="0" presStyleCnt="3"/>
      <dgm:spPr/>
    </dgm:pt>
    <dgm:pt modelId="{55BBD872-3338-4EF2-8BA8-D9ADEFBEBDA0}" type="pres">
      <dgm:prSet presAssocID="{93788C8F-180A-4B85-93E7-645793DA3FAB}" presName="hierRoot3" presStyleCnt="0"/>
      <dgm:spPr/>
    </dgm:pt>
    <dgm:pt modelId="{85004E75-9972-4C26-8C22-B1ADA30E5F39}" type="pres">
      <dgm:prSet presAssocID="{93788C8F-180A-4B85-93E7-645793DA3FAB}" presName="composite3" presStyleCnt="0"/>
      <dgm:spPr/>
    </dgm:pt>
    <dgm:pt modelId="{EA5F1A01-49F2-4F5C-9771-978ADC4A2373}" type="pres">
      <dgm:prSet presAssocID="{93788C8F-180A-4B85-93E7-645793DA3FAB}" presName="background3" presStyleLbl="node3" presStyleIdx="0" presStyleCnt="3"/>
      <dgm:spPr/>
    </dgm:pt>
    <dgm:pt modelId="{E816770D-FF84-4340-A5CE-A8989F3A60B3}" type="pres">
      <dgm:prSet presAssocID="{93788C8F-180A-4B85-93E7-645793DA3FAB}" presName="text3" presStyleLbl="fgAcc3" presStyleIdx="0" presStyleCnt="3" custScaleX="121825">
        <dgm:presLayoutVars>
          <dgm:chPref val="3"/>
        </dgm:presLayoutVars>
      </dgm:prSet>
      <dgm:spPr/>
    </dgm:pt>
    <dgm:pt modelId="{17F57844-7347-4902-A66E-F6EC616D41E4}" type="pres">
      <dgm:prSet presAssocID="{93788C8F-180A-4B85-93E7-645793DA3FAB}" presName="hierChild4" presStyleCnt="0"/>
      <dgm:spPr/>
    </dgm:pt>
    <dgm:pt modelId="{FD57C18A-32D7-4D8C-BA58-E211A4ADA7EC}" type="pres">
      <dgm:prSet presAssocID="{1E507438-3FE9-4D66-9D93-822F1E253CE6}" presName="Name23" presStyleLbl="parChTrans1D4" presStyleIdx="0" presStyleCnt="2"/>
      <dgm:spPr/>
    </dgm:pt>
    <dgm:pt modelId="{A896B5A0-5EF1-4372-8CE8-441C0D3D6C61}" type="pres">
      <dgm:prSet presAssocID="{52800496-AA0A-47C2-8787-309454C4CCB7}" presName="hierRoot4" presStyleCnt="0"/>
      <dgm:spPr/>
    </dgm:pt>
    <dgm:pt modelId="{82CB96F0-DA78-4902-95E8-EED1475D5342}" type="pres">
      <dgm:prSet presAssocID="{52800496-AA0A-47C2-8787-309454C4CCB7}" presName="composite4" presStyleCnt="0"/>
      <dgm:spPr/>
    </dgm:pt>
    <dgm:pt modelId="{3001A3A4-F849-48E7-8C62-DB3AF06A7885}" type="pres">
      <dgm:prSet presAssocID="{52800496-AA0A-47C2-8787-309454C4CCB7}" presName="background4" presStyleLbl="node4" presStyleIdx="0" presStyleCnt="2"/>
      <dgm:spPr/>
    </dgm:pt>
    <dgm:pt modelId="{14B297B9-D690-4481-9B87-E84A813482E4}" type="pres">
      <dgm:prSet presAssocID="{52800496-AA0A-47C2-8787-309454C4CCB7}" presName="text4" presStyleLbl="fgAcc4" presStyleIdx="0" presStyleCnt="2">
        <dgm:presLayoutVars>
          <dgm:chPref val="3"/>
        </dgm:presLayoutVars>
      </dgm:prSet>
      <dgm:spPr/>
    </dgm:pt>
    <dgm:pt modelId="{A807EE6A-0CED-4400-83B7-3A9DEC217A35}" type="pres">
      <dgm:prSet presAssocID="{52800496-AA0A-47C2-8787-309454C4CCB7}" presName="hierChild5" presStyleCnt="0"/>
      <dgm:spPr/>
    </dgm:pt>
    <dgm:pt modelId="{E9B3A2E1-58A3-4FCE-ABA2-07CCE43EC82B}" type="pres">
      <dgm:prSet presAssocID="{154336B3-357D-4700-A0B1-2CC16B22B0B3}" presName="Name17" presStyleLbl="parChTrans1D3" presStyleIdx="1" presStyleCnt="3"/>
      <dgm:spPr/>
    </dgm:pt>
    <dgm:pt modelId="{611D9B1E-8631-4B73-87EC-F2D6C91FF7FC}" type="pres">
      <dgm:prSet presAssocID="{0A50C82D-C3B7-4B71-9F46-2CB635C17B20}" presName="hierRoot3" presStyleCnt="0"/>
      <dgm:spPr/>
    </dgm:pt>
    <dgm:pt modelId="{84317C67-04F6-4B70-B438-08B43726B96D}" type="pres">
      <dgm:prSet presAssocID="{0A50C82D-C3B7-4B71-9F46-2CB635C17B20}" presName="composite3" presStyleCnt="0"/>
      <dgm:spPr/>
    </dgm:pt>
    <dgm:pt modelId="{53AE92A2-3E21-4677-8C95-E0D72F7EA537}" type="pres">
      <dgm:prSet presAssocID="{0A50C82D-C3B7-4B71-9F46-2CB635C17B20}" presName="background3" presStyleLbl="node3" presStyleIdx="1" presStyleCnt="3"/>
      <dgm:spPr/>
    </dgm:pt>
    <dgm:pt modelId="{BBF4D797-8B1A-4CC3-880D-0322F8CB38EF}" type="pres">
      <dgm:prSet presAssocID="{0A50C82D-C3B7-4B71-9F46-2CB635C17B20}" presName="text3" presStyleLbl="fgAcc3" presStyleIdx="1" presStyleCnt="3" custScaleX="122411">
        <dgm:presLayoutVars>
          <dgm:chPref val="3"/>
        </dgm:presLayoutVars>
      </dgm:prSet>
      <dgm:spPr/>
    </dgm:pt>
    <dgm:pt modelId="{4E315903-100F-494B-A645-A06B85A0194F}" type="pres">
      <dgm:prSet presAssocID="{0A50C82D-C3B7-4B71-9F46-2CB635C17B20}" presName="hierChild4" presStyleCnt="0"/>
      <dgm:spPr/>
    </dgm:pt>
    <dgm:pt modelId="{604CE200-37DC-4085-8C32-B22CCF54DC7A}" type="pres">
      <dgm:prSet presAssocID="{BC609216-A0D8-4965-9E4E-ED07336F3B02}" presName="Name23" presStyleLbl="parChTrans1D4" presStyleIdx="1" presStyleCnt="2"/>
      <dgm:spPr/>
    </dgm:pt>
    <dgm:pt modelId="{7DD63471-5388-48BD-8D19-4E4036F325E8}" type="pres">
      <dgm:prSet presAssocID="{97E3EEE3-A337-46D5-9875-314A70D01BF9}" presName="hierRoot4" presStyleCnt="0"/>
      <dgm:spPr/>
    </dgm:pt>
    <dgm:pt modelId="{36F8FE98-E330-46E4-BB40-5AADE1821A4C}" type="pres">
      <dgm:prSet presAssocID="{97E3EEE3-A337-46D5-9875-314A70D01BF9}" presName="composite4" presStyleCnt="0"/>
      <dgm:spPr/>
    </dgm:pt>
    <dgm:pt modelId="{DD564ED5-1983-42AD-B8D8-44B205CA3CD7}" type="pres">
      <dgm:prSet presAssocID="{97E3EEE3-A337-46D5-9875-314A70D01BF9}" presName="background4" presStyleLbl="node4" presStyleIdx="1" presStyleCnt="2"/>
      <dgm:spPr/>
    </dgm:pt>
    <dgm:pt modelId="{58C7B956-25F9-4057-8CED-18B10D88303E}" type="pres">
      <dgm:prSet presAssocID="{97E3EEE3-A337-46D5-9875-314A70D01BF9}" presName="text4" presStyleLbl="fgAcc4" presStyleIdx="1" presStyleCnt="2">
        <dgm:presLayoutVars>
          <dgm:chPref val="3"/>
        </dgm:presLayoutVars>
      </dgm:prSet>
      <dgm:spPr/>
    </dgm:pt>
    <dgm:pt modelId="{F36B7257-9EE1-42D0-8FF5-E7A72A828FCD}" type="pres">
      <dgm:prSet presAssocID="{97E3EEE3-A337-46D5-9875-314A70D01BF9}" presName="hierChild5" presStyleCnt="0"/>
      <dgm:spPr/>
    </dgm:pt>
    <dgm:pt modelId="{D81DDADA-B262-4755-B3D7-C7EE5CAD284F}" type="pres">
      <dgm:prSet presAssocID="{1F1E4EB2-25D2-459C-9672-5AE6E9812F32}" presName="Name10" presStyleLbl="parChTrans1D2" presStyleIdx="1" presStyleCnt="2"/>
      <dgm:spPr/>
    </dgm:pt>
    <dgm:pt modelId="{1D75C19A-3BC9-4582-9621-0C0A8119C65A}" type="pres">
      <dgm:prSet presAssocID="{ADAF32BF-63A8-463E-AAE4-F6A117916FBE}" presName="hierRoot2" presStyleCnt="0"/>
      <dgm:spPr/>
    </dgm:pt>
    <dgm:pt modelId="{A41224E6-32B3-4FBA-97D4-DE28E701B3C9}" type="pres">
      <dgm:prSet presAssocID="{ADAF32BF-63A8-463E-AAE4-F6A117916FBE}" presName="composite2" presStyleCnt="0"/>
      <dgm:spPr/>
    </dgm:pt>
    <dgm:pt modelId="{5B7D0F1C-FDE7-4B03-B50A-4161591DFA08}" type="pres">
      <dgm:prSet presAssocID="{ADAF32BF-63A8-463E-AAE4-F6A117916FBE}" presName="background2" presStyleLbl="node2" presStyleIdx="1" presStyleCnt="2"/>
      <dgm:spPr/>
    </dgm:pt>
    <dgm:pt modelId="{C9B7A9DD-E151-4F53-A9A2-6DC20BDAB8C5}" type="pres">
      <dgm:prSet presAssocID="{ADAF32BF-63A8-463E-AAE4-F6A117916FBE}" presName="text2" presStyleLbl="fgAcc2" presStyleIdx="1" presStyleCnt="2" custScaleX="153627">
        <dgm:presLayoutVars>
          <dgm:chPref val="3"/>
        </dgm:presLayoutVars>
      </dgm:prSet>
      <dgm:spPr/>
    </dgm:pt>
    <dgm:pt modelId="{CE7A1EEF-EB73-4A12-A4CF-5845F5945011}" type="pres">
      <dgm:prSet presAssocID="{ADAF32BF-63A8-463E-AAE4-F6A117916FBE}" presName="hierChild3" presStyleCnt="0"/>
      <dgm:spPr/>
    </dgm:pt>
    <dgm:pt modelId="{C0B5F65E-0D21-4800-A55A-2EE70B1B7E8E}" type="pres">
      <dgm:prSet presAssocID="{70FAC38B-E071-43F2-9579-DC5496149CFD}" presName="Name17" presStyleLbl="parChTrans1D3" presStyleIdx="2" presStyleCnt="3"/>
      <dgm:spPr/>
    </dgm:pt>
    <dgm:pt modelId="{904848E1-9E8E-4A9B-9B28-755CBA2DF092}" type="pres">
      <dgm:prSet presAssocID="{D2A2F2A5-F8A4-4727-B831-390E59073F96}" presName="hierRoot3" presStyleCnt="0"/>
      <dgm:spPr/>
    </dgm:pt>
    <dgm:pt modelId="{09BE03E3-4E59-4BA2-AAAB-68C698CD875F}" type="pres">
      <dgm:prSet presAssocID="{D2A2F2A5-F8A4-4727-B831-390E59073F96}" presName="composite3" presStyleCnt="0"/>
      <dgm:spPr/>
    </dgm:pt>
    <dgm:pt modelId="{0690CE68-E7C5-4092-A2F1-C7C6EACCECB0}" type="pres">
      <dgm:prSet presAssocID="{D2A2F2A5-F8A4-4727-B831-390E59073F96}" presName="background3" presStyleLbl="node3" presStyleIdx="2" presStyleCnt="3"/>
      <dgm:spPr/>
    </dgm:pt>
    <dgm:pt modelId="{27679B37-62A8-43AA-B45C-8E081499F1D6}" type="pres">
      <dgm:prSet presAssocID="{D2A2F2A5-F8A4-4727-B831-390E59073F96}" presName="text3" presStyleLbl="fgAcc3" presStyleIdx="2" presStyleCnt="3">
        <dgm:presLayoutVars>
          <dgm:chPref val="3"/>
        </dgm:presLayoutVars>
      </dgm:prSet>
      <dgm:spPr/>
    </dgm:pt>
    <dgm:pt modelId="{D24D4C41-DA0F-4D15-B0A9-677C245DBF11}" type="pres">
      <dgm:prSet presAssocID="{D2A2F2A5-F8A4-4727-B831-390E59073F96}" presName="hierChild4" presStyleCnt="0"/>
      <dgm:spPr/>
    </dgm:pt>
  </dgm:ptLst>
  <dgm:cxnLst>
    <dgm:cxn modelId="{AC982607-7934-431A-82EE-7CBE1721C55F}" type="presOf" srcId="{1F1E4EB2-25D2-459C-9672-5AE6E9812F32}" destId="{D81DDADA-B262-4755-B3D7-C7EE5CAD284F}" srcOrd="0" destOrd="0" presId="urn:microsoft.com/office/officeart/2005/8/layout/hierarchy1"/>
    <dgm:cxn modelId="{E8C82214-D535-4FAA-A209-A4DC61893210}" type="presOf" srcId="{0A50C82D-C3B7-4B71-9F46-2CB635C17B20}" destId="{BBF4D797-8B1A-4CC3-880D-0322F8CB38EF}" srcOrd="0" destOrd="0" presId="urn:microsoft.com/office/officeart/2005/8/layout/hierarchy1"/>
    <dgm:cxn modelId="{82FF0121-6DCA-49E3-AC15-169A9482B8B0}" type="presOf" srcId="{587FD918-037A-438C-A44C-4AB7B977DF45}" destId="{91C08153-2EE0-4378-A4F5-116B42D0DE9E}" srcOrd="0" destOrd="0" presId="urn:microsoft.com/office/officeart/2005/8/layout/hierarchy1"/>
    <dgm:cxn modelId="{A8784565-9414-4AEB-9240-789AE2F97059}" type="presOf" srcId="{52800496-AA0A-47C2-8787-309454C4CCB7}" destId="{14B297B9-D690-4481-9B87-E84A813482E4}" srcOrd="0" destOrd="0" presId="urn:microsoft.com/office/officeart/2005/8/layout/hierarchy1"/>
    <dgm:cxn modelId="{028FF84A-F65C-4D0E-B182-81E62D07CA13}" type="presOf" srcId="{CA27F622-9D9D-4EE5-9907-43B3F701A0FC}" destId="{53EEE2D3-A987-416F-8D76-EF97C6EC5EF4}" srcOrd="0" destOrd="0" presId="urn:microsoft.com/office/officeart/2005/8/layout/hierarchy1"/>
    <dgm:cxn modelId="{7D78BC6C-7F0C-4D01-BAD8-B3B12779FDCA}" type="presOf" srcId="{ADAF32BF-63A8-463E-AAE4-F6A117916FBE}" destId="{C9B7A9DD-E151-4F53-A9A2-6DC20BDAB8C5}" srcOrd="0" destOrd="0" presId="urn:microsoft.com/office/officeart/2005/8/layout/hierarchy1"/>
    <dgm:cxn modelId="{4061BD4E-B007-4C35-9B6F-F6E27A5E0B55}" type="presOf" srcId="{70FAC38B-E071-43F2-9579-DC5496149CFD}" destId="{C0B5F65E-0D21-4800-A55A-2EE70B1B7E8E}" srcOrd="0" destOrd="0" presId="urn:microsoft.com/office/officeart/2005/8/layout/hierarchy1"/>
    <dgm:cxn modelId="{6BE0726F-0494-47A8-AD34-B0680A979596}" type="presOf" srcId="{154336B3-357D-4700-A0B1-2CC16B22B0B3}" destId="{E9B3A2E1-58A3-4FCE-ABA2-07CCE43EC82B}" srcOrd="0" destOrd="0" presId="urn:microsoft.com/office/officeart/2005/8/layout/hierarchy1"/>
    <dgm:cxn modelId="{6EAA7575-E2DB-4090-8949-D25516B3ECB0}" srcId="{86ACEE6D-C264-4C1C-979C-4C403B0A3495}" destId="{587FD918-037A-438C-A44C-4AB7B977DF45}" srcOrd="0" destOrd="0" parTransId="{CA27F622-9D9D-4EE5-9907-43B3F701A0FC}" sibTransId="{8CF8FCDD-6528-4462-991F-54BF42DB1B17}"/>
    <dgm:cxn modelId="{038A7C76-8E5F-4D66-BBE0-A047D88000A8}" srcId="{587FD918-037A-438C-A44C-4AB7B977DF45}" destId="{0A50C82D-C3B7-4B71-9F46-2CB635C17B20}" srcOrd="1" destOrd="0" parTransId="{154336B3-357D-4700-A0B1-2CC16B22B0B3}" sibTransId="{FF749D25-3F7F-4F1D-8A6C-376BE765EC0E}"/>
    <dgm:cxn modelId="{9D3EF97D-48E0-4C49-BF24-FAFB2F30B179}" type="presOf" srcId="{93788C8F-180A-4B85-93E7-645793DA3FAB}" destId="{E816770D-FF84-4340-A5CE-A8989F3A60B3}" srcOrd="0" destOrd="0" presId="urn:microsoft.com/office/officeart/2005/8/layout/hierarchy1"/>
    <dgm:cxn modelId="{E1140082-AD1A-446F-958F-FBE080ADFDB7}" type="presOf" srcId="{64DCD72A-EB2C-4D62-8515-62A8168C549D}" destId="{85CF4FD8-1F08-48F9-82CC-443BBAE35155}" srcOrd="0" destOrd="0" presId="urn:microsoft.com/office/officeart/2005/8/layout/hierarchy1"/>
    <dgm:cxn modelId="{EDFFB584-9A60-49ED-9CFD-73D991985C71}" srcId="{587FD918-037A-438C-A44C-4AB7B977DF45}" destId="{93788C8F-180A-4B85-93E7-645793DA3FAB}" srcOrd="0" destOrd="0" parTransId="{6CC6670E-F30E-4CF7-A8F0-02E4DD7F53A8}" sibTransId="{5527210C-407F-43A4-B555-31109E8BCE21}"/>
    <dgm:cxn modelId="{7CF15B88-F695-4D0C-B519-3FDA01F1C0DC}" srcId="{86ACEE6D-C264-4C1C-979C-4C403B0A3495}" destId="{ADAF32BF-63A8-463E-AAE4-F6A117916FBE}" srcOrd="1" destOrd="0" parTransId="{1F1E4EB2-25D2-459C-9672-5AE6E9812F32}" sibTransId="{990EFD67-2E36-432B-B6F5-B578EAF97835}"/>
    <dgm:cxn modelId="{D7D9F692-EEC8-49D9-8E9F-350EA2BF5C84}" type="presOf" srcId="{BC609216-A0D8-4965-9E4E-ED07336F3B02}" destId="{604CE200-37DC-4085-8C32-B22CCF54DC7A}" srcOrd="0" destOrd="0" presId="urn:microsoft.com/office/officeart/2005/8/layout/hierarchy1"/>
    <dgm:cxn modelId="{888B80A2-D53D-4B86-B8B5-F8FE1B3AF596}" type="presOf" srcId="{1E507438-3FE9-4D66-9D93-822F1E253CE6}" destId="{FD57C18A-32D7-4D8C-BA58-E211A4ADA7EC}" srcOrd="0" destOrd="0" presId="urn:microsoft.com/office/officeart/2005/8/layout/hierarchy1"/>
    <dgm:cxn modelId="{4F548CA6-B501-4A65-8227-AB7BBEB177C2}" type="presOf" srcId="{D2A2F2A5-F8A4-4727-B831-390E59073F96}" destId="{27679B37-62A8-43AA-B45C-8E081499F1D6}" srcOrd="0" destOrd="0" presId="urn:microsoft.com/office/officeart/2005/8/layout/hierarchy1"/>
    <dgm:cxn modelId="{C9FD63C0-228A-4C3E-B04C-75D34154CF15}" srcId="{0A50C82D-C3B7-4B71-9F46-2CB635C17B20}" destId="{97E3EEE3-A337-46D5-9875-314A70D01BF9}" srcOrd="0" destOrd="0" parTransId="{BC609216-A0D8-4965-9E4E-ED07336F3B02}" sibTransId="{DCC2B590-FFD3-44B6-A656-FDB8EA7E9063}"/>
    <dgm:cxn modelId="{253EDCC6-437B-417B-B17C-FD8CC4D45A72}" type="presOf" srcId="{6CC6670E-F30E-4CF7-A8F0-02E4DD7F53A8}" destId="{C5F2D6D4-840E-4CA6-8667-A1CB9B50AF1F}" srcOrd="0" destOrd="0" presId="urn:microsoft.com/office/officeart/2005/8/layout/hierarchy1"/>
    <dgm:cxn modelId="{B29AA1C9-EDD2-48FA-ADC5-BA04F6EE06D0}" type="presOf" srcId="{86ACEE6D-C264-4C1C-979C-4C403B0A3495}" destId="{98AAE04C-2767-441D-95F8-13AEF0E0E28C}" srcOrd="0" destOrd="0" presId="urn:microsoft.com/office/officeart/2005/8/layout/hierarchy1"/>
    <dgm:cxn modelId="{40D1B0DA-6679-486D-AF6E-73500A2EE98C}" type="presOf" srcId="{97E3EEE3-A337-46D5-9875-314A70D01BF9}" destId="{58C7B956-25F9-4057-8CED-18B10D88303E}" srcOrd="0" destOrd="0" presId="urn:microsoft.com/office/officeart/2005/8/layout/hierarchy1"/>
    <dgm:cxn modelId="{63B062E6-F373-4F39-9665-50D6BED3D0AC}" srcId="{93788C8F-180A-4B85-93E7-645793DA3FAB}" destId="{52800496-AA0A-47C2-8787-309454C4CCB7}" srcOrd="0" destOrd="0" parTransId="{1E507438-3FE9-4D66-9D93-822F1E253CE6}" sibTransId="{915E15CF-F913-4EB1-B1D8-B3D2F3A1D7C2}"/>
    <dgm:cxn modelId="{6E2E25E8-E1EA-423A-BE2F-E5913A0869D0}" srcId="{64DCD72A-EB2C-4D62-8515-62A8168C549D}" destId="{86ACEE6D-C264-4C1C-979C-4C403B0A3495}" srcOrd="0" destOrd="0" parTransId="{41F8C532-94E1-4292-8C3F-AC88EEEB394D}" sibTransId="{19EC2E86-72C5-4F06-BFAA-83482E92AACD}"/>
    <dgm:cxn modelId="{FBEE3CF2-8E3E-4120-8198-F880E486EC75}" srcId="{ADAF32BF-63A8-463E-AAE4-F6A117916FBE}" destId="{D2A2F2A5-F8A4-4727-B831-390E59073F96}" srcOrd="0" destOrd="0" parTransId="{70FAC38B-E071-43F2-9579-DC5496149CFD}" sibTransId="{0211058C-CDB0-44B3-9C07-C1FF3B9EFA92}"/>
    <dgm:cxn modelId="{D8906E51-BC19-4543-BBD3-468A1949A110}" type="presParOf" srcId="{85CF4FD8-1F08-48F9-82CC-443BBAE35155}" destId="{4BBCBCAA-0736-4781-B29F-11C55B79FBB0}" srcOrd="0" destOrd="0" presId="urn:microsoft.com/office/officeart/2005/8/layout/hierarchy1"/>
    <dgm:cxn modelId="{1D6645C9-B3B5-4F3E-AFAE-34B142C56578}" type="presParOf" srcId="{4BBCBCAA-0736-4781-B29F-11C55B79FBB0}" destId="{1ED62EFC-AE75-4FC9-B8E9-F91CBCE4CB6C}" srcOrd="0" destOrd="0" presId="urn:microsoft.com/office/officeart/2005/8/layout/hierarchy1"/>
    <dgm:cxn modelId="{110743EB-D626-4539-8CC9-80128782EF91}" type="presParOf" srcId="{1ED62EFC-AE75-4FC9-B8E9-F91CBCE4CB6C}" destId="{1CABFB66-E3D4-4B22-A03A-DEAD3C0BADC6}" srcOrd="0" destOrd="0" presId="urn:microsoft.com/office/officeart/2005/8/layout/hierarchy1"/>
    <dgm:cxn modelId="{D25CC15C-ABDD-4FD9-B6C9-099008001086}" type="presParOf" srcId="{1ED62EFC-AE75-4FC9-B8E9-F91CBCE4CB6C}" destId="{98AAE04C-2767-441D-95F8-13AEF0E0E28C}" srcOrd="1" destOrd="0" presId="urn:microsoft.com/office/officeart/2005/8/layout/hierarchy1"/>
    <dgm:cxn modelId="{FEE02459-AD8C-46D8-9F6B-1DAFCA52E0B2}" type="presParOf" srcId="{4BBCBCAA-0736-4781-B29F-11C55B79FBB0}" destId="{6B14A782-FD92-4F39-B23F-8E7633E11414}" srcOrd="1" destOrd="0" presId="urn:microsoft.com/office/officeart/2005/8/layout/hierarchy1"/>
    <dgm:cxn modelId="{D7A90C03-23D7-4D8D-9FF4-3BA2DC10D1DC}" type="presParOf" srcId="{6B14A782-FD92-4F39-B23F-8E7633E11414}" destId="{53EEE2D3-A987-416F-8D76-EF97C6EC5EF4}" srcOrd="0" destOrd="0" presId="urn:microsoft.com/office/officeart/2005/8/layout/hierarchy1"/>
    <dgm:cxn modelId="{F1512D4D-A2AB-4F20-B99E-0309B63B4C4F}" type="presParOf" srcId="{6B14A782-FD92-4F39-B23F-8E7633E11414}" destId="{C01F2237-4ECC-41B2-870C-83F6626D7FC4}" srcOrd="1" destOrd="0" presId="urn:microsoft.com/office/officeart/2005/8/layout/hierarchy1"/>
    <dgm:cxn modelId="{4C74F198-F50D-409B-83BC-421D07EDE9F2}" type="presParOf" srcId="{C01F2237-4ECC-41B2-870C-83F6626D7FC4}" destId="{40B62E3E-C3B2-4B6E-868D-4A5BFB7D1CA4}" srcOrd="0" destOrd="0" presId="urn:microsoft.com/office/officeart/2005/8/layout/hierarchy1"/>
    <dgm:cxn modelId="{9EB8B214-4B5C-47C8-848E-88D902162D89}" type="presParOf" srcId="{40B62E3E-C3B2-4B6E-868D-4A5BFB7D1CA4}" destId="{D6BF8478-19BD-4139-9E8F-AB5D5DBC2474}" srcOrd="0" destOrd="0" presId="urn:microsoft.com/office/officeart/2005/8/layout/hierarchy1"/>
    <dgm:cxn modelId="{4FEE4AFF-DF2B-4CCF-AB2E-D59AEF1C99B5}" type="presParOf" srcId="{40B62E3E-C3B2-4B6E-868D-4A5BFB7D1CA4}" destId="{91C08153-2EE0-4378-A4F5-116B42D0DE9E}" srcOrd="1" destOrd="0" presId="urn:microsoft.com/office/officeart/2005/8/layout/hierarchy1"/>
    <dgm:cxn modelId="{FE4FD577-CD79-4D68-86BD-6B16D7D47788}" type="presParOf" srcId="{C01F2237-4ECC-41B2-870C-83F6626D7FC4}" destId="{CEDE5FB5-421A-4205-B1F3-BFFB412CBC55}" srcOrd="1" destOrd="0" presId="urn:microsoft.com/office/officeart/2005/8/layout/hierarchy1"/>
    <dgm:cxn modelId="{FDD21895-6911-402E-BBDB-C41731E99B6E}" type="presParOf" srcId="{CEDE5FB5-421A-4205-B1F3-BFFB412CBC55}" destId="{C5F2D6D4-840E-4CA6-8667-A1CB9B50AF1F}" srcOrd="0" destOrd="0" presId="urn:microsoft.com/office/officeart/2005/8/layout/hierarchy1"/>
    <dgm:cxn modelId="{0E0D0CDB-4867-49F9-8B7C-13F203EF0C9B}" type="presParOf" srcId="{CEDE5FB5-421A-4205-B1F3-BFFB412CBC55}" destId="{55BBD872-3338-4EF2-8BA8-D9ADEFBEBDA0}" srcOrd="1" destOrd="0" presId="urn:microsoft.com/office/officeart/2005/8/layout/hierarchy1"/>
    <dgm:cxn modelId="{E4B3DD68-C9CB-45A3-9876-30651E76BBB3}" type="presParOf" srcId="{55BBD872-3338-4EF2-8BA8-D9ADEFBEBDA0}" destId="{85004E75-9972-4C26-8C22-B1ADA30E5F39}" srcOrd="0" destOrd="0" presId="urn:microsoft.com/office/officeart/2005/8/layout/hierarchy1"/>
    <dgm:cxn modelId="{5962722A-F409-4776-AA19-F5167065A567}" type="presParOf" srcId="{85004E75-9972-4C26-8C22-B1ADA30E5F39}" destId="{EA5F1A01-49F2-4F5C-9771-978ADC4A2373}" srcOrd="0" destOrd="0" presId="urn:microsoft.com/office/officeart/2005/8/layout/hierarchy1"/>
    <dgm:cxn modelId="{0621F7EE-62EE-47C5-8E99-0908B859CF05}" type="presParOf" srcId="{85004E75-9972-4C26-8C22-B1ADA30E5F39}" destId="{E816770D-FF84-4340-A5CE-A8989F3A60B3}" srcOrd="1" destOrd="0" presId="urn:microsoft.com/office/officeart/2005/8/layout/hierarchy1"/>
    <dgm:cxn modelId="{E46CDE83-DAEA-45B3-9719-12E8CAC27788}" type="presParOf" srcId="{55BBD872-3338-4EF2-8BA8-D9ADEFBEBDA0}" destId="{17F57844-7347-4902-A66E-F6EC616D41E4}" srcOrd="1" destOrd="0" presId="urn:microsoft.com/office/officeart/2005/8/layout/hierarchy1"/>
    <dgm:cxn modelId="{6A18D9B1-AA64-41C5-AF11-E39D57C19E46}" type="presParOf" srcId="{17F57844-7347-4902-A66E-F6EC616D41E4}" destId="{FD57C18A-32D7-4D8C-BA58-E211A4ADA7EC}" srcOrd="0" destOrd="0" presId="urn:microsoft.com/office/officeart/2005/8/layout/hierarchy1"/>
    <dgm:cxn modelId="{10E3332F-4A29-49C4-ABFE-A44B674407AB}" type="presParOf" srcId="{17F57844-7347-4902-A66E-F6EC616D41E4}" destId="{A896B5A0-5EF1-4372-8CE8-441C0D3D6C61}" srcOrd="1" destOrd="0" presId="urn:microsoft.com/office/officeart/2005/8/layout/hierarchy1"/>
    <dgm:cxn modelId="{0BEECC01-B3FA-4936-85D0-D7855E77D3D1}" type="presParOf" srcId="{A896B5A0-5EF1-4372-8CE8-441C0D3D6C61}" destId="{82CB96F0-DA78-4902-95E8-EED1475D5342}" srcOrd="0" destOrd="0" presId="urn:microsoft.com/office/officeart/2005/8/layout/hierarchy1"/>
    <dgm:cxn modelId="{AF8C432D-AB3E-494D-A348-1A5ACD807A17}" type="presParOf" srcId="{82CB96F0-DA78-4902-95E8-EED1475D5342}" destId="{3001A3A4-F849-48E7-8C62-DB3AF06A7885}" srcOrd="0" destOrd="0" presId="urn:microsoft.com/office/officeart/2005/8/layout/hierarchy1"/>
    <dgm:cxn modelId="{71A367F0-021A-481E-8122-B1BC3BFDD986}" type="presParOf" srcId="{82CB96F0-DA78-4902-95E8-EED1475D5342}" destId="{14B297B9-D690-4481-9B87-E84A813482E4}" srcOrd="1" destOrd="0" presId="urn:microsoft.com/office/officeart/2005/8/layout/hierarchy1"/>
    <dgm:cxn modelId="{F9FEB281-A54A-493C-8BE9-B5A6EC67EE33}" type="presParOf" srcId="{A896B5A0-5EF1-4372-8CE8-441C0D3D6C61}" destId="{A807EE6A-0CED-4400-83B7-3A9DEC217A35}" srcOrd="1" destOrd="0" presId="urn:microsoft.com/office/officeart/2005/8/layout/hierarchy1"/>
    <dgm:cxn modelId="{8E681248-6C22-4E59-AD77-04D1D2A6B321}" type="presParOf" srcId="{CEDE5FB5-421A-4205-B1F3-BFFB412CBC55}" destId="{E9B3A2E1-58A3-4FCE-ABA2-07CCE43EC82B}" srcOrd="2" destOrd="0" presId="urn:microsoft.com/office/officeart/2005/8/layout/hierarchy1"/>
    <dgm:cxn modelId="{F2E1D651-B90F-4789-B5EF-C221C2B80D5B}" type="presParOf" srcId="{CEDE5FB5-421A-4205-B1F3-BFFB412CBC55}" destId="{611D9B1E-8631-4B73-87EC-F2D6C91FF7FC}" srcOrd="3" destOrd="0" presId="urn:microsoft.com/office/officeart/2005/8/layout/hierarchy1"/>
    <dgm:cxn modelId="{845362CC-D57D-4A87-A6A9-7537EFD7248D}" type="presParOf" srcId="{611D9B1E-8631-4B73-87EC-F2D6C91FF7FC}" destId="{84317C67-04F6-4B70-B438-08B43726B96D}" srcOrd="0" destOrd="0" presId="urn:microsoft.com/office/officeart/2005/8/layout/hierarchy1"/>
    <dgm:cxn modelId="{CA95C0EE-BEEF-481A-B592-5B45A5B498A5}" type="presParOf" srcId="{84317C67-04F6-4B70-B438-08B43726B96D}" destId="{53AE92A2-3E21-4677-8C95-E0D72F7EA537}" srcOrd="0" destOrd="0" presId="urn:microsoft.com/office/officeart/2005/8/layout/hierarchy1"/>
    <dgm:cxn modelId="{591599A4-7536-45B8-9675-72AB925AC89A}" type="presParOf" srcId="{84317C67-04F6-4B70-B438-08B43726B96D}" destId="{BBF4D797-8B1A-4CC3-880D-0322F8CB38EF}" srcOrd="1" destOrd="0" presId="urn:microsoft.com/office/officeart/2005/8/layout/hierarchy1"/>
    <dgm:cxn modelId="{F1FECEFE-0EC6-441F-A67A-2AE5404BA936}" type="presParOf" srcId="{611D9B1E-8631-4B73-87EC-F2D6C91FF7FC}" destId="{4E315903-100F-494B-A645-A06B85A0194F}" srcOrd="1" destOrd="0" presId="urn:microsoft.com/office/officeart/2005/8/layout/hierarchy1"/>
    <dgm:cxn modelId="{A022E204-7B87-458B-A449-F02E8B27C9DA}" type="presParOf" srcId="{4E315903-100F-494B-A645-A06B85A0194F}" destId="{604CE200-37DC-4085-8C32-B22CCF54DC7A}" srcOrd="0" destOrd="0" presId="urn:microsoft.com/office/officeart/2005/8/layout/hierarchy1"/>
    <dgm:cxn modelId="{9BB69AFE-E3D2-4B97-BEA7-5BC11335C9AE}" type="presParOf" srcId="{4E315903-100F-494B-A645-A06B85A0194F}" destId="{7DD63471-5388-48BD-8D19-4E4036F325E8}" srcOrd="1" destOrd="0" presId="urn:microsoft.com/office/officeart/2005/8/layout/hierarchy1"/>
    <dgm:cxn modelId="{C4024B9C-8D41-4621-A8A4-7CE140871D73}" type="presParOf" srcId="{7DD63471-5388-48BD-8D19-4E4036F325E8}" destId="{36F8FE98-E330-46E4-BB40-5AADE1821A4C}" srcOrd="0" destOrd="0" presId="urn:microsoft.com/office/officeart/2005/8/layout/hierarchy1"/>
    <dgm:cxn modelId="{BF581765-1D01-4E6A-8D13-3CC71A854903}" type="presParOf" srcId="{36F8FE98-E330-46E4-BB40-5AADE1821A4C}" destId="{DD564ED5-1983-42AD-B8D8-44B205CA3CD7}" srcOrd="0" destOrd="0" presId="urn:microsoft.com/office/officeart/2005/8/layout/hierarchy1"/>
    <dgm:cxn modelId="{0AE520AC-AF95-4061-8EAE-91C8D544A7A9}" type="presParOf" srcId="{36F8FE98-E330-46E4-BB40-5AADE1821A4C}" destId="{58C7B956-25F9-4057-8CED-18B10D88303E}" srcOrd="1" destOrd="0" presId="urn:microsoft.com/office/officeart/2005/8/layout/hierarchy1"/>
    <dgm:cxn modelId="{9ECF1288-8159-4B29-A686-447EA22DC280}" type="presParOf" srcId="{7DD63471-5388-48BD-8D19-4E4036F325E8}" destId="{F36B7257-9EE1-42D0-8FF5-E7A72A828FCD}" srcOrd="1" destOrd="0" presId="urn:microsoft.com/office/officeart/2005/8/layout/hierarchy1"/>
    <dgm:cxn modelId="{9B99EB78-B86C-4F54-9CAA-14C6B45C39A2}" type="presParOf" srcId="{6B14A782-FD92-4F39-B23F-8E7633E11414}" destId="{D81DDADA-B262-4755-B3D7-C7EE5CAD284F}" srcOrd="2" destOrd="0" presId="urn:microsoft.com/office/officeart/2005/8/layout/hierarchy1"/>
    <dgm:cxn modelId="{6C8FDD66-24F2-40BD-9470-ED48C0A9EE98}" type="presParOf" srcId="{6B14A782-FD92-4F39-B23F-8E7633E11414}" destId="{1D75C19A-3BC9-4582-9621-0C0A8119C65A}" srcOrd="3" destOrd="0" presId="urn:microsoft.com/office/officeart/2005/8/layout/hierarchy1"/>
    <dgm:cxn modelId="{64D7676D-4A2C-4F17-9FDE-EB7F155E3D57}" type="presParOf" srcId="{1D75C19A-3BC9-4582-9621-0C0A8119C65A}" destId="{A41224E6-32B3-4FBA-97D4-DE28E701B3C9}" srcOrd="0" destOrd="0" presId="urn:microsoft.com/office/officeart/2005/8/layout/hierarchy1"/>
    <dgm:cxn modelId="{721F1D3B-3D60-4A7C-B82C-CE3A5E01B3EA}" type="presParOf" srcId="{A41224E6-32B3-4FBA-97D4-DE28E701B3C9}" destId="{5B7D0F1C-FDE7-4B03-B50A-4161591DFA08}" srcOrd="0" destOrd="0" presId="urn:microsoft.com/office/officeart/2005/8/layout/hierarchy1"/>
    <dgm:cxn modelId="{2C9830D9-1193-42D6-8712-452368836BB5}" type="presParOf" srcId="{A41224E6-32B3-4FBA-97D4-DE28E701B3C9}" destId="{C9B7A9DD-E151-4F53-A9A2-6DC20BDAB8C5}" srcOrd="1" destOrd="0" presId="urn:microsoft.com/office/officeart/2005/8/layout/hierarchy1"/>
    <dgm:cxn modelId="{42DDC66E-BFC7-4251-869D-1DF3572CCA6A}" type="presParOf" srcId="{1D75C19A-3BC9-4582-9621-0C0A8119C65A}" destId="{CE7A1EEF-EB73-4A12-A4CF-5845F5945011}" srcOrd="1" destOrd="0" presId="urn:microsoft.com/office/officeart/2005/8/layout/hierarchy1"/>
    <dgm:cxn modelId="{371526FF-5DF7-4020-9326-4DE76F8F109F}" type="presParOf" srcId="{CE7A1EEF-EB73-4A12-A4CF-5845F5945011}" destId="{C0B5F65E-0D21-4800-A55A-2EE70B1B7E8E}" srcOrd="0" destOrd="0" presId="urn:microsoft.com/office/officeart/2005/8/layout/hierarchy1"/>
    <dgm:cxn modelId="{0B323204-4969-4B73-8A38-4224ED478005}" type="presParOf" srcId="{CE7A1EEF-EB73-4A12-A4CF-5845F5945011}" destId="{904848E1-9E8E-4A9B-9B28-755CBA2DF092}" srcOrd="1" destOrd="0" presId="urn:microsoft.com/office/officeart/2005/8/layout/hierarchy1"/>
    <dgm:cxn modelId="{83DF73B5-6B64-4C21-8853-ED1D85577C28}" type="presParOf" srcId="{904848E1-9E8E-4A9B-9B28-755CBA2DF092}" destId="{09BE03E3-4E59-4BA2-AAAB-68C698CD875F}" srcOrd="0" destOrd="0" presId="urn:microsoft.com/office/officeart/2005/8/layout/hierarchy1"/>
    <dgm:cxn modelId="{AC9B19D9-9F1E-43C3-843D-35C750067292}" type="presParOf" srcId="{09BE03E3-4E59-4BA2-AAAB-68C698CD875F}" destId="{0690CE68-E7C5-4092-A2F1-C7C6EACCECB0}" srcOrd="0" destOrd="0" presId="urn:microsoft.com/office/officeart/2005/8/layout/hierarchy1"/>
    <dgm:cxn modelId="{D98D9253-E69A-4023-90E7-A6ED4B4F4572}" type="presParOf" srcId="{09BE03E3-4E59-4BA2-AAAB-68C698CD875F}" destId="{27679B37-62A8-43AA-B45C-8E081499F1D6}" srcOrd="1" destOrd="0" presId="urn:microsoft.com/office/officeart/2005/8/layout/hierarchy1"/>
    <dgm:cxn modelId="{94A0A3B8-7CE0-4D39-9C4A-84096A9D5784}" type="presParOf" srcId="{904848E1-9E8E-4A9B-9B28-755CBA2DF092}" destId="{D24D4C41-DA0F-4D15-B0A9-677C245DBF11}" srcOrd="1" destOrd="0" presId="urn:microsoft.com/office/officeart/2005/8/layout/hierarchy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4DCD72A-EB2C-4D62-8515-62A8168C549D}"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pPr rtl="1"/>
          <a:endParaRPr lang="he-IL"/>
        </a:p>
      </dgm:t>
    </dgm:pt>
    <dgm:pt modelId="{86ACEE6D-C264-4C1C-979C-4C403B0A3495}">
      <dgm:prSet phldrT="[טקסט]" custT="1"/>
      <dgm:spPr/>
      <dgm:t>
        <a:bodyPr/>
        <a:lstStyle/>
        <a:p>
          <a:pPr rtl="1"/>
          <a:r>
            <a:rPr lang="he-IL" sz="3200" dirty="0">
              <a:latin typeface="David" panose="020E0502060401010101" pitchFamily="34" charset="-79"/>
              <a:cs typeface="David" panose="020E0502060401010101" pitchFamily="34" charset="-79"/>
            </a:rPr>
            <a:t>אטום</a:t>
          </a:r>
        </a:p>
      </dgm:t>
    </dgm:pt>
    <dgm:pt modelId="{41F8C532-94E1-4292-8C3F-AC88EEEB394D}" type="parTrans" cxnId="{6E2E25E8-E1EA-423A-BE2F-E5913A0869D0}">
      <dgm:prSet/>
      <dgm:spPr/>
      <dgm:t>
        <a:bodyPr/>
        <a:lstStyle/>
        <a:p>
          <a:pPr rtl="1"/>
          <a:endParaRPr lang="he-IL" sz="3200">
            <a:latin typeface="David" panose="020E0502060401010101" pitchFamily="34" charset="-79"/>
            <a:cs typeface="David" panose="020E0502060401010101" pitchFamily="34" charset="-79"/>
          </a:endParaRPr>
        </a:p>
      </dgm:t>
    </dgm:pt>
    <dgm:pt modelId="{19EC2E86-72C5-4F06-BFAA-83482E92AACD}" type="sibTrans" cxnId="{6E2E25E8-E1EA-423A-BE2F-E5913A0869D0}">
      <dgm:prSet/>
      <dgm:spPr/>
      <dgm:t>
        <a:bodyPr/>
        <a:lstStyle/>
        <a:p>
          <a:pPr rtl="1"/>
          <a:endParaRPr lang="he-IL" sz="3200">
            <a:latin typeface="David" panose="020E0502060401010101" pitchFamily="34" charset="-79"/>
            <a:cs typeface="David" panose="020E0502060401010101" pitchFamily="34" charset="-79"/>
          </a:endParaRPr>
        </a:p>
      </dgm:t>
    </dgm:pt>
    <dgm:pt modelId="{587FD918-037A-438C-A44C-4AB7B977DF45}">
      <dgm:prSet phldrT="[טקסט]" custT="1"/>
      <dgm:spPr/>
      <dgm:t>
        <a:bodyPr/>
        <a:lstStyle/>
        <a:p>
          <a:pPr rtl="1"/>
          <a:r>
            <a:rPr lang="he-IL" sz="3200" dirty="0">
              <a:latin typeface="David" panose="020E0502060401010101" pitchFamily="34" charset="-79"/>
              <a:cs typeface="David" panose="020E0502060401010101" pitchFamily="34" charset="-79"/>
            </a:rPr>
            <a:t>גרעין</a:t>
          </a:r>
        </a:p>
      </dgm:t>
    </dgm:pt>
    <dgm:pt modelId="{CA27F622-9D9D-4EE5-9907-43B3F701A0FC}" type="parTrans" cxnId="{6EAA7575-E2DB-4090-8949-D25516B3ECB0}">
      <dgm:prSet/>
      <dgm:spPr/>
      <dgm:t>
        <a:bodyPr/>
        <a:lstStyle/>
        <a:p>
          <a:pPr rtl="1"/>
          <a:endParaRPr lang="he-IL" sz="3200">
            <a:latin typeface="David" panose="020E0502060401010101" pitchFamily="34" charset="-79"/>
            <a:cs typeface="David" panose="020E0502060401010101" pitchFamily="34" charset="-79"/>
          </a:endParaRPr>
        </a:p>
      </dgm:t>
    </dgm:pt>
    <dgm:pt modelId="{8CF8FCDD-6528-4462-991F-54BF42DB1B17}" type="sibTrans" cxnId="{6EAA7575-E2DB-4090-8949-D25516B3ECB0}">
      <dgm:prSet/>
      <dgm:spPr/>
      <dgm:t>
        <a:bodyPr/>
        <a:lstStyle/>
        <a:p>
          <a:pPr rtl="1"/>
          <a:endParaRPr lang="he-IL" sz="3200">
            <a:latin typeface="David" panose="020E0502060401010101" pitchFamily="34" charset="-79"/>
            <a:cs typeface="David" panose="020E0502060401010101" pitchFamily="34" charset="-79"/>
          </a:endParaRPr>
        </a:p>
      </dgm:t>
    </dgm:pt>
    <dgm:pt modelId="{ADAF32BF-63A8-463E-AAE4-F6A117916FBE}">
      <dgm:prSet phldrT="[טקסט]" custT="1"/>
      <dgm:spPr/>
      <dgm:t>
        <a:bodyPr/>
        <a:lstStyle/>
        <a:p>
          <a:pPr rtl="1"/>
          <a:r>
            <a:rPr lang="he-IL" sz="3200" dirty="0">
              <a:solidFill>
                <a:srgbClr val="FF0000"/>
              </a:solidFill>
              <a:latin typeface="David" panose="020E0502060401010101" pitchFamily="34" charset="-79"/>
              <a:cs typeface="David" panose="020E0502060401010101" pitchFamily="34" charset="-79"/>
            </a:rPr>
            <a:t>"ענן" אלקטרונים</a:t>
          </a:r>
        </a:p>
      </dgm:t>
    </dgm:pt>
    <dgm:pt modelId="{1F1E4EB2-25D2-459C-9672-5AE6E9812F32}" type="parTrans" cxnId="{7CF15B88-F695-4D0C-B519-3FDA01F1C0DC}">
      <dgm:prSet/>
      <dgm:spPr/>
      <dgm:t>
        <a:bodyPr/>
        <a:lstStyle/>
        <a:p>
          <a:pPr rtl="1"/>
          <a:endParaRPr lang="he-IL" sz="3200">
            <a:latin typeface="David" panose="020E0502060401010101" pitchFamily="34" charset="-79"/>
            <a:cs typeface="David" panose="020E0502060401010101" pitchFamily="34" charset="-79"/>
          </a:endParaRPr>
        </a:p>
      </dgm:t>
    </dgm:pt>
    <dgm:pt modelId="{990EFD67-2E36-432B-B6F5-B578EAF97835}" type="sibTrans" cxnId="{7CF15B88-F695-4D0C-B519-3FDA01F1C0DC}">
      <dgm:prSet/>
      <dgm:spPr/>
      <dgm:t>
        <a:bodyPr/>
        <a:lstStyle/>
        <a:p>
          <a:pPr rtl="1"/>
          <a:endParaRPr lang="he-IL" sz="3200">
            <a:latin typeface="David" panose="020E0502060401010101" pitchFamily="34" charset="-79"/>
            <a:cs typeface="David" panose="020E0502060401010101" pitchFamily="34" charset="-79"/>
          </a:endParaRPr>
        </a:p>
      </dgm:t>
    </dgm:pt>
    <dgm:pt modelId="{0A50C82D-C3B7-4B71-9F46-2CB635C17B20}">
      <dgm:prSet phldrT="[טקסט]" custT="1"/>
      <dgm:spPr/>
      <dgm:t>
        <a:bodyPr/>
        <a:lstStyle/>
        <a:p>
          <a:pPr rtl="1"/>
          <a:r>
            <a:rPr lang="he-IL" sz="3200" dirty="0">
              <a:latin typeface="David" panose="020E0502060401010101" pitchFamily="34" charset="-79"/>
              <a:cs typeface="David" panose="020E0502060401010101" pitchFamily="34" charset="-79"/>
            </a:rPr>
            <a:t>פרוטונים</a:t>
          </a:r>
        </a:p>
      </dgm:t>
    </dgm:pt>
    <dgm:pt modelId="{154336B3-357D-4700-A0B1-2CC16B22B0B3}" type="parTrans" cxnId="{038A7C76-8E5F-4D66-BBE0-A047D88000A8}">
      <dgm:prSet/>
      <dgm:spPr/>
      <dgm:t>
        <a:bodyPr/>
        <a:lstStyle/>
        <a:p>
          <a:pPr rtl="1"/>
          <a:endParaRPr lang="he-IL"/>
        </a:p>
      </dgm:t>
    </dgm:pt>
    <dgm:pt modelId="{FF749D25-3F7F-4F1D-8A6C-376BE765EC0E}" type="sibTrans" cxnId="{038A7C76-8E5F-4D66-BBE0-A047D88000A8}">
      <dgm:prSet/>
      <dgm:spPr/>
      <dgm:t>
        <a:bodyPr/>
        <a:lstStyle/>
        <a:p>
          <a:pPr rtl="1"/>
          <a:endParaRPr lang="he-IL"/>
        </a:p>
      </dgm:t>
    </dgm:pt>
    <dgm:pt modelId="{93788C8F-180A-4B85-93E7-645793DA3FAB}">
      <dgm:prSet phldrT="[טקסט]" custT="1"/>
      <dgm:spPr/>
      <dgm:t>
        <a:bodyPr/>
        <a:lstStyle/>
        <a:p>
          <a:pPr rtl="1"/>
          <a:r>
            <a:rPr lang="he-IL" sz="3200" dirty="0">
              <a:latin typeface="David" panose="020E0502060401010101" pitchFamily="34" charset="-79"/>
              <a:cs typeface="David" panose="020E0502060401010101" pitchFamily="34" charset="-79"/>
            </a:rPr>
            <a:t>נויטרונים</a:t>
          </a:r>
        </a:p>
      </dgm:t>
    </dgm:pt>
    <dgm:pt modelId="{6CC6670E-F30E-4CF7-A8F0-02E4DD7F53A8}" type="parTrans" cxnId="{EDFFB584-9A60-49ED-9CFD-73D991985C71}">
      <dgm:prSet/>
      <dgm:spPr/>
      <dgm:t>
        <a:bodyPr/>
        <a:lstStyle/>
        <a:p>
          <a:pPr rtl="1"/>
          <a:endParaRPr lang="he-IL"/>
        </a:p>
      </dgm:t>
    </dgm:pt>
    <dgm:pt modelId="{5527210C-407F-43A4-B555-31109E8BCE21}" type="sibTrans" cxnId="{EDFFB584-9A60-49ED-9CFD-73D991985C71}">
      <dgm:prSet/>
      <dgm:spPr/>
      <dgm:t>
        <a:bodyPr/>
        <a:lstStyle/>
        <a:p>
          <a:pPr rtl="1"/>
          <a:endParaRPr lang="he-IL"/>
        </a:p>
      </dgm:t>
    </dgm:pt>
    <dgm:pt modelId="{D2A2F2A5-F8A4-4727-B831-390E59073F96}">
      <dgm:prSet phldrT="[טקסט]" custT="1"/>
      <dgm:spPr/>
      <dgm:t>
        <a:bodyPr/>
        <a:lstStyle/>
        <a:p>
          <a:pPr rtl="1"/>
          <a:r>
            <a:rPr lang="he-IL" sz="3200" dirty="0">
              <a:solidFill>
                <a:srgbClr val="FF0000"/>
              </a:solidFill>
              <a:latin typeface="David" panose="020E0502060401010101" pitchFamily="34" charset="-79"/>
              <a:cs typeface="David" panose="020E0502060401010101" pitchFamily="34" charset="-79"/>
            </a:rPr>
            <a:t>שלילי</a:t>
          </a:r>
        </a:p>
      </dgm:t>
    </dgm:pt>
    <dgm:pt modelId="{70FAC38B-E071-43F2-9579-DC5496149CFD}" type="parTrans" cxnId="{FBEE3CF2-8E3E-4120-8198-F880E486EC75}">
      <dgm:prSet/>
      <dgm:spPr/>
      <dgm:t>
        <a:bodyPr/>
        <a:lstStyle/>
        <a:p>
          <a:pPr rtl="1"/>
          <a:endParaRPr lang="he-IL"/>
        </a:p>
      </dgm:t>
    </dgm:pt>
    <dgm:pt modelId="{0211058C-CDB0-44B3-9C07-C1FF3B9EFA92}" type="sibTrans" cxnId="{FBEE3CF2-8E3E-4120-8198-F880E486EC75}">
      <dgm:prSet/>
      <dgm:spPr/>
      <dgm:t>
        <a:bodyPr/>
        <a:lstStyle/>
        <a:p>
          <a:pPr rtl="1"/>
          <a:endParaRPr lang="he-IL"/>
        </a:p>
      </dgm:t>
    </dgm:pt>
    <dgm:pt modelId="{97E3EEE3-A337-46D5-9875-314A70D01BF9}">
      <dgm:prSet phldrT="[טקסט]" custT="1"/>
      <dgm:spPr/>
      <dgm:t>
        <a:bodyPr/>
        <a:lstStyle/>
        <a:p>
          <a:pPr rtl="1"/>
          <a:r>
            <a:rPr lang="he-IL" sz="3200" dirty="0">
              <a:solidFill>
                <a:srgbClr val="FF0000"/>
              </a:solidFill>
              <a:latin typeface="David" panose="020E0502060401010101" pitchFamily="34" charset="-79"/>
              <a:cs typeface="David" panose="020E0502060401010101" pitchFamily="34" charset="-79"/>
            </a:rPr>
            <a:t>חיובי</a:t>
          </a:r>
        </a:p>
      </dgm:t>
    </dgm:pt>
    <dgm:pt modelId="{BC609216-A0D8-4965-9E4E-ED07336F3B02}" type="parTrans" cxnId="{C9FD63C0-228A-4C3E-B04C-75D34154CF15}">
      <dgm:prSet/>
      <dgm:spPr/>
      <dgm:t>
        <a:bodyPr/>
        <a:lstStyle/>
        <a:p>
          <a:pPr rtl="1"/>
          <a:endParaRPr lang="he-IL"/>
        </a:p>
      </dgm:t>
    </dgm:pt>
    <dgm:pt modelId="{DCC2B590-FFD3-44B6-A656-FDB8EA7E9063}" type="sibTrans" cxnId="{C9FD63C0-228A-4C3E-B04C-75D34154CF15}">
      <dgm:prSet/>
      <dgm:spPr/>
      <dgm:t>
        <a:bodyPr/>
        <a:lstStyle/>
        <a:p>
          <a:pPr rtl="1"/>
          <a:endParaRPr lang="he-IL"/>
        </a:p>
      </dgm:t>
    </dgm:pt>
    <dgm:pt modelId="{52800496-AA0A-47C2-8787-309454C4CCB7}">
      <dgm:prSet phldrT="[טקסט]" custT="1"/>
      <dgm:spPr/>
      <dgm:t>
        <a:bodyPr/>
        <a:lstStyle/>
        <a:p>
          <a:pPr rtl="1"/>
          <a:r>
            <a:rPr lang="he-IL" sz="3600" dirty="0">
              <a:solidFill>
                <a:srgbClr val="FF0000"/>
              </a:solidFill>
              <a:latin typeface="David" panose="020E0502060401010101" pitchFamily="34" charset="-79"/>
              <a:cs typeface="David" panose="020E0502060401010101" pitchFamily="34" charset="-79"/>
            </a:rPr>
            <a:t>0</a:t>
          </a:r>
        </a:p>
        <a:p>
          <a:pPr rtl="1"/>
          <a:r>
            <a:rPr lang="he-IL" sz="1800" dirty="0">
              <a:solidFill>
                <a:srgbClr val="FF0000"/>
              </a:solidFill>
              <a:latin typeface="David" panose="020E0502060401010101" pitchFamily="34" charset="-79"/>
              <a:cs typeface="David" panose="020E0502060401010101" pitchFamily="34" charset="-79"/>
            </a:rPr>
            <a:t> (חסרי מטען)</a:t>
          </a:r>
        </a:p>
      </dgm:t>
    </dgm:pt>
    <dgm:pt modelId="{1E507438-3FE9-4D66-9D93-822F1E253CE6}" type="parTrans" cxnId="{63B062E6-F373-4F39-9665-50D6BED3D0AC}">
      <dgm:prSet/>
      <dgm:spPr/>
      <dgm:t>
        <a:bodyPr/>
        <a:lstStyle/>
        <a:p>
          <a:pPr rtl="1"/>
          <a:endParaRPr lang="he-IL"/>
        </a:p>
      </dgm:t>
    </dgm:pt>
    <dgm:pt modelId="{915E15CF-F913-4EB1-B1D8-B3D2F3A1D7C2}" type="sibTrans" cxnId="{63B062E6-F373-4F39-9665-50D6BED3D0AC}">
      <dgm:prSet/>
      <dgm:spPr/>
      <dgm:t>
        <a:bodyPr/>
        <a:lstStyle/>
        <a:p>
          <a:pPr rtl="1"/>
          <a:endParaRPr lang="he-IL"/>
        </a:p>
      </dgm:t>
    </dgm:pt>
    <dgm:pt modelId="{85CF4FD8-1F08-48F9-82CC-443BBAE35155}" type="pres">
      <dgm:prSet presAssocID="{64DCD72A-EB2C-4D62-8515-62A8168C549D}" presName="hierChild1" presStyleCnt="0">
        <dgm:presLayoutVars>
          <dgm:chPref val="1"/>
          <dgm:dir/>
          <dgm:animOne val="branch"/>
          <dgm:animLvl val="lvl"/>
          <dgm:resizeHandles/>
        </dgm:presLayoutVars>
      </dgm:prSet>
      <dgm:spPr/>
    </dgm:pt>
    <dgm:pt modelId="{4BBCBCAA-0736-4781-B29F-11C55B79FBB0}" type="pres">
      <dgm:prSet presAssocID="{86ACEE6D-C264-4C1C-979C-4C403B0A3495}" presName="hierRoot1" presStyleCnt="0"/>
      <dgm:spPr/>
    </dgm:pt>
    <dgm:pt modelId="{1ED62EFC-AE75-4FC9-B8E9-F91CBCE4CB6C}" type="pres">
      <dgm:prSet presAssocID="{86ACEE6D-C264-4C1C-979C-4C403B0A3495}" presName="composite" presStyleCnt="0"/>
      <dgm:spPr/>
    </dgm:pt>
    <dgm:pt modelId="{1CABFB66-E3D4-4B22-A03A-DEAD3C0BADC6}" type="pres">
      <dgm:prSet presAssocID="{86ACEE6D-C264-4C1C-979C-4C403B0A3495}" presName="background" presStyleLbl="node0" presStyleIdx="0" presStyleCnt="1"/>
      <dgm:spPr/>
    </dgm:pt>
    <dgm:pt modelId="{98AAE04C-2767-441D-95F8-13AEF0E0E28C}" type="pres">
      <dgm:prSet presAssocID="{86ACEE6D-C264-4C1C-979C-4C403B0A3495}" presName="text" presStyleLbl="fgAcc0" presStyleIdx="0" presStyleCnt="1">
        <dgm:presLayoutVars>
          <dgm:chPref val="3"/>
        </dgm:presLayoutVars>
      </dgm:prSet>
      <dgm:spPr/>
    </dgm:pt>
    <dgm:pt modelId="{6B14A782-FD92-4F39-B23F-8E7633E11414}" type="pres">
      <dgm:prSet presAssocID="{86ACEE6D-C264-4C1C-979C-4C403B0A3495}" presName="hierChild2" presStyleCnt="0"/>
      <dgm:spPr/>
    </dgm:pt>
    <dgm:pt modelId="{53EEE2D3-A987-416F-8D76-EF97C6EC5EF4}" type="pres">
      <dgm:prSet presAssocID="{CA27F622-9D9D-4EE5-9907-43B3F701A0FC}" presName="Name10" presStyleLbl="parChTrans1D2" presStyleIdx="0" presStyleCnt="2"/>
      <dgm:spPr/>
    </dgm:pt>
    <dgm:pt modelId="{C01F2237-4ECC-41B2-870C-83F6626D7FC4}" type="pres">
      <dgm:prSet presAssocID="{587FD918-037A-438C-A44C-4AB7B977DF45}" presName="hierRoot2" presStyleCnt="0"/>
      <dgm:spPr/>
    </dgm:pt>
    <dgm:pt modelId="{40B62E3E-C3B2-4B6E-868D-4A5BFB7D1CA4}" type="pres">
      <dgm:prSet presAssocID="{587FD918-037A-438C-A44C-4AB7B977DF45}" presName="composite2" presStyleCnt="0"/>
      <dgm:spPr/>
    </dgm:pt>
    <dgm:pt modelId="{D6BF8478-19BD-4139-9E8F-AB5D5DBC2474}" type="pres">
      <dgm:prSet presAssocID="{587FD918-037A-438C-A44C-4AB7B977DF45}" presName="background2" presStyleLbl="node2" presStyleIdx="0" presStyleCnt="2"/>
      <dgm:spPr/>
    </dgm:pt>
    <dgm:pt modelId="{91C08153-2EE0-4378-A4F5-116B42D0DE9E}" type="pres">
      <dgm:prSet presAssocID="{587FD918-037A-438C-A44C-4AB7B977DF45}" presName="text2" presStyleLbl="fgAcc2" presStyleIdx="0" presStyleCnt="2">
        <dgm:presLayoutVars>
          <dgm:chPref val="3"/>
        </dgm:presLayoutVars>
      </dgm:prSet>
      <dgm:spPr/>
    </dgm:pt>
    <dgm:pt modelId="{CEDE5FB5-421A-4205-B1F3-BFFB412CBC55}" type="pres">
      <dgm:prSet presAssocID="{587FD918-037A-438C-A44C-4AB7B977DF45}" presName="hierChild3" presStyleCnt="0"/>
      <dgm:spPr/>
    </dgm:pt>
    <dgm:pt modelId="{C5F2D6D4-840E-4CA6-8667-A1CB9B50AF1F}" type="pres">
      <dgm:prSet presAssocID="{6CC6670E-F30E-4CF7-A8F0-02E4DD7F53A8}" presName="Name17" presStyleLbl="parChTrans1D3" presStyleIdx="0" presStyleCnt="3"/>
      <dgm:spPr/>
    </dgm:pt>
    <dgm:pt modelId="{55BBD872-3338-4EF2-8BA8-D9ADEFBEBDA0}" type="pres">
      <dgm:prSet presAssocID="{93788C8F-180A-4B85-93E7-645793DA3FAB}" presName="hierRoot3" presStyleCnt="0"/>
      <dgm:spPr/>
    </dgm:pt>
    <dgm:pt modelId="{85004E75-9972-4C26-8C22-B1ADA30E5F39}" type="pres">
      <dgm:prSet presAssocID="{93788C8F-180A-4B85-93E7-645793DA3FAB}" presName="composite3" presStyleCnt="0"/>
      <dgm:spPr/>
    </dgm:pt>
    <dgm:pt modelId="{EA5F1A01-49F2-4F5C-9771-978ADC4A2373}" type="pres">
      <dgm:prSet presAssocID="{93788C8F-180A-4B85-93E7-645793DA3FAB}" presName="background3" presStyleLbl="node3" presStyleIdx="0" presStyleCnt="3"/>
      <dgm:spPr/>
    </dgm:pt>
    <dgm:pt modelId="{E816770D-FF84-4340-A5CE-A8989F3A60B3}" type="pres">
      <dgm:prSet presAssocID="{93788C8F-180A-4B85-93E7-645793DA3FAB}" presName="text3" presStyleLbl="fgAcc3" presStyleIdx="0" presStyleCnt="3" custScaleX="121825">
        <dgm:presLayoutVars>
          <dgm:chPref val="3"/>
        </dgm:presLayoutVars>
      </dgm:prSet>
      <dgm:spPr/>
    </dgm:pt>
    <dgm:pt modelId="{17F57844-7347-4902-A66E-F6EC616D41E4}" type="pres">
      <dgm:prSet presAssocID="{93788C8F-180A-4B85-93E7-645793DA3FAB}" presName="hierChild4" presStyleCnt="0"/>
      <dgm:spPr/>
    </dgm:pt>
    <dgm:pt modelId="{FD57C18A-32D7-4D8C-BA58-E211A4ADA7EC}" type="pres">
      <dgm:prSet presAssocID="{1E507438-3FE9-4D66-9D93-822F1E253CE6}" presName="Name23" presStyleLbl="parChTrans1D4" presStyleIdx="0" presStyleCnt="2"/>
      <dgm:spPr/>
    </dgm:pt>
    <dgm:pt modelId="{A896B5A0-5EF1-4372-8CE8-441C0D3D6C61}" type="pres">
      <dgm:prSet presAssocID="{52800496-AA0A-47C2-8787-309454C4CCB7}" presName="hierRoot4" presStyleCnt="0"/>
      <dgm:spPr/>
    </dgm:pt>
    <dgm:pt modelId="{82CB96F0-DA78-4902-95E8-EED1475D5342}" type="pres">
      <dgm:prSet presAssocID="{52800496-AA0A-47C2-8787-309454C4CCB7}" presName="composite4" presStyleCnt="0"/>
      <dgm:spPr/>
    </dgm:pt>
    <dgm:pt modelId="{3001A3A4-F849-48E7-8C62-DB3AF06A7885}" type="pres">
      <dgm:prSet presAssocID="{52800496-AA0A-47C2-8787-309454C4CCB7}" presName="background4" presStyleLbl="node4" presStyleIdx="0" presStyleCnt="2"/>
      <dgm:spPr/>
    </dgm:pt>
    <dgm:pt modelId="{14B297B9-D690-4481-9B87-E84A813482E4}" type="pres">
      <dgm:prSet presAssocID="{52800496-AA0A-47C2-8787-309454C4CCB7}" presName="text4" presStyleLbl="fgAcc4" presStyleIdx="0" presStyleCnt="2">
        <dgm:presLayoutVars>
          <dgm:chPref val="3"/>
        </dgm:presLayoutVars>
      </dgm:prSet>
      <dgm:spPr/>
    </dgm:pt>
    <dgm:pt modelId="{A807EE6A-0CED-4400-83B7-3A9DEC217A35}" type="pres">
      <dgm:prSet presAssocID="{52800496-AA0A-47C2-8787-309454C4CCB7}" presName="hierChild5" presStyleCnt="0"/>
      <dgm:spPr/>
    </dgm:pt>
    <dgm:pt modelId="{E9B3A2E1-58A3-4FCE-ABA2-07CCE43EC82B}" type="pres">
      <dgm:prSet presAssocID="{154336B3-357D-4700-A0B1-2CC16B22B0B3}" presName="Name17" presStyleLbl="parChTrans1D3" presStyleIdx="1" presStyleCnt="3"/>
      <dgm:spPr/>
    </dgm:pt>
    <dgm:pt modelId="{611D9B1E-8631-4B73-87EC-F2D6C91FF7FC}" type="pres">
      <dgm:prSet presAssocID="{0A50C82D-C3B7-4B71-9F46-2CB635C17B20}" presName="hierRoot3" presStyleCnt="0"/>
      <dgm:spPr/>
    </dgm:pt>
    <dgm:pt modelId="{84317C67-04F6-4B70-B438-08B43726B96D}" type="pres">
      <dgm:prSet presAssocID="{0A50C82D-C3B7-4B71-9F46-2CB635C17B20}" presName="composite3" presStyleCnt="0"/>
      <dgm:spPr/>
    </dgm:pt>
    <dgm:pt modelId="{53AE92A2-3E21-4677-8C95-E0D72F7EA537}" type="pres">
      <dgm:prSet presAssocID="{0A50C82D-C3B7-4B71-9F46-2CB635C17B20}" presName="background3" presStyleLbl="node3" presStyleIdx="1" presStyleCnt="3"/>
      <dgm:spPr/>
    </dgm:pt>
    <dgm:pt modelId="{BBF4D797-8B1A-4CC3-880D-0322F8CB38EF}" type="pres">
      <dgm:prSet presAssocID="{0A50C82D-C3B7-4B71-9F46-2CB635C17B20}" presName="text3" presStyleLbl="fgAcc3" presStyleIdx="1" presStyleCnt="3" custScaleX="122411">
        <dgm:presLayoutVars>
          <dgm:chPref val="3"/>
        </dgm:presLayoutVars>
      </dgm:prSet>
      <dgm:spPr/>
    </dgm:pt>
    <dgm:pt modelId="{4E315903-100F-494B-A645-A06B85A0194F}" type="pres">
      <dgm:prSet presAssocID="{0A50C82D-C3B7-4B71-9F46-2CB635C17B20}" presName="hierChild4" presStyleCnt="0"/>
      <dgm:spPr/>
    </dgm:pt>
    <dgm:pt modelId="{604CE200-37DC-4085-8C32-B22CCF54DC7A}" type="pres">
      <dgm:prSet presAssocID="{BC609216-A0D8-4965-9E4E-ED07336F3B02}" presName="Name23" presStyleLbl="parChTrans1D4" presStyleIdx="1" presStyleCnt="2"/>
      <dgm:spPr/>
    </dgm:pt>
    <dgm:pt modelId="{7DD63471-5388-48BD-8D19-4E4036F325E8}" type="pres">
      <dgm:prSet presAssocID="{97E3EEE3-A337-46D5-9875-314A70D01BF9}" presName="hierRoot4" presStyleCnt="0"/>
      <dgm:spPr/>
    </dgm:pt>
    <dgm:pt modelId="{36F8FE98-E330-46E4-BB40-5AADE1821A4C}" type="pres">
      <dgm:prSet presAssocID="{97E3EEE3-A337-46D5-9875-314A70D01BF9}" presName="composite4" presStyleCnt="0"/>
      <dgm:spPr/>
    </dgm:pt>
    <dgm:pt modelId="{DD564ED5-1983-42AD-B8D8-44B205CA3CD7}" type="pres">
      <dgm:prSet presAssocID="{97E3EEE3-A337-46D5-9875-314A70D01BF9}" presName="background4" presStyleLbl="node4" presStyleIdx="1" presStyleCnt="2"/>
      <dgm:spPr/>
    </dgm:pt>
    <dgm:pt modelId="{58C7B956-25F9-4057-8CED-18B10D88303E}" type="pres">
      <dgm:prSet presAssocID="{97E3EEE3-A337-46D5-9875-314A70D01BF9}" presName="text4" presStyleLbl="fgAcc4" presStyleIdx="1" presStyleCnt="2">
        <dgm:presLayoutVars>
          <dgm:chPref val="3"/>
        </dgm:presLayoutVars>
      </dgm:prSet>
      <dgm:spPr/>
    </dgm:pt>
    <dgm:pt modelId="{F36B7257-9EE1-42D0-8FF5-E7A72A828FCD}" type="pres">
      <dgm:prSet presAssocID="{97E3EEE3-A337-46D5-9875-314A70D01BF9}" presName="hierChild5" presStyleCnt="0"/>
      <dgm:spPr/>
    </dgm:pt>
    <dgm:pt modelId="{D81DDADA-B262-4755-B3D7-C7EE5CAD284F}" type="pres">
      <dgm:prSet presAssocID="{1F1E4EB2-25D2-459C-9672-5AE6E9812F32}" presName="Name10" presStyleLbl="parChTrans1D2" presStyleIdx="1" presStyleCnt="2"/>
      <dgm:spPr/>
    </dgm:pt>
    <dgm:pt modelId="{1D75C19A-3BC9-4582-9621-0C0A8119C65A}" type="pres">
      <dgm:prSet presAssocID="{ADAF32BF-63A8-463E-AAE4-F6A117916FBE}" presName="hierRoot2" presStyleCnt="0"/>
      <dgm:spPr/>
    </dgm:pt>
    <dgm:pt modelId="{A41224E6-32B3-4FBA-97D4-DE28E701B3C9}" type="pres">
      <dgm:prSet presAssocID="{ADAF32BF-63A8-463E-AAE4-F6A117916FBE}" presName="composite2" presStyleCnt="0"/>
      <dgm:spPr/>
    </dgm:pt>
    <dgm:pt modelId="{5B7D0F1C-FDE7-4B03-B50A-4161591DFA08}" type="pres">
      <dgm:prSet presAssocID="{ADAF32BF-63A8-463E-AAE4-F6A117916FBE}" presName="background2" presStyleLbl="node2" presStyleIdx="1" presStyleCnt="2"/>
      <dgm:spPr/>
    </dgm:pt>
    <dgm:pt modelId="{C9B7A9DD-E151-4F53-A9A2-6DC20BDAB8C5}" type="pres">
      <dgm:prSet presAssocID="{ADAF32BF-63A8-463E-AAE4-F6A117916FBE}" presName="text2" presStyleLbl="fgAcc2" presStyleIdx="1" presStyleCnt="2" custScaleX="153627">
        <dgm:presLayoutVars>
          <dgm:chPref val="3"/>
        </dgm:presLayoutVars>
      </dgm:prSet>
      <dgm:spPr/>
    </dgm:pt>
    <dgm:pt modelId="{CE7A1EEF-EB73-4A12-A4CF-5845F5945011}" type="pres">
      <dgm:prSet presAssocID="{ADAF32BF-63A8-463E-AAE4-F6A117916FBE}" presName="hierChild3" presStyleCnt="0"/>
      <dgm:spPr/>
    </dgm:pt>
    <dgm:pt modelId="{C0B5F65E-0D21-4800-A55A-2EE70B1B7E8E}" type="pres">
      <dgm:prSet presAssocID="{70FAC38B-E071-43F2-9579-DC5496149CFD}" presName="Name17" presStyleLbl="parChTrans1D3" presStyleIdx="2" presStyleCnt="3"/>
      <dgm:spPr/>
    </dgm:pt>
    <dgm:pt modelId="{904848E1-9E8E-4A9B-9B28-755CBA2DF092}" type="pres">
      <dgm:prSet presAssocID="{D2A2F2A5-F8A4-4727-B831-390E59073F96}" presName="hierRoot3" presStyleCnt="0"/>
      <dgm:spPr/>
    </dgm:pt>
    <dgm:pt modelId="{09BE03E3-4E59-4BA2-AAAB-68C698CD875F}" type="pres">
      <dgm:prSet presAssocID="{D2A2F2A5-F8A4-4727-B831-390E59073F96}" presName="composite3" presStyleCnt="0"/>
      <dgm:spPr/>
    </dgm:pt>
    <dgm:pt modelId="{0690CE68-E7C5-4092-A2F1-C7C6EACCECB0}" type="pres">
      <dgm:prSet presAssocID="{D2A2F2A5-F8A4-4727-B831-390E59073F96}" presName="background3" presStyleLbl="node3" presStyleIdx="2" presStyleCnt="3"/>
      <dgm:spPr/>
    </dgm:pt>
    <dgm:pt modelId="{27679B37-62A8-43AA-B45C-8E081499F1D6}" type="pres">
      <dgm:prSet presAssocID="{D2A2F2A5-F8A4-4727-B831-390E59073F96}" presName="text3" presStyleLbl="fgAcc3" presStyleIdx="2" presStyleCnt="3">
        <dgm:presLayoutVars>
          <dgm:chPref val="3"/>
        </dgm:presLayoutVars>
      </dgm:prSet>
      <dgm:spPr/>
    </dgm:pt>
    <dgm:pt modelId="{D24D4C41-DA0F-4D15-B0A9-677C245DBF11}" type="pres">
      <dgm:prSet presAssocID="{D2A2F2A5-F8A4-4727-B831-390E59073F96}" presName="hierChild4" presStyleCnt="0"/>
      <dgm:spPr/>
    </dgm:pt>
  </dgm:ptLst>
  <dgm:cxnLst>
    <dgm:cxn modelId="{D5EFF504-6B5E-43E9-A24B-270E6281EAF5}" type="presOf" srcId="{70FAC38B-E071-43F2-9579-DC5496149CFD}" destId="{C0B5F65E-0D21-4800-A55A-2EE70B1B7E8E}" srcOrd="0" destOrd="0" presId="urn:microsoft.com/office/officeart/2005/8/layout/hierarchy1"/>
    <dgm:cxn modelId="{10A8050C-CAEE-46BC-9CC7-722174AB0BEF}" type="presOf" srcId="{BC609216-A0D8-4965-9E4E-ED07336F3B02}" destId="{604CE200-37DC-4085-8C32-B22CCF54DC7A}" srcOrd="0" destOrd="0" presId="urn:microsoft.com/office/officeart/2005/8/layout/hierarchy1"/>
    <dgm:cxn modelId="{8F0E7821-CAA8-4609-AC01-3129832EC2E6}" type="presOf" srcId="{52800496-AA0A-47C2-8787-309454C4CCB7}" destId="{14B297B9-D690-4481-9B87-E84A813482E4}" srcOrd="0" destOrd="0" presId="urn:microsoft.com/office/officeart/2005/8/layout/hierarchy1"/>
    <dgm:cxn modelId="{4A7B234E-86E9-44B8-A490-D1D2A8E4318A}" type="presOf" srcId="{1E507438-3FE9-4D66-9D93-822F1E253CE6}" destId="{FD57C18A-32D7-4D8C-BA58-E211A4ADA7EC}" srcOrd="0" destOrd="0" presId="urn:microsoft.com/office/officeart/2005/8/layout/hierarchy1"/>
    <dgm:cxn modelId="{6EAA7575-E2DB-4090-8949-D25516B3ECB0}" srcId="{86ACEE6D-C264-4C1C-979C-4C403B0A3495}" destId="{587FD918-037A-438C-A44C-4AB7B977DF45}" srcOrd="0" destOrd="0" parTransId="{CA27F622-9D9D-4EE5-9907-43B3F701A0FC}" sibTransId="{8CF8FCDD-6528-4462-991F-54BF42DB1B17}"/>
    <dgm:cxn modelId="{18E66876-1A21-40F0-A4F2-EE61467E9D61}" type="presOf" srcId="{CA27F622-9D9D-4EE5-9907-43B3F701A0FC}" destId="{53EEE2D3-A987-416F-8D76-EF97C6EC5EF4}" srcOrd="0" destOrd="0" presId="urn:microsoft.com/office/officeart/2005/8/layout/hierarchy1"/>
    <dgm:cxn modelId="{038A7C76-8E5F-4D66-BBE0-A047D88000A8}" srcId="{587FD918-037A-438C-A44C-4AB7B977DF45}" destId="{0A50C82D-C3B7-4B71-9F46-2CB635C17B20}" srcOrd="1" destOrd="0" parTransId="{154336B3-357D-4700-A0B1-2CC16B22B0B3}" sibTransId="{FF749D25-3F7F-4F1D-8A6C-376BE765EC0E}"/>
    <dgm:cxn modelId="{9383DE79-9FFD-4BB5-8CEE-23702E2CFB7D}" type="presOf" srcId="{D2A2F2A5-F8A4-4727-B831-390E59073F96}" destId="{27679B37-62A8-43AA-B45C-8E081499F1D6}" srcOrd="0" destOrd="0" presId="urn:microsoft.com/office/officeart/2005/8/layout/hierarchy1"/>
    <dgm:cxn modelId="{EDFFB584-9A60-49ED-9CFD-73D991985C71}" srcId="{587FD918-037A-438C-A44C-4AB7B977DF45}" destId="{93788C8F-180A-4B85-93E7-645793DA3FAB}" srcOrd="0" destOrd="0" parTransId="{6CC6670E-F30E-4CF7-A8F0-02E4DD7F53A8}" sibTransId="{5527210C-407F-43A4-B555-31109E8BCE21}"/>
    <dgm:cxn modelId="{7CF15B88-F695-4D0C-B519-3FDA01F1C0DC}" srcId="{86ACEE6D-C264-4C1C-979C-4C403B0A3495}" destId="{ADAF32BF-63A8-463E-AAE4-F6A117916FBE}" srcOrd="1" destOrd="0" parTransId="{1F1E4EB2-25D2-459C-9672-5AE6E9812F32}" sibTransId="{990EFD67-2E36-432B-B6F5-B578EAF97835}"/>
    <dgm:cxn modelId="{14AF3B8D-10EA-4A13-A895-A5077A9BD2D0}" type="presOf" srcId="{64DCD72A-EB2C-4D62-8515-62A8168C549D}" destId="{85CF4FD8-1F08-48F9-82CC-443BBAE35155}" srcOrd="0" destOrd="0" presId="urn:microsoft.com/office/officeart/2005/8/layout/hierarchy1"/>
    <dgm:cxn modelId="{05935294-9C41-4FB4-95B0-4C44DCDEF741}" type="presOf" srcId="{93788C8F-180A-4B85-93E7-645793DA3FAB}" destId="{E816770D-FF84-4340-A5CE-A8989F3A60B3}" srcOrd="0" destOrd="0" presId="urn:microsoft.com/office/officeart/2005/8/layout/hierarchy1"/>
    <dgm:cxn modelId="{E6D9019A-D7F4-4A54-AC06-06CD49959AEE}" type="presOf" srcId="{86ACEE6D-C264-4C1C-979C-4C403B0A3495}" destId="{98AAE04C-2767-441D-95F8-13AEF0E0E28C}" srcOrd="0" destOrd="0" presId="urn:microsoft.com/office/officeart/2005/8/layout/hierarchy1"/>
    <dgm:cxn modelId="{83360AA9-8F2E-4476-9DF7-1FE2BF3AB35F}" type="presOf" srcId="{ADAF32BF-63A8-463E-AAE4-F6A117916FBE}" destId="{C9B7A9DD-E151-4F53-A9A2-6DC20BDAB8C5}" srcOrd="0" destOrd="0" presId="urn:microsoft.com/office/officeart/2005/8/layout/hierarchy1"/>
    <dgm:cxn modelId="{D616A1AC-4838-4014-BEEC-7D7C6B6360A7}" type="presOf" srcId="{1F1E4EB2-25D2-459C-9672-5AE6E9812F32}" destId="{D81DDADA-B262-4755-B3D7-C7EE5CAD284F}" srcOrd="0" destOrd="0" presId="urn:microsoft.com/office/officeart/2005/8/layout/hierarchy1"/>
    <dgm:cxn modelId="{5F786BBA-72DD-4434-B658-64EEB440760B}" type="presOf" srcId="{97E3EEE3-A337-46D5-9875-314A70D01BF9}" destId="{58C7B956-25F9-4057-8CED-18B10D88303E}" srcOrd="0" destOrd="0" presId="urn:microsoft.com/office/officeart/2005/8/layout/hierarchy1"/>
    <dgm:cxn modelId="{C9FD63C0-228A-4C3E-B04C-75D34154CF15}" srcId="{0A50C82D-C3B7-4B71-9F46-2CB635C17B20}" destId="{97E3EEE3-A337-46D5-9875-314A70D01BF9}" srcOrd="0" destOrd="0" parTransId="{BC609216-A0D8-4965-9E4E-ED07336F3B02}" sibTransId="{DCC2B590-FFD3-44B6-A656-FDB8EA7E9063}"/>
    <dgm:cxn modelId="{ECB5F0C2-7AD9-45FA-920A-DD432B8DB470}" type="presOf" srcId="{154336B3-357D-4700-A0B1-2CC16B22B0B3}" destId="{E9B3A2E1-58A3-4FCE-ABA2-07CCE43EC82B}" srcOrd="0" destOrd="0" presId="urn:microsoft.com/office/officeart/2005/8/layout/hierarchy1"/>
    <dgm:cxn modelId="{F74967D3-220D-45A5-A886-73A6DDF34E8E}" type="presOf" srcId="{6CC6670E-F30E-4CF7-A8F0-02E4DD7F53A8}" destId="{C5F2D6D4-840E-4CA6-8667-A1CB9B50AF1F}" srcOrd="0" destOrd="0" presId="urn:microsoft.com/office/officeart/2005/8/layout/hierarchy1"/>
    <dgm:cxn modelId="{5FF4BDDF-B369-4AD0-9016-366C3F006DC9}" type="presOf" srcId="{587FD918-037A-438C-A44C-4AB7B977DF45}" destId="{91C08153-2EE0-4378-A4F5-116B42D0DE9E}" srcOrd="0" destOrd="0" presId="urn:microsoft.com/office/officeart/2005/8/layout/hierarchy1"/>
    <dgm:cxn modelId="{63B062E6-F373-4F39-9665-50D6BED3D0AC}" srcId="{93788C8F-180A-4B85-93E7-645793DA3FAB}" destId="{52800496-AA0A-47C2-8787-309454C4CCB7}" srcOrd="0" destOrd="0" parTransId="{1E507438-3FE9-4D66-9D93-822F1E253CE6}" sibTransId="{915E15CF-F913-4EB1-B1D8-B3D2F3A1D7C2}"/>
    <dgm:cxn modelId="{6E2E25E8-E1EA-423A-BE2F-E5913A0869D0}" srcId="{64DCD72A-EB2C-4D62-8515-62A8168C549D}" destId="{86ACEE6D-C264-4C1C-979C-4C403B0A3495}" srcOrd="0" destOrd="0" parTransId="{41F8C532-94E1-4292-8C3F-AC88EEEB394D}" sibTransId="{19EC2E86-72C5-4F06-BFAA-83482E92AACD}"/>
    <dgm:cxn modelId="{FBEE3CF2-8E3E-4120-8198-F880E486EC75}" srcId="{ADAF32BF-63A8-463E-AAE4-F6A117916FBE}" destId="{D2A2F2A5-F8A4-4727-B831-390E59073F96}" srcOrd="0" destOrd="0" parTransId="{70FAC38B-E071-43F2-9579-DC5496149CFD}" sibTransId="{0211058C-CDB0-44B3-9C07-C1FF3B9EFA92}"/>
    <dgm:cxn modelId="{4A1717FA-A3D8-4668-8366-69ED35BAC26B}" type="presOf" srcId="{0A50C82D-C3B7-4B71-9F46-2CB635C17B20}" destId="{BBF4D797-8B1A-4CC3-880D-0322F8CB38EF}" srcOrd="0" destOrd="0" presId="urn:microsoft.com/office/officeart/2005/8/layout/hierarchy1"/>
    <dgm:cxn modelId="{F5949C61-0F5E-468A-8E44-C03E10187ADD}" type="presParOf" srcId="{85CF4FD8-1F08-48F9-82CC-443BBAE35155}" destId="{4BBCBCAA-0736-4781-B29F-11C55B79FBB0}" srcOrd="0" destOrd="0" presId="urn:microsoft.com/office/officeart/2005/8/layout/hierarchy1"/>
    <dgm:cxn modelId="{BD975515-C9A8-49B7-9DB8-A225C7007D07}" type="presParOf" srcId="{4BBCBCAA-0736-4781-B29F-11C55B79FBB0}" destId="{1ED62EFC-AE75-4FC9-B8E9-F91CBCE4CB6C}" srcOrd="0" destOrd="0" presId="urn:microsoft.com/office/officeart/2005/8/layout/hierarchy1"/>
    <dgm:cxn modelId="{A694F8D1-08F2-4CFD-B4BF-6F9356D2394B}" type="presParOf" srcId="{1ED62EFC-AE75-4FC9-B8E9-F91CBCE4CB6C}" destId="{1CABFB66-E3D4-4B22-A03A-DEAD3C0BADC6}" srcOrd="0" destOrd="0" presId="urn:microsoft.com/office/officeart/2005/8/layout/hierarchy1"/>
    <dgm:cxn modelId="{3E6DADF4-F3C8-4C05-B202-E5EA6035C357}" type="presParOf" srcId="{1ED62EFC-AE75-4FC9-B8E9-F91CBCE4CB6C}" destId="{98AAE04C-2767-441D-95F8-13AEF0E0E28C}" srcOrd="1" destOrd="0" presId="urn:microsoft.com/office/officeart/2005/8/layout/hierarchy1"/>
    <dgm:cxn modelId="{41DF446A-5792-4D24-8E41-E26F2630A0C2}" type="presParOf" srcId="{4BBCBCAA-0736-4781-B29F-11C55B79FBB0}" destId="{6B14A782-FD92-4F39-B23F-8E7633E11414}" srcOrd="1" destOrd="0" presId="urn:microsoft.com/office/officeart/2005/8/layout/hierarchy1"/>
    <dgm:cxn modelId="{892A5CD9-5F8A-4DC9-8A51-26D4DE325F70}" type="presParOf" srcId="{6B14A782-FD92-4F39-B23F-8E7633E11414}" destId="{53EEE2D3-A987-416F-8D76-EF97C6EC5EF4}" srcOrd="0" destOrd="0" presId="urn:microsoft.com/office/officeart/2005/8/layout/hierarchy1"/>
    <dgm:cxn modelId="{B54BCC15-EB01-4A25-947B-230FB0C24C17}" type="presParOf" srcId="{6B14A782-FD92-4F39-B23F-8E7633E11414}" destId="{C01F2237-4ECC-41B2-870C-83F6626D7FC4}" srcOrd="1" destOrd="0" presId="urn:microsoft.com/office/officeart/2005/8/layout/hierarchy1"/>
    <dgm:cxn modelId="{6071330D-5F7B-4F1C-B9FC-AD399FDFB9E7}" type="presParOf" srcId="{C01F2237-4ECC-41B2-870C-83F6626D7FC4}" destId="{40B62E3E-C3B2-4B6E-868D-4A5BFB7D1CA4}" srcOrd="0" destOrd="0" presId="urn:microsoft.com/office/officeart/2005/8/layout/hierarchy1"/>
    <dgm:cxn modelId="{1439D5E2-BB1C-45D1-8AF4-EC71D588A006}" type="presParOf" srcId="{40B62E3E-C3B2-4B6E-868D-4A5BFB7D1CA4}" destId="{D6BF8478-19BD-4139-9E8F-AB5D5DBC2474}" srcOrd="0" destOrd="0" presId="urn:microsoft.com/office/officeart/2005/8/layout/hierarchy1"/>
    <dgm:cxn modelId="{62B677FE-CD47-4600-BB2E-B670B36DC645}" type="presParOf" srcId="{40B62E3E-C3B2-4B6E-868D-4A5BFB7D1CA4}" destId="{91C08153-2EE0-4378-A4F5-116B42D0DE9E}" srcOrd="1" destOrd="0" presId="urn:microsoft.com/office/officeart/2005/8/layout/hierarchy1"/>
    <dgm:cxn modelId="{B46165DF-DDAF-4F23-AE38-D6C9592386F4}" type="presParOf" srcId="{C01F2237-4ECC-41B2-870C-83F6626D7FC4}" destId="{CEDE5FB5-421A-4205-B1F3-BFFB412CBC55}" srcOrd="1" destOrd="0" presId="urn:microsoft.com/office/officeart/2005/8/layout/hierarchy1"/>
    <dgm:cxn modelId="{CDE43EAB-50F7-4CB5-A216-F1BE1053B120}" type="presParOf" srcId="{CEDE5FB5-421A-4205-B1F3-BFFB412CBC55}" destId="{C5F2D6D4-840E-4CA6-8667-A1CB9B50AF1F}" srcOrd="0" destOrd="0" presId="urn:microsoft.com/office/officeart/2005/8/layout/hierarchy1"/>
    <dgm:cxn modelId="{8AE3AB81-7FEF-4501-AE4D-9FF97C09BE8F}" type="presParOf" srcId="{CEDE5FB5-421A-4205-B1F3-BFFB412CBC55}" destId="{55BBD872-3338-4EF2-8BA8-D9ADEFBEBDA0}" srcOrd="1" destOrd="0" presId="urn:microsoft.com/office/officeart/2005/8/layout/hierarchy1"/>
    <dgm:cxn modelId="{5692E98D-06E9-4AC1-8656-FFA71D6CBCC2}" type="presParOf" srcId="{55BBD872-3338-4EF2-8BA8-D9ADEFBEBDA0}" destId="{85004E75-9972-4C26-8C22-B1ADA30E5F39}" srcOrd="0" destOrd="0" presId="urn:microsoft.com/office/officeart/2005/8/layout/hierarchy1"/>
    <dgm:cxn modelId="{5E2F40A7-100B-4BFB-9B5A-C8F2E4AAF1D4}" type="presParOf" srcId="{85004E75-9972-4C26-8C22-B1ADA30E5F39}" destId="{EA5F1A01-49F2-4F5C-9771-978ADC4A2373}" srcOrd="0" destOrd="0" presId="urn:microsoft.com/office/officeart/2005/8/layout/hierarchy1"/>
    <dgm:cxn modelId="{5670A38B-D5E9-495D-BDF8-C68E9BF0F4B7}" type="presParOf" srcId="{85004E75-9972-4C26-8C22-B1ADA30E5F39}" destId="{E816770D-FF84-4340-A5CE-A8989F3A60B3}" srcOrd="1" destOrd="0" presId="urn:microsoft.com/office/officeart/2005/8/layout/hierarchy1"/>
    <dgm:cxn modelId="{48C9BCF7-8D7A-4214-93B7-59A4145F6C53}" type="presParOf" srcId="{55BBD872-3338-4EF2-8BA8-D9ADEFBEBDA0}" destId="{17F57844-7347-4902-A66E-F6EC616D41E4}" srcOrd="1" destOrd="0" presId="urn:microsoft.com/office/officeart/2005/8/layout/hierarchy1"/>
    <dgm:cxn modelId="{E1D4C67D-977E-4C10-AFAA-D9B45698EAD9}" type="presParOf" srcId="{17F57844-7347-4902-A66E-F6EC616D41E4}" destId="{FD57C18A-32D7-4D8C-BA58-E211A4ADA7EC}" srcOrd="0" destOrd="0" presId="urn:microsoft.com/office/officeart/2005/8/layout/hierarchy1"/>
    <dgm:cxn modelId="{514145E7-3087-4B7D-83AA-EA96802E9EA6}" type="presParOf" srcId="{17F57844-7347-4902-A66E-F6EC616D41E4}" destId="{A896B5A0-5EF1-4372-8CE8-441C0D3D6C61}" srcOrd="1" destOrd="0" presId="urn:microsoft.com/office/officeart/2005/8/layout/hierarchy1"/>
    <dgm:cxn modelId="{BFE65CD8-3691-48B5-BDAD-F13060626A48}" type="presParOf" srcId="{A896B5A0-5EF1-4372-8CE8-441C0D3D6C61}" destId="{82CB96F0-DA78-4902-95E8-EED1475D5342}" srcOrd="0" destOrd="0" presId="urn:microsoft.com/office/officeart/2005/8/layout/hierarchy1"/>
    <dgm:cxn modelId="{F548211D-18A8-4823-85C2-37F7A17A90C4}" type="presParOf" srcId="{82CB96F0-DA78-4902-95E8-EED1475D5342}" destId="{3001A3A4-F849-48E7-8C62-DB3AF06A7885}" srcOrd="0" destOrd="0" presId="urn:microsoft.com/office/officeart/2005/8/layout/hierarchy1"/>
    <dgm:cxn modelId="{ADDB2883-9253-49AC-BFC4-8F113D33F5A4}" type="presParOf" srcId="{82CB96F0-DA78-4902-95E8-EED1475D5342}" destId="{14B297B9-D690-4481-9B87-E84A813482E4}" srcOrd="1" destOrd="0" presId="urn:microsoft.com/office/officeart/2005/8/layout/hierarchy1"/>
    <dgm:cxn modelId="{8C43C142-E8E0-4402-B51F-11CA037693EB}" type="presParOf" srcId="{A896B5A0-5EF1-4372-8CE8-441C0D3D6C61}" destId="{A807EE6A-0CED-4400-83B7-3A9DEC217A35}" srcOrd="1" destOrd="0" presId="urn:microsoft.com/office/officeart/2005/8/layout/hierarchy1"/>
    <dgm:cxn modelId="{C3B05518-D82A-41D3-9B8F-99263D5B9B41}" type="presParOf" srcId="{CEDE5FB5-421A-4205-B1F3-BFFB412CBC55}" destId="{E9B3A2E1-58A3-4FCE-ABA2-07CCE43EC82B}" srcOrd="2" destOrd="0" presId="urn:microsoft.com/office/officeart/2005/8/layout/hierarchy1"/>
    <dgm:cxn modelId="{51ED8FD7-48F1-4218-84CC-ACD51BED27A2}" type="presParOf" srcId="{CEDE5FB5-421A-4205-B1F3-BFFB412CBC55}" destId="{611D9B1E-8631-4B73-87EC-F2D6C91FF7FC}" srcOrd="3" destOrd="0" presId="urn:microsoft.com/office/officeart/2005/8/layout/hierarchy1"/>
    <dgm:cxn modelId="{2FF99990-6DF5-4173-9918-D7EE532D0901}" type="presParOf" srcId="{611D9B1E-8631-4B73-87EC-F2D6C91FF7FC}" destId="{84317C67-04F6-4B70-B438-08B43726B96D}" srcOrd="0" destOrd="0" presId="urn:microsoft.com/office/officeart/2005/8/layout/hierarchy1"/>
    <dgm:cxn modelId="{27FF537C-1A17-4058-A62D-25DEE01768E1}" type="presParOf" srcId="{84317C67-04F6-4B70-B438-08B43726B96D}" destId="{53AE92A2-3E21-4677-8C95-E0D72F7EA537}" srcOrd="0" destOrd="0" presId="urn:microsoft.com/office/officeart/2005/8/layout/hierarchy1"/>
    <dgm:cxn modelId="{8D7C4B27-7B0E-4391-A189-77F3751D0780}" type="presParOf" srcId="{84317C67-04F6-4B70-B438-08B43726B96D}" destId="{BBF4D797-8B1A-4CC3-880D-0322F8CB38EF}" srcOrd="1" destOrd="0" presId="urn:microsoft.com/office/officeart/2005/8/layout/hierarchy1"/>
    <dgm:cxn modelId="{05E72A55-6292-41D8-8153-B40C3A736E10}" type="presParOf" srcId="{611D9B1E-8631-4B73-87EC-F2D6C91FF7FC}" destId="{4E315903-100F-494B-A645-A06B85A0194F}" srcOrd="1" destOrd="0" presId="urn:microsoft.com/office/officeart/2005/8/layout/hierarchy1"/>
    <dgm:cxn modelId="{CEA59E16-19C6-46DD-9CD7-E194DFA2748F}" type="presParOf" srcId="{4E315903-100F-494B-A645-A06B85A0194F}" destId="{604CE200-37DC-4085-8C32-B22CCF54DC7A}" srcOrd="0" destOrd="0" presId="urn:microsoft.com/office/officeart/2005/8/layout/hierarchy1"/>
    <dgm:cxn modelId="{AA776ABF-BF0C-4332-B037-77331F857FAB}" type="presParOf" srcId="{4E315903-100F-494B-A645-A06B85A0194F}" destId="{7DD63471-5388-48BD-8D19-4E4036F325E8}" srcOrd="1" destOrd="0" presId="urn:microsoft.com/office/officeart/2005/8/layout/hierarchy1"/>
    <dgm:cxn modelId="{C0470382-2828-48DA-847E-8DD8C9A06CD8}" type="presParOf" srcId="{7DD63471-5388-48BD-8D19-4E4036F325E8}" destId="{36F8FE98-E330-46E4-BB40-5AADE1821A4C}" srcOrd="0" destOrd="0" presId="urn:microsoft.com/office/officeart/2005/8/layout/hierarchy1"/>
    <dgm:cxn modelId="{22D1BBDB-185A-46AE-A514-BBD2AA3CC00F}" type="presParOf" srcId="{36F8FE98-E330-46E4-BB40-5AADE1821A4C}" destId="{DD564ED5-1983-42AD-B8D8-44B205CA3CD7}" srcOrd="0" destOrd="0" presId="urn:microsoft.com/office/officeart/2005/8/layout/hierarchy1"/>
    <dgm:cxn modelId="{9BF01250-62C2-4674-B660-65FF6AC51A58}" type="presParOf" srcId="{36F8FE98-E330-46E4-BB40-5AADE1821A4C}" destId="{58C7B956-25F9-4057-8CED-18B10D88303E}" srcOrd="1" destOrd="0" presId="urn:microsoft.com/office/officeart/2005/8/layout/hierarchy1"/>
    <dgm:cxn modelId="{94F85186-9AEC-492A-BB4F-5D5578F88A42}" type="presParOf" srcId="{7DD63471-5388-48BD-8D19-4E4036F325E8}" destId="{F36B7257-9EE1-42D0-8FF5-E7A72A828FCD}" srcOrd="1" destOrd="0" presId="urn:microsoft.com/office/officeart/2005/8/layout/hierarchy1"/>
    <dgm:cxn modelId="{A5F4D189-6F58-43ED-A19B-02D9F36234F1}" type="presParOf" srcId="{6B14A782-FD92-4F39-B23F-8E7633E11414}" destId="{D81DDADA-B262-4755-B3D7-C7EE5CAD284F}" srcOrd="2" destOrd="0" presId="urn:microsoft.com/office/officeart/2005/8/layout/hierarchy1"/>
    <dgm:cxn modelId="{5A68D3CE-18F5-49BA-89CE-03F2A98C933D}" type="presParOf" srcId="{6B14A782-FD92-4F39-B23F-8E7633E11414}" destId="{1D75C19A-3BC9-4582-9621-0C0A8119C65A}" srcOrd="3" destOrd="0" presId="urn:microsoft.com/office/officeart/2005/8/layout/hierarchy1"/>
    <dgm:cxn modelId="{1B34106B-EC0D-4F0B-8217-E9DE8FD7E61D}" type="presParOf" srcId="{1D75C19A-3BC9-4582-9621-0C0A8119C65A}" destId="{A41224E6-32B3-4FBA-97D4-DE28E701B3C9}" srcOrd="0" destOrd="0" presId="urn:microsoft.com/office/officeart/2005/8/layout/hierarchy1"/>
    <dgm:cxn modelId="{7AE8BB77-424D-4462-86F5-CDA7B38D0C26}" type="presParOf" srcId="{A41224E6-32B3-4FBA-97D4-DE28E701B3C9}" destId="{5B7D0F1C-FDE7-4B03-B50A-4161591DFA08}" srcOrd="0" destOrd="0" presId="urn:microsoft.com/office/officeart/2005/8/layout/hierarchy1"/>
    <dgm:cxn modelId="{503197A1-D619-44CF-B559-62D9AFF5D5A2}" type="presParOf" srcId="{A41224E6-32B3-4FBA-97D4-DE28E701B3C9}" destId="{C9B7A9DD-E151-4F53-A9A2-6DC20BDAB8C5}" srcOrd="1" destOrd="0" presId="urn:microsoft.com/office/officeart/2005/8/layout/hierarchy1"/>
    <dgm:cxn modelId="{4AB8558D-F382-41EC-90BC-E841FF401055}" type="presParOf" srcId="{1D75C19A-3BC9-4582-9621-0C0A8119C65A}" destId="{CE7A1EEF-EB73-4A12-A4CF-5845F5945011}" srcOrd="1" destOrd="0" presId="urn:microsoft.com/office/officeart/2005/8/layout/hierarchy1"/>
    <dgm:cxn modelId="{BD4E63C2-9EE7-4DF0-AC7A-A7A120D3C0C0}" type="presParOf" srcId="{CE7A1EEF-EB73-4A12-A4CF-5845F5945011}" destId="{C0B5F65E-0D21-4800-A55A-2EE70B1B7E8E}" srcOrd="0" destOrd="0" presId="urn:microsoft.com/office/officeart/2005/8/layout/hierarchy1"/>
    <dgm:cxn modelId="{8FC7822C-15B1-40B5-B242-E818F2131E3D}" type="presParOf" srcId="{CE7A1EEF-EB73-4A12-A4CF-5845F5945011}" destId="{904848E1-9E8E-4A9B-9B28-755CBA2DF092}" srcOrd="1" destOrd="0" presId="urn:microsoft.com/office/officeart/2005/8/layout/hierarchy1"/>
    <dgm:cxn modelId="{9F716537-DDCA-4889-825C-8A979C6B666E}" type="presParOf" srcId="{904848E1-9E8E-4A9B-9B28-755CBA2DF092}" destId="{09BE03E3-4E59-4BA2-AAAB-68C698CD875F}" srcOrd="0" destOrd="0" presId="urn:microsoft.com/office/officeart/2005/8/layout/hierarchy1"/>
    <dgm:cxn modelId="{908CE2EA-7CF2-4087-8851-1E126FFE3A8A}" type="presParOf" srcId="{09BE03E3-4E59-4BA2-AAAB-68C698CD875F}" destId="{0690CE68-E7C5-4092-A2F1-C7C6EACCECB0}" srcOrd="0" destOrd="0" presId="urn:microsoft.com/office/officeart/2005/8/layout/hierarchy1"/>
    <dgm:cxn modelId="{5676D02E-7044-4CC2-AAC7-29F835BAFBBE}" type="presParOf" srcId="{09BE03E3-4E59-4BA2-AAAB-68C698CD875F}" destId="{27679B37-62A8-43AA-B45C-8E081499F1D6}" srcOrd="1" destOrd="0" presId="urn:microsoft.com/office/officeart/2005/8/layout/hierarchy1"/>
    <dgm:cxn modelId="{3BCC039A-BA2C-4350-955A-6F60B0A0C38F}" type="presParOf" srcId="{904848E1-9E8E-4A9B-9B28-755CBA2DF092}" destId="{D24D4C41-DA0F-4D15-B0A9-677C245DBF11}"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4DCD72A-EB2C-4D62-8515-62A8168C549D}"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pPr rtl="1"/>
          <a:endParaRPr lang="he-IL"/>
        </a:p>
      </dgm:t>
    </dgm:pt>
    <dgm:pt modelId="{86ACEE6D-C264-4C1C-979C-4C403B0A3495}">
      <dgm:prSet phldrT="[טקסט]" custT="1"/>
      <dgm:spPr/>
      <dgm:t>
        <a:bodyPr/>
        <a:lstStyle/>
        <a:p>
          <a:pPr rtl="1"/>
          <a:r>
            <a:rPr lang="he-IL" sz="3200" dirty="0">
              <a:latin typeface="David" panose="020E0502060401010101" pitchFamily="34" charset="-79"/>
              <a:cs typeface="David" panose="020E0502060401010101" pitchFamily="34" charset="-79"/>
            </a:rPr>
            <a:t>מולקולה</a:t>
          </a:r>
        </a:p>
      </dgm:t>
    </dgm:pt>
    <dgm:pt modelId="{41F8C532-94E1-4292-8C3F-AC88EEEB394D}" type="parTrans" cxnId="{6E2E25E8-E1EA-423A-BE2F-E5913A0869D0}">
      <dgm:prSet/>
      <dgm:spPr/>
      <dgm:t>
        <a:bodyPr/>
        <a:lstStyle/>
        <a:p>
          <a:pPr rtl="1"/>
          <a:endParaRPr lang="he-IL" sz="3200">
            <a:latin typeface="David" panose="020E0502060401010101" pitchFamily="34" charset="-79"/>
            <a:cs typeface="David" panose="020E0502060401010101" pitchFamily="34" charset="-79"/>
          </a:endParaRPr>
        </a:p>
      </dgm:t>
    </dgm:pt>
    <dgm:pt modelId="{19EC2E86-72C5-4F06-BFAA-83482E92AACD}" type="sibTrans" cxnId="{6E2E25E8-E1EA-423A-BE2F-E5913A0869D0}">
      <dgm:prSet/>
      <dgm:spPr/>
      <dgm:t>
        <a:bodyPr/>
        <a:lstStyle/>
        <a:p>
          <a:pPr rtl="1"/>
          <a:endParaRPr lang="he-IL" sz="3200">
            <a:latin typeface="David" panose="020E0502060401010101" pitchFamily="34" charset="-79"/>
            <a:cs typeface="David" panose="020E0502060401010101" pitchFamily="34" charset="-79"/>
          </a:endParaRPr>
        </a:p>
      </dgm:t>
    </dgm:pt>
    <dgm:pt modelId="{587FD918-037A-438C-A44C-4AB7B977DF45}">
      <dgm:prSet phldrT="[טקסט]" custT="1"/>
      <dgm:spPr/>
      <dgm:t>
        <a:bodyPr/>
        <a:lstStyle/>
        <a:p>
          <a:pPr rtl="1"/>
          <a:r>
            <a:rPr lang="he-IL" sz="3200" dirty="0">
              <a:latin typeface="David" panose="020E0502060401010101" pitchFamily="34" charset="-79"/>
              <a:cs typeface="David" panose="020E0502060401010101" pitchFamily="34" charset="-79"/>
            </a:rPr>
            <a:t>לפחות שני אטומים מחוברים בקשר כימי</a:t>
          </a:r>
        </a:p>
      </dgm:t>
    </dgm:pt>
    <dgm:pt modelId="{CA27F622-9D9D-4EE5-9907-43B3F701A0FC}" type="parTrans" cxnId="{6EAA7575-E2DB-4090-8949-D25516B3ECB0}">
      <dgm:prSet/>
      <dgm:spPr/>
      <dgm:t>
        <a:bodyPr/>
        <a:lstStyle/>
        <a:p>
          <a:pPr rtl="1"/>
          <a:endParaRPr lang="he-IL" sz="3200">
            <a:latin typeface="David" panose="020E0502060401010101" pitchFamily="34" charset="-79"/>
            <a:cs typeface="David" panose="020E0502060401010101" pitchFamily="34" charset="-79"/>
          </a:endParaRPr>
        </a:p>
      </dgm:t>
    </dgm:pt>
    <dgm:pt modelId="{8CF8FCDD-6528-4462-991F-54BF42DB1B17}" type="sibTrans" cxnId="{6EAA7575-E2DB-4090-8949-D25516B3ECB0}">
      <dgm:prSet/>
      <dgm:spPr/>
      <dgm:t>
        <a:bodyPr/>
        <a:lstStyle/>
        <a:p>
          <a:pPr rtl="1"/>
          <a:endParaRPr lang="he-IL" sz="3200">
            <a:latin typeface="David" panose="020E0502060401010101" pitchFamily="34" charset="-79"/>
            <a:cs typeface="David" panose="020E0502060401010101" pitchFamily="34" charset="-79"/>
          </a:endParaRPr>
        </a:p>
      </dgm:t>
    </dgm:pt>
    <dgm:pt modelId="{0A50C82D-C3B7-4B71-9F46-2CB635C17B20}">
      <dgm:prSet phldrT="[טקסט]" custT="1"/>
      <dgm:spPr/>
      <dgm:t>
        <a:bodyPr/>
        <a:lstStyle/>
        <a:p>
          <a:pPr rtl="1"/>
          <a:r>
            <a:rPr lang="he-IL" sz="3200" dirty="0">
              <a:latin typeface="David" panose="020E0502060401010101" pitchFamily="34" charset="-79"/>
              <a:cs typeface="David" panose="020E0502060401010101" pitchFamily="34" charset="-79"/>
            </a:rPr>
            <a:t>אטומים מאותו סוג</a:t>
          </a:r>
        </a:p>
      </dgm:t>
    </dgm:pt>
    <dgm:pt modelId="{154336B3-357D-4700-A0B1-2CC16B22B0B3}" type="parTrans" cxnId="{038A7C76-8E5F-4D66-BBE0-A047D88000A8}">
      <dgm:prSet/>
      <dgm:spPr/>
      <dgm:t>
        <a:bodyPr/>
        <a:lstStyle/>
        <a:p>
          <a:pPr rtl="1"/>
          <a:endParaRPr lang="he-IL"/>
        </a:p>
      </dgm:t>
    </dgm:pt>
    <dgm:pt modelId="{FF749D25-3F7F-4F1D-8A6C-376BE765EC0E}" type="sibTrans" cxnId="{038A7C76-8E5F-4D66-BBE0-A047D88000A8}">
      <dgm:prSet/>
      <dgm:spPr/>
      <dgm:t>
        <a:bodyPr/>
        <a:lstStyle/>
        <a:p>
          <a:pPr rtl="1"/>
          <a:endParaRPr lang="he-IL"/>
        </a:p>
      </dgm:t>
    </dgm:pt>
    <dgm:pt modelId="{93788C8F-180A-4B85-93E7-645793DA3FAB}">
      <dgm:prSet phldrT="[טקסט]" custT="1"/>
      <dgm:spPr/>
      <dgm:t>
        <a:bodyPr/>
        <a:lstStyle/>
        <a:p>
          <a:pPr rtl="1"/>
          <a:r>
            <a:rPr lang="he-IL" sz="3200" dirty="0">
              <a:latin typeface="David" panose="020E0502060401010101" pitchFamily="34" charset="-79"/>
              <a:cs typeface="David" panose="020E0502060401010101" pitchFamily="34" charset="-79"/>
            </a:rPr>
            <a:t>אטומים מסוגים שונים</a:t>
          </a:r>
        </a:p>
      </dgm:t>
    </dgm:pt>
    <dgm:pt modelId="{6CC6670E-F30E-4CF7-A8F0-02E4DD7F53A8}" type="parTrans" cxnId="{EDFFB584-9A60-49ED-9CFD-73D991985C71}">
      <dgm:prSet/>
      <dgm:spPr/>
      <dgm:t>
        <a:bodyPr/>
        <a:lstStyle/>
        <a:p>
          <a:pPr rtl="1"/>
          <a:endParaRPr lang="he-IL"/>
        </a:p>
      </dgm:t>
    </dgm:pt>
    <dgm:pt modelId="{5527210C-407F-43A4-B555-31109E8BCE21}" type="sibTrans" cxnId="{EDFFB584-9A60-49ED-9CFD-73D991985C71}">
      <dgm:prSet/>
      <dgm:spPr/>
      <dgm:t>
        <a:bodyPr/>
        <a:lstStyle/>
        <a:p>
          <a:pPr rtl="1"/>
          <a:endParaRPr lang="he-IL"/>
        </a:p>
      </dgm:t>
    </dgm:pt>
    <dgm:pt modelId="{97E3EEE3-A337-46D5-9875-314A70D01BF9}">
      <dgm:prSet phldrT="[טקסט]" custT="1"/>
      <dgm:spPr/>
      <dgm:t>
        <a:bodyPr/>
        <a:lstStyle/>
        <a:p>
          <a:pPr rtl="1"/>
          <a:endParaRPr lang="he-IL" sz="3200" dirty="0">
            <a:latin typeface="David" panose="020E0502060401010101" pitchFamily="34" charset="-79"/>
            <a:cs typeface="David" panose="020E0502060401010101" pitchFamily="34" charset="-79"/>
          </a:endParaRPr>
        </a:p>
      </dgm:t>
    </dgm:pt>
    <dgm:pt modelId="{BC609216-A0D8-4965-9E4E-ED07336F3B02}" type="parTrans" cxnId="{C9FD63C0-228A-4C3E-B04C-75D34154CF15}">
      <dgm:prSet/>
      <dgm:spPr/>
      <dgm:t>
        <a:bodyPr/>
        <a:lstStyle/>
        <a:p>
          <a:pPr rtl="1"/>
          <a:endParaRPr lang="he-IL"/>
        </a:p>
      </dgm:t>
    </dgm:pt>
    <dgm:pt modelId="{DCC2B590-FFD3-44B6-A656-FDB8EA7E9063}" type="sibTrans" cxnId="{C9FD63C0-228A-4C3E-B04C-75D34154CF15}">
      <dgm:prSet/>
      <dgm:spPr/>
      <dgm:t>
        <a:bodyPr/>
        <a:lstStyle/>
        <a:p>
          <a:pPr rtl="1"/>
          <a:endParaRPr lang="he-IL"/>
        </a:p>
      </dgm:t>
    </dgm:pt>
    <dgm:pt modelId="{52800496-AA0A-47C2-8787-309454C4CCB7}">
      <dgm:prSet phldrT="[טקסט]" custT="1"/>
      <dgm:spPr/>
      <dgm:t>
        <a:bodyPr/>
        <a:lstStyle/>
        <a:p>
          <a:pPr rtl="1"/>
          <a:endParaRPr lang="he-IL" sz="3200" dirty="0">
            <a:latin typeface="David" panose="020E0502060401010101" pitchFamily="34" charset="-79"/>
            <a:cs typeface="David" panose="020E0502060401010101" pitchFamily="34" charset="-79"/>
          </a:endParaRPr>
        </a:p>
      </dgm:t>
    </dgm:pt>
    <dgm:pt modelId="{1E507438-3FE9-4D66-9D93-822F1E253CE6}" type="parTrans" cxnId="{63B062E6-F373-4F39-9665-50D6BED3D0AC}">
      <dgm:prSet/>
      <dgm:spPr/>
      <dgm:t>
        <a:bodyPr/>
        <a:lstStyle/>
        <a:p>
          <a:pPr rtl="1"/>
          <a:endParaRPr lang="he-IL"/>
        </a:p>
      </dgm:t>
    </dgm:pt>
    <dgm:pt modelId="{915E15CF-F913-4EB1-B1D8-B3D2F3A1D7C2}" type="sibTrans" cxnId="{63B062E6-F373-4F39-9665-50D6BED3D0AC}">
      <dgm:prSet/>
      <dgm:spPr/>
      <dgm:t>
        <a:bodyPr/>
        <a:lstStyle/>
        <a:p>
          <a:pPr rtl="1"/>
          <a:endParaRPr lang="he-IL"/>
        </a:p>
      </dgm:t>
    </dgm:pt>
    <dgm:pt modelId="{85CF4FD8-1F08-48F9-82CC-443BBAE35155}" type="pres">
      <dgm:prSet presAssocID="{64DCD72A-EB2C-4D62-8515-62A8168C549D}" presName="hierChild1" presStyleCnt="0">
        <dgm:presLayoutVars>
          <dgm:chPref val="1"/>
          <dgm:dir/>
          <dgm:animOne val="branch"/>
          <dgm:animLvl val="lvl"/>
          <dgm:resizeHandles/>
        </dgm:presLayoutVars>
      </dgm:prSet>
      <dgm:spPr/>
    </dgm:pt>
    <dgm:pt modelId="{4BBCBCAA-0736-4781-B29F-11C55B79FBB0}" type="pres">
      <dgm:prSet presAssocID="{86ACEE6D-C264-4C1C-979C-4C403B0A3495}" presName="hierRoot1" presStyleCnt="0"/>
      <dgm:spPr/>
    </dgm:pt>
    <dgm:pt modelId="{1ED62EFC-AE75-4FC9-B8E9-F91CBCE4CB6C}" type="pres">
      <dgm:prSet presAssocID="{86ACEE6D-C264-4C1C-979C-4C403B0A3495}" presName="composite" presStyleCnt="0"/>
      <dgm:spPr/>
    </dgm:pt>
    <dgm:pt modelId="{1CABFB66-E3D4-4B22-A03A-DEAD3C0BADC6}" type="pres">
      <dgm:prSet presAssocID="{86ACEE6D-C264-4C1C-979C-4C403B0A3495}" presName="background" presStyleLbl="node0" presStyleIdx="0" presStyleCnt="1"/>
      <dgm:spPr/>
    </dgm:pt>
    <dgm:pt modelId="{98AAE04C-2767-441D-95F8-13AEF0E0E28C}" type="pres">
      <dgm:prSet presAssocID="{86ACEE6D-C264-4C1C-979C-4C403B0A3495}" presName="text" presStyleLbl="fgAcc0" presStyleIdx="0" presStyleCnt="1" custScaleX="210046">
        <dgm:presLayoutVars>
          <dgm:chPref val="3"/>
        </dgm:presLayoutVars>
      </dgm:prSet>
      <dgm:spPr/>
    </dgm:pt>
    <dgm:pt modelId="{6B14A782-FD92-4F39-B23F-8E7633E11414}" type="pres">
      <dgm:prSet presAssocID="{86ACEE6D-C264-4C1C-979C-4C403B0A3495}" presName="hierChild2" presStyleCnt="0"/>
      <dgm:spPr/>
    </dgm:pt>
    <dgm:pt modelId="{53EEE2D3-A987-416F-8D76-EF97C6EC5EF4}" type="pres">
      <dgm:prSet presAssocID="{CA27F622-9D9D-4EE5-9907-43B3F701A0FC}" presName="Name10" presStyleLbl="parChTrans1D2" presStyleIdx="0" presStyleCnt="1"/>
      <dgm:spPr/>
    </dgm:pt>
    <dgm:pt modelId="{C01F2237-4ECC-41B2-870C-83F6626D7FC4}" type="pres">
      <dgm:prSet presAssocID="{587FD918-037A-438C-A44C-4AB7B977DF45}" presName="hierRoot2" presStyleCnt="0"/>
      <dgm:spPr/>
    </dgm:pt>
    <dgm:pt modelId="{40B62E3E-C3B2-4B6E-868D-4A5BFB7D1CA4}" type="pres">
      <dgm:prSet presAssocID="{587FD918-037A-438C-A44C-4AB7B977DF45}" presName="composite2" presStyleCnt="0"/>
      <dgm:spPr/>
    </dgm:pt>
    <dgm:pt modelId="{D6BF8478-19BD-4139-9E8F-AB5D5DBC2474}" type="pres">
      <dgm:prSet presAssocID="{587FD918-037A-438C-A44C-4AB7B977DF45}" presName="background2" presStyleLbl="node2" presStyleIdx="0" presStyleCnt="1"/>
      <dgm:spPr/>
    </dgm:pt>
    <dgm:pt modelId="{91C08153-2EE0-4378-A4F5-116B42D0DE9E}" type="pres">
      <dgm:prSet presAssocID="{587FD918-037A-438C-A44C-4AB7B977DF45}" presName="text2" presStyleLbl="fgAcc2" presStyleIdx="0" presStyleCnt="1" custScaleX="255490">
        <dgm:presLayoutVars>
          <dgm:chPref val="3"/>
        </dgm:presLayoutVars>
      </dgm:prSet>
      <dgm:spPr/>
    </dgm:pt>
    <dgm:pt modelId="{CEDE5FB5-421A-4205-B1F3-BFFB412CBC55}" type="pres">
      <dgm:prSet presAssocID="{587FD918-037A-438C-A44C-4AB7B977DF45}" presName="hierChild3" presStyleCnt="0"/>
      <dgm:spPr/>
    </dgm:pt>
    <dgm:pt modelId="{C5F2D6D4-840E-4CA6-8667-A1CB9B50AF1F}" type="pres">
      <dgm:prSet presAssocID="{6CC6670E-F30E-4CF7-A8F0-02E4DD7F53A8}" presName="Name17" presStyleLbl="parChTrans1D3" presStyleIdx="0" presStyleCnt="2"/>
      <dgm:spPr/>
    </dgm:pt>
    <dgm:pt modelId="{55BBD872-3338-4EF2-8BA8-D9ADEFBEBDA0}" type="pres">
      <dgm:prSet presAssocID="{93788C8F-180A-4B85-93E7-645793DA3FAB}" presName="hierRoot3" presStyleCnt="0"/>
      <dgm:spPr/>
    </dgm:pt>
    <dgm:pt modelId="{85004E75-9972-4C26-8C22-B1ADA30E5F39}" type="pres">
      <dgm:prSet presAssocID="{93788C8F-180A-4B85-93E7-645793DA3FAB}" presName="composite3" presStyleCnt="0"/>
      <dgm:spPr/>
    </dgm:pt>
    <dgm:pt modelId="{EA5F1A01-49F2-4F5C-9771-978ADC4A2373}" type="pres">
      <dgm:prSet presAssocID="{93788C8F-180A-4B85-93E7-645793DA3FAB}" presName="background3" presStyleLbl="node3" presStyleIdx="0" presStyleCnt="2"/>
      <dgm:spPr/>
    </dgm:pt>
    <dgm:pt modelId="{E816770D-FF84-4340-A5CE-A8989F3A60B3}" type="pres">
      <dgm:prSet presAssocID="{93788C8F-180A-4B85-93E7-645793DA3FAB}" presName="text3" presStyleLbl="fgAcc3" presStyleIdx="0" presStyleCnt="2" custScaleX="206278">
        <dgm:presLayoutVars>
          <dgm:chPref val="3"/>
        </dgm:presLayoutVars>
      </dgm:prSet>
      <dgm:spPr/>
    </dgm:pt>
    <dgm:pt modelId="{17F57844-7347-4902-A66E-F6EC616D41E4}" type="pres">
      <dgm:prSet presAssocID="{93788C8F-180A-4B85-93E7-645793DA3FAB}" presName="hierChild4" presStyleCnt="0"/>
      <dgm:spPr/>
    </dgm:pt>
    <dgm:pt modelId="{FD57C18A-32D7-4D8C-BA58-E211A4ADA7EC}" type="pres">
      <dgm:prSet presAssocID="{1E507438-3FE9-4D66-9D93-822F1E253CE6}" presName="Name23" presStyleLbl="parChTrans1D4" presStyleIdx="0" presStyleCnt="2"/>
      <dgm:spPr/>
    </dgm:pt>
    <dgm:pt modelId="{A896B5A0-5EF1-4372-8CE8-441C0D3D6C61}" type="pres">
      <dgm:prSet presAssocID="{52800496-AA0A-47C2-8787-309454C4CCB7}" presName="hierRoot4" presStyleCnt="0"/>
      <dgm:spPr/>
    </dgm:pt>
    <dgm:pt modelId="{82CB96F0-DA78-4902-95E8-EED1475D5342}" type="pres">
      <dgm:prSet presAssocID="{52800496-AA0A-47C2-8787-309454C4CCB7}" presName="composite4" presStyleCnt="0"/>
      <dgm:spPr/>
    </dgm:pt>
    <dgm:pt modelId="{3001A3A4-F849-48E7-8C62-DB3AF06A7885}" type="pres">
      <dgm:prSet presAssocID="{52800496-AA0A-47C2-8787-309454C4CCB7}" presName="background4" presStyleLbl="node4" presStyleIdx="0" presStyleCnt="2"/>
      <dgm:spPr/>
    </dgm:pt>
    <dgm:pt modelId="{14B297B9-D690-4481-9B87-E84A813482E4}" type="pres">
      <dgm:prSet presAssocID="{52800496-AA0A-47C2-8787-309454C4CCB7}" presName="text4" presStyleLbl="fgAcc4" presStyleIdx="0" presStyleCnt="2" custScaleX="194258">
        <dgm:presLayoutVars>
          <dgm:chPref val="3"/>
        </dgm:presLayoutVars>
      </dgm:prSet>
      <dgm:spPr/>
    </dgm:pt>
    <dgm:pt modelId="{A807EE6A-0CED-4400-83B7-3A9DEC217A35}" type="pres">
      <dgm:prSet presAssocID="{52800496-AA0A-47C2-8787-309454C4CCB7}" presName="hierChild5" presStyleCnt="0"/>
      <dgm:spPr/>
    </dgm:pt>
    <dgm:pt modelId="{E9B3A2E1-58A3-4FCE-ABA2-07CCE43EC82B}" type="pres">
      <dgm:prSet presAssocID="{154336B3-357D-4700-A0B1-2CC16B22B0B3}" presName="Name17" presStyleLbl="parChTrans1D3" presStyleIdx="1" presStyleCnt="2"/>
      <dgm:spPr/>
    </dgm:pt>
    <dgm:pt modelId="{611D9B1E-8631-4B73-87EC-F2D6C91FF7FC}" type="pres">
      <dgm:prSet presAssocID="{0A50C82D-C3B7-4B71-9F46-2CB635C17B20}" presName="hierRoot3" presStyleCnt="0"/>
      <dgm:spPr/>
    </dgm:pt>
    <dgm:pt modelId="{84317C67-04F6-4B70-B438-08B43726B96D}" type="pres">
      <dgm:prSet presAssocID="{0A50C82D-C3B7-4B71-9F46-2CB635C17B20}" presName="composite3" presStyleCnt="0"/>
      <dgm:spPr/>
    </dgm:pt>
    <dgm:pt modelId="{53AE92A2-3E21-4677-8C95-E0D72F7EA537}" type="pres">
      <dgm:prSet presAssocID="{0A50C82D-C3B7-4B71-9F46-2CB635C17B20}" presName="background3" presStyleLbl="node3" presStyleIdx="1" presStyleCnt="2"/>
      <dgm:spPr/>
    </dgm:pt>
    <dgm:pt modelId="{BBF4D797-8B1A-4CC3-880D-0322F8CB38EF}" type="pres">
      <dgm:prSet presAssocID="{0A50C82D-C3B7-4B71-9F46-2CB635C17B20}" presName="text3" presStyleLbl="fgAcc3" presStyleIdx="1" presStyleCnt="2" custScaleX="198166">
        <dgm:presLayoutVars>
          <dgm:chPref val="3"/>
        </dgm:presLayoutVars>
      </dgm:prSet>
      <dgm:spPr/>
    </dgm:pt>
    <dgm:pt modelId="{4E315903-100F-494B-A645-A06B85A0194F}" type="pres">
      <dgm:prSet presAssocID="{0A50C82D-C3B7-4B71-9F46-2CB635C17B20}" presName="hierChild4" presStyleCnt="0"/>
      <dgm:spPr/>
    </dgm:pt>
    <dgm:pt modelId="{604CE200-37DC-4085-8C32-B22CCF54DC7A}" type="pres">
      <dgm:prSet presAssocID="{BC609216-A0D8-4965-9E4E-ED07336F3B02}" presName="Name23" presStyleLbl="parChTrans1D4" presStyleIdx="1" presStyleCnt="2"/>
      <dgm:spPr/>
    </dgm:pt>
    <dgm:pt modelId="{7DD63471-5388-48BD-8D19-4E4036F325E8}" type="pres">
      <dgm:prSet presAssocID="{97E3EEE3-A337-46D5-9875-314A70D01BF9}" presName="hierRoot4" presStyleCnt="0"/>
      <dgm:spPr/>
    </dgm:pt>
    <dgm:pt modelId="{36F8FE98-E330-46E4-BB40-5AADE1821A4C}" type="pres">
      <dgm:prSet presAssocID="{97E3EEE3-A337-46D5-9875-314A70D01BF9}" presName="composite4" presStyleCnt="0"/>
      <dgm:spPr/>
    </dgm:pt>
    <dgm:pt modelId="{DD564ED5-1983-42AD-B8D8-44B205CA3CD7}" type="pres">
      <dgm:prSet presAssocID="{97E3EEE3-A337-46D5-9875-314A70D01BF9}" presName="background4" presStyleLbl="node4" presStyleIdx="1" presStyleCnt="2"/>
      <dgm:spPr/>
    </dgm:pt>
    <dgm:pt modelId="{58C7B956-25F9-4057-8CED-18B10D88303E}" type="pres">
      <dgm:prSet presAssocID="{97E3EEE3-A337-46D5-9875-314A70D01BF9}" presName="text4" presStyleLbl="fgAcc4" presStyleIdx="1" presStyleCnt="2" custScaleX="187240">
        <dgm:presLayoutVars>
          <dgm:chPref val="3"/>
        </dgm:presLayoutVars>
      </dgm:prSet>
      <dgm:spPr/>
    </dgm:pt>
    <dgm:pt modelId="{F36B7257-9EE1-42D0-8FF5-E7A72A828FCD}" type="pres">
      <dgm:prSet presAssocID="{97E3EEE3-A337-46D5-9875-314A70D01BF9}" presName="hierChild5" presStyleCnt="0"/>
      <dgm:spPr/>
    </dgm:pt>
  </dgm:ptLst>
  <dgm:cxnLst>
    <dgm:cxn modelId="{1FBFA13C-2BE3-4A3C-A955-B0610FCAB32C}" type="presOf" srcId="{52800496-AA0A-47C2-8787-309454C4CCB7}" destId="{14B297B9-D690-4481-9B87-E84A813482E4}" srcOrd="0" destOrd="0" presId="urn:microsoft.com/office/officeart/2005/8/layout/hierarchy1"/>
    <dgm:cxn modelId="{A5B55943-B92E-4961-994A-3FD98F722291}" type="presOf" srcId="{CA27F622-9D9D-4EE5-9907-43B3F701A0FC}" destId="{53EEE2D3-A987-416F-8D76-EF97C6EC5EF4}" srcOrd="0" destOrd="0" presId="urn:microsoft.com/office/officeart/2005/8/layout/hierarchy1"/>
    <dgm:cxn modelId="{32595748-019A-4741-91AF-1AA40530E253}" type="presOf" srcId="{0A50C82D-C3B7-4B71-9F46-2CB635C17B20}" destId="{BBF4D797-8B1A-4CC3-880D-0322F8CB38EF}" srcOrd="0" destOrd="0" presId="urn:microsoft.com/office/officeart/2005/8/layout/hierarchy1"/>
    <dgm:cxn modelId="{974FA369-3E32-4FD8-A339-7702077FAEC6}" type="presOf" srcId="{154336B3-357D-4700-A0B1-2CC16B22B0B3}" destId="{E9B3A2E1-58A3-4FCE-ABA2-07CCE43EC82B}" srcOrd="0" destOrd="0" presId="urn:microsoft.com/office/officeart/2005/8/layout/hierarchy1"/>
    <dgm:cxn modelId="{1F1DBA54-ADD7-4657-B399-9C835DA0312D}" type="presOf" srcId="{587FD918-037A-438C-A44C-4AB7B977DF45}" destId="{91C08153-2EE0-4378-A4F5-116B42D0DE9E}" srcOrd="0" destOrd="0" presId="urn:microsoft.com/office/officeart/2005/8/layout/hierarchy1"/>
    <dgm:cxn modelId="{6EAA7575-E2DB-4090-8949-D25516B3ECB0}" srcId="{86ACEE6D-C264-4C1C-979C-4C403B0A3495}" destId="{587FD918-037A-438C-A44C-4AB7B977DF45}" srcOrd="0" destOrd="0" parTransId="{CA27F622-9D9D-4EE5-9907-43B3F701A0FC}" sibTransId="{8CF8FCDD-6528-4462-991F-54BF42DB1B17}"/>
    <dgm:cxn modelId="{038A7C76-8E5F-4D66-BBE0-A047D88000A8}" srcId="{587FD918-037A-438C-A44C-4AB7B977DF45}" destId="{0A50C82D-C3B7-4B71-9F46-2CB635C17B20}" srcOrd="1" destOrd="0" parTransId="{154336B3-357D-4700-A0B1-2CC16B22B0B3}" sibTransId="{FF749D25-3F7F-4F1D-8A6C-376BE765EC0E}"/>
    <dgm:cxn modelId="{EDFFB584-9A60-49ED-9CFD-73D991985C71}" srcId="{587FD918-037A-438C-A44C-4AB7B977DF45}" destId="{93788C8F-180A-4B85-93E7-645793DA3FAB}" srcOrd="0" destOrd="0" parTransId="{6CC6670E-F30E-4CF7-A8F0-02E4DD7F53A8}" sibTransId="{5527210C-407F-43A4-B555-31109E8BCE21}"/>
    <dgm:cxn modelId="{96F50B8E-CF07-4F36-848F-8DC467E2621B}" type="presOf" srcId="{1E507438-3FE9-4D66-9D93-822F1E253CE6}" destId="{FD57C18A-32D7-4D8C-BA58-E211A4ADA7EC}" srcOrd="0" destOrd="0" presId="urn:microsoft.com/office/officeart/2005/8/layout/hierarchy1"/>
    <dgm:cxn modelId="{050FAEA0-6F45-4DB4-853F-0A8D25460B42}" type="presOf" srcId="{86ACEE6D-C264-4C1C-979C-4C403B0A3495}" destId="{98AAE04C-2767-441D-95F8-13AEF0E0E28C}" srcOrd="0" destOrd="0" presId="urn:microsoft.com/office/officeart/2005/8/layout/hierarchy1"/>
    <dgm:cxn modelId="{240D4DB6-2C3C-4A5D-BF55-36EB512978BF}" type="presOf" srcId="{64DCD72A-EB2C-4D62-8515-62A8168C549D}" destId="{85CF4FD8-1F08-48F9-82CC-443BBAE35155}" srcOrd="0" destOrd="0" presId="urn:microsoft.com/office/officeart/2005/8/layout/hierarchy1"/>
    <dgm:cxn modelId="{6F635ABA-2D6F-42AD-8124-ECD441137493}" type="presOf" srcId="{6CC6670E-F30E-4CF7-A8F0-02E4DD7F53A8}" destId="{C5F2D6D4-840E-4CA6-8667-A1CB9B50AF1F}" srcOrd="0" destOrd="0" presId="urn:microsoft.com/office/officeart/2005/8/layout/hierarchy1"/>
    <dgm:cxn modelId="{C9FD63C0-228A-4C3E-B04C-75D34154CF15}" srcId="{0A50C82D-C3B7-4B71-9F46-2CB635C17B20}" destId="{97E3EEE3-A337-46D5-9875-314A70D01BF9}" srcOrd="0" destOrd="0" parTransId="{BC609216-A0D8-4965-9E4E-ED07336F3B02}" sibTransId="{DCC2B590-FFD3-44B6-A656-FDB8EA7E9063}"/>
    <dgm:cxn modelId="{63B062E6-F373-4F39-9665-50D6BED3D0AC}" srcId="{93788C8F-180A-4B85-93E7-645793DA3FAB}" destId="{52800496-AA0A-47C2-8787-309454C4CCB7}" srcOrd="0" destOrd="0" parTransId="{1E507438-3FE9-4D66-9D93-822F1E253CE6}" sibTransId="{915E15CF-F913-4EB1-B1D8-B3D2F3A1D7C2}"/>
    <dgm:cxn modelId="{6E2E25E8-E1EA-423A-BE2F-E5913A0869D0}" srcId="{64DCD72A-EB2C-4D62-8515-62A8168C549D}" destId="{86ACEE6D-C264-4C1C-979C-4C403B0A3495}" srcOrd="0" destOrd="0" parTransId="{41F8C532-94E1-4292-8C3F-AC88EEEB394D}" sibTransId="{19EC2E86-72C5-4F06-BFAA-83482E92AACD}"/>
    <dgm:cxn modelId="{46A074ED-9BAD-4CAD-80AD-7595F05B185F}" type="presOf" srcId="{93788C8F-180A-4B85-93E7-645793DA3FAB}" destId="{E816770D-FF84-4340-A5CE-A8989F3A60B3}" srcOrd="0" destOrd="0" presId="urn:microsoft.com/office/officeart/2005/8/layout/hierarchy1"/>
    <dgm:cxn modelId="{617302F4-9EEE-4770-9D1F-6F4DDFDBD4BD}" type="presOf" srcId="{97E3EEE3-A337-46D5-9875-314A70D01BF9}" destId="{58C7B956-25F9-4057-8CED-18B10D88303E}" srcOrd="0" destOrd="0" presId="urn:microsoft.com/office/officeart/2005/8/layout/hierarchy1"/>
    <dgm:cxn modelId="{CE76D5FC-BA9F-486E-8517-50EBB27A7746}" type="presOf" srcId="{BC609216-A0D8-4965-9E4E-ED07336F3B02}" destId="{604CE200-37DC-4085-8C32-B22CCF54DC7A}" srcOrd="0" destOrd="0" presId="urn:microsoft.com/office/officeart/2005/8/layout/hierarchy1"/>
    <dgm:cxn modelId="{00E9EAD7-03C6-4879-AF6A-9CE44F05AFA3}" type="presParOf" srcId="{85CF4FD8-1F08-48F9-82CC-443BBAE35155}" destId="{4BBCBCAA-0736-4781-B29F-11C55B79FBB0}" srcOrd="0" destOrd="0" presId="urn:microsoft.com/office/officeart/2005/8/layout/hierarchy1"/>
    <dgm:cxn modelId="{29FB8B3C-3EDF-4815-8AC7-265AF66A3407}" type="presParOf" srcId="{4BBCBCAA-0736-4781-B29F-11C55B79FBB0}" destId="{1ED62EFC-AE75-4FC9-B8E9-F91CBCE4CB6C}" srcOrd="0" destOrd="0" presId="urn:microsoft.com/office/officeart/2005/8/layout/hierarchy1"/>
    <dgm:cxn modelId="{1351E71B-BE81-48AC-859A-302627E4505A}" type="presParOf" srcId="{1ED62EFC-AE75-4FC9-B8E9-F91CBCE4CB6C}" destId="{1CABFB66-E3D4-4B22-A03A-DEAD3C0BADC6}" srcOrd="0" destOrd="0" presId="urn:microsoft.com/office/officeart/2005/8/layout/hierarchy1"/>
    <dgm:cxn modelId="{CB378CB9-573A-4B41-829E-981CB10E18EE}" type="presParOf" srcId="{1ED62EFC-AE75-4FC9-B8E9-F91CBCE4CB6C}" destId="{98AAE04C-2767-441D-95F8-13AEF0E0E28C}" srcOrd="1" destOrd="0" presId="urn:microsoft.com/office/officeart/2005/8/layout/hierarchy1"/>
    <dgm:cxn modelId="{21403FED-2C73-43CB-AC5E-A0FAEBE6E970}" type="presParOf" srcId="{4BBCBCAA-0736-4781-B29F-11C55B79FBB0}" destId="{6B14A782-FD92-4F39-B23F-8E7633E11414}" srcOrd="1" destOrd="0" presId="urn:microsoft.com/office/officeart/2005/8/layout/hierarchy1"/>
    <dgm:cxn modelId="{6E67B405-B0C6-4D94-AFE9-CECB2786C946}" type="presParOf" srcId="{6B14A782-FD92-4F39-B23F-8E7633E11414}" destId="{53EEE2D3-A987-416F-8D76-EF97C6EC5EF4}" srcOrd="0" destOrd="0" presId="urn:microsoft.com/office/officeart/2005/8/layout/hierarchy1"/>
    <dgm:cxn modelId="{8D05BCEC-E989-4F1C-B855-7704E16F7AF4}" type="presParOf" srcId="{6B14A782-FD92-4F39-B23F-8E7633E11414}" destId="{C01F2237-4ECC-41B2-870C-83F6626D7FC4}" srcOrd="1" destOrd="0" presId="urn:microsoft.com/office/officeart/2005/8/layout/hierarchy1"/>
    <dgm:cxn modelId="{088118F1-443B-4DCD-95D7-20B2ED28F797}" type="presParOf" srcId="{C01F2237-4ECC-41B2-870C-83F6626D7FC4}" destId="{40B62E3E-C3B2-4B6E-868D-4A5BFB7D1CA4}" srcOrd="0" destOrd="0" presId="urn:microsoft.com/office/officeart/2005/8/layout/hierarchy1"/>
    <dgm:cxn modelId="{EBBCB7B3-51C6-4E08-91B7-638B24A5708F}" type="presParOf" srcId="{40B62E3E-C3B2-4B6E-868D-4A5BFB7D1CA4}" destId="{D6BF8478-19BD-4139-9E8F-AB5D5DBC2474}" srcOrd="0" destOrd="0" presId="urn:microsoft.com/office/officeart/2005/8/layout/hierarchy1"/>
    <dgm:cxn modelId="{28F3C345-5C55-4AC3-AB52-3BF3042438E2}" type="presParOf" srcId="{40B62E3E-C3B2-4B6E-868D-4A5BFB7D1CA4}" destId="{91C08153-2EE0-4378-A4F5-116B42D0DE9E}" srcOrd="1" destOrd="0" presId="urn:microsoft.com/office/officeart/2005/8/layout/hierarchy1"/>
    <dgm:cxn modelId="{087B5047-24EB-446A-A8A0-6CB9288F2686}" type="presParOf" srcId="{C01F2237-4ECC-41B2-870C-83F6626D7FC4}" destId="{CEDE5FB5-421A-4205-B1F3-BFFB412CBC55}" srcOrd="1" destOrd="0" presId="urn:microsoft.com/office/officeart/2005/8/layout/hierarchy1"/>
    <dgm:cxn modelId="{858F1F3F-61DD-4D5D-856C-B8D88FDAB277}" type="presParOf" srcId="{CEDE5FB5-421A-4205-B1F3-BFFB412CBC55}" destId="{C5F2D6D4-840E-4CA6-8667-A1CB9B50AF1F}" srcOrd="0" destOrd="0" presId="urn:microsoft.com/office/officeart/2005/8/layout/hierarchy1"/>
    <dgm:cxn modelId="{AA3279AC-D501-4E6E-8385-B7B76BA23C08}" type="presParOf" srcId="{CEDE5FB5-421A-4205-B1F3-BFFB412CBC55}" destId="{55BBD872-3338-4EF2-8BA8-D9ADEFBEBDA0}" srcOrd="1" destOrd="0" presId="urn:microsoft.com/office/officeart/2005/8/layout/hierarchy1"/>
    <dgm:cxn modelId="{DEA6B638-7965-4290-A3F0-CB4923D97D38}" type="presParOf" srcId="{55BBD872-3338-4EF2-8BA8-D9ADEFBEBDA0}" destId="{85004E75-9972-4C26-8C22-B1ADA30E5F39}" srcOrd="0" destOrd="0" presId="urn:microsoft.com/office/officeart/2005/8/layout/hierarchy1"/>
    <dgm:cxn modelId="{B0915B1D-90CE-422F-9630-8288CDFB48C4}" type="presParOf" srcId="{85004E75-9972-4C26-8C22-B1ADA30E5F39}" destId="{EA5F1A01-49F2-4F5C-9771-978ADC4A2373}" srcOrd="0" destOrd="0" presId="urn:microsoft.com/office/officeart/2005/8/layout/hierarchy1"/>
    <dgm:cxn modelId="{7AE7EAAD-0616-4EAB-AA0B-752BC29AF393}" type="presParOf" srcId="{85004E75-9972-4C26-8C22-B1ADA30E5F39}" destId="{E816770D-FF84-4340-A5CE-A8989F3A60B3}" srcOrd="1" destOrd="0" presId="urn:microsoft.com/office/officeart/2005/8/layout/hierarchy1"/>
    <dgm:cxn modelId="{72B60821-983F-442C-8EA9-9EC6C8C28B9C}" type="presParOf" srcId="{55BBD872-3338-4EF2-8BA8-D9ADEFBEBDA0}" destId="{17F57844-7347-4902-A66E-F6EC616D41E4}" srcOrd="1" destOrd="0" presId="urn:microsoft.com/office/officeart/2005/8/layout/hierarchy1"/>
    <dgm:cxn modelId="{A23FF5C5-E851-4801-954C-A564F13F0D18}" type="presParOf" srcId="{17F57844-7347-4902-A66E-F6EC616D41E4}" destId="{FD57C18A-32D7-4D8C-BA58-E211A4ADA7EC}" srcOrd="0" destOrd="0" presId="urn:microsoft.com/office/officeart/2005/8/layout/hierarchy1"/>
    <dgm:cxn modelId="{CBF89792-8AC1-4D7C-B4D1-5981B2943067}" type="presParOf" srcId="{17F57844-7347-4902-A66E-F6EC616D41E4}" destId="{A896B5A0-5EF1-4372-8CE8-441C0D3D6C61}" srcOrd="1" destOrd="0" presId="urn:microsoft.com/office/officeart/2005/8/layout/hierarchy1"/>
    <dgm:cxn modelId="{9D4FCE91-ECEB-45BC-9FB1-A1910C0A6570}" type="presParOf" srcId="{A896B5A0-5EF1-4372-8CE8-441C0D3D6C61}" destId="{82CB96F0-DA78-4902-95E8-EED1475D5342}" srcOrd="0" destOrd="0" presId="urn:microsoft.com/office/officeart/2005/8/layout/hierarchy1"/>
    <dgm:cxn modelId="{47E80E44-F275-41F9-A26B-3B2CAC0D7AC7}" type="presParOf" srcId="{82CB96F0-DA78-4902-95E8-EED1475D5342}" destId="{3001A3A4-F849-48E7-8C62-DB3AF06A7885}" srcOrd="0" destOrd="0" presId="urn:microsoft.com/office/officeart/2005/8/layout/hierarchy1"/>
    <dgm:cxn modelId="{07E24B43-0401-410E-A4CA-DEB76318C3CA}" type="presParOf" srcId="{82CB96F0-DA78-4902-95E8-EED1475D5342}" destId="{14B297B9-D690-4481-9B87-E84A813482E4}" srcOrd="1" destOrd="0" presId="urn:microsoft.com/office/officeart/2005/8/layout/hierarchy1"/>
    <dgm:cxn modelId="{166A872A-F5E6-4C15-839B-48724E1718E7}" type="presParOf" srcId="{A896B5A0-5EF1-4372-8CE8-441C0D3D6C61}" destId="{A807EE6A-0CED-4400-83B7-3A9DEC217A35}" srcOrd="1" destOrd="0" presId="urn:microsoft.com/office/officeart/2005/8/layout/hierarchy1"/>
    <dgm:cxn modelId="{7EB131B2-45B5-404F-93CE-98E6C226A74E}" type="presParOf" srcId="{CEDE5FB5-421A-4205-B1F3-BFFB412CBC55}" destId="{E9B3A2E1-58A3-4FCE-ABA2-07CCE43EC82B}" srcOrd="2" destOrd="0" presId="urn:microsoft.com/office/officeart/2005/8/layout/hierarchy1"/>
    <dgm:cxn modelId="{D83B4514-E6E4-4D18-9612-792996422B98}" type="presParOf" srcId="{CEDE5FB5-421A-4205-B1F3-BFFB412CBC55}" destId="{611D9B1E-8631-4B73-87EC-F2D6C91FF7FC}" srcOrd="3" destOrd="0" presId="urn:microsoft.com/office/officeart/2005/8/layout/hierarchy1"/>
    <dgm:cxn modelId="{D03A5158-86F4-4016-B9AC-2F980F3B8FCA}" type="presParOf" srcId="{611D9B1E-8631-4B73-87EC-F2D6C91FF7FC}" destId="{84317C67-04F6-4B70-B438-08B43726B96D}" srcOrd="0" destOrd="0" presId="urn:microsoft.com/office/officeart/2005/8/layout/hierarchy1"/>
    <dgm:cxn modelId="{17F5F5AA-4ED9-42D5-A7A8-9E67C00BC394}" type="presParOf" srcId="{84317C67-04F6-4B70-B438-08B43726B96D}" destId="{53AE92A2-3E21-4677-8C95-E0D72F7EA537}" srcOrd="0" destOrd="0" presId="urn:microsoft.com/office/officeart/2005/8/layout/hierarchy1"/>
    <dgm:cxn modelId="{BCDA1EA7-2C8A-4CF4-9CFE-1129C8D1ED1C}" type="presParOf" srcId="{84317C67-04F6-4B70-B438-08B43726B96D}" destId="{BBF4D797-8B1A-4CC3-880D-0322F8CB38EF}" srcOrd="1" destOrd="0" presId="urn:microsoft.com/office/officeart/2005/8/layout/hierarchy1"/>
    <dgm:cxn modelId="{26310693-5876-410D-BC6C-931324004510}" type="presParOf" srcId="{611D9B1E-8631-4B73-87EC-F2D6C91FF7FC}" destId="{4E315903-100F-494B-A645-A06B85A0194F}" srcOrd="1" destOrd="0" presId="urn:microsoft.com/office/officeart/2005/8/layout/hierarchy1"/>
    <dgm:cxn modelId="{3A6C8544-F4CE-4A9B-9FAD-DF00479AE5A4}" type="presParOf" srcId="{4E315903-100F-494B-A645-A06B85A0194F}" destId="{604CE200-37DC-4085-8C32-B22CCF54DC7A}" srcOrd="0" destOrd="0" presId="urn:microsoft.com/office/officeart/2005/8/layout/hierarchy1"/>
    <dgm:cxn modelId="{D7E60401-3B7D-4667-8913-32DD53E5A88A}" type="presParOf" srcId="{4E315903-100F-494B-A645-A06B85A0194F}" destId="{7DD63471-5388-48BD-8D19-4E4036F325E8}" srcOrd="1" destOrd="0" presId="urn:microsoft.com/office/officeart/2005/8/layout/hierarchy1"/>
    <dgm:cxn modelId="{C2EB5865-8A26-4A41-B51A-5E71948B293E}" type="presParOf" srcId="{7DD63471-5388-48BD-8D19-4E4036F325E8}" destId="{36F8FE98-E330-46E4-BB40-5AADE1821A4C}" srcOrd="0" destOrd="0" presId="urn:microsoft.com/office/officeart/2005/8/layout/hierarchy1"/>
    <dgm:cxn modelId="{83985127-DE3F-4DB0-B061-E3A145703A35}" type="presParOf" srcId="{36F8FE98-E330-46E4-BB40-5AADE1821A4C}" destId="{DD564ED5-1983-42AD-B8D8-44B205CA3CD7}" srcOrd="0" destOrd="0" presId="urn:microsoft.com/office/officeart/2005/8/layout/hierarchy1"/>
    <dgm:cxn modelId="{26BC0FCF-C143-4C75-B67A-11CCA3DB4D6A}" type="presParOf" srcId="{36F8FE98-E330-46E4-BB40-5AADE1821A4C}" destId="{58C7B956-25F9-4057-8CED-18B10D88303E}" srcOrd="1" destOrd="0" presId="urn:microsoft.com/office/officeart/2005/8/layout/hierarchy1"/>
    <dgm:cxn modelId="{560B014A-0589-4DF7-9880-C0ABEEBF0A02}" type="presParOf" srcId="{7DD63471-5388-48BD-8D19-4E4036F325E8}" destId="{F36B7257-9EE1-42D0-8FF5-E7A72A828FCD}" srcOrd="1" destOrd="0" presId="urn:microsoft.com/office/officeart/2005/8/layout/hierarchy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4DCD72A-EB2C-4D62-8515-62A8168C549D}"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pPr rtl="1"/>
          <a:endParaRPr lang="he-IL"/>
        </a:p>
      </dgm:t>
    </dgm:pt>
    <dgm:pt modelId="{86ACEE6D-C264-4C1C-979C-4C403B0A3495}">
      <dgm:prSet phldrT="[טקסט]" custT="1"/>
      <dgm:spPr/>
      <dgm:t>
        <a:bodyPr/>
        <a:lstStyle/>
        <a:p>
          <a:pPr rtl="1"/>
          <a:r>
            <a:rPr lang="he-IL" sz="3200" dirty="0">
              <a:latin typeface="David" panose="020E0502060401010101" pitchFamily="34" charset="-79"/>
              <a:cs typeface="David" panose="020E0502060401010101" pitchFamily="34" charset="-79"/>
            </a:rPr>
            <a:t>מולקולה</a:t>
          </a:r>
        </a:p>
      </dgm:t>
    </dgm:pt>
    <dgm:pt modelId="{41F8C532-94E1-4292-8C3F-AC88EEEB394D}" type="parTrans" cxnId="{6E2E25E8-E1EA-423A-BE2F-E5913A0869D0}">
      <dgm:prSet/>
      <dgm:spPr/>
      <dgm:t>
        <a:bodyPr/>
        <a:lstStyle/>
        <a:p>
          <a:pPr rtl="1"/>
          <a:endParaRPr lang="he-IL" sz="3200">
            <a:latin typeface="David" panose="020E0502060401010101" pitchFamily="34" charset="-79"/>
            <a:cs typeface="David" panose="020E0502060401010101" pitchFamily="34" charset="-79"/>
          </a:endParaRPr>
        </a:p>
      </dgm:t>
    </dgm:pt>
    <dgm:pt modelId="{19EC2E86-72C5-4F06-BFAA-83482E92AACD}" type="sibTrans" cxnId="{6E2E25E8-E1EA-423A-BE2F-E5913A0869D0}">
      <dgm:prSet/>
      <dgm:spPr/>
      <dgm:t>
        <a:bodyPr/>
        <a:lstStyle/>
        <a:p>
          <a:pPr rtl="1"/>
          <a:endParaRPr lang="he-IL" sz="3200">
            <a:latin typeface="David" panose="020E0502060401010101" pitchFamily="34" charset="-79"/>
            <a:cs typeface="David" panose="020E0502060401010101" pitchFamily="34" charset="-79"/>
          </a:endParaRPr>
        </a:p>
      </dgm:t>
    </dgm:pt>
    <dgm:pt modelId="{587FD918-037A-438C-A44C-4AB7B977DF45}">
      <dgm:prSet phldrT="[טקסט]" custT="1"/>
      <dgm:spPr/>
      <dgm:t>
        <a:bodyPr/>
        <a:lstStyle/>
        <a:p>
          <a:pPr rtl="1"/>
          <a:r>
            <a:rPr lang="he-IL" sz="3200" dirty="0">
              <a:latin typeface="David" panose="020E0502060401010101" pitchFamily="34" charset="-79"/>
              <a:cs typeface="David" panose="020E0502060401010101" pitchFamily="34" charset="-79"/>
            </a:rPr>
            <a:t>לפחות שני אטומים מחוברים בקשר כימי</a:t>
          </a:r>
        </a:p>
      </dgm:t>
    </dgm:pt>
    <dgm:pt modelId="{CA27F622-9D9D-4EE5-9907-43B3F701A0FC}" type="parTrans" cxnId="{6EAA7575-E2DB-4090-8949-D25516B3ECB0}">
      <dgm:prSet/>
      <dgm:spPr/>
      <dgm:t>
        <a:bodyPr/>
        <a:lstStyle/>
        <a:p>
          <a:pPr rtl="1"/>
          <a:endParaRPr lang="he-IL" sz="3200">
            <a:latin typeface="David" panose="020E0502060401010101" pitchFamily="34" charset="-79"/>
            <a:cs typeface="David" panose="020E0502060401010101" pitchFamily="34" charset="-79"/>
          </a:endParaRPr>
        </a:p>
      </dgm:t>
    </dgm:pt>
    <dgm:pt modelId="{8CF8FCDD-6528-4462-991F-54BF42DB1B17}" type="sibTrans" cxnId="{6EAA7575-E2DB-4090-8949-D25516B3ECB0}">
      <dgm:prSet/>
      <dgm:spPr/>
      <dgm:t>
        <a:bodyPr/>
        <a:lstStyle/>
        <a:p>
          <a:pPr rtl="1"/>
          <a:endParaRPr lang="he-IL" sz="3200">
            <a:latin typeface="David" panose="020E0502060401010101" pitchFamily="34" charset="-79"/>
            <a:cs typeface="David" panose="020E0502060401010101" pitchFamily="34" charset="-79"/>
          </a:endParaRPr>
        </a:p>
      </dgm:t>
    </dgm:pt>
    <dgm:pt modelId="{0A50C82D-C3B7-4B71-9F46-2CB635C17B20}">
      <dgm:prSet phldrT="[טקסט]" custT="1"/>
      <dgm:spPr/>
      <dgm:t>
        <a:bodyPr/>
        <a:lstStyle/>
        <a:p>
          <a:pPr rtl="1"/>
          <a:r>
            <a:rPr lang="he-IL" sz="3200" dirty="0">
              <a:latin typeface="David" panose="020E0502060401010101" pitchFamily="34" charset="-79"/>
              <a:cs typeface="David" panose="020E0502060401010101" pitchFamily="34" charset="-79"/>
            </a:rPr>
            <a:t>אטומים מאותו סוג</a:t>
          </a:r>
        </a:p>
      </dgm:t>
    </dgm:pt>
    <dgm:pt modelId="{154336B3-357D-4700-A0B1-2CC16B22B0B3}" type="parTrans" cxnId="{038A7C76-8E5F-4D66-BBE0-A047D88000A8}">
      <dgm:prSet/>
      <dgm:spPr/>
      <dgm:t>
        <a:bodyPr/>
        <a:lstStyle/>
        <a:p>
          <a:pPr rtl="1"/>
          <a:endParaRPr lang="he-IL"/>
        </a:p>
      </dgm:t>
    </dgm:pt>
    <dgm:pt modelId="{FF749D25-3F7F-4F1D-8A6C-376BE765EC0E}" type="sibTrans" cxnId="{038A7C76-8E5F-4D66-BBE0-A047D88000A8}">
      <dgm:prSet/>
      <dgm:spPr/>
      <dgm:t>
        <a:bodyPr/>
        <a:lstStyle/>
        <a:p>
          <a:pPr rtl="1"/>
          <a:endParaRPr lang="he-IL"/>
        </a:p>
      </dgm:t>
    </dgm:pt>
    <dgm:pt modelId="{93788C8F-180A-4B85-93E7-645793DA3FAB}">
      <dgm:prSet phldrT="[טקסט]" custT="1"/>
      <dgm:spPr/>
      <dgm:t>
        <a:bodyPr/>
        <a:lstStyle/>
        <a:p>
          <a:pPr rtl="1"/>
          <a:r>
            <a:rPr lang="he-IL" sz="3200" dirty="0">
              <a:latin typeface="David" panose="020E0502060401010101" pitchFamily="34" charset="-79"/>
              <a:cs typeface="David" panose="020E0502060401010101" pitchFamily="34" charset="-79"/>
            </a:rPr>
            <a:t>אטומים מסוגים שונים</a:t>
          </a:r>
        </a:p>
      </dgm:t>
    </dgm:pt>
    <dgm:pt modelId="{6CC6670E-F30E-4CF7-A8F0-02E4DD7F53A8}" type="parTrans" cxnId="{EDFFB584-9A60-49ED-9CFD-73D991985C71}">
      <dgm:prSet/>
      <dgm:spPr/>
      <dgm:t>
        <a:bodyPr/>
        <a:lstStyle/>
        <a:p>
          <a:pPr rtl="1"/>
          <a:endParaRPr lang="he-IL"/>
        </a:p>
      </dgm:t>
    </dgm:pt>
    <dgm:pt modelId="{5527210C-407F-43A4-B555-31109E8BCE21}" type="sibTrans" cxnId="{EDFFB584-9A60-49ED-9CFD-73D991985C71}">
      <dgm:prSet/>
      <dgm:spPr/>
      <dgm:t>
        <a:bodyPr/>
        <a:lstStyle/>
        <a:p>
          <a:pPr rtl="1"/>
          <a:endParaRPr lang="he-IL"/>
        </a:p>
      </dgm:t>
    </dgm:pt>
    <dgm:pt modelId="{97E3EEE3-A337-46D5-9875-314A70D01BF9}">
      <dgm:prSet phldrT="[טקסט]" custT="1"/>
      <dgm:spPr/>
      <dgm:t>
        <a:bodyPr/>
        <a:lstStyle/>
        <a:p>
          <a:pPr rtl="1"/>
          <a:r>
            <a:rPr lang="he-IL" sz="3200" dirty="0">
              <a:solidFill>
                <a:srgbClr val="FF0000"/>
              </a:solidFill>
              <a:latin typeface="David" panose="020E0502060401010101" pitchFamily="34" charset="-79"/>
              <a:cs typeface="David" panose="020E0502060401010101" pitchFamily="34" charset="-79"/>
            </a:rPr>
            <a:t>מולקולה של יסוד</a:t>
          </a:r>
        </a:p>
      </dgm:t>
    </dgm:pt>
    <dgm:pt modelId="{BC609216-A0D8-4965-9E4E-ED07336F3B02}" type="parTrans" cxnId="{C9FD63C0-228A-4C3E-B04C-75D34154CF15}">
      <dgm:prSet/>
      <dgm:spPr/>
      <dgm:t>
        <a:bodyPr/>
        <a:lstStyle/>
        <a:p>
          <a:pPr rtl="1"/>
          <a:endParaRPr lang="he-IL"/>
        </a:p>
      </dgm:t>
    </dgm:pt>
    <dgm:pt modelId="{DCC2B590-FFD3-44B6-A656-FDB8EA7E9063}" type="sibTrans" cxnId="{C9FD63C0-228A-4C3E-B04C-75D34154CF15}">
      <dgm:prSet/>
      <dgm:spPr/>
      <dgm:t>
        <a:bodyPr/>
        <a:lstStyle/>
        <a:p>
          <a:pPr rtl="1"/>
          <a:endParaRPr lang="he-IL"/>
        </a:p>
      </dgm:t>
    </dgm:pt>
    <dgm:pt modelId="{52800496-AA0A-47C2-8787-309454C4CCB7}">
      <dgm:prSet phldrT="[טקסט]" custT="1"/>
      <dgm:spPr/>
      <dgm:t>
        <a:bodyPr/>
        <a:lstStyle/>
        <a:p>
          <a:pPr rtl="1"/>
          <a:r>
            <a:rPr lang="he-IL" sz="3200" dirty="0">
              <a:solidFill>
                <a:srgbClr val="FF0000"/>
              </a:solidFill>
              <a:latin typeface="David" panose="020E0502060401010101" pitchFamily="34" charset="-79"/>
              <a:cs typeface="David" panose="020E0502060401010101" pitchFamily="34" charset="-79"/>
            </a:rPr>
            <a:t>מולקולה של תרכובת</a:t>
          </a:r>
        </a:p>
      </dgm:t>
    </dgm:pt>
    <dgm:pt modelId="{1E507438-3FE9-4D66-9D93-822F1E253CE6}" type="parTrans" cxnId="{63B062E6-F373-4F39-9665-50D6BED3D0AC}">
      <dgm:prSet/>
      <dgm:spPr/>
      <dgm:t>
        <a:bodyPr/>
        <a:lstStyle/>
        <a:p>
          <a:pPr rtl="1"/>
          <a:endParaRPr lang="he-IL"/>
        </a:p>
      </dgm:t>
    </dgm:pt>
    <dgm:pt modelId="{915E15CF-F913-4EB1-B1D8-B3D2F3A1D7C2}" type="sibTrans" cxnId="{63B062E6-F373-4F39-9665-50D6BED3D0AC}">
      <dgm:prSet/>
      <dgm:spPr/>
      <dgm:t>
        <a:bodyPr/>
        <a:lstStyle/>
        <a:p>
          <a:pPr rtl="1"/>
          <a:endParaRPr lang="he-IL"/>
        </a:p>
      </dgm:t>
    </dgm:pt>
    <dgm:pt modelId="{85CF4FD8-1F08-48F9-82CC-443BBAE35155}" type="pres">
      <dgm:prSet presAssocID="{64DCD72A-EB2C-4D62-8515-62A8168C549D}" presName="hierChild1" presStyleCnt="0">
        <dgm:presLayoutVars>
          <dgm:chPref val="1"/>
          <dgm:dir/>
          <dgm:animOne val="branch"/>
          <dgm:animLvl val="lvl"/>
          <dgm:resizeHandles/>
        </dgm:presLayoutVars>
      </dgm:prSet>
      <dgm:spPr/>
    </dgm:pt>
    <dgm:pt modelId="{4BBCBCAA-0736-4781-B29F-11C55B79FBB0}" type="pres">
      <dgm:prSet presAssocID="{86ACEE6D-C264-4C1C-979C-4C403B0A3495}" presName="hierRoot1" presStyleCnt="0"/>
      <dgm:spPr/>
    </dgm:pt>
    <dgm:pt modelId="{1ED62EFC-AE75-4FC9-B8E9-F91CBCE4CB6C}" type="pres">
      <dgm:prSet presAssocID="{86ACEE6D-C264-4C1C-979C-4C403B0A3495}" presName="composite" presStyleCnt="0"/>
      <dgm:spPr/>
    </dgm:pt>
    <dgm:pt modelId="{1CABFB66-E3D4-4B22-A03A-DEAD3C0BADC6}" type="pres">
      <dgm:prSet presAssocID="{86ACEE6D-C264-4C1C-979C-4C403B0A3495}" presName="background" presStyleLbl="node0" presStyleIdx="0" presStyleCnt="1"/>
      <dgm:spPr/>
    </dgm:pt>
    <dgm:pt modelId="{98AAE04C-2767-441D-95F8-13AEF0E0E28C}" type="pres">
      <dgm:prSet presAssocID="{86ACEE6D-C264-4C1C-979C-4C403B0A3495}" presName="text" presStyleLbl="fgAcc0" presStyleIdx="0" presStyleCnt="1" custScaleX="210046">
        <dgm:presLayoutVars>
          <dgm:chPref val="3"/>
        </dgm:presLayoutVars>
      </dgm:prSet>
      <dgm:spPr/>
    </dgm:pt>
    <dgm:pt modelId="{6B14A782-FD92-4F39-B23F-8E7633E11414}" type="pres">
      <dgm:prSet presAssocID="{86ACEE6D-C264-4C1C-979C-4C403B0A3495}" presName="hierChild2" presStyleCnt="0"/>
      <dgm:spPr/>
    </dgm:pt>
    <dgm:pt modelId="{53EEE2D3-A987-416F-8D76-EF97C6EC5EF4}" type="pres">
      <dgm:prSet presAssocID="{CA27F622-9D9D-4EE5-9907-43B3F701A0FC}" presName="Name10" presStyleLbl="parChTrans1D2" presStyleIdx="0" presStyleCnt="1"/>
      <dgm:spPr/>
    </dgm:pt>
    <dgm:pt modelId="{C01F2237-4ECC-41B2-870C-83F6626D7FC4}" type="pres">
      <dgm:prSet presAssocID="{587FD918-037A-438C-A44C-4AB7B977DF45}" presName="hierRoot2" presStyleCnt="0"/>
      <dgm:spPr/>
    </dgm:pt>
    <dgm:pt modelId="{40B62E3E-C3B2-4B6E-868D-4A5BFB7D1CA4}" type="pres">
      <dgm:prSet presAssocID="{587FD918-037A-438C-A44C-4AB7B977DF45}" presName="composite2" presStyleCnt="0"/>
      <dgm:spPr/>
    </dgm:pt>
    <dgm:pt modelId="{D6BF8478-19BD-4139-9E8F-AB5D5DBC2474}" type="pres">
      <dgm:prSet presAssocID="{587FD918-037A-438C-A44C-4AB7B977DF45}" presName="background2" presStyleLbl="node2" presStyleIdx="0" presStyleCnt="1"/>
      <dgm:spPr/>
    </dgm:pt>
    <dgm:pt modelId="{91C08153-2EE0-4378-A4F5-116B42D0DE9E}" type="pres">
      <dgm:prSet presAssocID="{587FD918-037A-438C-A44C-4AB7B977DF45}" presName="text2" presStyleLbl="fgAcc2" presStyleIdx="0" presStyleCnt="1" custScaleX="255490">
        <dgm:presLayoutVars>
          <dgm:chPref val="3"/>
        </dgm:presLayoutVars>
      </dgm:prSet>
      <dgm:spPr/>
    </dgm:pt>
    <dgm:pt modelId="{CEDE5FB5-421A-4205-B1F3-BFFB412CBC55}" type="pres">
      <dgm:prSet presAssocID="{587FD918-037A-438C-A44C-4AB7B977DF45}" presName="hierChild3" presStyleCnt="0"/>
      <dgm:spPr/>
    </dgm:pt>
    <dgm:pt modelId="{C5F2D6D4-840E-4CA6-8667-A1CB9B50AF1F}" type="pres">
      <dgm:prSet presAssocID="{6CC6670E-F30E-4CF7-A8F0-02E4DD7F53A8}" presName="Name17" presStyleLbl="parChTrans1D3" presStyleIdx="0" presStyleCnt="2"/>
      <dgm:spPr/>
    </dgm:pt>
    <dgm:pt modelId="{55BBD872-3338-4EF2-8BA8-D9ADEFBEBDA0}" type="pres">
      <dgm:prSet presAssocID="{93788C8F-180A-4B85-93E7-645793DA3FAB}" presName="hierRoot3" presStyleCnt="0"/>
      <dgm:spPr/>
    </dgm:pt>
    <dgm:pt modelId="{85004E75-9972-4C26-8C22-B1ADA30E5F39}" type="pres">
      <dgm:prSet presAssocID="{93788C8F-180A-4B85-93E7-645793DA3FAB}" presName="composite3" presStyleCnt="0"/>
      <dgm:spPr/>
    </dgm:pt>
    <dgm:pt modelId="{EA5F1A01-49F2-4F5C-9771-978ADC4A2373}" type="pres">
      <dgm:prSet presAssocID="{93788C8F-180A-4B85-93E7-645793DA3FAB}" presName="background3" presStyleLbl="node3" presStyleIdx="0" presStyleCnt="2"/>
      <dgm:spPr/>
    </dgm:pt>
    <dgm:pt modelId="{E816770D-FF84-4340-A5CE-A8989F3A60B3}" type="pres">
      <dgm:prSet presAssocID="{93788C8F-180A-4B85-93E7-645793DA3FAB}" presName="text3" presStyleLbl="fgAcc3" presStyleIdx="0" presStyleCnt="2" custScaleX="206278">
        <dgm:presLayoutVars>
          <dgm:chPref val="3"/>
        </dgm:presLayoutVars>
      </dgm:prSet>
      <dgm:spPr/>
    </dgm:pt>
    <dgm:pt modelId="{17F57844-7347-4902-A66E-F6EC616D41E4}" type="pres">
      <dgm:prSet presAssocID="{93788C8F-180A-4B85-93E7-645793DA3FAB}" presName="hierChild4" presStyleCnt="0"/>
      <dgm:spPr/>
    </dgm:pt>
    <dgm:pt modelId="{FD57C18A-32D7-4D8C-BA58-E211A4ADA7EC}" type="pres">
      <dgm:prSet presAssocID="{1E507438-3FE9-4D66-9D93-822F1E253CE6}" presName="Name23" presStyleLbl="parChTrans1D4" presStyleIdx="0" presStyleCnt="2"/>
      <dgm:spPr/>
    </dgm:pt>
    <dgm:pt modelId="{A896B5A0-5EF1-4372-8CE8-441C0D3D6C61}" type="pres">
      <dgm:prSet presAssocID="{52800496-AA0A-47C2-8787-309454C4CCB7}" presName="hierRoot4" presStyleCnt="0"/>
      <dgm:spPr/>
    </dgm:pt>
    <dgm:pt modelId="{82CB96F0-DA78-4902-95E8-EED1475D5342}" type="pres">
      <dgm:prSet presAssocID="{52800496-AA0A-47C2-8787-309454C4CCB7}" presName="composite4" presStyleCnt="0"/>
      <dgm:spPr/>
    </dgm:pt>
    <dgm:pt modelId="{3001A3A4-F849-48E7-8C62-DB3AF06A7885}" type="pres">
      <dgm:prSet presAssocID="{52800496-AA0A-47C2-8787-309454C4CCB7}" presName="background4" presStyleLbl="node4" presStyleIdx="0" presStyleCnt="2"/>
      <dgm:spPr/>
    </dgm:pt>
    <dgm:pt modelId="{14B297B9-D690-4481-9B87-E84A813482E4}" type="pres">
      <dgm:prSet presAssocID="{52800496-AA0A-47C2-8787-309454C4CCB7}" presName="text4" presStyleLbl="fgAcc4" presStyleIdx="0" presStyleCnt="2" custScaleX="194258">
        <dgm:presLayoutVars>
          <dgm:chPref val="3"/>
        </dgm:presLayoutVars>
      </dgm:prSet>
      <dgm:spPr/>
    </dgm:pt>
    <dgm:pt modelId="{A807EE6A-0CED-4400-83B7-3A9DEC217A35}" type="pres">
      <dgm:prSet presAssocID="{52800496-AA0A-47C2-8787-309454C4CCB7}" presName="hierChild5" presStyleCnt="0"/>
      <dgm:spPr/>
    </dgm:pt>
    <dgm:pt modelId="{E9B3A2E1-58A3-4FCE-ABA2-07CCE43EC82B}" type="pres">
      <dgm:prSet presAssocID="{154336B3-357D-4700-A0B1-2CC16B22B0B3}" presName="Name17" presStyleLbl="parChTrans1D3" presStyleIdx="1" presStyleCnt="2"/>
      <dgm:spPr/>
    </dgm:pt>
    <dgm:pt modelId="{611D9B1E-8631-4B73-87EC-F2D6C91FF7FC}" type="pres">
      <dgm:prSet presAssocID="{0A50C82D-C3B7-4B71-9F46-2CB635C17B20}" presName="hierRoot3" presStyleCnt="0"/>
      <dgm:spPr/>
    </dgm:pt>
    <dgm:pt modelId="{84317C67-04F6-4B70-B438-08B43726B96D}" type="pres">
      <dgm:prSet presAssocID="{0A50C82D-C3B7-4B71-9F46-2CB635C17B20}" presName="composite3" presStyleCnt="0"/>
      <dgm:spPr/>
    </dgm:pt>
    <dgm:pt modelId="{53AE92A2-3E21-4677-8C95-E0D72F7EA537}" type="pres">
      <dgm:prSet presAssocID="{0A50C82D-C3B7-4B71-9F46-2CB635C17B20}" presName="background3" presStyleLbl="node3" presStyleIdx="1" presStyleCnt="2"/>
      <dgm:spPr/>
    </dgm:pt>
    <dgm:pt modelId="{BBF4D797-8B1A-4CC3-880D-0322F8CB38EF}" type="pres">
      <dgm:prSet presAssocID="{0A50C82D-C3B7-4B71-9F46-2CB635C17B20}" presName="text3" presStyleLbl="fgAcc3" presStyleIdx="1" presStyleCnt="2" custScaleX="198166">
        <dgm:presLayoutVars>
          <dgm:chPref val="3"/>
        </dgm:presLayoutVars>
      </dgm:prSet>
      <dgm:spPr/>
    </dgm:pt>
    <dgm:pt modelId="{4E315903-100F-494B-A645-A06B85A0194F}" type="pres">
      <dgm:prSet presAssocID="{0A50C82D-C3B7-4B71-9F46-2CB635C17B20}" presName="hierChild4" presStyleCnt="0"/>
      <dgm:spPr/>
    </dgm:pt>
    <dgm:pt modelId="{604CE200-37DC-4085-8C32-B22CCF54DC7A}" type="pres">
      <dgm:prSet presAssocID="{BC609216-A0D8-4965-9E4E-ED07336F3B02}" presName="Name23" presStyleLbl="parChTrans1D4" presStyleIdx="1" presStyleCnt="2"/>
      <dgm:spPr/>
    </dgm:pt>
    <dgm:pt modelId="{7DD63471-5388-48BD-8D19-4E4036F325E8}" type="pres">
      <dgm:prSet presAssocID="{97E3EEE3-A337-46D5-9875-314A70D01BF9}" presName="hierRoot4" presStyleCnt="0"/>
      <dgm:spPr/>
    </dgm:pt>
    <dgm:pt modelId="{36F8FE98-E330-46E4-BB40-5AADE1821A4C}" type="pres">
      <dgm:prSet presAssocID="{97E3EEE3-A337-46D5-9875-314A70D01BF9}" presName="composite4" presStyleCnt="0"/>
      <dgm:spPr/>
    </dgm:pt>
    <dgm:pt modelId="{DD564ED5-1983-42AD-B8D8-44B205CA3CD7}" type="pres">
      <dgm:prSet presAssocID="{97E3EEE3-A337-46D5-9875-314A70D01BF9}" presName="background4" presStyleLbl="node4" presStyleIdx="1" presStyleCnt="2"/>
      <dgm:spPr/>
    </dgm:pt>
    <dgm:pt modelId="{58C7B956-25F9-4057-8CED-18B10D88303E}" type="pres">
      <dgm:prSet presAssocID="{97E3EEE3-A337-46D5-9875-314A70D01BF9}" presName="text4" presStyleLbl="fgAcc4" presStyleIdx="1" presStyleCnt="2" custScaleX="187240">
        <dgm:presLayoutVars>
          <dgm:chPref val="3"/>
        </dgm:presLayoutVars>
      </dgm:prSet>
      <dgm:spPr/>
    </dgm:pt>
    <dgm:pt modelId="{F36B7257-9EE1-42D0-8FF5-E7A72A828FCD}" type="pres">
      <dgm:prSet presAssocID="{97E3EEE3-A337-46D5-9875-314A70D01BF9}" presName="hierChild5" presStyleCnt="0"/>
      <dgm:spPr/>
    </dgm:pt>
  </dgm:ptLst>
  <dgm:cxnLst>
    <dgm:cxn modelId="{0B302604-42E7-42A1-BCF6-FA9C306E4B76}" type="presOf" srcId="{52800496-AA0A-47C2-8787-309454C4CCB7}" destId="{14B297B9-D690-4481-9B87-E84A813482E4}" srcOrd="0" destOrd="0" presId="urn:microsoft.com/office/officeart/2005/8/layout/hierarchy1"/>
    <dgm:cxn modelId="{04CC9426-D9E2-4404-A0A2-46DFBB726997}" type="presOf" srcId="{97E3EEE3-A337-46D5-9875-314A70D01BF9}" destId="{58C7B956-25F9-4057-8CED-18B10D88303E}" srcOrd="0" destOrd="0" presId="urn:microsoft.com/office/officeart/2005/8/layout/hierarchy1"/>
    <dgm:cxn modelId="{35A6312D-CE59-43B5-B954-B9A2EC2D9A1F}" type="presOf" srcId="{86ACEE6D-C264-4C1C-979C-4C403B0A3495}" destId="{98AAE04C-2767-441D-95F8-13AEF0E0E28C}" srcOrd="0" destOrd="0" presId="urn:microsoft.com/office/officeart/2005/8/layout/hierarchy1"/>
    <dgm:cxn modelId="{7864B736-60A5-4CD1-9FC4-AADA44D9284E}" type="presOf" srcId="{CA27F622-9D9D-4EE5-9907-43B3F701A0FC}" destId="{53EEE2D3-A987-416F-8D76-EF97C6EC5EF4}" srcOrd="0" destOrd="0" presId="urn:microsoft.com/office/officeart/2005/8/layout/hierarchy1"/>
    <dgm:cxn modelId="{3550C567-0E80-4D32-86FA-A2CB3CDA7A7B}" type="presOf" srcId="{0A50C82D-C3B7-4B71-9F46-2CB635C17B20}" destId="{BBF4D797-8B1A-4CC3-880D-0322F8CB38EF}" srcOrd="0" destOrd="0" presId="urn:microsoft.com/office/officeart/2005/8/layout/hierarchy1"/>
    <dgm:cxn modelId="{69CEE54A-FDAA-45EF-879A-1D3AFD066E9F}" type="presOf" srcId="{64DCD72A-EB2C-4D62-8515-62A8168C549D}" destId="{85CF4FD8-1F08-48F9-82CC-443BBAE35155}" srcOrd="0" destOrd="0" presId="urn:microsoft.com/office/officeart/2005/8/layout/hierarchy1"/>
    <dgm:cxn modelId="{6EAA7575-E2DB-4090-8949-D25516B3ECB0}" srcId="{86ACEE6D-C264-4C1C-979C-4C403B0A3495}" destId="{587FD918-037A-438C-A44C-4AB7B977DF45}" srcOrd="0" destOrd="0" parTransId="{CA27F622-9D9D-4EE5-9907-43B3F701A0FC}" sibTransId="{8CF8FCDD-6528-4462-991F-54BF42DB1B17}"/>
    <dgm:cxn modelId="{038A7C76-8E5F-4D66-BBE0-A047D88000A8}" srcId="{587FD918-037A-438C-A44C-4AB7B977DF45}" destId="{0A50C82D-C3B7-4B71-9F46-2CB635C17B20}" srcOrd="1" destOrd="0" parTransId="{154336B3-357D-4700-A0B1-2CC16B22B0B3}" sibTransId="{FF749D25-3F7F-4F1D-8A6C-376BE765EC0E}"/>
    <dgm:cxn modelId="{519D0380-870C-410E-87CB-2B65FC15CDCC}" type="presOf" srcId="{BC609216-A0D8-4965-9E4E-ED07336F3B02}" destId="{604CE200-37DC-4085-8C32-B22CCF54DC7A}" srcOrd="0" destOrd="0" presId="urn:microsoft.com/office/officeart/2005/8/layout/hierarchy1"/>
    <dgm:cxn modelId="{EDFFB584-9A60-49ED-9CFD-73D991985C71}" srcId="{587FD918-037A-438C-A44C-4AB7B977DF45}" destId="{93788C8F-180A-4B85-93E7-645793DA3FAB}" srcOrd="0" destOrd="0" parTransId="{6CC6670E-F30E-4CF7-A8F0-02E4DD7F53A8}" sibTransId="{5527210C-407F-43A4-B555-31109E8BCE21}"/>
    <dgm:cxn modelId="{912C0D97-A990-4123-9D46-1726A7E26C9C}" type="presOf" srcId="{1E507438-3FE9-4D66-9D93-822F1E253CE6}" destId="{FD57C18A-32D7-4D8C-BA58-E211A4ADA7EC}" srcOrd="0" destOrd="0" presId="urn:microsoft.com/office/officeart/2005/8/layout/hierarchy1"/>
    <dgm:cxn modelId="{53FC759A-1C16-4E8B-B733-B0EEF9A341EC}" type="presOf" srcId="{6CC6670E-F30E-4CF7-A8F0-02E4DD7F53A8}" destId="{C5F2D6D4-840E-4CA6-8667-A1CB9B50AF1F}" srcOrd="0" destOrd="0" presId="urn:microsoft.com/office/officeart/2005/8/layout/hierarchy1"/>
    <dgm:cxn modelId="{F44B35BF-E7A9-439B-A6F7-24220B821D37}" type="presOf" srcId="{587FD918-037A-438C-A44C-4AB7B977DF45}" destId="{91C08153-2EE0-4378-A4F5-116B42D0DE9E}" srcOrd="0" destOrd="0" presId="urn:microsoft.com/office/officeart/2005/8/layout/hierarchy1"/>
    <dgm:cxn modelId="{C9FD63C0-228A-4C3E-B04C-75D34154CF15}" srcId="{0A50C82D-C3B7-4B71-9F46-2CB635C17B20}" destId="{97E3EEE3-A337-46D5-9875-314A70D01BF9}" srcOrd="0" destOrd="0" parTransId="{BC609216-A0D8-4965-9E4E-ED07336F3B02}" sibTransId="{DCC2B590-FFD3-44B6-A656-FDB8EA7E9063}"/>
    <dgm:cxn modelId="{03937FC4-44D2-4901-8CE0-1B919C52CA67}" type="presOf" srcId="{93788C8F-180A-4B85-93E7-645793DA3FAB}" destId="{E816770D-FF84-4340-A5CE-A8989F3A60B3}" srcOrd="0" destOrd="0" presId="urn:microsoft.com/office/officeart/2005/8/layout/hierarchy1"/>
    <dgm:cxn modelId="{63B062E6-F373-4F39-9665-50D6BED3D0AC}" srcId="{93788C8F-180A-4B85-93E7-645793DA3FAB}" destId="{52800496-AA0A-47C2-8787-309454C4CCB7}" srcOrd="0" destOrd="0" parTransId="{1E507438-3FE9-4D66-9D93-822F1E253CE6}" sibTransId="{915E15CF-F913-4EB1-B1D8-B3D2F3A1D7C2}"/>
    <dgm:cxn modelId="{6E2E25E8-E1EA-423A-BE2F-E5913A0869D0}" srcId="{64DCD72A-EB2C-4D62-8515-62A8168C549D}" destId="{86ACEE6D-C264-4C1C-979C-4C403B0A3495}" srcOrd="0" destOrd="0" parTransId="{41F8C532-94E1-4292-8C3F-AC88EEEB394D}" sibTransId="{19EC2E86-72C5-4F06-BFAA-83482E92AACD}"/>
    <dgm:cxn modelId="{6A22BFFC-90D7-43F9-82EF-8FA4D4D0A544}" type="presOf" srcId="{154336B3-357D-4700-A0B1-2CC16B22B0B3}" destId="{E9B3A2E1-58A3-4FCE-ABA2-07CCE43EC82B}" srcOrd="0" destOrd="0" presId="urn:microsoft.com/office/officeart/2005/8/layout/hierarchy1"/>
    <dgm:cxn modelId="{E58240ED-2CF5-4DC3-81C2-03F51AA5F994}" type="presParOf" srcId="{85CF4FD8-1F08-48F9-82CC-443BBAE35155}" destId="{4BBCBCAA-0736-4781-B29F-11C55B79FBB0}" srcOrd="0" destOrd="0" presId="urn:microsoft.com/office/officeart/2005/8/layout/hierarchy1"/>
    <dgm:cxn modelId="{25918E03-9DA0-4B53-B0FA-47F979A634EC}" type="presParOf" srcId="{4BBCBCAA-0736-4781-B29F-11C55B79FBB0}" destId="{1ED62EFC-AE75-4FC9-B8E9-F91CBCE4CB6C}" srcOrd="0" destOrd="0" presId="urn:microsoft.com/office/officeart/2005/8/layout/hierarchy1"/>
    <dgm:cxn modelId="{A637EAB5-136E-43D5-9CF9-C68336EAC2FC}" type="presParOf" srcId="{1ED62EFC-AE75-4FC9-B8E9-F91CBCE4CB6C}" destId="{1CABFB66-E3D4-4B22-A03A-DEAD3C0BADC6}" srcOrd="0" destOrd="0" presId="urn:microsoft.com/office/officeart/2005/8/layout/hierarchy1"/>
    <dgm:cxn modelId="{3CEA2B6C-029E-451A-86A2-A95319CE098A}" type="presParOf" srcId="{1ED62EFC-AE75-4FC9-B8E9-F91CBCE4CB6C}" destId="{98AAE04C-2767-441D-95F8-13AEF0E0E28C}" srcOrd="1" destOrd="0" presId="urn:microsoft.com/office/officeart/2005/8/layout/hierarchy1"/>
    <dgm:cxn modelId="{F42A52C6-CD8C-4CF2-89DC-B2B7DE0C1E44}" type="presParOf" srcId="{4BBCBCAA-0736-4781-B29F-11C55B79FBB0}" destId="{6B14A782-FD92-4F39-B23F-8E7633E11414}" srcOrd="1" destOrd="0" presId="urn:microsoft.com/office/officeart/2005/8/layout/hierarchy1"/>
    <dgm:cxn modelId="{DC100C9B-343A-4E2D-8BDF-42641831A112}" type="presParOf" srcId="{6B14A782-FD92-4F39-B23F-8E7633E11414}" destId="{53EEE2D3-A987-416F-8D76-EF97C6EC5EF4}" srcOrd="0" destOrd="0" presId="urn:microsoft.com/office/officeart/2005/8/layout/hierarchy1"/>
    <dgm:cxn modelId="{5C090C5D-4AA2-469B-ADA6-80C640DB3A4B}" type="presParOf" srcId="{6B14A782-FD92-4F39-B23F-8E7633E11414}" destId="{C01F2237-4ECC-41B2-870C-83F6626D7FC4}" srcOrd="1" destOrd="0" presId="urn:microsoft.com/office/officeart/2005/8/layout/hierarchy1"/>
    <dgm:cxn modelId="{C92051F0-A104-43B8-93A3-AB2449466848}" type="presParOf" srcId="{C01F2237-4ECC-41B2-870C-83F6626D7FC4}" destId="{40B62E3E-C3B2-4B6E-868D-4A5BFB7D1CA4}" srcOrd="0" destOrd="0" presId="urn:microsoft.com/office/officeart/2005/8/layout/hierarchy1"/>
    <dgm:cxn modelId="{3EB745A4-788C-4BE4-9025-E330767D8D04}" type="presParOf" srcId="{40B62E3E-C3B2-4B6E-868D-4A5BFB7D1CA4}" destId="{D6BF8478-19BD-4139-9E8F-AB5D5DBC2474}" srcOrd="0" destOrd="0" presId="urn:microsoft.com/office/officeart/2005/8/layout/hierarchy1"/>
    <dgm:cxn modelId="{0A72CE93-A4AC-42DC-885D-76405B4A9FD9}" type="presParOf" srcId="{40B62E3E-C3B2-4B6E-868D-4A5BFB7D1CA4}" destId="{91C08153-2EE0-4378-A4F5-116B42D0DE9E}" srcOrd="1" destOrd="0" presId="urn:microsoft.com/office/officeart/2005/8/layout/hierarchy1"/>
    <dgm:cxn modelId="{F7BF5D78-B993-4A1D-A6D6-1114F787CC98}" type="presParOf" srcId="{C01F2237-4ECC-41B2-870C-83F6626D7FC4}" destId="{CEDE5FB5-421A-4205-B1F3-BFFB412CBC55}" srcOrd="1" destOrd="0" presId="urn:microsoft.com/office/officeart/2005/8/layout/hierarchy1"/>
    <dgm:cxn modelId="{B19AB7CD-9473-4471-8C4C-090051E30113}" type="presParOf" srcId="{CEDE5FB5-421A-4205-B1F3-BFFB412CBC55}" destId="{C5F2D6D4-840E-4CA6-8667-A1CB9B50AF1F}" srcOrd="0" destOrd="0" presId="urn:microsoft.com/office/officeart/2005/8/layout/hierarchy1"/>
    <dgm:cxn modelId="{C5E9AC5C-C90F-48A4-9352-C4FD7F9060B0}" type="presParOf" srcId="{CEDE5FB5-421A-4205-B1F3-BFFB412CBC55}" destId="{55BBD872-3338-4EF2-8BA8-D9ADEFBEBDA0}" srcOrd="1" destOrd="0" presId="urn:microsoft.com/office/officeart/2005/8/layout/hierarchy1"/>
    <dgm:cxn modelId="{9BF20B7A-E6EC-434F-8640-ADE52B05A2D6}" type="presParOf" srcId="{55BBD872-3338-4EF2-8BA8-D9ADEFBEBDA0}" destId="{85004E75-9972-4C26-8C22-B1ADA30E5F39}" srcOrd="0" destOrd="0" presId="urn:microsoft.com/office/officeart/2005/8/layout/hierarchy1"/>
    <dgm:cxn modelId="{C4ACCD54-E3BF-4D63-A714-4120C1CDD168}" type="presParOf" srcId="{85004E75-9972-4C26-8C22-B1ADA30E5F39}" destId="{EA5F1A01-49F2-4F5C-9771-978ADC4A2373}" srcOrd="0" destOrd="0" presId="urn:microsoft.com/office/officeart/2005/8/layout/hierarchy1"/>
    <dgm:cxn modelId="{D61C381A-9511-464F-8E45-6904CBDA009F}" type="presParOf" srcId="{85004E75-9972-4C26-8C22-B1ADA30E5F39}" destId="{E816770D-FF84-4340-A5CE-A8989F3A60B3}" srcOrd="1" destOrd="0" presId="urn:microsoft.com/office/officeart/2005/8/layout/hierarchy1"/>
    <dgm:cxn modelId="{B2B8E0AC-7640-4E82-8DD4-5057F1D4463B}" type="presParOf" srcId="{55BBD872-3338-4EF2-8BA8-D9ADEFBEBDA0}" destId="{17F57844-7347-4902-A66E-F6EC616D41E4}" srcOrd="1" destOrd="0" presId="urn:microsoft.com/office/officeart/2005/8/layout/hierarchy1"/>
    <dgm:cxn modelId="{2AFADCF7-20FB-4235-938A-CBC762BD32C9}" type="presParOf" srcId="{17F57844-7347-4902-A66E-F6EC616D41E4}" destId="{FD57C18A-32D7-4D8C-BA58-E211A4ADA7EC}" srcOrd="0" destOrd="0" presId="urn:microsoft.com/office/officeart/2005/8/layout/hierarchy1"/>
    <dgm:cxn modelId="{D2413C14-EC14-44C0-9B4E-E82B034E44ED}" type="presParOf" srcId="{17F57844-7347-4902-A66E-F6EC616D41E4}" destId="{A896B5A0-5EF1-4372-8CE8-441C0D3D6C61}" srcOrd="1" destOrd="0" presId="urn:microsoft.com/office/officeart/2005/8/layout/hierarchy1"/>
    <dgm:cxn modelId="{B5911ABC-0662-432C-9E32-90F5DCF4061C}" type="presParOf" srcId="{A896B5A0-5EF1-4372-8CE8-441C0D3D6C61}" destId="{82CB96F0-DA78-4902-95E8-EED1475D5342}" srcOrd="0" destOrd="0" presId="urn:microsoft.com/office/officeart/2005/8/layout/hierarchy1"/>
    <dgm:cxn modelId="{EEA2CFBE-BA17-4D85-9FC3-F62F2E199C6F}" type="presParOf" srcId="{82CB96F0-DA78-4902-95E8-EED1475D5342}" destId="{3001A3A4-F849-48E7-8C62-DB3AF06A7885}" srcOrd="0" destOrd="0" presId="urn:microsoft.com/office/officeart/2005/8/layout/hierarchy1"/>
    <dgm:cxn modelId="{2B5121C3-FF8C-4730-86F7-F7420FC40763}" type="presParOf" srcId="{82CB96F0-DA78-4902-95E8-EED1475D5342}" destId="{14B297B9-D690-4481-9B87-E84A813482E4}" srcOrd="1" destOrd="0" presId="urn:microsoft.com/office/officeart/2005/8/layout/hierarchy1"/>
    <dgm:cxn modelId="{124F4087-1FA9-48A7-B557-7EB82C4DDC0C}" type="presParOf" srcId="{A896B5A0-5EF1-4372-8CE8-441C0D3D6C61}" destId="{A807EE6A-0CED-4400-83B7-3A9DEC217A35}" srcOrd="1" destOrd="0" presId="urn:microsoft.com/office/officeart/2005/8/layout/hierarchy1"/>
    <dgm:cxn modelId="{6CB9676D-79AC-4376-9FB7-A6ACECCF31A4}" type="presParOf" srcId="{CEDE5FB5-421A-4205-B1F3-BFFB412CBC55}" destId="{E9B3A2E1-58A3-4FCE-ABA2-07CCE43EC82B}" srcOrd="2" destOrd="0" presId="urn:microsoft.com/office/officeart/2005/8/layout/hierarchy1"/>
    <dgm:cxn modelId="{55F0D375-70B6-4CD8-803F-1B31194BDD84}" type="presParOf" srcId="{CEDE5FB5-421A-4205-B1F3-BFFB412CBC55}" destId="{611D9B1E-8631-4B73-87EC-F2D6C91FF7FC}" srcOrd="3" destOrd="0" presId="urn:microsoft.com/office/officeart/2005/8/layout/hierarchy1"/>
    <dgm:cxn modelId="{AEA36666-8F6B-4AAC-A1AF-94696CA9A11F}" type="presParOf" srcId="{611D9B1E-8631-4B73-87EC-F2D6C91FF7FC}" destId="{84317C67-04F6-4B70-B438-08B43726B96D}" srcOrd="0" destOrd="0" presId="urn:microsoft.com/office/officeart/2005/8/layout/hierarchy1"/>
    <dgm:cxn modelId="{F33D98C4-6BD2-4E17-827B-51CF448E40F3}" type="presParOf" srcId="{84317C67-04F6-4B70-B438-08B43726B96D}" destId="{53AE92A2-3E21-4677-8C95-E0D72F7EA537}" srcOrd="0" destOrd="0" presId="urn:microsoft.com/office/officeart/2005/8/layout/hierarchy1"/>
    <dgm:cxn modelId="{A7B5E252-AEF3-465D-810A-5BA9FA8F85ED}" type="presParOf" srcId="{84317C67-04F6-4B70-B438-08B43726B96D}" destId="{BBF4D797-8B1A-4CC3-880D-0322F8CB38EF}" srcOrd="1" destOrd="0" presId="urn:microsoft.com/office/officeart/2005/8/layout/hierarchy1"/>
    <dgm:cxn modelId="{014E1983-2175-468D-8D41-EB6C8EB64B64}" type="presParOf" srcId="{611D9B1E-8631-4B73-87EC-F2D6C91FF7FC}" destId="{4E315903-100F-494B-A645-A06B85A0194F}" srcOrd="1" destOrd="0" presId="urn:microsoft.com/office/officeart/2005/8/layout/hierarchy1"/>
    <dgm:cxn modelId="{E6268510-E524-4302-B5F7-210557D31EDB}" type="presParOf" srcId="{4E315903-100F-494B-A645-A06B85A0194F}" destId="{604CE200-37DC-4085-8C32-B22CCF54DC7A}" srcOrd="0" destOrd="0" presId="urn:microsoft.com/office/officeart/2005/8/layout/hierarchy1"/>
    <dgm:cxn modelId="{0372813B-EF68-427B-8C8A-54A39EE12A4E}" type="presParOf" srcId="{4E315903-100F-494B-A645-A06B85A0194F}" destId="{7DD63471-5388-48BD-8D19-4E4036F325E8}" srcOrd="1" destOrd="0" presId="urn:microsoft.com/office/officeart/2005/8/layout/hierarchy1"/>
    <dgm:cxn modelId="{EAD33F51-4EBB-47B2-A536-F2937DB3A804}" type="presParOf" srcId="{7DD63471-5388-48BD-8D19-4E4036F325E8}" destId="{36F8FE98-E330-46E4-BB40-5AADE1821A4C}" srcOrd="0" destOrd="0" presId="urn:microsoft.com/office/officeart/2005/8/layout/hierarchy1"/>
    <dgm:cxn modelId="{9F58F5E2-D054-413F-A706-B56A4B4C87E0}" type="presParOf" srcId="{36F8FE98-E330-46E4-BB40-5AADE1821A4C}" destId="{DD564ED5-1983-42AD-B8D8-44B205CA3CD7}" srcOrd="0" destOrd="0" presId="urn:microsoft.com/office/officeart/2005/8/layout/hierarchy1"/>
    <dgm:cxn modelId="{9250833F-66D5-4507-B425-6031BE0FD940}" type="presParOf" srcId="{36F8FE98-E330-46E4-BB40-5AADE1821A4C}" destId="{58C7B956-25F9-4057-8CED-18B10D88303E}" srcOrd="1" destOrd="0" presId="urn:microsoft.com/office/officeart/2005/8/layout/hierarchy1"/>
    <dgm:cxn modelId="{06A915B1-1384-4AF4-A180-87CB80188F17}" type="presParOf" srcId="{7DD63471-5388-48BD-8D19-4E4036F325E8}" destId="{F36B7257-9EE1-42D0-8FF5-E7A72A828FCD}"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BBE49A-E530-4FCD-B4AB-394D216548A8}">
      <dsp:nvSpPr>
        <dsp:cNvPr id="0" name=""/>
        <dsp:cNvSpPr/>
      </dsp:nvSpPr>
      <dsp:spPr>
        <a:xfrm rot="5400000">
          <a:off x="3756120" y="325029"/>
          <a:ext cx="2155152" cy="1508606"/>
        </a:xfrm>
        <a:prstGeom prst="chevron">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495" tIns="23495" rIns="23495" bIns="23495" numCol="1" spcCol="1270" anchor="ctr" anchorCtr="0">
          <a:noAutofit/>
        </a:bodyPr>
        <a:lstStyle/>
        <a:p>
          <a:pPr marL="0" lvl="0" indent="0" algn="ctr" defTabSz="1644650" rtl="1">
            <a:lnSpc>
              <a:spcPct val="90000"/>
            </a:lnSpc>
            <a:spcBef>
              <a:spcPct val="0"/>
            </a:spcBef>
            <a:spcAft>
              <a:spcPct val="35000"/>
            </a:spcAft>
            <a:buNone/>
          </a:pPr>
          <a:r>
            <a:rPr lang="he-IL" sz="3700" kern="1200" dirty="0"/>
            <a:t>תרכובת</a:t>
          </a:r>
        </a:p>
      </dsp:txBody>
      <dsp:txXfrm rot="-5400000">
        <a:off x="4079393" y="756059"/>
        <a:ext cx="1508606" cy="646546"/>
      </dsp:txXfrm>
    </dsp:sp>
    <dsp:sp modelId="{1BD83DA4-35AE-445E-873C-F9537C359CAD}">
      <dsp:nvSpPr>
        <dsp:cNvPr id="0" name=""/>
        <dsp:cNvSpPr/>
      </dsp:nvSpPr>
      <dsp:spPr>
        <a:xfrm rot="16200000">
          <a:off x="1339272" y="-1337515"/>
          <a:ext cx="1400849" cy="4079393"/>
        </a:xfrm>
        <a:prstGeom prst="round2SameRect">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8575" tIns="28575" rIns="320040" bIns="28575" numCol="1" spcCol="1270" anchor="ctr" anchorCtr="0">
          <a:noAutofit/>
        </a:bodyPr>
        <a:lstStyle/>
        <a:p>
          <a:pPr marL="285750" lvl="1" indent="-285750" algn="r" defTabSz="2000250" rtl="1">
            <a:lnSpc>
              <a:spcPct val="90000"/>
            </a:lnSpc>
            <a:spcBef>
              <a:spcPct val="0"/>
            </a:spcBef>
            <a:spcAft>
              <a:spcPct val="15000"/>
            </a:spcAft>
            <a:buChar char="•"/>
          </a:pPr>
          <a:r>
            <a:rPr lang="he-IL" sz="4500" kern="1200" dirty="0"/>
            <a:t>למשל: התרכובת מים</a:t>
          </a:r>
        </a:p>
      </dsp:txBody>
      <dsp:txXfrm rot="5400000">
        <a:off x="68384" y="70141"/>
        <a:ext cx="4011009" cy="1264081"/>
      </dsp:txXfrm>
    </dsp:sp>
    <dsp:sp modelId="{36E8FF4A-2372-46DA-A48F-1AFC74F7912B}">
      <dsp:nvSpPr>
        <dsp:cNvPr id="0" name=""/>
        <dsp:cNvSpPr/>
      </dsp:nvSpPr>
      <dsp:spPr>
        <a:xfrm rot="5400000">
          <a:off x="3756120" y="2193509"/>
          <a:ext cx="2155152" cy="1508606"/>
        </a:xfrm>
        <a:prstGeom prst="chevron">
          <a:avLst/>
        </a:prstGeom>
        <a:solidFill>
          <a:schemeClr val="accent3">
            <a:hueOff val="2710599"/>
            <a:satOff val="100000"/>
            <a:lumOff val="-14706"/>
            <a:alphaOff val="0"/>
          </a:schemeClr>
        </a:solidFill>
        <a:ln w="25400" cap="flat" cmpd="sng" algn="ctr">
          <a:solidFill>
            <a:schemeClr val="accent3">
              <a:hueOff val="2710599"/>
              <a:satOff val="100000"/>
              <a:lumOff val="-14706"/>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495" tIns="23495" rIns="23495" bIns="23495" numCol="1" spcCol="1270" anchor="ctr" anchorCtr="0">
          <a:noAutofit/>
        </a:bodyPr>
        <a:lstStyle/>
        <a:p>
          <a:pPr marL="0" lvl="0" indent="0" algn="ctr" defTabSz="1644650" rtl="1">
            <a:lnSpc>
              <a:spcPct val="90000"/>
            </a:lnSpc>
            <a:spcBef>
              <a:spcPct val="0"/>
            </a:spcBef>
            <a:spcAft>
              <a:spcPct val="35000"/>
            </a:spcAft>
            <a:buNone/>
          </a:pPr>
          <a:r>
            <a:rPr lang="he-IL" sz="3700" kern="1200" dirty="0"/>
            <a:t>יסודות</a:t>
          </a:r>
        </a:p>
      </dsp:txBody>
      <dsp:txXfrm rot="-5400000">
        <a:off x="4079393" y="2624539"/>
        <a:ext cx="1508606" cy="646546"/>
      </dsp:txXfrm>
    </dsp:sp>
    <dsp:sp modelId="{40BD0749-71F4-4A9F-BDAC-265A62332B7A}">
      <dsp:nvSpPr>
        <dsp:cNvPr id="0" name=""/>
        <dsp:cNvSpPr/>
      </dsp:nvSpPr>
      <dsp:spPr>
        <a:xfrm rot="16200000">
          <a:off x="1339272" y="530964"/>
          <a:ext cx="1400849" cy="4079393"/>
        </a:xfrm>
        <a:prstGeom prst="round2SameRect">
          <a:avLst/>
        </a:prstGeom>
        <a:solidFill>
          <a:schemeClr val="lt1">
            <a:alpha val="90000"/>
            <a:hueOff val="0"/>
            <a:satOff val="0"/>
            <a:lumOff val="0"/>
            <a:alphaOff val="0"/>
          </a:schemeClr>
        </a:solidFill>
        <a:ln w="25400" cap="flat" cmpd="sng" algn="ctr">
          <a:solidFill>
            <a:schemeClr val="accent3">
              <a:hueOff val="2710599"/>
              <a:satOff val="100000"/>
              <a:lumOff val="-1470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8575" tIns="28575" rIns="320040" bIns="28575" numCol="1" spcCol="1270" anchor="ctr" anchorCtr="0">
          <a:noAutofit/>
        </a:bodyPr>
        <a:lstStyle/>
        <a:p>
          <a:pPr marL="285750" lvl="1" indent="-285750" algn="r" defTabSz="2000250" rtl="1">
            <a:lnSpc>
              <a:spcPct val="90000"/>
            </a:lnSpc>
            <a:spcBef>
              <a:spcPct val="0"/>
            </a:spcBef>
            <a:spcAft>
              <a:spcPct val="15000"/>
            </a:spcAft>
            <a:buChar char="•"/>
          </a:pPr>
          <a:r>
            <a:rPr lang="he-IL" sz="4500" kern="1200" dirty="0"/>
            <a:t>למשל: מימן וחמצן</a:t>
          </a:r>
        </a:p>
      </dsp:txBody>
      <dsp:txXfrm rot="5400000">
        <a:off x="68384" y="1938620"/>
        <a:ext cx="4011009" cy="126408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BBE49A-E530-4FCD-B4AB-394D216548A8}">
      <dsp:nvSpPr>
        <dsp:cNvPr id="0" name=""/>
        <dsp:cNvSpPr/>
      </dsp:nvSpPr>
      <dsp:spPr>
        <a:xfrm rot="5400000">
          <a:off x="4336104" y="221178"/>
          <a:ext cx="1472818" cy="1030972"/>
        </a:xfrm>
        <a:prstGeom prst="chevron">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rtl="1">
            <a:lnSpc>
              <a:spcPct val="90000"/>
            </a:lnSpc>
            <a:spcBef>
              <a:spcPct val="0"/>
            </a:spcBef>
            <a:spcAft>
              <a:spcPct val="35000"/>
            </a:spcAft>
            <a:buNone/>
          </a:pPr>
          <a:r>
            <a:rPr lang="he-IL" sz="2500" kern="1200" dirty="0"/>
            <a:t>תרכובת</a:t>
          </a:r>
        </a:p>
      </dsp:txBody>
      <dsp:txXfrm rot="-5400000">
        <a:off x="4557027" y="515741"/>
        <a:ext cx="1030972" cy="441846"/>
      </dsp:txXfrm>
    </dsp:sp>
    <dsp:sp modelId="{1BD83DA4-35AE-445E-873C-F9537C359CAD}">
      <dsp:nvSpPr>
        <dsp:cNvPr id="0" name=""/>
        <dsp:cNvSpPr/>
      </dsp:nvSpPr>
      <dsp:spPr>
        <a:xfrm rot="16200000">
          <a:off x="1799847" y="-1799591"/>
          <a:ext cx="957332" cy="4557027"/>
        </a:xfrm>
        <a:prstGeom prst="round2SameRect">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685" tIns="19685" rIns="220472" bIns="19685" numCol="1" spcCol="1270" anchor="ctr" anchorCtr="0">
          <a:noAutofit/>
        </a:bodyPr>
        <a:lstStyle/>
        <a:p>
          <a:pPr marL="285750" lvl="1" indent="-285750" algn="r" defTabSz="1377950" rtl="1">
            <a:lnSpc>
              <a:spcPct val="90000"/>
            </a:lnSpc>
            <a:spcBef>
              <a:spcPct val="0"/>
            </a:spcBef>
            <a:spcAft>
              <a:spcPct val="15000"/>
            </a:spcAft>
            <a:buChar char="•"/>
          </a:pPr>
          <a:r>
            <a:rPr lang="he-IL" sz="3100" kern="1200" dirty="0"/>
            <a:t>למשל: התרכובת מים</a:t>
          </a:r>
        </a:p>
      </dsp:txBody>
      <dsp:txXfrm rot="5400000">
        <a:off x="46733" y="46989"/>
        <a:ext cx="4510294" cy="863866"/>
      </dsp:txXfrm>
    </dsp:sp>
    <dsp:sp modelId="{36E8FF4A-2372-46DA-A48F-1AFC74F7912B}">
      <dsp:nvSpPr>
        <dsp:cNvPr id="0" name=""/>
        <dsp:cNvSpPr/>
      </dsp:nvSpPr>
      <dsp:spPr>
        <a:xfrm rot="5400000">
          <a:off x="4336104" y="1498086"/>
          <a:ext cx="1472818" cy="1030972"/>
        </a:xfrm>
        <a:prstGeom prst="chevron">
          <a:avLst/>
        </a:prstGeom>
        <a:solidFill>
          <a:schemeClr val="accent3">
            <a:hueOff val="1355300"/>
            <a:satOff val="50000"/>
            <a:lumOff val="-7353"/>
            <a:alphaOff val="0"/>
          </a:schemeClr>
        </a:solidFill>
        <a:ln w="25400" cap="flat" cmpd="sng" algn="ctr">
          <a:solidFill>
            <a:schemeClr val="accent3">
              <a:hueOff val="1355300"/>
              <a:satOff val="50000"/>
              <a:lumOff val="-7353"/>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rtl="1">
            <a:lnSpc>
              <a:spcPct val="90000"/>
            </a:lnSpc>
            <a:spcBef>
              <a:spcPct val="0"/>
            </a:spcBef>
            <a:spcAft>
              <a:spcPct val="35000"/>
            </a:spcAft>
            <a:buNone/>
          </a:pPr>
          <a:r>
            <a:rPr lang="he-IL" sz="2500" kern="1200" dirty="0"/>
            <a:t>יסודות</a:t>
          </a:r>
        </a:p>
      </dsp:txBody>
      <dsp:txXfrm rot="-5400000">
        <a:off x="4557027" y="1792649"/>
        <a:ext cx="1030972" cy="441846"/>
      </dsp:txXfrm>
    </dsp:sp>
    <dsp:sp modelId="{40BD0749-71F4-4A9F-BDAC-265A62332B7A}">
      <dsp:nvSpPr>
        <dsp:cNvPr id="0" name=""/>
        <dsp:cNvSpPr/>
      </dsp:nvSpPr>
      <dsp:spPr>
        <a:xfrm rot="16200000">
          <a:off x="1799847" y="-522683"/>
          <a:ext cx="957332" cy="4557027"/>
        </a:xfrm>
        <a:prstGeom prst="round2SameRect">
          <a:avLst/>
        </a:prstGeom>
        <a:solidFill>
          <a:schemeClr val="lt1">
            <a:alpha val="90000"/>
            <a:hueOff val="0"/>
            <a:satOff val="0"/>
            <a:lumOff val="0"/>
            <a:alphaOff val="0"/>
          </a:schemeClr>
        </a:solidFill>
        <a:ln w="25400" cap="flat" cmpd="sng" algn="ctr">
          <a:solidFill>
            <a:schemeClr val="accent3">
              <a:hueOff val="1355300"/>
              <a:satOff val="50000"/>
              <a:lumOff val="-735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685" tIns="19685" rIns="220472" bIns="19685" numCol="1" spcCol="1270" anchor="ctr" anchorCtr="0">
          <a:noAutofit/>
        </a:bodyPr>
        <a:lstStyle/>
        <a:p>
          <a:pPr marL="285750" lvl="1" indent="-285750" algn="r" defTabSz="1377950" rtl="1">
            <a:lnSpc>
              <a:spcPct val="90000"/>
            </a:lnSpc>
            <a:spcBef>
              <a:spcPct val="0"/>
            </a:spcBef>
            <a:spcAft>
              <a:spcPct val="15000"/>
            </a:spcAft>
            <a:buChar char="•"/>
          </a:pPr>
          <a:r>
            <a:rPr lang="he-IL" sz="3100" kern="1200" dirty="0"/>
            <a:t>למשל: מימן וחמצן</a:t>
          </a:r>
        </a:p>
      </dsp:txBody>
      <dsp:txXfrm rot="5400000">
        <a:off x="46733" y="1323897"/>
        <a:ext cx="4510294" cy="863866"/>
      </dsp:txXfrm>
    </dsp:sp>
    <dsp:sp modelId="{8D7CCF66-DCDB-4A2B-AC8D-6C53397D45E7}">
      <dsp:nvSpPr>
        <dsp:cNvPr id="0" name=""/>
        <dsp:cNvSpPr/>
      </dsp:nvSpPr>
      <dsp:spPr>
        <a:xfrm rot="5400000">
          <a:off x="4336104" y="2774994"/>
          <a:ext cx="1472818" cy="1030972"/>
        </a:xfrm>
        <a:prstGeom prst="chevron">
          <a:avLst/>
        </a:prstGeom>
        <a:solidFill>
          <a:schemeClr val="accent3">
            <a:hueOff val="2710599"/>
            <a:satOff val="100000"/>
            <a:lumOff val="-14706"/>
            <a:alphaOff val="0"/>
          </a:schemeClr>
        </a:solidFill>
        <a:ln w="25400" cap="flat" cmpd="sng" algn="ctr">
          <a:solidFill>
            <a:schemeClr val="accent3">
              <a:hueOff val="2710599"/>
              <a:satOff val="100000"/>
              <a:lumOff val="-14706"/>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rtl="1">
            <a:lnSpc>
              <a:spcPct val="90000"/>
            </a:lnSpc>
            <a:spcBef>
              <a:spcPct val="0"/>
            </a:spcBef>
            <a:spcAft>
              <a:spcPct val="35000"/>
            </a:spcAft>
            <a:buNone/>
          </a:pPr>
          <a:r>
            <a:rPr lang="he-IL" sz="2500" kern="1200" dirty="0"/>
            <a:t>אטומים</a:t>
          </a:r>
        </a:p>
      </dsp:txBody>
      <dsp:txXfrm rot="-5400000">
        <a:off x="4557027" y="3069557"/>
        <a:ext cx="1030972" cy="441846"/>
      </dsp:txXfrm>
    </dsp:sp>
    <dsp:sp modelId="{726FB505-D6DC-442E-ADC1-3FD60EF4EBBE}">
      <dsp:nvSpPr>
        <dsp:cNvPr id="0" name=""/>
        <dsp:cNvSpPr/>
      </dsp:nvSpPr>
      <dsp:spPr>
        <a:xfrm rot="16200000">
          <a:off x="1799847" y="754224"/>
          <a:ext cx="957332" cy="4557027"/>
        </a:xfrm>
        <a:prstGeom prst="round2SameRect">
          <a:avLst/>
        </a:prstGeom>
        <a:solidFill>
          <a:schemeClr val="lt1">
            <a:alpha val="90000"/>
            <a:hueOff val="0"/>
            <a:satOff val="0"/>
            <a:lumOff val="0"/>
            <a:alphaOff val="0"/>
          </a:schemeClr>
        </a:solidFill>
        <a:ln w="25400" cap="flat" cmpd="sng" algn="ctr">
          <a:solidFill>
            <a:schemeClr val="accent3">
              <a:hueOff val="2710599"/>
              <a:satOff val="100000"/>
              <a:lumOff val="-1470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685" tIns="19685" rIns="220472" bIns="19685" numCol="1" spcCol="1270" anchor="ctr" anchorCtr="0">
          <a:noAutofit/>
        </a:bodyPr>
        <a:lstStyle/>
        <a:p>
          <a:pPr marL="285750" lvl="1" indent="-285750" algn="r" defTabSz="1377950" rtl="1">
            <a:lnSpc>
              <a:spcPct val="90000"/>
            </a:lnSpc>
            <a:spcBef>
              <a:spcPct val="0"/>
            </a:spcBef>
            <a:spcAft>
              <a:spcPct val="15000"/>
            </a:spcAft>
            <a:buChar char="•"/>
          </a:pPr>
          <a:r>
            <a:rPr lang="he-IL" sz="3100" kern="1200" dirty="0"/>
            <a:t>למשל: אטומי מימן ואטום חמצן</a:t>
          </a:r>
        </a:p>
      </dsp:txBody>
      <dsp:txXfrm rot="5400000">
        <a:off x="46733" y="2600805"/>
        <a:ext cx="4510294" cy="86386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B5F65E-0D21-4800-A55A-2EE70B1B7E8E}">
      <dsp:nvSpPr>
        <dsp:cNvPr id="0" name=""/>
        <dsp:cNvSpPr/>
      </dsp:nvSpPr>
      <dsp:spPr>
        <a:xfrm>
          <a:off x="7472775" y="2316496"/>
          <a:ext cx="91440" cy="431132"/>
        </a:xfrm>
        <a:custGeom>
          <a:avLst/>
          <a:gdLst/>
          <a:ahLst/>
          <a:cxnLst/>
          <a:rect l="0" t="0" r="0" b="0"/>
          <a:pathLst>
            <a:path>
              <a:moveTo>
                <a:pt x="45720" y="0"/>
              </a:moveTo>
              <a:lnTo>
                <a:pt x="45720" y="431132"/>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81DDADA-B262-4755-B3D7-C7EE5CAD284F}">
      <dsp:nvSpPr>
        <dsp:cNvPr id="0" name=""/>
        <dsp:cNvSpPr/>
      </dsp:nvSpPr>
      <dsp:spPr>
        <a:xfrm>
          <a:off x="6194428" y="944036"/>
          <a:ext cx="1324067" cy="431132"/>
        </a:xfrm>
        <a:custGeom>
          <a:avLst/>
          <a:gdLst/>
          <a:ahLst/>
          <a:cxnLst/>
          <a:rect l="0" t="0" r="0" b="0"/>
          <a:pathLst>
            <a:path>
              <a:moveTo>
                <a:pt x="0" y="0"/>
              </a:moveTo>
              <a:lnTo>
                <a:pt x="0" y="293804"/>
              </a:lnTo>
              <a:lnTo>
                <a:pt x="1324067" y="293804"/>
              </a:lnTo>
              <a:lnTo>
                <a:pt x="1324067" y="43113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04CE200-37DC-4085-8C32-B22CCF54DC7A}">
      <dsp:nvSpPr>
        <dsp:cNvPr id="0" name=""/>
        <dsp:cNvSpPr/>
      </dsp:nvSpPr>
      <dsp:spPr>
        <a:xfrm>
          <a:off x="5494837" y="3688955"/>
          <a:ext cx="91440" cy="431132"/>
        </a:xfrm>
        <a:custGeom>
          <a:avLst/>
          <a:gdLst/>
          <a:ahLst/>
          <a:cxnLst/>
          <a:rect l="0" t="0" r="0" b="0"/>
          <a:pathLst>
            <a:path>
              <a:moveTo>
                <a:pt x="45720" y="0"/>
              </a:moveTo>
              <a:lnTo>
                <a:pt x="45720" y="431132"/>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9B3A2E1-58A3-4FCE-ABA2-07CCE43EC82B}">
      <dsp:nvSpPr>
        <dsp:cNvPr id="0" name=""/>
        <dsp:cNvSpPr/>
      </dsp:nvSpPr>
      <dsp:spPr>
        <a:xfrm>
          <a:off x="4472876" y="2316496"/>
          <a:ext cx="1067681" cy="431132"/>
        </a:xfrm>
        <a:custGeom>
          <a:avLst/>
          <a:gdLst/>
          <a:ahLst/>
          <a:cxnLst/>
          <a:rect l="0" t="0" r="0" b="0"/>
          <a:pathLst>
            <a:path>
              <a:moveTo>
                <a:pt x="0" y="0"/>
              </a:moveTo>
              <a:lnTo>
                <a:pt x="0" y="293804"/>
              </a:lnTo>
              <a:lnTo>
                <a:pt x="1067681" y="293804"/>
              </a:lnTo>
              <a:lnTo>
                <a:pt x="1067681" y="431132"/>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D57C18A-32D7-4D8C-BA58-E211A4ADA7EC}">
      <dsp:nvSpPr>
        <dsp:cNvPr id="0" name=""/>
        <dsp:cNvSpPr/>
      </dsp:nvSpPr>
      <dsp:spPr>
        <a:xfrm>
          <a:off x="3355131" y="3688955"/>
          <a:ext cx="91440" cy="431132"/>
        </a:xfrm>
        <a:custGeom>
          <a:avLst/>
          <a:gdLst/>
          <a:ahLst/>
          <a:cxnLst/>
          <a:rect l="0" t="0" r="0" b="0"/>
          <a:pathLst>
            <a:path>
              <a:moveTo>
                <a:pt x="45720" y="0"/>
              </a:moveTo>
              <a:lnTo>
                <a:pt x="45720" y="431132"/>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5F2D6D4-840E-4CA6-8667-A1CB9B50AF1F}">
      <dsp:nvSpPr>
        <dsp:cNvPr id="0" name=""/>
        <dsp:cNvSpPr/>
      </dsp:nvSpPr>
      <dsp:spPr>
        <a:xfrm>
          <a:off x="3400851" y="2316496"/>
          <a:ext cx="1072024" cy="431132"/>
        </a:xfrm>
        <a:custGeom>
          <a:avLst/>
          <a:gdLst/>
          <a:ahLst/>
          <a:cxnLst/>
          <a:rect l="0" t="0" r="0" b="0"/>
          <a:pathLst>
            <a:path>
              <a:moveTo>
                <a:pt x="1072024" y="0"/>
              </a:moveTo>
              <a:lnTo>
                <a:pt x="1072024" y="293804"/>
              </a:lnTo>
              <a:lnTo>
                <a:pt x="0" y="293804"/>
              </a:lnTo>
              <a:lnTo>
                <a:pt x="0" y="431132"/>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EEE2D3-A987-416F-8D76-EF97C6EC5EF4}">
      <dsp:nvSpPr>
        <dsp:cNvPr id="0" name=""/>
        <dsp:cNvSpPr/>
      </dsp:nvSpPr>
      <dsp:spPr>
        <a:xfrm>
          <a:off x="4472876" y="944036"/>
          <a:ext cx="1721551" cy="431132"/>
        </a:xfrm>
        <a:custGeom>
          <a:avLst/>
          <a:gdLst/>
          <a:ahLst/>
          <a:cxnLst/>
          <a:rect l="0" t="0" r="0" b="0"/>
          <a:pathLst>
            <a:path>
              <a:moveTo>
                <a:pt x="1721551" y="0"/>
              </a:moveTo>
              <a:lnTo>
                <a:pt x="1721551" y="293804"/>
              </a:lnTo>
              <a:lnTo>
                <a:pt x="0" y="293804"/>
              </a:lnTo>
              <a:lnTo>
                <a:pt x="0" y="43113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CABFB66-E3D4-4B22-A03A-DEAD3C0BADC6}">
      <dsp:nvSpPr>
        <dsp:cNvPr id="0" name=""/>
        <dsp:cNvSpPr/>
      </dsp:nvSpPr>
      <dsp:spPr>
        <a:xfrm>
          <a:off x="5453226" y="2710"/>
          <a:ext cx="1482404" cy="94132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8AAE04C-2767-441D-95F8-13AEF0E0E28C}">
      <dsp:nvSpPr>
        <dsp:cNvPr id="0" name=""/>
        <dsp:cNvSpPr/>
      </dsp:nvSpPr>
      <dsp:spPr>
        <a:xfrm>
          <a:off x="5617937" y="159186"/>
          <a:ext cx="1482404" cy="941326"/>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rtl="1">
            <a:lnSpc>
              <a:spcPct val="90000"/>
            </a:lnSpc>
            <a:spcBef>
              <a:spcPct val="0"/>
            </a:spcBef>
            <a:spcAft>
              <a:spcPct val="35000"/>
            </a:spcAft>
            <a:buNone/>
          </a:pPr>
          <a:r>
            <a:rPr lang="he-IL" sz="3200" kern="1200" dirty="0">
              <a:latin typeface="David" panose="020E0502060401010101" pitchFamily="34" charset="-79"/>
              <a:cs typeface="David" panose="020E0502060401010101" pitchFamily="34" charset="-79"/>
            </a:rPr>
            <a:t>אטום</a:t>
          </a:r>
        </a:p>
      </dsp:txBody>
      <dsp:txXfrm>
        <a:off x="5645507" y="186756"/>
        <a:ext cx="1427264" cy="886186"/>
      </dsp:txXfrm>
    </dsp:sp>
    <dsp:sp modelId="{D6BF8478-19BD-4139-9E8F-AB5D5DBC2474}">
      <dsp:nvSpPr>
        <dsp:cNvPr id="0" name=""/>
        <dsp:cNvSpPr/>
      </dsp:nvSpPr>
      <dsp:spPr>
        <a:xfrm>
          <a:off x="3731674" y="1375169"/>
          <a:ext cx="1482404" cy="94132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1C08153-2EE0-4378-A4F5-116B42D0DE9E}">
      <dsp:nvSpPr>
        <dsp:cNvPr id="0" name=""/>
        <dsp:cNvSpPr/>
      </dsp:nvSpPr>
      <dsp:spPr>
        <a:xfrm>
          <a:off x="3896385" y="1531645"/>
          <a:ext cx="1482404" cy="941326"/>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rtl="1">
            <a:lnSpc>
              <a:spcPct val="90000"/>
            </a:lnSpc>
            <a:spcBef>
              <a:spcPct val="0"/>
            </a:spcBef>
            <a:spcAft>
              <a:spcPct val="35000"/>
            </a:spcAft>
            <a:buNone/>
          </a:pPr>
          <a:r>
            <a:rPr lang="he-IL" sz="3200" kern="1200" dirty="0">
              <a:latin typeface="David" panose="020E0502060401010101" pitchFamily="34" charset="-79"/>
              <a:cs typeface="David" panose="020E0502060401010101" pitchFamily="34" charset="-79"/>
            </a:rPr>
            <a:t>גרעין</a:t>
          </a:r>
        </a:p>
      </dsp:txBody>
      <dsp:txXfrm>
        <a:off x="3923955" y="1559215"/>
        <a:ext cx="1427264" cy="886186"/>
      </dsp:txXfrm>
    </dsp:sp>
    <dsp:sp modelId="{EA5F1A01-49F2-4F5C-9771-978ADC4A2373}">
      <dsp:nvSpPr>
        <dsp:cNvPr id="0" name=""/>
        <dsp:cNvSpPr/>
      </dsp:nvSpPr>
      <dsp:spPr>
        <a:xfrm>
          <a:off x="2497882" y="2747628"/>
          <a:ext cx="1805938" cy="94132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816770D-FF84-4340-A5CE-A8989F3A60B3}">
      <dsp:nvSpPr>
        <dsp:cNvPr id="0" name=""/>
        <dsp:cNvSpPr/>
      </dsp:nvSpPr>
      <dsp:spPr>
        <a:xfrm>
          <a:off x="2662593" y="2904104"/>
          <a:ext cx="1805938" cy="941326"/>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rtl="1">
            <a:lnSpc>
              <a:spcPct val="90000"/>
            </a:lnSpc>
            <a:spcBef>
              <a:spcPct val="0"/>
            </a:spcBef>
            <a:spcAft>
              <a:spcPct val="35000"/>
            </a:spcAft>
            <a:buNone/>
          </a:pPr>
          <a:r>
            <a:rPr lang="he-IL" sz="3200" kern="1200" dirty="0">
              <a:latin typeface="David" panose="020E0502060401010101" pitchFamily="34" charset="-79"/>
              <a:cs typeface="David" panose="020E0502060401010101" pitchFamily="34" charset="-79"/>
            </a:rPr>
            <a:t>נויטרונים</a:t>
          </a:r>
        </a:p>
      </dsp:txBody>
      <dsp:txXfrm>
        <a:off x="2690163" y="2931674"/>
        <a:ext cx="1750798" cy="886186"/>
      </dsp:txXfrm>
    </dsp:sp>
    <dsp:sp modelId="{3001A3A4-F849-48E7-8C62-DB3AF06A7885}">
      <dsp:nvSpPr>
        <dsp:cNvPr id="0" name=""/>
        <dsp:cNvSpPr/>
      </dsp:nvSpPr>
      <dsp:spPr>
        <a:xfrm>
          <a:off x="2659649" y="4120088"/>
          <a:ext cx="1482404" cy="94132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4B297B9-D690-4481-9B87-E84A813482E4}">
      <dsp:nvSpPr>
        <dsp:cNvPr id="0" name=""/>
        <dsp:cNvSpPr/>
      </dsp:nvSpPr>
      <dsp:spPr>
        <a:xfrm>
          <a:off x="2824361" y="4276564"/>
          <a:ext cx="1482404" cy="941326"/>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rtl="1">
            <a:lnSpc>
              <a:spcPct val="90000"/>
            </a:lnSpc>
            <a:spcBef>
              <a:spcPct val="0"/>
            </a:spcBef>
            <a:spcAft>
              <a:spcPct val="35000"/>
            </a:spcAft>
            <a:buNone/>
          </a:pPr>
          <a:endParaRPr lang="he-IL" sz="3200" kern="1200" dirty="0">
            <a:latin typeface="David" panose="020E0502060401010101" pitchFamily="34" charset="-79"/>
            <a:cs typeface="David" panose="020E0502060401010101" pitchFamily="34" charset="-79"/>
          </a:endParaRPr>
        </a:p>
      </dsp:txBody>
      <dsp:txXfrm>
        <a:off x="2851931" y="4304134"/>
        <a:ext cx="1427264" cy="886186"/>
      </dsp:txXfrm>
    </dsp:sp>
    <dsp:sp modelId="{53AE92A2-3E21-4677-8C95-E0D72F7EA537}">
      <dsp:nvSpPr>
        <dsp:cNvPr id="0" name=""/>
        <dsp:cNvSpPr/>
      </dsp:nvSpPr>
      <dsp:spPr>
        <a:xfrm>
          <a:off x="4633244" y="2747628"/>
          <a:ext cx="1814625" cy="94132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BF4D797-8B1A-4CC3-880D-0322F8CB38EF}">
      <dsp:nvSpPr>
        <dsp:cNvPr id="0" name=""/>
        <dsp:cNvSpPr/>
      </dsp:nvSpPr>
      <dsp:spPr>
        <a:xfrm>
          <a:off x="4797955" y="2904104"/>
          <a:ext cx="1814625" cy="941326"/>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rtl="1">
            <a:lnSpc>
              <a:spcPct val="90000"/>
            </a:lnSpc>
            <a:spcBef>
              <a:spcPct val="0"/>
            </a:spcBef>
            <a:spcAft>
              <a:spcPct val="35000"/>
            </a:spcAft>
            <a:buNone/>
          </a:pPr>
          <a:r>
            <a:rPr lang="he-IL" sz="3200" kern="1200" dirty="0">
              <a:latin typeface="David" panose="020E0502060401010101" pitchFamily="34" charset="-79"/>
              <a:cs typeface="David" panose="020E0502060401010101" pitchFamily="34" charset="-79"/>
            </a:rPr>
            <a:t>פרוטונים</a:t>
          </a:r>
        </a:p>
      </dsp:txBody>
      <dsp:txXfrm>
        <a:off x="4825525" y="2931674"/>
        <a:ext cx="1759485" cy="886186"/>
      </dsp:txXfrm>
    </dsp:sp>
    <dsp:sp modelId="{DD564ED5-1983-42AD-B8D8-44B205CA3CD7}">
      <dsp:nvSpPr>
        <dsp:cNvPr id="0" name=""/>
        <dsp:cNvSpPr/>
      </dsp:nvSpPr>
      <dsp:spPr>
        <a:xfrm>
          <a:off x="4799355" y="4120088"/>
          <a:ext cx="1482404" cy="94132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8C7B956-25F9-4057-8CED-18B10D88303E}">
      <dsp:nvSpPr>
        <dsp:cNvPr id="0" name=""/>
        <dsp:cNvSpPr/>
      </dsp:nvSpPr>
      <dsp:spPr>
        <a:xfrm>
          <a:off x="4964066" y="4276564"/>
          <a:ext cx="1482404" cy="941326"/>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rtl="1">
            <a:lnSpc>
              <a:spcPct val="90000"/>
            </a:lnSpc>
            <a:spcBef>
              <a:spcPct val="0"/>
            </a:spcBef>
            <a:spcAft>
              <a:spcPct val="35000"/>
            </a:spcAft>
            <a:buNone/>
          </a:pPr>
          <a:endParaRPr lang="he-IL" sz="3200" kern="1200" dirty="0">
            <a:latin typeface="David" panose="020E0502060401010101" pitchFamily="34" charset="-79"/>
            <a:cs typeface="David" panose="020E0502060401010101" pitchFamily="34" charset="-79"/>
          </a:endParaRPr>
        </a:p>
      </dsp:txBody>
      <dsp:txXfrm>
        <a:off x="4991636" y="4304134"/>
        <a:ext cx="1427264" cy="886186"/>
      </dsp:txXfrm>
    </dsp:sp>
    <dsp:sp modelId="{5B7D0F1C-FDE7-4B03-B50A-4161591DFA08}">
      <dsp:nvSpPr>
        <dsp:cNvPr id="0" name=""/>
        <dsp:cNvSpPr/>
      </dsp:nvSpPr>
      <dsp:spPr>
        <a:xfrm>
          <a:off x="6379808" y="1375169"/>
          <a:ext cx="2277373" cy="94132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9B7A9DD-E151-4F53-A9A2-6DC20BDAB8C5}">
      <dsp:nvSpPr>
        <dsp:cNvPr id="0" name=""/>
        <dsp:cNvSpPr/>
      </dsp:nvSpPr>
      <dsp:spPr>
        <a:xfrm>
          <a:off x="6544520" y="1531645"/>
          <a:ext cx="2277373" cy="941326"/>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rtl="1">
            <a:lnSpc>
              <a:spcPct val="90000"/>
            </a:lnSpc>
            <a:spcBef>
              <a:spcPct val="0"/>
            </a:spcBef>
            <a:spcAft>
              <a:spcPct val="35000"/>
            </a:spcAft>
            <a:buNone/>
          </a:pPr>
          <a:endParaRPr lang="he-IL" sz="3200" kern="1200" dirty="0">
            <a:solidFill>
              <a:srgbClr val="FF0000"/>
            </a:solidFill>
            <a:latin typeface="David" panose="020E0502060401010101" pitchFamily="34" charset="-79"/>
            <a:cs typeface="David" panose="020E0502060401010101" pitchFamily="34" charset="-79"/>
          </a:endParaRPr>
        </a:p>
      </dsp:txBody>
      <dsp:txXfrm>
        <a:off x="6572090" y="1559215"/>
        <a:ext cx="2222233" cy="886186"/>
      </dsp:txXfrm>
    </dsp:sp>
    <dsp:sp modelId="{0690CE68-E7C5-4092-A2F1-C7C6EACCECB0}">
      <dsp:nvSpPr>
        <dsp:cNvPr id="0" name=""/>
        <dsp:cNvSpPr/>
      </dsp:nvSpPr>
      <dsp:spPr>
        <a:xfrm>
          <a:off x="6777293" y="2747628"/>
          <a:ext cx="1482404" cy="94132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7679B37-62A8-43AA-B45C-8E081499F1D6}">
      <dsp:nvSpPr>
        <dsp:cNvPr id="0" name=""/>
        <dsp:cNvSpPr/>
      </dsp:nvSpPr>
      <dsp:spPr>
        <a:xfrm>
          <a:off x="6942005" y="2904104"/>
          <a:ext cx="1482404" cy="941326"/>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rtl="1">
            <a:lnSpc>
              <a:spcPct val="90000"/>
            </a:lnSpc>
            <a:spcBef>
              <a:spcPct val="0"/>
            </a:spcBef>
            <a:spcAft>
              <a:spcPct val="35000"/>
            </a:spcAft>
            <a:buNone/>
          </a:pPr>
          <a:endParaRPr lang="he-IL" sz="3200" kern="1200" dirty="0">
            <a:solidFill>
              <a:srgbClr val="FF0000"/>
            </a:solidFill>
            <a:latin typeface="David" panose="020E0502060401010101" pitchFamily="34" charset="-79"/>
            <a:cs typeface="David" panose="020E0502060401010101" pitchFamily="34" charset="-79"/>
          </a:endParaRPr>
        </a:p>
      </dsp:txBody>
      <dsp:txXfrm>
        <a:off x="6969575" y="2931674"/>
        <a:ext cx="1427264" cy="88618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B5F65E-0D21-4800-A55A-2EE70B1B7E8E}">
      <dsp:nvSpPr>
        <dsp:cNvPr id="0" name=""/>
        <dsp:cNvSpPr/>
      </dsp:nvSpPr>
      <dsp:spPr>
        <a:xfrm>
          <a:off x="7472775" y="2316496"/>
          <a:ext cx="91440" cy="431132"/>
        </a:xfrm>
        <a:custGeom>
          <a:avLst/>
          <a:gdLst/>
          <a:ahLst/>
          <a:cxnLst/>
          <a:rect l="0" t="0" r="0" b="0"/>
          <a:pathLst>
            <a:path>
              <a:moveTo>
                <a:pt x="45720" y="0"/>
              </a:moveTo>
              <a:lnTo>
                <a:pt x="45720" y="431132"/>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81DDADA-B262-4755-B3D7-C7EE5CAD284F}">
      <dsp:nvSpPr>
        <dsp:cNvPr id="0" name=""/>
        <dsp:cNvSpPr/>
      </dsp:nvSpPr>
      <dsp:spPr>
        <a:xfrm>
          <a:off x="6194428" y="944036"/>
          <a:ext cx="1324067" cy="431132"/>
        </a:xfrm>
        <a:custGeom>
          <a:avLst/>
          <a:gdLst/>
          <a:ahLst/>
          <a:cxnLst/>
          <a:rect l="0" t="0" r="0" b="0"/>
          <a:pathLst>
            <a:path>
              <a:moveTo>
                <a:pt x="0" y="0"/>
              </a:moveTo>
              <a:lnTo>
                <a:pt x="0" y="293804"/>
              </a:lnTo>
              <a:lnTo>
                <a:pt x="1324067" y="293804"/>
              </a:lnTo>
              <a:lnTo>
                <a:pt x="1324067" y="43113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04CE200-37DC-4085-8C32-B22CCF54DC7A}">
      <dsp:nvSpPr>
        <dsp:cNvPr id="0" name=""/>
        <dsp:cNvSpPr/>
      </dsp:nvSpPr>
      <dsp:spPr>
        <a:xfrm>
          <a:off x="5494837" y="3688955"/>
          <a:ext cx="91440" cy="431132"/>
        </a:xfrm>
        <a:custGeom>
          <a:avLst/>
          <a:gdLst/>
          <a:ahLst/>
          <a:cxnLst/>
          <a:rect l="0" t="0" r="0" b="0"/>
          <a:pathLst>
            <a:path>
              <a:moveTo>
                <a:pt x="45720" y="0"/>
              </a:moveTo>
              <a:lnTo>
                <a:pt x="45720" y="431132"/>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9B3A2E1-58A3-4FCE-ABA2-07CCE43EC82B}">
      <dsp:nvSpPr>
        <dsp:cNvPr id="0" name=""/>
        <dsp:cNvSpPr/>
      </dsp:nvSpPr>
      <dsp:spPr>
        <a:xfrm>
          <a:off x="4472876" y="2316496"/>
          <a:ext cx="1067681" cy="431132"/>
        </a:xfrm>
        <a:custGeom>
          <a:avLst/>
          <a:gdLst/>
          <a:ahLst/>
          <a:cxnLst/>
          <a:rect l="0" t="0" r="0" b="0"/>
          <a:pathLst>
            <a:path>
              <a:moveTo>
                <a:pt x="0" y="0"/>
              </a:moveTo>
              <a:lnTo>
                <a:pt x="0" y="293804"/>
              </a:lnTo>
              <a:lnTo>
                <a:pt x="1067681" y="293804"/>
              </a:lnTo>
              <a:lnTo>
                <a:pt x="1067681" y="431132"/>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D57C18A-32D7-4D8C-BA58-E211A4ADA7EC}">
      <dsp:nvSpPr>
        <dsp:cNvPr id="0" name=""/>
        <dsp:cNvSpPr/>
      </dsp:nvSpPr>
      <dsp:spPr>
        <a:xfrm>
          <a:off x="3355131" y="3688955"/>
          <a:ext cx="91440" cy="431132"/>
        </a:xfrm>
        <a:custGeom>
          <a:avLst/>
          <a:gdLst/>
          <a:ahLst/>
          <a:cxnLst/>
          <a:rect l="0" t="0" r="0" b="0"/>
          <a:pathLst>
            <a:path>
              <a:moveTo>
                <a:pt x="45720" y="0"/>
              </a:moveTo>
              <a:lnTo>
                <a:pt x="45720" y="431132"/>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5F2D6D4-840E-4CA6-8667-A1CB9B50AF1F}">
      <dsp:nvSpPr>
        <dsp:cNvPr id="0" name=""/>
        <dsp:cNvSpPr/>
      </dsp:nvSpPr>
      <dsp:spPr>
        <a:xfrm>
          <a:off x="3400851" y="2316496"/>
          <a:ext cx="1072024" cy="431132"/>
        </a:xfrm>
        <a:custGeom>
          <a:avLst/>
          <a:gdLst/>
          <a:ahLst/>
          <a:cxnLst/>
          <a:rect l="0" t="0" r="0" b="0"/>
          <a:pathLst>
            <a:path>
              <a:moveTo>
                <a:pt x="1072024" y="0"/>
              </a:moveTo>
              <a:lnTo>
                <a:pt x="1072024" y="293804"/>
              </a:lnTo>
              <a:lnTo>
                <a:pt x="0" y="293804"/>
              </a:lnTo>
              <a:lnTo>
                <a:pt x="0" y="431132"/>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EEE2D3-A987-416F-8D76-EF97C6EC5EF4}">
      <dsp:nvSpPr>
        <dsp:cNvPr id="0" name=""/>
        <dsp:cNvSpPr/>
      </dsp:nvSpPr>
      <dsp:spPr>
        <a:xfrm>
          <a:off x="4472876" y="944036"/>
          <a:ext cx="1721551" cy="431132"/>
        </a:xfrm>
        <a:custGeom>
          <a:avLst/>
          <a:gdLst/>
          <a:ahLst/>
          <a:cxnLst/>
          <a:rect l="0" t="0" r="0" b="0"/>
          <a:pathLst>
            <a:path>
              <a:moveTo>
                <a:pt x="1721551" y="0"/>
              </a:moveTo>
              <a:lnTo>
                <a:pt x="1721551" y="293804"/>
              </a:lnTo>
              <a:lnTo>
                <a:pt x="0" y="293804"/>
              </a:lnTo>
              <a:lnTo>
                <a:pt x="0" y="43113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CABFB66-E3D4-4B22-A03A-DEAD3C0BADC6}">
      <dsp:nvSpPr>
        <dsp:cNvPr id="0" name=""/>
        <dsp:cNvSpPr/>
      </dsp:nvSpPr>
      <dsp:spPr>
        <a:xfrm>
          <a:off x="5453226" y="2710"/>
          <a:ext cx="1482404" cy="94132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8AAE04C-2767-441D-95F8-13AEF0E0E28C}">
      <dsp:nvSpPr>
        <dsp:cNvPr id="0" name=""/>
        <dsp:cNvSpPr/>
      </dsp:nvSpPr>
      <dsp:spPr>
        <a:xfrm>
          <a:off x="5617937" y="159186"/>
          <a:ext cx="1482404" cy="941326"/>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rtl="1">
            <a:lnSpc>
              <a:spcPct val="90000"/>
            </a:lnSpc>
            <a:spcBef>
              <a:spcPct val="0"/>
            </a:spcBef>
            <a:spcAft>
              <a:spcPct val="35000"/>
            </a:spcAft>
            <a:buNone/>
          </a:pPr>
          <a:r>
            <a:rPr lang="he-IL" sz="3200" kern="1200" dirty="0">
              <a:latin typeface="David" panose="020E0502060401010101" pitchFamily="34" charset="-79"/>
              <a:cs typeface="David" panose="020E0502060401010101" pitchFamily="34" charset="-79"/>
            </a:rPr>
            <a:t>אטום</a:t>
          </a:r>
        </a:p>
      </dsp:txBody>
      <dsp:txXfrm>
        <a:off x="5645507" y="186756"/>
        <a:ext cx="1427264" cy="886186"/>
      </dsp:txXfrm>
    </dsp:sp>
    <dsp:sp modelId="{D6BF8478-19BD-4139-9E8F-AB5D5DBC2474}">
      <dsp:nvSpPr>
        <dsp:cNvPr id="0" name=""/>
        <dsp:cNvSpPr/>
      </dsp:nvSpPr>
      <dsp:spPr>
        <a:xfrm>
          <a:off x="3731674" y="1375169"/>
          <a:ext cx="1482404" cy="94132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1C08153-2EE0-4378-A4F5-116B42D0DE9E}">
      <dsp:nvSpPr>
        <dsp:cNvPr id="0" name=""/>
        <dsp:cNvSpPr/>
      </dsp:nvSpPr>
      <dsp:spPr>
        <a:xfrm>
          <a:off x="3896385" y="1531645"/>
          <a:ext cx="1482404" cy="941326"/>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rtl="1">
            <a:lnSpc>
              <a:spcPct val="90000"/>
            </a:lnSpc>
            <a:spcBef>
              <a:spcPct val="0"/>
            </a:spcBef>
            <a:spcAft>
              <a:spcPct val="35000"/>
            </a:spcAft>
            <a:buNone/>
          </a:pPr>
          <a:r>
            <a:rPr lang="he-IL" sz="3200" kern="1200" dirty="0">
              <a:latin typeface="David" panose="020E0502060401010101" pitchFamily="34" charset="-79"/>
              <a:cs typeface="David" panose="020E0502060401010101" pitchFamily="34" charset="-79"/>
            </a:rPr>
            <a:t>גרעין</a:t>
          </a:r>
        </a:p>
      </dsp:txBody>
      <dsp:txXfrm>
        <a:off x="3923955" y="1559215"/>
        <a:ext cx="1427264" cy="886186"/>
      </dsp:txXfrm>
    </dsp:sp>
    <dsp:sp modelId="{EA5F1A01-49F2-4F5C-9771-978ADC4A2373}">
      <dsp:nvSpPr>
        <dsp:cNvPr id="0" name=""/>
        <dsp:cNvSpPr/>
      </dsp:nvSpPr>
      <dsp:spPr>
        <a:xfrm>
          <a:off x="2497882" y="2747628"/>
          <a:ext cx="1805938" cy="94132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816770D-FF84-4340-A5CE-A8989F3A60B3}">
      <dsp:nvSpPr>
        <dsp:cNvPr id="0" name=""/>
        <dsp:cNvSpPr/>
      </dsp:nvSpPr>
      <dsp:spPr>
        <a:xfrm>
          <a:off x="2662593" y="2904104"/>
          <a:ext cx="1805938" cy="941326"/>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rtl="1">
            <a:lnSpc>
              <a:spcPct val="90000"/>
            </a:lnSpc>
            <a:spcBef>
              <a:spcPct val="0"/>
            </a:spcBef>
            <a:spcAft>
              <a:spcPct val="35000"/>
            </a:spcAft>
            <a:buNone/>
          </a:pPr>
          <a:r>
            <a:rPr lang="he-IL" sz="3200" kern="1200" dirty="0">
              <a:latin typeface="David" panose="020E0502060401010101" pitchFamily="34" charset="-79"/>
              <a:cs typeface="David" panose="020E0502060401010101" pitchFamily="34" charset="-79"/>
            </a:rPr>
            <a:t>נויטרונים</a:t>
          </a:r>
        </a:p>
      </dsp:txBody>
      <dsp:txXfrm>
        <a:off x="2690163" y="2931674"/>
        <a:ext cx="1750798" cy="886186"/>
      </dsp:txXfrm>
    </dsp:sp>
    <dsp:sp modelId="{3001A3A4-F849-48E7-8C62-DB3AF06A7885}">
      <dsp:nvSpPr>
        <dsp:cNvPr id="0" name=""/>
        <dsp:cNvSpPr/>
      </dsp:nvSpPr>
      <dsp:spPr>
        <a:xfrm>
          <a:off x="2659649" y="4120088"/>
          <a:ext cx="1482404" cy="94132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4B297B9-D690-4481-9B87-E84A813482E4}">
      <dsp:nvSpPr>
        <dsp:cNvPr id="0" name=""/>
        <dsp:cNvSpPr/>
      </dsp:nvSpPr>
      <dsp:spPr>
        <a:xfrm>
          <a:off x="2824361" y="4276564"/>
          <a:ext cx="1482404" cy="941326"/>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ctr" defTabSz="1600200" rtl="1">
            <a:lnSpc>
              <a:spcPct val="90000"/>
            </a:lnSpc>
            <a:spcBef>
              <a:spcPct val="0"/>
            </a:spcBef>
            <a:spcAft>
              <a:spcPct val="35000"/>
            </a:spcAft>
            <a:buNone/>
          </a:pPr>
          <a:r>
            <a:rPr lang="he-IL" sz="3600" kern="1200" dirty="0">
              <a:solidFill>
                <a:srgbClr val="FF0000"/>
              </a:solidFill>
              <a:latin typeface="David" panose="020E0502060401010101" pitchFamily="34" charset="-79"/>
              <a:cs typeface="David" panose="020E0502060401010101" pitchFamily="34" charset="-79"/>
            </a:rPr>
            <a:t>0</a:t>
          </a:r>
        </a:p>
        <a:p>
          <a:pPr marL="0" lvl="0" indent="0" algn="ctr" defTabSz="1600200" rtl="1">
            <a:lnSpc>
              <a:spcPct val="90000"/>
            </a:lnSpc>
            <a:spcBef>
              <a:spcPct val="0"/>
            </a:spcBef>
            <a:spcAft>
              <a:spcPct val="35000"/>
            </a:spcAft>
            <a:buNone/>
          </a:pPr>
          <a:r>
            <a:rPr lang="he-IL" sz="1800" kern="1200" dirty="0">
              <a:solidFill>
                <a:srgbClr val="FF0000"/>
              </a:solidFill>
              <a:latin typeface="David" panose="020E0502060401010101" pitchFamily="34" charset="-79"/>
              <a:cs typeface="David" panose="020E0502060401010101" pitchFamily="34" charset="-79"/>
            </a:rPr>
            <a:t> (חסרי מטען)</a:t>
          </a:r>
        </a:p>
      </dsp:txBody>
      <dsp:txXfrm>
        <a:off x="2851931" y="4304134"/>
        <a:ext cx="1427264" cy="886186"/>
      </dsp:txXfrm>
    </dsp:sp>
    <dsp:sp modelId="{53AE92A2-3E21-4677-8C95-E0D72F7EA537}">
      <dsp:nvSpPr>
        <dsp:cNvPr id="0" name=""/>
        <dsp:cNvSpPr/>
      </dsp:nvSpPr>
      <dsp:spPr>
        <a:xfrm>
          <a:off x="4633244" y="2747628"/>
          <a:ext cx="1814625" cy="94132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BF4D797-8B1A-4CC3-880D-0322F8CB38EF}">
      <dsp:nvSpPr>
        <dsp:cNvPr id="0" name=""/>
        <dsp:cNvSpPr/>
      </dsp:nvSpPr>
      <dsp:spPr>
        <a:xfrm>
          <a:off x="4797955" y="2904104"/>
          <a:ext cx="1814625" cy="941326"/>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rtl="1">
            <a:lnSpc>
              <a:spcPct val="90000"/>
            </a:lnSpc>
            <a:spcBef>
              <a:spcPct val="0"/>
            </a:spcBef>
            <a:spcAft>
              <a:spcPct val="35000"/>
            </a:spcAft>
            <a:buNone/>
          </a:pPr>
          <a:r>
            <a:rPr lang="he-IL" sz="3200" kern="1200" dirty="0">
              <a:latin typeface="David" panose="020E0502060401010101" pitchFamily="34" charset="-79"/>
              <a:cs typeface="David" panose="020E0502060401010101" pitchFamily="34" charset="-79"/>
            </a:rPr>
            <a:t>פרוטונים</a:t>
          </a:r>
        </a:p>
      </dsp:txBody>
      <dsp:txXfrm>
        <a:off x="4825525" y="2931674"/>
        <a:ext cx="1759485" cy="886186"/>
      </dsp:txXfrm>
    </dsp:sp>
    <dsp:sp modelId="{DD564ED5-1983-42AD-B8D8-44B205CA3CD7}">
      <dsp:nvSpPr>
        <dsp:cNvPr id="0" name=""/>
        <dsp:cNvSpPr/>
      </dsp:nvSpPr>
      <dsp:spPr>
        <a:xfrm>
          <a:off x="4799355" y="4120088"/>
          <a:ext cx="1482404" cy="94132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8C7B956-25F9-4057-8CED-18B10D88303E}">
      <dsp:nvSpPr>
        <dsp:cNvPr id="0" name=""/>
        <dsp:cNvSpPr/>
      </dsp:nvSpPr>
      <dsp:spPr>
        <a:xfrm>
          <a:off x="4964066" y="4276564"/>
          <a:ext cx="1482404" cy="941326"/>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rtl="1">
            <a:lnSpc>
              <a:spcPct val="90000"/>
            </a:lnSpc>
            <a:spcBef>
              <a:spcPct val="0"/>
            </a:spcBef>
            <a:spcAft>
              <a:spcPct val="35000"/>
            </a:spcAft>
            <a:buNone/>
          </a:pPr>
          <a:r>
            <a:rPr lang="he-IL" sz="3200" kern="1200" dirty="0">
              <a:solidFill>
                <a:srgbClr val="FF0000"/>
              </a:solidFill>
              <a:latin typeface="David" panose="020E0502060401010101" pitchFamily="34" charset="-79"/>
              <a:cs typeface="David" panose="020E0502060401010101" pitchFamily="34" charset="-79"/>
            </a:rPr>
            <a:t>חיובי</a:t>
          </a:r>
        </a:p>
      </dsp:txBody>
      <dsp:txXfrm>
        <a:off x="4991636" y="4304134"/>
        <a:ext cx="1427264" cy="886186"/>
      </dsp:txXfrm>
    </dsp:sp>
    <dsp:sp modelId="{5B7D0F1C-FDE7-4B03-B50A-4161591DFA08}">
      <dsp:nvSpPr>
        <dsp:cNvPr id="0" name=""/>
        <dsp:cNvSpPr/>
      </dsp:nvSpPr>
      <dsp:spPr>
        <a:xfrm>
          <a:off x="6379808" y="1375169"/>
          <a:ext cx="2277373" cy="94132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9B7A9DD-E151-4F53-A9A2-6DC20BDAB8C5}">
      <dsp:nvSpPr>
        <dsp:cNvPr id="0" name=""/>
        <dsp:cNvSpPr/>
      </dsp:nvSpPr>
      <dsp:spPr>
        <a:xfrm>
          <a:off x="6544520" y="1531645"/>
          <a:ext cx="2277373" cy="941326"/>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rtl="1">
            <a:lnSpc>
              <a:spcPct val="90000"/>
            </a:lnSpc>
            <a:spcBef>
              <a:spcPct val="0"/>
            </a:spcBef>
            <a:spcAft>
              <a:spcPct val="35000"/>
            </a:spcAft>
            <a:buNone/>
          </a:pPr>
          <a:r>
            <a:rPr lang="he-IL" sz="3200" kern="1200" dirty="0">
              <a:solidFill>
                <a:srgbClr val="FF0000"/>
              </a:solidFill>
              <a:latin typeface="David" panose="020E0502060401010101" pitchFamily="34" charset="-79"/>
              <a:cs typeface="David" panose="020E0502060401010101" pitchFamily="34" charset="-79"/>
            </a:rPr>
            <a:t>"ענן" אלקטרונים</a:t>
          </a:r>
        </a:p>
      </dsp:txBody>
      <dsp:txXfrm>
        <a:off x="6572090" y="1559215"/>
        <a:ext cx="2222233" cy="886186"/>
      </dsp:txXfrm>
    </dsp:sp>
    <dsp:sp modelId="{0690CE68-E7C5-4092-A2F1-C7C6EACCECB0}">
      <dsp:nvSpPr>
        <dsp:cNvPr id="0" name=""/>
        <dsp:cNvSpPr/>
      </dsp:nvSpPr>
      <dsp:spPr>
        <a:xfrm>
          <a:off x="6777293" y="2747628"/>
          <a:ext cx="1482404" cy="94132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7679B37-62A8-43AA-B45C-8E081499F1D6}">
      <dsp:nvSpPr>
        <dsp:cNvPr id="0" name=""/>
        <dsp:cNvSpPr/>
      </dsp:nvSpPr>
      <dsp:spPr>
        <a:xfrm>
          <a:off x="6942005" y="2904104"/>
          <a:ext cx="1482404" cy="941326"/>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rtl="1">
            <a:lnSpc>
              <a:spcPct val="90000"/>
            </a:lnSpc>
            <a:spcBef>
              <a:spcPct val="0"/>
            </a:spcBef>
            <a:spcAft>
              <a:spcPct val="35000"/>
            </a:spcAft>
            <a:buNone/>
          </a:pPr>
          <a:r>
            <a:rPr lang="he-IL" sz="3200" kern="1200" dirty="0">
              <a:solidFill>
                <a:srgbClr val="FF0000"/>
              </a:solidFill>
              <a:latin typeface="David" panose="020E0502060401010101" pitchFamily="34" charset="-79"/>
              <a:cs typeface="David" panose="020E0502060401010101" pitchFamily="34" charset="-79"/>
            </a:rPr>
            <a:t>שלילי</a:t>
          </a:r>
        </a:p>
      </dsp:txBody>
      <dsp:txXfrm>
        <a:off x="6969575" y="2931674"/>
        <a:ext cx="1427264" cy="88618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4CE200-37DC-4085-8C32-B22CCF54DC7A}">
      <dsp:nvSpPr>
        <dsp:cNvPr id="0" name=""/>
        <dsp:cNvSpPr/>
      </dsp:nvSpPr>
      <dsp:spPr>
        <a:xfrm>
          <a:off x="7817837" y="3673063"/>
          <a:ext cx="91440" cy="429522"/>
        </a:xfrm>
        <a:custGeom>
          <a:avLst/>
          <a:gdLst/>
          <a:ahLst/>
          <a:cxnLst/>
          <a:rect l="0" t="0" r="0" b="0"/>
          <a:pathLst>
            <a:path>
              <a:moveTo>
                <a:pt x="45720" y="0"/>
              </a:moveTo>
              <a:lnTo>
                <a:pt x="45720" y="429522"/>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9B3A2E1-58A3-4FCE-ABA2-07CCE43EC82B}">
      <dsp:nvSpPr>
        <dsp:cNvPr id="0" name=""/>
        <dsp:cNvSpPr/>
      </dsp:nvSpPr>
      <dsp:spPr>
        <a:xfrm>
          <a:off x="6176233" y="2305728"/>
          <a:ext cx="1687324" cy="429522"/>
        </a:xfrm>
        <a:custGeom>
          <a:avLst/>
          <a:gdLst/>
          <a:ahLst/>
          <a:cxnLst/>
          <a:rect l="0" t="0" r="0" b="0"/>
          <a:pathLst>
            <a:path>
              <a:moveTo>
                <a:pt x="0" y="0"/>
              </a:moveTo>
              <a:lnTo>
                <a:pt x="0" y="292707"/>
              </a:lnTo>
              <a:lnTo>
                <a:pt x="1687324" y="292707"/>
              </a:lnTo>
              <a:lnTo>
                <a:pt x="1687324" y="429522"/>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D57C18A-32D7-4D8C-BA58-E211A4ADA7EC}">
      <dsp:nvSpPr>
        <dsp:cNvPr id="0" name=""/>
        <dsp:cNvSpPr/>
      </dsp:nvSpPr>
      <dsp:spPr>
        <a:xfrm>
          <a:off x="4503090" y="3673063"/>
          <a:ext cx="91440" cy="429522"/>
        </a:xfrm>
        <a:custGeom>
          <a:avLst/>
          <a:gdLst/>
          <a:ahLst/>
          <a:cxnLst/>
          <a:rect l="0" t="0" r="0" b="0"/>
          <a:pathLst>
            <a:path>
              <a:moveTo>
                <a:pt x="45720" y="0"/>
              </a:moveTo>
              <a:lnTo>
                <a:pt x="45720" y="429522"/>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5F2D6D4-840E-4CA6-8667-A1CB9B50AF1F}">
      <dsp:nvSpPr>
        <dsp:cNvPr id="0" name=""/>
        <dsp:cNvSpPr/>
      </dsp:nvSpPr>
      <dsp:spPr>
        <a:xfrm>
          <a:off x="4548810" y="2305728"/>
          <a:ext cx="1627422" cy="429522"/>
        </a:xfrm>
        <a:custGeom>
          <a:avLst/>
          <a:gdLst/>
          <a:ahLst/>
          <a:cxnLst/>
          <a:rect l="0" t="0" r="0" b="0"/>
          <a:pathLst>
            <a:path>
              <a:moveTo>
                <a:pt x="1627422" y="0"/>
              </a:moveTo>
              <a:lnTo>
                <a:pt x="1627422" y="292707"/>
              </a:lnTo>
              <a:lnTo>
                <a:pt x="0" y="292707"/>
              </a:lnTo>
              <a:lnTo>
                <a:pt x="0" y="429522"/>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EEE2D3-A987-416F-8D76-EF97C6EC5EF4}">
      <dsp:nvSpPr>
        <dsp:cNvPr id="0" name=""/>
        <dsp:cNvSpPr/>
      </dsp:nvSpPr>
      <dsp:spPr>
        <a:xfrm>
          <a:off x="6130513" y="938394"/>
          <a:ext cx="91440" cy="429522"/>
        </a:xfrm>
        <a:custGeom>
          <a:avLst/>
          <a:gdLst/>
          <a:ahLst/>
          <a:cxnLst/>
          <a:rect l="0" t="0" r="0" b="0"/>
          <a:pathLst>
            <a:path>
              <a:moveTo>
                <a:pt x="45720" y="0"/>
              </a:moveTo>
              <a:lnTo>
                <a:pt x="45720" y="42952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CABFB66-E3D4-4B22-A03A-DEAD3C0BADC6}">
      <dsp:nvSpPr>
        <dsp:cNvPr id="0" name=""/>
        <dsp:cNvSpPr/>
      </dsp:nvSpPr>
      <dsp:spPr>
        <a:xfrm>
          <a:off x="4625181" y="582"/>
          <a:ext cx="3102103" cy="93781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8AAE04C-2767-441D-95F8-13AEF0E0E28C}">
      <dsp:nvSpPr>
        <dsp:cNvPr id="0" name=""/>
        <dsp:cNvSpPr/>
      </dsp:nvSpPr>
      <dsp:spPr>
        <a:xfrm>
          <a:off x="4789277" y="156474"/>
          <a:ext cx="3102103" cy="937811"/>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rtl="1">
            <a:lnSpc>
              <a:spcPct val="90000"/>
            </a:lnSpc>
            <a:spcBef>
              <a:spcPct val="0"/>
            </a:spcBef>
            <a:spcAft>
              <a:spcPct val="35000"/>
            </a:spcAft>
            <a:buNone/>
          </a:pPr>
          <a:r>
            <a:rPr lang="he-IL" sz="3200" kern="1200" dirty="0">
              <a:latin typeface="David" panose="020E0502060401010101" pitchFamily="34" charset="-79"/>
              <a:cs typeface="David" panose="020E0502060401010101" pitchFamily="34" charset="-79"/>
            </a:rPr>
            <a:t>מולקולה</a:t>
          </a:r>
        </a:p>
      </dsp:txBody>
      <dsp:txXfrm>
        <a:off x="4816745" y="183942"/>
        <a:ext cx="3047167" cy="882875"/>
      </dsp:txXfrm>
    </dsp:sp>
    <dsp:sp modelId="{D6BF8478-19BD-4139-9E8F-AB5D5DBC2474}">
      <dsp:nvSpPr>
        <dsp:cNvPr id="0" name=""/>
        <dsp:cNvSpPr/>
      </dsp:nvSpPr>
      <dsp:spPr>
        <a:xfrm>
          <a:off x="4289607" y="1367917"/>
          <a:ext cx="3773252" cy="93781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1C08153-2EE0-4378-A4F5-116B42D0DE9E}">
      <dsp:nvSpPr>
        <dsp:cNvPr id="0" name=""/>
        <dsp:cNvSpPr/>
      </dsp:nvSpPr>
      <dsp:spPr>
        <a:xfrm>
          <a:off x="4453703" y="1523808"/>
          <a:ext cx="3773252" cy="937811"/>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rtl="1">
            <a:lnSpc>
              <a:spcPct val="90000"/>
            </a:lnSpc>
            <a:spcBef>
              <a:spcPct val="0"/>
            </a:spcBef>
            <a:spcAft>
              <a:spcPct val="35000"/>
            </a:spcAft>
            <a:buNone/>
          </a:pPr>
          <a:r>
            <a:rPr lang="he-IL" sz="3200" kern="1200" dirty="0">
              <a:latin typeface="David" panose="020E0502060401010101" pitchFamily="34" charset="-79"/>
              <a:cs typeface="David" panose="020E0502060401010101" pitchFamily="34" charset="-79"/>
            </a:rPr>
            <a:t>לפחות שני אטומים מחוברים בקשר כימי</a:t>
          </a:r>
        </a:p>
      </dsp:txBody>
      <dsp:txXfrm>
        <a:off x="4481171" y="1551276"/>
        <a:ext cx="3718316" cy="882875"/>
      </dsp:txXfrm>
    </dsp:sp>
    <dsp:sp modelId="{EA5F1A01-49F2-4F5C-9771-978ADC4A2373}">
      <dsp:nvSpPr>
        <dsp:cNvPr id="0" name=""/>
        <dsp:cNvSpPr/>
      </dsp:nvSpPr>
      <dsp:spPr>
        <a:xfrm>
          <a:off x="3025582" y="2735251"/>
          <a:ext cx="3046455" cy="93781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816770D-FF84-4340-A5CE-A8989F3A60B3}">
      <dsp:nvSpPr>
        <dsp:cNvPr id="0" name=""/>
        <dsp:cNvSpPr/>
      </dsp:nvSpPr>
      <dsp:spPr>
        <a:xfrm>
          <a:off x="3189679" y="2891143"/>
          <a:ext cx="3046455" cy="937811"/>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rtl="1">
            <a:lnSpc>
              <a:spcPct val="90000"/>
            </a:lnSpc>
            <a:spcBef>
              <a:spcPct val="0"/>
            </a:spcBef>
            <a:spcAft>
              <a:spcPct val="35000"/>
            </a:spcAft>
            <a:buNone/>
          </a:pPr>
          <a:r>
            <a:rPr lang="he-IL" sz="3200" kern="1200" dirty="0">
              <a:latin typeface="David" panose="020E0502060401010101" pitchFamily="34" charset="-79"/>
              <a:cs typeface="David" panose="020E0502060401010101" pitchFamily="34" charset="-79"/>
            </a:rPr>
            <a:t>אטומים מסוגים שונים</a:t>
          </a:r>
        </a:p>
      </dsp:txBody>
      <dsp:txXfrm>
        <a:off x="3217147" y="2918611"/>
        <a:ext cx="2991519" cy="882875"/>
      </dsp:txXfrm>
    </dsp:sp>
    <dsp:sp modelId="{3001A3A4-F849-48E7-8C62-DB3AF06A7885}">
      <dsp:nvSpPr>
        <dsp:cNvPr id="0" name=""/>
        <dsp:cNvSpPr/>
      </dsp:nvSpPr>
      <dsp:spPr>
        <a:xfrm>
          <a:off x="3114342" y="4102585"/>
          <a:ext cx="2868935" cy="93781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4B297B9-D690-4481-9B87-E84A813482E4}">
      <dsp:nvSpPr>
        <dsp:cNvPr id="0" name=""/>
        <dsp:cNvSpPr/>
      </dsp:nvSpPr>
      <dsp:spPr>
        <a:xfrm>
          <a:off x="3278439" y="4258477"/>
          <a:ext cx="2868935" cy="937811"/>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rtl="1">
            <a:lnSpc>
              <a:spcPct val="90000"/>
            </a:lnSpc>
            <a:spcBef>
              <a:spcPct val="0"/>
            </a:spcBef>
            <a:spcAft>
              <a:spcPct val="35000"/>
            </a:spcAft>
            <a:buNone/>
          </a:pPr>
          <a:endParaRPr lang="he-IL" sz="3200" kern="1200" dirty="0">
            <a:latin typeface="David" panose="020E0502060401010101" pitchFamily="34" charset="-79"/>
            <a:cs typeface="David" panose="020E0502060401010101" pitchFamily="34" charset="-79"/>
          </a:endParaRPr>
        </a:p>
      </dsp:txBody>
      <dsp:txXfrm>
        <a:off x="3305907" y="4285945"/>
        <a:ext cx="2813999" cy="882875"/>
      </dsp:txXfrm>
    </dsp:sp>
    <dsp:sp modelId="{53AE92A2-3E21-4677-8C95-E0D72F7EA537}">
      <dsp:nvSpPr>
        <dsp:cNvPr id="0" name=""/>
        <dsp:cNvSpPr/>
      </dsp:nvSpPr>
      <dsp:spPr>
        <a:xfrm>
          <a:off x="6400231" y="2735251"/>
          <a:ext cx="2926651" cy="93781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BF4D797-8B1A-4CC3-880D-0322F8CB38EF}">
      <dsp:nvSpPr>
        <dsp:cNvPr id="0" name=""/>
        <dsp:cNvSpPr/>
      </dsp:nvSpPr>
      <dsp:spPr>
        <a:xfrm>
          <a:off x="6564328" y="2891143"/>
          <a:ext cx="2926651" cy="937811"/>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rtl="1">
            <a:lnSpc>
              <a:spcPct val="90000"/>
            </a:lnSpc>
            <a:spcBef>
              <a:spcPct val="0"/>
            </a:spcBef>
            <a:spcAft>
              <a:spcPct val="35000"/>
            </a:spcAft>
            <a:buNone/>
          </a:pPr>
          <a:r>
            <a:rPr lang="he-IL" sz="3200" kern="1200" dirty="0">
              <a:latin typeface="David" panose="020E0502060401010101" pitchFamily="34" charset="-79"/>
              <a:cs typeface="David" panose="020E0502060401010101" pitchFamily="34" charset="-79"/>
            </a:rPr>
            <a:t>אטומים מאותו סוג</a:t>
          </a:r>
        </a:p>
      </dsp:txBody>
      <dsp:txXfrm>
        <a:off x="6591796" y="2918611"/>
        <a:ext cx="2871715" cy="882875"/>
      </dsp:txXfrm>
    </dsp:sp>
    <dsp:sp modelId="{DD564ED5-1983-42AD-B8D8-44B205CA3CD7}">
      <dsp:nvSpPr>
        <dsp:cNvPr id="0" name=""/>
        <dsp:cNvSpPr/>
      </dsp:nvSpPr>
      <dsp:spPr>
        <a:xfrm>
          <a:off x="6480912" y="4102585"/>
          <a:ext cx="2765289" cy="93781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8C7B956-25F9-4057-8CED-18B10D88303E}">
      <dsp:nvSpPr>
        <dsp:cNvPr id="0" name=""/>
        <dsp:cNvSpPr/>
      </dsp:nvSpPr>
      <dsp:spPr>
        <a:xfrm>
          <a:off x="6645009" y="4258477"/>
          <a:ext cx="2765289" cy="937811"/>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rtl="1">
            <a:lnSpc>
              <a:spcPct val="90000"/>
            </a:lnSpc>
            <a:spcBef>
              <a:spcPct val="0"/>
            </a:spcBef>
            <a:spcAft>
              <a:spcPct val="35000"/>
            </a:spcAft>
            <a:buNone/>
          </a:pPr>
          <a:endParaRPr lang="he-IL" sz="3200" kern="1200" dirty="0">
            <a:latin typeface="David" panose="020E0502060401010101" pitchFamily="34" charset="-79"/>
            <a:cs typeface="David" panose="020E0502060401010101" pitchFamily="34" charset="-79"/>
          </a:endParaRPr>
        </a:p>
      </dsp:txBody>
      <dsp:txXfrm>
        <a:off x="6672477" y="4285945"/>
        <a:ext cx="2710353" cy="88287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4CE200-37DC-4085-8C32-B22CCF54DC7A}">
      <dsp:nvSpPr>
        <dsp:cNvPr id="0" name=""/>
        <dsp:cNvSpPr/>
      </dsp:nvSpPr>
      <dsp:spPr>
        <a:xfrm>
          <a:off x="7817837" y="3673063"/>
          <a:ext cx="91440" cy="429522"/>
        </a:xfrm>
        <a:custGeom>
          <a:avLst/>
          <a:gdLst/>
          <a:ahLst/>
          <a:cxnLst/>
          <a:rect l="0" t="0" r="0" b="0"/>
          <a:pathLst>
            <a:path>
              <a:moveTo>
                <a:pt x="45720" y="0"/>
              </a:moveTo>
              <a:lnTo>
                <a:pt x="45720" y="429522"/>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9B3A2E1-58A3-4FCE-ABA2-07CCE43EC82B}">
      <dsp:nvSpPr>
        <dsp:cNvPr id="0" name=""/>
        <dsp:cNvSpPr/>
      </dsp:nvSpPr>
      <dsp:spPr>
        <a:xfrm>
          <a:off x="6176233" y="2305728"/>
          <a:ext cx="1687324" cy="429522"/>
        </a:xfrm>
        <a:custGeom>
          <a:avLst/>
          <a:gdLst/>
          <a:ahLst/>
          <a:cxnLst/>
          <a:rect l="0" t="0" r="0" b="0"/>
          <a:pathLst>
            <a:path>
              <a:moveTo>
                <a:pt x="0" y="0"/>
              </a:moveTo>
              <a:lnTo>
                <a:pt x="0" y="292707"/>
              </a:lnTo>
              <a:lnTo>
                <a:pt x="1687324" y="292707"/>
              </a:lnTo>
              <a:lnTo>
                <a:pt x="1687324" y="429522"/>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D57C18A-32D7-4D8C-BA58-E211A4ADA7EC}">
      <dsp:nvSpPr>
        <dsp:cNvPr id="0" name=""/>
        <dsp:cNvSpPr/>
      </dsp:nvSpPr>
      <dsp:spPr>
        <a:xfrm>
          <a:off x="4503090" y="3673063"/>
          <a:ext cx="91440" cy="429522"/>
        </a:xfrm>
        <a:custGeom>
          <a:avLst/>
          <a:gdLst/>
          <a:ahLst/>
          <a:cxnLst/>
          <a:rect l="0" t="0" r="0" b="0"/>
          <a:pathLst>
            <a:path>
              <a:moveTo>
                <a:pt x="45720" y="0"/>
              </a:moveTo>
              <a:lnTo>
                <a:pt x="45720" y="429522"/>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5F2D6D4-840E-4CA6-8667-A1CB9B50AF1F}">
      <dsp:nvSpPr>
        <dsp:cNvPr id="0" name=""/>
        <dsp:cNvSpPr/>
      </dsp:nvSpPr>
      <dsp:spPr>
        <a:xfrm>
          <a:off x="4548810" y="2305728"/>
          <a:ext cx="1627422" cy="429522"/>
        </a:xfrm>
        <a:custGeom>
          <a:avLst/>
          <a:gdLst/>
          <a:ahLst/>
          <a:cxnLst/>
          <a:rect l="0" t="0" r="0" b="0"/>
          <a:pathLst>
            <a:path>
              <a:moveTo>
                <a:pt x="1627422" y="0"/>
              </a:moveTo>
              <a:lnTo>
                <a:pt x="1627422" y="292707"/>
              </a:lnTo>
              <a:lnTo>
                <a:pt x="0" y="292707"/>
              </a:lnTo>
              <a:lnTo>
                <a:pt x="0" y="429522"/>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EEE2D3-A987-416F-8D76-EF97C6EC5EF4}">
      <dsp:nvSpPr>
        <dsp:cNvPr id="0" name=""/>
        <dsp:cNvSpPr/>
      </dsp:nvSpPr>
      <dsp:spPr>
        <a:xfrm>
          <a:off x="6130513" y="938394"/>
          <a:ext cx="91440" cy="429522"/>
        </a:xfrm>
        <a:custGeom>
          <a:avLst/>
          <a:gdLst/>
          <a:ahLst/>
          <a:cxnLst/>
          <a:rect l="0" t="0" r="0" b="0"/>
          <a:pathLst>
            <a:path>
              <a:moveTo>
                <a:pt x="45720" y="0"/>
              </a:moveTo>
              <a:lnTo>
                <a:pt x="45720" y="42952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CABFB66-E3D4-4B22-A03A-DEAD3C0BADC6}">
      <dsp:nvSpPr>
        <dsp:cNvPr id="0" name=""/>
        <dsp:cNvSpPr/>
      </dsp:nvSpPr>
      <dsp:spPr>
        <a:xfrm>
          <a:off x="4625181" y="582"/>
          <a:ext cx="3102103" cy="93781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8AAE04C-2767-441D-95F8-13AEF0E0E28C}">
      <dsp:nvSpPr>
        <dsp:cNvPr id="0" name=""/>
        <dsp:cNvSpPr/>
      </dsp:nvSpPr>
      <dsp:spPr>
        <a:xfrm>
          <a:off x="4789277" y="156474"/>
          <a:ext cx="3102103" cy="937811"/>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rtl="1">
            <a:lnSpc>
              <a:spcPct val="90000"/>
            </a:lnSpc>
            <a:spcBef>
              <a:spcPct val="0"/>
            </a:spcBef>
            <a:spcAft>
              <a:spcPct val="35000"/>
            </a:spcAft>
            <a:buNone/>
          </a:pPr>
          <a:r>
            <a:rPr lang="he-IL" sz="3200" kern="1200" dirty="0">
              <a:latin typeface="David" panose="020E0502060401010101" pitchFamily="34" charset="-79"/>
              <a:cs typeface="David" panose="020E0502060401010101" pitchFamily="34" charset="-79"/>
            </a:rPr>
            <a:t>מולקולה</a:t>
          </a:r>
        </a:p>
      </dsp:txBody>
      <dsp:txXfrm>
        <a:off x="4816745" y="183942"/>
        <a:ext cx="3047167" cy="882875"/>
      </dsp:txXfrm>
    </dsp:sp>
    <dsp:sp modelId="{D6BF8478-19BD-4139-9E8F-AB5D5DBC2474}">
      <dsp:nvSpPr>
        <dsp:cNvPr id="0" name=""/>
        <dsp:cNvSpPr/>
      </dsp:nvSpPr>
      <dsp:spPr>
        <a:xfrm>
          <a:off x="4289607" y="1367917"/>
          <a:ext cx="3773252" cy="93781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1C08153-2EE0-4378-A4F5-116B42D0DE9E}">
      <dsp:nvSpPr>
        <dsp:cNvPr id="0" name=""/>
        <dsp:cNvSpPr/>
      </dsp:nvSpPr>
      <dsp:spPr>
        <a:xfrm>
          <a:off x="4453703" y="1523808"/>
          <a:ext cx="3773252" cy="937811"/>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rtl="1">
            <a:lnSpc>
              <a:spcPct val="90000"/>
            </a:lnSpc>
            <a:spcBef>
              <a:spcPct val="0"/>
            </a:spcBef>
            <a:spcAft>
              <a:spcPct val="35000"/>
            </a:spcAft>
            <a:buNone/>
          </a:pPr>
          <a:r>
            <a:rPr lang="he-IL" sz="3200" kern="1200" dirty="0">
              <a:latin typeface="David" panose="020E0502060401010101" pitchFamily="34" charset="-79"/>
              <a:cs typeface="David" panose="020E0502060401010101" pitchFamily="34" charset="-79"/>
            </a:rPr>
            <a:t>לפחות שני אטומים מחוברים בקשר כימי</a:t>
          </a:r>
        </a:p>
      </dsp:txBody>
      <dsp:txXfrm>
        <a:off x="4481171" y="1551276"/>
        <a:ext cx="3718316" cy="882875"/>
      </dsp:txXfrm>
    </dsp:sp>
    <dsp:sp modelId="{EA5F1A01-49F2-4F5C-9771-978ADC4A2373}">
      <dsp:nvSpPr>
        <dsp:cNvPr id="0" name=""/>
        <dsp:cNvSpPr/>
      </dsp:nvSpPr>
      <dsp:spPr>
        <a:xfrm>
          <a:off x="3025582" y="2735251"/>
          <a:ext cx="3046455" cy="93781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816770D-FF84-4340-A5CE-A8989F3A60B3}">
      <dsp:nvSpPr>
        <dsp:cNvPr id="0" name=""/>
        <dsp:cNvSpPr/>
      </dsp:nvSpPr>
      <dsp:spPr>
        <a:xfrm>
          <a:off x="3189679" y="2891143"/>
          <a:ext cx="3046455" cy="937811"/>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rtl="1">
            <a:lnSpc>
              <a:spcPct val="90000"/>
            </a:lnSpc>
            <a:spcBef>
              <a:spcPct val="0"/>
            </a:spcBef>
            <a:spcAft>
              <a:spcPct val="35000"/>
            </a:spcAft>
            <a:buNone/>
          </a:pPr>
          <a:r>
            <a:rPr lang="he-IL" sz="3200" kern="1200" dirty="0">
              <a:latin typeface="David" panose="020E0502060401010101" pitchFamily="34" charset="-79"/>
              <a:cs typeface="David" panose="020E0502060401010101" pitchFamily="34" charset="-79"/>
            </a:rPr>
            <a:t>אטומים מסוגים שונים</a:t>
          </a:r>
        </a:p>
      </dsp:txBody>
      <dsp:txXfrm>
        <a:off x="3217147" y="2918611"/>
        <a:ext cx="2991519" cy="882875"/>
      </dsp:txXfrm>
    </dsp:sp>
    <dsp:sp modelId="{3001A3A4-F849-48E7-8C62-DB3AF06A7885}">
      <dsp:nvSpPr>
        <dsp:cNvPr id="0" name=""/>
        <dsp:cNvSpPr/>
      </dsp:nvSpPr>
      <dsp:spPr>
        <a:xfrm>
          <a:off x="3114342" y="4102585"/>
          <a:ext cx="2868935" cy="93781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4B297B9-D690-4481-9B87-E84A813482E4}">
      <dsp:nvSpPr>
        <dsp:cNvPr id="0" name=""/>
        <dsp:cNvSpPr/>
      </dsp:nvSpPr>
      <dsp:spPr>
        <a:xfrm>
          <a:off x="3278439" y="4258477"/>
          <a:ext cx="2868935" cy="937811"/>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rtl="1">
            <a:lnSpc>
              <a:spcPct val="90000"/>
            </a:lnSpc>
            <a:spcBef>
              <a:spcPct val="0"/>
            </a:spcBef>
            <a:spcAft>
              <a:spcPct val="35000"/>
            </a:spcAft>
            <a:buNone/>
          </a:pPr>
          <a:r>
            <a:rPr lang="he-IL" sz="3200" kern="1200" dirty="0">
              <a:solidFill>
                <a:srgbClr val="FF0000"/>
              </a:solidFill>
              <a:latin typeface="David" panose="020E0502060401010101" pitchFamily="34" charset="-79"/>
              <a:cs typeface="David" panose="020E0502060401010101" pitchFamily="34" charset="-79"/>
            </a:rPr>
            <a:t>מולקולה של תרכובת</a:t>
          </a:r>
        </a:p>
      </dsp:txBody>
      <dsp:txXfrm>
        <a:off x="3305907" y="4285945"/>
        <a:ext cx="2813999" cy="882875"/>
      </dsp:txXfrm>
    </dsp:sp>
    <dsp:sp modelId="{53AE92A2-3E21-4677-8C95-E0D72F7EA537}">
      <dsp:nvSpPr>
        <dsp:cNvPr id="0" name=""/>
        <dsp:cNvSpPr/>
      </dsp:nvSpPr>
      <dsp:spPr>
        <a:xfrm>
          <a:off x="6400231" y="2735251"/>
          <a:ext cx="2926651" cy="93781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BF4D797-8B1A-4CC3-880D-0322F8CB38EF}">
      <dsp:nvSpPr>
        <dsp:cNvPr id="0" name=""/>
        <dsp:cNvSpPr/>
      </dsp:nvSpPr>
      <dsp:spPr>
        <a:xfrm>
          <a:off x="6564328" y="2891143"/>
          <a:ext cx="2926651" cy="937811"/>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rtl="1">
            <a:lnSpc>
              <a:spcPct val="90000"/>
            </a:lnSpc>
            <a:spcBef>
              <a:spcPct val="0"/>
            </a:spcBef>
            <a:spcAft>
              <a:spcPct val="35000"/>
            </a:spcAft>
            <a:buNone/>
          </a:pPr>
          <a:r>
            <a:rPr lang="he-IL" sz="3200" kern="1200" dirty="0">
              <a:latin typeface="David" panose="020E0502060401010101" pitchFamily="34" charset="-79"/>
              <a:cs typeface="David" panose="020E0502060401010101" pitchFamily="34" charset="-79"/>
            </a:rPr>
            <a:t>אטומים מאותו סוג</a:t>
          </a:r>
        </a:p>
      </dsp:txBody>
      <dsp:txXfrm>
        <a:off x="6591796" y="2918611"/>
        <a:ext cx="2871715" cy="882875"/>
      </dsp:txXfrm>
    </dsp:sp>
    <dsp:sp modelId="{DD564ED5-1983-42AD-B8D8-44B205CA3CD7}">
      <dsp:nvSpPr>
        <dsp:cNvPr id="0" name=""/>
        <dsp:cNvSpPr/>
      </dsp:nvSpPr>
      <dsp:spPr>
        <a:xfrm>
          <a:off x="6480912" y="4102585"/>
          <a:ext cx="2765289" cy="93781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8C7B956-25F9-4057-8CED-18B10D88303E}">
      <dsp:nvSpPr>
        <dsp:cNvPr id="0" name=""/>
        <dsp:cNvSpPr/>
      </dsp:nvSpPr>
      <dsp:spPr>
        <a:xfrm>
          <a:off x="6645009" y="4258477"/>
          <a:ext cx="2765289" cy="937811"/>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rtl="1">
            <a:lnSpc>
              <a:spcPct val="90000"/>
            </a:lnSpc>
            <a:spcBef>
              <a:spcPct val="0"/>
            </a:spcBef>
            <a:spcAft>
              <a:spcPct val="35000"/>
            </a:spcAft>
            <a:buNone/>
          </a:pPr>
          <a:r>
            <a:rPr lang="he-IL" sz="3200" kern="1200" dirty="0">
              <a:solidFill>
                <a:srgbClr val="FF0000"/>
              </a:solidFill>
              <a:latin typeface="David" panose="020E0502060401010101" pitchFamily="34" charset="-79"/>
              <a:cs typeface="David" panose="020E0502060401010101" pitchFamily="34" charset="-79"/>
            </a:rPr>
            <a:t>מולקולה של יסוד</a:t>
          </a:r>
        </a:p>
      </dsp:txBody>
      <dsp:txXfrm>
        <a:off x="6672477" y="4285945"/>
        <a:ext cx="2710353" cy="882875"/>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3886200" y="0"/>
            <a:ext cx="2971800" cy="457200"/>
          </a:xfrm>
          <a:prstGeom prst="rect">
            <a:avLst/>
          </a:prstGeom>
          <a:noFill/>
          <a:ln>
            <a:noFill/>
          </a:ln>
        </p:spPr>
        <p:txBody>
          <a:bodyPr spcFirstLastPara="1" wrap="square" lIns="91425" tIns="45700" rIns="91425" bIns="45700" anchor="t" anchorCtr="0">
            <a:noAutofit/>
          </a:bodyPr>
          <a:lstStyle>
            <a:lvl1pPr marR="0" lvl="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1588" y="0"/>
            <a:ext cx="2971800" cy="457200"/>
          </a:xfrm>
          <a:prstGeom prst="rect">
            <a:avLst/>
          </a:prstGeom>
          <a:noFill/>
          <a:ln>
            <a:noFill/>
          </a:ln>
        </p:spPr>
        <p:txBody>
          <a:bodyPr spcFirstLastPara="1" wrap="square" lIns="91425" tIns="45700" rIns="91425" bIns="45700" anchor="t" anchorCtr="0">
            <a:noAutofit/>
          </a:bodyPr>
          <a:lstStyle>
            <a:lvl1pPr marR="0" lvl="0" algn="l" rtl="1">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3886200" y="8685213"/>
            <a:ext cx="2971800" cy="457200"/>
          </a:xfrm>
          <a:prstGeom prst="rect">
            <a:avLst/>
          </a:prstGeom>
          <a:noFill/>
          <a:ln>
            <a:noFill/>
          </a:ln>
        </p:spPr>
        <p:txBody>
          <a:bodyPr spcFirstLastPara="1" wrap="square" lIns="91425" tIns="45700" rIns="91425" bIns="45700" anchor="b" anchorCtr="0">
            <a:noAutofit/>
          </a:bodyPr>
          <a:lstStyle>
            <a:lvl1pPr marR="0" lvl="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1588" y="8685213"/>
            <a:ext cx="2971800" cy="457200"/>
          </a:xfrm>
          <a:prstGeom prst="rect">
            <a:avLst/>
          </a:prstGeom>
          <a:noFill/>
          <a:ln>
            <a:noFill/>
          </a:ln>
        </p:spPr>
        <p:txBody>
          <a:bodyPr spcFirstLastPara="1" wrap="square" lIns="91425" tIns="45700" rIns="91425" bIns="45700" anchor="b" anchorCtr="0">
            <a:noAutofit/>
          </a:bodyPr>
          <a:lstStyle/>
          <a:p>
            <a:pPr marL="0" marR="0" lvl="0" indent="0" algn="l" rtl="1">
              <a:spcBef>
                <a:spcPts val="0"/>
              </a:spcBef>
              <a:spcAft>
                <a:spcPts val="0"/>
              </a:spcAft>
              <a:buNone/>
            </a:pPr>
            <a:fld id="{00000000-1234-1234-1234-123412341234}" type="slidenum">
              <a:rPr lang="x-none"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84304810"/>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4" name="Google Shape;144;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9" name="Google Shape;189;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he-IL" dirty="0"/>
              <a:t>כלומר,</a:t>
            </a:r>
            <a:r>
              <a:rPr lang="he-IL" baseline="0" dirty="0"/>
              <a:t> אם נחזור לתרכובת מים  - היא </a:t>
            </a:r>
            <a:r>
              <a:rPr lang="he-IL" baseline="0" dirty="0" err="1"/>
              <a:t>בנוייה</a:t>
            </a:r>
            <a:r>
              <a:rPr lang="he-IL" baseline="0" dirty="0"/>
              <a:t> מאטומי מימן ואטום חמצן. ראו את המודל</a:t>
            </a: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9" name="Google Shape;189;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r" rtl="1">
              <a:spcBef>
                <a:spcPts val="0"/>
              </a:spcBef>
              <a:spcAft>
                <a:spcPts val="0"/>
              </a:spcAft>
              <a:buClr>
                <a:schemeClr val="dk1"/>
              </a:buClr>
              <a:buSzPts val="1200"/>
              <a:buFont typeface="Calibri"/>
              <a:buNone/>
            </a:pPr>
            <a:r>
              <a:rPr lang="he-IL" dirty="0"/>
              <a:t>אם נחזור לטבלת היסודות, נראה שלכל יסוד מופיעים שלושה נתונים: </a:t>
            </a:r>
          </a:p>
          <a:p>
            <a:pPr marL="0" lvl="0" indent="0" algn="r" rtl="1">
              <a:spcBef>
                <a:spcPts val="0"/>
              </a:spcBef>
              <a:spcAft>
                <a:spcPts val="0"/>
              </a:spcAft>
              <a:buClr>
                <a:schemeClr val="dk1"/>
              </a:buClr>
              <a:buSzPts val="1200"/>
              <a:buFont typeface="Calibri"/>
              <a:buNone/>
            </a:pPr>
            <a:r>
              <a:rPr lang="he-IL" dirty="0"/>
              <a:t>אחד - השם שלו. בדוגמא כאן זהב.</a:t>
            </a:r>
          </a:p>
          <a:p>
            <a:pPr marL="0" lvl="0" indent="0" algn="r" rtl="1">
              <a:spcBef>
                <a:spcPts val="0"/>
              </a:spcBef>
              <a:spcAft>
                <a:spcPts val="0"/>
              </a:spcAft>
              <a:buClr>
                <a:schemeClr val="dk1"/>
              </a:buClr>
              <a:buSzPts val="1200"/>
              <a:buFont typeface="Calibri"/>
              <a:buNone/>
            </a:pPr>
            <a:r>
              <a:rPr lang="he-IL" dirty="0"/>
              <a:t>שני - הסמל הכימי שלו  - כיצד כותבים אותו מדענים מכל העולם. בדוגמא כאן הזהב מסומל ב</a:t>
            </a:r>
            <a:r>
              <a:rPr lang="he-IL" baseline="0" dirty="0"/>
              <a:t> </a:t>
            </a:r>
            <a:r>
              <a:rPr lang="en-US" dirty="0"/>
              <a:t>AU</a:t>
            </a:r>
          </a:p>
          <a:p>
            <a:pPr marL="0" lvl="0" indent="0" algn="r" rtl="1">
              <a:spcBef>
                <a:spcPts val="0"/>
              </a:spcBef>
              <a:spcAft>
                <a:spcPts val="0"/>
              </a:spcAft>
              <a:buClr>
                <a:schemeClr val="dk1"/>
              </a:buClr>
              <a:buSzPts val="1200"/>
              <a:buFont typeface="Calibri"/>
              <a:buNone/>
            </a:pPr>
            <a:r>
              <a:rPr lang="he-IL" dirty="0"/>
              <a:t>ושלישי - מספר.</a:t>
            </a:r>
          </a:p>
          <a:p>
            <a:pPr marL="0" lvl="0" indent="0" algn="r" rtl="1">
              <a:spcBef>
                <a:spcPts val="0"/>
              </a:spcBef>
              <a:spcAft>
                <a:spcPts val="0"/>
              </a:spcAft>
              <a:buClr>
                <a:schemeClr val="dk1"/>
              </a:buClr>
              <a:buSzPts val="1200"/>
              <a:buFont typeface="Calibri"/>
              <a:buNone/>
            </a:pPr>
            <a:r>
              <a:rPr lang="he-IL" dirty="0"/>
              <a:t>למספר הזה קוראים "מספר אטומי"</a:t>
            </a:r>
          </a:p>
          <a:p>
            <a:pPr marL="0" lvl="0" indent="0" algn="r" rtl="1">
              <a:spcBef>
                <a:spcPts val="0"/>
              </a:spcBef>
              <a:spcAft>
                <a:spcPts val="0"/>
              </a:spcAft>
              <a:buClr>
                <a:schemeClr val="dk1"/>
              </a:buClr>
              <a:buSzPts val="1200"/>
              <a:buFont typeface="Calibri"/>
              <a:buNone/>
            </a:pPr>
            <a:r>
              <a:rPr lang="he-IL" dirty="0"/>
              <a:t>מה הוא מייצג? מה המשמעות שלו? מיד נלמד.</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4" name="Google Shape;184;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6" name="Google Shape;196;p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r>
              <a:rPr lang="he-IL" dirty="0"/>
              <a:t>בתחילת הדרך חשבו שהאטום הוא החלקיק הקטן ביותר ולא ניתן לחלק אותו. לכן קראו לו כך: א-טום. ביוונית בלתי ניתן לחלוקה. אך</a:t>
            </a:r>
            <a:r>
              <a:rPr lang="he-IL" baseline="0" dirty="0"/>
              <a:t> במהלך ההיסטוריה נבנו מודלים שמתארים שגם האטומים מורכבים משלושה מרכיבים מרכזיים. </a:t>
            </a:r>
            <a:r>
              <a:rPr lang="he-IL" dirty="0"/>
              <a:t>החל משנת</a:t>
            </a:r>
            <a:r>
              <a:rPr lang="he-IL" baseline="0" dirty="0"/>
              <a:t> 1926 משתמשים במודל מבנה האטום המיוצג באיור. </a:t>
            </a:r>
          </a:p>
          <a:p>
            <a:pPr marL="0" lvl="0" indent="0" algn="r" rtl="1">
              <a:spcBef>
                <a:spcPts val="0"/>
              </a:spcBef>
              <a:spcAft>
                <a:spcPts val="0"/>
              </a:spcAft>
              <a:buNone/>
            </a:pPr>
            <a:r>
              <a:rPr lang="he-IL" baseline="0" dirty="0"/>
              <a:t>אנו רואים את מבנה האטום בגווני סגול ותכלת. במרכז האטום נמצא הגרעין. ניתן לראות אותו בהגדלה בצד ימין</a:t>
            </a:r>
          </a:p>
          <a:p>
            <a:pPr marL="0" lvl="0" indent="0" algn="r" rtl="1">
              <a:spcBef>
                <a:spcPts val="0"/>
              </a:spcBef>
              <a:spcAft>
                <a:spcPts val="0"/>
              </a:spcAft>
              <a:buNone/>
            </a:pPr>
            <a:r>
              <a:rPr lang="he-IL" baseline="0" dirty="0"/>
              <a:t>הוא מורכב </a:t>
            </a:r>
            <a:r>
              <a:rPr lang="he-IL" baseline="0" dirty="0" err="1"/>
              <a:t>מנוירטונים</a:t>
            </a:r>
            <a:r>
              <a:rPr lang="he-IL" baseline="0" dirty="0"/>
              <a:t> ופרוטונים</a:t>
            </a:r>
          </a:p>
          <a:p>
            <a:pPr marL="0" lvl="0" indent="0" algn="r" rtl="1">
              <a:spcBef>
                <a:spcPts val="0"/>
              </a:spcBef>
              <a:spcAft>
                <a:spcPts val="0"/>
              </a:spcAft>
              <a:buNone/>
            </a:pPr>
            <a:r>
              <a:rPr lang="he-IL" baseline="0" dirty="0"/>
              <a:t>ומסביבו נעים במהירות עצומה אלקטרונים, כך שיוצרים מראה של ענן.</a:t>
            </a:r>
          </a:p>
          <a:p>
            <a:pPr marL="0" lvl="0" indent="0" algn="r" rtl="1">
              <a:spcBef>
                <a:spcPts val="0"/>
              </a:spcBef>
              <a:spcAft>
                <a:spcPts val="0"/>
              </a:spcAft>
              <a:buNone/>
            </a:pPr>
            <a:r>
              <a:rPr lang="he-IL" baseline="0" dirty="0"/>
              <a:t>להקריא ולתאר את הצבעים.</a:t>
            </a:r>
            <a:endParaRPr dirty="0"/>
          </a:p>
        </p:txBody>
      </p:sp>
      <p:sp>
        <p:nvSpPr>
          <p:cNvPr id="197" name="Google Shape;197;p8:notes"/>
          <p:cNvSpPr txBox="1">
            <a:spLocks noGrp="1"/>
          </p:cNvSpPr>
          <p:nvPr>
            <p:ph type="sldNum" idx="12"/>
          </p:nvPr>
        </p:nvSpPr>
        <p:spPr>
          <a:xfrm>
            <a:off x="1588" y="8685213"/>
            <a:ext cx="2971800" cy="457200"/>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x-none"/>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Google Shape;487;p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8" name="Google Shape;488;p3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r" rtl="1">
              <a:lnSpc>
                <a:spcPct val="115000"/>
              </a:lnSpc>
              <a:spcBef>
                <a:spcPts val="0"/>
              </a:spcBef>
              <a:spcAft>
                <a:spcPts val="0"/>
              </a:spcAft>
              <a:buClr>
                <a:schemeClr val="dk1"/>
              </a:buClr>
              <a:buSzPts val="1200"/>
              <a:buFont typeface="Calibri"/>
              <a:buNone/>
            </a:pPr>
            <a:r>
              <a:rPr lang="he-IL" dirty="0">
                <a:solidFill>
                  <a:srgbClr val="000000"/>
                </a:solidFill>
                <a:latin typeface="Arial"/>
                <a:ea typeface="Arial"/>
                <a:cs typeface="Arial"/>
                <a:sym typeface="Arial"/>
              </a:rPr>
              <a:t>ניתן לייצג את המידע באמצעות תרשים. העתיקו</a:t>
            </a:r>
            <a:r>
              <a:rPr lang="he-IL" baseline="0" dirty="0">
                <a:solidFill>
                  <a:srgbClr val="000000"/>
                </a:solidFill>
                <a:latin typeface="Arial"/>
                <a:ea typeface="Arial"/>
                <a:cs typeface="Arial"/>
                <a:sym typeface="Arial"/>
              </a:rPr>
              <a:t> למחברת את התרשים והשלימו אותו על פי מה שלמדנו עד כה</a:t>
            </a:r>
            <a:endParaRPr dirty="0">
              <a:solidFill>
                <a:srgbClr val="000000"/>
              </a:solidFill>
              <a:latin typeface="Arial"/>
              <a:ea typeface="Arial"/>
              <a:cs typeface="Arial"/>
              <a:sym typeface="Arial"/>
            </a:endParaRPr>
          </a:p>
        </p:txBody>
      </p:sp>
      <p:sp>
        <p:nvSpPr>
          <p:cNvPr id="489" name="Google Shape;489;p38:notes"/>
          <p:cNvSpPr txBox="1">
            <a:spLocks noGrp="1"/>
          </p:cNvSpPr>
          <p:nvPr>
            <p:ph type="sldNum" idx="12"/>
          </p:nvPr>
        </p:nvSpPr>
        <p:spPr>
          <a:xfrm>
            <a:off x="1588" y="8685213"/>
            <a:ext cx="2971800" cy="457200"/>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x-none"/>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Google Shape;487;p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8" name="Google Shape;488;p3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r" rtl="1">
              <a:lnSpc>
                <a:spcPct val="115000"/>
              </a:lnSpc>
              <a:spcBef>
                <a:spcPts val="0"/>
              </a:spcBef>
              <a:spcAft>
                <a:spcPts val="0"/>
              </a:spcAft>
              <a:buClr>
                <a:schemeClr val="dk1"/>
              </a:buClr>
              <a:buSzPts val="1200"/>
              <a:buFont typeface="Calibri"/>
              <a:buNone/>
            </a:pPr>
            <a:r>
              <a:rPr lang="he-IL" dirty="0">
                <a:solidFill>
                  <a:srgbClr val="000000"/>
                </a:solidFill>
                <a:latin typeface="Arial"/>
                <a:ea typeface="Arial"/>
                <a:cs typeface="Arial"/>
                <a:sym typeface="Arial"/>
              </a:rPr>
              <a:t>להקריא תשובות</a:t>
            </a:r>
            <a:endParaRPr dirty="0">
              <a:solidFill>
                <a:srgbClr val="000000"/>
              </a:solidFill>
              <a:latin typeface="Arial"/>
              <a:ea typeface="Arial"/>
              <a:cs typeface="Arial"/>
              <a:sym typeface="Arial"/>
            </a:endParaRPr>
          </a:p>
        </p:txBody>
      </p:sp>
      <p:sp>
        <p:nvSpPr>
          <p:cNvPr id="489" name="Google Shape;489;p38:notes"/>
          <p:cNvSpPr txBox="1">
            <a:spLocks noGrp="1"/>
          </p:cNvSpPr>
          <p:nvPr>
            <p:ph type="sldNum" idx="12"/>
          </p:nvPr>
        </p:nvSpPr>
        <p:spPr>
          <a:xfrm>
            <a:off x="1588" y="8685213"/>
            <a:ext cx="2971800" cy="457200"/>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x-none"/>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4" name="Google Shape;294;p1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r>
              <a:rPr lang="he-IL" i="1" dirty="0"/>
              <a:t>בואו נראה שתי דוגמאות: בצד ימין האטום ליתיום. </a:t>
            </a:r>
          </a:p>
          <a:p>
            <a:pPr marL="0" lvl="0" indent="0" algn="r" rtl="1">
              <a:spcBef>
                <a:spcPts val="0"/>
              </a:spcBef>
              <a:spcAft>
                <a:spcPts val="0"/>
              </a:spcAft>
              <a:buNone/>
            </a:pPr>
            <a:r>
              <a:rPr lang="he-IL" i="1" dirty="0"/>
              <a:t>לליתיום יש שלושה פרוטונים</a:t>
            </a:r>
            <a:r>
              <a:rPr lang="he-IL" i="1" baseline="0" dirty="0"/>
              <a:t> בגרעין ושלושה אלקטרונים נעים סביבו. </a:t>
            </a:r>
          </a:p>
          <a:p>
            <a:pPr marL="0" lvl="0" indent="0" algn="r" rtl="1">
              <a:spcBef>
                <a:spcPts val="0"/>
              </a:spcBef>
              <a:spcAft>
                <a:spcPts val="0"/>
              </a:spcAft>
              <a:buNone/>
            </a:pPr>
            <a:r>
              <a:rPr lang="he-IL" i="1" baseline="0" dirty="0"/>
              <a:t>בצד שמאל - האטום ארגון- אטום גדול  גדול יותר. הוא מורכב מ-18 פרוטונים בגרעין ו18- אלקטרונים הנעים סביבו.</a:t>
            </a:r>
          </a:p>
          <a:p>
            <a:pPr marL="0" lvl="0" indent="0" algn="r" rtl="1">
              <a:spcBef>
                <a:spcPts val="0"/>
              </a:spcBef>
              <a:spcAft>
                <a:spcPts val="0"/>
              </a:spcAft>
              <a:buNone/>
            </a:pPr>
            <a:r>
              <a:rPr lang="he-IL" i="1" baseline="0" dirty="0"/>
              <a:t>התבוננו שוב, האם אתם מוצאים קשר בין המספר האטומי המסומן בטבלה ובין מבנה האטום?</a:t>
            </a:r>
            <a:endParaRPr i="1" dirty="0"/>
          </a:p>
        </p:txBody>
      </p:sp>
      <p:sp>
        <p:nvSpPr>
          <p:cNvPr id="295" name="Google Shape;295;p19:notes"/>
          <p:cNvSpPr txBox="1">
            <a:spLocks noGrp="1"/>
          </p:cNvSpPr>
          <p:nvPr>
            <p:ph type="sldNum" idx="12"/>
          </p:nvPr>
        </p:nvSpPr>
        <p:spPr>
          <a:xfrm>
            <a:off x="1588" y="8685213"/>
            <a:ext cx="2971800" cy="457200"/>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x-none"/>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9" name="Google Shape;189;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r" rtl="1">
              <a:spcBef>
                <a:spcPts val="0"/>
              </a:spcBef>
              <a:spcAft>
                <a:spcPts val="0"/>
              </a:spcAft>
              <a:buClr>
                <a:schemeClr val="dk1"/>
              </a:buClr>
              <a:buSzPts val="1200"/>
              <a:buFont typeface="Calibri"/>
              <a:buNone/>
            </a:pPr>
            <a:r>
              <a:rPr lang="he-IL" dirty="0"/>
              <a:t>אם כן אנו רואים כי המספר מייצג את מספר הפרוטונים בגרעין.</a:t>
            </a:r>
            <a:r>
              <a:rPr lang="he-IL" baseline="0" dirty="0"/>
              <a:t> </a:t>
            </a:r>
          </a:p>
          <a:p>
            <a:pPr marL="0" lvl="0" indent="0" algn="r" rtl="1">
              <a:spcBef>
                <a:spcPts val="0"/>
              </a:spcBef>
              <a:spcAft>
                <a:spcPts val="0"/>
              </a:spcAft>
              <a:buClr>
                <a:schemeClr val="dk1"/>
              </a:buClr>
              <a:buSzPts val="1200"/>
              <a:buFont typeface="Calibri"/>
              <a:buNone/>
            </a:pPr>
            <a:r>
              <a:rPr lang="he-IL" baseline="0" dirty="0"/>
              <a:t>במצב שבו האטום נייטרלי מספר </a:t>
            </a:r>
            <a:r>
              <a:rPr lang="he-IL" baseline="0" dirty="0" err="1"/>
              <a:t>הפרוטנים</a:t>
            </a:r>
            <a:r>
              <a:rPr lang="he-IL" baseline="0" dirty="0"/>
              <a:t> שווה למספר האלקטרונים</a:t>
            </a: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3" name="Google Shape;233;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r" rtl="1">
              <a:spcBef>
                <a:spcPts val="0"/>
              </a:spcBef>
              <a:spcAft>
                <a:spcPts val="0"/>
              </a:spcAft>
              <a:buClr>
                <a:schemeClr val="dk1"/>
              </a:buClr>
              <a:buSzPts val="1200"/>
              <a:buFont typeface="Calibri"/>
              <a:buNone/>
            </a:pPr>
            <a:r>
              <a:rPr lang="he-IL" dirty="0"/>
              <a:t>בואו</a:t>
            </a:r>
            <a:r>
              <a:rPr lang="he-IL" baseline="0" dirty="0"/>
              <a:t> נתרגל את זיהוי מבנה האטום על סמך טבלת היסודות.</a:t>
            </a:r>
          </a:p>
          <a:p>
            <a:pPr marL="0" lvl="0" indent="0" algn="r" rtl="1">
              <a:spcBef>
                <a:spcPts val="0"/>
              </a:spcBef>
              <a:spcAft>
                <a:spcPts val="0"/>
              </a:spcAft>
              <a:buClr>
                <a:schemeClr val="dk1"/>
              </a:buClr>
              <a:buSzPts val="1200"/>
              <a:buFont typeface="Calibri"/>
              <a:buNone/>
            </a:pPr>
            <a:r>
              <a:rPr lang="he-IL" baseline="0" dirty="0"/>
              <a:t>העתיקו למחברת את הטבלה והשלימו בה את מספר הפרוטונים והאלקטרונים</a:t>
            </a:r>
            <a:endParaRPr lang="he-IL"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3" name="Google Shape;233;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r" rtl="1">
              <a:spcBef>
                <a:spcPts val="0"/>
              </a:spcBef>
              <a:spcAft>
                <a:spcPts val="0"/>
              </a:spcAft>
              <a:buClr>
                <a:schemeClr val="dk1"/>
              </a:buClr>
              <a:buSzPts val="1200"/>
              <a:buFont typeface="Calibri"/>
              <a:buNone/>
            </a:pPr>
            <a:r>
              <a:rPr lang="he-IL" dirty="0"/>
              <a:t>בדקו את תשובותיכם.</a:t>
            </a:r>
            <a:r>
              <a:rPr lang="he-IL" baseline="0" dirty="0"/>
              <a:t> האם צדקתם?</a:t>
            </a:r>
          </a:p>
          <a:p>
            <a:pPr marL="0" lvl="0" indent="0" algn="r" rtl="1">
              <a:spcBef>
                <a:spcPts val="0"/>
              </a:spcBef>
              <a:spcAft>
                <a:spcPts val="0"/>
              </a:spcAft>
              <a:buClr>
                <a:schemeClr val="dk1"/>
              </a:buClr>
              <a:buSzPts val="1200"/>
              <a:buFont typeface="Calibri"/>
              <a:buNone/>
            </a:pPr>
            <a:r>
              <a:rPr lang="he-IL" baseline="0" dirty="0"/>
              <a:t>מתוך הרשימה שבטבלה – מיהו האטום הגדול ביותר?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0" name="Google Shape;150;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3" name="Google Shape;233;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Clr>
                <a:schemeClr val="dk1"/>
              </a:buClr>
              <a:buSzPts val="1200"/>
              <a:buFont typeface="Calibri"/>
              <a:buNone/>
            </a:pPr>
            <a:r>
              <a:rPr lang="he-IL" baseline="0" dirty="0"/>
              <a:t>זכרו – המסה המשמעותית ביותר היא של הפרוטונים. לאטום כספית יש 80 פרוטונים ולכן באופן יחסי הוא הגדול ביותר מבין הרשימה שלנו</a:t>
            </a:r>
            <a:endParaRPr lang="he-IL"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6" name="Google Shape;196;p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r>
              <a:rPr lang="he-IL" dirty="0"/>
              <a:t>למדנו</a:t>
            </a:r>
            <a:r>
              <a:rPr lang="he-IL" baseline="0" dirty="0"/>
              <a:t> שהאלקטרונים הם בעלי מטען חשמלי שלילי והפרוטונים – חיובי. לכן, אם המספר שלהם שווה, הרי שסך כל המטען של האטום הוא אפס ולכן אנחנו אומרים שהאטום ניטרלי. </a:t>
            </a:r>
            <a:endParaRPr dirty="0"/>
          </a:p>
        </p:txBody>
      </p:sp>
      <p:sp>
        <p:nvSpPr>
          <p:cNvPr id="197" name="Google Shape;197;p8:notes"/>
          <p:cNvSpPr txBox="1">
            <a:spLocks noGrp="1"/>
          </p:cNvSpPr>
          <p:nvPr>
            <p:ph type="sldNum" idx="12"/>
          </p:nvPr>
        </p:nvSpPr>
        <p:spPr>
          <a:xfrm>
            <a:off x="1588" y="8685213"/>
            <a:ext cx="2971800" cy="457200"/>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x-none"/>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6" name="Google Shape;196;p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r>
              <a:rPr lang="he-IL" dirty="0"/>
              <a:t>ומה קורה כאשר האיזון הזה משתנה? להקריא</a:t>
            </a:r>
            <a:endParaRPr dirty="0"/>
          </a:p>
        </p:txBody>
      </p:sp>
      <p:sp>
        <p:nvSpPr>
          <p:cNvPr id="197" name="Google Shape;197;p8:notes"/>
          <p:cNvSpPr txBox="1">
            <a:spLocks noGrp="1"/>
          </p:cNvSpPr>
          <p:nvPr>
            <p:ph type="sldNum" idx="12"/>
          </p:nvPr>
        </p:nvSpPr>
        <p:spPr>
          <a:xfrm>
            <a:off x="1588" y="8685213"/>
            <a:ext cx="2971800" cy="457200"/>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x-none"/>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6" name="Google Shape;196;p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r>
              <a:rPr lang="he-IL" dirty="0"/>
              <a:t>התבוננו</a:t>
            </a:r>
            <a:r>
              <a:rPr lang="he-IL" baseline="0" dirty="0"/>
              <a:t> בשני התרשימים והעתיקו אותם למחברת. קבעו – איזה מטען יש לכל אחת משתי הדוגמאות?</a:t>
            </a:r>
            <a:endParaRPr dirty="0"/>
          </a:p>
        </p:txBody>
      </p:sp>
      <p:sp>
        <p:nvSpPr>
          <p:cNvPr id="197" name="Google Shape;197;p8:notes"/>
          <p:cNvSpPr txBox="1">
            <a:spLocks noGrp="1"/>
          </p:cNvSpPr>
          <p:nvPr>
            <p:ph type="sldNum" idx="12"/>
          </p:nvPr>
        </p:nvSpPr>
        <p:spPr>
          <a:xfrm>
            <a:off x="1588" y="8685213"/>
            <a:ext cx="2971800" cy="457200"/>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x-none"/>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6" name="Google Shape;196;p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r>
              <a:rPr lang="he-IL" dirty="0"/>
              <a:t>כשמספר האלקטרונים</a:t>
            </a:r>
            <a:r>
              <a:rPr lang="he-IL" baseline="0" dirty="0"/>
              <a:t> גדול ממספר הפרוטונים הרי שהמטענים השליליים רבים יותר והאטום כולו טעון במטען חשמלי שלילי.</a:t>
            </a:r>
          </a:p>
          <a:p>
            <a:pPr marL="0" lvl="0" indent="0" algn="r" rtl="1">
              <a:spcBef>
                <a:spcPts val="0"/>
              </a:spcBef>
              <a:spcAft>
                <a:spcPts val="0"/>
              </a:spcAft>
              <a:buNone/>
            </a:pPr>
            <a:r>
              <a:rPr lang="he-IL" baseline="0" dirty="0"/>
              <a:t>וכשמספר האלקטרונים קטן ממספר הפרוטונים הרי שיש יותר מטענים חיוביים והאטום כולו טעון חיובית.</a:t>
            </a:r>
          </a:p>
        </p:txBody>
      </p:sp>
      <p:sp>
        <p:nvSpPr>
          <p:cNvPr id="197" name="Google Shape;197;p8:notes"/>
          <p:cNvSpPr txBox="1">
            <a:spLocks noGrp="1"/>
          </p:cNvSpPr>
          <p:nvPr>
            <p:ph type="sldNum" idx="12"/>
          </p:nvPr>
        </p:nvSpPr>
        <p:spPr>
          <a:xfrm>
            <a:off x="1588" y="8685213"/>
            <a:ext cx="2971800" cy="457200"/>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x-none"/>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6" name="Google Shape;196;p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r>
              <a:rPr lang="he-IL" baseline="0" dirty="0"/>
              <a:t>שימו לב – לא חל שינוי במספר הפרוטונים. מספרם כפי שלמדנו הוא קבוע. לכן אטום חיובי יכול להתקבל רק כתוצאה מגריעת אלקטרונים</a:t>
            </a:r>
            <a:endParaRPr dirty="0"/>
          </a:p>
        </p:txBody>
      </p:sp>
      <p:sp>
        <p:nvSpPr>
          <p:cNvPr id="197" name="Google Shape;197;p8:notes"/>
          <p:cNvSpPr txBox="1">
            <a:spLocks noGrp="1"/>
          </p:cNvSpPr>
          <p:nvPr>
            <p:ph type="sldNum" idx="12"/>
          </p:nvPr>
        </p:nvSpPr>
        <p:spPr>
          <a:xfrm>
            <a:off x="1588" y="8685213"/>
            <a:ext cx="2971800" cy="457200"/>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x-none"/>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6" name="Google Shape;196;p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r>
              <a:rPr lang="he-IL" baseline="0" dirty="0"/>
              <a:t>כיצד נדע עד כמה היון הוא חיובי או שלילי? כלומר כמה אלקטרונים נוספו לו או נגרעו ממנו? נשתמש בנוסחה פשוטה (להקריא)</a:t>
            </a:r>
          </a:p>
        </p:txBody>
      </p:sp>
      <p:sp>
        <p:nvSpPr>
          <p:cNvPr id="197" name="Google Shape;197;p8:notes"/>
          <p:cNvSpPr txBox="1">
            <a:spLocks noGrp="1"/>
          </p:cNvSpPr>
          <p:nvPr>
            <p:ph type="sldNum" idx="12"/>
          </p:nvPr>
        </p:nvSpPr>
        <p:spPr>
          <a:xfrm>
            <a:off x="1588" y="8685213"/>
            <a:ext cx="2971800" cy="457200"/>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x-none"/>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6" name="Google Shape;196;p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r>
              <a:rPr lang="he-IL" baseline="0" dirty="0"/>
              <a:t>ניקח לדוגמה אטום גופרית שידוע לנו שנוספו לו שני אלקטרונים. כעת, במקום 16 אלקטרונים יש לו 18 אלקטרונים.</a:t>
            </a:r>
          </a:p>
          <a:p>
            <a:pPr marL="0" lvl="0" indent="0" algn="r" rtl="1">
              <a:spcBef>
                <a:spcPts val="0"/>
              </a:spcBef>
              <a:spcAft>
                <a:spcPts val="0"/>
              </a:spcAft>
              <a:buNone/>
            </a:pPr>
            <a:r>
              <a:rPr lang="he-IL" baseline="0" dirty="0"/>
              <a:t>16 פחות 18 שווה למינוס שתיים</a:t>
            </a:r>
          </a:p>
          <a:p>
            <a:pPr marL="0" lvl="0" indent="0" algn="r" rtl="1">
              <a:spcBef>
                <a:spcPts val="0"/>
              </a:spcBef>
              <a:spcAft>
                <a:spcPts val="0"/>
              </a:spcAft>
              <a:buNone/>
            </a:pPr>
            <a:r>
              <a:rPr lang="he-IL" baseline="0" dirty="0"/>
              <a:t>כלומר מטענו של האטום הוא שלילי, והערך שלו הוא הוא -2. </a:t>
            </a:r>
          </a:p>
        </p:txBody>
      </p:sp>
      <p:sp>
        <p:nvSpPr>
          <p:cNvPr id="197" name="Google Shape;197;p8:notes"/>
          <p:cNvSpPr txBox="1">
            <a:spLocks noGrp="1"/>
          </p:cNvSpPr>
          <p:nvPr>
            <p:ph type="sldNum" idx="12"/>
          </p:nvPr>
        </p:nvSpPr>
        <p:spPr>
          <a:xfrm>
            <a:off x="1588" y="8685213"/>
            <a:ext cx="2971800" cy="457200"/>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x-none"/>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6" name="Google Shape;196;p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r>
              <a:rPr lang="he-IL" baseline="0" dirty="0"/>
              <a:t>בואו ננסה לתרגל את חישוב מטען היונים. להקריא את השאלה</a:t>
            </a:r>
          </a:p>
        </p:txBody>
      </p:sp>
      <p:sp>
        <p:nvSpPr>
          <p:cNvPr id="197" name="Google Shape;197;p8:notes"/>
          <p:cNvSpPr txBox="1">
            <a:spLocks noGrp="1"/>
          </p:cNvSpPr>
          <p:nvPr>
            <p:ph type="sldNum" idx="12"/>
          </p:nvPr>
        </p:nvSpPr>
        <p:spPr>
          <a:xfrm>
            <a:off x="1588" y="8685213"/>
            <a:ext cx="2971800" cy="457200"/>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x-none"/>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6" name="Google Shape;196;p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r>
              <a:rPr lang="he-IL" baseline="0" dirty="0"/>
              <a:t>להסביר את התשובה</a:t>
            </a:r>
          </a:p>
        </p:txBody>
      </p:sp>
      <p:sp>
        <p:nvSpPr>
          <p:cNvPr id="197" name="Google Shape;197;p8:notes"/>
          <p:cNvSpPr txBox="1">
            <a:spLocks noGrp="1"/>
          </p:cNvSpPr>
          <p:nvPr>
            <p:ph type="sldNum" idx="12"/>
          </p:nvPr>
        </p:nvSpPr>
        <p:spPr>
          <a:xfrm>
            <a:off x="1588" y="8685213"/>
            <a:ext cx="2971800" cy="457200"/>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x-none"/>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7" name="Google Shape;157;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התבוננו</a:t>
            </a:r>
            <a:r>
              <a:rPr lang="he-IL" baseline="0" dirty="0"/>
              <a:t> באיור האטומים ובמספר הפרוטונים והאלקטרונים. קבעו האם מדובר ביון שלילי או חיובי. ומה מטענו?</a:t>
            </a:r>
            <a:endParaRPr lang="he-IL" dirty="0"/>
          </a:p>
        </p:txBody>
      </p:sp>
      <p:sp>
        <p:nvSpPr>
          <p:cNvPr id="4" name="מציין מיקום של מספר שקופית 3"/>
          <p:cNvSpPr>
            <a:spLocks noGrp="1"/>
          </p:cNvSpPr>
          <p:nvPr>
            <p:ph type="sldNum" idx="10"/>
          </p:nvPr>
        </p:nvSpPr>
        <p:spPr/>
        <p:txBody>
          <a:bodyPr/>
          <a:lstStyle/>
          <a:p>
            <a:pPr marL="0" marR="0" lvl="0" indent="0" algn="l" rtl="1">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30</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6979700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נשתמש</a:t>
            </a:r>
            <a:r>
              <a:rPr lang="he-IL" baseline="0" dirty="0"/>
              <a:t> בנוסחה שלמדנו בה מפחיתים את מספר האלקטרונים מהמספר האטומי, הלוא הוא מספר הפרוטונים.</a:t>
            </a:r>
          </a:p>
          <a:p>
            <a:r>
              <a:rPr lang="he-IL" baseline="0" dirty="0"/>
              <a:t>לכן, האטום הימני הוא חיובי, יש בו שני פרוטונים יותר מאשר אלקטרונים, והאטום השמאלי הוא שלילי, יש בו שלושה אלקטרונים יותר</a:t>
            </a:r>
            <a:endParaRPr lang="he-IL" dirty="0"/>
          </a:p>
        </p:txBody>
      </p:sp>
      <p:sp>
        <p:nvSpPr>
          <p:cNvPr id="4" name="מציין מיקום של מספר שקופית 3"/>
          <p:cNvSpPr>
            <a:spLocks noGrp="1"/>
          </p:cNvSpPr>
          <p:nvPr>
            <p:ph type="sldNum" idx="10"/>
          </p:nvPr>
        </p:nvSpPr>
        <p:spPr/>
        <p:txBody>
          <a:bodyPr/>
          <a:lstStyle/>
          <a:p>
            <a:pPr marL="0" marR="0" lvl="0" indent="0" algn="l" rtl="1">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31</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6979700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3" name="Google Shape;233;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lang="he-IL"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3" name="Google Shape;233;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r" rtl="1">
              <a:spcBef>
                <a:spcPts val="0"/>
              </a:spcBef>
              <a:spcAft>
                <a:spcPts val="0"/>
              </a:spcAft>
              <a:buClr>
                <a:schemeClr val="dk1"/>
              </a:buClr>
              <a:buSzPts val="1200"/>
              <a:buFont typeface="Calibri"/>
              <a:buNone/>
            </a:pPr>
            <a:r>
              <a:rPr lang="he-IL" dirty="0"/>
              <a:t>בואו נבדוק את תשובותיכם. ניקח לדוגמא את השורה הראשונה.</a:t>
            </a:r>
          </a:p>
          <a:p>
            <a:pPr marL="0" lvl="0" indent="0" algn="r" rtl="1">
              <a:spcBef>
                <a:spcPts val="0"/>
              </a:spcBef>
              <a:spcAft>
                <a:spcPts val="0"/>
              </a:spcAft>
              <a:buClr>
                <a:schemeClr val="dk1"/>
              </a:buClr>
              <a:buSzPts val="1200"/>
              <a:buFont typeface="Calibri"/>
              <a:buNone/>
            </a:pPr>
            <a:r>
              <a:rPr lang="he-IL" dirty="0"/>
              <a:t>להקריא</a:t>
            </a:r>
            <a:r>
              <a:rPr lang="he-IL" baseline="0" dirty="0"/>
              <a:t> בזריזות תשובות לשורה ראשונה באופן הבא:</a:t>
            </a:r>
          </a:p>
          <a:p>
            <a:pPr marL="0" lvl="0" indent="0" algn="r" rtl="1">
              <a:spcBef>
                <a:spcPts val="0"/>
              </a:spcBef>
              <a:spcAft>
                <a:spcPts val="0"/>
              </a:spcAft>
              <a:buClr>
                <a:schemeClr val="dk1"/>
              </a:buClr>
              <a:buSzPts val="1200"/>
              <a:buFont typeface="Calibri"/>
              <a:buNone/>
            </a:pPr>
            <a:r>
              <a:rPr lang="he-IL" baseline="0" dirty="0"/>
              <a:t>האטום שמספרו 20 הוא כמובן הסידן, ומסמנים אותו באותיות סי איי. כיון שיש לו שני אלקטרונים פחות מאשר פרוטונים, הרי הוא חיובי ומסומן ב+2.</a:t>
            </a:r>
          </a:p>
          <a:p>
            <a:pPr marL="0" lvl="0" indent="0" algn="r" rtl="1">
              <a:spcBef>
                <a:spcPts val="0"/>
              </a:spcBef>
              <a:spcAft>
                <a:spcPts val="0"/>
              </a:spcAft>
              <a:buClr>
                <a:schemeClr val="dk1"/>
              </a:buClr>
              <a:buSzPts val="1200"/>
              <a:buFont typeface="Calibri"/>
              <a:buNone/>
            </a:pPr>
            <a:r>
              <a:rPr lang="he-IL" baseline="0" dirty="0"/>
              <a:t>האם השלמתם באותו אופן את שאר הדוגמאות?</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4" name="Google Shape;184;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r" rtl="1">
              <a:spcBef>
                <a:spcPts val="0"/>
              </a:spcBef>
              <a:spcAft>
                <a:spcPts val="0"/>
              </a:spcAft>
              <a:buClr>
                <a:schemeClr val="dk1"/>
              </a:buClr>
              <a:buSzPts val="1200"/>
              <a:buFont typeface="Calibri"/>
              <a:buNone/>
            </a:pPr>
            <a:r>
              <a:rPr lang="he-IL" dirty="0"/>
              <a:t>אטומים יכולים להיקשר זה לזה בקשר כימי. קשר</a:t>
            </a:r>
            <a:r>
              <a:rPr lang="he-IL" baseline="0" dirty="0"/>
              <a:t> כזה יוצר מולקולות</a:t>
            </a:r>
            <a:endParaRPr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התבוננו בשני ייצוגי החומרים:</a:t>
            </a:r>
            <a:r>
              <a:rPr lang="he-IL" baseline="0" dirty="0"/>
              <a:t> מים וגופרית. כל עיגול באיור מייצג אטום אחד. וכל צבע מייצג סוג של אטום.</a:t>
            </a:r>
          </a:p>
          <a:p>
            <a:r>
              <a:rPr lang="he-IL" baseline="0" dirty="0"/>
              <a:t>שני החומרים בנויים מיותר מאטום אחד מחוברים זה לזה. הגופרית מורכבת משמונה אטומים, והמים משלושה אטומים.</a:t>
            </a:r>
          </a:p>
          <a:p>
            <a:r>
              <a:rPr lang="he-IL" baseline="0" dirty="0"/>
              <a:t>כלומר – בשני המקרים מדובר במולקולות. חשבו – מה תוכלו לומר על הגופרית ועל המים מבחינת הרכב האטומים? </a:t>
            </a:r>
            <a:r>
              <a:rPr lang="he-IL" u="sng" baseline="0" dirty="0"/>
              <a:t>להמתין שלוש שניות</a:t>
            </a:r>
            <a:r>
              <a:rPr lang="he-IL" baseline="0" dirty="0"/>
              <a:t>.</a:t>
            </a:r>
          </a:p>
          <a:p>
            <a:endParaRPr lang="he-IL" dirty="0"/>
          </a:p>
        </p:txBody>
      </p:sp>
      <p:sp>
        <p:nvSpPr>
          <p:cNvPr id="4" name="מציין מיקום של מספר שקופית 3"/>
          <p:cNvSpPr>
            <a:spLocks noGrp="1"/>
          </p:cNvSpPr>
          <p:nvPr>
            <p:ph type="sldNum" idx="10"/>
          </p:nvPr>
        </p:nvSpPr>
        <p:spPr/>
        <p:txBody>
          <a:bodyPr/>
          <a:lstStyle/>
          <a:p>
            <a:pPr marL="0" marR="0" lvl="0" indent="0" algn="l" rtl="1">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35</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6979700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החומר</a:t>
            </a:r>
            <a:r>
              <a:rPr lang="he-IL" baseline="0" dirty="0"/>
              <a:t> גופרית מורכב מאטומים מאותו סוג. ואילו החומר מים מורכב משני סוגים של אטומים</a:t>
            </a:r>
            <a:endParaRPr lang="he-IL" dirty="0"/>
          </a:p>
        </p:txBody>
      </p:sp>
      <p:sp>
        <p:nvSpPr>
          <p:cNvPr id="4" name="מציין מיקום של מספר שקופית 3"/>
          <p:cNvSpPr>
            <a:spLocks noGrp="1"/>
          </p:cNvSpPr>
          <p:nvPr>
            <p:ph type="sldNum" idx="10"/>
          </p:nvPr>
        </p:nvSpPr>
        <p:spPr/>
        <p:txBody>
          <a:bodyPr/>
          <a:lstStyle/>
          <a:p>
            <a:pPr marL="0" marR="0" lvl="0" indent="0" algn="l" rtl="1">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36</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6979700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כשחומר</a:t>
            </a:r>
            <a:r>
              <a:rPr lang="he-IL" baseline="0" dirty="0"/>
              <a:t> מורכב מיותר משני אטומים וכולם מאותו סוג – זוהי מולקולה של יסוד</a:t>
            </a:r>
          </a:p>
          <a:p>
            <a:r>
              <a:rPr lang="he-IL" baseline="0" dirty="0"/>
              <a:t>וכשמדובר בצירוף של כמה סוגים – מדובר במולקולה של תרכובת</a:t>
            </a:r>
            <a:endParaRPr lang="he-IL" dirty="0"/>
          </a:p>
        </p:txBody>
      </p:sp>
      <p:sp>
        <p:nvSpPr>
          <p:cNvPr id="4" name="מציין מיקום של מספר שקופית 3"/>
          <p:cNvSpPr>
            <a:spLocks noGrp="1"/>
          </p:cNvSpPr>
          <p:nvPr>
            <p:ph type="sldNum" idx="10"/>
          </p:nvPr>
        </p:nvSpPr>
        <p:spPr/>
        <p:txBody>
          <a:bodyPr/>
          <a:lstStyle/>
          <a:p>
            <a:pPr marL="0" marR="0" lvl="0" indent="0" algn="l" rtl="1">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37</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6979700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הסימון</a:t>
            </a:r>
            <a:r>
              <a:rPr lang="he-IL" baseline="0" dirty="0"/>
              <a:t> הכימי של החומרים יכול לעזור לנו לזהות. הגופרית היא מולקולה של יסוד שמורכבת משמונה אטומי גופרית. תראו את נוסחת החומר: אס שמונה. אות אחת גדולה מייצגת חומר אחד. </a:t>
            </a:r>
          </a:p>
          <a:p>
            <a:pPr algn="r"/>
            <a:r>
              <a:rPr lang="he-IL" baseline="0" dirty="0"/>
              <a:t>המים הם מולקולה של תרכובת שמורכבת משני אטומי מימן ואטום חמצן אחד: </a:t>
            </a:r>
            <a:r>
              <a:rPr lang="he-IL" baseline="0" dirty="0" err="1"/>
              <a:t>אייץ</a:t>
            </a:r>
            <a:r>
              <a:rPr lang="he-IL" baseline="0" dirty="0"/>
              <a:t>' שתיים או.  שתי אותיות גדולות</a:t>
            </a:r>
            <a:endParaRPr lang="he-IL" dirty="0"/>
          </a:p>
        </p:txBody>
      </p:sp>
      <p:sp>
        <p:nvSpPr>
          <p:cNvPr id="4" name="מציין מיקום של מספר שקופית 3"/>
          <p:cNvSpPr>
            <a:spLocks noGrp="1"/>
          </p:cNvSpPr>
          <p:nvPr>
            <p:ph type="sldNum" idx="10"/>
          </p:nvPr>
        </p:nvSpPr>
        <p:spPr/>
        <p:txBody>
          <a:bodyPr/>
          <a:lstStyle/>
          <a:p>
            <a:pPr marL="0" marR="0" lvl="0" indent="0" algn="l" rtl="1">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38</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6979700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Google Shape;487;p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8" name="Google Shape;488;p3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r" rtl="1">
              <a:lnSpc>
                <a:spcPct val="115000"/>
              </a:lnSpc>
              <a:spcBef>
                <a:spcPts val="0"/>
              </a:spcBef>
              <a:spcAft>
                <a:spcPts val="0"/>
              </a:spcAft>
              <a:buClr>
                <a:schemeClr val="dk1"/>
              </a:buClr>
              <a:buSzPts val="1200"/>
              <a:buFont typeface="Calibri"/>
              <a:buNone/>
            </a:pPr>
            <a:r>
              <a:rPr lang="he-IL" dirty="0">
                <a:solidFill>
                  <a:srgbClr val="000000"/>
                </a:solidFill>
                <a:latin typeface="Arial"/>
                <a:ea typeface="Arial"/>
                <a:cs typeface="Arial"/>
                <a:sym typeface="Arial"/>
              </a:rPr>
              <a:t>העתיקו את התרשים המסכם למחברת והשלימו אותו. איזו מולקולה</a:t>
            </a:r>
            <a:r>
              <a:rPr lang="he-IL" baseline="0" dirty="0">
                <a:solidFill>
                  <a:srgbClr val="000000"/>
                </a:solidFill>
                <a:latin typeface="Arial"/>
                <a:ea typeface="Arial"/>
                <a:cs typeface="Arial"/>
                <a:sym typeface="Arial"/>
              </a:rPr>
              <a:t> נוצרת בכל אפשרות?</a:t>
            </a:r>
            <a:endParaRPr dirty="0">
              <a:solidFill>
                <a:srgbClr val="000000"/>
              </a:solidFill>
              <a:latin typeface="Arial"/>
              <a:ea typeface="Arial"/>
              <a:cs typeface="Arial"/>
              <a:sym typeface="Arial"/>
            </a:endParaRPr>
          </a:p>
        </p:txBody>
      </p:sp>
      <p:sp>
        <p:nvSpPr>
          <p:cNvPr id="489" name="Google Shape;489;p38:notes"/>
          <p:cNvSpPr txBox="1">
            <a:spLocks noGrp="1"/>
          </p:cNvSpPr>
          <p:nvPr>
            <p:ph type="sldNum" idx="12"/>
          </p:nvPr>
        </p:nvSpPr>
        <p:spPr>
          <a:xfrm>
            <a:off x="1588" y="8685213"/>
            <a:ext cx="2971800" cy="457200"/>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x-none"/>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3" name="Google Shape;163;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Google Shape;487;p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8" name="Google Shape;488;p3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r" rtl="1">
              <a:lnSpc>
                <a:spcPct val="115000"/>
              </a:lnSpc>
              <a:spcBef>
                <a:spcPts val="0"/>
              </a:spcBef>
              <a:spcAft>
                <a:spcPts val="0"/>
              </a:spcAft>
              <a:buClr>
                <a:schemeClr val="dk1"/>
              </a:buClr>
              <a:buSzPts val="1200"/>
              <a:buFont typeface="Calibri"/>
              <a:buNone/>
            </a:pPr>
            <a:r>
              <a:rPr lang="he-IL" dirty="0">
                <a:solidFill>
                  <a:srgbClr val="000000"/>
                </a:solidFill>
                <a:latin typeface="Arial"/>
                <a:ea typeface="Arial"/>
                <a:cs typeface="Arial"/>
                <a:sym typeface="Arial"/>
              </a:rPr>
              <a:t>להקריא תשובות</a:t>
            </a:r>
            <a:endParaRPr dirty="0">
              <a:solidFill>
                <a:srgbClr val="000000"/>
              </a:solidFill>
              <a:latin typeface="Arial"/>
              <a:ea typeface="Arial"/>
              <a:cs typeface="Arial"/>
              <a:sym typeface="Arial"/>
            </a:endParaRPr>
          </a:p>
        </p:txBody>
      </p:sp>
      <p:sp>
        <p:nvSpPr>
          <p:cNvPr id="489" name="Google Shape;489;p38:notes"/>
          <p:cNvSpPr txBox="1">
            <a:spLocks noGrp="1"/>
          </p:cNvSpPr>
          <p:nvPr>
            <p:ph type="sldNum" idx="12"/>
          </p:nvPr>
        </p:nvSpPr>
        <p:spPr>
          <a:xfrm>
            <a:off x="1588" y="8685213"/>
            <a:ext cx="2971800" cy="457200"/>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x-none"/>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3" name="Google Shape;233;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r" defTabSz="914400" rtl="1" eaLnBrk="1" fontAlgn="auto" latinLnBrk="0" hangingPunct="1">
              <a:lnSpc>
                <a:spcPct val="100000"/>
              </a:lnSpc>
              <a:spcBef>
                <a:spcPts val="0"/>
              </a:spcBef>
              <a:spcAft>
                <a:spcPts val="0"/>
              </a:spcAft>
              <a:buClr>
                <a:schemeClr val="dk1"/>
              </a:buClr>
              <a:buSzPts val="1200"/>
              <a:buFont typeface="Calibri"/>
              <a:buNone/>
              <a:tabLst/>
              <a:defRPr/>
            </a:pPr>
            <a:r>
              <a:rPr lang="he-IL" dirty="0"/>
              <a:t>יש</a:t>
            </a:r>
            <a:r>
              <a:rPr lang="he-IL" baseline="0" dirty="0"/>
              <a:t> כמה אפשרויות לתאר חומר. בואו ניקח לדוגמה את המים. אפשר לייצג אותו באמצעות הסימון הכימי "</a:t>
            </a:r>
            <a:r>
              <a:rPr lang="he-IL" baseline="0" dirty="0" err="1"/>
              <a:t>אייץ</a:t>
            </a:r>
            <a:r>
              <a:rPr lang="he-IL" baseline="0" dirty="0"/>
              <a:t>' שתיים או", אפשר לייצג אותו באמצעות מודל חזותי שני כדורים לבנים שמייצגים את </a:t>
            </a:r>
            <a:r>
              <a:rPr lang="he-IL" baseline="0" dirty="0" err="1"/>
              <a:t>המימנים</a:t>
            </a:r>
            <a:r>
              <a:rPr lang="he-IL" baseline="0" dirty="0"/>
              <a:t> וכדור אדום שמייצג את החמצן. </a:t>
            </a:r>
            <a:r>
              <a:rPr lang="he-IL" sz="1200" u="none" strike="noStrike" cap="none" dirty="0">
                <a:solidFill>
                  <a:schemeClr val="tx1"/>
                </a:solidFill>
                <a:latin typeface="David"/>
                <a:ea typeface="David"/>
                <a:cs typeface="David"/>
                <a:sym typeface="David"/>
              </a:rPr>
              <a:t>שני אטומי מימן קשורים לאטום</a:t>
            </a:r>
            <a:r>
              <a:rPr lang="he-IL" sz="1200" u="none" strike="noStrike" cap="none" baseline="0" dirty="0">
                <a:solidFill>
                  <a:schemeClr val="tx1"/>
                </a:solidFill>
                <a:latin typeface="David"/>
                <a:ea typeface="David"/>
                <a:cs typeface="David"/>
                <a:sym typeface="David"/>
              </a:rPr>
              <a:t> חמצן,</a:t>
            </a:r>
            <a:endParaRPr lang="he-IL" sz="1200" u="none" strike="noStrike" cap="none" dirty="0">
              <a:solidFill>
                <a:schemeClr val="tx1"/>
              </a:solidFill>
              <a:latin typeface="David"/>
              <a:ea typeface="David"/>
              <a:cs typeface="David"/>
              <a:sym typeface="David"/>
            </a:endParaRPr>
          </a:p>
          <a:p>
            <a:pPr marL="0" lvl="0" indent="0" algn="r" rtl="1">
              <a:spcBef>
                <a:spcPts val="0"/>
              </a:spcBef>
              <a:spcAft>
                <a:spcPts val="0"/>
              </a:spcAft>
              <a:buClr>
                <a:schemeClr val="dk1"/>
              </a:buClr>
              <a:buSzPts val="1200"/>
              <a:buFont typeface="Calibri"/>
              <a:buNone/>
            </a:pPr>
            <a:r>
              <a:rPr lang="he-IL" baseline="0" dirty="0"/>
              <a:t>זוהי כמובן מולקולה של תרכובת כי היא בנויה מיותר מסוג אחד של אטומים. וכמובן שניתן לתאר גם באופן מילולי את ההרכב. </a:t>
            </a:r>
            <a:endParaRPr lang="he-IL"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3" name="Google Shape;233;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r" rtl="1">
              <a:spcBef>
                <a:spcPts val="0"/>
              </a:spcBef>
              <a:spcAft>
                <a:spcPts val="0"/>
              </a:spcAft>
              <a:buClr>
                <a:schemeClr val="dk1"/>
              </a:buClr>
              <a:buSzPts val="1200"/>
              <a:buFont typeface="Calibri"/>
              <a:buNone/>
            </a:pPr>
            <a:r>
              <a:rPr lang="he-IL" dirty="0"/>
              <a:t>העתיקן</a:t>
            </a:r>
            <a:r>
              <a:rPr lang="he-IL" baseline="0" dirty="0"/>
              <a:t> את הטבלה למחברת  והשלימו את המידע על פי דוגמת המים</a:t>
            </a:r>
            <a:endParaRPr lang="he-IL"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3" name="Google Shape;233;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r" rtl="1">
              <a:spcBef>
                <a:spcPts val="0"/>
              </a:spcBef>
              <a:spcAft>
                <a:spcPts val="0"/>
              </a:spcAft>
              <a:buClr>
                <a:schemeClr val="dk1"/>
              </a:buClr>
              <a:buSzPts val="1200"/>
              <a:buFont typeface="Calibri"/>
              <a:buNone/>
            </a:pPr>
            <a:r>
              <a:rPr lang="he-IL" dirty="0"/>
              <a:t>להסביר את התשובות בקצרה.</a:t>
            </a:r>
          </a:p>
          <a:p>
            <a:pPr marL="0" lvl="0" indent="0" algn="r" rtl="1">
              <a:spcBef>
                <a:spcPts val="0"/>
              </a:spcBef>
              <a:spcAft>
                <a:spcPts val="0"/>
              </a:spcAft>
              <a:buClr>
                <a:schemeClr val="dk1"/>
              </a:buClr>
              <a:buSzPts val="1200"/>
              <a:buFont typeface="Calibri"/>
              <a:buNone/>
            </a:pPr>
            <a:r>
              <a:rPr lang="he-IL" dirty="0" err="1"/>
              <a:t>בבוטאן</a:t>
            </a:r>
            <a:r>
              <a:rPr lang="he-IL" dirty="0"/>
              <a:t> לציין שזהו גז בישול.</a:t>
            </a:r>
            <a:r>
              <a:rPr lang="he-IL" baseline="0" dirty="0"/>
              <a:t> </a:t>
            </a:r>
            <a:endParaRPr lang="he-IL"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3" name="Google Shape;233;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r" rtl="1">
              <a:spcBef>
                <a:spcPts val="0"/>
              </a:spcBef>
              <a:spcAft>
                <a:spcPts val="0"/>
              </a:spcAft>
              <a:buClr>
                <a:schemeClr val="dk1"/>
              </a:buClr>
              <a:buSzPts val="1200"/>
              <a:buFont typeface="Calibri"/>
              <a:buNone/>
            </a:pPr>
            <a:r>
              <a:rPr lang="he-IL" dirty="0"/>
              <a:t>להסביר את התשובות בקצרה.</a:t>
            </a:r>
          </a:p>
          <a:p>
            <a:pPr marL="0" lvl="0" indent="0" algn="r" rtl="1">
              <a:spcBef>
                <a:spcPts val="0"/>
              </a:spcBef>
              <a:spcAft>
                <a:spcPts val="0"/>
              </a:spcAft>
              <a:buClr>
                <a:schemeClr val="dk1"/>
              </a:buClr>
              <a:buSzPts val="1200"/>
              <a:buFont typeface="Calibri"/>
              <a:buNone/>
            </a:pPr>
            <a:r>
              <a:rPr lang="he-IL" dirty="0"/>
              <a:t>בגלוקוז</a:t>
            </a:r>
            <a:r>
              <a:rPr lang="he-IL" baseline="0" dirty="0"/>
              <a:t> להזכיר שזהו הסוכר שמשמש את כל תאי הגוף להפקת אנרגיה. </a:t>
            </a:r>
            <a:endParaRPr lang="he-IL"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r>
              <a:rPr lang="he-IL" dirty="0"/>
              <a:t>נסו לבנות דגם של</a:t>
            </a:r>
            <a:r>
              <a:rPr lang="he-IL" baseline="0" dirty="0"/>
              <a:t> אטום. תוכלו לבחור מתוך טבלת היסודות איזה אטום תרצו לבנות. השתמשו בפלסטלינה בצבעים שונים ובנו את כל רכיבי האטום. הוסיפו בבקשה מקרא שמייצג את צבעי הפלסטלינה ביחס לדגם שבניתם והוסיפו דף מידע. בדף המידע כתבו את... (להמשיך להקריא)</a:t>
            </a:r>
            <a:endParaRPr lang="he-IL" dirty="0"/>
          </a:p>
        </p:txBody>
      </p:sp>
      <p:sp>
        <p:nvSpPr>
          <p:cNvPr id="4" name="מציין מיקום של מספר שקופית 3"/>
          <p:cNvSpPr>
            <a:spLocks noGrp="1"/>
          </p:cNvSpPr>
          <p:nvPr>
            <p:ph type="sldNum" idx="10"/>
          </p:nvPr>
        </p:nvSpPr>
        <p:spPr/>
        <p:txBody>
          <a:bodyPr/>
          <a:lstStyle/>
          <a:p>
            <a:pPr marL="0" marR="0" lvl="0" indent="0" algn="l" rtl="1">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45</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1056352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
        <p:cNvGrpSpPr/>
        <p:nvPr/>
      </p:nvGrpSpPr>
      <p:grpSpPr>
        <a:xfrm>
          <a:off x="0" y="0"/>
          <a:ext cx="0" cy="0"/>
          <a:chOff x="0" y="0"/>
          <a:chExt cx="0" cy="0"/>
        </a:xfrm>
      </p:grpSpPr>
      <p:sp>
        <p:nvSpPr>
          <p:cNvPr id="557" name="Google Shape;557;p4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he-IL" dirty="0"/>
              <a:t>להקריא סיכום</a:t>
            </a:r>
            <a:endParaRPr dirty="0"/>
          </a:p>
        </p:txBody>
      </p:sp>
      <p:sp>
        <p:nvSpPr>
          <p:cNvPr id="558" name="Google Shape;558;p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sz="1200" b="0" i="0" u="none" strike="noStrike" cap="none" dirty="0">
                <a:solidFill>
                  <a:schemeClr val="dk1"/>
                </a:solidFill>
                <a:effectLst/>
                <a:latin typeface="Calibri"/>
                <a:ea typeface="Calibri"/>
                <a:cs typeface="Calibri"/>
                <a:sym typeface="Calibri"/>
              </a:rPr>
              <a:t>כל</a:t>
            </a:r>
            <a:r>
              <a:rPr lang="he-IL" sz="1200" b="0" i="0" u="none" strike="noStrike" cap="none" baseline="0" dirty="0">
                <a:solidFill>
                  <a:schemeClr val="dk1"/>
                </a:solidFill>
                <a:effectLst/>
                <a:latin typeface="Calibri"/>
                <a:ea typeface="Calibri"/>
                <a:cs typeface="Calibri"/>
                <a:sym typeface="Calibri"/>
              </a:rPr>
              <a:t> החומרים בנויים מיסודות. את טבלת היסודות הראשונה פרסם הכימאי הרוסי </a:t>
            </a:r>
            <a:r>
              <a:rPr lang="he-IL" sz="1200" b="0" i="0" u="none" strike="noStrike" cap="none" baseline="0" dirty="0" err="1">
                <a:solidFill>
                  <a:schemeClr val="dk1"/>
                </a:solidFill>
                <a:effectLst/>
                <a:latin typeface="Calibri"/>
                <a:ea typeface="Calibri"/>
                <a:cs typeface="Calibri"/>
                <a:sym typeface="Calibri"/>
              </a:rPr>
              <a:t>מנדלייב</a:t>
            </a:r>
            <a:r>
              <a:rPr lang="he-IL" sz="1200" b="0" i="0" u="none" strike="noStrike" cap="none" baseline="0" dirty="0">
                <a:solidFill>
                  <a:schemeClr val="dk1"/>
                </a:solidFill>
                <a:effectLst/>
                <a:latin typeface="Calibri"/>
                <a:ea typeface="Calibri"/>
                <a:cs typeface="Calibri"/>
                <a:sym typeface="Calibri"/>
              </a:rPr>
              <a:t> בשנת 1869. באותו שלב הכירו רק 63 יסודות בעולם. ולכן הטבלה שבנה </a:t>
            </a:r>
            <a:r>
              <a:rPr lang="he-IL" sz="1200" b="0" i="0" u="none" strike="noStrike" cap="none" baseline="0" dirty="0" err="1">
                <a:solidFill>
                  <a:schemeClr val="dk1"/>
                </a:solidFill>
                <a:effectLst/>
                <a:latin typeface="Calibri"/>
                <a:ea typeface="Calibri"/>
                <a:cs typeface="Calibri"/>
                <a:sym typeface="Calibri"/>
              </a:rPr>
              <a:t>מנדלייב</a:t>
            </a:r>
            <a:r>
              <a:rPr lang="he-IL" sz="1200" b="0" i="0" u="none" strike="noStrike" cap="none" baseline="0" dirty="0">
                <a:solidFill>
                  <a:schemeClr val="dk1"/>
                </a:solidFill>
                <a:effectLst/>
                <a:latin typeface="Calibri"/>
                <a:ea typeface="Calibri"/>
                <a:cs typeface="Calibri"/>
                <a:sym typeface="Calibri"/>
              </a:rPr>
              <a:t> </a:t>
            </a:r>
            <a:r>
              <a:rPr lang="he-IL" sz="1200" b="0" i="0" u="none" strike="noStrike" cap="none" baseline="0" dirty="0" err="1">
                <a:solidFill>
                  <a:schemeClr val="dk1"/>
                </a:solidFill>
                <a:effectLst/>
                <a:latin typeface="Calibri"/>
                <a:ea typeface="Calibri"/>
                <a:cs typeface="Calibri"/>
                <a:sym typeface="Calibri"/>
              </a:rPr>
              <a:t>היתה</a:t>
            </a:r>
            <a:r>
              <a:rPr lang="he-IL" sz="1200" b="0" i="0" u="none" strike="noStrike" cap="none" baseline="0" dirty="0">
                <a:solidFill>
                  <a:schemeClr val="dk1"/>
                </a:solidFill>
                <a:effectLst/>
                <a:latin typeface="Calibri"/>
                <a:ea typeface="Calibri"/>
                <a:cs typeface="Calibri"/>
                <a:sym typeface="Calibri"/>
              </a:rPr>
              <a:t> קטנה יותר.  </a:t>
            </a:r>
            <a:r>
              <a:rPr lang="he-IL" sz="1200" b="0" i="0" u="none" strike="noStrike" cap="none" baseline="0" dirty="0" err="1">
                <a:solidFill>
                  <a:schemeClr val="dk1"/>
                </a:solidFill>
                <a:effectLst/>
                <a:latin typeface="Calibri"/>
                <a:ea typeface="Calibri"/>
                <a:cs typeface="Calibri"/>
                <a:sym typeface="Calibri"/>
              </a:rPr>
              <a:t>מנדלייב</a:t>
            </a:r>
            <a:r>
              <a:rPr lang="he-IL" sz="1200" b="0" i="0" u="none" strike="noStrike" cap="none" baseline="0" dirty="0">
                <a:solidFill>
                  <a:schemeClr val="dk1"/>
                </a:solidFill>
                <a:effectLst/>
                <a:latin typeface="Calibri"/>
                <a:ea typeface="Calibri"/>
                <a:cs typeface="Calibri"/>
                <a:sym typeface="Calibri"/>
              </a:rPr>
              <a:t> מצא את החוקיות המופלאה שיש ביסודות שנבראו בעולם. הוא סידר את היסודות בסדר עולה משמאל לימין</a:t>
            </a:r>
            <a:endParaRPr lang="he-IL" sz="1200" b="0" i="0" u="none" strike="noStrike" cap="none" dirty="0">
              <a:solidFill>
                <a:schemeClr val="dk1"/>
              </a:solidFill>
              <a:effectLst/>
              <a:latin typeface="Calibri"/>
              <a:ea typeface="Calibri"/>
              <a:cs typeface="Calibri"/>
              <a:sym typeface="Calibri"/>
            </a:endParaRPr>
          </a:p>
          <a:p>
            <a:endParaRPr lang="he-IL" dirty="0"/>
          </a:p>
        </p:txBody>
      </p:sp>
      <p:sp>
        <p:nvSpPr>
          <p:cNvPr id="4" name="מציין מיקום של מספר שקופית 3"/>
          <p:cNvSpPr>
            <a:spLocks noGrp="1"/>
          </p:cNvSpPr>
          <p:nvPr>
            <p:ph type="sldNum" idx="10"/>
          </p:nvPr>
        </p:nvSpPr>
        <p:spPr/>
        <p:txBody>
          <a:bodyPr/>
          <a:lstStyle/>
          <a:p>
            <a:pPr marL="0" marR="0" lvl="0" indent="0" algn="l" rtl="1">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5</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31523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4" name="Google Shape;184;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he-IL" dirty="0"/>
              <a:t>ממה</a:t>
            </a:r>
            <a:r>
              <a:rPr lang="he-IL" baseline="0" dirty="0"/>
              <a:t> בנויים היסודות? מה מבדיל בין חלקיקי של יסוד אחד לחלקיק של יסוד אחר?</a:t>
            </a: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9" name="Google Shape;189;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Clr>
                <a:schemeClr val="dk1"/>
              </a:buClr>
              <a:buSzPts val="1200"/>
              <a:buFont typeface="Calibri"/>
              <a:buNone/>
            </a:pPr>
            <a:r>
              <a:rPr lang="he-IL" dirty="0"/>
              <a:t>אנחנו</a:t>
            </a:r>
            <a:r>
              <a:rPr lang="he-IL" baseline="0" dirty="0"/>
              <a:t> כבר יודעים שכל החומרים בעולם בנויים מיסודות. </a:t>
            </a:r>
          </a:p>
          <a:p>
            <a:pPr marL="0" lvl="0" indent="0" algn="r" rtl="0">
              <a:spcBef>
                <a:spcPts val="0"/>
              </a:spcBef>
              <a:spcAft>
                <a:spcPts val="0"/>
              </a:spcAft>
              <a:buClr>
                <a:schemeClr val="dk1"/>
              </a:buClr>
              <a:buSzPts val="1200"/>
              <a:buFont typeface="Calibri"/>
              <a:buNone/>
            </a:pPr>
            <a:r>
              <a:rPr lang="he-IL" baseline="0" dirty="0"/>
              <a:t>אם ניקח את החומר שכולנו מכירים – מים, הרי שהמים מורכבים משני סוגים של יסודות הקשורים זה בזה בקשר כימי – חמצן ומימן. והיסודות – ממה הם מורכבים?</a:t>
            </a: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9" name="Google Shape;189;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he-IL" dirty="0"/>
              <a:t>היסודות</a:t>
            </a:r>
            <a:r>
              <a:rPr lang="he-IL" baseline="0" dirty="0"/>
              <a:t> בנויים מחלקיקים מאותו סוג. לחלקיקים האלה קוראים אטומים. כלומר נוכל כעת לדייק את דברינו ולומר שיסוד בנוי מאטומים מאותו הסוג</a:t>
            </a: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9" name="Google Shape;189;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he-IL" dirty="0"/>
              <a:t>היסודות</a:t>
            </a:r>
            <a:r>
              <a:rPr lang="he-IL" baseline="0" dirty="0"/>
              <a:t> בנויים מחלקיקים מאותו סוג. לחלקיקים האלה קוראים אטומים. כלומר נוכל כעת לדייק את דברינו ולומר שיסוד בנוי מאטומים מאותו הסוג</a:t>
            </a:r>
            <a:endParaRPr dirty="0"/>
          </a:p>
        </p:txBody>
      </p:sp>
    </p:spTree>
    <p:extLst>
      <p:ext uri="{BB962C8B-B14F-4D97-AF65-F5344CB8AC3E}">
        <p14:creationId xmlns:p14="http://schemas.microsoft.com/office/powerpoint/2010/main" val="187420780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שער - מערכת שידורים לאומית">
  <p:cSld name="שער - מערכת שידורים לאומית">
    <p:spTree>
      <p:nvGrpSpPr>
        <p:cNvPr id="1" name="Shape 19"/>
        <p:cNvGrpSpPr/>
        <p:nvPr/>
      </p:nvGrpSpPr>
      <p:grpSpPr>
        <a:xfrm>
          <a:off x="0" y="0"/>
          <a:ext cx="0" cy="0"/>
          <a:chOff x="0" y="0"/>
          <a:chExt cx="0" cy="0"/>
        </a:xfrm>
      </p:grpSpPr>
      <p:sp>
        <p:nvSpPr>
          <p:cNvPr id="20" name="Google Shape;20;p2"/>
          <p:cNvSpPr txBox="1">
            <a:spLocks noGrp="1"/>
          </p:cNvSpPr>
          <p:nvPr>
            <p:ph type="ctrTitle"/>
          </p:nvPr>
        </p:nvSpPr>
        <p:spPr>
          <a:xfrm>
            <a:off x="516000" y="2693989"/>
            <a:ext cx="11160000" cy="14700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Clr>
                <a:srgbClr val="192A72"/>
              </a:buClr>
              <a:buSzPts val="6601"/>
              <a:buFont typeface="Varela Round"/>
              <a:buNone/>
              <a:defRPr sz="6601" b="1" i="0" u="none" strike="noStrike" cap="none">
                <a:solidFill>
                  <a:srgbClr val="192A72"/>
                </a:solidFill>
                <a:latin typeface="Varela Round"/>
                <a:ea typeface="Varela Round"/>
                <a:cs typeface="Varela Round"/>
                <a:sym typeface="Varela Roun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2"/>
          <p:cNvSpPr/>
          <p:nvPr/>
        </p:nvSpPr>
        <p:spPr>
          <a:xfrm>
            <a:off x="-670069" y="6569428"/>
            <a:ext cx="2623961" cy="459108"/>
          </a:xfrm>
          <a:prstGeom prst="roundRect">
            <a:avLst>
              <a:gd name="adj" fmla="val 50000"/>
            </a:avLst>
          </a:prstGeom>
          <a:solidFill>
            <a:srgbClr val="6CF0FF"/>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Varela Round"/>
              <a:ea typeface="Varela Round"/>
              <a:cs typeface="Varela Round"/>
              <a:sym typeface="Varela Round"/>
            </a:endParaRPr>
          </a:p>
        </p:txBody>
      </p:sp>
      <p:sp>
        <p:nvSpPr>
          <p:cNvPr id="22" name="Google Shape;22;p2"/>
          <p:cNvSpPr/>
          <p:nvPr/>
        </p:nvSpPr>
        <p:spPr>
          <a:xfrm>
            <a:off x="-1488810" y="6304086"/>
            <a:ext cx="3246400" cy="192925"/>
          </a:xfrm>
          <a:prstGeom prst="roundRect">
            <a:avLst>
              <a:gd name="adj" fmla="val 49359"/>
            </a:avLst>
          </a:prstGeom>
          <a:solidFill>
            <a:srgbClr val="92D050"/>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Varela Round"/>
              <a:ea typeface="Varela Round"/>
              <a:cs typeface="Varela Round"/>
              <a:sym typeface="Varela Round"/>
            </a:endParaRPr>
          </a:p>
        </p:txBody>
      </p:sp>
      <p:sp>
        <p:nvSpPr>
          <p:cNvPr id="23" name="Google Shape;23;p2"/>
          <p:cNvSpPr/>
          <p:nvPr/>
        </p:nvSpPr>
        <p:spPr>
          <a:xfrm>
            <a:off x="9986482" y="-439221"/>
            <a:ext cx="4205647" cy="631862"/>
          </a:xfrm>
          <a:prstGeom prst="roundRect">
            <a:avLst>
              <a:gd name="adj" fmla="val 50000"/>
            </a:avLst>
          </a:prstGeom>
          <a:solidFill>
            <a:srgbClr val="192A72"/>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Varela Round"/>
              <a:ea typeface="Varela Round"/>
              <a:cs typeface="Varela Round"/>
              <a:sym typeface="Varela Round"/>
            </a:endParaRPr>
          </a:p>
        </p:txBody>
      </p:sp>
      <p:sp>
        <p:nvSpPr>
          <p:cNvPr id="24" name="Google Shape;24;p2"/>
          <p:cNvSpPr/>
          <p:nvPr/>
        </p:nvSpPr>
        <p:spPr>
          <a:xfrm>
            <a:off x="8259471" y="6565100"/>
            <a:ext cx="4434214" cy="796532"/>
          </a:xfrm>
          <a:prstGeom prst="roundRect">
            <a:avLst>
              <a:gd name="adj" fmla="val 50000"/>
            </a:avLst>
          </a:prstGeom>
          <a:solidFill>
            <a:srgbClr val="192A72"/>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Varela Round"/>
              <a:ea typeface="Varela Round"/>
              <a:cs typeface="Varela Round"/>
              <a:sym typeface="Varela Round"/>
            </a:endParaRPr>
          </a:p>
        </p:txBody>
      </p:sp>
      <p:pic>
        <p:nvPicPr>
          <p:cNvPr id="25" name="Google Shape;25;p2"/>
          <p:cNvPicPr preferRelativeResize="0"/>
          <p:nvPr/>
        </p:nvPicPr>
        <p:blipFill rotWithShape="1">
          <a:blip r:embed="rId2">
            <a:alphaModFix/>
          </a:blip>
          <a:srcRect l="33058" r="33511" b="26248"/>
          <a:stretch/>
        </p:blipFill>
        <p:spPr>
          <a:xfrm>
            <a:off x="5445286" y="369916"/>
            <a:ext cx="1301430" cy="1597430"/>
          </a:xfrm>
          <a:prstGeom prst="rect">
            <a:avLst/>
          </a:prstGeom>
          <a:noFill/>
          <a:ln>
            <a:noFill/>
          </a:ln>
        </p:spPr>
      </p:pic>
      <p:sp>
        <p:nvSpPr>
          <p:cNvPr id="26" name="Google Shape;26;p2"/>
          <p:cNvSpPr/>
          <p:nvPr/>
        </p:nvSpPr>
        <p:spPr>
          <a:xfrm>
            <a:off x="-1" y="-960120"/>
            <a:ext cx="14676782" cy="928270"/>
          </a:xfrm>
          <a:prstGeom prst="rect">
            <a:avLst/>
          </a:prstGeom>
          <a:solidFill>
            <a:srgbClr val="E6E6E6"/>
          </a:solidFill>
          <a:ln w="25400" cap="flat" cmpd="sng">
            <a:solidFill>
              <a:srgbClr val="E6E6E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Varela Round"/>
              <a:ea typeface="Varela Round"/>
              <a:cs typeface="Varela Round"/>
              <a:sym typeface="Varela Round"/>
            </a:endParaRPr>
          </a:p>
        </p:txBody>
      </p:sp>
      <p:sp>
        <p:nvSpPr>
          <p:cNvPr id="27" name="Google Shape;27;p2"/>
          <p:cNvSpPr/>
          <p:nvPr/>
        </p:nvSpPr>
        <p:spPr>
          <a:xfrm>
            <a:off x="-1356361" y="6875979"/>
            <a:ext cx="14676782" cy="928270"/>
          </a:xfrm>
          <a:prstGeom prst="rect">
            <a:avLst/>
          </a:prstGeom>
          <a:solidFill>
            <a:srgbClr val="E6E6E6"/>
          </a:solidFill>
          <a:ln w="25400" cap="flat" cmpd="sng">
            <a:solidFill>
              <a:srgbClr val="E6E6E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Varela Round"/>
              <a:ea typeface="Varela Round"/>
              <a:cs typeface="Varela Round"/>
              <a:sym typeface="Varela Round"/>
            </a:endParaRPr>
          </a:p>
        </p:txBody>
      </p:sp>
      <p:sp>
        <p:nvSpPr>
          <p:cNvPr id="28" name="Google Shape;28;p2"/>
          <p:cNvSpPr/>
          <p:nvPr/>
        </p:nvSpPr>
        <p:spPr>
          <a:xfrm rot="5400000">
            <a:off x="10129568" y="1977381"/>
            <a:ext cx="6987520" cy="2819401"/>
          </a:xfrm>
          <a:prstGeom prst="rect">
            <a:avLst/>
          </a:prstGeom>
          <a:solidFill>
            <a:srgbClr val="E6E6E6"/>
          </a:solidFill>
          <a:ln w="25400" cap="flat" cmpd="sng">
            <a:solidFill>
              <a:srgbClr val="E6E6E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Varela Round"/>
              <a:ea typeface="Varela Round"/>
              <a:cs typeface="Varela Round"/>
              <a:sym typeface="Varela Round"/>
            </a:endParaRPr>
          </a:p>
        </p:txBody>
      </p:sp>
      <p:sp>
        <p:nvSpPr>
          <p:cNvPr id="29" name="Google Shape;29;p2"/>
          <p:cNvSpPr/>
          <p:nvPr/>
        </p:nvSpPr>
        <p:spPr>
          <a:xfrm>
            <a:off x="-3261642" y="347118"/>
            <a:ext cx="3246401" cy="7304731"/>
          </a:xfrm>
          <a:prstGeom prst="rect">
            <a:avLst/>
          </a:prstGeom>
          <a:solidFill>
            <a:srgbClr val="E6E6E6"/>
          </a:solidFill>
          <a:ln w="25400" cap="flat" cmpd="sng">
            <a:solidFill>
              <a:srgbClr val="E6E6E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Varela Round"/>
              <a:ea typeface="Varela Round"/>
              <a:cs typeface="Varela Round"/>
              <a:sym typeface="Varela Roun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כותרת ראשית ושתי תמונות">
  <p:cSld name="כותרת ראשית ושתי תמונות">
    <p:spTree>
      <p:nvGrpSpPr>
        <p:cNvPr id="1" name="Shape 130"/>
        <p:cNvGrpSpPr/>
        <p:nvPr/>
      </p:nvGrpSpPr>
      <p:grpSpPr>
        <a:xfrm>
          <a:off x="0" y="0"/>
          <a:ext cx="0" cy="0"/>
          <a:chOff x="0" y="0"/>
          <a:chExt cx="0" cy="0"/>
        </a:xfrm>
      </p:grpSpPr>
      <p:sp>
        <p:nvSpPr>
          <p:cNvPr id="131" name="Google Shape;131;p11"/>
          <p:cNvSpPr>
            <a:spLocks noGrp="1"/>
          </p:cNvSpPr>
          <p:nvPr>
            <p:ph type="pic" idx="2"/>
          </p:nvPr>
        </p:nvSpPr>
        <p:spPr>
          <a:xfrm>
            <a:off x="594360" y="1310640"/>
            <a:ext cx="4511040" cy="4267200"/>
          </a:xfrm>
          <a:prstGeom prst="rect">
            <a:avLst/>
          </a:prstGeom>
          <a:noFill/>
          <a:ln>
            <a:noFill/>
          </a:ln>
        </p:spPr>
        <p:txBody>
          <a:bodyPr spcFirstLastPara="1" wrap="square" lIns="91425" tIns="45700" rIns="91425" bIns="45700" anchor="t" anchorCtr="0">
            <a:noAutofit/>
          </a:bodyPr>
          <a:lstStyle>
            <a:lvl1pPr marR="0" lvl="0" algn="r" rtl="1">
              <a:spcBef>
                <a:spcPts val="640"/>
              </a:spcBef>
              <a:spcAft>
                <a:spcPts val="0"/>
              </a:spcAft>
              <a:buClr>
                <a:schemeClr val="dk1"/>
              </a:buClr>
              <a:buSzPts val="3200"/>
              <a:buFont typeface="Arial"/>
              <a:buChar char="•"/>
              <a:defRPr sz="3200" b="0" i="0" u="none" strike="noStrike" cap="none">
                <a:solidFill>
                  <a:schemeClr val="dk1"/>
                </a:solidFill>
                <a:latin typeface="Varela Round"/>
                <a:ea typeface="Varela Round"/>
                <a:cs typeface="Varela Round"/>
                <a:sym typeface="Varela Round"/>
              </a:defRPr>
            </a:lvl1pPr>
            <a:lvl2pPr marR="0" lvl="1" algn="r" rtl="1">
              <a:spcBef>
                <a:spcPts val="560"/>
              </a:spcBef>
              <a:spcAft>
                <a:spcPts val="0"/>
              </a:spcAft>
              <a:buClr>
                <a:schemeClr val="dk1"/>
              </a:buClr>
              <a:buSzPts val="2800"/>
              <a:buFont typeface="Arial"/>
              <a:buChar char="–"/>
              <a:defRPr sz="2800" b="0" i="0" u="none" strike="noStrike" cap="none">
                <a:solidFill>
                  <a:schemeClr val="dk1"/>
                </a:solidFill>
                <a:latin typeface="Varela Round"/>
                <a:ea typeface="Varela Round"/>
                <a:cs typeface="Varela Round"/>
                <a:sym typeface="Varela Round"/>
              </a:defRPr>
            </a:lvl2pPr>
            <a:lvl3pPr marR="0" lvl="2" algn="r" rtl="1">
              <a:spcBef>
                <a:spcPts val="480"/>
              </a:spcBef>
              <a:spcAft>
                <a:spcPts val="0"/>
              </a:spcAft>
              <a:buClr>
                <a:schemeClr val="dk1"/>
              </a:buClr>
              <a:buSzPts val="2400"/>
              <a:buFont typeface="Arial"/>
              <a:buChar char="•"/>
              <a:defRPr sz="2400" b="0" i="0" u="none" strike="noStrike" cap="none">
                <a:solidFill>
                  <a:schemeClr val="dk1"/>
                </a:solidFill>
                <a:latin typeface="Varela Round"/>
                <a:ea typeface="Varela Round"/>
                <a:cs typeface="Varela Round"/>
                <a:sym typeface="Varela Round"/>
              </a:defRPr>
            </a:lvl3pPr>
            <a:lvl4pPr marR="0" lvl="3" algn="r" rtl="1">
              <a:spcBef>
                <a:spcPts val="400"/>
              </a:spcBef>
              <a:spcAft>
                <a:spcPts val="0"/>
              </a:spcAft>
              <a:buClr>
                <a:schemeClr val="dk1"/>
              </a:buClr>
              <a:buSzPts val="2000"/>
              <a:buFont typeface="Arial"/>
              <a:buChar char="–"/>
              <a:defRPr sz="2000" b="0" i="0" u="none" strike="noStrike" cap="none">
                <a:solidFill>
                  <a:schemeClr val="dk1"/>
                </a:solidFill>
                <a:latin typeface="Varela Round"/>
                <a:ea typeface="Varela Round"/>
                <a:cs typeface="Varela Round"/>
                <a:sym typeface="Varela Round"/>
              </a:defRPr>
            </a:lvl4pPr>
            <a:lvl5pPr marR="0" lvl="4" algn="r" rtl="1">
              <a:spcBef>
                <a:spcPts val="400"/>
              </a:spcBef>
              <a:spcAft>
                <a:spcPts val="0"/>
              </a:spcAft>
              <a:buClr>
                <a:schemeClr val="dk1"/>
              </a:buClr>
              <a:buSzPts val="2000"/>
              <a:buFont typeface="Arial"/>
              <a:buChar char="»"/>
              <a:defRPr sz="2000" b="0" i="0" u="none" strike="noStrike" cap="none">
                <a:solidFill>
                  <a:schemeClr val="dk1"/>
                </a:solidFill>
                <a:latin typeface="Varela Round"/>
                <a:ea typeface="Varela Round"/>
                <a:cs typeface="Varela Round"/>
                <a:sym typeface="Varela Round"/>
              </a:defRPr>
            </a:lvl5pPr>
            <a:lvl6pPr marR="0" lvl="5" algn="r" rtl="1">
              <a:spcBef>
                <a:spcPts val="400"/>
              </a:spcBef>
              <a:spcAft>
                <a:spcPts val="0"/>
              </a:spcAft>
              <a:buClr>
                <a:schemeClr val="dk1"/>
              </a:buClr>
              <a:buSzPts val="2000"/>
              <a:buFont typeface="Arial"/>
              <a:buChar char="•"/>
              <a:defRPr sz="2000" b="0" i="0" u="none" strike="noStrike" cap="none">
                <a:solidFill>
                  <a:schemeClr val="dk1"/>
                </a:solidFill>
                <a:latin typeface="Varela Round"/>
                <a:ea typeface="Varela Round"/>
                <a:cs typeface="Varela Round"/>
                <a:sym typeface="Varela Round"/>
              </a:defRPr>
            </a:lvl6pPr>
            <a:lvl7pPr marR="0" lvl="6" algn="r" rtl="1">
              <a:spcBef>
                <a:spcPts val="400"/>
              </a:spcBef>
              <a:spcAft>
                <a:spcPts val="0"/>
              </a:spcAft>
              <a:buClr>
                <a:schemeClr val="dk1"/>
              </a:buClr>
              <a:buSzPts val="2000"/>
              <a:buFont typeface="Arial"/>
              <a:buChar char="•"/>
              <a:defRPr sz="2000" b="0" i="0" u="none" strike="noStrike" cap="none">
                <a:solidFill>
                  <a:schemeClr val="dk1"/>
                </a:solidFill>
                <a:latin typeface="Varela Round"/>
                <a:ea typeface="Varela Round"/>
                <a:cs typeface="Varela Round"/>
                <a:sym typeface="Varela Round"/>
              </a:defRPr>
            </a:lvl7pPr>
            <a:lvl8pPr marR="0" lvl="7" algn="r" rtl="1">
              <a:spcBef>
                <a:spcPts val="400"/>
              </a:spcBef>
              <a:spcAft>
                <a:spcPts val="0"/>
              </a:spcAft>
              <a:buClr>
                <a:schemeClr val="dk1"/>
              </a:buClr>
              <a:buSzPts val="2000"/>
              <a:buFont typeface="Arial"/>
              <a:buChar char="•"/>
              <a:defRPr sz="2000" b="0" i="0" u="none" strike="noStrike" cap="none">
                <a:solidFill>
                  <a:schemeClr val="dk1"/>
                </a:solidFill>
                <a:latin typeface="Varela Round"/>
                <a:ea typeface="Varela Round"/>
                <a:cs typeface="Varela Round"/>
                <a:sym typeface="Varela Round"/>
              </a:defRPr>
            </a:lvl8pPr>
            <a:lvl9pPr marR="0" lvl="8" algn="r" rtl="1">
              <a:spcBef>
                <a:spcPts val="400"/>
              </a:spcBef>
              <a:spcAft>
                <a:spcPts val="0"/>
              </a:spcAft>
              <a:buClr>
                <a:schemeClr val="dk1"/>
              </a:buClr>
              <a:buSzPts val="2000"/>
              <a:buFont typeface="Arial"/>
              <a:buChar char="•"/>
              <a:defRPr sz="2000" b="0" i="0" u="none" strike="noStrike" cap="none">
                <a:solidFill>
                  <a:schemeClr val="dk1"/>
                </a:solidFill>
                <a:latin typeface="Varela Round"/>
                <a:ea typeface="Varela Round"/>
                <a:cs typeface="Varela Round"/>
                <a:sym typeface="Varela Round"/>
              </a:defRPr>
            </a:lvl9pPr>
          </a:lstStyle>
          <a:p>
            <a:endParaRPr/>
          </a:p>
        </p:txBody>
      </p:sp>
      <p:sp>
        <p:nvSpPr>
          <p:cNvPr id="132" name="Google Shape;132;p11"/>
          <p:cNvSpPr txBox="1">
            <a:spLocks noGrp="1"/>
          </p:cNvSpPr>
          <p:nvPr>
            <p:ph type="title"/>
          </p:nvPr>
        </p:nvSpPr>
        <p:spPr>
          <a:xfrm>
            <a:off x="1026926" y="155448"/>
            <a:ext cx="9802368" cy="720000"/>
          </a:xfrm>
          <a:prstGeom prst="rect">
            <a:avLst/>
          </a:prstGeom>
          <a:noFill/>
          <a:ln>
            <a:noFill/>
          </a:ln>
        </p:spPr>
        <p:txBody>
          <a:bodyPr spcFirstLastPara="1" wrap="square" lIns="91425" tIns="45700" rIns="91425" bIns="45700" anchor="ctr" anchorCtr="0">
            <a:noAutofit/>
          </a:bodyPr>
          <a:lstStyle>
            <a:lvl1pPr marR="0" lvl="0" algn="ctr" rtl="1">
              <a:lnSpc>
                <a:spcPct val="100000"/>
              </a:lnSpc>
              <a:spcBef>
                <a:spcPts val="0"/>
              </a:spcBef>
              <a:spcAft>
                <a:spcPts val="0"/>
              </a:spcAft>
              <a:buClr>
                <a:srgbClr val="002060"/>
              </a:buClr>
              <a:buSzPts val="4400"/>
              <a:buFont typeface="Varela Round"/>
              <a:buNone/>
              <a:defRPr sz="4400" b="1" i="0" u="none" strike="noStrike" cap="none">
                <a:solidFill>
                  <a:srgbClr val="002060"/>
                </a:solidFill>
                <a:latin typeface="Varela Round"/>
                <a:ea typeface="Varela Round"/>
                <a:cs typeface="Varela Round"/>
                <a:sym typeface="Varela Roun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3" name="Google Shape;133;p11"/>
          <p:cNvSpPr/>
          <p:nvPr/>
        </p:nvSpPr>
        <p:spPr>
          <a:xfrm>
            <a:off x="-2429707" y="195047"/>
            <a:ext cx="2969302" cy="247597"/>
          </a:xfrm>
          <a:prstGeom prst="roundRect">
            <a:avLst>
              <a:gd name="adj" fmla="val 50000"/>
            </a:avLst>
          </a:prstGeom>
          <a:solidFill>
            <a:srgbClr val="192A72"/>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Varela Round"/>
              <a:ea typeface="Varela Round"/>
              <a:cs typeface="Varela Round"/>
              <a:sym typeface="Varela Round"/>
            </a:endParaRPr>
          </a:p>
        </p:txBody>
      </p:sp>
      <p:sp>
        <p:nvSpPr>
          <p:cNvPr id="134" name="Google Shape;134;p11"/>
          <p:cNvSpPr/>
          <p:nvPr/>
        </p:nvSpPr>
        <p:spPr>
          <a:xfrm>
            <a:off x="9974795" y="5878199"/>
            <a:ext cx="4766811" cy="357667"/>
          </a:xfrm>
          <a:prstGeom prst="roundRect">
            <a:avLst>
              <a:gd name="adj" fmla="val 50000"/>
            </a:avLst>
          </a:prstGeom>
          <a:solidFill>
            <a:srgbClr val="92D050"/>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Varela Round"/>
              <a:ea typeface="Varela Round"/>
              <a:cs typeface="Varela Round"/>
              <a:sym typeface="Varela Round"/>
            </a:endParaRPr>
          </a:p>
        </p:txBody>
      </p:sp>
      <p:sp>
        <p:nvSpPr>
          <p:cNvPr id="135" name="Google Shape;135;p11"/>
          <p:cNvSpPr/>
          <p:nvPr/>
        </p:nvSpPr>
        <p:spPr>
          <a:xfrm>
            <a:off x="-2017472" y="518276"/>
            <a:ext cx="2969302" cy="369516"/>
          </a:xfrm>
          <a:prstGeom prst="roundRect">
            <a:avLst>
              <a:gd name="adj" fmla="val 50000"/>
            </a:avLst>
          </a:prstGeom>
          <a:solidFill>
            <a:srgbClr val="6CF0FF"/>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Varela Round"/>
              <a:ea typeface="Varela Round"/>
              <a:cs typeface="Varela Round"/>
              <a:sym typeface="Varela Round"/>
            </a:endParaRPr>
          </a:p>
        </p:txBody>
      </p:sp>
      <p:sp>
        <p:nvSpPr>
          <p:cNvPr id="136" name="Google Shape;136;p11"/>
          <p:cNvSpPr/>
          <p:nvPr/>
        </p:nvSpPr>
        <p:spPr>
          <a:xfrm>
            <a:off x="8144699" y="6307826"/>
            <a:ext cx="5175721" cy="720000"/>
          </a:xfrm>
          <a:prstGeom prst="roundRect">
            <a:avLst>
              <a:gd name="adj" fmla="val 50000"/>
            </a:avLst>
          </a:prstGeom>
          <a:solidFill>
            <a:srgbClr val="192A72"/>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Varela Round"/>
              <a:ea typeface="Varela Round"/>
              <a:cs typeface="Varela Round"/>
              <a:sym typeface="Varela Round"/>
            </a:endParaRPr>
          </a:p>
        </p:txBody>
      </p:sp>
      <p:sp>
        <p:nvSpPr>
          <p:cNvPr id="137" name="Google Shape;137;p11"/>
          <p:cNvSpPr>
            <a:spLocks noGrp="1"/>
          </p:cNvSpPr>
          <p:nvPr>
            <p:ph type="pic" idx="3"/>
          </p:nvPr>
        </p:nvSpPr>
        <p:spPr>
          <a:xfrm>
            <a:off x="5372315" y="1310640"/>
            <a:ext cx="4511040" cy="4267200"/>
          </a:xfrm>
          <a:prstGeom prst="rect">
            <a:avLst/>
          </a:prstGeom>
          <a:noFill/>
          <a:ln>
            <a:noFill/>
          </a:ln>
        </p:spPr>
        <p:txBody>
          <a:bodyPr spcFirstLastPara="1" wrap="square" lIns="91425" tIns="45700" rIns="91425" bIns="45700" anchor="t" anchorCtr="0">
            <a:noAutofit/>
          </a:bodyPr>
          <a:lstStyle>
            <a:lvl1pPr marR="0" lvl="0" algn="r" rtl="1">
              <a:spcBef>
                <a:spcPts val="640"/>
              </a:spcBef>
              <a:spcAft>
                <a:spcPts val="0"/>
              </a:spcAft>
              <a:buClr>
                <a:schemeClr val="dk1"/>
              </a:buClr>
              <a:buSzPts val="3200"/>
              <a:buFont typeface="Arial"/>
              <a:buChar char="•"/>
              <a:defRPr sz="3200" b="0" i="0" u="none" strike="noStrike" cap="none">
                <a:solidFill>
                  <a:schemeClr val="dk1"/>
                </a:solidFill>
                <a:latin typeface="Varela Round"/>
                <a:ea typeface="Varela Round"/>
                <a:cs typeface="Varela Round"/>
                <a:sym typeface="Varela Round"/>
              </a:defRPr>
            </a:lvl1pPr>
            <a:lvl2pPr marR="0" lvl="1" algn="r" rtl="1">
              <a:spcBef>
                <a:spcPts val="560"/>
              </a:spcBef>
              <a:spcAft>
                <a:spcPts val="0"/>
              </a:spcAft>
              <a:buClr>
                <a:schemeClr val="dk1"/>
              </a:buClr>
              <a:buSzPts val="2800"/>
              <a:buFont typeface="Arial"/>
              <a:buChar char="–"/>
              <a:defRPr sz="2800" b="0" i="0" u="none" strike="noStrike" cap="none">
                <a:solidFill>
                  <a:schemeClr val="dk1"/>
                </a:solidFill>
                <a:latin typeface="Varela Round"/>
                <a:ea typeface="Varela Round"/>
                <a:cs typeface="Varela Round"/>
                <a:sym typeface="Varela Round"/>
              </a:defRPr>
            </a:lvl2pPr>
            <a:lvl3pPr marR="0" lvl="2" algn="r" rtl="1">
              <a:spcBef>
                <a:spcPts val="480"/>
              </a:spcBef>
              <a:spcAft>
                <a:spcPts val="0"/>
              </a:spcAft>
              <a:buClr>
                <a:schemeClr val="dk1"/>
              </a:buClr>
              <a:buSzPts val="2400"/>
              <a:buFont typeface="Arial"/>
              <a:buChar char="•"/>
              <a:defRPr sz="2400" b="0" i="0" u="none" strike="noStrike" cap="none">
                <a:solidFill>
                  <a:schemeClr val="dk1"/>
                </a:solidFill>
                <a:latin typeface="Varela Round"/>
                <a:ea typeface="Varela Round"/>
                <a:cs typeface="Varela Round"/>
                <a:sym typeface="Varela Round"/>
              </a:defRPr>
            </a:lvl3pPr>
            <a:lvl4pPr marR="0" lvl="3" algn="r" rtl="1">
              <a:spcBef>
                <a:spcPts val="400"/>
              </a:spcBef>
              <a:spcAft>
                <a:spcPts val="0"/>
              </a:spcAft>
              <a:buClr>
                <a:schemeClr val="dk1"/>
              </a:buClr>
              <a:buSzPts val="2000"/>
              <a:buFont typeface="Arial"/>
              <a:buChar char="–"/>
              <a:defRPr sz="2000" b="0" i="0" u="none" strike="noStrike" cap="none">
                <a:solidFill>
                  <a:schemeClr val="dk1"/>
                </a:solidFill>
                <a:latin typeface="Varela Round"/>
                <a:ea typeface="Varela Round"/>
                <a:cs typeface="Varela Round"/>
                <a:sym typeface="Varela Round"/>
              </a:defRPr>
            </a:lvl4pPr>
            <a:lvl5pPr marR="0" lvl="4" algn="r" rtl="1">
              <a:spcBef>
                <a:spcPts val="400"/>
              </a:spcBef>
              <a:spcAft>
                <a:spcPts val="0"/>
              </a:spcAft>
              <a:buClr>
                <a:schemeClr val="dk1"/>
              </a:buClr>
              <a:buSzPts val="2000"/>
              <a:buFont typeface="Arial"/>
              <a:buChar char="»"/>
              <a:defRPr sz="2000" b="0" i="0" u="none" strike="noStrike" cap="none">
                <a:solidFill>
                  <a:schemeClr val="dk1"/>
                </a:solidFill>
                <a:latin typeface="Varela Round"/>
                <a:ea typeface="Varela Round"/>
                <a:cs typeface="Varela Round"/>
                <a:sym typeface="Varela Round"/>
              </a:defRPr>
            </a:lvl5pPr>
            <a:lvl6pPr marR="0" lvl="5" algn="r" rtl="1">
              <a:spcBef>
                <a:spcPts val="400"/>
              </a:spcBef>
              <a:spcAft>
                <a:spcPts val="0"/>
              </a:spcAft>
              <a:buClr>
                <a:schemeClr val="dk1"/>
              </a:buClr>
              <a:buSzPts val="2000"/>
              <a:buFont typeface="Arial"/>
              <a:buChar char="•"/>
              <a:defRPr sz="2000" b="0" i="0" u="none" strike="noStrike" cap="none">
                <a:solidFill>
                  <a:schemeClr val="dk1"/>
                </a:solidFill>
                <a:latin typeface="Varela Round"/>
                <a:ea typeface="Varela Round"/>
                <a:cs typeface="Varela Round"/>
                <a:sym typeface="Varela Round"/>
              </a:defRPr>
            </a:lvl6pPr>
            <a:lvl7pPr marR="0" lvl="6" algn="r" rtl="1">
              <a:spcBef>
                <a:spcPts val="400"/>
              </a:spcBef>
              <a:spcAft>
                <a:spcPts val="0"/>
              </a:spcAft>
              <a:buClr>
                <a:schemeClr val="dk1"/>
              </a:buClr>
              <a:buSzPts val="2000"/>
              <a:buFont typeface="Arial"/>
              <a:buChar char="•"/>
              <a:defRPr sz="2000" b="0" i="0" u="none" strike="noStrike" cap="none">
                <a:solidFill>
                  <a:schemeClr val="dk1"/>
                </a:solidFill>
                <a:latin typeface="Varela Round"/>
                <a:ea typeface="Varela Round"/>
                <a:cs typeface="Varela Round"/>
                <a:sym typeface="Varela Round"/>
              </a:defRPr>
            </a:lvl7pPr>
            <a:lvl8pPr marR="0" lvl="7" algn="r" rtl="1">
              <a:spcBef>
                <a:spcPts val="400"/>
              </a:spcBef>
              <a:spcAft>
                <a:spcPts val="0"/>
              </a:spcAft>
              <a:buClr>
                <a:schemeClr val="dk1"/>
              </a:buClr>
              <a:buSzPts val="2000"/>
              <a:buFont typeface="Arial"/>
              <a:buChar char="•"/>
              <a:defRPr sz="2000" b="0" i="0" u="none" strike="noStrike" cap="none">
                <a:solidFill>
                  <a:schemeClr val="dk1"/>
                </a:solidFill>
                <a:latin typeface="Varela Round"/>
                <a:ea typeface="Varela Round"/>
                <a:cs typeface="Varela Round"/>
                <a:sym typeface="Varela Round"/>
              </a:defRPr>
            </a:lvl8pPr>
            <a:lvl9pPr marR="0" lvl="8" algn="r" rtl="1">
              <a:spcBef>
                <a:spcPts val="400"/>
              </a:spcBef>
              <a:spcAft>
                <a:spcPts val="0"/>
              </a:spcAft>
              <a:buClr>
                <a:schemeClr val="dk1"/>
              </a:buClr>
              <a:buSzPts val="2000"/>
              <a:buFont typeface="Arial"/>
              <a:buChar char="•"/>
              <a:defRPr sz="2000" b="0" i="0" u="none" strike="noStrike" cap="none">
                <a:solidFill>
                  <a:schemeClr val="dk1"/>
                </a:solidFill>
                <a:latin typeface="Varela Round"/>
                <a:ea typeface="Varela Round"/>
                <a:cs typeface="Varela Round"/>
                <a:sym typeface="Varela Round"/>
              </a:defRPr>
            </a:lvl9pPr>
          </a:lstStyle>
          <a:p>
            <a:endParaRPr/>
          </a:p>
        </p:txBody>
      </p:sp>
      <p:sp>
        <p:nvSpPr>
          <p:cNvPr id="138" name="Google Shape;138;p11"/>
          <p:cNvSpPr/>
          <p:nvPr/>
        </p:nvSpPr>
        <p:spPr>
          <a:xfrm>
            <a:off x="-1" y="-960120"/>
            <a:ext cx="14676782" cy="928270"/>
          </a:xfrm>
          <a:prstGeom prst="rect">
            <a:avLst/>
          </a:prstGeom>
          <a:solidFill>
            <a:srgbClr val="E6E6E6"/>
          </a:solidFill>
          <a:ln w="25400" cap="flat" cmpd="sng">
            <a:solidFill>
              <a:srgbClr val="E6E6E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Varela Round"/>
              <a:ea typeface="Varela Round"/>
              <a:cs typeface="Varela Round"/>
              <a:sym typeface="Varela Round"/>
            </a:endParaRPr>
          </a:p>
        </p:txBody>
      </p:sp>
      <p:sp>
        <p:nvSpPr>
          <p:cNvPr id="139" name="Google Shape;139;p11"/>
          <p:cNvSpPr/>
          <p:nvPr/>
        </p:nvSpPr>
        <p:spPr>
          <a:xfrm>
            <a:off x="-1356361" y="6889426"/>
            <a:ext cx="14676782" cy="928270"/>
          </a:xfrm>
          <a:prstGeom prst="rect">
            <a:avLst/>
          </a:prstGeom>
          <a:solidFill>
            <a:srgbClr val="E6E6E6"/>
          </a:solidFill>
          <a:ln w="25400" cap="flat" cmpd="sng">
            <a:solidFill>
              <a:srgbClr val="E6E6E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Varela Round"/>
              <a:ea typeface="Varela Round"/>
              <a:cs typeface="Varela Round"/>
              <a:sym typeface="Varela Round"/>
            </a:endParaRPr>
          </a:p>
        </p:txBody>
      </p:sp>
      <p:sp>
        <p:nvSpPr>
          <p:cNvPr id="140" name="Google Shape;140;p11"/>
          <p:cNvSpPr/>
          <p:nvPr/>
        </p:nvSpPr>
        <p:spPr>
          <a:xfrm rot="5400000">
            <a:off x="10092700" y="2084060"/>
            <a:ext cx="6987520" cy="2819401"/>
          </a:xfrm>
          <a:prstGeom prst="rect">
            <a:avLst/>
          </a:prstGeom>
          <a:solidFill>
            <a:srgbClr val="E6E6E6"/>
          </a:solidFill>
          <a:ln w="25400" cap="flat" cmpd="sng">
            <a:solidFill>
              <a:srgbClr val="E6E6E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Varela Round"/>
              <a:ea typeface="Varela Round"/>
              <a:cs typeface="Varela Round"/>
              <a:sym typeface="Varela Round"/>
            </a:endParaRPr>
          </a:p>
        </p:txBody>
      </p:sp>
      <p:sp>
        <p:nvSpPr>
          <p:cNvPr id="141" name="Google Shape;141;p11"/>
          <p:cNvSpPr/>
          <p:nvPr/>
        </p:nvSpPr>
        <p:spPr>
          <a:xfrm>
            <a:off x="-3273296" y="-31850"/>
            <a:ext cx="3246401" cy="7683699"/>
          </a:xfrm>
          <a:prstGeom prst="rect">
            <a:avLst/>
          </a:prstGeom>
          <a:solidFill>
            <a:srgbClr val="E6E6E6"/>
          </a:solidFill>
          <a:ln w="25400" cap="flat" cmpd="sng">
            <a:solidFill>
              <a:srgbClr val="E6E6E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Varela Round"/>
              <a:ea typeface="Varela Round"/>
              <a:cs typeface="Varela Round"/>
              <a:sym typeface="Varela Roun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כותרת בלבד פריסה 4">
    <p:spTree>
      <p:nvGrpSpPr>
        <p:cNvPr id="1" name=""/>
        <p:cNvGrpSpPr/>
        <p:nvPr/>
      </p:nvGrpSpPr>
      <p:grpSpPr>
        <a:xfrm>
          <a:off x="0" y="0"/>
          <a:ext cx="0" cy="0"/>
          <a:chOff x="0" y="0"/>
          <a:chExt cx="0" cy="0"/>
        </a:xfrm>
      </p:grpSpPr>
      <p:sp>
        <p:nvSpPr>
          <p:cNvPr id="2" name="כותרת 1"/>
          <p:cNvSpPr>
            <a:spLocks noGrp="1"/>
          </p:cNvSpPr>
          <p:nvPr>
            <p:ph type="title"/>
          </p:nvPr>
        </p:nvSpPr>
        <p:spPr>
          <a:xfrm>
            <a:off x="1024128" y="155448"/>
            <a:ext cx="9802368" cy="720000"/>
          </a:xfrm>
          <a:noFill/>
        </p:spPr>
        <p:txBody>
          <a:bodyPr vert="horz" lIns="0" tIns="0" rIns="0" bIns="0" rtlCol="1" anchor="ctr">
            <a:noAutofit/>
          </a:bodyPr>
          <a:lstStyle>
            <a:lvl1pPr marL="0" marR="0" indent="0" algn="ctr" defTabSz="914400" rtl="1" eaLnBrk="1" fontAlgn="auto" latinLnBrk="0" hangingPunct="1">
              <a:lnSpc>
                <a:spcPct val="100000"/>
              </a:lnSpc>
              <a:spcBef>
                <a:spcPct val="0"/>
              </a:spcBef>
              <a:spcAft>
                <a:spcPts val="0"/>
              </a:spcAft>
              <a:buClrTx/>
              <a:buSzTx/>
              <a:buFontTx/>
              <a:buNone/>
              <a:tabLst/>
              <a:defRPr kumimoji="0" lang="he-IL" sz="4400" b="1" i="0" u="none" strike="noStrike" kern="1200" cap="none" spc="0" normalizeH="0" baseline="0" noProof="0">
                <a:ln>
                  <a:noFill/>
                </a:ln>
                <a:solidFill>
                  <a:srgbClr val="002060"/>
                </a:solidFill>
                <a:effectLst/>
                <a:uLnTx/>
                <a:uFillTx/>
                <a:latin typeface="Varela Round" pitchFamily="2" charset="-79"/>
                <a:ea typeface="+mj-ea"/>
                <a:cs typeface="Varela Round" panose="00000500000000000000" pitchFamily="2" charset="-79"/>
              </a:defRPr>
            </a:lvl1pPr>
          </a:lstStyle>
          <a:p>
            <a:pPr marL="0" marR="0" lvl="0" indent="0" algn="ctr" defTabSz="914400" rtl="1" eaLnBrk="1" fontAlgn="auto" latinLnBrk="0" hangingPunct="1">
              <a:lnSpc>
                <a:spcPct val="100000"/>
              </a:lnSpc>
              <a:spcBef>
                <a:spcPct val="0"/>
              </a:spcBef>
              <a:spcAft>
                <a:spcPts val="0"/>
              </a:spcAft>
              <a:buClrTx/>
              <a:buSzTx/>
              <a:buFontTx/>
              <a:buNone/>
              <a:tabLst/>
              <a:defRPr/>
            </a:pPr>
            <a:r>
              <a:rPr lang="he-IL" dirty="0"/>
              <a:t>לחץ כדי לערוך סגנון כותרת של תבנית</a:t>
            </a:r>
          </a:p>
        </p:txBody>
      </p:sp>
      <p:sp>
        <p:nvSpPr>
          <p:cNvPr id="9" name="מלבן מעוגל 7">
            <a:extLst>
              <a:ext uri="{FF2B5EF4-FFF2-40B4-BE49-F238E27FC236}">
                <a16:creationId xmlns:a16="http://schemas.microsoft.com/office/drawing/2014/main" id="{53A31BA8-BED7-4737-8AF6-AA655F116E85}"/>
              </a:ext>
            </a:extLst>
          </p:cNvPr>
          <p:cNvSpPr/>
          <p:nvPr userDrawn="1"/>
        </p:nvSpPr>
        <p:spPr>
          <a:xfrm>
            <a:off x="11497481" y="487099"/>
            <a:ext cx="1576672" cy="289443"/>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latin typeface="Varela Round" panose="00000500000000000000" pitchFamily="2" charset="-79"/>
              <a:cs typeface="Varela Round" panose="00000500000000000000" pitchFamily="2" charset="-79"/>
            </a:endParaRPr>
          </a:p>
        </p:txBody>
      </p:sp>
      <p:sp>
        <p:nvSpPr>
          <p:cNvPr id="13" name="מלבן מעוגל 8">
            <a:extLst>
              <a:ext uri="{FF2B5EF4-FFF2-40B4-BE49-F238E27FC236}">
                <a16:creationId xmlns:a16="http://schemas.microsoft.com/office/drawing/2014/main" id="{2CDE3276-7F45-4436-8F72-4AC18E7F0FC7}"/>
              </a:ext>
            </a:extLst>
          </p:cNvPr>
          <p:cNvSpPr/>
          <p:nvPr userDrawn="1"/>
        </p:nvSpPr>
        <p:spPr>
          <a:xfrm>
            <a:off x="11150538" y="127099"/>
            <a:ext cx="1879662" cy="289443"/>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latin typeface="Varela Round" panose="00000500000000000000" pitchFamily="2" charset="-79"/>
              <a:cs typeface="Varela Round" panose="00000500000000000000" pitchFamily="2" charset="-79"/>
            </a:endParaRPr>
          </a:p>
        </p:txBody>
      </p:sp>
      <p:sp>
        <p:nvSpPr>
          <p:cNvPr id="7" name="מלבן מעוגל 6">
            <a:extLst>
              <a:ext uri="{FF2B5EF4-FFF2-40B4-BE49-F238E27FC236}">
                <a16:creationId xmlns:a16="http://schemas.microsoft.com/office/drawing/2014/main" id="{469E9F25-935E-4A65-8AF2-C1B8F105C612}"/>
              </a:ext>
            </a:extLst>
          </p:cNvPr>
          <p:cNvSpPr/>
          <p:nvPr userDrawn="1"/>
        </p:nvSpPr>
        <p:spPr>
          <a:xfrm>
            <a:off x="-487680" y="5923581"/>
            <a:ext cx="3133018" cy="357667"/>
          </a:xfrm>
          <a:prstGeom prst="roundRect">
            <a:avLst>
              <a:gd name="adj" fmla="val 50000"/>
            </a:avLst>
          </a:prstGeom>
          <a:solidFill>
            <a:srgbClr val="6C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0" name="מלבן מעוגל 10">
            <a:extLst>
              <a:ext uri="{FF2B5EF4-FFF2-40B4-BE49-F238E27FC236}">
                <a16:creationId xmlns:a16="http://schemas.microsoft.com/office/drawing/2014/main" id="{DD33049F-8FB3-46DC-B84B-8E763BCBCAC1}"/>
              </a:ext>
            </a:extLst>
          </p:cNvPr>
          <p:cNvSpPr/>
          <p:nvPr userDrawn="1"/>
        </p:nvSpPr>
        <p:spPr>
          <a:xfrm>
            <a:off x="-976438" y="6359813"/>
            <a:ext cx="7301038" cy="658080"/>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1" name="Rectangle 11">
            <a:extLst>
              <a:ext uri="{FF2B5EF4-FFF2-40B4-BE49-F238E27FC236}">
                <a16:creationId xmlns:a16="http://schemas.microsoft.com/office/drawing/2014/main" id="{761EC8D2-662F-4FBE-BF29-06100D51DE7E}"/>
              </a:ext>
            </a:extLst>
          </p:cNvPr>
          <p:cNvSpPr/>
          <p:nvPr userDrawn="1"/>
        </p:nvSpPr>
        <p:spPr>
          <a:xfrm rot="5400000">
            <a:off x="9360283" y="2733622"/>
            <a:ext cx="6987520" cy="1297194"/>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מציין מיקום של מספר שקופית 22">
            <a:extLst>
              <a:ext uri="{FF2B5EF4-FFF2-40B4-BE49-F238E27FC236}">
                <a16:creationId xmlns:a16="http://schemas.microsoft.com/office/drawing/2014/main" id="{23075256-456E-41D8-BDFD-8C3A8EA654D2}"/>
              </a:ext>
            </a:extLst>
          </p:cNvPr>
          <p:cNvSpPr txBox="1">
            <a:spLocks/>
          </p:cNvSpPr>
          <p:nvPr userDrawn="1"/>
        </p:nvSpPr>
        <p:spPr>
          <a:xfrm>
            <a:off x="-131730" y="6361368"/>
            <a:ext cx="812800" cy="521208"/>
          </a:xfrm>
          <a:prstGeom prst="rect">
            <a:avLst/>
          </a:prstGeom>
          <a:noFill/>
        </p:spPr>
        <p:txBody>
          <a:bodyPr vert="horz" anchor="ctr"/>
          <a:lstStyle>
            <a:defPPr>
              <a:defRPr lang="en-US"/>
            </a:defPPr>
            <a:lvl1pPr marL="0" algn="ctr" defTabSz="914400" rtl="0" eaLnBrk="1" latinLnBrk="0" hangingPunct="1">
              <a:defRPr kumimoji="0" sz="1400" b="1"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3D4E47C-59C5-4044-AEB3-F799ACC274F1}" type="slidenum">
              <a:rPr lang="he-IL" sz="1800" b="0" smtClean="0">
                <a:solidFill>
                  <a:schemeClr val="bg1">
                    <a:lumMod val="85000"/>
                  </a:schemeClr>
                </a:solidFill>
                <a:latin typeface="Varela Round" panose="00000500000000000000" pitchFamily="2" charset="-79"/>
                <a:cs typeface="Varela Round" panose="00000500000000000000" pitchFamily="2" charset="-79"/>
              </a:rPr>
              <a:pPr/>
              <a:t>‹#›</a:t>
            </a:fld>
            <a:endParaRPr lang="he-IL" sz="1800" b="0" dirty="0">
              <a:solidFill>
                <a:schemeClr val="bg1">
                  <a:lumMod val="85000"/>
                </a:schemeClr>
              </a:solidFill>
              <a:latin typeface="Varela Round" panose="00000500000000000000" pitchFamily="2" charset="-79"/>
              <a:cs typeface="Varela Round" panose="00000500000000000000" pitchFamily="2" charset="-79"/>
            </a:endParaRPr>
          </a:p>
        </p:txBody>
      </p:sp>
      <p:sp>
        <p:nvSpPr>
          <p:cNvPr id="15" name="Rectangle 14">
            <a:extLst>
              <a:ext uri="{FF2B5EF4-FFF2-40B4-BE49-F238E27FC236}">
                <a16:creationId xmlns:a16="http://schemas.microsoft.com/office/drawing/2014/main" id="{4FB42163-9C8B-4AEB-9C50-F5529BD5C36B}"/>
              </a:ext>
            </a:extLst>
          </p:cNvPr>
          <p:cNvSpPr/>
          <p:nvPr userDrawn="1"/>
        </p:nvSpPr>
        <p:spPr>
          <a:xfrm rot="16200000">
            <a:off x="5821949" y="1027133"/>
            <a:ext cx="521207" cy="12218895"/>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9A26CB3A-BCA5-4171-BE99-1D6F46911786}"/>
              </a:ext>
            </a:extLst>
          </p:cNvPr>
          <p:cNvSpPr/>
          <p:nvPr userDrawn="1"/>
        </p:nvSpPr>
        <p:spPr>
          <a:xfrm rot="5400000">
            <a:off x="5683838" y="-6805249"/>
            <a:ext cx="947627" cy="12639719"/>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54964ABF-EE59-4E45-BC5F-A3665732FD21}"/>
              </a:ext>
            </a:extLst>
          </p:cNvPr>
          <p:cNvSpPr/>
          <p:nvPr userDrawn="1"/>
        </p:nvSpPr>
        <p:spPr>
          <a:xfrm>
            <a:off x="-2001567" y="-416688"/>
            <a:ext cx="1974672" cy="8068538"/>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E4596A93-68B7-48E8-8354-9EAE3F8183B0}"/>
              </a:ext>
            </a:extLst>
          </p:cNvPr>
          <p:cNvSpPr>
            <a:spLocks noGrp="1"/>
          </p:cNvSpPr>
          <p:nvPr>
            <p:ph type="body" sz="quarter" idx="10"/>
          </p:nvPr>
        </p:nvSpPr>
        <p:spPr>
          <a:xfrm>
            <a:off x="2951578" y="1212161"/>
            <a:ext cx="7885112" cy="4090988"/>
          </a:xfrm>
        </p:spPr>
        <p:txBody>
          <a:bodyPr>
            <a:normAutofit/>
          </a:bodyPr>
          <a:lstStyle>
            <a:lvl1pPr>
              <a:defRPr sz="2800"/>
            </a:lvl1pPr>
          </a:lstStyle>
          <a:p>
            <a:pPr lvl="0"/>
            <a:r>
              <a:rPr lang="en-US" dirty="0"/>
              <a:t>Click to edit Master text styles</a:t>
            </a:r>
          </a:p>
        </p:txBody>
      </p:sp>
    </p:spTree>
    <p:extLst>
      <p:ext uri="{BB962C8B-B14F-4D97-AF65-F5344CB8AC3E}">
        <p14:creationId xmlns:p14="http://schemas.microsoft.com/office/powerpoint/2010/main" val="12470634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פרטי השיעור, מקצוע ומורה">
  <p:cSld name="פרטי השיעור, מקצוע ומורה">
    <p:spTree>
      <p:nvGrpSpPr>
        <p:cNvPr id="1" name="Shape 30"/>
        <p:cNvGrpSpPr/>
        <p:nvPr/>
      </p:nvGrpSpPr>
      <p:grpSpPr>
        <a:xfrm>
          <a:off x="0" y="0"/>
          <a:ext cx="0" cy="0"/>
          <a:chOff x="0" y="0"/>
          <a:chExt cx="0" cy="0"/>
        </a:xfrm>
      </p:grpSpPr>
      <p:sp>
        <p:nvSpPr>
          <p:cNvPr id="31" name="Google Shape;31;p3"/>
          <p:cNvSpPr/>
          <p:nvPr/>
        </p:nvSpPr>
        <p:spPr>
          <a:xfrm>
            <a:off x="212943" y="1396870"/>
            <a:ext cx="14000014" cy="2978963"/>
          </a:xfrm>
          <a:prstGeom prst="roundRect">
            <a:avLst>
              <a:gd name="adj" fmla="val 50000"/>
            </a:avLst>
          </a:prstGeom>
          <a:solidFill>
            <a:srgbClr val="E0E0E0"/>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r>
              <a:rPr lang="x-none" sz="1800" b="0" i="0" u="none" strike="noStrike" cap="none">
                <a:solidFill>
                  <a:schemeClr val="lt1"/>
                </a:solidFill>
                <a:latin typeface="Varela Round"/>
                <a:ea typeface="Varela Round"/>
                <a:cs typeface="Varela Round"/>
                <a:sym typeface="Varela Round"/>
              </a:rPr>
              <a:t>  </a:t>
            </a:r>
            <a:endParaRPr/>
          </a:p>
        </p:txBody>
      </p:sp>
      <p:sp>
        <p:nvSpPr>
          <p:cNvPr id="32" name="Google Shape;32;p3"/>
          <p:cNvSpPr/>
          <p:nvPr/>
        </p:nvSpPr>
        <p:spPr>
          <a:xfrm>
            <a:off x="7329949" y="6240593"/>
            <a:ext cx="5333866" cy="557618"/>
          </a:xfrm>
          <a:prstGeom prst="roundRect">
            <a:avLst>
              <a:gd name="adj" fmla="val 50000"/>
            </a:avLst>
          </a:prstGeom>
          <a:solidFill>
            <a:srgbClr val="6CF0FF"/>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Varela Round"/>
              <a:ea typeface="Varela Round"/>
              <a:cs typeface="Varela Round"/>
              <a:sym typeface="Varela Round"/>
            </a:endParaRPr>
          </a:p>
        </p:txBody>
      </p:sp>
      <p:sp>
        <p:nvSpPr>
          <p:cNvPr id="33" name="Google Shape;33;p3"/>
          <p:cNvSpPr/>
          <p:nvPr/>
        </p:nvSpPr>
        <p:spPr>
          <a:xfrm>
            <a:off x="-501113" y="87232"/>
            <a:ext cx="1428110" cy="322428"/>
          </a:xfrm>
          <a:prstGeom prst="roundRect">
            <a:avLst>
              <a:gd name="adj" fmla="val 50000"/>
            </a:avLst>
          </a:prstGeom>
          <a:solidFill>
            <a:srgbClr val="192A72"/>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Varela Round"/>
              <a:ea typeface="Varela Round"/>
              <a:cs typeface="Varela Round"/>
              <a:sym typeface="Varela Round"/>
            </a:endParaRPr>
          </a:p>
        </p:txBody>
      </p:sp>
      <p:sp>
        <p:nvSpPr>
          <p:cNvPr id="34" name="Google Shape;34;p3"/>
          <p:cNvSpPr/>
          <p:nvPr/>
        </p:nvSpPr>
        <p:spPr>
          <a:xfrm>
            <a:off x="10059465" y="87232"/>
            <a:ext cx="2768857" cy="451249"/>
          </a:xfrm>
          <a:prstGeom prst="roundRect">
            <a:avLst>
              <a:gd name="adj" fmla="val 50000"/>
            </a:avLst>
          </a:prstGeom>
          <a:solidFill>
            <a:srgbClr val="192A72"/>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Varela Round"/>
              <a:ea typeface="Varela Round"/>
              <a:cs typeface="Varela Round"/>
              <a:sym typeface="Varela Round"/>
            </a:endParaRPr>
          </a:p>
        </p:txBody>
      </p:sp>
      <p:sp>
        <p:nvSpPr>
          <p:cNvPr id="35" name="Google Shape;35;p3"/>
          <p:cNvSpPr/>
          <p:nvPr/>
        </p:nvSpPr>
        <p:spPr>
          <a:xfrm>
            <a:off x="9066088" y="5930032"/>
            <a:ext cx="5299429" cy="221623"/>
          </a:xfrm>
          <a:prstGeom prst="roundRect">
            <a:avLst>
              <a:gd name="adj" fmla="val 50000"/>
            </a:avLst>
          </a:prstGeom>
          <a:solidFill>
            <a:srgbClr val="92D050"/>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Varela Round"/>
              <a:ea typeface="Varela Round"/>
              <a:cs typeface="Varela Round"/>
              <a:sym typeface="Varela Round"/>
            </a:endParaRPr>
          </a:p>
        </p:txBody>
      </p:sp>
      <p:sp>
        <p:nvSpPr>
          <p:cNvPr id="36" name="Google Shape;36;p3"/>
          <p:cNvSpPr/>
          <p:nvPr/>
        </p:nvSpPr>
        <p:spPr>
          <a:xfrm>
            <a:off x="-1" y="-960120"/>
            <a:ext cx="14676782" cy="928270"/>
          </a:xfrm>
          <a:prstGeom prst="rect">
            <a:avLst/>
          </a:prstGeom>
          <a:solidFill>
            <a:srgbClr val="E6E6E6"/>
          </a:solidFill>
          <a:ln w="25400" cap="flat" cmpd="sng">
            <a:solidFill>
              <a:srgbClr val="E6E6E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Varela Round"/>
              <a:ea typeface="Varela Round"/>
              <a:cs typeface="Varela Round"/>
              <a:sym typeface="Varela Round"/>
            </a:endParaRPr>
          </a:p>
        </p:txBody>
      </p:sp>
      <p:sp>
        <p:nvSpPr>
          <p:cNvPr id="37" name="Google Shape;37;p3"/>
          <p:cNvSpPr/>
          <p:nvPr/>
        </p:nvSpPr>
        <p:spPr>
          <a:xfrm>
            <a:off x="-1356361" y="6875979"/>
            <a:ext cx="14676782" cy="928270"/>
          </a:xfrm>
          <a:prstGeom prst="rect">
            <a:avLst/>
          </a:prstGeom>
          <a:solidFill>
            <a:srgbClr val="E6E6E6"/>
          </a:solidFill>
          <a:ln w="25400" cap="flat" cmpd="sng">
            <a:solidFill>
              <a:srgbClr val="E6E6E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Varela Round"/>
              <a:ea typeface="Varela Round"/>
              <a:cs typeface="Varela Round"/>
              <a:sym typeface="Varela Round"/>
            </a:endParaRPr>
          </a:p>
        </p:txBody>
      </p:sp>
      <p:sp>
        <p:nvSpPr>
          <p:cNvPr id="38" name="Google Shape;38;p3"/>
          <p:cNvSpPr/>
          <p:nvPr/>
        </p:nvSpPr>
        <p:spPr>
          <a:xfrm rot="5400000">
            <a:off x="10107940" y="1972518"/>
            <a:ext cx="6987520" cy="2819401"/>
          </a:xfrm>
          <a:prstGeom prst="rect">
            <a:avLst/>
          </a:prstGeom>
          <a:solidFill>
            <a:srgbClr val="E6E6E6"/>
          </a:solidFill>
          <a:ln w="25400" cap="flat" cmpd="sng">
            <a:solidFill>
              <a:srgbClr val="E6E6E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Varela Round"/>
              <a:ea typeface="Varela Round"/>
              <a:cs typeface="Varela Round"/>
              <a:sym typeface="Varela Round"/>
            </a:endParaRPr>
          </a:p>
        </p:txBody>
      </p:sp>
      <p:sp>
        <p:nvSpPr>
          <p:cNvPr id="39" name="Google Shape;39;p3"/>
          <p:cNvSpPr/>
          <p:nvPr/>
        </p:nvSpPr>
        <p:spPr>
          <a:xfrm>
            <a:off x="-3246402" y="-426720"/>
            <a:ext cx="3246401" cy="8078569"/>
          </a:xfrm>
          <a:prstGeom prst="rect">
            <a:avLst/>
          </a:prstGeom>
          <a:solidFill>
            <a:srgbClr val="E6E6E6"/>
          </a:solidFill>
          <a:ln w="25400" cap="flat" cmpd="sng">
            <a:solidFill>
              <a:srgbClr val="E6E6E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Varela Round"/>
              <a:ea typeface="Varela Round"/>
              <a:cs typeface="Varela Round"/>
              <a:sym typeface="Varela Round"/>
            </a:endParaRPr>
          </a:p>
        </p:txBody>
      </p:sp>
      <p:sp>
        <p:nvSpPr>
          <p:cNvPr id="40" name="Google Shape;40;p3"/>
          <p:cNvSpPr txBox="1">
            <a:spLocks noGrp="1"/>
          </p:cNvSpPr>
          <p:nvPr>
            <p:ph type="ctrTitle"/>
          </p:nvPr>
        </p:nvSpPr>
        <p:spPr>
          <a:xfrm>
            <a:off x="696000" y="1400768"/>
            <a:ext cx="10800000" cy="1260000"/>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Clr>
                <a:schemeClr val="dk1"/>
              </a:buClr>
              <a:buSzPts val="6600"/>
              <a:buFont typeface="Varela Round"/>
              <a:buNone/>
              <a:defRPr sz="6600" b="1">
                <a:latin typeface="Varela Round"/>
                <a:ea typeface="Varela Round"/>
                <a:cs typeface="Varela Round"/>
                <a:sym typeface="Varela Roun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 name="Google Shape;41;p3"/>
          <p:cNvSpPr txBox="1">
            <a:spLocks noGrp="1"/>
          </p:cNvSpPr>
          <p:nvPr>
            <p:ph type="subTitle" idx="1"/>
          </p:nvPr>
        </p:nvSpPr>
        <p:spPr>
          <a:xfrm>
            <a:off x="696000" y="2798300"/>
            <a:ext cx="10800000" cy="720000"/>
          </a:xfrm>
          <a:prstGeom prst="rect">
            <a:avLst/>
          </a:prstGeom>
          <a:noFill/>
          <a:ln>
            <a:noFill/>
          </a:ln>
        </p:spPr>
        <p:txBody>
          <a:bodyPr spcFirstLastPara="1" wrap="square" lIns="36000" tIns="36000" rIns="36000" bIns="36000" anchor="ctr" anchorCtr="0">
            <a:noAutofit/>
          </a:bodyPr>
          <a:lstStyle>
            <a:lvl1pPr lvl="0" algn="ctr" rtl="1">
              <a:lnSpc>
                <a:spcPct val="100000"/>
              </a:lnSpc>
              <a:spcBef>
                <a:spcPts val="0"/>
              </a:spcBef>
              <a:spcAft>
                <a:spcPts val="0"/>
              </a:spcAft>
              <a:buClr>
                <a:srgbClr val="002060"/>
              </a:buClr>
              <a:buSzPts val="2800"/>
              <a:buNone/>
              <a:defRPr sz="3600" b="1">
                <a:solidFill>
                  <a:srgbClr val="002060"/>
                </a:solidFill>
                <a:latin typeface="Varela Round"/>
                <a:ea typeface="Varela Round"/>
                <a:cs typeface="Varela Round"/>
                <a:sym typeface="Varela Round"/>
              </a:defRPr>
            </a:lvl1pPr>
            <a:lvl2pPr lvl="1" algn="ctr" rtl="1">
              <a:lnSpc>
                <a:spcPct val="100000"/>
              </a:lnSpc>
              <a:spcBef>
                <a:spcPts val="600"/>
              </a:spcBef>
              <a:spcAft>
                <a:spcPts val="0"/>
              </a:spcAft>
              <a:buClr>
                <a:schemeClr val="dk1"/>
              </a:buClr>
              <a:buSzPts val="2800"/>
              <a:buNone/>
              <a:defRPr sz="3700"/>
            </a:lvl2pPr>
            <a:lvl3pPr lvl="2" algn="ctr" rtl="1">
              <a:lnSpc>
                <a:spcPct val="100000"/>
              </a:lnSpc>
              <a:spcBef>
                <a:spcPts val="0"/>
              </a:spcBef>
              <a:spcAft>
                <a:spcPts val="0"/>
              </a:spcAft>
              <a:buClr>
                <a:schemeClr val="dk1"/>
              </a:buClr>
              <a:buSzPts val="2800"/>
              <a:buNone/>
              <a:defRPr sz="3700"/>
            </a:lvl3pPr>
            <a:lvl4pPr lvl="3" algn="ctr" rtl="1">
              <a:lnSpc>
                <a:spcPct val="100000"/>
              </a:lnSpc>
              <a:spcBef>
                <a:spcPts val="0"/>
              </a:spcBef>
              <a:spcAft>
                <a:spcPts val="0"/>
              </a:spcAft>
              <a:buClr>
                <a:schemeClr val="dk1"/>
              </a:buClr>
              <a:buSzPts val="2800"/>
              <a:buNone/>
              <a:defRPr sz="3700"/>
            </a:lvl4pPr>
            <a:lvl5pPr lvl="4" algn="ctr" rtl="1">
              <a:lnSpc>
                <a:spcPct val="100000"/>
              </a:lnSpc>
              <a:spcBef>
                <a:spcPts val="0"/>
              </a:spcBef>
              <a:spcAft>
                <a:spcPts val="0"/>
              </a:spcAft>
              <a:buClr>
                <a:schemeClr val="dk1"/>
              </a:buClr>
              <a:buSzPts val="2800"/>
              <a:buNone/>
              <a:defRPr sz="3700"/>
            </a:lvl5pPr>
            <a:lvl6pPr lvl="5" algn="ctr" rtl="1">
              <a:lnSpc>
                <a:spcPct val="100000"/>
              </a:lnSpc>
              <a:spcBef>
                <a:spcPts val="0"/>
              </a:spcBef>
              <a:spcAft>
                <a:spcPts val="0"/>
              </a:spcAft>
              <a:buClr>
                <a:schemeClr val="dk1"/>
              </a:buClr>
              <a:buSzPts val="2800"/>
              <a:buNone/>
              <a:defRPr sz="3700"/>
            </a:lvl6pPr>
            <a:lvl7pPr lvl="6" algn="ctr" rtl="1">
              <a:lnSpc>
                <a:spcPct val="100000"/>
              </a:lnSpc>
              <a:spcBef>
                <a:spcPts val="0"/>
              </a:spcBef>
              <a:spcAft>
                <a:spcPts val="0"/>
              </a:spcAft>
              <a:buClr>
                <a:schemeClr val="dk1"/>
              </a:buClr>
              <a:buSzPts val="2800"/>
              <a:buNone/>
              <a:defRPr sz="3700"/>
            </a:lvl7pPr>
            <a:lvl8pPr lvl="7" algn="ctr" rtl="1">
              <a:lnSpc>
                <a:spcPct val="100000"/>
              </a:lnSpc>
              <a:spcBef>
                <a:spcPts val="0"/>
              </a:spcBef>
              <a:spcAft>
                <a:spcPts val="0"/>
              </a:spcAft>
              <a:buClr>
                <a:schemeClr val="dk1"/>
              </a:buClr>
              <a:buSzPts val="2800"/>
              <a:buNone/>
              <a:defRPr sz="3700"/>
            </a:lvl8pPr>
            <a:lvl9pPr lvl="8" algn="ctr" rtl="1">
              <a:lnSpc>
                <a:spcPct val="100000"/>
              </a:lnSpc>
              <a:spcBef>
                <a:spcPts val="0"/>
              </a:spcBef>
              <a:spcAft>
                <a:spcPts val="0"/>
              </a:spcAft>
              <a:buClr>
                <a:schemeClr val="dk1"/>
              </a:buClr>
              <a:buSzPts val="2800"/>
              <a:buNone/>
              <a:defRPr sz="3700"/>
            </a:lvl9pPr>
          </a:lstStyle>
          <a:p>
            <a:endParaRPr/>
          </a:p>
        </p:txBody>
      </p:sp>
      <p:sp>
        <p:nvSpPr>
          <p:cNvPr id="42" name="Google Shape;42;p3"/>
          <p:cNvSpPr txBox="1">
            <a:spLocks noGrp="1"/>
          </p:cNvSpPr>
          <p:nvPr>
            <p:ph type="body" idx="2"/>
          </p:nvPr>
        </p:nvSpPr>
        <p:spPr>
          <a:xfrm>
            <a:off x="696000" y="3655832"/>
            <a:ext cx="10800000" cy="720000"/>
          </a:xfrm>
          <a:prstGeom prst="rect">
            <a:avLst/>
          </a:prstGeom>
          <a:noFill/>
          <a:ln>
            <a:noFill/>
          </a:ln>
        </p:spPr>
        <p:txBody>
          <a:bodyPr spcFirstLastPara="1" wrap="square" lIns="91425" tIns="45700" rIns="91425" bIns="45700" anchor="ctr" anchorCtr="0">
            <a:noAutofit/>
          </a:bodyPr>
          <a:lstStyle>
            <a:lvl1pPr marL="457200" lvl="0" indent="-228600" algn="ctr" rtl="1">
              <a:lnSpc>
                <a:spcPct val="100000"/>
              </a:lnSpc>
              <a:spcBef>
                <a:spcPts val="0"/>
              </a:spcBef>
              <a:spcAft>
                <a:spcPts val="0"/>
              </a:spcAft>
              <a:buClr>
                <a:srgbClr val="002060"/>
              </a:buClr>
              <a:buSzPts val="2800"/>
              <a:buFont typeface="Arial"/>
              <a:buNone/>
              <a:defRPr sz="2800" b="1">
                <a:solidFill>
                  <a:srgbClr val="002060"/>
                </a:solidFill>
                <a:latin typeface="Varela Round"/>
                <a:ea typeface="Varela Round"/>
                <a:cs typeface="Varela Round"/>
                <a:sym typeface="Varela Round"/>
              </a:defRPr>
            </a:lvl1pPr>
            <a:lvl2pPr marL="914400" lvl="1" indent="-228600" algn="ctr" rtl="1">
              <a:lnSpc>
                <a:spcPct val="100000"/>
              </a:lnSpc>
              <a:spcBef>
                <a:spcPts val="600"/>
              </a:spcBef>
              <a:spcAft>
                <a:spcPts val="0"/>
              </a:spcAft>
              <a:buClr>
                <a:srgbClr val="002060"/>
              </a:buClr>
              <a:buSzPts val="2800"/>
              <a:buFont typeface="Arial"/>
              <a:buNone/>
              <a:defRPr sz="3200" b="1">
                <a:solidFill>
                  <a:srgbClr val="002060"/>
                </a:solidFill>
                <a:latin typeface="Varela Round"/>
                <a:ea typeface="Varela Round"/>
                <a:cs typeface="Varela Round"/>
                <a:sym typeface="Varela Round"/>
              </a:defRPr>
            </a:lvl2pPr>
            <a:lvl3pPr marL="1371600" lvl="2" indent="-381000" algn="r" rtl="1">
              <a:lnSpc>
                <a:spcPct val="150000"/>
              </a:lnSpc>
              <a:spcBef>
                <a:spcPts val="600"/>
              </a:spcBef>
              <a:spcAft>
                <a:spcPts val="0"/>
              </a:spcAft>
              <a:buClr>
                <a:srgbClr val="002060"/>
              </a:buClr>
              <a:buSzPts val="2400"/>
              <a:buChar char="•"/>
              <a:defRPr>
                <a:solidFill>
                  <a:srgbClr val="002060"/>
                </a:solidFill>
                <a:latin typeface="Varela Round"/>
                <a:ea typeface="Varela Round"/>
                <a:cs typeface="Varela Round"/>
                <a:sym typeface="Varela Round"/>
              </a:defRPr>
            </a:lvl3pPr>
            <a:lvl4pPr marL="1828800" lvl="3" indent="-355600" algn="r" rtl="1">
              <a:lnSpc>
                <a:spcPct val="150000"/>
              </a:lnSpc>
              <a:spcBef>
                <a:spcPts val="400"/>
              </a:spcBef>
              <a:spcAft>
                <a:spcPts val="0"/>
              </a:spcAft>
              <a:buClr>
                <a:srgbClr val="002060"/>
              </a:buClr>
              <a:buSzPts val="2000"/>
              <a:buChar char="–"/>
              <a:defRPr>
                <a:solidFill>
                  <a:srgbClr val="002060"/>
                </a:solidFill>
                <a:latin typeface="Varela Round"/>
                <a:ea typeface="Varela Round"/>
                <a:cs typeface="Varela Round"/>
                <a:sym typeface="Varela Round"/>
              </a:defRPr>
            </a:lvl4pPr>
            <a:lvl5pPr marL="2286000" lvl="4" indent="-355600" algn="r" rtl="1">
              <a:lnSpc>
                <a:spcPct val="150000"/>
              </a:lnSpc>
              <a:spcBef>
                <a:spcPts val="400"/>
              </a:spcBef>
              <a:spcAft>
                <a:spcPts val="0"/>
              </a:spcAft>
              <a:buClr>
                <a:srgbClr val="002060"/>
              </a:buClr>
              <a:buSzPts val="2000"/>
              <a:buChar char="»"/>
              <a:defRPr>
                <a:solidFill>
                  <a:srgbClr val="002060"/>
                </a:solidFill>
                <a:latin typeface="Varela Round"/>
                <a:ea typeface="Varela Round"/>
                <a:cs typeface="Varela Round"/>
                <a:sym typeface="Varela Round"/>
              </a:defRPr>
            </a:lvl5pPr>
            <a:lvl6pPr marL="2743200" lvl="5" indent="-342900" algn="r" rtl="1">
              <a:spcBef>
                <a:spcPts val="360"/>
              </a:spcBef>
              <a:spcAft>
                <a:spcPts val="0"/>
              </a:spcAft>
              <a:buClr>
                <a:schemeClr val="dk1"/>
              </a:buClr>
              <a:buSzPts val="1800"/>
              <a:buChar char="•"/>
              <a:defRPr/>
            </a:lvl6pPr>
            <a:lvl7pPr marL="3200400" lvl="6" indent="-342900" algn="r" rtl="1">
              <a:spcBef>
                <a:spcPts val="360"/>
              </a:spcBef>
              <a:spcAft>
                <a:spcPts val="0"/>
              </a:spcAft>
              <a:buClr>
                <a:schemeClr val="dk1"/>
              </a:buClr>
              <a:buSzPts val="1800"/>
              <a:buChar char="•"/>
              <a:defRPr/>
            </a:lvl7pPr>
            <a:lvl8pPr marL="3657600" lvl="7" indent="-342900" algn="r" rtl="1">
              <a:spcBef>
                <a:spcPts val="360"/>
              </a:spcBef>
              <a:spcAft>
                <a:spcPts val="0"/>
              </a:spcAft>
              <a:buClr>
                <a:schemeClr val="dk1"/>
              </a:buClr>
              <a:buSzPts val="1800"/>
              <a:buChar char="•"/>
              <a:defRPr/>
            </a:lvl8pPr>
            <a:lvl9pPr marL="4114800" lvl="8" indent="-342900" algn="r" rtl="1">
              <a:spcBef>
                <a:spcPts val="360"/>
              </a:spcBef>
              <a:spcAft>
                <a:spcPts val="0"/>
              </a:spcAft>
              <a:buClr>
                <a:schemeClr val="dk1"/>
              </a:buClr>
              <a:buSzPts val="1800"/>
              <a:buChar char="•"/>
              <a:defRPr/>
            </a:lvl9pPr>
          </a:lstStyle>
          <a:p>
            <a:endParaRPr/>
          </a:p>
        </p:txBody>
      </p:sp>
      <p:sp>
        <p:nvSpPr>
          <p:cNvPr id="43" name="Google Shape;43;p3"/>
          <p:cNvSpPr txBox="1"/>
          <p:nvPr/>
        </p:nvSpPr>
        <p:spPr>
          <a:xfrm>
            <a:off x="-162210" y="6389199"/>
            <a:ext cx="812800" cy="521208"/>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fld id="{00000000-1234-1234-1234-123412341234}" type="slidenum">
              <a:rPr lang="x-none" sz="1800" b="0" i="0" u="none" strike="noStrike" cap="none">
                <a:solidFill>
                  <a:srgbClr val="A5A5A5"/>
                </a:solidFill>
                <a:latin typeface="Varela Round"/>
                <a:ea typeface="Varela Round"/>
                <a:cs typeface="Varela Round"/>
                <a:sym typeface="Varela Round"/>
              </a:rPr>
              <a:t>‹#›</a:t>
            </a:fld>
            <a:endParaRPr sz="1800" b="0" i="0" u="none" strike="noStrike" cap="none">
              <a:solidFill>
                <a:srgbClr val="A5A5A5"/>
              </a:solidFill>
              <a:latin typeface="Varela Round"/>
              <a:ea typeface="Varela Round"/>
              <a:cs typeface="Varela Round"/>
              <a:sym typeface="Varela Roun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כותרת ותוכן פריסה 3" type="obj">
  <p:cSld name="OBJECT">
    <p:spTree>
      <p:nvGrpSpPr>
        <p:cNvPr id="1" name="Shape 44"/>
        <p:cNvGrpSpPr/>
        <p:nvPr/>
      </p:nvGrpSpPr>
      <p:grpSpPr>
        <a:xfrm>
          <a:off x="0" y="0"/>
          <a:ext cx="0" cy="0"/>
          <a:chOff x="0" y="0"/>
          <a:chExt cx="0" cy="0"/>
        </a:xfrm>
      </p:grpSpPr>
      <p:sp>
        <p:nvSpPr>
          <p:cNvPr id="45" name="Google Shape;45;p4"/>
          <p:cNvSpPr txBox="1">
            <a:spLocks noGrp="1"/>
          </p:cNvSpPr>
          <p:nvPr>
            <p:ph type="title"/>
          </p:nvPr>
        </p:nvSpPr>
        <p:spPr>
          <a:xfrm>
            <a:off x="1024128" y="152134"/>
            <a:ext cx="9802368" cy="720000"/>
          </a:xfrm>
          <a:prstGeom prst="rect">
            <a:avLst/>
          </a:prstGeom>
          <a:noFill/>
          <a:ln>
            <a:noFill/>
          </a:ln>
        </p:spPr>
        <p:txBody>
          <a:bodyPr spcFirstLastPara="1" wrap="square" lIns="36000" tIns="0" rIns="36000" bIns="0" anchor="ctr" anchorCtr="0">
            <a:noAutofit/>
          </a:bodyPr>
          <a:lstStyle>
            <a:lvl1pPr lvl="0" algn="ctr" rtl="1">
              <a:spcBef>
                <a:spcPts val="0"/>
              </a:spcBef>
              <a:spcAft>
                <a:spcPts val="0"/>
              </a:spcAft>
              <a:buClr>
                <a:srgbClr val="002060"/>
              </a:buClr>
              <a:buSzPts val="4400"/>
              <a:buFont typeface="Varela Round"/>
              <a:buNone/>
              <a:defRPr sz="4400" b="1">
                <a:solidFill>
                  <a:srgbClr val="002060"/>
                </a:solidFill>
                <a:latin typeface="Varela Round"/>
                <a:ea typeface="Varela Round"/>
                <a:cs typeface="Varela Round"/>
                <a:sym typeface="Varela Roun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4"/>
          <p:cNvSpPr txBox="1">
            <a:spLocks noGrp="1"/>
          </p:cNvSpPr>
          <p:nvPr>
            <p:ph type="body" idx="1"/>
          </p:nvPr>
        </p:nvSpPr>
        <p:spPr>
          <a:xfrm>
            <a:off x="1024128" y="1049185"/>
            <a:ext cx="8031962" cy="4611559"/>
          </a:xfrm>
          <a:prstGeom prst="rect">
            <a:avLst/>
          </a:prstGeom>
          <a:noFill/>
          <a:ln>
            <a:noFill/>
          </a:ln>
        </p:spPr>
        <p:txBody>
          <a:bodyPr spcFirstLastPara="1" wrap="square" lIns="91425" tIns="45700" rIns="91425" bIns="45700" anchor="t" anchorCtr="0">
            <a:noAutofit/>
          </a:bodyPr>
          <a:lstStyle>
            <a:lvl1pPr marL="457200" lvl="0" indent="-381000" algn="r" rtl="1">
              <a:lnSpc>
                <a:spcPct val="150000"/>
              </a:lnSpc>
              <a:spcBef>
                <a:spcPts val="0"/>
              </a:spcBef>
              <a:spcAft>
                <a:spcPts val="0"/>
              </a:spcAft>
              <a:buClr>
                <a:srgbClr val="002060"/>
              </a:buClr>
              <a:buSzPts val="2400"/>
              <a:buChar char="•"/>
              <a:defRPr sz="2400">
                <a:solidFill>
                  <a:srgbClr val="002060"/>
                </a:solidFill>
                <a:latin typeface="Varela Round"/>
                <a:ea typeface="Varela Round"/>
                <a:cs typeface="Varela Round"/>
                <a:sym typeface="Varela Round"/>
              </a:defRPr>
            </a:lvl1pPr>
            <a:lvl2pPr marL="914400" lvl="1" indent="-381000" algn="r" rtl="1">
              <a:lnSpc>
                <a:spcPct val="150000"/>
              </a:lnSpc>
              <a:spcBef>
                <a:spcPts val="600"/>
              </a:spcBef>
              <a:spcAft>
                <a:spcPts val="0"/>
              </a:spcAft>
              <a:buClr>
                <a:srgbClr val="002060"/>
              </a:buClr>
              <a:buSzPts val="2400"/>
              <a:buChar char="–"/>
              <a:defRPr sz="2400">
                <a:solidFill>
                  <a:srgbClr val="002060"/>
                </a:solidFill>
                <a:latin typeface="Varela Round"/>
                <a:ea typeface="Varela Round"/>
                <a:cs typeface="Varela Round"/>
                <a:sym typeface="Varela Round"/>
              </a:defRPr>
            </a:lvl2pPr>
            <a:lvl3pPr marL="1371600" lvl="2" indent="-381000" algn="r" rtl="1">
              <a:lnSpc>
                <a:spcPct val="150000"/>
              </a:lnSpc>
              <a:spcBef>
                <a:spcPts val="600"/>
              </a:spcBef>
              <a:spcAft>
                <a:spcPts val="0"/>
              </a:spcAft>
              <a:buClr>
                <a:srgbClr val="002060"/>
              </a:buClr>
              <a:buSzPts val="2400"/>
              <a:buChar char="•"/>
              <a:defRPr>
                <a:solidFill>
                  <a:srgbClr val="002060"/>
                </a:solidFill>
                <a:latin typeface="Varela Round"/>
                <a:ea typeface="Varela Round"/>
                <a:cs typeface="Varela Round"/>
                <a:sym typeface="Varela Round"/>
              </a:defRPr>
            </a:lvl3pPr>
            <a:lvl4pPr marL="1828800" lvl="3" indent="-355600" algn="r" rtl="1">
              <a:lnSpc>
                <a:spcPct val="150000"/>
              </a:lnSpc>
              <a:spcBef>
                <a:spcPts val="400"/>
              </a:spcBef>
              <a:spcAft>
                <a:spcPts val="0"/>
              </a:spcAft>
              <a:buClr>
                <a:srgbClr val="002060"/>
              </a:buClr>
              <a:buSzPts val="2000"/>
              <a:buChar char="–"/>
              <a:defRPr>
                <a:solidFill>
                  <a:srgbClr val="002060"/>
                </a:solidFill>
                <a:latin typeface="Varela Round"/>
                <a:ea typeface="Varela Round"/>
                <a:cs typeface="Varela Round"/>
                <a:sym typeface="Varela Round"/>
              </a:defRPr>
            </a:lvl4pPr>
            <a:lvl5pPr marL="2286000" lvl="4" indent="-355600" algn="r" rtl="1">
              <a:lnSpc>
                <a:spcPct val="150000"/>
              </a:lnSpc>
              <a:spcBef>
                <a:spcPts val="400"/>
              </a:spcBef>
              <a:spcAft>
                <a:spcPts val="0"/>
              </a:spcAft>
              <a:buClr>
                <a:srgbClr val="002060"/>
              </a:buClr>
              <a:buSzPts val="2000"/>
              <a:buChar char="»"/>
              <a:defRPr>
                <a:solidFill>
                  <a:srgbClr val="002060"/>
                </a:solidFill>
                <a:latin typeface="Varela Round"/>
                <a:ea typeface="Varela Round"/>
                <a:cs typeface="Varela Round"/>
                <a:sym typeface="Varela Round"/>
              </a:defRPr>
            </a:lvl5pPr>
            <a:lvl6pPr marL="2743200" lvl="5" indent="-342900" algn="r" rtl="1">
              <a:spcBef>
                <a:spcPts val="360"/>
              </a:spcBef>
              <a:spcAft>
                <a:spcPts val="0"/>
              </a:spcAft>
              <a:buClr>
                <a:schemeClr val="dk1"/>
              </a:buClr>
              <a:buSzPts val="1800"/>
              <a:buChar char="•"/>
              <a:defRPr/>
            </a:lvl6pPr>
            <a:lvl7pPr marL="3200400" lvl="6" indent="-342900" algn="r" rtl="1">
              <a:spcBef>
                <a:spcPts val="360"/>
              </a:spcBef>
              <a:spcAft>
                <a:spcPts val="0"/>
              </a:spcAft>
              <a:buClr>
                <a:schemeClr val="dk1"/>
              </a:buClr>
              <a:buSzPts val="1800"/>
              <a:buChar char="•"/>
              <a:defRPr/>
            </a:lvl7pPr>
            <a:lvl8pPr marL="3657600" lvl="7" indent="-342900" algn="r" rtl="1">
              <a:spcBef>
                <a:spcPts val="360"/>
              </a:spcBef>
              <a:spcAft>
                <a:spcPts val="0"/>
              </a:spcAft>
              <a:buClr>
                <a:schemeClr val="dk1"/>
              </a:buClr>
              <a:buSzPts val="1800"/>
              <a:buChar char="•"/>
              <a:defRPr/>
            </a:lvl8pPr>
            <a:lvl9pPr marL="4114800" lvl="8" indent="-342900" algn="r" rtl="1">
              <a:spcBef>
                <a:spcPts val="360"/>
              </a:spcBef>
              <a:spcAft>
                <a:spcPts val="0"/>
              </a:spcAft>
              <a:buClr>
                <a:schemeClr val="dk1"/>
              </a:buClr>
              <a:buSzPts val="1800"/>
              <a:buChar char="•"/>
              <a:defRPr/>
            </a:lvl9pPr>
          </a:lstStyle>
          <a:p>
            <a:endParaRPr/>
          </a:p>
        </p:txBody>
      </p:sp>
      <p:sp>
        <p:nvSpPr>
          <p:cNvPr id="47" name="Google Shape;47;p4"/>
          <p:cNvSpPr/>
          <p:nvPr/>
        </p:nvSpPr>
        <p:spPr>
          <a:xfrm>
            <a:off x="-234936" y="5807316"/>
            <a:ext cx="4766191" cy="357667"/>
          </a:xfrm>
          <a:prstGeom prst="roundRect">
            <a:avLst>
              <a:gd name="adj" fmla="val 50000"/>
            </a:avLst>
          </a:prstGeom>
          <a:solidFill>
            <a:srgbClr val="6CF0FF"/>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Varela Round"/>
              <a:ea typeface="Varela Round"/>
              <a:cs typeface="Varela Round"/>
              <a:sym typeface="Varela Round"/>
            </a:endParaRPr>
          </a:p>
        </p:txBody>
      </p:sp>
      <p:sp>
        <p:nvSpPr>
          <p:cNvPr id="48" name="Google Shape;48;p4"/>
          <p:cNvSpPr/>
          <p:nvPr/>
        </p:nvSpPr>
        <p:spPr>
          <a:xfrm>
            <a:off x="11218431" y="239177"/>
            <a:ext cx="1706880" cy="458399"/>
          </a:xfrm>
          <a:prstGeom prst="roundRect">
            <a:avLst>
              <a:gd name="adj" fmla="val 50000"/>
            </a:avLst>
          </a:prstGeom>
          <a:solidFill>
            <a:srgbClr val="92D050"/>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Varela Round"/>
              <a:ea typeface="Varela Round"/>
              <a:cs typeface="Varela Round"/>
              <a:sym typeface="Varela Round"/>
            </a:endParaRPr>
          </a:p>
        </p:txBody>
      </p:sp>
      <p:sp>
        <p:nvSpPr>
          <p:cNvPr id="49" name="Google Shape;49;p4"/>
          <p:cNvSpPr/>
          <p:nvPr/>
        </p:nvSpPr>
        <p:spPr>
          <a:xfrm>
            <a:off x="-388620" y="6235866"/>
            <a:ext cx="7724431" cy="674541"/>
          </a:xfrm>
          <a:prstGeom prst="roundRect">
            <a:avLst>
              <a:gd name="adj" fmla="val 50000"/>
            </a:avLst>
          </a:prstGeom>
          <a:solidFill>
            <a:srgbClr val="192A72"/>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Varela Round"/>
              <a:ea typeface="Varela Round"/>
              <a:cs typeface="Varela Round"/>
              <a:sym typeface="Varela Round"/>
            </a:endParaRPr>
          </a:p>
        </p:txBody>
      </p:sp>
      <p:sp>
        <p:nvSpPr>
          <p:cNvPr id="50" name="Google Shape;50;p4"/>
          <p:cNvSpPr/>
          <p:nvPr/>
        </p:nvSpPr>
        <p:spPr>
          <a:xfrm>
            <a:off x="-1" y="-960120"/>
            <a:ext cx="14676782" cy="928270"/>
          </a:xfrm>
          <a:prstGeom prst="rect">
            <a:avLst/>
          </a:prstGeom>
          <a:solidFill>
            <a:srgbClr val="E6E6E6"/>
          </a:solidFill>
          <a:ln w="25400" cap="flat" cmpd="sng">
            <a:solidFill>
              <a:srgbClr val="E6E6E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Varela Round"/>
              <a:ea typeface="Varela Round"/>
              <a:cs typeface="Varela Round"/>
              <a:sym typeface="Varela Round"/>
            </a:endParaRPr>
          </a:p>
        </p:txBody>
      </p:sp>
      <p:sp>
        <p:nvSpPr>
          <p:cNvPr id="51" name="Google Shape;51;p4"/>
          <p:cNvSpPr/>
          <p:nvPr/>
        </p:nvSpPr>
        <p:spPr>
          <a:xfrm>
            <a:off x="-1356361" y="6889426"/>
            <a:ext cx="14676782" cy="928270"/>
          </a:xfrm>
          <a:prstGeom prst="rect">
            <a:avLst/>
          </a:prstGeom>
          <a:solidFill>
            <a:srgbClr val="E6E6E6"/>
          </a:solidFill>
          <a:ln w="25400" cap="flat" cmpd="sng">
            <a:solidFill>
              <a:srgbClr val="E6E6E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Varela Round"/>
              <a:ea typeface="Varela Round"/>
              <a:cs typeface="Varela Round"/>
              <a:sym typeface="Varela Round"/>
            </a:endParaRPr>
          </a:p>
        </p:txBody>
      </p:sp>
      <p:sp>
        <p:nvSpPr>
          <p:cNvPr id="52" name="Google Shape;52;p4"/>
          <p:cNvSpPr/>
          <p:nvPr/>
        </p:nvSpPr>
        <p:spPr>
          <a:xfrm rot="5400000">
            <a:off x="10121386" y="1972518"/>
            <a:ext cx="6987520" cy="2819401"/>
          </a:xfrm>
          <a:prstGeom prst="rect">
            <a:avLst/>
          </a:prstGeom>
          <a:solidFill>
            <a:srgbClr val="E6E6E6"/>
          </a:solidFill>
          <a:ln w="25400" cap="flat" cmpd="sng">
            <a:solidFill>
              <a:srgbClr val="E6E6E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Varela Round"/>
              <a:ea typeface="Varela Round"/>
              <a:cs typeface="Varela Round"/>
              <a:sym typeface="Varela Round"/>
            </a:endParaRPr>
          </a:p>
        </p:txBody>
      </p:sp>
      <p:sp>
        <p:nvSpPr>
          <p:cNvPr id="53" name="Google Shape;53;p4"/>
          <p:cNvSpPr/>
          <p:nvPr/>
        </p:nvSpPr>
        <p:spPr>
          <a:xfrm>
            <a:off x="-3273296" y="-31850"/>
            <a:ext cx="3246401" cy="7683699"/>
          </a:xfrm>
          <a:prstGeom prst="rect">
            <a:avLst/>
          </a:prstGeom>
          <a:solidFill>
            <a:srgbClr val="E6E6E6"/>
          </a:solidFill>
          <a:ln w="25400" cap="flat" cmpd="sng">
            <a:solidFill>
              <a:srgbClr val="E6E6E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Varela Round"/>
              <a:ea typeface="Varela Round"/>
              <a:cs typeface="Varela Round"/>
              <a:sym typeface="Varela Round"/>
            </a:endParaRPr>
          </a:p>
        </p:txBody>
      </p:sp>
      <p:sp>
        <p:nvSpPr>
          <p:cNvPr id="54" name="Google Shape;54;p4"/>
          <p:cNvSpPr txBox="1"/>
          <p:nvPr/>
        </p:nvSpPr>
        <p:spPr>
          <a:xfrm>
            <a:off x="-162210" y="6389199"/>
            <a:ext cx="812800" cy="521208"/>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fld id="{00000000-1234-1234-1234-123412341234}" type="slidenum">
              <a:rPr lang="x-none" sz="1800" b="0" i="0" u="none" strike="noStrike" cap="none">
                <a:solidFill>
                  <a:srgbClr val="D8D8D8"/>
                </a:solidFill>
                <a:latin typeface="Varela Round"/>
                <a:ea typeface="Varela Round"/>
                <a:cs typeface="Varela Round"/>
                <a:sym typeface="Varela Round"/>
              </a:rPr>
              <a:t>‹#›</a:t>
            </a:fld>
            <a:endParaRPr sz="1800" b="0" i="0" u="none" strike="noStrike" cap="none">
              <a:solidFill>
                <a:srgbClr val="D8D8D8"/>
              </a:solidFill>
              <a:latin typeface="Varela Round"/>
              <a:ea typeface="Varela Round"/>
              <a:cs typeface="Varela Round"/>
              <a:sym typeface="Varela Roun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פרק חדש">
  <p:cSld name="פרק חדש">
    <p:spTree>
      <p:nvGrpSpPr>
        <p:cNvPr id="1" name="Shape 55"/>
        <p:cNvGrpSpPr/>
        <p:nvPr/>
      </p:nvGrpSpPr>
      <p:grpSpPr>
        <a:xfrm>
          <a:off x="0" y="0"/>
          <a:ext cx="0" cy="0"/>
          <a:chOff x="0" y="0"/>
          <a:chExt cx="0" cy="0"/>
        </a:xfrm>
      </p:grpSpPr>
      <p:sp>
        <p:nvSpPr>
          <p:cNvPr id="56" name="Google Shape;56;p5"/>
          <p:cNvSpPr/>
          <p:nvPr/>
        </p:nvSpPr>
        <p:spPr>
          <a:xfrm>
            <a:off x="212943" y="1396870"/>
            <a:ext cx="14129222" cy="2978963"/>
          </a:xfrm>
          <a:prstGeom prst="roundRect">
            <a:avLst>
              <a:gd name="adj" fmla="val 50000"/>
            </a:avLst>
          </a:prstGeom>
          <a:solidFill>
            <a:srgbClr val="E0E0E0"/>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r>
              <a:rPr lang="x-none" sz="1800" b="0" i="0" u="none" strike="noStrike" cap="none">
                <a:solidFill>
                  <a:srgbClr val="192A72"/>
                </a:solidFill>
                <a:latin typeface="Varela Round"/>
                <a:ea typeface="Varela Round"/>
                <a:cs typeface="Varela Round"/>
                <a:sym typeface="Varela Round"/>
              </a:rPr>
              <a:t>  </a:t>
            </a:r>
            <a:endParaRPr/>
          </a:p>
        </p:txBody>
      </p:sp>
      <p:sp>
        <p:nvSpPr>
          <p:cNvPr id="57" name="Google Shape;57;p5"/>
          <p:cNvSpPr txBox="1">
            <a:spLocks noGrp="1"/>
          </p:cNvSpPr>
          <p:nvPr>
            <p:ph type="ctrTitle"/>
          </p:nvPr>
        </p:nvSpPr>
        <p:spPr>
          <a:xfrm>
            <a:off x="696000" y="1919888"/>
            <a:ext cx="10800000" cy="1260000"/>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Clr>
                <a:srgbClr val="192A72"/>
              </a:buClr>
              <a:buSzPts val="6601"/>
              <a:buFont typeface="Varela Round"/>
              <a:buNone/>
              <a:defRPr sz="6601" b="1">
                <a:solidFill>
                  <a:srgbClr val="192A72"/>
                </a:solidFill>
                <a:latin typeface="Varela Round"/>
                <a:ea typeface="Varela Round"/>
                <a:cs typeface="Varela Round"/>
                <a:sym typeface="Varela Roun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8" name="Google Shape;58;p5"/>
          <p:cNvSpPr/>
          <p:nvPr/>
        </p:nvSpPr>
        <p:spPr>
          <a:xfrm>
            <a:off x="9664804" y="5699022"/>
            <a:ext cx="4766811" cy="357667"/>
          </a:xfrm>
          <a:prstGeom prst="roundRect">
            <a:avLst>
              <a:gd name="adj" fmla="val 50000"/>
            </a:avLst>
          </a:prstGeom>
          <a:solidFill>
            <a:srgbClr val="6CF0FF"/>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Varela Round"/>
              <a:ea typeface="Varela Round"/>
              <a:cs typeface="Varela Round"/>
              <a:sym typeface="Varela Round"/>
            </a:endParaRPr>
          </a:p>
        </p:txBody>
      </p:sp>
      <p:sp>
        <p:nvSpPr>
          <p:cNvPr id="59" name="Google Shape;59;p5"/>
          <p:cNvSpPr/>
          <p:nvPr/>
        </p:nvSpPr>
        <p:spPr>
          <a:xfrm>
            <a:off x="-260562" y="181684"/>
            <a:ext cx="2598822" cy="216817"/>
          </a:xfrm>
          <a:prstGeom prst="roundRect">
            <a:avLst>
              <a:gd name="adj" fmla="val 50000"/>
            </a:avLst>
          </a:prstGeom>
          <a:solidFill>
            <a:srgbClr val="92D050"/>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Varela Round"/>
              <a:ea typeface="Varela Round"/>
              <a:cs typeface="Varela Round"/>
              <a:sym typeface="Varela Round"/>
            </a:endParaRPr>
          </a:p>
        </p:txBody>
      </p:sp>
      <p:sp>
        <p:nvSpPr>
          <p:cNvPr id="60" name="Google Shape;60;p5"/>
          <p:cNvSpPr/>
          <p:nvPr/>
        </p:nvSpPr>
        <p:spPr>
          <a:xfrm>
            <a:off x="-488825" y="468418"/>
            <a:ext cx="2969302" cy="369516"/>
          </a:xfrm>
          <a:prstGeom prst="roundRect">
            <a:avLst>
              <a:gd name="adj" fmla="val 50000"/>
            </a:avLst>
          </a:prstGeom>
          <a:solidFill>
            <a:srgbClr val="192A72"/>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Varela Round"/>
              <a:ea typeface="Varela Round"/>
              <a:cs typeface="Varela Round"/>
              <a:sym typeface="Varela Round"/>
            </a:endParaRPr>
          </a:p>
        </p:txBody>
      </p:sp>
      <p:sp>
        <p:nvSpPr>
          <p:cNvPr id="61" name="Google Shape;61;p5"/>
          <p:cNvSpPr/>
          <p:nvPr/>
        </p:nvSpPr>
        <p:spPr>
          <a:xfrm>
            <a:off x="9010091" y="6104087"/>
            <a:ext cx="3755593" cy="674541"/>
          </a:xfrm>
          <a:prstGeom prst="roundRect">
            <a:avLst>
              <a:gd name="adj" fmla="val 50000"/>
            </a:avLst>
          </a:prstGeom>
          <a:solidFill>
            <a:srgbClr val="192A72"/>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Varela Round"/>
              <a:ea typeface="Varela Round"/>
              <a:cs typeface="Varela Round"/>
              <a:sym typeface="Varela Round"/>
            </a:endParaRPr>
          </a:p>
        </p:txBody>
      </p:sp>
      <p:sp>
        <p:nvSpPr>
          <p:cNvPr id="62" name="Google Shape;62;p5"/>
          <p:cNvSpPr/>
          <p:nvPr/>
        </p:nvSpPr>
        <p:spPr>
          <a:xfrm>
            <a:off x="-1" y="-960120"/>
            <a:ext cx="14676782" cy="928270"/>
          </a:xfrm>
          <a:prstGeom prst="rect">
            <a:avLst/>
          </a:prstGeom>
          <a:solidFill>
            <a:srgbClr val="E6E6E6"/>
          </a:solidFill>
          <a:ln w="25400" cap="flat" cmpd="sng">
            <a:solidFill>
              <a:srgbClr val="E6E6E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Varela Round"/>
              <a:ea typeface="Varela Round"/>
              <a:cs typeface="Varela Round"/>
              <a:sym typeface="Varela Round"/>
            </a:endParaRPr>
          </a:p>
        </p:txBody>
      </p:sp>
      <p:sp>
        <p:nvSpPr>
          <p:cNvPr id="63" name="Google Shape;63;p5"/>
          <p:cNvSpPr/>
          <p:nvPr/>
        </p:nvSpPr>
        <p:spPr>
          <a:xfrm>
            <a:off x="-1356361" y="6889426"/>
            <a:ext cx="14676782" cy="928270"/>
          </a:xfrm>
          <a:prstGeom prst="rect">
            <a:avLst/>
          </a:prstGeom>
          <a:solidFill>
            <a:srgbClr val="E6E6E6"/>
          </a:solidFill>
          <a:ln w="25400" cap="flat" cmpd="sng">
            <a:solidFill>
              <a:srgbClr val="E6E6E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Varela Round"/>
              <a:ea typeface="Varela Round"/>
              <a:cs typeface="Varela Round"/>
              <a:sym typeface="Varela Round"/>
            </a:endParaRPr>
          </a:p>
        </p:txBody>
      </p:sp>
      <p:sp>
        <p:nvSpPr>
          <p:cNvPr id="64" name="Google Shape;64;p5"/>
          <p:cNvSpPr/>
          <p:nvPr/>
        </p:nvSpPr>
        <p:spPr>
          <a:xfrm rot="5400000">
            <a:off x="10121386" y="1972518"/>
            <a:ext cx="6987520" cy="2819401"/>
          </a:xfrm>
          <a:prstGeom prst="rect">
            <a:avLst/>
          </a:prstGeom>
          <a:solidFill>
            <a:srgbClr val="E6E6E6"/>
          </a:solidFill>
          <a:ln w="25400" cap="flat" cmpd="sng">
            <a:solidFill>
              <a:srgbClr val="E6E6E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Varela Round"/>
              <a:ea typeface="Varela Round"/>
              <a:cs typeface="Varela Round"/>
              <a:sym typeface="Varela Round"/>
            </a:endParaRPr>
          </a:p>
        </p:txBody>
      </p:sp>
      <p:sp>
        <p:nvSpPr>
          <p:cNvPr id="65" name="Google Shape;65;p5"/>
          <p:cNvSpPr/>
          <p:nvPr/>
        </p:nvSpPr>
        <p:spPr>
          <a:xfrm>
            <a:off x="-3273296" y="-31850"/>
            <a:ext cx="3246401" cy="7683699"/>
          </a:xfrm>
          <a:prstGeom prst="rect">
            <a:avLst/>
          </a:prstGeom>
          <a:solidFill>
            <a:srgbClr val="E6E6E6"/>
          </a:solidFill>
          <a:ln w="25400" cap="flat" cmpd="sng">
            <a:solidFill>
              <a:srgbClr val="E6E6E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Varela Round"/>
              <a:ea typeface="Varela Round"/>
              <a:cs typeface="Varela Round"/>
              <a:sym typeface="Varela Round"/>
            </a:endParaRPr>
          </a:p>
        </p:txBody>
      </p:sp>
      <p:sp>
        <p:nvSpPr>
          <p:cNvPr id="66" name="Google Shape;66;p5"/>
          <p:cNvSpPr txBox="1"/>
          <p:nvPr/>
        </p:nvSpPr>
        <p:spPr>
          <a:xfrm>
            <a:off x="-162210" y="6389199"/>
            <a:ext cx="812800" cy="521208"/>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fld id="{00000000-1234-1234-1234-123412341234}" type="slidenum">
              <a:rPr lang="x-none" sz="1800" b="0" i="0" u="none" strike="noStrike" cap="none">
                <a:solidFill>
                  <a:srgbClr val="A5A5A5"/>
                </a:solidFill>
                <a:latin typeface="Varela Round"/>
                <a:ea typeface="Varela Round"/>
                <a:cs typeface="Varela Round"/>
                <a:sym typeface="Varela Round"/>
              </a:rPr>
              <a:t>‹#›</a:t>
            </a:fld>
            <a:endParaRPr sz="1800" b="0" i="0" u="none" strike="noStrike" cap="none">
              <a:solidFill>
                <a:srgbClr val="A5A5A5"/>
              </a:solidFill>
              <a:latin typeface="Varela Round"/>
              <a:ea typeface="Varela Round"/>
              <a:cs typeface="Varela Round"/>
              <a:sym typeface="Varela Round"/>
            </a:endParaRPr>
          </a:p>
        </p:txBody>
      </p:sp>
      <p:sp>
        <p:nvSpPr>
          <p:cNvPr id="67" name="Google Shape;67;p5"/>
          <p:cNvSpPr txBox="1">
            <a:spLocks noGrp="1"/>
          </p:cNvSpPr>
          <p:nvPr>
            <p:ph type="body" idx="1"/>
          </p:nvPr>
        </p:nvSpPr>
        <p:spPr>
          <a:xfrm>
            <a:off x="1461052" y="3409122"/>
            <a:ext cx="9203635" cy="804863"/>
          </a:xfrm>
          <a:prstGeom prst="rect">
            <a:avLst/>
          </a:prstGeom>
          <a:noFill/>
          <a:ln>
            <a:noFill/>
          </a:ln>
        </p:spPr>
        <p:txBody>
          <a:bodyPr spcFirstLastPara="1" wrap="square" lIns="91425" tIns="45700" rIns="91425" bIns="45700" anchor="t" anchorCtr="0">
            <a:noAutofit/>
          </a:bodyPr>
          <a:lstStyle>
            <a:lvl1pPr marL="457200" lvl="0" indent="-228600" algn="ctr">
              <a:spcBef>
                <a:spcPts val="640"/>
              </a:spcBef>
              <a:spcAft>
                <a:spcPts val="0"/>
              </a:spcAft>
              <a:buClr>
                <a:schemeClr val="dk1"/>
              </a:buClr>
              <a:buSzPts val="3200"/>
              <a:buNone/>
              <a:defRPr/>
            </a:lvl1pPr>
            <a:lvl2pPr marL="914400" lvl="1" indent="-342900" algn="r" rtl="1">
              <a:spcBef>
                <a:spcPts val="360"/>
              </a:spcBef>
              <a:spcAft>
                <a:spcPts val="0"/>
              </a:spcAft>
              <a:buClr>
                <a:schemeClr val="dk1"/>
              </a:buClr>
              <a:buSzPts val="1800"/>
              <a:buChar char="–"/>
              <a:defRPr/>
            </a:lvl2pPr>
            <a:lvl3pPr marL="1371600" lvl="2" indent="-342900" algn="r" rtl="1">
              <a:spcBef>
                <a:spcPts val="360"/>
              </a:spcBef>
              <a:spcAft>
                <a:spcPts val="0"/>
              </a:spcAft>
              <a:buClr>
                <a:schemeClr val="dk1"/>
              </a:buClr>
              <a:buSzPts val="1800"/>
              <a:buChar char="•"/>
              <a:defRPr/>
            </a:lvl3pPr>
            <a:lvl4pPr marL="1828800" lvl="3" indent="-342900" algn="r" rtl="1">
              <a:spcBef>
                <a:spcPts val="360"/>
              </a:spcBef>
              <a:spcAft>
                <a:spcPts val="0"/>
              </a:spcAft>
              <a:buClr>
                <a:schemeClr val="dk1"/>
              </a:buClr>
              <a:buSzPts val="1800"/>
              <a:buChar char="–"/>
              <a:defRPr/>
            </a:lvl4pPr>
            <a:lvl5pPr marL="2286000" lvl="4" indent="-342900" algn="r" rtl="1">
              <a:spcBef>
                <a:spcPts val="360"/>
              </a:spcBef>
              <a:spcAft>
                <a:spcPts val="0"/>
              </a:spcAft>
              <a:buClr>
                <a:schemeClr val="dk1"/>
              </a:buClr>
              <a:buSzPts val="1800"/>
              <a:buChar char="»"/>
              <a:defRPr/>
            </a:lvl5pPr>
            <a:lvl6pPr marL="2743200" lvl="5" indent="-342900" algn="r" rtl="1">
              <a:spcBef>
                <a:spcPts val="360"/>
              </a:spcBef>
              <a:spcAft>
                <a:spcPts val="0"/>
              </a:spcAft>
              <a:buClr>
                <a:schemeClr val="dk1"/>
              </a:buClr>
              <a:buSzPts val="1800"/>
              <a:buChar char="•"/>
              <a:defRPr/>
            </a:lvl6pPr>
            <a:lvl7pPr marL="3200400" lvl="6" indent="-342900" algn="r" rtl="1">
              <a:spcBef>
                <a:spcPts val="360"/>
              </a:spcBef>
              <a:spcAft>
                <a:spcPts val="0"/>
              </a:spcAft>
              <a:buClr>
                <a:schemeClr val="dk1"/>
              </a:buClr>
              <a:buSzPts val="1800"/>
              <a:buChar char="•"/>
              <a:defRPr/>
            </a:lvl7pPr>
            <a:lvl8pPr marL="3657600" lvl="7" indent="-342900" algn="r" rtl="1">
              <a:spcBef>
                <a:spcPts val="360"/>
              </a:spcBef>
              <a:spcAft>
                <a:spcPts val="0"/>
              </a:spcAft>
              <a:buClr>
                <a:schemeClr val="dk1"/>
              </a:buClr>
              <a:buSzPts val="1800"/>
              <a:buChar char="•"/>
              <a:defRPr/>
            </a:lvl8pPr>
            <a:lvl9pPr marL="4114800" lvl="8" indent="-342900" algn="r" rtl="1">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כותרת בלבד פריסה 4">
  <p:cSld name="כותרת בלבד פריסה 4">
    <p:spTree>
      <p:nvGrpSpPr>
        <p:cNvPr id="1" name="Shape 68"/>
        <p:cNvGrpSpPr/>
        <p:nvPr/>
      </p:nvGrpSpPr>
      <p:grpSpPr>
        <a:xfrm>
          <a:off x="0" y="0"/>
          <a:ext cx="0" cy="0"/>
          <a:chOff x="0" y="0"/>
          <a:chExt cx="0" cy="0"/>
        </a:xfrm>
      </p:grpSpPr>
      <p:sp>
        <p:nvSpPr>
          <p:cNvPr id="69" name="Google Shape;69;p6"/>
          <p:cNvSpPr txBox="1">
            <a:spLocks noGrp="1"/>
          </p:cNvSpPr>
          <p:nvPr>
            <p:ph type="title"/>
          </p:nvPr>
        </p:nvSpPr>
        <p:spPr>
          <a:xfrm>
            <a:off x="1024128" y="155448"/>
            <a:ext cx="9802368" cy="720000"/>
          </a:xfrm>
          <a:prstGeom prst="rect">
            <a:avLst/>
          </a:prstGeom>
          <a:noFill/>
          <a:ln>
            <a:noFill/>
          </a:ln>
        </p:spPr>
        <p:txBody>
          <a:bodyPr spcFirstLastPara="1" wrap="square" lIns="0" tIns="0" rIns="0" bIns="0" anchor="ctr" anchorCtr="0">
            <a:noAutofit/>
          </a:bodyPr>
          <a:lstStyle>
            <a:lvl1pPr marR="0" lvl="0" algn="ctr" rtl="1">
              <a:lnSpc>
                <a:spcPct val="100000"/>
              </a:lnSpc>
              <a:spcBef>
                <a:spcPts val="0"/>
              </a:spcBef>
              <a:spcAft>
                <a:spcPts val="0"/>
              </a:spcAft>
              <a:buClr>
                <a:srgbClr val="002060"/>
              </a:buClr>
              <a:buSzPts val="4400"/>
              <a:buFont typeface="Varela Round"/>
              <a:buNone/>
              <a:defRPr sz="4400" b="1" i="0" u="none" strike="noStrike" cap="none">
                <a:solidFill>
                  <a:srgbClr val="002060"/>
                </a:solidFill>
                <a:latin typeface="Varela Round"/>
                <a:ea typeface="Varela Round"/>
                <a:cs typeface="Varela Round"/>
                <a:sym typeface="Varela Roun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6"/>
          <p:cNvSpPr/>
          <p:nvPr/>
        </p:nvSpPr>
        <p:spPr>
          <a:xfrm>
            <a:off x="11497481" y="487099"/>
            <a:ext cx="1576672" cy="289443"/>
          </a:xfrm>
          <a:prstGeom prst="roundRect">
            <a:avLst>
              <a:gd name="adj" fmla="val 50000"/>
            </a:avLst>
          </a:prstGeom>
          <a:solidFill>
            <a:srgbClr val="192A72"/>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Varela Round"/>
              <a:ea typeface="Varela Round"/>
              <a:cs typeface="Varela Round"/>
              <a:sym typeface="Varela Round"/>
            </a:endParaRPr>
          </a:p>
        </p:txBody>
      </p:sp>
      <p:sp>
        <p:nvSpPr>
          <p:cNvPr id="71" name="Google Shape;71;p6"/>
          <p:cNvSpPr/>
          <p:nvPr/>
        </p:nvSpPr>
        <p:spPr>
          <a:xfrm>
            <a:off x="11150538" y="127099"/>
            <a:ext cx="1879662" cy="289443"/>
          </a:xfrm>
          <a:prstGeom prst="roundRect">
            <a:avLst>
              <a:gd name="adj" fmla="val 50000"/>
            </a:avLst>
          </a:prstGeom>
          <a:solidFill>
            <a:srgbClr val="92D050"/>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Varela Round"/>
              <a:ea typeface="Varela Round"/>
              <a:cs typeface="Varela Round"/>
              <a:sym typeface="Varela Round"/>
            </a:endParaRPr>
          </a:p>
        </p:txBody>
      </p:sp>
      <p:sp>
        <p:nvSpPr>
          <p:cNvPr id="72" name="Google Shape;72;p6"/>
          <p:cNvSpPr/>
          <p:nvPr/>
        </p:nvSpPr>
        <p:spPr>
          <a:xfrm>
            <a:off x="-487680" y="5923581"/>
            <a:ext cx="3133018" cy="357667"/>
          </a:xfrm>
          <a:prstGeom prst="roundRect">
            <a:avLst>
              <a:gd name="adj" fmla="val 50000"/>
            </a:avLst>
          </a:prstGeom>
          <a:solidFill>
            <a:srgbClr val="6CF0FF"/>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Varela Round"/>
              <a:ea typeface="Varela Round"/>
              <a:cs typeface="Varela Round"/>
              <a:sym typeface="Varela Round"/>
            </a:endParaRPr>
          </a:p>
        </p:txBody>
      </p:sp>
      <p:sp>
        <p:nvSpPr>
          <p:cNvPr id="73" name="Google Shape;73;p6"/>
          <p:cNvSpPr/>
          <p:nvPr/>
        </p:nvSpPr>
        <p:spPr>
          <a:xfrm>
            <a:off x="-976438" y="6359813"/>
            <a:ext cx="7301038" cy="658080"/>
          </a:xfrm>
          <a:prstGeom prst="roundRect">
            <a:avLst>
              <a:gd name="adj" fmla="val 50000"/>
            </a:avLst>
          </a:prstGeom>
          <a:solidFill>
            <a:srgbClr val="192A72"/>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Varela Round"/>
              <a:ea typeface="Varela Round"/>
              <a:cs typeface="Varela Round"/>
              <a:sym typeface="Varela Round"/>
            </a:endParaRPr>
          </a:p>
        </p:txBody>
      </p:sp>
      <p:sp>
        <p:nvSpPr>
          <p:cNvPr id="74" name="Google Shape;74;p6"/>
          <p:cNvSpPr/>
          <p:nvPr/>
        </p:nvSpPr>
        <p:spPr>
          <a:xfrm rot="5400000">
            <a:off x="9360284" y="2733622"/>
            <a:ext cx="6987520" cy="1297194"/>
          </a:xfrm>
          <a:prstGeom prst="rect">
            <a:avLst/>
          </a:prstGeom>
          <a:solidFill>
            <a:srgbClr val="E6E6E6"/>
          </a:solidFill>
          <a:ln w="25400" cap="flat" cmpd="sng">
            <a:solidFill>
              <a:srgbClr val="E6E6E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Varela Round"/>
              <a:ea typeface="Varela Round"/>
              <a:cs typeface="Varela Round"/>
              <a:sym typeface="Varela Round"/>
            </a:endParaRPr>
          </a:p>
        </p:txBody>
      </p:sp>
      <p:sp>
        <p:nvSpPr>
          <p:cNvPr id="75" name="Google Shape;75;p6"/>
          <p:cNvSpPr txBox="1"/>
          <p:nvPr/>
        </p:nvSpPr>
        <p:spPr>
          <a:xfrm>
            <a:off x="-131730" y="6361368"/>
            <a:ext cx="812800" cy="521208"/>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fld id="{00000000-1234-1234-1234-123412341234}" type="slidenum">
              <a:rPr lang="x-none" sz="1800" b="0" i="0" u="none" strike="noStrike" cap="none">
                <a:solidFill>
                  <a:srgbClr val="D8D8D8"/>
                </a:solidFill>
                <a:latin typeface="Varela Round"/>
                <a:ea typeface="Varela Round"/>
                <a:cs typeface="Varela Round"/>
                <a:sym typeface="Varela Round"/>
              </a:rPr>
              <a:t>‹#›</a:t>
            </a:fld>
            <a:endParaRPr sz="1800" b="0" i="0" u="none" strike="noStrike" cap="none">
              <a:solidFill>
                <a:srgbClr val="D8D8D8"/>
              </a:solidFill>
              <a:latin typeface="Varela Round"/>
              <a:ea typeface="Varela Round"/>
              <a:cs typeface="Varela Round"/>
              <a:sym typeface="Varela Round"/>
            </a:endParaRPr>
          </a:p>
        </p:txBody>
      </p:sp>
      <p:sp>
        <p:nvSpPr>
          <p:cNvPr id="76" name="Google Shape;76;p6"/>
          <p:cNvSpPr/>
          <p:nvPr/>
        </p:nvSpPr>
        <p:spPr>
          <a:xfrm rot="-5400000">
            <a:off x="5821949" y="1027133"/>
            <a:ext cx="521207" cy="12218895"/>
          </a:xfrm>
          <a:prstGeom prst="rect">
            <a:avLst/>
          </a:prstGeom>
          <a:solidFill>
            <a:srgbClr val="E6E6E6"/>
          </a:solidFill>
          <a:ln w="25400" cap="flat" cmpd="sng">
            <a:solidFill>
              <a:srgbClr val="E6E6E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Varela Round"/>
              <a:ea typeface="Varela Round"/>
              <a:cs typeface="Varela Round"/>
              <a:sym typeface="Varela Round"/>
            </a:endParaRPr>
          </a:p>
        </p:txBody>
      </p:sp>
      <p:sp>
        <p:nvSpPr>
          <p:cNvPr id="77" name="Google Shape;77;p6"/>
          <p:cNvSpPr/>
          <p:nvPr/>
        </p:nvSpPr>
        <p:spPr>
          <a:xfrm rot="5400000">
            <a:off x="5683838" y="-6805249"/>
            <a:ext cx="947627" cy="12639719"/>
          </a:xfrm>
          <a:prstGeom prst="rect">
            <a:avLst/>
          </a:prstGeom>
          <a:solidFill>
            <a:srgbClr val="E6E6E6"/>
          </a:solidFill>
          <a:ln w="25400" cap="flat" cmpd="sng">
            <a:solidFill>
              <a:srgbClr val="E6E6E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Varela Round"/>
              <a:ea typeface="Varela Round"/>
              <a:cs typeface="Varela Round"/>
              <a:sym typeface="Varela Round"/>
            </a:endParaRPr>
          </a:p>
        </p:txBody>
      </p:sp>
      <p:sp>
        <p:nvSpPr>
          <p:cNvPr id="78" name="Google Shape;78;p6"/>
          <p:cNvSpPr/>
          <p:nvPr/>
        </p:nvSpPr>
        <p:spPr>
          <a:xfrm>
            <a:off x="-2001567" y="-416688"/>
            <a:ext cx="1974672" cy="8068538"/>
          </a:xfrm>
          <a:prstGeom prst="rect">
            <a:avLst/>
          </a:prstGeom>
          <a:solidFill>
            <a:srgbClr val="E6E6E6"/>
          </a:solidFill>
          <a:ln w="25400" cap="flat" cmpd="sng">
            <a:solidFill>
              <a:srgbClr val="E6E6E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Varela Round"/>
              <a:ea typeface="Varela Round"/>
              <a:cs typeface="Varela Round"/>
              <a:sym typeface="Varela Round"/>
            </a:endParaRPr>
          </a:p>
        </p:txBody>
      </p:sp>
      <p:sp>
        <p:nvSpPr>
          <p:cNvPr id="79" name="Google Shape;79;p6"/>
          <p:cNvSpPr txBox="1">
            <a:spLocks noGrp="1"/>
          </p:cNvSpPr>
          <p:nvPr>
            <p:ph type="body" idx="1"/>
          </p:nvPr>
        </p:nvSpPr>
        <p:spPr>
          <a:xfrm>
            <a:off x="2951578" y="1212161"/>
            <a:ext cx="7885112" cy="4090988"/>
          </a:xfrm>
          <a:prstGeom prst="rect">
            <a:avLst/>
          </a:prstGeom>
          <a:noFill/>
          <a:ln>
            <a:noFill/>
          </a:ln>
        </p:spPr>
        <p:txBody>
          <a:bodyPr spcFirstLastPara="1" wrap="square" lIns="91425" tIns="45700" rIns="91425" bIns="45700" anchor="t" anchorCtr="0">
            <a:noAutofit/>
          </a:bodyPr>
          <a:lstStyle>
            <a:lvl1pPr marL="457200" lvl="0" indent="-406400" algn="r" rtl="1">
              <a:spcBef>
                <a:spcPts val="560"/>
              </a:spcBef>
              <a:spcAft>
                <a:spcPts val="0"/>
              </a:spcAft>
              <a:buClr>
                <a:schemeClr val="dk1"/>
              </a:buClr>
              <a:buSzPts val="2800"/>
              <a:buChar char="•"/>
              <a:defRPr sz="2800"/>
            </a:lvl1pPr>
            <a:lvl2pPr marL="914400" lvl="1" indent="-342900" algn="r" rtl="1">
              <a:spcBef>
                <a:spcPts val="360"/>
              </a:spcBef>
              <a:spcAft>
                <a:spcPts val="0"/>
              </a:spcAft>
              <a:buClr>
                <a:schemeClr val="dk1"/>
              </a:buClr>
              <a:buSzPts val="1800"/>
              <a:buChar char="–"/>
              <a:defRPr/>
            </a:lvl2pPr>
            <a:lvl3pPr marL="1371600" lvl="2" indent="-342900" algn="r" rtl="1">
              <a:spcBef>
                <a:spcPts val="360"/>
              </a:spcBef>
              <a:spcAft>
                <a:spcPts val="0"/>
              </a:spcAft>
              <a:buClr>
                <a:schemeClr val="dk1"/>
              </a:buClr>
              <a:buSzPts val="1800"/>
              <a:buChar char="•"/>
              <a:defRPr/>
            </a:lvl3pPr>
            <a:lvl4pPr marL="1828800" lvl="3" indent="-342900" algn="r" rtl="1">
              <a:spcBef>
                <a:spcPts val="360"/>
              </a:spcBef>
              <a:spcAft>
                <a:spcPts val="0"/>
              </a:spcAft>
              <a:buClr>
                <a:schemeClr val="dk1"/>
              </a:buClr>
              <a:buSzPts val="1800"/>
              <a:buChar char="–"/>
              <a:defRPr/>
            </a:lvl4pPr>
            <a:lvl5pPr marL="2286000" lvl="4" indent="-342900" algn="r" rtl="1">
              <a:spcBef>
                <a:spcPts val="360"/>
              </a:spcBef>
              <a:spcAft>
                <a:spcPts val="0"/>
              </a:spcAft>
              <a:buClr>
                <a:schemeClr val="dk1"/>
              </a:buClr>
              <a:buSzPts val="1800"/>
              <a:buChar char="»"/>
              <a:defRPr/>
            </a:lvl5pPr>
            <a:lvl6pPr marL="2743200" lvl="5" indent="-342900" algn="r" rtl="1">
              <a:spcBef>
                <a:spcPts val="360"/>
              </a:spcBef>
              <a:spcAft>
                <a:spcPts val="0"/>
              </a:spcAft>
              <a:buClr>
                <a:schemeClr val="dk1"/>
              </a:buClr>
              <a:buSzPts val="1800"/>
              <a:buChar char="•"/>
              <a:defRPr/>
            </a:lvl6pPr>
            <a:lvl7pPr marL="3200400" lvl="6" indent="-342900" algn="r" rtl="1">
              <a:spcBef>
                <a:spcPts val="360"/>
              </a:spcBef>
              <a:spcAft>
                <a:spcPts val="0"/>
              </a:spcAft>
              <a:buClr>
                <a:schemeClr val="dk1"/>
              </a:buClr>
              <a:buSzPts val="1800"/>
              <a:buChar char="•"/>
              <a:defRPr/>
            </a:lvl7pPr>
            <a:lvl8pPr marL="3657600" lvl="7" indent="-342900" algn="r" rtl="1">
              <a:spcBef>
                <a:spcPts val="360"/>
              </a:spcBef>
              <a:spcAft>
                <a:spcPts val="0"/>
              </a:spcAft>
              <a:buClr>
                <a:schemeClr val="dk1"/>
              </a:buClr>
              <a:buSzPts val="1800"/>
              <a:buChar char="•"/>
              <a:defRPr/>
            </a:lvl8pPr>
            <a:lvl9pPr marL="4114800" lvl="8" indent="-342900" algn="r" rtl="1">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כותרת ותוכן פריסה 1">
  <p:cSld name="כותרת ותוכן פריסה 1">
    <p:spTree>
      <p:nvGrpSpPr>
        <p:cNvPr id="1" name="Shape 80"/>
        <p:cNvGrpSpPr/>
        <p:nvPr/>
      </p:nvGrpSpPr>
      <p:grpSpPr>
        <a:xfrm>
          <a:off x="0" y="0"/>
          <a:ext cx="0" cy="0"/>
          <a:chOff x="0" y="0"/>
          <a:chExt cx="0" cy="0"/>
        </a:xfrm>
      </p:grpSpPr>
      <p:sp>
        <p:nvSpPr>
          <p:cNvPr id="81" name="Google Shape;81;p7"/>
          <p:cNvSpPr/>
          <p:nvPr/>
        </p:nvSpPr>
        <p:spPr>
          <a:xfrm>
            <a:off x="6581228" y="6447542"/>
            <a:ext cx="5993234" cy="720000"/>
          </a:xfrm>
          <a:prstGeom prst="roundRect">
            <a:avLst>
              <a:gd name="adj" fmla="val 50000"/>
            </a:avLst>
          </a:prstGeom>
          <a:solidFill>
            <a:srgbClr val="192A72"/>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Varela Round"/>
              <a:ea typeface="Varela Round"/>
              <a:cs typeface="Varela Round"/>
              <a:sym typeface="Varela Round"/>
            </a:endParaRPr>
          </a:p>
        </p:txBody>
      </p:sp>
      <p:sp>
        <p:nvSpPr>
          <p:cNvPr id="82" name="Google Shape;82;p7"/>
          <p:cNvSpPr/>
          <p:nvPr/>
        </p:nvSpPr>
        <p:spPr>
          <a:xfrm>
            <a:off x="9704146" y="5381191"/>
            <a:ext cx="3496396" cy="442359"/>
          </a:xfrm>
          <a:prstGeom prst="roundRect">
            <a:avLst>
              <a:gd name="adj" fmla="val 50000"/>
            </a:avLst>
          </a:prstGeom>
          <a:solidFill>
            <a:srgbClr val="6CF0FF"/>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Varela Round"/>
              <a:ea typeface="Varela Round"/>
              <a:cs typeface="Varela Round"/>
              <a:sym typeface="Varela Round"/>
            </a:endParaRPr>
          </a:p>
        </p:txBody>
      </p:sp>
      <p:sp>
        <p:nvSpPr>
          <p:cNvPr id="83" name="Google Shape;83;p7"/>
          <p:cNvSpPr txBox="1">
            <a:spLocks noGrp="1"/>
          </p:cNvSpPr>
          <p:nvPr>
            <p:ph type="body" idx="1"/>
          </p:nvPr>
        </p:nvSpPr>
        <p:spPr>
          <a:xfrm>
            <a:off x="515273" y="998859"/>
            <a:ext cx="11161453" cy="4062435"/>
          </a:xfrm>
          <a:prstGeom prst="rect">
            <a:avLst/>
          </a:prstGeom>
          <a:noFill/>
          <a:ln>
            <a:noFill/>
          </a:ln>
        </p:spPr>
        <p:txBody>
          <a:bodyPr spcFirstLastPara="1" wrap="square" lIns="91425" tIns="45700" rIns="91425" bIns="45700" anchor="t" anchorCtr="0">
            <a:noAutofit/>
          </a:bodyPr>
          <a:lstStyle>
            <a:lvl1pPr marL="457200" lvl="0" indent="-381000" algn="r" rtl="1">
              <a:lnSpc>
                <a:spcPct val="100000"/>
              </a:lnSpc>
              <a:spcBef>
                <a:spcPts val="0"/>
              </a:spcBef>
              <a:spcAft>
                <a:spcPts val="0"/>
              </a:spcAft>
              <a:buClr>
                <a:srgbClr val="002060"/>
              </a:buClr>
              <a:buSzPts val="2400"/>
              <a:buChar char="•"/>
              <a:defRPr sz="2400">
                <a:solidFill>
                  <a:srgbClr val="002060"/>
                </a:solidFill>
                <a:latin typeface="Varela Round"/>
                <a:ea typeface="Varela Round"/>
                <a:cs typeface="Varela Round"/>
                <a:sym typeface="Varela Round"/>
              </a:defRPr>
            </a:lvl1pPr>
            <a:lvl2pPr marL="914400" lvl="1" indent="-381000" algn="r" rtl="1">
              <a:lnSpc>
                <a:spcPct val="100000"/>
              </a:lnSpc>
              <a:spcBef>
                <a:spcPts val="600"/>
              </a:spcBef>
              <a:spcAft>
                <a:spcPts val="0"/>
              </a:spcAft>
              <a:buClr>
                <a:srgbClr val="002060"/>
              </a:buClr>
              <a:buSzPts val="2400"/>
              <a:buChar char="–"/>
              <a:defRPr sz="2400">
                <a:solidFill>
                  <a:srgbClr val="002060"/>
                </a:solidFill>
                <a:latin typeface="Varela Round"/>
                <a:ea typeface="Varela Round"/>
                <a:cs typeface="Varela Round"/>
                <a:sym typeface="Varela Round"/>
              </a:defRPr>
            </a:lvl2pPr>
            <a:lvl3pPr marL="1371600" lvl="2" indent="-342900" algn="r" rtl="1">
              <a:spcBef>
                <a:spcPts val="600"/>
              </a:spcBef>
              <a:spcAft>
                <a:spcPts val="0"/>
              </a:spcAft>
              <a:buClr>
                <a:schemeClr val="dk1"/>
              </a:buClr>
              <a:buSzPts val="1800"/>
              <a:buChar char="•"/>
              <a:defRPr sz="1800"/>
            </a:lvl3pPr>
            <a:lvl4pPr marL="1828800" lvl="3" indent="-330200" algn="r" rtl="1">
              <a:spcBef>
                <a:spcPts val="320"/>
              </a:spcBef>
              <a:spcAft>
                <a:spcPts val="0"/>
              </a:spcAft>
              <a:buClr>
                <a:schemeClr val="dk1"/>
              </a:buClr>
              <a:buSzPts val="1600"/>
              <a:buChar char="–"/>
              <a:defRPr sz="1600"/>
            </a:lvl4pPr>
            <a:lvl5pPr marL="2286000" lvl="4" indent="-330200" algn="r" rtl="1">
              <a:spcBef>
                <a:spcPts val="320"/>
              </a:spcBef>
              <a:spcAft>
                <a:spcPts val="0"/>
              </a:spcAft>
              <a:buClr>
                <a:schemeClr val="dk1"/>
              </a:buClr>
              <a:buSzPts val="1600"/>
              <a:buChar char="»"/>
              <a:defRPr sz="1600"/>
            </a:lvl5pPr>
            <a:lvl6pPr marL="2743200" lvl="5" indent="-330200" algn="r" rtl="1">
              <a:spcBef>
                <a:spcPts val="320"/>
              </a:spcBef>
              <a:spcAft>
                <a:spcPts val="0"/>
              </a:spcAft>
              <a:buClr>
                <a:schemeClr val="dk1"/>
              </a:buClr>
              <a:buSzPts val="1600"/>
              <a:buChar char="•"/>
              <a:defRPr sz="1600"/>
            </a:lvl6pPr>
            <a:lvl7pPr marL="3200400" lvl="6" indent="-330200" algn="r" rtl="1">
              <a:spcBef>
                <a:spcPts val="320"/>
              </a:spcBef>
              <a:spcAft>
                <a:spcPts val="0"/>
              </a:spcAft>
              <a:buClr>
                <a:schemeClr val="dk1"/>
              </a:buClr>
              <a:buSzPts val="1600"/>
              <a:buChar char="•"/>
              <a:defRPr sz="1600"/>
            </a:lvl7pPr>
            <a:lvl8pPr marL="3657600" lvl="7" indent="-330200" algn="r" rtl="1">
              <a:spcBef>
                <a:spcPts val="320"/>
              </a:spcBef>
              <a:spcAft>
                <a:spcPts val="0"/>
              </a:spcAft>
              <a:buClr>
                <a:schemeClr val="dk1"/>
              </a:buClr>
              <a:buSzPts val="1600"/>
              <a:buChar char="•"/>
              <a:defRPr sz="1600"/>
            </a:lvl8pPr>
            <a:lvl9pPr marL="4114800" lvl="8" indent="-330200" algn="r" rtl="1">
              <a:spcBef>
                <a:spcPts val="320"/>
              </a:spcBef>
              <a:spcAft>
                <a:spcPts val="0"/>
              </a:spcAft>
              <a:buClr>
                <a:schemeClr val="dk1"/>
              </a:buClr>
              <a:buSzPts val="1600"/>
              <a:buChar char="•"/>
              <a:defRPr sz="1600"/>
            </a:lvl9pPr>
          </a:lstStyle>
          <a:p>
            <a:endParaRPr/>
          </a:p>
        </p:txBody>
      </p:sp>
      <p:sp>
        <p:nvSpPr>
          <p:cNvPr id="84" name="Google Shape;84;p7"/>
          <p:cNvSpPr txBox="1">
            <a:spLocks noGrp="1"/>
          </p:cNvSpPr>
          <p:nvPr>
            <p:ph type="title"/>
          </p:nvPr>
        </p:nvSpPr>
        <p:spPr>
          <a:xfrm>
            <a:off x="1024128" y="155448"/>
            <a:ext cx="9802206" cy="720000"/>
          </a:xfrm>
          <a:prstGeom prst="rect">
            <a:avLst/>
          </a:prstGeom>
          <a:noFill/>
          <a:ln>
            <a:noFill/>
          </a:ln>
        </p:spPr>
        <p:txBody>
          <a:bodyPr spcFirstLastPara="1" wrap="square" lIns="0" tIns="0" rIns="0" bIns="0" anchor="ctr" anchorCtr="0">
            <a:noAutofit/>
          </a:bodyPr>
          <a:lstStyle>
            <a:lvl1pPr marR="0" lvl="0" algn="ctr" rtl="1">
              <a:lnSpc>
                <a:spcPct val="100000"/>
              </a:lnSpc>
              <a:spcBef>
                <a:spcPts val="0"/>
              </a:spcBef>
              <a:spcAft>
                <a:spcPts val="0"/>
              </a:spcAft>
              <a:buClr>
                <a:srgbClr val="002060"/>
              </a:buClr>
              <a:buSzPts val="4400"/>
              <a:buFont typeface="Varela Round"/>
              <a:buNone/>
              <a:defRPr sz="4400" b="1" i="0" u="none" strike="noStrike" cap="none">
                <a:solidFill>
                  <a:srgbClr val="002060"/>
                </a:solidFill>
                <a:latin typeface="Varela Round"/>
                <a:ea typeface="Varela Round"/>
                <a:cs typeface="Varela Round"/>
                <a:sym typeface="Varela Roun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5" name="Google Shape;85;p7"/>
          <p:cNvSpPr/>
          <p:nvPr/>
        </p:nvSpPr>
        <p:spPr>
          <a:xfrm>
            <a:off x="-1226982" y="101748"/>
            <a:ext cx="2160598" cy="216817"/>
          </a:xfrm>
          <a:prstGeom prst="roundRect">
            <a:avLst>
              <a:gd name="adj" fmla="val 50000"/>
            </a:avLst>
          </a:prstGeom>
          <a:solidFill>
            <a:srgbClr val="6CF0FF"/>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Varela Round"/>
              <a:ea typeface="Varela Round"/>
              <a:cs typeface="Varela Round"/>
              <a:sym typeface="Varela Round"/>
            </a:endParaRPr>
          </a:p>
        </p:txBody>
      </p:sp>
      <p:sp>
        <p:nvSpPr>
          <p:cNvPr id="86" name="Google Shape;86;p7"/>
          <p:cNvSpPr/>
          <p:nvPr/>
        </p:nvSpPr>
        <p:spPr>
          <a:xfrm>
            <a:off x="-2054055" y="390797"/>
            <a:ext cx="2969302" cy="369516"/>
          </a:xfrm>
          <a:prstGeom prst="roundRect">
            <a:avLst>
              <a:gd name="adj" fmla="val 50000"/>
            </a:avLst>
          </a:prstGeom>
          <a:solidFill>
            <a:srgbClr val="192A72"/>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Varela Round"/>
              <a:ea typeface="Varela Round"/>
              <a:cs typeface="Varela Round"/>
              <a:sym typeface="Varela Round"/>
            </a:endParaRPr>
          </a:p>
        </p:txBody>
      </p:sp>
      <p:sp>
        <p:nvSpPr>
          <p:cNvPr id="87" name="Google Shape;87;p7"/>
          <p:cNvSpPr/>
          <p:nvPr/>
        </p:nvSpPr>
        <p:spPr>
          <a:xfrm>
            <a:off x="7978665" y="5944772"/>
            <a:ext cx="4766811" cy="381549"/>
          </a:xfrm>
          <a:prstGeom prst="roundRect">
            <a:avLst>
              <a:gd name="adj" fmla="val 50000"/>
            </a:avLst>
          </a:prstGeom>
          <a:solidFill>
            <a:srgbClr val="92D050"/>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Varela Round"/>
              <a:ea typeface="Varela Round"/>
              <a:cs typeface="Varela Round"/>
              <a:sym typeface="Varela Round"/>
            </a:endParaRPr>
          </a:p>
        </p:txBody>
      </p:sp>
      <p:sp>
        <p:nvSpPr>
          <p:cNvPr id="88" name="Google Shape;88;p7"/>
          <p:cNvSpPr/>
          <p:nvPr/>
        </p:nvSpPr>
        <p:spPr>
          <a:xfrm rot="5400000">
            <a:off x="9936561" y="2157343"/>
            <a:ext cx="7357170" cy="2819401"/>
          </a:xfrm>
          <a:prstGeom prst="rect">
            <a:avLst/>
          </a:prstGeom>
          <a:solidFill>
            <a:srgbClr val="E6E6E6"/>
          </a:solidFill>
          <a:ln w="25400" cap="flat" cmpd="sng">
            <a:solidFill>
              <a:srgbClr val="E6E6E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Varela Round"/>
              <a:ea typeface="Varela Round"/>
              <a:cs typeface="Varela Round"/>
              <a:sym typeface="Varela Round"/>
            </a:endParaRPr>
          </a:p>
        </p:txBody>
      </p:sp>
      <p:sp>
        <p:nvSpPr>
          <p:cNvPr id="89" name="Google Shape;89;p7"/>
          <p:cNvSpPr txBox="1"/>
          <p:nvPr/>
        </p:nvSpPr>
        <p:spPr>
          <a:xfrm>
            <a:off x="-162210" y="6389199"/>
            <a:ext cx="812800" cy="521208"/>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fld id="{00000000-1234-1234-1234-123412341234}" type="slidenum">
              <a:rPr lang="x-none" sz="1800" b="0">
                <a:solidFill>
                  <a:srgbClr val="A5A5A5"/>
                </a:solidFill>
                <a:latin typeface="Varela Round"/>
                <a:ea typeface="Varela Round"/>
                <a:cs typeface="Varela Round"/>
                <a:sym typeface="Varela Round"/>
              </a:rPr>
              <a:t>‹#›</a:t>
            </a:fld>
            <a:endParaRPr sz="1800" b="0">
              <a:solidFill>
                <a:srgbClr val="A5A5A5"/>
              </a:solidFill>
              <a:latin typeface="Varela Round"/>
              <a:ea typeface="Varela Round"/>
              <a:cs typeface="Varela Round"/>
              <a:sym typeface="Varela Round"/>
            </a:endParaRPr>
          </a:p>
        </p:txBody>
      </p:sp>
      <p:sp>
        <p:nvSpPr>
          <p:cNvPr id="90" name="Google Shape;90;p7"/>
          <p:cNvSpPr/>
          <p:nvPr/>
        </p:nvSpPr>
        <p:spPr>
          <a:xfrm>
            <a:off x="5903744" y="6876112"/>
            <a:ext cx="6894095" cy="1493300"/>
          </a:xfrm>
          <a:prstGeom prst="rect">
            <a:avLst/>
          </a:prstGeom>
          <a:solidFill>
            <a:srgbClr val="E6E6E6"/>
          </a:solidFill>
          <a:ln w="25400" cap="flat" cmpd="sng">
            <a:solidFill>
              <a:srgbClr val="E6E6E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Varela Round"/>
              <a:ea typeface="Varela Round"/>
              <a:cs typeface="Varela Round"/>
              <a:sym typeface="Varela Round"/>
            </a:endParaRPr>
          </a:p>
        </p:txBody>
      </p:sp>
      <p:sp>
        <p:nvSpPr>
          <p:cNvPr id="91" name="Google Shape;91;p7"/>
          <p:cNvSpPr/>
          <p:nvPr/>
        </p:nvSpPr>
        <p:spPr>
          <a:xfrm>
            <a:off x="-2191928" y="-31850"/>
            <a:ext cx="2165034" cy="7683699"/>
          </a:xfrm>
          <a:prstGeom prst="rect">
            <a:avLst/>
          </a:prstGeom>
          <a:solidFill>
            <a:srgbClr val="E6E6E6"/>
          </a:solidFill>
          <a:ln w="25400" cap="flat" cmpd="sng">
            <a:solidFill>
              <a:srgbClr val="E6E6E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Varela Round"/>
              <a:ea typeface="Varela Round"/>
              <a:cs typeface="Varela Round"/>
              <a:sym typeface="Varela Roun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כותרת ותוכן פריסה 2">
  <p:cSld name="כותרת ותוכן פריסה 2">
    <p:spTree>
      <p:nvGrpSpPr>
        <p:cNvPr id="1" name="Shape 92"/>
        <p:cNvGrpSpPr/>
        <p:nvPr/>
      </p:nvGrpSpPr>
      <p:grpSpPr>
        <a:xfrm>
          <a:off x="0" y="0"/>
          <a:ext cx="0" cy="0"/>
          <a:chOff x="0" y="0"/>
          <a:chExt cx="0" cy="0"/>
        </a:xfrm>
      </p:grpSpPr>
      <p:sp>
        <p:nvSpPr>
          <p:cNvPr id="93" name="Google Shape;93;p8"/>
          <p:cNvSpPr txBox="1">
            <a:spLocks noGrp="1"/>
          </p:cNvSpPr>
          <p:nvPr>
            <p:ph type="title"/>
          </p:nvPr>
        </p:nvSpPr>
        <p:spPr>
          <a:xfrm>
            <a:off x="1024128" y="155448"/>
            <a:ext cx="9802368" cy="720000"/>
          </a:xfrm>
          <a:prstGeom prst="rect">
            <a:avLst/>
          </a:prstGeom>
          <a:noFill/>
          <a:ln>
            <a:noFill/>
          </a:ln>
        </p:spPr>
        <p:txBody>
          <a:bodyPr spcFirstLastPara="1" wrap="square" lIns="0" tIns="0" rIns="0" bIns="0" anchor="ctr" anchorCtr="0">
            <a:noAutofit/>
          </a:bodyPr>
          <a:lstStyle>
            <a:lvl1pPr marR="0" lvl="0" algn="ctr" rtl="1">
              <a:lnSpc>
                <a:spcPct val="100000"/>
              </a:lnSpc>
              <a:spcBef>
                <a:spcPts val="0"/>
              </a:spcBef>
              <a:spcAft>
                <a:spcPts val="0"/>
              </a:spcAft>
              <a:buClr>
                <a:srgbClr val="002060"/>
              </a:buClr>
              <a:buSzPts val="4400"/>
              <a:buFont typeface="Varela Round"/>
              <a:buNone/>
              <a:defRPr sz="4400" b="1" i="0" u="none" strike="noStrike" cap="none">
                <a:solidFill>
                  <a:srgbClr val="002060"/>
                </a:solidFill>
                <a:latin typeface="Varela Round"/>
                <a:ea typeface="Varela Round"/>
                <a:cs typeface="Varela Round"/>
                <a:sym typeface="Varela Roun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4" name="Google Shape;94;p8"/>
          <p:cNvSpPr txBox="1">
            <a:spLocks noGrp="1"/>
          </p:cNvSpPr>
          <p:nvPr>
            <p:ph type="body" idx="1"/>
          </p:nvPr>
        </p:nvSpPr>
        <p:spPr>
          <a:xfrm>
            <a:off x="515273" y="1024128"/>
            <a:ext cx="11161453" cy="457200"/>
          </a:xfrm>
          <a:prstGeom prst="rect">
            <a:avLst/>
          </a:prstGeom>
          <a:noFill/>
          <a:ln>
            <a:noFill/>
          </a:ln>
        </p:spPr>
        <p:txBody>
          <a:bodyPr spcFirstLastPara="1" wrap="square" lIns="0" tIns="0" rIns="0" bIns="0" anchor="ctr" anchorCtr="0">
            <a:noAutofit/>
          </a:bodyPr>
          <a:lstStyle>
            <a:lvl1pPr marL="457200" lvl="0" indent="-228600" algn="r" rtl="1">
              <a:spcBef>
                <a:spcPts val="600"/>
              </a:spcBef>
              <a:spcAft>
                <a:spcPts val="0"/>
              </a:spcAft>
              <a:buClr>
                <a:srgbClr val="12B4BC"/>
              </a:buClr>
              <a:buSzPts val="3000"/>
              <a:buNone/>
              <a:defRPr sz="3000" b="1">
                <a:solidFill>
                  <a:srgbClr val="12B4BC"/>
                </a:solidFill>
                <a:latin typeface="Varela Round"/>
                <a:ea typeface="Varela Round"/>
                <a:cs typeface="Varela Round"/>
                <a:sym typeface="Varela Round"/>
              </a:defRPr>
            </a:lvl1pPr>
            <a:lvl2pPr marL="914400" lvl="1" indent="-228600" algn="r" rtl="1">
              <a:spcBef>
                <a:spcPts val="400"/>
              </a:spcBef>
              <a:spcAft>
                <a:spcPts val="0"/>
              </a:spcAft>
              <a:buClr>
                <a:schemeClr val="dk1"/>
              </a:buClr>
              <a:buSzPts val="2000"/>
              <a:buNone/>
              <a:defRPr sz="2000" b="1"/>
            </a:lvl2pPr>
            <a:lvl3pPr marL="1371600" lvl="2" indent="-228600" algn="r" rtl="1">
              <a:spcBef>
                <a:spcPts val="360"/>
              </a:spcBef>
              <a:spcAft>
                <a:spcPts val="0"/>
              </a:spcAft>
              <a:buClr>
                <a:schemeClr val="dk1"/>
              </a:buClr>
              <a:buSzPts val="1800"/>
              <a:buNone/>
              <a:defRPr sz="1800" b="1"/>
            </a:lvl3pPr>
            <a:lvl4pPr marL="1828800" lvl="3" indent="-228600" algn="r" rtl="1">
              <a:spcBef>
                <a:spcPts val="320"/>
              </a:spcBef>
              <a:spcAft>
                <a:spcPts val="0"/>
              </a:spcAft>
              <a:buClr>
                <a:schemeClr val="dk1"/>
              </a:buClr>
              <a:buSzPts val="1600"/>
              <a:buNone/>
              <a:defRPr sz="1600" b="1"/>
            </a:lvl4pPr>
            <a:lvl5pPr marL="2286000" lvl="4" indent="-228600" algn="r" rtl="1">
              <a:spcBef>
                <a:spcPts val="320"/>
              </a:spcBef>
              <a:spcAft>
                <a:spcPts val="0"/>
              </a:spcAft>
              <a:buClr>
                <a:schemeClr val="dk1"/>
              </a:buClr>
              <a:buSzPts val="1600"/>
              <a:buNone/>
              <a:defRPr sz="1600" b="1"/>
            </a:lvl5pPr>
            <a:lvl6pPr marL="2743200" lvl="5" indent="-228600" algn="r" rtl="1">
              <a:spcBef>
                <a:spcPts val="320"/>
              </a:spcBef>
              <a:spcAft>
                <a:spcPts val="0"/>
              </a:spcAft>
              <a:buClr>
                <a:schemeClr val="dk1"/>
              </a:buClr>
              <a:buSzPts val="1600"/>
              <a:buNone/>
              <a:defRPr sz="1600" b="1"/>
            </a:lvl6pPr>
            <a:lvl7pPr marL="3200400" lvl="6" indent="-228600" algn="r" rtl="1">
              <a:spcBef>
                <a:spcPts val="320"/>
              </a:spcBef>
              <a:spcAft>
                <a:spcPts val="0"/>
              </a:spcAft>
              <a:buClr>
                <a:schemeClr val="dk1"/>
              </a:buClr>
              <a:buSzPts val="1600"/>
              <a:buNone/>
              <a:defRPr sz="1600" b="1"/>
            </a:lvl7pPr>
            <a:lvl8pPr marL="3657600" lvl="7" indent="-228600" algn="r" rtl="1">
              <a:spcBef>
                <a:spcPts val="320"/>
              </a:spcBef>
              <a:spcAft>
                <a:spcPts val="0"/>
              </a:spcAft>
              <a:buClr>
                <a:schemeClr val="dk1"/>
              </a:buClr>
              <a:buSzPts val="1600"/>
              <a:buNone/>
              <a:defRPr sz="1600" b="1"/>
            </a:lvl8pPr>
            <a:lvl9pPr marL="4114800" lvl="8" indent="-228600" algn="r" rtl="1">
              <a:spcBef>
                <a:spcPts val="320"/>
              </a:spcBef>
              <a:spcAft>
                <a:spcPts val="0"/>
              </a:spcAft>
              <a:buClr>
                <a:schemeClr val="dk1"/>
              </a:buClr>
              <a:buSzPts val="1600"/>
              <a:buNone/>
              <a:defRPr sz="1600" b="1"/>
            </a:lvl9pPr>
          </a:lstStyle>
          <a:p>
            <a:endParaRPr/>
          </a:p>
        </p:txBody>
      </p:sp>
      <p:sp>
        <p:nvSpPr>
          <p:cNvPr id="95" name="Google Shape;95;p8"/>
          <p:cNvSpPr txBox="1">
            <a:spLocks noGrp="1"/>
          </p:cNvSpPr>
          <p:nvPr>
            <p:ph type="body" idx="2"/>
          </p:nvPr>
        </p:nvSpPr>
        <p:spPr>
          <a:xfrm>
            <a:off x="515273" y="1567973"/>
            <a:ext cx="11161453" cy="3522187"/>
          </a:xfrm>
          <a:prstGeom prst="rect">
            <a:avLst/>
          </a:prstGeom>
          <a:noFill/>
          <a:ln>
            <a:noFill/>
          </a:ln>
        </p:spPr>
        <p:txBody>
          <a:bodyPr spcFirstLastPara="1" wrap="square" lIns="91425" tIns="45700" rIns="91425" bIns="45700" anchor="t" anchorCtr="0">
            <a:noAutofit/>
          </a:bodyPr>
          <a:lstStyle>
            <a:lvl1pPr marL="457200" lvl="0" indent="-381000" algn="r" rtl="1">
              <a:lnSpc>
                <a:spcPct val="100000"/>
              </a:lnSpc>
              <a:spcBef>
                <a:spcPts val="0"/>
              </a:spcBef>
              <a:spcAft>
                <a:spcPts val="0"/>
              </a:spcAft>
              <a:buClr>
                <a:srgbClr val="002060"/>
              </a:buClr>
              <a:buSzPts val="2400"/>
              <a:buChar char="•"/>
              <a:defRPr sz="2400">
                <a:solidFill>
                  <a:srgbClr val="002060"/>
                </a:solidFill>
                <a:latin typeface="Varela Round"/>
                <a:ea typeface="Varela Round"/>
                <a:cs typeface="Varela Round"/>
                <a:sym typeface="Varela Round"/>
              </a:defRPr>
            </a:lvl1pPr>
            <a:lvl2pPr marL="914400" lvl="1" indent="-381000" algn="r" rtl="1">
              <a:lnSpc>
                <a:spcPct val="100000"/>
              </a:lnSpc>
              <a:spcBef>
                <a:spcPts val="600"/>
              </a:spcBef>
              <a:spcAft>
                <a:spcPts val="0"/>
              </a:spcAft>
              <a:buClr>
                <a:srgbClr val="002060"/>
              </a:buClr>
              <a:buSzPts val="2400"/>
              <a:buChar char="–"/>
              <a:defRPr sz="2400">
                <a:solidFill>
                  <a:srgbClr val="002060"/>
                </a:solidFill>
                <a:latin typeface="Varela Round"/>
                <a:ea typeface="Varela Round"/>
                <a:cs typeface="Varela Round"/>
                <a:sym typeface="Varela Round"/>
              </a:defRPr>
            </a:lvl2pPr>
            <a:lvl3pPr marL="1371600" lvl="2" indent="-342900" algn="r" rtl="1">
              <a:spcBef>
                <a:spcPts val="600"/>
              </a:spcBef>
              <a:spcAft>
                <a:spcPts val="0"/>
              </a:spcAft>
              <a:buClr>
                <a:schemeClr val="dk1"/>
              </a:buClr>
              <a:buSzPts val="1800"/>
              <a:buChar char="•"/>
              <a:defRPr sz="1800"/>
            </a:lvl3pPr>
            <a:lvl4pPr marL="1828800" lvl="3" indent="-330200" algn="r" rtl="1">
              <a:spcBef>
                <a:spcPts val="320"/>
              </a:spcBef>
              <a:spcAft>
                <a:spcPts val="0"/>
              </a:spcAft>
              <a:buClr>
                <a:schemeClr val="dk1"/>
              </a:buClr>
              <a:buSzPts val="1600"/>
              <a:buChar char="–"/>
              <a:defRPr sz="1600"/>
            </a:lvl4pPr>
            <a:lvl5pPr marL="2286000" lvl="4" indent="-330200" algn="r" rtl="1">
              <a:spcBef>
                <a:spcPts val="320"/>
              </a:spcBef>
              <a:spcAft>
                <a:spcPts val="0"/>
              </a:spcAft>
              <a:buClr>
                <a:schemeClr val="dk1"/>
              </a:buClr>
              <a:buSzPts val="1600"/>
              <a:buChar char="»"/>
              <a:defRPr sz="1600"/>
            </a:lvl5pPr>
            <a:lvl6pPr marL="2743200" lvl="5" indent="-330200" algn="r" rtl="1">
              <a:spcBef>
                <a:spcPts val="320"/>
              </a:spcBef>
              <a:spcAft>
                <a:spcPts val="0"/>
              </a:spcAft>
              <a:buClr>
                <a:schemeClr val="dk1"/>
              </a:buClr>
              <a:buSzPts val="1600"/>
              <a:buChar char="•"/>
              <a:defRPr sz="1600"/>
            </a:lvl6pPr>
            <a:lvl7pPr marL="3200400" lvl="6" indent="-330200" algn="r" rtl="1">
              <a:spcBef>
                <a:spcPts val="320"/>
              </a:spcBef>
              <a:spcAft>
                <a:spcPts val="0"/>
              </a:spcAft>
              <a:buClr>
                <a:schemeClr val="dk1"/>
              </a:buClr>
              <a:buSzPts val="1600"/>
              <a:buChar char="•"/>
              <a:defRPr sz="1600"/>
            </a:lvl7pPr>
            <a:lvl8pPr marL="3657600" lvl="7" indent="-330200" algn="r" rtl="1">
              <a:spcBef>
                <a:spcPts val="320"/>
              </a:spcBef>
              <a:spcAft>
                <a:spcPts val="0"/>
              </a:spcAft>
              <a:buClr>
                <a:schemeClr val="dk1"/>
              </a:buClr>
              <a:buSzPts val="1600"/>
              <a:buChar char="•"/>
              <a:defRPr sz="1600"/>
            </a:lvl8pPr>
            <a:lvl9pPr marL="4114800" lvl="8" indent="-330200" algn="r" rtl="1">
              <a:spcBef>
                <a:spcPts val="320"/>
              </a:spcBef>
              <a:spcAft>
                <a:spcPts val="0"/>
              </a:spcAft>
              <a:buClr>
                <a:schemeClr val="dk1"/>
              </a:buClr>
              <a:buSzPts val="1600"/>
              <a:buChar char="•"/>
              <a:defRPr sz="1600"/>
            </a:lvl9pPr>
          </a:lstStyle>
          <a:p>
            <a:endParaRPr/>
          </a:p>
        </p:txBody>
      </p:sp>
      <p:sp>
        <p:nvSpPr>
          <p:cNvPr id="96" name="Google Shape;96;p8"/>
          <p:cNvSpPr/>
          <p:nvPr/>
        </p:nvSpPr>
        <p:spPr>
          <a:xfrm>
            <a:off x="-1377633" y="110284"/>
            <a:ext cx="2105524" cy="216817"/>
          </a:xfrm>
          <a:prstGeom prst="roundRect">
            <a:avLst>
              <a:gd name="adj" fmla="val 50000"/>
            </a:avLst>
          </a:prstGeom>
          <a:solidFill>
            <a:srgbClr val="92D050"/>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Varela Round"/>
              <a:ea typeface="Varela Round"/>
              <a:cs typeface="Varela Round"/>
              <a:sym typeface="Varela Round"/>
            </a:endParaRPr>
          </a:p>
        </p:txBody>
      </p:sp>
      <p:sp>
        <p:nvSpPr>
          <p:cNvPr id="97" name="Google Shape;97;p8"/>
          <p:cNvSpPr/>
          <p:nvPr/>
        </p:nvSpPr>
        <p:spPr>
          <a:xfrm>
            <a:off x="-1729189" y="435139"/>
            <a:ext cx="2615798" cy="321877"/>
          </a:xfrm>
          <a:prstGeom prst="roundRect">
            <a:avLst>
              <a:gd name="adj" fmla="val 50000"/>
            </a:avLst>
          </a:prstGeom>
          <a:solidFill>
            <a:srgbClr val="192A72"/>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Varela Round"/>
              <a:ea typeface="Varela Round"/>
              <a:cs typeface="Varela Round"/>
              <a:sym typeface="Varela Round"/>
            </a:endParaRPr>
          </a:p>
        </p:txBody>
      </p:sp>
      <p:sp>
        <p:nvSpPr>
          <p:cNvPr id="98" name="Google Shape;98;p8"/>
          <p:cNvSpPr/>
          <p:nvPr/>
        </p:nvSpPr>
        <p:spPr>
          <a:xfrm>
            <a:off x="9323387" y="5555326"/>
            <a:ext cx="4766811" cy="357667"/>
          </a:xfrm>
          <a:prstGeom prst="roundRect">
            <a:avLst>
              <a:gd name="adj" fmla="val 50000"/>
            </a:avLst>
          </a:prstGeom>
          <a:solidFill>
            <a:srgbClr val="6CF0FF"/>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Varela Round"/>
              <a:ea typeface="Varela Round"/>
              <a:cs typeface="Varela Round"/>
              <a:sym typeface="Varela Round"/>
            </a:endParaRPr>
          </a:p>
        </p:txBody>
      </p:sp>
      <p:sp>
        <p:nvSpPr>
          <p:cNvPr id="99" name="Google Shape;99;p8"/>
          <p:cNvSpPr/>
          <p:nvPr/>
        </p:nvSpPr>
        <p:spPr>
          <a:xfrm>
            <a:off x="8679109" y="6024163"/>
            <a:ext cx="4127100" cy="720000"/>
          </a:xfrm>
          <a:prstGeom prst="roundRect">
            <a:avLst>
              <a:gd name="adj" fmla="val 50000"/>
            </a:avLst>
          </a:prstGeom>
          <a:solidFill>
            <a:srgbClr val="192A72"/>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Varela Round"/>
              <a:ea typeface="Varela Round"/>
              <a:cs typeface="Varela Round"/>
              <a:sym typeface="Varela Round"/>
            </a:endParaRPr>
          </a:p>
        </p:txBody>
      </p:sp>
      <p:sp>
        <p:nvSpPr>
          <p:cNvPr id="100" name="Google Shape;100;p8"/>
          <p:cNvSpPr txBox="1"/>
          <p:nvPr/>
        </p:nvSpPr>
        <p:spPr>
          <a:xfrm>
            <a:off x="-162210" y="6389199"/>
            <a:ext cx="812800" cy="521208"/>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fld id="{00000000-1234-1234-1234-123412341234}" type="slidenum">
              <a:rPr lang="x-none" sz="1800" b="0">
                <a:solidFill>
                  <a:srgbClr val="A5A5A5"/>
                </a:solidFill>
                <a:latin typeface="Varela Round"/>
                <a:ea typeface="Varela Round"/>
                <a:cs typeface="Varela Round"/>
                <a:sym typeface="Varela Round"/>
              </a:rPr>
              <a:t>‹#›</a:t>
            </a:fld>
            <a:endParaRPr sz="1800" b="0">
              <a:solidFill>
                <a:srgbClr val="A5A5A5"/>
              </a:solidFill>
              <a:latin typeface="Varela Round"/>
              <a:ea typeface="Varela Round"/>
              <a:cs typeface="Varela Round"/>
              <a:sym typeface="Varela Round"/>
            </a:endParaRPr>
          </a:p>
        </p:txBody>
      </p:sp>
      <p:sp>
        <p:nvSpPr>
          <p:cNvPr id="101" name="Google Shape;101;p8"/>
          <p:cNvSpPr/>
          <p:nvPr/>
        </p:nvSpPr>
        <p:spPr>
          <a:xfrm>
            <a:off x="11005702" y="5213334"/>
            <a:ext cx="2372591" cy="251305"/>
          </a:xfrm>
          <a:prstGeom prst="roundRect">
            <a:avLst>
              <a:gd name="adj" fmla="val 50000"/>
            </a:avLst>
          </a:prstGeom>
          <a:solidFill>
            <a:srgbClr val="92D050"/>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Varela Round"/>
              <a:ea typeface="Varela Round"/>
              <a:cs typeface="Varela Round"/>
              <a:sym typeface="Varela Round"/>
            </a:endParaRPr>
          </a:p>
        </p:txBody>
      </p:sp>
      <p:sp>
        <p:nvSpPr>
          <p:cNvPr id="102" name="Google Shape;102;p8"/>
          <p:cNvSpPr/>
          <p:nvPr/>
        </p:nvSpPr>
        <p:spPr>
          <a:xfrm rot="5400000">
            <a:off x="10107940" y="1954539"/>
            <a:ext cx="6987520" cy="2819401"/>
          </a:xfrm>
          <a:prstGeom prst="rect">
            <a:avLst/>
          </a:prstGeom>
          <a:solidFill>
            <a:srgbClr val="E6E6E6"/>
          </a:solidFill>
          <a:ln w="25400" cap="flat" cmpd="sng">
            <a:solidFill>
              <a:srgbClr val="E6E6E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Varela Round"/>
              <a:ea typeface="Varela Round"/>
              <a:cs typeface="Varela Round"/>
              <a:sym typeface="Varela Round"/>
            </a:endParaRPr>
          </a:p>
        </p:txBody>
      </p:sp>
      <p:sp>
        <p:nvSpPr>
          <p:cNvPr id="103" name="Google Shape;103;p8"/>
          <p:cNvSpPr/>
          <p:nvPr/>
        </p:nvSpPr>
        <p:spPr>
          <a:xfrm>
            <a:off x="-3273296" y="-31850"/>
            <a:ext cx="3246401" cy="7683699"/>
          </a:xfrm>
          <a:prstGeom prst="rect">
            <a:avLst/>
          </a:prstGeom>
          <a:solidFill>
            <a:srgbClr val="E6E6E6"/>
          </a:solidFill>
          <a:ln w="25400" cap="flat" cmpd="sng">
            <a:solidFill>
              <a:srgbClr val="E6E6E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Varela Round"/>
              <a:ea typeface="Varela Round"/>
              <a:cs typeface="Varela Round"/>
              <a:sym typeface="Varela Roun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כותרת ותוכן פריסה 5">
  <p:cSld name="כותרת ותוכן פריסה 5">
    <p:spTree>
      <p:nvGrpSpPr>
        <p:cNvPr id="1" name="Shape 104"/>
        <p:cNvGrpSpPr/>
        <p:nvPr/>
      </p:nvGrpSpPr>
      <p:grpSpPr>
        <a:xfrm>
          <a:off x="0" y="0"/>
          <a:ext cx="0" cy="0"/>
          <a:chOff x="0" y="0"/>
          <a:chExt cx="0" cy="0"/>
        </a:xfrm>
      </p:grpSpPr>
      <p:sp>
        <p:nvSpPr>
          <p:cNvPr id="105" name="Google Shape;105;p9"/>
          <p:cNvSpPr/>
          <p:nvPr/>
        </p:nvSpPr>
        <p:spPr>
          <a:xfrm>
            <a:off x="-2429707" y="195047"/>
            <a:ext cx="2969302" cy="247597"/>
          </a:xfrm>
          <a:prstGeom prst="roundRect">
            <a:avLst>
              <a:gd name="adj" fmla="val 50000"/>
            </a:avLst>
          </a:prstGeom>
          <a:solidFill>
            <a:srgbClr val="192A72"/>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Varela Round"/>
              <a:ea typeface="Varela Round"/>
              <a:cs typeface="Varela Round"/>
              <a:sym typeface="Varela Round"/>
            </a:endParaRPr>
          </a:p>
        </p:txBody>
      </p:sp>
      <p:sp>
        <p:nvSpPr>
          <p:cNvPr id="106" name="Google Shape;106;p9"/>
          <p:cNvSpPr txBox="1">
            <a:spLocks noGrp="1"/>
          </p:cNvSpPr>
          <p:nvPr>
            <p:ph type="title"/>
          </p:nvPr>
        </p:nvSpPr>
        <p:spPr>
          <a:xfrm>
            <a:off x="1026926" y="155448"/>
            <a:ext cx="9802368" cy="720000"/>
          </a:xfrm>
          <a:prstGeom prst="rect">
            <a:avLst/>
          </a:prstGeom>
          <a:noFill/>
          <a:ln>
            <a:noFill/>
          </a:ln>
        </p:spPr>
        <p:txBody>
          <a:bodyPr spcFirstLastPara="1" wrap="square" lIns="91425" tIns="45700" rIns="91425" bIns="45700" anchor="ctr" anchorCtr="0">
            <a:noAutofit/>
          </a:bodyPr>
          <a:lstStyle>
            <a:lvl1pPr marR="0" lvl="0" algn="ctr" rtl="1">
              <a:lnSpc>
                <a:spcPct val="100000"/>
              </a:lnSpc>
              <a:spcBef>
                <a:spcPts val="0"/>
              </a:spcBef>
              <a:spcAft>
                <a:spcPts val="0"/>
              </a:spcAft>
              <a:buClr>
                <a:srgbClr val="002060"/>
              </a:buClr>
              <a:buSzPts val="4400"/>
              <a:buFont typeface="Varela Round"/>
              <a:buNone/>
              <a:defRPr sz="4400" b="1" i="0" u="none" strike="noStrike" cap="none">
                <a:solidFill>
                  <a:srgbClr val="002060"/>
                </a:solidFill>
                <a:latin typeface="Varela Round"/>
                <a:ea typeface="Varela Round"/>
                <a:cs typeface="Varela Round"/>
                <a:sym typeface="Varela Roun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7" name="Google Shape;107;p9"/>
          <p:cNvSpPr txBox="1">
            <a:spLocks noGrp="1"/>
          </p:cNvSpPr>
          <p:nvPr>
            <p:ph type="body" idx="1"/>
          </p:nvPr>
        </p:nvSpPr>
        <p:spPr>
          <a:xfrm>
            <a:off x="1026926" y="1025601"/>
            <a:ext cx="9802368" cy="431447"/>
          </a:xfrm>
          <a:prstGeom prst="rect">
            <a:avLst/>
          </a:prstGeom>
          <a:noFill/>
          <a:ln>
            <a:noFill/>
          </a:ln>
        </p:spPr>
        <p:txBody>
          <a:bodyPr spcFirstLastPara="1" wrap="square" lIns="91425" tIns="45700" rIns="91425" bIns="45700" anchor="ctr" anchorCtr="0">
            <a:noAutofit/>
          </a:bodyPr>
          <a:lstStyle>
            <a:lvl1pPr marL="457200" lvl="0" indent="-228600" algn="r" rtl="1">
              <a:spcBef>
                <a:spcPts val="600"/>
              </a:spcBef>
              <a:spcAft>
                <a:spcPts val="0"/>
              </a:spcAft>
              <a:buClr>
                <a:srgbClr val="12B4BC"/>
              </a:buClr>
              <a:buSzPts val="3000"/>
              <a:buNone/>
              <a:defRPr sz="3000" b="1">
                <a:solidFill>
                  <a:srgbClr val="12B4BC"/>
                </a:solidFill>
                <a:latin typeface="Varela Round"/>
                <a:ea typeface="Varela Round"/>
                <a:cs typeface="Varela Round"/>
                <a:sym typeface="Varela Round"/>
              </a:defRPr>
            </a:lvl1pPr>
            <a:lvl2pPr marL="914400" lvl="1" indent="-228600" algn="r" rtl="1">
              <a:spcBef>
                <a:spcPts val="400"/>
              </a:spcBef>
              <a:spcAft>
                <a:spcPts val="0"/>
              </a:spcAft>
              <a:buClr>
                <a:schemeClr val="dk1"/>
              </a:buClr>
              <a:buSzPts val="2000"/>
              <a:buNone/>
              <a:defRPr sz="2000" b="1"/>
            </a:lvl2pPr>
            <a:lvl3pPr marL="1371600" lvl="2" indent="-228600" algn="r" rtl="1">
              <a:spcBef>
                <a:spcPts val="360"/>
              </a:spcBef>
              <a:spcAft>
                <a:spcPts val="0"/>
              </a:spcAft>
              <a:buClr>
                <a:schemeClr val="dk1"/>
              </a:buClr>
              <a:buSzPts val="1800"/>
              <a:buNone/>
              <a:defRPr sz="1800" b="1"/>
            </a:lvl3pPr>
            <a:lvl4pPr marL="1828800" lvl="3" indent="-228600" algn="r" rtl="1">
              <a:spcBef>
                <a:spcPts val="320"/>
              </a:spcBef>
              <a:spcAft>
                <a:spcPts val="0"/>
              </a:spcAft>
              <a:buClr>
                <a:schemeClr val="dk1"/>
              </a:buClr>
              <a:buSzPts val="1600"/>
              <a:buNone/>
              <a:defRPr sz="1600" b="1"/>
            </a:lvl4pPr>
            <a:lvl5pPr marL="2286000" lvl="4" indent="-228600" algn="r" rtl="1">
              <a:spcBef>
                <a:spcPts val="320"/>
              </a:spcBef>
              <a:spcAft>
                <a:spcPts val="0"/>
              </a:spcAft>
              <a:buClr>
                <a:schemeClr val="dk1"/>
              </a:buClr>
              <a:buSzPts val="1600"/>
              <a:buNone/>
              <a:defRPr sz="1600" b="1"/>
            </a:lvl5pPr>
            <a:lvl6pPr marL="2743200" lvl="5" indent="-228600" algn="r" rtl="1">
              <a:spcBef>
                <a:spcPts val="320"/>
              </a:spcBef>
              <a:spcAft>
                <a:spcPts val="0"/>
              </a:spcAft>
              <a:buClr>
                <a:schemeClr val="dk1"/>
              </a:buClr>
              <a:buSzPts val="1600"/>
              <a:buNone/>
              <a:defRPr sz="1600" b="1"/>
            </a:lvl6pPr>
            <a:lvl7pPr marL="3200400" lvl="6" indent="-228600" algn="r" rtl="1">
              <a:spcBef>
                <a:spcPts val="320"/>
              </a:spcBef>
              <a:spcAft>
                <a:spcPts val="0"/>
              </a:spcAft>
              <a:buClr>
                <a:schemeClr val="dk1"/>
              </a:buClr>
              <a:buSzPts val="1600"/>
              <a:buNone/>
              <a:defRPr sz="1600" b="1"/>
            </a:lvl7pPr>
            <a:lvl8pPr marL="3657600" lvl="7" indent="-228600" algn="r" rtl="1">
              <a:spcBef>
                <a:spcPts val="320"/>
              </a:spcBef>
              <a:spcAft>
                <a:spcPts val="0"/>
              </a:spcAft>
              <a:buClr>
                <a:schemeClr val="dk1"/>
              </a:buClr>
              <a:buSzPts val="1600"/>
              <a:buNone/>
              <a:defRPr sz="1600" b="1"/>
            </a:lvl8pPr>
            <a:lvl9pPr marL="4114800" lvl="8" indent="-228600" algn="r" rtl="1">
              <a:spcBef>
                <a:spcPts val="320"/>
              </a:spcBef>
              <a:spcAft>
                <a:spcPts val="0"/>
              </a:spcAft>
              <a:buClr>
                <a:schemeClr val="dk1"/>
              </a:buClr>
              <a:buSzPts val="1600"/>
              <a:buNone/>
              <a:defRPr sz="1600" b="1"/>
            </a:lvl9pPr>
          </a:lstStyle>
          <a:p>
            <a:endParaRPr/>
          </a:p>
        </p:txBody>
      </p:sp>
      <p:sp>
        <p:nvSpPr>
          <p:cNvPr id="108" name="Google Shape;108;p9"/>
          <p:cNvSpPr txBox="1">
            <a:spLocks noGrp="1"/>
          </p:cNvSpPr>
          <p:nvPr>
            <p:ph type="body" idx="2"/>
          </p:nvPr>
        </p:nvSpPr>
        <p:spPr>
          <a:xfrm>
            <a:off x="1026927" y="1710442"/>
            <a:ext cx="8212766" cy="4152517"/>
          </a:xfrm>
          <a:prstGeom prst="rect">
            <a:avLst/>
          </a:prstGeom>
          <a:noFill/>
          <a:ln>
            <a:noFill/>
          </a:ln>
        </p:spPr>
        <p:txBody>
          <a:bodyPr spcFirstLastPara="1" wrap="square" lIns="91425" tIns="45700" rIns="91425" bIns="45700" anchor="t" anchorCtr="0">
            <a:noAutofit/>
          </a:bodyPr>
          <a:lstStyle>
            <a:lvl1pPr marL="457200" lvl="0" indent="-381000" algn="r" rtl="1">
              <a:lnSpc>
                <a:spcPct val="100000"/>
              </a:lnSpc>
              <a:spcBef>
                <a:spcPts val="0"/>
              </a:spcBef>
              <a:spcAft>
                <a:spcPts val="0"/>
              </a:spcAft>
              <a:buClr>
                <a:srgbClr val="002060"/>
              </a:buClr>
              <a:buSzPts val="2400"/>
              <a:buChar char="•"/>
              <a:defRPr sz="2400">
                <a:solidFill>
                  <a:srgbClr val="002060"/>
                </a:solidFill>
                <a:latin typeface="Varela Round"/>
                <a:ea typeface="Varela Round"/>
                <a:cs typeface="Varela Round"/>
                <a:sym typeface="Varela Round"/>
              </a:defRPr>
            </a:lvl1pPr>
            <a:lvl2pPr marL="914400" lvl="1" indent="-381000" algn="r" rtl="1">
              <a:lnSpc>
                <a:spcPct val="100000"/>
              </a:lnSpc>
              <a:spcBef>
                <a:spcPts val="600"/>
              </a:spcBef>
              <a:spcAft>
                <a:spcPts val="0"/>
              </a:spcAft>
              <a:buClr>
                <a:srgbClr val="002060"/>
              </a:buClr>
              <a:buSzPts val="2400"/>
              <a:buChar char="–"/>
              <a:defRPr sz="2400">
                <a:solidFill>
                  <a:srgbClr val="002060"/>
                </a:solidFill>
                <a:latin typeface="Varela Round"/>
                <a:ea typeface="Varela Round"/>
                <a:cs typeface="Varela Round"/>
                <a:sym typeface="Varela Round"/>
              </a:defRPr>
            </a:lvl2pPr>
            <a:lvl3pPr marL="1371600" lvl="2" indent="-342900" algn="r" rtl="1">
              <a:spcBef>
                <a:spcPts val="600"/>
              </a:spcBef>
              <a:spcAft>
                <a:spcPts val="0"/>
              </a:spcAft>
              <a:buClr>
                <a:schemeClr val="dk1"/>
              </a:buClr>
              <a:buSzPts val="1800"/>
              <a:buChar char="•"/>
              <a:defRPr sz="1800"/>
            </a:lvl3pPr>
            <a:lvl4pPr marL="1828800" lvl="3" indent="-330200" algn="r" rtl="1">
              <a:spcBef>
                <a:spcPts val="320"/>
              </a:spcBef>
              <a:spcAft>
                <a:spcPts val="0"/>
              </a:spcAft>
              <a:buClr>
                <a:schemeClr val="dk1"/>
              </a:buClr>
              <a:buSzPts val="1600"/>
              <a:buChar char="–"/>
              <a:defRPr sz="1600"/>
            </a:lvl4pPr>
            <a:lvl5pPr marL="2286000" lvl="4" indent="-330200" algn="r" rtl="1">
              <a:spcBef>
                <a:spcPts val="320"/>
              </a:spcBef>
              <a:spcAft>
                <a:spcPts val="0"/>
              </a:spcAft>
              <a:buClr>
                <a:schemeClr val="dk1"/>
              </a:buClr>
              <a:buSzPts val="1600"/>
              <a:buChar char="»"/>
              <a:defRPr sz="1600"/>
            </a:lvl5pPr>
            <a:lvl6pPr marL="2743200" lvl="5" indent="-330200" algn="r" rtl="1">
              <a:spcBef>
                <a:spcPts val="320"/>
              </a:spcBef>
              <a:spcAft>
                <a:spcPts val="0"/>
              </a:spcAft>
              <a:buClr>
                <a:schemeClr val="dk1"/>
              </a:buClr>
              <a:buSzPts val="1600"/>
              <a:buChar char="•"/>
              <a:defRPr sz="1600"/>
            </a:lvl6pPr>
            <a:lvl7pPr marL="3200400" lvl="6" indent="-330200" algn="r" rtl="1">
              <a:spcBef>
                <a:spcPts val="320"/>
              </a:spcBef>
              <a:spcAft>
                <a:spcPts val="0"/>
              </a:spcAft>
              <a:buClr>
                <a:schemeClr val="dk1"/>
              </a:buClr>
              <a:buSzPts val="1600"/>
              <a:buChar char="•"/>
              <a:defRPr sz="1600"/>
            </a:lvl7pPr>
            <a:lvl8pPr marL="3657600" lvl="7" indent="-330200" algn="r" rtl="1">
              <a:spcBef>
                <a:spcPts val="320"/>
              </a:spcBef>
              <a:spcAft>
                <a:spcPts val="0"/>
              </a:spcAft>
              <a:buClr>
                <a:schemeClr val="dk1"/>
              </a:buClr>
              <a:buSzPts val="1600"/>
              <a:buChar char="•"/>
              <a:defRPr sz="1600"/>
            </a:lvl8pPr>
            <a:lvl9pPr marL="4114800" lvl="8" indent="-330200" algn="r" rtl="1">
              <a:spcBef>
                <a:spcPts val="320"/>
              </a:spcBef>
              <a:spcAft>
                <a:spcPts val="0"/>
              </a:spcAft>
              <a:buClr>
                <a:schemeClr val="dk1"/>
              </a:buClr>
              <a:buSzPts val="1600"/>
              <a:buChar char="•"/>
              <a:defRPr sz="1600"/>
            </a:lvl9pPr>
          </a:lstStyle>
          <a:p>
            <a:endParaRPr/>
          </a:p>
        </p:txBody>
      </p:sp>
      <p:sp>
        <p:nvSpPr>
          <p:cNvPr id="109" name="Google Shape;109;p9"/>
          <p:cNvSpPr/>
          <p:nvPr/>
        </p:nvSpPr>
        <p:spPr>
          <a:xfrm>
            <a:off x="9974795" y="5878199"/>
            <a:ext cx="4766811" cy="357667"/>
          </a:xfrm>
          <a:prstGeom prst="roundRect">
            <a:avLst>
              <a:gd name="adj" fmla="val 50000"/>
            </a:avLst>
          </a:prstGeom>
          <a:solidFill>
            <a:srgbClr val="92D050"/>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Varela Round"/>
              <a:ea typeface="Varela Round"/>
              <a:cs typeface="Varela Round"/>
              <a:sym typeface="Varela Round"/>
            </a:endParaRPr>
          </a:p>
        </p:txBody>
      </p:sp>
      <p:sp>
        <p:nvSpPr>
          <p:cNvPr id="110" name="Google Shape;110;p9"/>
          <p:cNvSpPr/>
          <p:nvPr/>
        </p:nvSpPr>
        <p:spPr>
          <a:xfrm>
            <a:off x="-2017472" y="518276"/>
            <a:ext cx="2969302" cy="369516"/>
          </a:xfrm>
          <a:prstGeom prst="roundRect">
            <a:avLst>
              <a:gd name="adj" fmla="val 50000"/>
            </a:avLst>
          </a:prstGeom>
          <a:solidFill>
            <a:srgbClr val="6CF0FF"/>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Varela Round"/>
              <a:ea typeface="Varela Round"/>
              <a:cs typeface="Varela Round"/>
              <a:sym typeface="Varela Round"/>
            </a:endParaRPr>
          </a:p>
        </p:txBody>
      </p:sp>
      <p:sp>
        <p:nvSpPr>
          <p:cNvPr id="111" name="Google Shape;111;p9"/>
          <p:cNvSpPr/>
          <p:nvPr/>
        </p:nvSpPr>
        <p:spPr>
          <a:xfrm>
            <a:off x="8144699" y="6307826"/>
            <a:ext cx="5175721" cy="720000"/>
          </a:xfrm>
          <a:prstGeom prst="roundRect">
            <a:avLst>
              <a:gd name="adj" fmla="val 50000"/>
            </a:avLst>
          </a:prstGeom>
          <a:solidFill>
            <a:srgbClr val="192A72"/>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Varela Round"/>
              <a:ea typeface="Varela Round"/>
              <a:cs typeface="Varela Round"/>
              <a:sym typeface="Varela Round"/>
            </a:endParaRPr>
          </a:p>
        </p:txBody>
      </p:sp>
      <p:sp>
        <p:nvSpPr>
          <p:cNvPr id="112" name="Google Shape;112;p9"/>
          <p:cNvSpPr/>
          <p:nvPr/>
        </p:nvSpPr>
        <p:spPr>
          <a:xfrm>
            <a:off x="-1" y="-960120"/>
            <a:ext cx="14676782" cy="928270"/>
          </a:xfrm>
          <a:prstGeom prst="rect">
            <a:avLst/>
          </a:prstGeom>
          <a:solidFill>
            <a:srgbClr val="E6E6E6"/>
          </a:solidFill>
          <a:ln w="25400" cap="flat" cmpd="sng">
            <a:solidFill>
              <a:srgbClr val="E6E6E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Varela Round"/>
              <a:ea typeface="Varela Round"/>
              <a:cs typeface="Varela Round"/>
              <a:sym typeface="Varela Round"/>
            </a:endParaRPr>
          </a:p>
        </p:txBody>
      </p:sp>
      <p:sp>
        <p:nvSpPr>
          <p:cNvPr id="113" name="Google Shape;113;p9"/>
          <p:cNvSpPr/>
          <p:nvPr/>
        </p:nvSpPr>
        <p:spPr>
          <a:xfrm>
            <a:off x="-1356361" y="6889426"/>
            <a:ext cx="14676782" cy="928270"/>
          </a:xfrm>
          <a:prstGeom prst="rect">
            <a:avLst/>
          </a:prstGeom>
          <a:solidFill>
            <a:srgbClr val="E6E6E6"/>
          </a:solidFill>
          <a:ln w="25400" cap="flat" cmpd="sng">
            <a:solidFill>
              <a:srgbClr val="E6E6E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Varela Round"/>
              <a:ea typeface="Varela Round"/>
              <a:cs typeface="Varela Round"/>
              <a:sym typeface="Varela Round"/>
            </a:endParaRPr>
          </a:p>
        </p:txBody>
      </p:sp>
      <p:sp>
        <p:nvSpPr>
          <p:cNvPr id="114" name="Google Shape;114;p9"/>
          <p:cNvSpPr/>
          <p:nvPr/>
        </p:nvSpPr>
        <p:spPr>
          <a:xfrm rot="5400000">
            <a:off x="10121386" y="1972518"/>
            <a:ext cx="6987520" cy="2819401"/>
          </a:xfrm>
          <a:prstGeom prst="rect">
            <a:avLst/>
          </a:prstGeom>
          <a:solidFill>
            <a:srgbClr val="E6E6E6"/>
          </a:solidFill>
          <a:ln w="25400" cap="flat" cmpd="sng">
            <a:solidFill>
              <a:srgbClr val="E6E6E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Varela Round"/>
              <a:ea typeface="Varela Round"/>
              <a:cs typeface="Varela Round"/>
              <a:sym typeface="Varela Round"/>
            </a:endParaRPr>
          </a:p>
        </p:txBody>
      </p:sp>
      <p:sp>
        <p:nvSpPr>
          <p:cNvPr id="115" name="Google Shape;115;p9"/>
          <p:cNvSpPr/>
          <p:nvPr/>
        </p:nvSpPr>
        <p:spPr>
          <a:xfrm>
            <a:off x="-3273296" y="-31850"/>
            <a:ext cx="3246401" cy="7683699"/>
          </a:xfrm>
          <a:prstGeom prst="rect">
            <a:avLst/>
          </a:prstGeom>
          <a:solidFill>
            <a:srgbClr val="E6E6E6"/>
          </a:solidFill>
          <a:ln w="25400" cap="flat" cmpd="sng">
            <a:solidFill>
              <a:srgbClr val="E6E6E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Varela Round"/>
              <a:ea typeface="Varela Round"/>
              <a:cs typeface="Varela Round"/>
              <a:sym typeface="Varela Round"/>
            </a:endParaRPr>
          </a:p>
        </p:txBody>
      </p:sp>
      <p:sp>
        <p:nvSpPr>
          <p:cNvPr id="116" name="Google Shape;116;p9"/>
          <p:cNvSpPr txBox="1"/>
          <p:nvPr/>
        </p:nvSpPr>
        <p:spPr>
          <a:xfrm>
            <a:off x="-162210" y="6389199"/>
            <a:ext cx="812800" cy="521208"/>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fld id="{00000000-1234-1234-1234-123412341234}" type="slidenum">
              <a:rPr lang="x-none" sz="1800" b="0">
                <a:solidFill>
                  <a:srgbClr val="A5A5A5"/>
                </a:solidFill>
                <a:latin typeface="Varela Round"/>
                <a:ea typeface="Varela Round"/>
                <a:cs typeface="Varela Round"/>
                <a:sym typeface="Varela Round"/>
              </a:rPr>
              <a:t>‹#›</a:t>
            </a:fld>
            <a:endParaRPr sz="1800" b="0">
              <a:solidFill>
                <a:srgbClr val="A5A5A5"/>
              </a:solidFill>
              <a:latin typeface="Varela Round"/>
              <a:ea typeface="Varela Round"/>
              <a:cs typeface="Varela Round"/>
              <a:sym typeface="Varela Roun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וידאו על מסך מלא">
  <p:cSld name="וידאו על מסך מלא">
    <p:spTree>
      <p:nvGrpSpPr>
        <p:cNvPr id="1" name="Shape 117"/>
        <p:cNvGrpSpPr/>
        <p:nvPr/>
      </p:nvGrpSpPr>
      <p:grpSpPr>
        <a:xfrm>
          <a:off x="0" y="0"/>
          <a:ext cx="0" cy="0"/>
          <a:chOff x="0" y="0"/>
          <a:chExt cx="0" cy="0"/>
        </a:xfrm>
      </p:grpSpPr>
      <p:sp>
        <p:nvSpPr>
          <p:cNvPr id="118" name="Google Shape;118;p10"/>
          <p:cNvSpPr/>
          <p:nvPr/>
        </p:nvSpPr>
        <p:spPr>
          <a:xfrm>
            <a:off x="8667715" y="-161750"/>
            <a:ext cx="5300119" cy="382355"/>
          </a:xfrm>
          <a:prstGeom prst="roundRect">
            <a:avLst>
              <a:gd name="adj" fmla="val 50000"/>
            </a:avLst>
          </a:prstGeom>
          <a:solidFill>
            <a:srgbClr val="92D050"/>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Varela Round"/>
              <a:ea typeface="Varela Round"/>
              <a:cs typeface="Varela Round"/>
              <a:sym typeface="Varela Round"/>
            </a:endParaRPr>
          </a:p>
        </p:txBody>
      </p:sp>
      <p:sp>
        <p:nvSpPr>
          <p:cNvPr id="119" name="Google Shape;119;p10"/>
          <p:cNvSpPr>
            <a:spLocks noGrp="1"/>
          </p:cNvSpPr>
          <p:nvPr>
            <p:ph type="media" idx="2"/>
          </p:nvPr>
        </p:nvSpPr>
        <p:spPr>
          <a:xfrm>
            <a:off x="363416" y="639717"/>
            <a:ext cx="11465168" cy="6122933"/>
          </a:xfrm>
          <a:prstGeom prst="rect">
            <a:avLst/>
          </a:prstGeom>
          <a:noFill/>
          <a:ln>
            <a:noFill/>
          </a:ln>
        </p:spPr>
        <p:txBody>
          <a:bodyPr spcFirstLastPara="1" wrap="square" lIns="91425" tIns="45700" rIns="91425" bIns="45700" anchor="t" anchorCtr="0">
            <a:noAutofit/>
          </a:bodyPr>
          <a:lstStyle>
            <a:lvl1pPr marR="0" lvl="0" algn="r" rtl="1">
              <a:spcBef>
                <a:spcPts val="640"/>
              </a:spcBef>
              <a:spcAft>
                <a:spcPts val="0"/>
              </a:spcAft>
              <a:buClr>
                <a:srgbClr val="192A72"/>
              </a:buClr>
              <a:buSzPts val="3200"/>
              <a:buFont typeface="Arial"/>
              <a:buNone/>
              <a:defRPr sz="3200" b="0" i="0" u="none" strike="noStrike" cap="none">
                <a:solidFill>
                  <a:srgbClr val="192A72"/>
                </a:solidFill>
                <a:latin typeface="Varela Round"/>
                <a:ea typeface="Varela Round"/>
                <a:cs typeface="Varela Round"/>
                <a:sym typeface="Varela Round"/>
              </a:defRPr>
            </a:lvl1pPr>
            <a:lvl2pPr marR="0" lvl="1" algn="r" rtl="1">
              <a:spcBef>
                <a:spcPts val="560"/>
              </a:spcBef>
              <a:spcAft>
                <a:spcPts val="0"/>
              </a:spcAft>
              <a:buClr>
                <a:schemeClr val="dk1"/>
              </a:buClr>
              <a:buSzPts val="2800"/>
              <a:buFont typeface="Arial"/>
              <a:buChar char="–"/>
              <a:defRPr sz="2800" b="0" i="0" u="none" strike="noStrike" cap="none">
                <a:solidFill>
                  <a:schemeClr val="dk1"/>
                </a:solidFill>
                <a:latin typeface="Varela Round"/>
                <a:ea typeface="Varela Round"/>
                <a:cs typeface="Varela Round"/>
                <a:sym typeface="Varela Round"/>
              </a:defRPr>
            </a:lvl2pPr>
            <a:lvl3pPr marR="0" lvl="2" algn="r" rtl="1">
              <a:spcBef>
                <a:spcPts val="480"/>
              </a:spcBef>
              <a:spcAft>
                <a:spcPts val="0"/>
              </a:spcAft>
              <a:buClr>
                <a:schemeClr val="dk1"/>
              </a:buClr>
              <a:buSzPts val="2400"/>
              <a:buFont typeface="Arial"/>
              <a:buChar char="•"/>
              <a:defRPr sz="2400" b="0" i="0" u="none" strike="noStrike" cap="none">
                <a:solidFill>
                  <a:schemeClr val="dk1"/>
                </a:solidFill>
                <a:latin typeface="Varela Round"/>
                <a:ea typeface="Varela Round"/>
                <a:cs typeface="Varela Round"/>
                <a:sym typeface="Varela Round"/>
              </a:defRPr>
            </a:lvl3pPr>
            <a:lvl4pPr marR="0" lvl="3" algn="r" rtl="1">
              <a:spcBef>
                <a:spcPts val="400"/>
              </a:spcBef>
              <a:spcAft>
                <a:spcPts val="0"/>
              </a:spcAft>
              <a:buClr>
                <a:schemeClr val="dk1"/>
              </a:buClr>
              <a:buSzPts val="2000"/>
              <a:buFont typeface="Arial"/>
              <a:buChar char="–"/>
              <a:defRPr sz="2000" b="0" i="0" u="none" strike="noStrike" cap="none">
                <a:solidFill>
                  <a:schemeClr val="dk1"/>
                </a:solidFill>
                <a:latin typeface="Varela Round"/>
                <a:ea typeface="Varela Round"/>
                <a:cs typeface="Varela Round"/>
                <a:sym typeface="Varela Round"/>
              </a:defRPr>
            </a:lvl4pPr>
            <a:lvl5pPr marR="0" lvl="4" algn="r" rtl="1">
              <a:spcBef>
                <a:spcPts val="400"/>
              </a:spcBef>
              <a:spcAft>
                <a:spcPts val="0"/>
              </a:spcAft>
              <a:buClr>
                <a:schemeClr val="dk1"/>
              </a:buClr>
              <a:buSzPts val="2000"/>
              <a:buFont typeface="Arial"/>
              <a:buChar char="»"/>
              <a:defRPr sz="2000" b="0" i="0" u="none" strike="noStrike" cap="none">
                <a:solidFill>
                  <a:schemeClr val="dk1"/>
                </a:solidFill>
                <a:latin typeface="Varela Round"/>
                <a:ea typeface="Varela Round"/>
                <a:cs typeface="Varela Round"/>
                <a:sym typeface="Varela Round"/>
              </a:defRPr>
            </a:lvl5pPr>
            <a:lvl6pPr marR="0" lvl="5" algn="r" rtl="1">
              <a:spcBef>
                <a:spcPts val="400"/>
              </a:spcBef>
              <a:spcAft>
                <a:spcPts val="0"/>
              </a:spcAft>
              <a:buClr>
                <a:schemeClr val="dk1"/>
              </a:buClr>
              <a:buSzPts val="2000"/>
              <a:buFont typeface="Arial"/>
              <a:buChar char="•"/>
              <a:defRPr sz="2000" b="0" i="0" u="none" strike="noStrike" cap="none">
                <a:solidFill>
                  <a:schemeClr val="dk1"/>
                </a:solidFill>
                <a:latin typeface="Varela Round"/>
                <a:ea typeface="Varela Round"/>
                <a:cs typeface="Varela Round"/>
                <a:sym typeface="Varela Round"/>
              </a:defRPr>
            </a:lvl6pPr>
            <a:lvl7pPr marR="0" lvl="6" algn="r" rtl="1">
              <a:spcBef>
                <a:spcPts val="400"/>
              </a:spcBef>
              <a:spcAft>
                <a:spcPts val="0"/>
              </a:spcAft>
              <a:buClr>
                <a:schemeClr val="dk1"/>
              </a:buClr>
              <a:buSzPts val="2000"/>
              <a:buFont typeface="Arial"/>
              <a:buChar char="•"/>
              <a:defRPr sz="2000" b="0" i="0" u="none" strike="noStrike" cap="none">
                <a:solidFill>
                  <a:schemeClr val="dk1"/>
                </a:solidFill>
                <a:latin typeface="Varela Round"/>
                <a:ea typeface="Varela Round"/>
                <a:cs typeface="Varela Round"/>
                <a:sym typeface="Varela Round"/>
              </a:defRPr>
            </a:lvl7pPr>
            <a:lvl8pPr marR="0" lvl="7" algn="r" rtl="1">
              <a:spcBef>
                <a:spcPts val="400"/>
              </a:spcBef>
              <a:spcAft>
                <a:spcPts val="0"/>
              </a:spcAft>
              <a:buClr>
                <a:schemeClr val="dk1"/>
              </a:buClr>
              <a:buSzPts val="2000"/>
              <a:buFont typeface="Arial"/>
              <a:buChar char="•"/>
              <a:defRPr sz="2000" b="0" i="0" u="none" strike="noStrike" cap="none">
                <a:solidFill>
                  <a:schemeClr val="dk1"/>
                </a:solidFill>
                <a:latin typeface="Varela Round"/>
                <a:ea typeface="Varela Round"/>
                <a:cs typeface="Varela Round"/>
                <a:sym typeface="Varela Round"/>
              </a:defRPr>
            </a:lvl8pPr>
            <a:lvl9pPr marR="0" lvl="8" algn="r" rtl="1">
              <a:spcBef>
                <a:spcPts val="400"/>
              </a:spcBef>
              <a:spcAft>
                <a:spcPts val="0"/>
              </a:spcAft>
              <a:buClr>
                <a:schemeClr val="dk1"/>
              </a:buClr>
              <a:buSzPts val="2000"/>
              <a:buFont typeface="Arial"/>
              <a:buChar char="•"/>
              <a:defRPr sz="2000" b="0" i="0" u="none" strike="noStrike" cap="none">
                <a:solidFill>
                  <a:schemeClr val="dk1"/>
                </a:solidFill>
                <a:latin typeface="Varela Round"/>
                <a:ea typeface="Varela Round"/>
                <a:cs typeface="Varela Round"/>
                <a:sym typeface="Varela Round"/>
              </a:defRPr>
            </a:lvl9pPr>
          </a:lstStyle>
          <a:p>
            <a:endParaRPr/>
          </a:p>
        </p:txBody>
      </p:sp>
      <p:sp>
        <p:nvSpPr>
          <p:cNvPr id="120" name="Google Shape;120;p10"/>
          <p:cNvSpPr txBox="1">
            <a:spLocks noGrp="1"/>
          </p:cNvSpPr>
          <p:nvPr>
            <p:ph type="body" idx="1"/>
          </p:nvPr>
        </p:nvSpPr>
        <p:spPr>
          <a:xfrm>
            <a:off x="363416" y="95349"/>
            <a:ext cx="8074879" cy="400050"/>
          </a:xfrm>
          <a:prstGeom prst="rect">
            <a:avLst/>
          </a:prstGeom>
          <a:noFill/>
          <a:ln>
            <a:noFill/>
          </a:ln>
        </p:spPr>
        <p:txBody>
          <a:bodyPr spcFirstLastPara="1" wrap="square" lIns="91425" tIns="45700" rIns="91425" bIns="45700" anchor="ctr" anchorCtr="0">
            <a:noAutofit/>
          </a:bodyPr>
          <a:lstStyle>
            <a:lvl1pPr marL="457200" lvl="0" indent="-228600" algn="r" rtl="1">
              <a:spcBef>
                <a:spcPts val="480"/>
              </a:spcBef>
              <a:spcAft>
                <a:spcPts val="0"/>
              </a:spcAft>
              <a:buClr>
                <a:srgbClr val="192A72"/>
              </a:buClr>
              <a:buSzPts val="2400"/>
              <a:buFont typeface="Varela Round"/>
              <a:buNone/>
              <a:defRPr sz="2400">
                <a:solidFill>
                  <a:srgbClr val="192A72"/>
                </a:solidFill>
                <a:latin typeface="Varela Round"/>
                <a:ea typeface="Varela Round"/>
                <a:cs typeface="Varela Round"/>
                <a:sym typeface="Varela Round"/>
              </a:defRPr>
            </a:lvl1pPr>
            <a:lvl2pPr marL="914400" lvl="1" indent="-342900" algn="r" rtl="1">
              <a:spcBef>
                <a:spcPts val="360"/>
              </a:spcBef>
              <a:spcAft>
                <a:spcPts val="0"/>
              </a:spcAft>
              <a:buClr>
                <a:schemeClr val="dk1"/>
              </a:buClr>
              <a:buSzPts val="1800"/>
              <a:buChar char="–"/>
              <a:defRPr/>
            </a:lvl2pPr>
            <a:lvl3pPr marL="1371600" lvl="2" indent="-342900" algn="r" rtl="1">
              <a:spcBef>
                <a:spcPts val="360"/>
              </a:spcBef>
              <a:spcAft>
                <a:spcPts val="0"/>
              </a:spcAft>
              <a:buClr>
                <a:schemeClr val="dk1"/>
              </a:buClr>
              <a:buSzPts val="1800"/>
              <a:buChar char="•"/>
              <a:defRPr/>
            </a:lvl3pPr>
            <a:lvl4pPr marL="1828800" lvl="3" indent="-342900" algn="r" rtl="1">
              <a:spcBef>
                <a:spcPts val="360"/>
              </a:spcBef>
              <a:spcAft>
                <a:spcPts val="0"/>
              </a:spcAft>
              <a:buClr>
                <a:schemeClr val="dk1"/>
              </a:buClr>
              <a:buSzPts val="1800"/>
              <a:buChar char="–"/>
              <a:defRPr/>
            </a:lvl4pPr>
            <a:lvl5pPr marL="2286000" lvl="4" indent="-342900" algn="r" rtl="1">
              <a:spcBef>
                <a:spcPts val="360"/>
              </a:spcBef>
              <a:spcAft>
                <a:spcPts val="0"/>
              </a:spcAft>
              <a:buClr>
                <a:schemeClr val="dk1"/>
              </a:buClr>
              <a:buSzPts val="1800"/>
              <a:buChar char="»"/>
              <a:defRPr/>
            </a:lvl5pPr>
            <a:lvl6pPr marL="2743200" lvl="5" indent="-342900" algn="r" rtl="1">
              <a:spcBef>
                <a:spcPts val="360"/>
              </a:spcBef>
              <a:spcAft>
                <a:spcPts val="0"/>
              </a:spcAft>
              <a:buClr>
                <a:schemeClr val="dk1"/>
              </a:buClr>
              <a:buSzPts val="1800"/>
              <a:buChar char="•"/>
              <a:defRPr/>
            </a:lvl6pPr>
            <a:lvl7pPr marL="3200400" lvl="6" indent="-342900" algn="r" rtl="1">
              <a:spcBef>
                <a:spcPts val="360"/>
              </a:spcBef>
              <a:spcAft>
                <a:spcPts val="0"/>
              </a:spcAft>
              <a:buClr>
                <a:schemeClr val="dk1"/>
              </a:buClr>
              <a:buSzPts val="1800"/>
              <a:buChar char="•"/>
              <a:defRPr/>
            </a:lvl7pPr>
            <a:lvl8pPr marL="3657600" lvl="7" indent="-342900" algn="r" rtl="1">
              <a:spcBef>
                <a:spcPts val="360"/>
              </a:spcBef>
              <a:spcAft>
                <a:spcPts val="0"/>
              </a:spcAft>
              <a:buClr>
                <a:schemeClr val="dk1"/>
              </a:buClr>
              <a:buSzPts val="1800"/>
              <a:buChar char="•"/>
              <a:defRPr/>
            </a:lvl8pPr>
            <a:lvl9pPr marL="4114800" lvl="8" indent="-342900" algn="r" rtl="1">
              <a:spcBef>
                <a:spcPts val="360"/>
              </a:spcBef>
              <a:spcAft>
                <a:spcPts val="0"/>
              </a:spcAft>
              <a:buClr>
                <a:schemeClr val="dk1"/>
              </a:buClr>
              <a:buSzPts val="1800"/>
              <a:buChar char="•"/>
              <a:defRPr/>
            </a:lvl9pPr>
          </a:lstStyle>
          <a:p>
            <a:endParaRPr/>
          </a:p>
        </p:txBody>
      </p:sp>
      <p:sp>
        <p:nvSpPr>
          <p:cNvPr id="121" name="Google Shape;121;p10"/>
          <p:cNvSpPr/>
          <p:nvPr/>
        </p:nvSpPr>
        <p:spPr>
          <a:xfrm>
            <a:off x="-1" y="-960120"/>
            <a:ext cx="14676782" cy="928270"/>
          </a:xfrm>
          <a:prstGeom prst="rect">
            <a:avLst/>
          </a:prstGeom>
          <a:solidFill>
            <a:srgbClr val="E6E6E6"/>
          </a:solidFill>
          <a:ln w="25400" cap="flat" cmpd="sng">
            <a:solidFill>
              <a:srgbClr val="E6E6E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Varela Round"/>
              <a:ea typeface="Varela Round"/>
              <a:cs typeface="Varela Round"/>
              <a:sym typeface="Varela Round"/>
            </a:endParaRPr>
          </a:p>
        </p:txBody>
      </p:sp>
      <p:sp>
        <p:nvSpPr>
          <p:cNvPr id="122" name="Google Shape;122;p10"/>
          <p:cNvSpPr/>
          <p:nvPr/>
        </p:nvSpPr>
        <p:spPr>
          <a:xfrm>
            <a:off x="-1356361" y="6875979"/>
            <a:ext cx="14676782" cy="928270"/>
          </a:xfrm>
          <a:prstGeom prst="rect">
            <a:avLst/>
          </a:prstGeom>
          <a:solidFill>
            <a:srgbClr val="E6E6E6"/>
          </a:solidFill>
          <a:ln w="25400" cap="flat" cmpd="sng">
            <a:solidFill>
              <a:srgbClr val="E6E6E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Varela Round"/>
              <a:ea typeface="Varela Round"/>
              <a:cs typeface="Varela Round"/>
              <a:sym typeface="Varela Round"/>
            </a:endParaRPr>
          </a:p>
        </p:txBody>
      </p:sp>
      <p:sp>
        <p:nvSpPr>
          <p:cNvPr id="123" name="Google Shape;123;p10"/>
          <p:cNvSpPr/>
          <p:nvPr/>
        </p:nvSpPr>
        <p:spPr>
          <a:xfrm rot="5400000">
            <a:off x="10129568" y="1977381"/>
            <a:ext cx="6987520" cy="2819401"/>
          </a:xfrm>
          <a:prstGeom prst="rect">
            <a:avLst/>
          </a:prstGeom>
          <a:solidFill>
            <a:srgbClr val="E6E6E6"/>
          </a:solidFill>
          <a:ln w="25400" cap="flat" cmpd="sng">
            <a:solidFill>
              <a:srgbClr val="E6E6E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Varela Round"/>
              <a:ea typeface="Varela Round"/>
              <a:cs typeface="Varela Round"/>
              <a:sym typeface="Varela Round"/>
            </a:endParaRPr>
          </a:p>
        </p:txBody>
      </p:sp>
      <p:sp>
        <p:nvSpPr>
          <p:cNvPr id="124" name="Google Shape;124;p10"/>
          <p:cNvSpPr/>
          <p:nvPr/>
        </p:nvSpPr>
        <p:spPr>
          <a:xfrm>
            <a:off x="-3948180" y="347118"/>
            <a:ext cx="3246401" cy="7304731"/>
          </a:xfrm>
          <a:prstGeom prst="rect">
            <a:avLst/>
          </a:prstGeom>
          <a:solidFill>
            <a:srgbClr val="E6E6E6"/>
          </a:solidFill>
          <a:ln w="25400" cap="flat" cmpd="sng">
            <a:solidFill>
              <a:srgbClr val="E6E6E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Varela Round"/>
              <a:ea typeface="Varela Round"/>
              <a:cs typeface="Varela Round"/>
              <a:sym typeface="Varela Round"/>
            </a:endParaRPr>
          </a:p>
        </p:txBody>
      </p:sp>
      <p:sp>
        <p:nvSpPr>
          <p:cNvPr id="125" name="Google Shape;125;p10"/>
          <p:cNvSpPr/>
          <p:nvPr/>
        </p:nvSpPr>
        <p:spPr>
          <a:xfrm>
            <a:off x="-1" y="-960120"/>
            <a:ext cx="14676782" cy="928270"/>
          </a:xfrm>
          <a:prstGeom prst="rect">
            <a:avLst/>
          </a:prstGeom>
          <a:solidFill>
            <a:srgbClr val="E6E6E6"/>
          </a:solidFill>
          <a:ln w="25400" cap="flat" cmpd="sng">
            <a:solidFill>
              <a:srgbClr val="E6E6E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Varela Round"/>
              <a:ea typeface="Varela Round"/>
              <a:cs typeface="Varela Round"/>
              <a:sym typeface="Varela Round"/>
            </a:endParaRPr>
          </a:p>
        </p:txBody>
      </p:sp>
      <p:sp>
        <p:nvSpPr>
          <p:cNvPr id="126" name="Google Shape;126;p10"/>
          <p:cNvSpPr/>
          <p:nvPr/>
        </p:nvSpPr>
        <p:spPr>
          <a:xfrm>
            <a:off x="-1356361" y="6889426"/>
            <a:ext cx="14676782" cy="928270"/>
          </a:xfrm>
          <a:prstGeom prst="rect">
            <a:avLst/>
          </a:prstGeom>
          <a:solidFill>
            <a:srgbClr val="E6E6E6"/>
          </a:solidFill>
          <a:ln w="25400" cap="flat" cmpd="sng">
            <a:solidFill>
              <a:srgbClr val="E6E6E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Varela Round"/>
              <a:ea typeface="Varela Round"/>
              <a:cs typeface="Varela Round"/>
              <a:sym typeface="Varela Round"/>
            </a:endParaRPr>
          </a:p>
        </p:txBody>
      </p:sp>
      <p:sp>
        <p:nvSpPr>
          <p:cNvPr id="127" name="Google Shape;127;p10"/>
          <p:cNvSpPr/>
          <p:nvPr/>
        </p:nvSpPr>
        <p:spPr>
          <a:xfrm rot="5400000">
            <a:off x="10121386" y="1972518"/>
            <a:ext cx="6987520" cy="2819401"/>
          </a:xfrm>
          <a:prstGeom prst="rect">
            <a:avLst/>
          </a:prstGeom>
          <a:solidFill>
            <a:srgbClr val="E6E6E6"/>
          </a:solidFill>
          <a:ln w="25400" cap="flat" cmpd="sng">
            <a:solidFill>
              <a:srgbClr val="E6E6E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Varela Round"/>
              <a:ea typeface="Varela Round"/>
              <a:cs typeface="Varela Round"/>
              <a:sym typeface="Varela Round"/>
            </a:endParaRPr>
          </a:p>
        </p:txBody>
      </p:sp>
      <p:sp>
        <p:nvSpPr>
          <p:cNvPr id="128" name="Google Shape;128;p10"/>
          <p:cNvSpPr/>
          <p:nvPr/>
        </p:nvSpPr>
        <p:spPr>
          <a:xfrm>
            <a:off x="-3273296" y="-31850"/>
            <a:ext cx="3246401" cy="7683699"/>
          </a:xfrm>
          <a:prstGeom prst="rect">
            <a:avLst/>
          </a:prstGeom>
          <a:solidFill>
            <a:srgbClr val="E6E6E6"/>
          </a:solidFill>
          <a:ln w="25400" cap="flat" cmpd="sng">
            <a:solidFill>
              <a:srgbClr val="E6E6E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Varela Round"/>
              <a:ea typeface="Varela Round"/>
              <a:cs typeface="Varela Round"/>
              <a:sym typeface="Varela Round"/>
            </a:endParaRPr>
          </a:p>
        </p:txBody>
      </p:sp>
      <p:sp>
        <p:nvSpPr>
          <p:cNvPr id="129" name="Google Shape;129;p10"/>
          <p:cNvSpPr txBox="1"/>
          <p:nvPr/>
        </p:nvSpPr>
        <p:spPr>
          <a:xfrm>
            <a:off x="-231414" y="6409126"/>
            <a:ext cx="812800" cy="521208"/>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fld id="{00000000-1234-1234-1234-123412341234}" type="slidenum">
              <a:rPr lang="x-none" sz="1600" b="0">
                <a:solidFill>
                  <a:srgbClr val="A5A5A5"/>
                </a:solidFill>
                <a:latin typeface="Varela Round"/>
                <a:ea typeface="Varela Round"/>
                <a:cs typeface="Varela Round"/>
                <a:sym typeface="Varela Round"/>
              </a:rPr>
              <a:t>‹#›</a:t>
            </a:fld>
            <a:endParaRPr sz="1600" b="0">
              <a:solidFill>
                <a:srgbClr val="A5A5A5"/>
              </a:solidFill>
              <a:latin typeface="Varela Round"/>
              <a:ea typeface="Varela Round"/>
              <a:cs typeface="Varela Round"/>
              <a:sym typeface="Varela Roun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609601" y="274638"/>
            <a:ext cx="10972800" cy="1143000"/>
          </a:xfrm>
          <a:prstGeom prst="rect">
            <a:avLst/>
          </a:prstGeom>
          <a:noFill/>
          <a:ln>
            <a:noFill/>
          </a:ln>
        </p:spPr>
        <p:txBody>
          <a:bodyPr spcFirstLastPara="1" wrap="square" lIns="91425" tIns="45700" rIns="91425" bIns="45700" anchor="ctr" anchorCtr="0">
            <a:noAutofit/>
          </a:bodyPr>
          <a:lstStyle>
            <a:lvl1pPr marR="0" lvl="0" algn="ctr" rtl="1">
              <a:spcBef>
                <a:spcPts val="0"/>
              </a:spcBef>
              <a:spcAft>
                <a:spcPts val="0"/>
              </a:spcAft>
              <a:buClr>
                <a:schemeClr val="dk1"/>
              </a:buClr>
              <a:buSzPts val="4400"/>
              <a:buFont typeface="Varela Round"/>
              <a:buNone/>
              <a:defRPr sz="4400" b="0" i="0" u="none" strike="noStrike" cap="none">
                <a:solidFill>
                  <a:schemeClr val="dk1"/>
                </a:solidFill>
                <a:latin typeface="Varela Round"/>
                <a:ea typeface="Varela Round"/>
                <a:cs typeface="Varela Round"/>
                <a:sym typeface="Varela Round"/>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609601" y="1600202"/>
            <a:ext cx="10972800" cy="4525963"/>
          </a:xfrm>
          <a:prstGeom prst="rect">
            <a:avLst/>
          </a:prstGeom>
          <a:noFill/>
          <a:ln>
            <a:noFill/>
          </a:ln>
        </p:spPr>
        <p:txBody>
          <a:bodyPr spcFirstLastPara="1" wrap="square" lIns="91425" tIns="45700" rIns="91425" bIns="45700" anchor="t" anchorCtr="0">
            <a:noAutofit/>
          </a:bodyPr>
          <a:lstStyle>
            <a:lvl1pPr marL="457200" marR="0" lvl="0" indent="-431800" algn="r" rtl="1">
              <a:spcBef>
                <a:spcPts val="640"/>
              </a:spcBef>
              <a:spcAft>
                <a:spcPts val="0"/>
              </a:spcAft>
              <a:buClr>
                <a:schemeClr val="dk1"/>
              </a:buClr>
              <a:buSzPts val="3200"/>
              <a:buFont typeface="Arial"/>
              <a:buChar char="•"/>
              <a:defRPr sz="3200" b="0" i="0" u="none" strike="noStrike" cap="none">
                <a:solidFill>
                  <a:schemeClr val="dk1"/>
                </a:solidFill>
                <a:latin typeface="Varela Round"/>
                <a:ea typeface="Varela Round"/>
                <a:cs typeface="Varela Round"/>
                <a:sym typeface="Varela Round"/>
              </a:defRPr>
            </a:lvl1pPr>
            <a:lvl2pPr marL="914400" marR="0" lvl="1" indent="-406400" algn="r" rtl="1">
              <a:spcBef>
                <a:spcPts val="560"/>
              </a:spcBef>
              <a:spcAft>
                <a:spcPts val="0"/>
              </a:spcAft>
              <a:buClr>
                <a:schemeClr val="dk1"/>
              </a:buClr>
              <a:buSzPts val="2800"/>
              <a:buFont typeface="Arial"/>
              <a:buChar char="–"/>
              <a:defRPr sz="2800" b="0" i="0" u="none" strike="noStrike" cap="none">
                <a:solidFill>
                  <a:schemeClr val="dk1"/>
                </a:solidFill>
                <a:latin typeface="Varela Round"/>
                <a:ea typeface="Varela Round"/>
                <a:cs typeface="Varela Round"/>
                <a:sym typeface="Varela Round"/>
              </a:defRPr>
            </a:lvl2pPr>
            <a:lvl3pPr marL="1371600" marR="0" lvl="2" indent="-381000" algn="r" rtl="1">
              <a:spcBef>
                <a:spcPts val="480"/>
              </a:spcBef>
              <a:spcAft>
                <a:spcPts val="0"/>
              </a:spcAft>
              <a:buClr>
                <a:schemeClr val="dk1"/>
              </a:buClr>
              <a:buSzPts val="2400"/>
              <a:buFont typeface="Arial"/>
              <a:buChar char="•"/>
              <a:defRPr sz="2400" b="0" i="0" u="none" strike="noStrike" cap="none">
                <a:solidFill>
                  <a:schemeClr val="dk1"/>
                </a:solidFill>
                <a:latin typeface="Varela Round"/>
                <a:ea typeface="Varela Round"/>
                <a:cs typeface="Varela Round"/>
                <a:sym typeface="Varela Round"/>
              </a:defRPr>
            </a:lvl3pPr>
            <a:lvl4pPr marL="1828800" marR="0" lvl="3" indent="-355600" algn="r" rtl="1">
              <a:spcBef>
                <a:spcPts val="400"/>
              </a:spcBef>
              <a:spcAft>
                <a:spcPts val="0"/>
              </a:spcAft>
              <a:buClr>
                <a:schemeClr val="dk1"/>
              </a:buClr>
              <a:buSzPts val="2000"/>
              <a:buFont typeface="Arial"/>
              <a:buChar char="–"/>
              <a:defRPr sz="2000" b="0" i="0" u="none" strike="noStrike" cap="none">
                <a:solidFill>
                  <a:schemeClr val="dk1"/>
                </a:solidFill>
                <a:latin typeface="Varela Round"/>
                <a:ea typeface="Varela Round"/>
                <a:cs typeface="Varela Round"/>
                <a:sym typeface="Varela Round"/>
              </a:defRPr>
            </a:lvl4pPr>
            <a:lvl5pPr marL="2286000" marR="0" lvl="4" indent="-355600" algn="r" rtl="1">
              <a:spcBef>
                <a:spcPts val="400"/>
              </a:spcBef>
              <a:spcAft>
                <a:spcPts val="0"/>
              </a:spcAft>
              <a:buClr>
                <a:schemeClr val="dk1"/>
              </a:buClr>
              <a:buSzPts val="2000"/>
              <a:buFont typeface="Arial"/>
              <a:buChar char="»"/>
              <a:defRPr sz="2000" b="0" i="0" u="none" strike="noStrike" cap="none">
                <a:solidFill>
                  <a:schemeClr val="dk1"/>
                </a:solidFill>
                <a:latin typeface="Varela Round"/>
                <a:ea typeface="Varela Round"/>
                <a:cs typeface="Varela Round"/>
                <a:sym typeface="Varela Round"/>
              </a:defRPr>
            </a:lvl5pPr>
            <a:lvl6pPr marL="2743200" marR="0" lvl="5" indent="-355600" algn="r" rtl="1">
              <a:spcBef>
                <a:spcPts val="400"/>
              </a:spcBef>
              <a:spcAft>
                <a:spcPts val="0"/>
              </a:spcAft>
              <a:buClr>
                <a:schemeClr val="dk1"/>
              </a:buClr>
              <a:buSzPts val="2000"/>
              <a:buFont typeface="Arial"/>
              <a:buChar char="•"/>
              <a:defRPr sz="2000" b="0" i="0" u="none" strike="noStrike" cap="none">
                <a:solidFill>
                  <a:schemeClr val="dk1"/>
                </a:solidFill>
                <a:latin typeface="Varela Round"/>
                <a:ea typeface="Varela Round"/>
                <a:cs typeface="Varela Round"/>
                <a:sym typeface="Varela Round"/>
              </a:defRPr>
            </a:lvl6pPr>
            <a:lvl7pPr marL="3200400" marR="0" lvl="6" indent="-355600" algn="r" rtl="1">
              <a:spcBef>
                <a:spcPts val="400"/>
              </a:spcBef>
              <a:spcAft>
                <a:spcPts val="0"/>
              </a:spcAft>
              <a:buClr>
                <a:schemeClr val="dk1"/>
              </a:buClr>
              <a:buSzPts val="2000"/>
              <a:buFont typeface="Arial"/>
              <a:buChar char="•"/>
              <a:defRPr sz="2000" b="0" i="0" u="none" strike="noStrike" cap="none">
                <a:solidFill>
                  <a:schemeClr val="dk1"/>
                </a:solidFill>
                <a:latin typeface="Varela Round"/>
                <a:ea typeface="Varela Round"/>
                <a:cs typeface="Varela Round"/>
                <a:sym typeface="Varela Round"/>
              </a:defRPr>
            </a:lvl7pPr>
            <a:lvl8pPr marL="3657600" marR="0" lvl="7" indent="-355600" algn="r" rtl="1">
              <a:spcBef>
                <a:spcPts val="400"/>
              </a:spcBef>
              <a:spcAft>
                <a:spcPts val="0"/>
              </a:spcAft>
              <a:buClr>
                <a:schemeClr val="dk1"/>
              </a:buClr>
              <a:buSzPts val="2000"/>
              <a:buFont typeface="Arial"/>
              <a:buChar char="•"/>
              <a:defRPr sz="2000" b="0" i="0" u="none" strike="noStrike" cap="none">
                <a:solidFill>
                  <a:schemeClr val="dk1"/>
                </a:solidFill>
                <a:latin typeface="Varela Round"/>
                <a:ea typeface="Varela Round"/>
                <a:cs typeface="Varela Round"/>
                <a:sym typeface="Varela Round"/>
              </a:defRPr>
            </a:lvl8pPr>
            <a:lvl9pPr marL="4114800" marR="0" lvl="8" indent="-355600" algn="r" rtl="1">
              <a:spcBef>
                <a:spcPts val="400"/>
              </a:spcBef>
              <a:spcAft>
                <a:spcPts val="0"/>
              </a:spcAft>
              <a:buClr>
                <a:schemeClr val="dk1"/>
              </a:buClr>
              <a:buSzPts val="2000"/>
              <a:buFont typeface="Arial"/>
              <a:buChar char="•"/>
              <a:defRPr sz="2000" b="0" i="0" u="none" strike="noStrike" cap="none">
                <a:solidFill>
                  <a:schemeClr val="dk1"/>
                </a:solidFill>
                <a:latin typeface="Varela Round"/>
                <a:ea typeface="Varela Round"/>
                <a:cs typeface="Varela Round"/>
                <a:sym typeface="Varela Round"/>
              </a:defRPr>
            </a:lvl9pPr>
          </a:lstStyle>
          <a:p>
            <a:endParaRPr/>
          </a:p>
        </p:txBody>
      </p:sp>
      <p:sp>
        <p:nvSpPr>
          <p:cNvPr id="12" name="Google Shape;12;p1"/>
          <p:cNvSpPr txBox="1">
            <a:spLocks noGrp="1"/>
          </p:cNvSpPr>
          <p:nvPr>
            <p:ph type="dt" idx="10"/>
          </p:nvPr>
        </p:nvSpPr>
        <p:spPr>
          <a:xfrm>
            <a:off x="8737601" y="6356352"/>
            <a:ext cx="2844800" cy="365125"/>
          </a:xfrm>
          <a:prstGeom prst="rect">
            <a:avLst/>
          </a:prstGeom>
          <a:noFill/>
          <a:ln>
            <a:noFill/>
          </a:ln>
        </p:spPr>
        <p:txBody>
          <a:bodyPr spcFirstLastPara="1" wrap="square" lIns="91425" tIns="45700" rIns="91425" bIns="45700" anchor="ctr" anchorCtr="0">
            <a:noAutofit/>
          </a:bodyPr>
          <a:lstStyle>
            <a:lvl1pPr marR="0" lvl="0" algn="r" rtl="1">
              <a:spcBef>
                <a:spcPts val="0"/>
              </a:spcBef>
              <a:spcAft>
                <a:spcPts val="0"/>
              </a:spcAft>
              <a:buSzPts val="1400"/>
              <a:buNone/>
              <a:defRPr sz="1200" b="0" i="0" u="none" strike="noStrike" cap="none">
                <a:solidFill>
                  <a:srgbClr val="888A9C"/>
                </a:solidFill>
                <a:latin typeface="Varela Round"/>
                <a:ea typeface="Varela Round"/>
                <a:cs typeface="Varela Round"/>
                <a:sym typeface="Varela Round"/>
              </a:defRPr>
            </a:lvl1pPr>
            <a:lvl2pPr marR="0" lvl="1" algn="r" rtl="1">
              <a:spcBef>
                <a:spcPts val="0"/>
              </a:spcBef>
              <a:spcAft>
                <a:spcPts val="0"/>
              </a:spcAft>
              <a:buSzPts val="1400"/>
              <a:buNone/>
              <a:defRPr sz="1800" b="0" i="0" u="none" strike="noStrike" cap="none">
                <a:solidFill>
                  <a:schemeClr val="dk1"/>
                </a:solidFill>
                <a:latin typeface="Varela Round"/>
                <a:ea typeface="Varela Round"/>
                <a:cs typeface="Varela Round"/>
                <a:sym typeface="Varela Round"/>
              </a:defRPr>
            </a:lvl2pPr>
            <a:lvl3pPr marR="0" lvl="2" algn="r" rtl="1">
              <a:spcBef>
                <a:spcPts val="0"/>
              </a:spcBef>
              <a:spcAft>
                <a:spcPts val="0"/>
              </a:spcAft>
              <a:buSzPts val="1400"/>
              <a:buNone/>
              <a:defRPr sz="1800" b="0" i="0" u="none" strike="noStrike" cap="none">
                <a:solidFill>
                  <a:schemeClr val="dk1"/>
                </a:solidFill>
                <a:latin typeface="Varela Round"/>
                <a:ea typeface="Varela Round"/>
                <a:cs typeface="Varela Round"/>
                <a:sym typeface="Varela Round"/>
              </a:defRPr>
            </a:lvl3pPr>
            <a:lvl4pPr marR="0" lvl="3" algn="r" rtl="1">
              <a:spcBef>
                <a:spcPts val="0"/>
              </a:spcBef>
              <a:spcAft>
                <a:spcPts val="0"/>
              </a:spcAft>
              <a:buSzPts val="1400"/>
              <a:buNone/>
              <a:defRPr sz="1800" b="0" i="0" u="none" strike="noStrike" cap="none">
                <a:solidFill>
                  <a:schemeClr val="dk1"/>
                </a:solidFill>
                <a:latin typeface="Varela Round"/>
                <a:ea typeface="Varela Round"/>
                <a:cs typeface="Varela Round"/>
                <a:sym typeface="Varela Round"/>
              </a:defRPr>
            </a:lvl4pPr>
            <a:lvl5pPr marR="0" lvl="4" algn="r" rtl="1">
              <a:spcBef>
                <a:spcPts val="0"/>
              </a:spcBef>
              <a:spcAft>
                <a:spcPts val="0"/>
              </a:spcAft>
              <a:buSzPts val="1400"/>
              <a:buNone/>
              <a:defRPr sz="1800" b="0" i="0" u="none" strike="noStrike" cap="none">
                <a:solidFill>
                  <a:schemeClr val="dk1"/>
                </a:solidFill>
                <a:latin typeface="Varela Round"/>
                <a:ea typeface="Varela Round"/>
                <a:cs typeface="Varela Round"/>
                <a:sym typeface="Varela Round"/>
              </a:defRPr>
            </a:lvl5pPr>
            <a:lvl6pPr marR="0" lvl="5" algn="r" rtl="1">
              <a:spcBef>
                <a:spcPts val="0"/>
              </a:spcBef>
              <a:spcAft>
                <a:spcPts val="0"/>
              </a:spcAft>
              <a:buSzPts val="1400"/>
              <a:buNone/>
              <a:defRPr sz="1800" b="0" i="0" u="none" strike="noStrike" cap="none">
                <a:solidFill>
                  <a:schemeClr val="dk1"/>
                </a:solidFill>
                <a:latin typeface="Varela Round"/>
                <a:ea typeface="Varela Round"/>
                <a:cs typeface="Varela Round"/>
                <a:sym typeface="Varela Round"/>
              </a:defRPr>
            </a:lvl6pPr>
            <a:lvl7pPr marR="0" lvl="6" algn="r" rtl="1">
              <a:spcBef>
                <a:spcPts val="0"/>
              </a:spcBef>
              <a:spcAft>
                <a:spcPts val="0"/>
              </a:spcAft>
              <a:buSzPts val="1400"/>
              <a:buNone/>
              <a:defRPr sz="1800" b="0" i="0" u="none" strike="noStrike" cap="none">
                <a:solidFill>
                  <a:schemeClr val="dk1"/>
                </a:solidFill>
                <a:latin typeface="Varela Round"/>
                <a:ea typeface="Varela Round"/>
                <a:cs typeface="Varela Round"/>
                <a:sym typeface="Varela Round"/>
              </a:defRPr>
            </a:lvl7pPr>
            <a:lvl8pPr marR="0" lvl="7" algn="r" rtl="1">
              <a:spcBef>
                <a:spcPts val="0"/>
              </a:spcBef>
              <a:spcAft>
                <a:spcPts val="0"/>
              </a:spcAft>
              <a:buSzPts val="1400"/>
              <a:buNone/>
              <a:defRPr sz="1800" b="0" i="0" u="none" strike="noStrike" cap="none">
                <a:solidFill>
                  <a:schemeClr val="dk1"/>
                </a:solidFill>
                <a:latin typeface="Varela Round"/>
                <a:ea typeface="Varela Round"/>
                <a:cs typeface="Varela Round"/>
                <a:sym typeface="Varela Round"/>
              </a:defRPr>
            </a:lvl8pPr>
            <a:lvl9pPr marR="0" lvl="8" algn="r" rtl="1">
              <a:spcBef>
                <a:spcPts val="0"/>
              </a:spcBef>
              <a:spcAft>
                <a:spcPts val="0"/>
              </a:spcAft>
              <a:buSzPts val="1400"/>
              <a:buNone/>
              <a:defRPr sz="1800" b="0" i="0" u="none" strike="noStrike" cap="none">
                <a:solidFill>
                  <a:schemeClr val="dk1"/>
                </a:solidFill>
                <a:latin typeface="Varela Round"/>
                <a:ea typeface="Varela Round"/>
                <a:cs typeface="Varela Round"/>
                <a:sym typeface="Varela Round"/>
              </a:defRPr>
            </a:lvl9pPr>
          </a:lstStyle>
          <a:p>
            <a:endParaRPr/>
          </a:p>
        </p:txBody>
      </p:sp>
      <p:sp>
        <p:nvSpPr>
          <p:cNvPr id="13" name="Google Shape;13;p1"/>
          <p:cNvSpPr txBox="1">
            <a:spLocks noGrp="1"/>
          </p:cNvSpPr>
          <p:nvPr>
            <p:ph type="ftr" idx="11"/>
          </p:nvPr>
        </p:nvSpPr>
        <p:spPr>
          <a:xfrm>
            <a:off x="4165601" y="6356352"/>
            <a:ext cx="3860800" cy="365125"/>
          </a:xfrm>
          <a:prstGeom prst="rect">
            <a:avLst/>
          </a:prstGeom>
          <a:noFill/>
          <a:ln>
            <a:noFill/>
          </a:ln>
        </p:spPr>
        <p:txBody>
          <a:bodyPr spcFirstLastPara="1" wrap="square" lIns="91425" tIns="45700" rIns="91425" bIns="45700" anchor="ctr" anchorCtr="0">
            <a:noAutofit/>
          </a:bodyPr>
          <a:lstStyle>
            <a:lvl1pPr marR="0" lvl="0" algn="ctr" rtl="1">
              <a:spcBef>
                <a:spcPts val="0"/>
              </a:spcBef>
              <a:spcAft>
                <a:spcPts val="0"/>
              </a:spcAft>
              <a:buSzPts val="1400"/>
              <a:buNone/>
              <a:defRPr sz="1200" b="0" i="0" u="none" strike="noStrike" cap="none">
                <a:solidFill>
                  <a:srgbClr val="888A9C"/>
                </a:solidFill>
                <a:latin typeface="Varela Round"/>
                <a:ea typeface="Varela Round"/>
                <a:cs typeface="Varela Round"/>
                <a:sym typeface="Varela Round"/>
              </a:defRPr>
            </a:lvl1pPr>
            <a:lvl2pPr marR="0" lvl="1" algn="r" rtl="1">
              <a:spcBef>
                <a:spcPts val="0"/>
              </a:spcBef>
              <a:spcAft>
                <a:spcPts val="0"/>
              </a:spcAft>
              <a:buSzPts val="1400"/>
              <a:buNone/>
              <a:defRPr sz="1800" b="0" i="0" u="none" strike="noStrike" cap="none">
                <a:solidFill>
                  <a:schemeClr val="dk1"/>
                </a:solidFill>
                <a:latin typeface="Varela Round"/>
                <a:ea typeface="Varela Round"/>
                <a:cs typeface="Varela Round"/>
                <a:sym typeface="Varela Round"/>
              </a:defRPr>
            </a:lvl2pPr>
            <a:lvl3pPr marR="0" lvl="2" algn="r" rtl="1">
              <a:spcBef>
                <a:spcPts val="0"/>
              </a:spcBef>
              <a:spcAft>
                <a:spcPts val="0"/>
              </a:spcAft>
              <a:buSzPts val="1400"/>
              <a:buNone/>
              <a:defRPr sz="1800" b="0" i="0" u="none" strike="noStrike" cap="none">
                <a:solidFill>
                  <a:schemeClr val="dk1"/>
                </a:solidFill>
                <a:latin typeface="Varela Round"/>
                <a:ea typeface="Varela Round"/>
                <a:cs typeface="Varela Round"/>
                <a:sym typeface="Varela Round"/>
              </a:defRPr>
            </a:lvl3pPr>
            <a:lvl4pPr marR="0" lvl="3" algn="r" rtl="1">
              <a:spcBef>
                <a:spcPts val="0"/>
              </a:spcBef>
              <a:spcAft>
                <a:spcPts val="0"/>
              </a:spcAft>
              <a:buSzPts val="1400"/>
              <a:buNone/>
              <a:defRPr sz="1800" b="0" i="0" u="none" strike="noStrike" cap="none">
                <a:solidFill>
                  <a:schemeClr val="dk1"/>
                </a:solidFill>
                <a:latin typeface="Varela Round"/>
                <a:ea typeface="Varela Round"/>
                <a:cs typeface="Varela Round"/>
                <a:sym typeface="Varela Round"/>
              </a:defRPr>
            </a:lvl4pPr>
            <a:lvl5pPr marR="0" lvl="4" algn="r" rtl="1">
              <a:spcBef>
                <a:spcPts val="0"/>
              </a:spcBef>
              <a:spcAft>
                <a:spcPts val="0"/>
              </a:spcAft>
              <a:buSzPts val="1400"/>
              <a:buNone/>
              <a:defRPr sz="1800" b="0" i="0" u="none" strike="noStrike" cap="none">
                <a:solidFill>
                  <a:schemeClr val="dk1"/>
                </a:solidFill>
                <a:latin typeface="Varela Round"/>
                <a:ea typeface="Varela Round"/>
                <a:cs typeface="Varela Round"/>
                <a:sym typeface="Varela Round"/>
              </a:defRPr>
            </a:lvl5pPr>
            <a:lvl6pPr marR="0" lvl="5" algn="r" rtl="1">
              <a:spcBef>
                <a:spcPts val="0"/>
              </a:spcBef>
              <a:spcAft>
                <a:spcPts val="0"/>
              </a:spcAft>
              <a:buSzPts val="1400"/>
              <a:buNone/>
              <a:defRPr sz="1800" b="0" i="0" u="none" strike="noStrike" cap="none">
                <a:solidFill>
                  <a:schemeClr val="dk1"/>
                </a:solidFill>
                <a:latin typeface="Varela Round"/>
                <a:ea typeface="Varela Round"/>
                <a:cs typeface="Varela Round"/>
                <a:sym typeface="Varela Round"/>
              </a:defRPr>
            </a:lvl6pPr>
            <a:lvl7pPr marR="0" lvl="6" algn="r" rtl="1">
              <a:spcBef>
                <a:spcPts val="0"/>
              </a:spcBef>
              <a:spcAft>
                <a:spcPts val="0"/>
              </a:spcAft>
              <a:buSzPts val="1400"/>
              <a:buNone/>
              <a:defRPr sz="1800" b="0" i="0" u="none" strike="noStrike" cap="none">
                <a:solidFill>
                  <a:schemeClr val="dk1"/>
                </a:solidFill>
                <a:latin typeface="Varela Round"/>
                <a:ea typeface="Varela Round"/>
                <a:cs typeface="Varela Round"/>
                <a:sym typeface="Varela Round"/>
              </a:defRPr>
            </a:lvl7pPr>
            <a:lvl8pPr marR="0" lvl="7" algn="r" rtl="1">
              <a:spcBef>
                <a:spcPts val="0"/>
              </a:spcBef>
              <a:spcAft>
                <a:spcPts val="0"/>
              </a:spcAft>
              <a:buSzPts val="1400"/>
              <a:buNone/>
              <a:defRPr sz="1800" b="0" i="0" u="none" strike="noStrike" cap="none">
                <a:solidFill>
                  <a:schemeClr val="dk1"/>
                </a:solidFill>
                <a:latin typeface="Varela Round"/>
                <a:ea typeface="Varela Round"/>
                <a:cs typeface="Varela Round"/>
                <a:sym typeface="Varela Round"/>
              </a:defRPr>
            </a:lvl8pPr>
            <a:lvl9pPr marR="0" lvl="8" algn="r" rtl="1">
              <a:spcBef>
                <a:spcPts val="0"/>
              </a:spcBef>
              <a:spcAft>
                <a:spcPts val="0"/>
              </a:spcAft>
              <a:buSzPts val="1400"/>
              <a:buNone/>
              <a:defRPr sz="1800" b="0" i="0" u="none" strike="noStrike" cap="none">
                <a:solidFill>
                  <a:schemeClr val="dk1"/>
                </a:solidFill>
                <a:latin typeface="Varela Round"/>
                <a:ea typeface="Varela Round"/>
                <a:cs typeface="Varela Round"/>
                <a:sym typeface="Varela Round"/>
              </a:defRPr>
            </a:lvl9pPr>
          </a:lstStyle>
          <a:p>
            <a:endParaRPr/>
          </a:p>
        </p:txBody>
      </p:sp>
      <p:sp>
        <p:nvSpPr>
          <p:cNvPr id="14" name="Google Shape;14;p1"/>
          <p:cNvSpPr txBox="1">
            <a:spLocks noGrp="1"/>
          </p:cNvSpPr>
          <p:nvPr>
            <p:ph type="sldNum" idx="12"/>
          </p:nvPr>
        </p:nvSpPr>
        <p:spPr>
          <a:xfrm>
            <a:off x="609601" y="6356352"/>
            <a:ext cx="2844800" cy="365125"/>
          </a:xfrm>
          <a:prstGeom prst="rect">
            <a:avLst/>
          </a:prstGeom>
          <a:noFill/>
          <a:ln>
            <a:noFill/>
          </a:ln>
        </p:spPr>
        <p:txBody>
          <a:bodyPr spcFirstLastPara="1" wrap="square" lIns="91425" tIns="45700" rIns="91425" bIns="45700" anchor="ctr" anchorCtr="0">
            <a:noAutofit/>
          </a:bodyPr>
          <a:lstStyle>
            <a:lvl1pPr marL="0" marR="0" lvl="0" indent="0" algn="l" rtl="1">
              <a:spcBef>
                <a:spcPts val="0"/>
              </a:spcBef>
              <a:buNone/>
              <a:defRPr sz="1200" b="0" i="0" u="none" strike="noStrike" cap="none">
                <a:solidFill>
                  <a:srgbClr val="888A9C"/>
                </a:solidFill>
                <a:latin typeface="Varela Round"/>
                <a:ea typeface="Varela Round"/>
                <a:cs typeface="Varela Round"/>
                <a:sym typeface="Varela Round"/>
              </a:defRPr>
            </a:lvl1pPr>
            <a:lvl2pPr marL="0" marR="0" lvl="1" indent="0" algn="l" rtl="1">
              <a:spcBef>
                <a:spcPts val="0"/>
              </a:spcBef>
              <a:buNone/>
              <a:defRPr sz="1200" b="0" i="0" u="none" strike="noStrike" cap="none">
                <a:solidFill>
                  <a:srgbClr val="888A9C"/>
                </a:solidFill>
                <a:latin typeface="Varela Round"/>
                <a:ea typeface="Varela Round"/>
                <a:cs typeface="Varela Round"/>
                <a:sym typeface="Varela Round"/>
              </a:defRPr>
            </a:lvl2pPr>
            <a:lvl3pPr marL="0" marR="0" lvl="2" indent="0" algn="l" rtl="1">
              <a:spcBef>
                <a:spcPts val="0"/>
              </a:spcBef>
              <a:buNone/>
              <a:defRPr sz="1200" b="0" i="0" u="none" strike="noStrike" cap="none">
                <a:solidFill>
                  <a:srgbClr val="888A9C"/>
                </a:solidFill>
                <a:latin typeface="Varela Round"/>
                <a:ea typeface="Varela Round"/>
                <a:cs typeface="Varela Round"/>
                <a:sym typeface="Varela Round"/>
              </a:defRPr>
            </a:lvl3pPr>
            <a:lvl4pPr marL="0" marR="0" lvl="3" indent="0" algn="l" rtl="1">
              <a:spcBef>
                <a:spcPts val="0"/>
              </a:spcBef>
              <a:buNone/>
              <a:defRPr sz="1200" b="0" i="0" u="none" strike="noStrike" cap="none">
                <a:solidFill>
                  <a:srgbClr val="888A9C"/>
                </a:solidFill>
                <a:latin typeface="Varela Round"/>
                <a:ea typeface="Varela Round"/>
                <a:cs typeface="Varela Round"/>
                <a:sym typeface="Varela Round"/>
              </a:defRPr>
            </a:lvl4pPr>
            <a:lvl5pPr marL="0" marR="0" lvl="4" indent="0" algn="l" rtl="1">
              <a:spcBef>
                <a:spcPts val="0"/>
              </a:spcBef>
              <a:buNone/>
              <a:defRPr sz="1200" b="0" i="0" u="none" strike="noStrike" cap="none">
                <a:solidFill>
                  <a:srgbClr val="888A9C"/>
                </a:solidFill>
                <a:latin typeface="Varela Round"/>
                <a:ea typeface="Varela Round"/>
                <a:cs typeface="Varela Round"/>
                <a:sym typeface="Varela Round"/>
              </a:defRPr>
            </a:lvl5pPr>
            <a:lvl6pPr marL="0" marR="0" lvl="5" indent="0" algn="l" rtl="1">
              <a:spcBef>
                <a:spcPts val="0"/>
              </a:spcBef>
              <a:buNone/>
              <a:defRPr sz="1200" b="0" i="0" u="none" strike="noStrike" cap="none">
                <a:solidFill>
                  <a:srgbClr val="888A9C"/>
                </a:solidFill>
                <a:latin typeface="Varela Round"/>
                <a:ea typeface="Varela Round"/>
                <a:cs typeface="Varela Round"/>
                <a:sym typeface="Varela Round"/>
              </a:defRPr>
            </a:lvl6pPr>
            <a:lvl7pPr marL="0" marR="0" lvl="6" indent="0" algn="l" rtl="1">
              <a:spcBef>
                <a:spcPts val="0"/>
              </a:spcBef>
              <a:buNone/>
              <a:defRPr sz="1200" b="0" i="0" u="none" strike="noStrike" cap="none">
                <a:solidFill>
                  <a:srgbClr val="888A9C"/>
                </a:solidFill>
                <a:latin typeface="Varela Round"/>
                <a:ea typeface="Varela Round"/>
                <a:cs typeface="Varela Round"/>
                <a:sym typeface="Varela Round"/>
              </a:defRPr>
            </a:lvl7pPr>
            <a:lvl8pPr marL="0" marR="0" lvl="7" indent="0" algn="l" rtl="1">
              <a:spcBef>
                <a:spcPts val="0"/>
              </a:spcBef>
              <a:buNone/>
              <a:defRPr sz="1200" b="0" i="0" u="none" strike="noStrike" cap="none">
                <a:solidFill>
                  <a:srgbClr val="888A9C"/>
                </a:solidFill>
                <a:latin typeface="Varela Round"/>
                <a:ea typeface="Varela Round"/>
                <a:cs typeface="Varela Round"/>
                <a:sym typeface="Varela Round"/>
              </a:defRPr>
            </a:lvl8pPr>
            <a:lvl9pPr marL="0" marR="0" lvl="8" indent="0" algn="l" rtl="1">
              <a:spcBef>
                <a:spcPts val="0"/>
              </a:spcBef>
              <a:buNone/>
              <a:defRPr sz="1200" b="0" i="0" u="none" strike="noStrike" cap="none">
                <a:solidFill>
                  <a:srgbClr val="888A9C"/>
                </a:solidFill>
                <a:latin typeface="Varela Round"/>
                <a:ea typeface="Varela Round"/>
                <a:cs typeface="Varela Round"/>
                <a:sym typeface="Varela Round"/>
              </a:defRPr>
            </a:lvl9pPr>
          </a:lstStyle>
          <a:p>
            <a:pPr marL="0" lvl="0" indent="0" algn="l" rtl="1">
              <a:spcBef>
                <a:spcPts val="0"/>
              </a:spcBef>
              <a:spcAft>
                <a:spcPts val="0"/>
              </a:spcAft>
              <a:buNone/>
            </a:pPr>
            <a:fld id="{00000000-1234-1234-1234-123412341234}" type="slidenum">
              <a:rPr lang="x-none"/>
              <a:t>‹#›</a:t>
            </a:fld>
            <a:endParaRPr/>
          </a:p>
        </p:txBody>
      </p:sp>
      <p:sp>
        <p:nvSpPr>
          <p:cNvPr id="15" name="Google Shape;15;p1"/>
          <p:cNvSpPr/>
          <p:nvPr/>
        </p:nvSpPr>
        <p:spPr>
          <a:xfrm>
            <a:off x="-1" y="-960120"/>
            <a:ext cx="14676782" cy="928270"/>
          </a:xfrm>
          <a:prstGeom prst="rect">
            <a:avLst/>
          </a:prstGeom>
          <a:solidFill>
            <a:srgbClr val="E6E6E6"/>
          </a:solidFill>
          <a:ln w="25400" cap="flat" cmpd="sng">
            <a:solidFill>
              <a:srgbClr val="E6E6E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Varela Round"/>
              <a:ea typeface="Varela Round"/>
              <a:cs typeface="Varela Round"/>
              <a:sym typeface="Varela Round"/>
            </a:endParaRPr>
          </a:p>
        </p:txBody>
      </p:sp>
      <p:sp>
        <p:nvSpPr>
          <p:cNvPr id="16" name="Google Shape;16;p1"/>
          <p:cNvSpPr/>
          <p:nvPr/>
        </p:nvSpPr>
        <p:spPr>
          <a:xfrm>
            <a:off x="-1356361" y="6889426"/>
            <a:ext cx="14676782" cy="928270"/>
          </a:xfrm>
          <a:prstGeom prst="rect">
            <a:avLst/>
          </a:prstGeom>
          <a:solidFill>
            <a:srgbClr val="E6E6E6"/>
          </a:solidFill>
          <a:ln w="25400" cap="flat" cmpd="sng">
            <a:solidFill>
              <a:srgbClr val="E6E6E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Varela Round"/>
              <a:ea typeface="Varela Round"/>
              <a:cs typeface="Varela Round"/>
              <a:sym typeface="Varela Round"/>
            </a:endParaRPr>
          </a:p>
        </p:txBody>
      </p:sp>
      <p:sp>
        <p:nvSpPr>
          <p:cNvPr id="17" name="Google Shape;17;p1"/>
          <p:cNvSpPr/>
          <p:nvPr/>
        </p:nvSpPr>
        <p:spPr>
          <a:xfrm rot="5400000">
            <a:off x="10121386" y="1972518"/>
            <a:ext cx="6987520" cy="2819401"/>
          </a:xfrm>
          <a:prstGeom prst="rect">
            <a:avLst/>
          </a:prstGeom>
          <a:solidFill>
            <a:srgbClr val="E6E6E6"/>
          </a:solidFill>
          <a:ln w="25400" cap="flat" cmpd="sng">
            <a:solidFill>
              <a:srgbClr val="E6E6E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Varela Round"/>
              <a:ea typeface="Varela Round"/>
              <a:cs typeface="Varela Round"/>
              <a:sym typeface="Varela Round"/>
            </a:endParaRPr>
          </a:p>
        </p:txBody>
      </p:sp>
      <p:sp>
        <p:nvSpPr>
          <p:cNvPr id="18" name="Google Shape;18;p1"/>
          <p:cNvSpPr/>
          <p:nvPr/>
        </p:nvSpPr>
        <p:spPr>
          <a:xfrm>
            <a:off x="-3273296" y="-31850"/>
            <a:ext cx="3246401" cy="7683699"/>
          </a:xfrm>
          <a:prstGeom prst="rect">
            <a:avLst/>
          </a:prstGeom>
          <a:solidFill>
            <a:srgbClr val="E6E6E6"/>
          </a:solidFill>
          <a:ln w="25400" cap="flat" cmpd="sng">
            <a:solidFill>
              <a:srgbClr val="E6E6E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Varela Round"/>
              <a:ea typeface="Varela Round"/>
              <a:cs typeface="Varela Round"/>
              <a:sym typeface="Varela Roun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3.png"/><Relationship Id="rId7" Type="http://schemas.openxmlformats.org/officeDocument/2006/relationships/diagramColors" Target="../diagrams/colors2.xml"/><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slideLayout" Target="../slideLayouts/slideLayout3.xml"/><Relationship Id="rId7" Type="http://schemas.openxmlformats.org/officeDocument/2006/relationships/diagramQuickStyle" Target="../diagrams/quickStyle3.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6.png"/><Relationship Id="rId4" Type="http://schemas.openxmlformats.org/officeDocument/2006/relationships/notesSlide" Target="../notesSlides/notesSlide14.xml"/><Relationship Id="rId9" Type="http://schemas.microsoft.com/office/2007/relationships/diagramDrawing" Target="../diagrams/drawing3.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png"/><Relationship Id="rId5" Type="http://schemas.openxmlformats.org/officeDocument/2006/relationships/image" Target="../media/image10.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1.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5.xml"/><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3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6.xml"/><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3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7.xml"/><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3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8.xml"/><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39.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slideLayout" Target="../slideLayouts/slideLayout3.xml"/><Relationship Id="rId7" Type="http://schemas.openxmlformats.org/officeDocument/2006/relationships/diagramQuickStyle" Target="../diagrams/quickStyle5.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diagramLayout" Target="../diagrams/layout5.xml"/><Relationship Id="rId5" Type="http://schemas.openxmlformats.org/officeDocument/2006/relationships/diagramData" Target="../diagrams/data5.xml"/><Relationship Id="rId10" Type="http://schemas.openxmlformats.org/officeDocument/2006/relationships/image" Target="../media/image6.png"/><Relationship Id="rId4" Type="http://schemas.openxmlformats.org/officeDocument/2006/relationships/notesSlide" Target="../notesSlides/notesSlide39.xml"/><Relationship Id="rId9" Type="http://schemas.microsoft.com/office/2007/relationships/diagramDrawing" Target="../diagrams/drawing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40.xml"/><Relationship Id="rId1" Type="http://schemas.openxmlformats.org/officeDocument/2006/relationships/slideLayout" Target="../slideLayouts/slideLayout3.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3.xml"/><Relationship Id="rId7" Type="http://schemas.openxmlformats.org/officeDocument/2006/relationships/image" Target="../media/image15.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2.png"/><Relationship Id="rId5" Type="http://schemas.openxmlformats.org/officeDocument/2006/relationships/image" Target="../media/image14.png"/><Relationship Id="rId4"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3.xml"/><Relationship Id="rId1" Type="http://schemas.openxmlformats.org/officeDocument/2006/relationships/slideLayout" Target="../slideLayouts/slideLayout3.xml"/><Relationship Id="rId5" Type="http://schemas.openxmlformats.org/officeDocument/2006/relationships/image" Target="../media/image13.png"/><Relationship Id="rId4" Type="http://schemas.openxmlformats.org/officeDocument/2006/relationships/image" Target="../media/image15.png"/></Relationships>
</file>

<file path=ppt/slides/_rels/slide4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4.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png"/><Relationship Id="rId7" Type="http://schemas.openxmlformats.org/officeDocument/2006/relationships/diagramColors" Target="../diagrams/colors1.xml"/><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12"/>
          <p:cNvSpPr txBox="1">
            <a:spLocks noGrp="1"/>
          </p:cNvSpPr>
          <p:nvPr>
            <p:ph type="ctrTitle"/>
          </p:nvPr>
        </p:nvSpPr>
        <p:spPr>
          <a:xfrm>
            <a:off x="1" y="2760721"/>
            <a:ext cx="12192000" cy="1336560"/>
          </a:xfrm>
          <a:prstGeom prst="rect">
            <a:avLst/>
          </a:prstGeom>
          <a:noFill/>
          <a:ln>
            <a:noFill/>
          </a:ln>
        </p:spPr>
        <p:txBody>
          <a:bodyPr spcFirstLastPara="1" wrap="square" lIns="91425" tIns="45700" rIns="91425" bIns="45700" anchor="ctr" anchorCtr="0">
            <a:noAutofit/>
          </a:bodyPr>
          <a:lstStyle/>
          <a:p>
            <a:pPr marL="0" lvl="0" indent="0" algn="ctr" rtl="1">
              <a:spcBef>
                <a:spcPts val="0"/>
              </a:spcBef>
              <a:spcAft>
                <a:spcPts val="0"/>
              </a:spcAft>
              <a:buClr>
                <a:srgbClr val="192A72"/>
              </a:buClr>
              <a:buSzPts val="6600"/>
              <a:buFont typeface="David"/>
              <a:buNone/>
            </a:pPr>
            <a:r>
              <a:rPr lang="x-none">
                <a:latin typeface="David"/>
                <a:ea typeface="David"/>
                <a:cs typeface="David"/>
                <a:sym typeface="David"/>
              </a:rPr>
              <a:t>מערכת שיעורים למגזר החרדי</a:t>
            </a:r>
            <a:endParaRPr>
              <a:latin typeface="David"/>
              <a:ea typeface="David"/>
              <a:cs typeface="David"/>
              <a:sym typeface="David"/>
            </a:endParaRPr>
          </a:p>
        </p:txBody>
      </p:sp>
      <p:sp>
        <p:nvSpPr>
          <p:cNvPr id="147" name="Google Shape;147;p12"/>
          <p:cNvSpPr/>
          <p:nvPr/>
        </p:nvSpPr>
        <p:spPr>
          <a:xfrm>
            <a:off x="5443538" y="357188"/>
            <a:ext cx="1328737" cy="1743075"/>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Varela Round"/>
              <a:ea typeface="Varela Round"/>
              <a:cs typeface="Varela Round"/>
              <a:sym typeface="Varela Round"/>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18"/>
          <p:cNvSpPr txBox="1">
            <a:spLocks noGrp="1"/>
          </p:cNvSpPr>
          <p:nvPr>
            <p:ph type="title"/>
          </p:nvPr>
        </p:nvSpPr>
        <p:spPr>
          <a:xfrm>
            <a:off x="1024128" y="152134"/>
            <a:ext cx="9802368" cy="720000"/>
          </a:xfrm>
          <a:prstGeom prst="rect">
            <a:avLst/>
          </a:prstGeom>
          <a:noFill/>
          <a:ln>
            <a:noFill/>
          </a:ln>
        </p:spPr>
        <p:txBody>
          <a:bodyPr spcFirstLastPara="1" wrap="square" lIns="36000" tIns="0" rIns="36000" bIns="0" anchor="ctr" anchorCtr="0">
            <a:noAutofit/>
          </a:bodyPr>
          <a:lstStyle/>
          <a:p>
            <a:pPr marL="0" lvl="0" indent="0" algn="ctr" rtl="1">
              <a:spcBef>
                <a:spcPts val="0"/>
              </a:spcBef>
              <a:spcAft>
                <a:spcPts val="0"/>
              </a:spcAft>
              <a:buClr>
                <a:srgbClr val="002060"/>
              </a:buClr>
              <a:buSzPts val="5400"/>
              <a:buFont typeface="David"/>
              <a:buNone/>
            </a:pPr>
            <a:r>
              <a:rPr lang="he-IL" sz="5400" dirty="0">
                <a:latin typeface="David"/>
                <a:ea typeface="David"/>
                <a:cs typeface="David"/>
                <a:sym typeface="David"/>
              </a:rPr>
              <a:t>יסודות בנויים מאטומים</a:t>
            </a:r>
            <a:endParaRPr sz="5400" dirty="0">
              <a:latin typeface="David"/>
              <a:ea typeface="David"/>
              <a:cs typeface="David"/>
              <a:sym typeface="David"/>
            </a:endParaRPr>
          </a:p>
        </p:txBody>
      </p:sp>
      <p:pic>
        <p:nvPicPr>
          <p:cNvPr id="205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r="5075" b="66775"/>
          <a:stretch/>
        </p:blipFill>
        <p:spPr bwMode="auto">
          <a:xfrm>
            <a:off x="103219" y="1642201"/>
            <a:ext cx="5867276" cy="27549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2" name="דיאגרמה 1"/>
          <p:cNvGraphicFramePr/>
          <p:nvPr>
            <p:extLst>
              <p:ext uri="{D42A27DB-BD31-4B8C-83A1-F6EECF244321}">
                <p14:modId xmlns:p14="http://schemas.microsoft.com/office/powerpoint/2010/main" val="153574978"/>
              </p:ext>
            </p:extLst>
          </p:nvPr>
        </p:nvGraphicFramePr>
        <p:xfrm>
          <a:off x="6091518" y="1163172"/>
          <a:ext cx="5588000" cy="402714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0283471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18"/>
          <p:cNvSpPr txBox="1">
            <a:spLocks noGrp="1"/>
          </p:cNvSpPr>
          <p:nvPr>
            <p:ph type="title"/>
          </p:nvPr>
        </p:nvSpPr>
        <p:spPr>
          <a:xfrm>
            <a:off x="1024128" y="152134"/>
            <a:ext cx="9802368" cy="720000"/>
          </a:xfrm>
          <a:prstGeom prst="rect">
            <a:avLst/>
          </a:prstGeom>
          <a:noFill/>
          <a:ln>
            <a:noFill/>
          </a:ln>
        </p:spPr>
        <p:txBody>
          <a:bodyPr spcFirstLastPara="1" wrap="square" lIns="36000" tIns="0" rIns="36000" bIns="0" anchor="ctr" anchorCtr="0">
            <a:noAutofit/>
          </a:bodyPr>
          <a:lstStyle/>
          <a:p>
            <a:pPr marL="0" lvl="0" indent="0" algn="ctr" rtl="1">
              <a:spcBef>
                <a:spcPts val="0"/>
              </a:spcBef>
              <a:spcAft>
                <a:spcPts val="0"/>
              </a:spcAft>
              <a:buClr>
                <a:srgbClr val="002060"/>
              </a:buClr>
              <a:buSzPts val="5400"/>
              <a:buFont typeface="David"/>
              <a:buNone/>
            </a:pPr>
            <a:r>
              <a:rPr lang="he-IL" sz="5400" dirty="0">
                <a:latin typeface="David"/>
                <a:ea typeface="David"/>
                <a:cs typeface="David"/>
                <a:sym typeface="David"/>
              </a:rPr>
              <a:t>המספר האטומי</a:t>
            </a:r>
            <a:endParaRPr sz="5400" dirty="0">
              <a:latin typeface="David"/>
              <a:ea typeface="David"/>
              <a:cs typeface="David"/>
              <a:sym typeface="David"/>
            </a:endParaRPr>
          </a:p>
        </p:txBody>
      </p:sp>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5449" t="45588" r="50728" b="30331"/>
          <a:stretch/>
        </p:blipFill>
        <p:spPr bwMode="auto">
          <a:xfrm>
            <a:off x="3576915" y="1062650"/>
            <a:ext cx="3953437" cy="38724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7530352" y="1761221"/>
            <a:ext cx="2689412" cy="584775"/>
          </a:xfrm>
          <a:prstGeom prst="rect">
            <a:avLst/>
          </a:prstGeom>
        </p:spPr>
        <p:style>
          <a:lnRef idx="2">
            <a:schemeClr val="accent2"/>
          </a:lnRef>
          <a:fillRef idx="1">
            <a:schemeClr val="lt1"/>
          </a:fillRef>
          <a:effectRef idx="0">
            <a:schemeClr val="accent2"/>
          </a:effectRef>
          <a:fontRef idx="minor">
            <a:schemeClr val="dk1"/>
          </a:fontRef>
        </p:style>
        <p:txBody>
          <a:bodyPr wrap="square" rtlCol="1">
            <a:spAutoFit/>
          </a:bodyPr>
          <a:lstStyle/>
          <a:p>
            <a:pPr algn="ctr"/>
            <a:r>
              <a:rPr lang="he-IL" sz="3200" dirty="0">
                <a:solidFill>
                  <a:srgbClr val="FF0000"/>
                </a:solidFill>
              </a:rPr>
              <a:t>מספר אטומי</a:t>
            </a:r>
          </a:p>
        </p:txBody>
      </p:sp>
      <p:sp>
        <p:nvSpPr>
          <p:cNvPr id="9" name="TextBox 8"/>
          <p:cNvSpPr txBox="1"/>
          <p:nvPr/>
        </p:nvSpPr>
        <p:spPr>
          <a:xfrm>
            <a:off x="7530352" y="3782762"/>
            <a:ext cx="2689412" cy="584775"/>
          </a:xfrm>
          <a:prstGeom prst="rect">
            <a:avLst/>
          </a:prstGeom>
        </p:spPr>
        <p:style>
          <a:lnRef idx="2">
            <a:schemeClr val="accent1"/>
          </a:lnRef>
          <a:fillRef idx="1">
            <a:schemeClr val="lt1"/>
          </a:fillRef>
          <a:effectRef idx="0">
            <a:schemeClr val="accent1"/>
          </a:effectRef>
          <a:fontRef idx="minor">
            <a:schemeClr val="dk1"/>
          </a:fontRef>
        </p:style>
        <p:txBody>
          <a:bodyPr wrap="square" rtlCol="1">
            <a:spAutoFit/>
          </a:bodyPr>
          <a:lstStyle/>
          <a:p>
            <a:pPr algn="ctr"/>
            <a:r>
              <a:rPr lang="he-IL" sz="3200" dirty="0"/>
              <a:t>שם היסוד</a:t>
            </a:r>
          </a:p>
        </p:txBody>
      </p:sp>
      <p:sp>
        <p:nvSpPr>
          <p:cNvPr id="10" name="TextBox 9"/>
          <p:cNvSpPr txBox="1"/>
          <p:nvPr/>
        </p:nvSpPr>
        <p:spPr>
          <a:xfrm>
            <a:off x="7530352" y="2706473"/>
            <a:ext cx="2689412" cy="584775"/>
          </a:xfrm>
          <a:prstGeom prst="rect">
            <a:avLst/>
          </a:prstGeom>
        </p:spPr>
        <p:style>
          <a:lnRef idx="2">
            <a:schemeClr val="accent1"/>
          </a:lnRef>
          <a:fillRef idx="1">
            <a:schemeClr val="lt1"/>
          </a:fillRef>
          <a:effectRef idx="0">
            <a:schemeClr val="accent1"/>
          </a:effectRef>
          <a:fontRef idx="minor">
            <a:schemeClr val="dk1"/>
          </a:fontRef>
        </p:style>
        <p:txBody>
          <a:bodyPr wrap="square" rtlCol="1">
            <a:spAutoFit/>
          </a:bodyPr>
          <a:lstStyle/>
          <a:p>
            <a:pPr algn="ctr"/>
            <a:r>
              <a:rPr lang="he-IL" sz="3200" dirty="0"/>
              <a:t>סימול כימי</a:t>
            </a:r>
          </a:p>
        </p:txBody>
      </p:sp>
    </p:spTree>
    <p:extLst>
      <p:ext uri="{BB962C8B-B14F-4D97-AF65-F5344CB8AC3E}">
        <p14:creationId xmlns:p14="http://schemas.microsoft.com/office/powerpoint/2010/main" val="436232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17"/>
          <p:cNvSpPr txBox="1">
            <a:spLocks noGrp="1"/>
          </p:cNvSpPr>
          <p:nvPr>
            <p:ph type="ctrTitle"/>
          </p:nvPr>
        </p:nvSpPr>
        <p:spPr>
          <a:xfrm>
            <a:off x="696000" y="1919888"/>
            <a:ext cx="10800000" cy="1260000"/>
          </a:xfrm>
          <a:prstGeom prst="rect">
            <a:avLst/>
          </a:prstGeom>
          <a:noFill/>
          <a:ln>
            <a:noFill/>
          </a:ln>
        </p:spPr>
        <p:txBody>
          <a:bodyPr spcFirstLastPara="1" wrap="square" lIns="91425" tIns="45700" rIns="91425" bIns="45700" anchor="ctr" anchorCtr="0">
            <a:noAutofit/>
          </a:bodyPr>
          <a:lstStyle/>
          <a:p>
            <a:pPr marL="0" lvl="0" indent="0" algn="ctr" rtl="1">
              <a:spcBef>
                <a:spcPts val="0"/>
              </a:spcBef>
              <a:spcAft>
                <a:spcPts val="0"/>
              </a:spcAft>
              <a:buClr>
                <a:srgbClr val="192A72"/>
              </a:buClr>
              <a:buSzPts val="6000"/>
              <a:buFont typeface="David"/>
              <a:buNone/>
            </a:pPr>
            <a:r>
              <a:rPr lang="he-IL" sz="6000" dirty="0">
                <a:latin typeface="David"/>
                <a:ea typeface="David"/>
                <a:cs typeface="David"/>
                <a:sym typeface="David"/>
              </a:rPr>
              <a:t>מבנה האטום</a:t>
            </a:r>
            <a:endParaRPr sz="6000" dirty="0">
              <a:latin typeface="David"/>
              <a:ea typeface="David"/>
              <a:cs typeface="David"/>
              <a:sym typeface="David"/>
            </a:endParaRPr>
          </a:p>
        </p:txBody>
      </p:sp>
    </p:spTree>
    <p:extLst>
      <p:ext uri="{BB962C8B-B14F-4D97-AF65-F5344CB8AC3E}">
        <p14:creationId xmlns:p14="http://schemas.microsoft.com/office/powerpoint/2010/main" val="20652977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19"/>
          <p:cNvSpPr txBox="1"/>
          <p:nvPr/>
        </p:nvSpPr>
        <p:spPr>
          <a:xfrm>
            <a:off x="1176528" y="304534"/>
            <a:ext cx="9802368" cy="720000"/>
          </a:xfrm>
          <a:prstGeom prst="rect">
            <a:avLst/>
          </a:prstGeom>
          <a:noFill/>
          <a:ln>
            <a:noFill/>
          </a:ln>
        </p:spPr>
        <p:txBody>
          <a:bodyPr spcFirstLastPara="1" wrap="square" lIns="36000" tIns="0" rIns="36000" bIns="0" anchor="ctr" anchorCtr="0">
            <a:noAutofit/>
          </a:bodyPr>
          <a:lstStyle/>
          <a:p>
            <a:pPr marL="0" marR="0" lvl="0" indent="0" algn="ctr" rtl="1">
              <a:spcBef>
                <a:spcPts val="0"/>
              </a:spcBef>
              <a:spcAft>
                <a:spcPts val="0"/>
              </a:spcAft>
              <a:buClr>
                <a:srgbClr val="002060"/>
              </a:buClr>
              <a:buSzPts val="5400"/>
              <a:buFont typeface="David"/>
              <a:buNone/>
            </a:pPr>
            <a:r>
              <a:rPr lang="he-IL" sz="5400" b="1" i="0" u="none" strike="noStrike" cap="none" dirty="0">
                <a:solidFill>
                  <a:srgbClr val="002060"/>
                </a:solidFill>
                <a:latin typeface="David"/>
                <a:ea typeface="David"/>
                <a:cs typeface="David"/>
                <a:sym typeface="David"/>
              </a:rPr>
              <a:t>מבנה האטום</a:t>
            </a:r>
            <a:endParaRPr sz="5400" b="1" i="0" u="none" strike="noStrike" cap="none" dirty="0">
              <a:solidFill>
                <a:srgbClr val="002060"/>
              </a:solidFill>
              <a:latin typeface="David"/>
              <a:ea typeface="David"/>
              <a:cs typeface="David"/>
              <a:sym typeface="David"/>
            </a:endParaRPr>
          </a:p>
        </p:txBody>
      </p:sp>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5966" t="42386" r="34579" b="23457"/>
          <a:stretch/>
        </p:blipFill>
        <p:spPr bwMode="auto">
          <a:xfrm>
            <a:off x="0" y="1145558"/>
            <a:ext cx="6744525" cy="43971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Google Shape;192;p18"/>
          <p:cNvSpPr txBox="1">
            <a:spLocks noGrp="1"/>
          </p:cNvSpPr>
          <p:nvPr>
            <p:ph type="body" idx="1"/>
          </p:nvPr>
        </p:nvSpPr>
        <p:spPr>
          <a:xfrm>
            <a:off x="5719157" y="1123220"/>
            <a:ext cx="6472843" cy="4611559"/>
          </a:xfrm>
          <a:prstGeom prst="rect">
            <a:avLst/>
          </a:prstGeom>
          <a:noFill/>
          <a:ln>
            <a:noFill/>
          </a:ln>
        </p:spPr>
        <p:txBody>
          <a:bodyPr spcFirstLastPara="1" wrap="square" lIns="91425" tIns="45700" rIns="91425" bIns="45700" anchor="t" anchorCtr="0">
            <a:noAutofit/>
          </a:bodyPr>
          <a:lstStyle/>
          <a:p>
            <a:pPr marL="571500" lvl="0" indent="-571500" algn="r" rtl="1">
              <a:lnSpc>
                <a:spcPct val="100000"/>
              </a:lnSpc>
              <a:spcBef>
                <a:spcPts val="600"/>
              </a:spcBef>
              <a:spcAft>
                <a:spcPts val="0"/>
              </a:spcAft>
              <a:buClr>
                <a:srgbClr val="002060"/>
              </a:buClr>
              <a:buSzPts val="3600"/>
              <a:buFont typeface="Wingdings" panose="05000000000000000000" pitchFamily="2" charset="2"/>
              <a:buChar char="Ø"/>
            </a:pPr>
            <a:r>
              <a:rPr lang="he-IL" sz="3600" dirty="0">
                <a:solidFill>
                  <a:schemeClr val="tx1"/>
                </a:solidFill>
                <a:latin typeface="David"/>
                <a:ea typeface="David"/>
                <a:cs typeface="David"/>
                <a:sym typeface="David"/>
              </a:rPr>
              <a:t>במרכז האטום נמצא </a:t>
            </a:r>
            <a:r>
              <a:rPr lang="he-IL" sz="3600" dirty="0">
                <a:solidFill>
                  <a:srgbClr val="FF0000"/>
                </a:solidFill>
                <a:latin typeface="David"/>
                <a:ea typeface="David"/>
                <a:cs typeface="David"/>
                <a:sym typeface="David"/>
              </a:rPr>
              <a:t>גרעין</a:t>
            </a:r>
            <a:r>
              <a:rPr lang="he-IL" sz="3600" dirty="0">
                <a:solidFill>
                  <a:schemeClr val="tx1"/>
                </a:solidFill>
                <a:latin typeface="David"/>
                <a:ea typeface="David"/>
                <a:cs typeface="David"/>
                <a:sym typeface="David"/>
              </a:rPr>
              <a:t>.</a:t>
            </a:r>
          </a:p>
          <a:p>
            <a:pPr marL="571500" lvl="0" indent="-571500" algn="r" rtl="1">
              <a:lnSpc>
                <a:spcPct val="100000"/>
              </a:lnSpc>
              <a:spcBef>
                <a:spcPts val="600"/>
              </a:spcBef>
              <a:spcAft>
                <a:spcPts val="0"/>
              </a:spcAft>
              <a:buClr>
                <a:srgbClr val="002060"/>
              </a:buClr>
              <a:buSzPts val="3600"/>
              <a:buFont typeface="Wingdings" panose="05000000000000000000" pitchFamily="2" charset="2"/>
              <a:buChar char="Ø"/>
            </a:pPr>
            <a:r>
              <a:rPr lang="he-IL" sz="3600" dirty="0">
                <a:solidFill>
                  <a:schemeClr val="tx1"/>
                </a:solidFill>
                <a:latin typeface="David"/>
                <a:ea typeface="David"/>
                <a:cs typeface="David"/>
                <a:sym typeface="David"/>
              </a:rPr>
              <a:t>הגרעין מורכב מ</a:t>
            </a:r>
            <a:r>
              <a:rPr lang="he-IL" sz="3600" dirty="0">
                <a:solidFill>
                  <a:srgbClr val="FF0000"/>
                </a:solidFill>
                <a:latin typeface="David"/>
                <a:ea typeface="David"/>
                <a:cs typeface="David"/>
                <a:sym typeface="David"/>
              </a:rPr>
              <a:t>פרוטונים</a:t>
            </a:r>
            <a:r>
              <a:rPr lang="he-IL" sz="3600" dirty="0">
                <a:solidFill>
                  <a:schemeClr val="tx1"/>
                </a:solidFill>
                <a:latin typeface="David"/>
                <a:ea typeface="David"/>
                <a:cs typeface="David"/>
                <a:sym typeface="David"/>
              </a:rPr>
              <a:t> בעלי מטען חשמלי חיובי, ו</a:t>
            </a:r>
            <a:r>
              <a:rPr lang="he-IL" sz="3600" dirty="0">
                <a:solidFill>
                  <a:srgbClr val="FF0000"/>
                </a:solidFill>
                <a:latin typeface="David"/>
                <a:ea typeface="David"/>
                <a:cs typeface="David"/>
                <a:sym typeface="David"/>
              </a:rPr>
              <a:t>נויטרונים</a:t>
            </a:r>
            <a:r>
              <a:rPr lang="he-IL" sz="3600" dirty="0">
                <a:solidFill>
                  <a:schemeClr val="tx1"/>
                </a:solidFill>
                <a:latin typeface="David"/>
                <a:ea typeface="David"/>
                <a:cs typeface="David"/>
                <a:sym typeface="David"/>
              </a:rPr>
              <a:t> חסרי מטען חשמלי.</a:t>
            </a:r>
          </a:p>
          <a:p>
            <a:pPr marL="571500" lvl="0" indent="-571500" algn="r" rtl="1">
              <a:lnSpc>
                <a:spcPct val="100000"/>
              </a:lnSpc>
              <a:spcBef>
                <a:spcPts val="600"/>
              </a:spcBef>
              <a:spcAft>
                <a:spcPts val="0"/>
              </a:spcAft>
              <a:buClr>
                <a:srgbClr val="002060"/>
              </a:buClr>
              <a:buSzPts val="3600"/>
              <a:buFont typeface="Wingdings" panose="05000000000000000000" pitchFamily="2" charset="2"/>
              <a:buChar char="Ø"/>
            </a:pPr>
            <a:r>
              <a:rPr lang="he-IL" sz="3600" dirty="0">
                <a:solidFill>
                  <a:schemeClr val="tx1"/>
                </a:solidFill>
                <a:latin typeface="David"/>
                <a:ea typeface="David"/>
                <a:cs typeface="David"/>
                <a:sym typeface="David"/>
              </a:rPr>
              <a:t>סביב הגרעין נעים </a:t>
            </a:r>
            <a:r>
              <a:rPr lang="he-IL" sz="3600" dirty="0">
                <a:solidFill>
                  <a:srgbClr val="FF0000"/>
                </a:solidFill>
                <a:latin typeface="David"/>
                <a:ea typeface="David"/>
                <a:cs typeface="David"/>
                <a:sym typeface="David"/>
              </a:rPr>
              <a:t>אלקטרונים </a:t>
            </a:r>
            <a:r>
              <a:rPr lang="he-IL" sz="3600" dirty="0">
                <a:solidFill>
                  <a:schemeClr val="tx1"/>
                </a:solidFill>
                <a:latin typeface="David"/>
                <a:ea typeface="David"/>
                <a:cs typeface="David"/>
                <a:sym typeface="David"/>
              </a:rPr>
              <a:t>בעלי מטען חשמלי שלילי,</a:t>
            </a:r>
            <a:r>
              <a:rPr lang="he-IL" sz="3600" dirty="0">
                <a:solidFill>
                  <a:srgbClr val="FF0000"/>
                </a:solidFill>
                <a:latin typeface="David"/>
                <a:ea typeface="David"/>
                <a:cs typeface="David"/>
                <a:sym typeface="David"/>
              </a:rPr>
              <a:t> </a:t>
            </a:r>
            <a:r>
              <a:rPr lang="he-IL" sz="3600" dirty="0">
                <a:solidFill>
                  <a:schemeClr val="tx1"/>
                </a:solidFill>
                <a:latin typeface="David"/>
                <a:ea typeface="David"/>
                <a:cs typeface="David"/>
                <a:sym typeface="David"/>
              </a:rPr>
              <a:t>במעין "ענן" שרובו ריק.</a:t>
            </a:r>
          </a:p>
          <a:p>
            <a:pPr marL="571500" lvl="0" indent="-571500" algn="r" rtl="1">
              <a:lnSpc>
                <a:spcPct val="100000"/>
              </a:lnSpc>
              <a:spcBef>
                <a:spcPts val="600"/>
              </a:spcBef>
              <a:spcAft>
                <a:spcPts val="0"/>
              </a:spcAft>
              <a:buClr>
                <a:srgbClr val="002060"/>
              </a:buClr>
              <a:buSzPts val="3600"/>
              <a:buFont typeface="Wingdings" panose="05000000000000000000" pitchFamily="2" charset="2"/>
              <a:buChar char="Ø"/>
            </a:pPr>
            <a:r>
              <a:rPr lang="he-IL" sz="3600" dirty="0">
                <a:solidFill>
                  <a:schemeClr val="tx1"/>
                </a:solidFill>
                <a:latin typeface="David"/>
                <a:ea typeface="David"/>
                <a:cs typeface="David"/>
                <a:sym typeface="David"/>
              </a:rPr>
              <a:t>באטום נייטרלי מספר  הפרוטונים שווה למספר האלקטרונים.</a:t>
            </a:r>
            <a:endParaRPr sz="3600" dirty="0">
              <a:solidFill>
                <a:schemeClr val="tx1"/>
              </a:solidFill>
              <a:latin typeface="David"/>
              <a:ea typeface="David"/>
              <a:cs typeface="David"/>
              <a:sym typeface="David"/>
            </a:endParaRPr>
          </a:p>
        </p:txBody>
      </p:sp>
      <p:sp>
        <p:nvSpPr>
          <p:cNvPr id="10" name="TextBox 9"/>
          <p:cNvSpPr txBox="1"/>
          <p:nvPr/>
        </p:nvSpPr>
        <p:spPr>
          <a:xfrm>
            <a:off x="4936350" y="4107805"/>
            <a:ext cx="1317813" cy="461665"/>
          </a:xfrm>
          <a:prstGeom prst="rect">
            <a:avLst/>
          </a:prstGeom>
          <a:ln>
            <a:solidFill>
              <a:srgbClr val="7030A0"/>
            </a:solidFill>
          </a:ln>
        </p:spPr>
        <p:style>
          <a:lnRef idx="2">
            <a:schemeClr val="accent1"/>
          </a:lnRef>
          <a:fillRef idx="1">
            <a:schemeClr val="lt1"/>
          </a:fillRef>
          <a:effectRef idx="0">
            <a:schemeClr val="accent1"/>
          </a:effectRef>
          <a:fontRef idx="minor">
            <a:schemeClr val="dk1"/>
          </a:fontRef>
        </p:style>
        <p:txBody>
          <a:bodyPr wrap="square" rtlCol="1">
            <a:spAutoFit/>
          </a:bodyPr>
          <a:lstStyle/>
          <a:p>
            <a:pPr algn="ctr"/>
            <a:r>
              <a:rPr lang="he-IL" sz="2400" dirty="0">
                <a:solidFill>
                  <a:srgbClr val="7030A0"/>
                </a:solidFill>
              </a:rPr>
              <a:t>פרוטון</a:t>
            </a:r>
          </a:p>
        </p:txBody>
      </p:sp>
      <p:sp>
        <p:nvSpPr>
          <p:cNvPr id="11" name="TextBox 10"/>
          <p:cNvSpPr txBox="1"/>
          <p:nvPr/>
        </p:nvSpPr>
        <p:spPr>
          <a:xfrm>
            <a:off x="4759899" y="1659159"/>
            <a:ext cx="1317813" cy="461665"/>
          </a:xfrm>
          <a:prstGeom prst="rect">
            <a:avLst/>
          </a:prstGeom>
          <a:ln>
            <a:solidFill>
              <a:schemeClr val="tx1">
                <a:lumMod val="50000"/>
                <a:lumOff val="50000"/>
              </a:schemeClr>
            </a:solidFill>
          </a:ln>
        </p:spPr>
        <p:style>
          <a:lnRef idx="2">
            <a:schemeClr val="accent1"/>
          </a:lnRef>
          <a:fillRef idx="1">
            <a:schemeClr val="lt1"/>
          </a:fillRef>
          <a:effectRef idx="0">
            <a:schemeClr val="accent1"/>
          </a:effectRef>
          <a:fontRef idx="minor">
            <a:schemeClr val="dk1"/>
          </a:fontRef>
        </p:style>
        <p:txBody>
          <a:bodyPr wrap="square" rtlCol="1">
            <a:spAutoFit/>
          </a:bodyPr>
          <a:lstStyle/>
          <a:p>
            <a:pPr algn="ctr"/>
            <a:r>
              <a:rPr lang="he-IL" sz="2400" dirty="0">
                <a:solidFill>
                  <a:schemeClr val="tx1">
                    <a:lumMod val="50000"/>
                    <a:lumOff val="50000"/>
                  </a:schemeClr>
                </a:solidFill>
              </a:rPr>
              <a:t>נויטרון</a:t>
            </a:r>
          </a:p>
        </p:txBody>
      </p:sp>
      <p:sp>
        <p:nvSpPr>
          <p:cNvPr id="12" name="TextBox 11"/>
          <p:cNvSpPr txBox="1"/>
          <p:nvPr/>
        </p:nvSpPr>
        <p:spPr>
          <a:xfrm>
            <a:off x="0" y="4702677"/>
            <a:ext cx="1317813" cy="461665"/>
          </a:xfrm>
          <a:prstGeom prst="rect">
            <a:avLst/>
          </a:prstGeom>
          <a:ln/>
        </p:spPr>
        <p:style>
          <a:lnRef idx="2">
            <a:schemeClr val="accent1"/>
          </a:lnRef>
          <a:fillRef idx="1">
            <a:schemeClr val="lt1"/>
          </a:fillRef>
          <a:effectRef idx="0">
            <a:schemeClr val="accent1"/>
          </a:effectRef>
          <a:fontRef idx="minor">
            <a:schemeClr val="dk1"/>
          </a:fontRef>
        </p:style>
        <p:txBody>
          <a:bodyPr wrap="square" rtlCol="1">
            <a:spAutoFit/>
          </a:bodyPr>
          <a:lstStyle/>
          <a:p>
            <a:pPr algn="ctr"/>
            <a:r>
              <a:rPr lang="he-IL" sz="2400" dirty="0">
                <a:solidFill>
                  <a:schemeClr val="accent1"/>
                </a:solidFill>
              </a:rPr>
              <a:t>אלקטרון</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sp>
        <p:nvSpPr>
          <p:cNvPr id="3" name="Google Shape;526;p54"/>
          <p:cNvSpPr txBox="1"/>
          <p:nvPr/>
        </p:nvSpPr>
        <p:spPr>
          <a:xfrm>
            <a:off x="1674069" y="-877195"/>
            <a:ext cx="9543900" cy="3600300"/>
          </a:xfrm>
          <a:prstGeom prst="rect">
            <a:avLst/>
          </a:prstGeom>
          <a:noFill/>
          <a:ln>
            <a:noFill/>
          </a:ln>
        </p:spPr>
        <p:txBody>
          <a:bodyPr spcFirstLastPara="1" wrap="square" lIns="91425" tIns="45700" rIns="91425" bIns="45700" anchor="t" anchorCtr="0">
            <a:noAutofit/>
          </a:bodyPr>
          <a:lstStyle/>
          <a:p>
            <a:pPr marL="342934" lvl="0" indent="0" algn="r" rtl="1">
              <a:spcBef>
                <a:spcPts val="0"/>
              </a:spcBef>
              <a:spcAft>
                <a:spcPts val="0"/>
              </a:spcAft>
              <a:buNone/>
            </a:pPr>
            <a:endParaRPr sz="2800" dirty="0">
              <a:solidFill>
                <a:schemeClr val="dk1"/>
              </a:solidFill>
              <a:latin typeface="David"/>
              <a:ea typeface="David"/>
              <a:cs typeface="David"/>
              <a:sym typeface="David"/>
            </a:endParaRPr>
          </a:p>
          <a:p>
            <a:pPr marL="0" lvl="0" indent="0" algn="r" rtl="1">
              <a:spcBef>
                <a:spcPts val="0"/>
              </a:spcBef>
              <a:spcAft>
                <a:spcPts val="0"/>
              </a:spcAft>
              <a:buNone/>
            </a:pPr>
            <a:r>
              <a:rPr lang="x-none" sz="2800">
                <a:solidFill>
                  <a:schemeClr val="dk1"/>
                </a:solidFill>
                <a:latin typeface="David"/>
                <a:ea typeface="David"/>
                <a:cs typeface="David"/>
                <a:sym typeface="David"/>
              </a:rPr>
              <a:t>     </a:t>
            </a:r>
            <a:endParaRPr sz="2800" dirty="0">
              <a:solidFill>
                <a:schemeClr val="dk1"/>
              </a:solidFill>
              <a:latin typeface="David"/>
              <a:ea typeface="David"/>
              <a:cs typeface="David"/>
              <a:sym typeface="David"/>
            </a:endParaRPr>
          </a:p>
          <a:p>
            <a:pPr marL="342934" lvl="0" indent="0" algn="r" rtl="1">
              <a:spcBef>
                <a:spcPts val="0"/>
              </a:spcBef>
              <a:spcAft>
                <a:spcPts val="0"/>
              </a:spcAft>
              <a:buNone/>
            </a:pPr>
            <a:endParaRPr sz="2800" dirty="0">
              <a:solidFill>
                <a:schemeClr val="dk1"/>
              </a:solidFill>
              <a:latin typeface="David"/>
              <a:ea typeface="David"/>
              <a:cs typeface="David"/>
              <a:sym typeface="David"/>
            </a:endParaRPr>
          </a:p>
          <a:p>
            <a:pPr marL="0" lvl="0" indent="0" algn="r" rtl="1">
              <a:spcBef>
                <a:spcPts val="640"/>
              </a:spcBef>
              <a:spcAft>
                <a:spcPts val="0"/>
              </a:spcAft>
              <a:buNone/>
            </a:pPr>
            <a:endParaRPr sz="3200" dirty="0">
              <a:solidFill>
                <a:schemeClr val="dk1"/>
              </a:solidFill>
              <a:latin typeface="David"/>
              <a:ea typeface="David"/>
              <a:cs typeface="David"/>
              <a:sym typeface="David"/>
            </a:endParaRPr>
          </a:p>
          <a:p>
            <a:pPr marL="0" lvl="0" indent="0" algn="r" rtl="1">
              <a:spcBef>
                <a:spcPts val="640"/>
              </a:spcBef>
              <a:spcAft>
                <a:spcPts val="0"/>
              </a:spcAft>
              <a:buNone/>
            </a:pPr>
            <a:endParaRPr sz="3200" dirty="0">
              <a:solidFill>
                <a:schemeClr val="dk1"/>
              </a:solidFill>
              <a:latin typeface="David"/>
              <a:ea typeface="David"/>
              <a:cs typeface="David"/>
              <a:sym typeface="David"/>
            </a:endParaRPr>
          </a:p>
        </p:txBody>
      </p:sp>
      <p:graphicFrame>
        <p:nvGraphicFramePr>
          <p:cNvPr id="2" name="דיאגרמה 1"/>
          <p:cNvGraphicFramePr/>
          <p:nvPr>
            <p:extLst>
              <p:ext uri="{D42A27DB-BD31-4B8C-83A1-F6EECF244321}">
                <p14:modId xmlns:p14="http://schemas.microsoft.com/office/powerpoint/2010/main" val="2472119276"/>
              </p:ext>
            </p:extLst>
          </p:nvPr>
        </p:nvGraphicFramePr>
        <p:xfrm>
          <a:off x="-521787" y="899226"/>
          <a:ext cx="11319776" cy="522060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5" name="1min_final" descr="1min_final">
            <a:hlinkClick r:id="" action="ppaction://media"/>
            <a:extLst>
              <a:ext uri="{FF2B5EF4-FFF2-40B4-BE49-F238E27FC236}">
                <a16:creationId xmlns:a16="http://schemas.microsoft.com/office/drawing/2014/main" id="{B09C1F5E-E59C-AA46-B5C1-1B6F1A66EFCE}"/>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14155" y="0"/>
            <a:ext cx="1540938" cy="549601"/>
          </a:xfrm>
          <a:prstGeom prst="rect">
            <a:avLst/>
          </a:prstGeom>
        </p:spPr>
      </p:pic>
      <p:sp>
        <p:nvSpPr>
          <p:cNvPr id="6" name="Text Box 14"/>
          <p:cNvSpPr txBox="1">
            <a:spLocks noChangeArrowheads="1"/>
          </p:cNvSpPr>
          <p:nvPr/>
        </p:nvSpPr>
        <p:spPr bwMode="auto">
          <a:xfrm>
            <a:off x="4683935" y="1935003"/>
            <a:ext cx="1871133" cy="463846"/>
          </a:xfrm>
          <a:prstGeom prst="rect">
            <a:avLst/>
          </a:prstGeom>
          <a:noFill/>
          <a:ln w="9525">
            <a:noFill/>
            <a:miter lim="800000"/>
            <a:headEnd/>
            <a:tailEnd/>
          </a:ln>
          <a:effectLst/>
        </p:spPr>
        <p:txBody>
          <a:bodyPr lIns="90000" tIns="46800" rIns="90000" bIns="46800">
            <a:spAutoFit/>
          </a:bodyPr>
          <a:lstStyle/>
          <a:p>
            <a:pPr fontAlgn="base">
              <a:spcBef>
                <a:spcPct val="50000"/>
              </a:spcBef>
              <a:spcAft>
                <a:spcPct val="0"/>
              </a:spcAft>
            </a:pPr>
            <a:r>
              <a:rPr lang="he-IL" sz="2400" b="1" dirty="0">
                <a:solidFill>
                  <a:schemeClr val="tx1"/>
                </a:solidFill>
                <a:effectLst>
                  <a:outerShdw blurRad="38100" dist="38100" dir="2700000" algn="tl">
                    <a:srgbClr val="C0C0C0"/>
                  </a:outerShdw>
                </a:effectLst>
              </a:rPr>
              <a:t>בנוי מ..</a:t>
            </a:r>
            <a:endParaRPr lang="en-US" sz="2400" b="1" dirty="0">
              <a:solidFill>
                <a:schemeClr val="tx1"/>
              </a:solidFill>
              <a:effectLst>
                <a:outerShdw blurRad="38100" dist="38100" dir="2700000" algn="tl">
                  <a:srgbClr val="C0C0C0"/>
                </a:outerShdw>
              </a:effectLst>
            </a:endParaRPr>
          </a:p>
        </p:txBody>
      </p:sp>
      <p:sp>
        <p:nvSpPr>
          <p:cNvPr id="8" name="Google Shape;235;p22"/>
          <p:cNvSpPr txBox="1">
            <a:spLocks noGrp="1"/>
          </p:cNvSpPr>
          <p:nvPr>
            <p:ph type="title"/>
          </p:nvPr>
        </p:nvSpPr>
        <p:spPr>
          <a:xfrm>
            <a:off x="1024128" y="152134"/>
            <a:ext cx="9802368" cy="720000"/>
          </a:xfrm>
          <a:prstGeom prst="rect">
            <a:avLst/>
          </a:prstGeom>
          <a:noFill/>
          <a:ln>
            <a:noFill/>
          </a:ln>
        </p:spPr>
        <p:txBody>
          <a:bodyPr spcFirstLastPara="1" wrap="square" lIns="36000" tIns="0" rIns="36000" bIns="0" anchor="ctr" anchorCtr="0">
            <a:noAutofit/>
          </a:bodyPr>
          <a:lstStyle/>
          <a:p>
            <a:pPr marL="0" lvl="0" indent="0" algn="ctr" rtl="1">
              <a:spcBef>
                <a:spcPts val="0"/>
              </a:spcBef>
              <a:spcAft>
                <a:spcPts val="0"/>
              </a:spcAft>
              <a:buClr>
                <a:srgbClr val="002060"/>
              </a:buClr>
              <a:buSzPts val="5400"/>
              <a:buFont typeface="David"/>
              <a:buNone/>
            </a:pPr>
            <a:r>
              <a:rPr lang="he-IL" sz="5400" dirty="0">
                <a:latin typeface="David"/>
                <a:ea typeface="David"/>
                <a:cs typeface="David"/>
                <a:sym typeface="David"/>
              </a:rPr>
              <a:t>מייצגים מידע בתרשים</a:t>
            </a:r>
            <a:endParaRPr sz="5400" dirty="0">
              <a:latin typeface="David"/>
              <a:ea typeface="David"/>
              <a:cs typeface="David"/>
              <a:sym typeface="David"/>
            </a:endParaRPr>
          </a:p>
        </p:txBody>
      </p:sp>
      <p:sp>
        <p:nvSpPr>
          <p:cNvPr id="9" name="Text Box 14"/>
          <p:cNvSpPr txBox="1">
            <a:spLocks noChangeArrowheads="1"/>
          </p:cNvSpPr>
          <p:nvPr/>
        </p:nvSpPr>
        <p:spPr bwMode="auto">
          <a:xfrm>
            <a:off x="5518172" y="3307698"/>
            <a:ext cx="3312582" cy="402291"/>
          </a:xfrm>
          <a:prstGeom prst="rect">
            <a:avLst/>
          </a:prstGeom>
          <a:noFill/>
          <a:ln w="9525">
            <a:noFill/>
            <a:miter lim="800000"/>
            <a:headEnd/>
            <a:tailEnd/>
          </a:ln>
          <a:effectLst/>
        </p:spPr>
        <p:txBody>
          <a:bodyPr wrap="square" lIns="90000" tIns="46800" rIns="90000" bIns="46800">
            <a:spAutoFit/>
          </a:bodyPr>
          <a:lstStyle/>
          <a:p>
            <a:pPr fontAlgn="base">
              <a:spcBef>
                <a:spcPct val="50000"/>
              </a:spcBef>
              <a:spcAft>
                <a:spcPct val="0"/>
              </a:spcAft>
            </a:pPr>
            <a:r>
              <a:rPr lang="he-IL" sz="2000" b="1" dirty="0">
                <a:solidFill>
                  <a:schemeClr val="tx1"/>
                </a:solidFill>
                <a:effectLst>
                  <a:outerShdw blurRad="38100" dist="38100" dir="2700000" algn="tl">
                    <a:srgbClr val="C0C0C0"/>
                  </a:outerShdw>
                </a:effectLst>
              </a:rPr>
              <a:t>בעלי מטען חשמלי..</a:t>
            </a:r>
            <a:endParaRPr lang="en-US" sz="2000" b="1" dirty="0">
              <a:solidFill>
                <a:schemeClr val="tx1"/>
              </a:solidFill>
              <a:effectLst>
                <a:outerShdw blurRad="38100" dist="38100" dir="2700000" algn="tl">
                  <a:srgbClr val="C0C0C0"/>
                </a:outerShdw>
              </a:effectLst>
            </a:endParaRPr>
          </a:p>
        </p:txBody>
      </p:sp>
      <p:sp>
        <p:nvSpPr>
          <p:cNvPr id="10" name="Text Box 14"/>
          <p:cNvSpPr txBox="1">
            <a:spLocks noChangeArrowheads="1"/>
          </p:cNvSpPr>
          <p:nvPr/>
        </p:nvSpPr>
        <p:spPr bwMode="auto">
          <a:xfrm>
            <a:off x="2777566" y="4764463"/>
            <a:ext cx="3312582" cy="402291"/>
          </a:xfrm>
          <a:prstGeom prst="rect">
            <a:avLst/>
          </a:prstGeom>
          <a:noFill/>
          <a:ln w="9525">
            <a:noFill/>
            <a:miter lim="800000"/>
            <a:headEnd/>
            <a:tailEnd/>
          </a:ln>
          <a:effectLst/>
        </p:spPr>
        <p:txBody>
          <a:bodyPr wrap="square" lIns="90000" tIns="46800" rIns="90000" bIns="46800">
            <a:spAutoFit/>
          </a:bodyPr>
          <a:lstStyle/>
          <a:p>
            <a:pPr fontAlgn="base">
              <a:spcBef>
                <a:spcPct val="50000"/>
              </a:spcBef>
              <a:spcAft>
                <a:spcPct val="0"/>
              </a:spcAft>
            </a:pPr>
            <a:r>
              <a:rPr lang="he-IL" sz="2000" b="1" dirty="0">
                <a:solidFill>
                  <a:schemeClr val="tx1"/>
                </a:solidFill>
                <a:effectLst>
                  <a:outerShdw blurRad="38100" dist="38100" dir="2700000" algn="tl">
                    <a:srgbClr val="C0C0C0"/>
                  </a:outerShdw>
                </a:effectLst>
              </a:rPr>
              <a:t>בעלי מטען חשמלי..</a:t>
            </a:r>
            <a:endParaRPr lang="en-US" sz="2000" b="1" dirty="0">
              <a:solidFill>
                <a:schemeClr val="tx1"/>
              </a:solidFill>
              <a:effectLst>
                <a:outerShdw blurRad="38100" dist="38100" dir="2700000" algn="tl">
                  <a:srgbClr val="C0C0C0"/>
                </a:outerShdw>
              </a:effectLst>
            </a:endParaRPr>
          </a:p>
        </p:txBody>
      </p:sp>
      <p:sp>
        <p:nvSpPr>
          <p:cNvPr id="11" name="Text Box 14"/>
          <p:cNvSpPr txBox="1">
            <a:spLocks noChangeArrowheads="1"/>
          </p:cNvSpPr>
          <p:nvPr/>
        </p:nvSpPr>
        <p:spPr bwMode="auto">
          <a:xfrm>
            <a:off x="3155453" y="3276920"/>
            <a:ext cx="1871133" cy="463846"/>
          </a:xfrm>
          <a:prstGeom prst="rect">
            <a:avLst/>
          </a:prstGeom>
          <a:noFill/>
          <a:ln w="9525">
            <a:noFill/>
            <a:miter lim="800000"/>
            <a:headEnd/>
            <a:tailEnd/>
          </a:ln>
          <a:effectLst/>
        </p:spPr>
        <p:txBody>
          <a:bodyPr lIns="90000" tIns="46800" rIns="90000" bIns="46800">
            <a:spAutoFit/>
          </a:bodyPr>
          <a:lstStyle/>
          <a:p>
            <a:pPr fontAlgn="base">
              <a:spcBef>
                <a:spcPct val="50000"/>
              </a:spcBef>
              <a:spcAft>
                <a:spcPct val="0"/>
              </a:spcAft>
            </a:pPr>
            <a:r>
              <a:rPr lang="he-IL" sz="2400" b="1" dirty="0">
                <a:solidFill>
                  <a:schemeClr val="tx1"/>
                </a:solidFill>
                <a:effectLst>
                  <a:outerShdw blurRad="38100" dist="38100" dir="2700000" algn="tl">
                    <a:srgbClr val="C0C0C0"/>
                  </a:outerShdw>
                </a:effectLst>
              </a:rPr>
              <a:t>בנוי מ..</a:t>
            </a:r>
            <a:endParaRPr lang="en-US" sz="2400" b="1" dirty="0">
              <a:solidFill>
                <a:schemeClr val="tx1"/>
              </a:solidFill>
              <a:effectLst>
                <a:outerShdw blurRad="38100" dist="38100" dir="2700000" algn="tl">
                  <a:srgbClr val="C0C0C0"/>
                </a:outerShdw>
              </a:effectLst>
            </a:endParaRPr>
          </a:p>
        </p:txBody>
      </p:sp>
    </p:spTree>
    <p:extLst>
      <p:ext uri="{BB962C8B-B14F-4D97-AF65-F5344CB8AC3E}">
        <p14:creationId xmlns:p14="http://schemas.microsoft.com/office/powerpoint/2010/main" val="3533465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248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sp>
        <p:nvSpPr>
          <p:cNvPr id="3" name="Google Shape;526;p54"/>
          <p:cNvSpPr txBox="1"/>
          <p:nvPr/>
        </p:nvSpPr>
        <p:spPr>
          <a:xfrm>
            <a:off x="1674069" y="-877195"/>
            <a:ext cx="9543900" cy="3600300"/>
          </a:xfrm>
          <a:prstGeom prst="rect">
            <a:avLst/>
          </a:prstGeom>
          <a:noFill/>
          <a:ln>
            <a:noFill/>
          </a:ln>
        </p:spPr>
        <p:txBody>
          <a:bodyPr spcFirstLastPara="1" wrap="square" lIns="91425" tIns="45700" rIns="91425" bIns="45700" anchor="t" anchorCtr="0">
            <a:noAutofit/>
          </a:bodyPr>
          <a:lstStyle/>
          <a:p>
            <a:pPr marL="342934" lvl="0" indent="0" algn="r" rtl="1">
              <a:spcBef>
                <a:spcPts val="0"/>
              </a:spcBef>
              <a:spcAft>
                <a:spcPts val="0"/>
              </a:spcAft>
              <a:buNone/>
            </a:pPr>
            <a:endParaRPr sz="2800" dirty="0">
              <a:solidFill>
                <a:schemeClr val="dk1"/>
              </a:solidFill>
              <a:latin typeface="David"/>
              <a:ea typeface="David"/>
              <a:cs typeface="David"/>
              <a:sym typeface="David"/>
            </a:endParaRPr>
          </a:p>
          <a:p>
            <a:pPr marL="0" lvl="0" indent="0" algn="r" rtl="1">
              <a:spcBef>
                <a:spcPts val="0"/>
              </a:spcBef>
              <a:spcAft>
                <a:spcPts val="0"/>
              </a:spcAft>
              <a:buNone/>
            </a:pPr>
            <a:r>
              <a:rPr lang="x-none" sz="2800">
                <a:solidFill>
                  <a:schemeClr val="dk1"/>
                </a:solidFill>
                <a:latin typeface="David"/>
                <a:ea typeface="David"/>
                <a:cs typeface="David"/>
                <a:sym typeface="David"/>
              </a:rPr>
              <a:t>     </a:t>
            </a:r>
            <a:endParaRPr sz="2800" dirty="0">
              <a:solidFill>
                <a:schemeClr val="dk1"/>
              </a:solidFill>
              <a:latin typeface="David"/>
              <a:ea typeface="David"/>
              <a:cs typeface="David"/>
              <a:sym typeface="David"/>
            </a:endParaRPr>
          </a:p>
          <a:p>
            <a:pPr marL="342934" lvl="0" indent="0" algn="r" rtl="1">
              <a:spcBef>
                <a:spcPts val="0"/>
              </a:spcBef>
              <a:spcAft>
                <a:spcPts val="0"/>
              </a:spcAft>
              <a:buNone/>
            </a:pPr>
            <a:endParaRPr sz="2800" dirty="0">
              <a:solidFill>
                <a:schemeClr val="dk1"/>
              </a:solidFill>
              <a:latin typeface="David"/>
              <a:ea typeface="David"/>
              <a:cs typeface="David"/>
              <a:sym typeface="David"/>
            </a:endParaRPr>
          </a:p>
          <a:p>
            <a:pPr marL="0" lvl="0" indent="0" algn="r" rtl="1">
              <a:spcBef>
                <a:spcPts val="640"/>
              </a:spcBef>
              <a:spcAft>
                <a:spcPts val="0"/>
              </a:spcAft>
              <a:buNone/>
            </a:pPr>
            <a:endParaRPr sz="3200" dirty="0">
              <a:solidFill>
                <a:schemeClr val="dk1"/>
              </a:solidFill>
              <a:latin typeface="David"/>
              <a:ea typeface="David"/>
              <a:cs typeface="David"/>
              <a:sym typeface="David"/>
            </a:endParaRPr>
          </a:p>
          <a:p>
            <a:pPr marL="0" lvl="0" indent="0" algn="r" rtl="1">
              <a:spcBef>
                <a:spcPts val="640"/>
              </a:spcBef>
              <a:spcAft>
                <a:spcPts val="0"/>
              </a:spcAft>
              <a:buNone/>
            </a:pPr>
            <a:endParaRPr sz="3200" dirty="0">
              <a:solidFill>
                <a:schemeClr val="dk1"/>
              </a:solidFill>
              <a:latin typeface="David"/>
              <a:ea typeface="David"/>
              <a:cs typeface="David"/>
              <a:sym typeface="David"/>
            </a:endParaRPr>
          </a:p>
        </p:txBody>
      </p:sp>
      <p:graphicFrame>
        <p:nvGraphicFramePr>
          <p:cNvPr id="2" name="דיאגרמה 1"/>
          <p:cNvGraphicFramePr/>
          <p:nvPr>
            <p:extLst>
              <p:ext uri="{D42A27DB-BD31-4B8C-83A1-F6EECF244321}">
                <p14:modId xmlns:p14="http://schemas.microsoft.com/office/powerpoint/2010/main" val="4049008221"/>
              </p:ext>
            </p:extLst>
          </p:nvPr>
        </p:nvGraphicFramePr>
        <p:xfrm>
          <a:off x="-521787" y="899226"/>
          <a:ext cx="11319776" cy="52206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 Box 14"/>
          <p:cNvSpPr txBox="1">
            <a:spLocks noChangeArrowheads="1"/>
          </p:cNvSpPr>
          <p:nvPr/>
        </p:nvSpPr>
        <p:spPr bwMode="auto">
          <a:xfrm>
            <a:off x="4683935" y="1935003"/>
            <a:ext cx="1871133" cy="463846"/>
          </a:xfrm>
          <a:prstGeom prst="rect">
            <a:avLst/>
          </a:prstGeom>
          <a:noFill/>
          <a:ln w="9525">
            <a:noFill/>
            <a:miter lim="800000"/>
            <a:headEnd/>
            <a:tailEnd/>
          </a:ln>
          <a:effectLst/>
        </p:spPr>
        <p:txBody>
          <a:bodyPr lIns="90000" tIns="46800" rIns="90000" bIns="46800">
            <a:spAutoFit/>
          </a:bodyPr>
          <a:lstStyle/>
          <a:p>
            <a:pPr fontAlgn="base">
              <a:spcBef>
                <a:spcPct val="50000"/>
              </a:spcBef>
              <a:spcAft>
                <a:spcPct val="0"/>
              </a:spcAft>
            </a:pPr>
            <a:r>
              <a:rPr lang="he-IL" sz="2400" b="1" dirty="0">
                <a:solidFill>
                  <a:schemeClr val="tx1"/>
                </a:solidFill>
                <a:effectLst>
                  <a:outerShdw blurRad="38100" dist="38100" dir="2700000" algn="tl">
                    <a:srgbClr val="C0C0C0"/>
                  </a:outerShdw>
                </a:effectLst>
              </a:rPr>
              <a:t>בנוי מ..</a:t>
            </a:r>
            <a:endParaRPr lang="en-US" sz="2400" b="1" dirty="0">
              <a:solidFill>
                <a:schemeClr val="tx1"/>
              </a:solidFill>
              <a:effectLst>
                <a:outerShdw blurRad="38100" dist="38100" dir="2700000" algn="tl">
                  <a:srgbClr val="C0C0C0"/>
                </a:outerShdw>
              </a:effectLst>
            </a:endParaRPr>
          </a:p>
        </p:txBody>
      </p:sp>
      <p:sp>
        <p:nvSpPr>
          <p:cNvPr id="8" name="Google Shape;235;p22"/>
          <p:cNvSpPr txBox="1">
            <a:spLocks noGrp="1"/>
          </p:cNvSpPr>
          <p:nvPr>
            <p:ph type="title"/>
          </p:nvPr>
        </p:nvSpPr>
        <p:spPr>
          <a:xfrm>
            <a:off x="1024128" y="152134"/>
            <a:ext cx="9802368" cy="720000"/>
          </a:xfrm>
          <a:prstGeom prst="rect">
            <a:avLst/>
          </a:prstGeom>
          <a:noFill/>
          <a:ln>
            <a:noFill/>
          </a:ln>
        </p:spPr>
        <p:txBody>
          <a:bodyPr spcFirstLastPara="1" wrap="square" lIns="36000" tIns="0" rIns="36000" bIns="0" anchor="ctr" anchorCtr="0">
            <a:noAutofit/>
          </a:bodyPr>
          <a:lstStyle/>
          <a:p>
            <a:pPr marL="0" lvl="0" indent="0" algn="ctr" rtl="1">
              <a:spcBef>
                <a:spcPts val="0"/>
              </a:spcBef>
              <a:spcAft>
                <a:spcPts val="0"/>
              </a:spcAft>
              <a:buClr>
                <a:srgbClr val="002060"/>
              </a:buClr>
              <a:buSzPts val="5400"/>
              <a:buFont typeface="David"/>
              <a:buNone/>
            </a:pPr>
            <a:r>
              <a:rPr lang="he-IL" sz="5400" dirty="0">
                <a:latin typeface="David"/>
                <a:ea typeface="David"/>
                <a:cs typeface="David"/>
                <a:sym typeface="David"/>
              </a:rPr>
              <a:t>מייצגים מידע בתרשים</a:t>
            </a:r>
            <a:endParaRPr sz="5400" dirty="0">
              <a:latin typeface="David"/>
              <a:ea typeface="David"/>
              <a:cs typeface="David"/>
              <a:sym typeface="David"/>
            </a:endParaRPr>
          </a:p>
        </p:txBody>
      </p:sp>
      <p:sp>
        <p:nvSpPr>
          <p:cNvPr id="9" name="Text Box 14"/>
          <p:cNvSpPr txBox="1">
            <a:spLocks noChangeArrowheads="1"/>
          </p:cNvSpPr>
          <p:nvPr/>
        </p:nvSpPr>
        <p:spPr bwMode="auto">
          <a:xfrm>
            <a:off x="5518172" y="3307698"/>
            <a:ext cx="3312582" cy="402291"/>
          </a:xfrm>
          <a:prstGeom prst="rect">
            <a:avLst/>
          </a:prstGeom>
          <a:noFill/>
          <a:ln w="9525">
            <a:noFill/>
            <a:miter lim="800000"/>
            <a:headEnd/>
            <a:tailEnd/>
          </a:ln>
          <a:effectLst/>
        </p:spPr>
        <p:txBody>
          <a:bodyPr wrap="square" lIns="90000" tIns="46800" rIns="90000" bIns="46800">
            <a:spAutoFit/>
          </a:bodyPr>
          <a:lstStyle/>
          <a:p>
            <a:pPr fontAlgn="base">
              <a:spcBef>
                <a:spcPct val="50000"/>
              </a:spcBef>
              <a:spcAft>
                <a:spcPct val="0"/>
              </a:spcAft>
            </a:pPr>
            <a:r>
              <a:rPr lang="he-IL" sz="2000" b="1" dirty="0">
                <a:solidFill>
                  <a:schemeClr val="tx1"/>
                </a:solidFill>
                <a:effectLst>
                  <a:outerShdw blurRad="38100" dist="38100" dir="2700000" algn="tl">
                    <a:srgbClr val="C0C0C0"/>
                  </a:outerShdw>
                </a:effectLst>
              </a:rPr>
              <a:t>בעלי מטען חשמלי..</a:t>
            </a:r>
            <a:endParaRPr lang="en-US" sz="2000" b="1" dirty="0">
              <a:solidFill>
                <a:schemeClr val="tx1"/>
              </a:solidFill>
              <a:effectLst>
                <a:outerShdw blurRad="38100" dist="38100" dir="2700000" algn="tl">
                  <a:srgbClr val="C0C0C0"/>
                </a:outerShdw>
              </a:effectLst>
            </a:endParaRPr>
          </a:p>
        </p:txBody>
      </p:sp>
      <p:sp>
        <p:nvSpPr>
          <p:cNvPr id="10" name="Text Box 14"/>
          <p:cNvSpPr txBox="1">
            <a:spLocks noChangeArrowheads="1"/>
          </p:cNvSpPr>
          <p:nvPr/>
        </p:nvSpPr>
        <p:spPr bwMode="auto">
          <a:xfrm>
            <a:off x="2777566" y="4764463"/>
            <a:ext cx="3312582" cy="402291"/>
          </a:xfrm>
          <a:prstGeom prst="rect">
            <a:avLst/>
          </a:prstGeom>
          <a:noFill/>
          <a:ln w="9525">
            <a:noFill/>
            <a:miter lim="800000"/>
            <a:headEnd/>
            <a:tailEnd/>
          </a:ln>
          <a:effectLst/>
        </p:spPr>
        <p:txBody>
          <a:bodyPr wrap="square" lIns="90000" tIns="46800" rIns="90000" bIns="46800">
            <a:spAutoFit/>
          </a:bodyPr>
          <a:lstStyle/>
          <a:p>
            <a:pPr fontAlgn="base">
              <a:spcBef>
                <a:spcPct val="50000"/>
              </a:spcBef>
              <a:spcAft>
                <a:spcPct val="0"/>
              </a:spcAft>
            </a:pPr>
            <a:r>
              <a:rPr lang="he-IL" sz="2000" b="1" dirty="0">
                <a:solidFill>
                  <a:schemeClr val="tx1"/>
                </a:solidFill>
                <a:effectLst>
                  <a:outerShdw blurRad="38100" dist="38100" dir="2700000" algn="tl">
                    <a:srgbClr val="C0C0C0"/>
                  </a:outerShdw>
                </a:effectLst>
              </a:rPr>
              <a:t>בעלי מטען חשמלי..</a:t>
            </a:r>
            <a:endParaRPr lang="en-US" sz="2000" b="1" dirty="0">
              <a:solidFill>
                <a:schemeClr val="tx1"/>
              </a:solidFill>
              <a:effectLst>
                <a:outerShdw blurRad="38100" dist="38100" dir="2700000" algn="tl">
                  <a:srgbClr val="C0C0C0"/>
                </a:outerShdw>
              </a:effectLst>
            </a:endParaRPr>
          </a:p>
        </p:txBody>
      </p:sp>
      <p:sp>
        <p:nvSpPr>
          <p:cNvPr id="11" name="Text Box 14"/>
          <p:cNvSpPr txBox="1">
            <a:spLocks noChangeArrowheads="1"/>
          </p:cNvSpPr>
          <p:nvPr/>
        </p:nvSpPr>
        <p:spPr bwMode="auto">
          <a:xfrm>
            <a:off x="3155453" y="3276920"/>
            <a:ext cx="1871133" cy="463846"/>
          </a:xfrm>
          <a:prstGeom prst="rect">
            <a:avLst/>
          </a:prstGeom>
          <a:noFill/>
          <a:ln w="9525">
            <a:noFill/>
            <a:miter lim="800000"/>
            <a:headEnd/>
            <a:tailEnd/>
          </a:ln>
          <a:effectLst/>
        </p:spPr>
        <p:txBody>
          <a:bodyPr lIns="90000" tIns="46800" rIns="90000" bIns="46800">
            <a:spAutoFit/>
          </a:bodyPr>
          <a:lstStyle/>
          <a:p>
            <a:pPr fontAlgn="base">
              <a:spcBef>
                <a:spcPct val="50000"/>
              </a:spcBef>
              <a:spcAft>
                <a:spcPct val="0"/>
              </a:spcAft>
            </a:pPr>
            <a:r>
              <a:rPr lang="he-IL" sz="2400" b="1" dirty="0">
                <a:solidFill>
                  <a:schemeClr val="tx1"/>
                </a:solidFill>
                <a:effectLst>
                  <a:outerShdw blurRad="38100" dist="38100" dir="2700000" algn="tl">
                    <a:srgbClr val="C0C0C0"/>
                  </a:outerShdw>
                </a:effectLst>
              </a:rPr>
              <a:t>בנוי מ..</a:t>
            </a:r>
            <a:endParaRPr lang="en-US" sz="2400" b="1" dirty="0">
              <a:solidFill>
                <a:schemeClr val="tx1"/>
              </a:solidFill>
              <a:effectLst>
                <a:outerShdw blurRad="38100" dist="38100" dir="2700000" algn="tl">
                  <a:srgbClr val="C0C0C0"/>
                </a:outerShdw>
              </a:effectLst>
            </a:endParaRPr>
          </a:p>
        </p:txBody>
      </p:sp>
    </p:spTree>
    <p:extLst>
      <p:ext uri="{BB962C8B-B14F-4D97-AF65-F5344CB8AC3E}">
        <p14:creationId xmlns:p14="http://schemas.microsoft.com/office/powerpoint/2010/main" val="30205849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8" name="Google Shape;298;p30"/>
          <p:cNvSpPr txBox="1"/>
          <p:nvPr/>
        </p:nvSpPr>
        <p:spPr>
          <a:xfrm>
            <a:off x="1176528" y="307848"/>
            <a:ext cx="9802368" cy="720000"/>
          </a:xfrm>
          <a:prstGeom prst="rect">
            <a:avLst/>
          </a:prstGeom>
          <a:noFill/>
          <a:ln>
            <a:noFill/>
          </a:ln>
        </p:spPr>
        <p:txBody>
          <a:bodyPr spcFirstLastPara="1" wrap="square" lIns="0" tIns="0" rIns="0" bIns="0" anchor="ctr" anchorCtr="0">
            <a:noAutofit/>
          </a:bodyPr>
          <a:lstStyle/>
          <a:p>
            <a:pPr marL="0" marR="0" lvl="0" indent="0" algn="ctr" rtl="1">
              <a:lnSpc>
                <a:spcPct val="100000"/>
              </a:lnSpc>
              <a:spcBef>
                <a:spcPts val="0"/>
              </a:spcBef>
              <a:spcAft>
                <a:spcPts val="0"/>
              </a:spcAft>
              <a:buClr>
                <a:srgbClr val="002060"/>
              </a:buClr>
              <a:buSzPts val="4400"/>
              <a:buFont typeface="David"/>
              <a:buNone/>
            </a:pPr>
            <a:r>
              <a:rPr lang="he-IL" sz="4800" b="1" i="0" u="none" strike="noStrike" cap="none" dirty="0">
                <a:solidFill>
                  <a:srgbClr val="002060"/>
                </a:solidFill>
                <a:latin typeface="David"/>
                <a:ea typeface="David"/>
                <a:cs typeface="David"/>
                <a:sym typeface="David"/>
              </a:rPr>
              <a:t>מה ההבדל בין אטומים מסוגים שונים?</a:t>
            </a:r>
            <a:endParaRPr sz="4800" b="1" i="0" u="none" strike="noStrike" cap="none" dirty="0">
              <a:solidFill>
                <a:srgbClr val="002060"/>
              </a:solidFill>
              <a:latin typeface="David"/>
              <a:ea typeface="David"/>
              <a:cs typeface="David"/>
              <a:sym typeface="David"/>
            </a:endParaRPr>
          </a:p>
        </p:txBody>
      </p:sp>
      <p:sp>
        <p:nvSpPr>
          <p:cNvPr id="3" name="מלבן 2"/>
          <p:cNvSpPr/>
          <p:nvPr/>
        </p:nvSpPr>
        <p:spPr>
          <a:xfrm>
            <a:off x="1393577" y="1397622"/>
            <a:ext cx="9368269" cy="646331"/>
          </a:xfrm>
          <a:prstGeom prst="rect">
            <a:avLst/>
          </a:prstGeom>
        </p:spPr>
        <p:txBody>
          <a:bodyPr wrap="none">
            <a:spAutoFit/>
          </a:bodyPr>
          <a:lstStyle/>
          <a:p>
            <a:pPr algn="r"/>
            <a:r>
              <a:rPr lang="he-IL" sz="3600" dirty="0">
                <a:solidFill>
                  <a:srgbClr val="FF0000"/>
                </a:solidFill>
                <a:latin typeface="David"/>
                <a:ea typeface="David"/>
                <a:cs typeface="David"/>
                <a:sym typeface="David"/>
              </a:rPr>
              <a:t>ההבדל</a:t>
            </a:r>
            <a:r>
              <a:rPr lang="he-IL" sz="3600" dirty="0">
                <a:solidFill>
                  <a:srgbClr val="002060"/>
                </a:solidFill>
                <a:latin typeface="David"/>
                <a:ea typeface="David"/>
                <a:cs typeface="David"/>
                <a:sym typeface="David"/>
              </a:rPr>
              <a:t> בין אטום לאטום הוא </a:t>
            </a:r>
            <a:r>
              <a:rPr lang="he-IL" sz="3600" dirty="0">
                <a:solidFill>
                  <a:srgbClr val="FF0000"/>
                </a:solidFill>
                <a:latin typeface="David"/>
                <a:ea typeface="David"/>
                <a:cs typeface="David"/>
                <a:sym typeface="David"/>
              </a:rPr>
              <a:t>במספר הפרוטונים </a:t>
            </a:r>
            <a:r>
              <a:rPr lang="he-IL" sz="3600" dirty="0">
                <a:solidFill>
                  <a:srgbClr val="002060"/>
                </a:solidFill>
                <a:latin typeface="David"/>
                <a:ea typeface="David"/>
                <a:cs typeface="David"/>
                <a:sym typeface="David"/>
              </a:rPr>
              <a:t>בגרעין</a:t>
            </a:r>
          </a:p>
        </p:txBody>
      </p:sp>
      <p:pic>
        <p:nvPicPr>
          <p:cNvPr id="5123"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8960" t="21795" r="50141" b="31494"/>
          <a:stretch/>
        </p:blipFill>
        <p:spPr bwMode="auto">
          <a:xfrm>
            <a:off x="6400438" y="2164976"/>
            <a:ext cx="5300155" cy="45047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18650" t="22339" r="50141" b="32781"/>
          <a:stretch/>
        </p:blipFill>
        <p:spPr bwMode="auto">
          <a:xfrm>
            <a:off x="506070" y="2164976"/>
            <a:ext cx="5571641" cy="45047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18"/>
          <p:cNvSpPr txBox="1">
            <a:spLocks noGrp="1"/>
          </p:cNvSpPr>
          <p:nvPr>
            <p:ph type="title"/>
          </p:nvPr>
        </p:nvSpPr>
        <p:spPr>
          <a:xfrm>
            <a:off x="1024128" y="152134"/>
            <a:ext cx="9802368" cy="720000"/>
          </a:xfrm>
          <a:prstGeom prst="rect">
            <a:avLst/>
          </a:prstGeom>
          <a:noFill/>
          <a:ln>
            <a:noFill/>
          </a:ln>
        </p:spPr>
        <p:txBody>
          <a:bodyPr spcFirstLastPara="1" wrap="square" lIns="36000" tIns="0" rIns="36000" bIns="0" anchor="ctr" anchorCtr="0">
            <a:noAutofit/>
          </a:bodyPr>
          <a:lstStyle/>
          <a:p>
            <a:pPr marL="0" lvl="0" indent="0" algn="ctr" rtl="1">
              <a:spcBef>
                <a:spcPts val="0"/>
              </a:spcBef>
              <a:spcAft>
                <a:spcPts val="0"/>
              </a:spcAft>
              <a:buClr>
                <a:srgbClr val="002060"/>
              </a:buClr>
              <a:buSzPts val="5400"/>
              <a:buFont typeface="David"/>
              <a:buNone/>
            </a:pPr>
            <a:r>
              <a:rPr lang="he-IL" sz="5400" dirty="0">
                <a:latin typeface="David"/>
                <a:ea typeface="David"/>
                <a:cs typeface="David"/>
                <a:sym typeface="David"/>
              </a:rPr>
              <a:t>המספר האטומי</a:t>
            </a:r>
            <a:endParaRPr sz="5400" dirty="0">
              <a:latin typeface="David"/>
              <a:ea typeface="David"/>
              <a:cs typeface="David"/>
              <a:sym typeface="David"/>
            </a:endParaRPr>
          </a:p>
        </p:txBody>
      </p:sp>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5449" t="45588" r="50728" b="30331"/>
          <a:stretch/>
        </p:blipFill>
        <p:spPr bwMode="auto">
          <a:xfrm>
            <a:off x="3576915" y="1062650"/>
            <a:ext cx="3953437" cy="38724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7530352" y="1761221"/>
            <a:ext cx="2689412" cy="2062103"/>
          </a:xfrm>
          <a:prstGeom prst="rect">
            <a:avLst/>
          </a:prstGeom>
        </p:spPr>
        <p:style>
          <a:lnRef idx="2">
            <a:schemeClr val="accent2"/>
          </a:lnRef>
          <a:fillRef idx="1">
            <a:schemeClr val="lt1"/>
          </a:fillRef>
          <a:effectRef idx="0">
            <a:schemeClr val="accent2"/>
          </a:effectRef>
          <a:fontRef idx="minor">
            <a:schemeClr val="dk1"/>
          </a:fontRef>
        </p:style>
        <p:txBody>
          <a:bodyPr wrap="square" rtlCol="1">
            <a:spAutoFit/>
          </a:bodyPr>
          <a:lstStyle/>
          <a:p>
            <a:pPr algn="ctr"/>
            <a:r>
              <a:rPr lang="he-IL" sz="3200" dirty="0">
                <a:solidFill>
                  <a:srgbClr val="FF0000"/>
                </a:solidFill>
                <a:latin typeface="David" panose="020E0502060401010101" pitchFamily="34" charset="-79"/>
                <a:cs typeface="David" panose="020E0502060401010101" pitchFamily="34" charset="-79"/>
              </a:rPr>
              <a:t>מספר אטומי מייצג את מספר הפרוטונים בגרעין</a:t>
            </a:r>
          </a:p>
        </p:txBody>
      </p:sp>
    </p:spTree>
    <p:extLst>
      <p:ext uri="{BB962C8B-B14F-4D97-AF65-F5344CB8AC3E}">
        <p14:creationId xmlns:p14="http://schemas.microsoft.com/office/powerpoint/2010/main" val="33284232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22"/>
          <p:cNvSpPr txBox="1">
            <a:spLocks noGrp="1"/>
          </p:cNvSpPr>
          <p:nvPr>
            <p:ph type="title"/>
          </p:nvPr>
        </p:nvSpPr>
        <p:spPr>
          <a:xfrm>
            <a:off x="1024128" y="152134"/>
            <a:ext cx="9802368" cy="720000"/>
          </a:xfrm>
          <a:prstGeom prst="rect">
            <a:avLst/>
          </a:prstGeom>
          <a:noFill/>
          <a:ln>
            <a:noFill/>
          </a:ln>
        </p:spPr>
        <p:txBody>
          <a:bodyPr spcFirstLastPara="1" wrap="square" lIns="36000" tIns="0" rIns="36000" bIns="0" anchor="ctr" anchorCtr="0">
            <a:noAutofit/>
          </a:bodyPr>
          <a:lstStyle/>
          <a:p>
            <a:pPr marL="0" lvl="0" indent="0" algn="ctr" rtl="1">
              <a:spcBef>
                <a:spcPts val="0"/>
              </a:spcBef>
              <a:spcAft>
                <a:spcPts val="0"/>
              </a:spcAft>
              <a:buClr>
                <a:srgbClr val="002060"/>
              </a:buClr>
              <a:buSzPts val="5400"/>
              <a:buFont typeface="David"/>
              <a:buNone/>
            </a:pPr>
            <a:r>
              <a:rPr lang="he-IL" sz="5400" dirty="0">
                <a:latin typeface="David"/>
                <a:ea typeface="David"/>
                <a:cs typeface="David"/>
                <a:sym typeface="David"/>
              </a:rPr>
              <a:t>מתרגלים – מבנה האטום</a:t>
            </a:r>
            <a:endParaRPr sz="5400" dirty="0">
              <a:latin typeface="David"/>
              <a:ea typeface="David"/>
              <a:cs typeface="David"/>
              <a:sym typeface="David"/>
            </a:endParaRPr>
          </a:p>
        </p:txBody>
      </p:sp>
      <p:sp>
        <p:nvSpPr>
          <p:cNvPr id="236" name="Google Shape;236;p22"/>
          <p:cNvSpPr txBox="1">
            <a:spLocks noGrp="1"/>
          </p:cNvSpPr>
          <p:nvPr>
            <p:ph type="body" idx="1"/>
          </p:nvPr>
        </p:nvSpPr>
        <p:spPr>
          <a:xfrm>
            <a:off x="831667" y="872134"/>
            <a:ext cx="10984096" cy="4611559"/>
          </a:xfrm>
          <a:prstGeom prst="rect">
            <a:avLst/>
          </a:prstGeom>
          <a:noFill/>
          <a:ln>
            <a:noFill/>
          </a:ln>
        </p:spPr>
        <p:txBody>
          <a:bodyPr spcFirstLastPara="1" wrap="square" lIns="91425" tIns="45700" rIns="91425" bIns="45700" anchor="t" anchorCtr="0">
            <a:noAutofit/>
          </a:bodyPr>
          <a:lstStyle/>
          <a:p>
            <a:pPr marL="342934" lvl="0" indent="-342934" algn="r" rtl="1">
              <a:lnSpc>
                <a:spcPct val="150000"/>
              </a:lnSpc>
              <a:spcBef>
                <a:spcPts val="0"/>
              </a:spcBef>
              <a:spcAft>
                <a:spcPts val="0"/>
              </a:spcAft>
              <a:buClr>
                <a:srgbClr val="002060"/>
              </a:buClr>
              <a:buSzPts val="3600"/>
              <a:buChar char="•"/>
            </a:pPr>
            <a:r>
              <a:rPr lang="he-IL" sz="3600" dirty="0">
                <a:latin typeface="David"/>
                <a:cs typeface="David"/>
                <a:sym typeface="David"/>
              </a:rPr>
              <a:t>השלימו את הטבלה. היעזרו בטבלת היסודות</a:t>
            </a:r>
            <a:endParaRPr dirty="0"/>
          </a:p>
          <a:p>
            <a:pPr marL="0" lvl="0" indent="0" algn="r" rtl="1">
              <a:lnSpc>
                <a:spcPct val="150000"/>
              </a:lnSpc>
              <a:spcBef>
                <a:spcPts val="600"/>
              </a:spcBef>
              <a:spcAft>
                <a:spcPts val="0"/>
              </a:spcAft>
              <a:buClr>
                <a:srgbClr val="002060"/>
              </a:buClr>
              <a:buSzPts val="3600"/>
              <a:buNone/>
            </a:pPr>
            <a:endParaRPr sz="3600" dirty="0">
              <a:latin typeface="David"/>
              <a:ea typeface="David"/>
              <a:cs typeface="David"/>
              <a:sym typeface="David"/>
            </a:endParaRPr>
          </a:p>
        </p:txBody>
      </p:sp>
      <p:graphicFrame>
        <p:nvGraphicFramePr>
          <p:cNvPr id="238" name="Google Shape;238;p22"/>
          <p:cNvGraphicFramePr/>
          <p:nvPr>
            <p:extLst>
              <p:ext uri="{D42A27DB-BD31-4B8C-83A1-F6EECF244321}">
                <p14:modId xmlns:p14="http://schemas.microsoft.com/office/powerpoint/2010/main" val="2868958201"/>
              </p:ext>
            </p:extLst>
          </p:nvPr>
        </p:nvGraphicFramePr>
        <p:xfrm>
          <a:off x="2386740" y="1787638"/>
          <a:ext cx="8915400" cy="3974755"/>
        </p:xfrm>
        <a:graphic>
          <a:graphicData uri="http://schemas.openxmlformats.org/drawingml/2006/table">
            <a:tbl>
              <a:tblPr>
                <a:noFill/>
                <a:tableStyleId>{55BBDB0F-82B0-418E-AA48-CA25485EC686}</a:tableStyleId>
              </a:tblPr>
              <a:tblGrid>
                <a:gridCol w="2161476">
                  <a:extLst>
                    <a:ext uri="{9D8B030D-6E8A-4147-A177-3AD203B41FA5}">
                      <a16:colId xmlns:a16="http://schemas.microsoft.com/office/drawing/2014/main" val="20000"/>
                    </a:ext>
                  </a:extLst>
                </a:gridCol>
                <a:gridCol w="2164189">
                  <a:extLst>
                    <a:ext uri="{9D8B030D-6E8A-4147-A177-3AD203B41FA5}">
                      <a16:colId xmlns:a16="http://schemas.microsoft.com/office/drawing/2014/main" val="20001"/>
                    </a:ext>
                  </a:extLst>
                </a:gridCol>
                <a:gridCol w="2164189">
                  <a:extLst>
                    <a:ext uri="{9D8B030D-6E8A-4147-A177-3AD203B41FA5}">
                      <a16:colId xmlns:a16="http://schemas.microsoft.com/office/drawing/2014/main" val="20003"/>
                    </a:ext>
                  </a:extLst>
                </a:gridCol>
                <a:gridCol w="2425546">
                  <a:extLst>
                    <a:ext uri="{9D8B030D-6E8A-4147-A177-3AD203B41FA5}">
                      <a16:colId xmlns:a16="http://schemas.microsoft.com/office/drawing/2014/main" val="20002"/>
                    </a:ext>
                  </a:extLst>
                </a:gridCol>
              </a:tblGrid>
              <a:tr h="934700">
                <a:tc>
                  <a:txBody>
                    <a:bodyPr/>
                    <a:lstStyle/>
                    <a:p>
                      <a:pPr marL="0" marR="0" lvl="0" indent="0" algn="ctr" rtl="1">
                        <a:spcBef>
                          <a:spcPts val="0"/>
                        </a:spcBef>
                        <a:spcAft>
                          <a:spcPts val="0"/>
                        </a:spcAft>
                        <a:buClr>
                          <a:schemeClr val="dk1"/>
                        </a:buClr>
                        <a:buSzPts val="3200"/>
                        <a:buFont typeface="David"/>
                        <a:buNone/>
                      </a:pPr>
                      <a:r>
                        <a:rPr lang="he-IL" sz="3200" u="none" strike="noStrike" cap="none" dirty="0">
                          <a:latin typeface="David"/>
                          <a:ea typeface="David"/>
                          <a:cs typeface="David"/>
                          <a:sym typeface="David"/>
                        </a:rPr>
                        <a:t>מספר האלקטרונים</a:t>
                      </a:r>
                      <a:endParaRPr sz="3200" u="none" strike="noStrike" cap="none" dirty="0">
                        <a:latin typeface="David"/>
                        <a:ea typeface="David"/>
                        <a:cs typeface="David"/>
                        <a:sym typeface="David"/>
                      </a:endParaRPr>
                    </a:p>
                  </a:txBody>
                  <a:tcPr marL="91450" marR="91450" marT="45725" marB="45725">
                    <a:lnL w="12700" cap="flat" cmpd="sng">
                      <a:solidFill>
                        <a:srgbClr val="424242"/>
                      </a:solidFill>
                      <a:prstDash val="solid"/>
                      <a:round/>
                      <a:headEnd type="none" w="sm" len="sm"/>
                      <a:tailEnd type="none" w="sm" len="sm"/>
                    </a:lnL>
                    <a:lnR w="12700" cap="flat" cmpd="sng">
                      <a:solidFill>
                        <a:srgbClr val="424242"/>
                      </a:solidFill>
                      <a:prstDash val="solid"/>
                      <a:round/>
                      <a:headEnd type="none" w="sm" len="sm"/>
                      <a:tailEnd type="none" w="sm" len="sm"/>
                    </a:lnR>
                    <a:lnT w="12700" cap="flat" cmpd="sng">
                      <a:solidFill>
                        <a:srgbClr val="424242"/>
                      </a:solidFill>
                      <a:prstDash val="solid"/>
                      <a:round/>
                      <a:headEnd type="none" w="sm" len="sm"/>
                      <a:tailEnd type="none" w="sm" len="sm"/>
                    </a:lnT>
                    <a:lnB w="12700" cap="flat" cmpd="sng">
                      <a:solidFill>
                        <a:srgbClr val="424242"/>
                      </a:solidFill>
                      <a:prstDash val="solid"/>
                      <a:round/>
                      <a:headEnd type="none" w="sm" len="sm"/>
                      <a:tailEnd type="none" w="sm" len="sm"/>
                    </a:lnB>
                    <a:solidFill>
                      <a:srgbClr val="3CC8E4"/>
                    </a:solidFill>
                  </a:tcPr>
                </a:tc>
                <a:tc>
                  <a:txBody>
                    <a:bodyPr/>
                    <a:lstStyle/>
                    <a:p>
                      <a:pPr marL="0" marR="0" lvl="0" indent="0" algn="ctr" rtl="1">
                        <a:spcBef>
                          <a:spcPts val="0"/>
                        </a:spcBef>
                        <a:spcAft>
                          <a:spcPts val="0"/>
                        </a:spcAft>
                        <a:buClr>
                          <a:schemeClr val="dk1"/>
                        </a:buClr>
                        <a:buSzPts val="3200"/>
                        <a:buFont typeface="David"/>
                        <a:buNone/>
                      </a:pPr>
                      <a:r>
                        <a:rPr lang="he-IL" sz="3200" u="none" strike="noStrike" cap="none" dirty="0">
                          <a:latin typeface="David"/>
                          <a:ea typeface="David"/>
                          <a:cs typeface="David"/>
                          <a:sym typeface="David"/>
                        </a:rPr>
                        <a:t>מספר הפרוטונים</a:t>
                      </a:r>
                      <a:endParaRPr sz="3200" u="none" strike="noStrike" cap="none" dirty="0">
                        <a:latin typeface="David"/>
                        <a:ea typeface="David"/>
                        <a:cs typeface="David"/>
                        <a:sym typeface="David"/>
                      </a:endParaRPr>
                    </a:p>
                  </a:txBody>
                  <a:tcPr marL="91450" marR="91450" marT="45725" marB="45725">
                    <a:lnL w="12700" cap="flat" cmpd="sng">
                      <a:solidFill>
                        <a:srgbClr val="424242"/>
                      </a:solidFill>
                      <a:prstDash val="solid"/>
                      <a:round/>
                      <a:headEnd type="none" w="sm" len="sm"/>
                      <a:tailEnd type="none" w="sm" len="sm"/>
                    </a:lnL>
                    <a:lnR w="12700" cap="flat" cmpd="sng">
                      <a:solidFill>
                        <a:srgbClr val="424242"/>
                      </a:solidFill>
                      <a:prstDash val="solid"/>
                      <a:round/>
                      <a:headEnd type="none" w="sm" len="sm"/>
                      <a:tailEnd type="none" w="sm" len="sm"/>
                    </a:lnR>
                    <a:lnT w="12700" cap="flat" cmpd="sng">
                      <a:solidFill>
                        <a:srgbClr val="424242"/>
                      </a:solidFill>
                      <a:prstDash val="solid"/>
                      <a:round/>
                      <a:headEnd type="none" w="sm" len="sm"/>
                      <a:tailEnd type="none" w="sm" len="sm"/>
                    </a:lnT>
                    <a:lnB w="12700" cap="flat" cmpd="sng">
                      <a:solidFill>
                        <a:srgbClr val="424242"/>
                      </a:solidFill>
                      <a:prstDash val="solid"/>
                      <a:round/>
                      <a:headEnd type="none" w="sm" len="sm"/>
                      <a:tailEnd type="none" w="sm" len="sm"/>
                    </a:lnB>
                    <a:solidFill>
                      <a:srgbClr val="3CC8E4"/>
                    </a:solidFill>
                  </a:tcPr>
                </a:tc>
                <a:tc>
                  <a:txBody>
                    <a:bodyPr/>
                    <a:lstStyle/>
                    <a:p>
                      <a:pPr marL="0" marR="0" lvl="0" indent="0" algn="ctr" rtl="1">
                        <a:spcBef>
                          <a:spcPts val="0"/>
                        </a:spcBef>
                        <a:spcAft>
                          <a:spcPts val="0"/>
                        </a:spcAft>
                        <a:buClr>
                          <a:schemeClr val="dk1"/>
                        </a:buClr>
                        <a:buSzPts val="3200"/>
                        <a:buFont typeface="David"/>
                        <a:buNone/>
                      </a:pPr>
                      <a:r>
                        <a:rPr lang="he-IL" sz="3200" u="none" strike="noStrike" cap="none" dirty="0">
                          <a:latin typeface="David"/>
                          <a:ea typeface="David"/>
                          <a:cs typeface="David"/>
                          <a:sym typeface="David"/>
                        </a:rPr>
                        <a:t>המספר האטומי</a:t>
                      </a:r>
                      <a:endParaRPr sz="3200" u="none" strike="noStrike" cap="none" dirty="0">
                        <a:latin typeface="David"/>
                        <a:ea typeface="David"/>
                        <a:cs typeface="David"/>
                        <a:sym typeface="David"/>
                      </a:endParaRPr>
                    </a:p>
                  </a:txBody>
                  <a:tcPr marL="91450" marR="91450" marT="45725" marB="45725">
                    <a:lnL w="12700" cap="flat" cmpd="sng" algn="ctr">
                      <a:solidFill>
                        <a:srgbClr val="424242"/>
                      </a:solidFill>
                      <a:prstDash val="solid"/>
                      <a:round/>
                      <a:headEnd type="none" w="sm" len="sm"/>
                      <a:tailEnd type="none" w="sm" len="sm"/>
                    </a:lnL>
                    <a:lnR w="12700" cap="flat" cmpd="sng">
                      <a:solidFill>
                        <a:srgbClr val="424242"/>
                      </a:solidFill>
                      <a:prstDash val="solid"/>
                      <a:round/>
                      <a:headEnd type="none" w="sm" len="sm"/>
                      <a:tailEnd type="none" w="sm" len="sm"/>
                    </a:lnR>
                    <a:lnT w="12700" cap="flat" cmpd="sng">
                      <a:solidFill>
                        <a:srgbClr val="424242"/>
                      </a:solidFill>
                      <a:prstDash val="solid"/>
                      <a:round/>
                      <a:headEnd type="none" w="sm" len="sm"/>
                      <a:tailEnd type="none" w="sm" len="sm"/>
                    </a:lnT>
                    <a:lnB w="12700" cap="flat" cmpd="sng" algn="ctr">
                      <a:solidFill>
                        <a:srgbClr val="424242"/>
                      </a:solidFill>
                      <a:prstDash val="solid"/>
                      <a:round/>
                      <a:headEnd type="none" w="sm" len="sm"/>
                      <a:tailEnd type="none" w="sm" len="sm"/>
                    </a:lnB>
                    <a:solidFill>
                      <a:srgbClr val="3CC8E4"/>
                    </a:solidFill>
                  </a:tcPr>
                </a:tc>
                <a:tc>
                  <a:txBody>
                    <a:bodyPr/>
                    <a:lstStyle/>
                    <a:p>
                      <a:pPr marL="0" marR="0" lvl="0" indent="0" algn="ctr" rtl="1">
                        <a:spcBef>
                          <a:spcPts val="0"/>
                        </a:spcBef>
                        <a:spcAft>
                          <a:spcPts val="0"/>
                        </a:spcAft>
                        <a:buClr>
                          <a:schemeClr val="dk1"/>
                        </a:buClr>
                        <a:buSzPts val="3200"/>
                        <a:buFont typeface="David"/>
                        <a:buNone/>
                      </a:pPr>
                      <a:r>
                        <a:rPr lang="he-IL" sz="3200" u="none" strike="noStrike" cap="none" dirty="0">
                          <a:latin typeface="David"/>
                          <a:ea typeface="David"/>
                          <a:cs typeface="David"/>
                          <a:sym typeface="David"/>
                        </a:rPr>
                        <a:t> שם האטום</a:t>
                      </a:r>
                      <a:r>
                        <a:rPr lang="he-IL" sz="3200" u="none" strike="noStrike" cap="none" baseline="0" dirty="0">
                          <a:latin typeface="David"/>
                          <a:ea typeface="David"/>
                          <a:cs typeface="David"/>
                          <a:sym typeface="David"/>
                        </a:rPr>
                        <a:t> </a:t>
                      </a:r>
                      <a:r>
                        <a:rPr lang="he-IL" sz="3200" u="none" strike="noStrike" cap="none" baseline="0" dirty="0" err="1">
                          <a:latin typeface="David"/>
                          <a:ea typeface="David"/>
                          <a:cs typeface="David"/>
                          <a:sym typeface="David"/>
                        </a:rPr>
                        <a:t>הנייטרלי</a:t>
                      </a:r>
                      <a:endParaRPr sz="3200" u="none" strike="noStrike" cap="none" dirty="0">
                        <a:latin typeface="David"/>
                        <a:ea typeface="David"/>
                        <a:cs typeface="David"/>
                        <a:sym typeface="David"/>
                      </a:endParaRPr>
                    </a:p>
                  </a:txBody>
                  <a:tcPr marL="91450" marR="91450" marT="45725" marB="45725">
                    <a:lnL w="12700" cap="flat" cmpd="sng">
                      <a:solidFill>
                        <a:srgbClr val="424242"/>
                      </a:solidFill>
                      <a:prstDash val="solid"/>
                      <a:round/>
                      <a:headEnd type="none" w="sm" len="sm"/>
                      <a:tailEnd type="none" w="sm" len="sm"/>
                    </a:lnL>
                    <a:lnR w="12700" cap="flat" cmpd="sng">
                      <a:solidFill>
                        <a:srgbClr val="424242"/>
                      </a:solidFill>
                      <a:prstDash val="solid"/>
                      <a:round/>
                      <a:headEnd type="none" w="sm" len="sm"/>
                      <a:tailEnd type="none" w="sm" len="sm"/>
                    </a:lnR>
                    <a:lnT w="12700" cap="flat" cmpd="sng">
                      <a:solidFill>
                        <a:srgbClr val="424242"/>
                      </a:solidFill>
                      <a:prstDash val="solid"/>
                      <a:round/>
                      <a:headEnd type="none" w="sm" len="sm"/>
                      <a:tailEnd type="none" w="sm" len="sm"/>
                    </a:lnT>
                    <a:lnB w="12700" cap="flat" cmpd="sng">
                      <a:solidFill>
                        <a:srgbClr val="424242"/>
                      </a:solidFill>
                      <a:prstDash val="solid"/>
                      <a:round/>
                      <a:headEnd type="none" w="sm" len="sm"/>
                      <a:tailEnd type="none" w="sm" len="sm"/>
                    </a:lnB>
                    <a:solidFill>
                      <a:srgbClr val="3CC8E4"/>
                    </a:solidFill>
                  </a:tcPr>
                </a:tc>
                <a:extLst>
                  <a:ext uri="{0D108BD9-81ED-4DB2-BD59-A6C34878D82A}">
                    <a16:rowId xmlns:a16="http://schemas.microsoft.com/office/drawing/2014/main" val="10000"/>
                  </a:ext>
                </a:extLst>
              </a:tr>
              <a:tr h="507425">
                <a:tc>
                  <a:txBody>
                    <a:bodyPr/>
                    <a:lstStyle/>
                    <a:p>
                      <a:pPr marL="0" marR="0" lvl="0" indent="0" algn="ctr" rtl="1">
                        <a:spcBef>
                          <a:spcPts val="0"/>
                        </a:spcBef>
                        <a:spcAft>
                          <a:spcPts val="0"/>
                        </a:spcAft>
                        <a:buClr>
                          <a:schemeClr val="dk1"/>
                        </a:buClr>
                        <a:buSzPts val="3200"/>
                        <a:buFont typeface="Varela Round"/>
                        <a:buNone/>
                      </a:pPr>
                      <a:endParaRPr sz="3200" u="none" strike="noStrike" cap="none">
                        <a:latin typeface="David"/>
                        <a:ea typeface="David"/>
                        <a:cs typeface="David"/>
                        <a:sym typeface="David"/>
                      </a:endParaRPr>
                    </a:p>
                  </a:txBody>
                  <a:tcPr marL="91450" marR="91450" marT="45725" marB="45725">
                    <a:lnL w="12700" cap="flat" cmpd="sng">
                      <a:solidFill>
                        <a:srgbClr val="424242"/>
                      </a:solidFill>
                      <a:prstDash val="solid"/>
                      <a:round/>
                      <a:headEnd type="none" w="sm" len="sm"/>
                      <a:tailEnd type="none" w="sm" len="sm"/>
                    </a:lnL>
                    <a:lnR w="12700" cap="flat" cmpd="sng">
                      <a:solidFill>
                        <a:srgbClr val="424242"/>
                      </a:solidFill>
                      <a:prstDash val="solid"/>
                      <a:round/>
                      <a:headEnd type="none" w="sm" len="sm"/>
                      <a:tailEnd type="none" w="sm" len="sm"/>
                    </a:lnR>
                    <a:lnT w="12700" cap="flat" cmpd="sng">
                      <a:solidFill>
                        <a:srgbClr val="424242"/>
                      </a:solidFill>
                      <a:prstDash val="solid"/>
                      <a:round/>
                      <a:headEnd type="none" w="sm" len="sm"/>
                      <a:tailEnd type="none" w="sm" len="sm"/>
                    </a:lnT>
                    <a:lnB w="12700" cap="flat" cmpd="sng">
                      <a:solidFill>
                        <a:srgbClr val="424242"/>
                      </a:solidFill>
                      <a:prstDash val="solid"/>
                      <a:round/>
                      <a:headEnd type="none" w="sm" len="sm"/>
                      <a:tailEnd type="none" w="sm" len="sm"/>
                    </a:lnB>
                  </a:tcPr>
                </a:tc>
                <a:tc>
                  <a:txBody>
                    <a:bodyPr/>
                    <a:lstStyle/>
                    <a:p>
                      <a:pPr marL="0" marR="0" lvl="0" indent="0" algn="ctr" rtl="1">
                        <a:spcBef>
                          <a:spcPts val="0"/>
                        </a:spcBef>
                        <a:spcAft>
                          <a:spcPts val="0"/>
                        </a:spcAft>
                        <a:buClr>
                          <a:schemeClr val="dk1"/>
                        </a:buClr>
                        <a:buSzPts val="3200"/>
                        <a:buFont typeface="Varela Round"/>
                        <a:buNone/>
                      </a:pPr>
                      <a:r>
                        <a:rPr lang="he-IL" sz="3200" u="none" strike="noStrike" cap="none" dirty="0">
                          <a:latin typeface="David"/>
                          <a:ea typeface="David"/>
                          <a:cs typeface="David"/>
                          <a:sym typeface="David"/>
                        </a:rPr>
                        <a:t>13</a:t>
                      </a:r>
                      <a:endParaRPr sz="3200" u="none" strike="noStrike" cap="none" dirty="0">
                        <a:latin typeface="David"/>
                        <a:ea typeface="David"/>
                        <a:cs typeface="David"/>
                        <a:sym typeface="David"/>
                      </a:endParaRPr>
                    </a:p>
                  </a:txBody>
                  <a:tcPr marL="91450" marR="91450" marT="45725" marB="45725">
                    <a:lnL w="12700" cap="flat" cmpd="sng">
                      <a:solidFill>
                        <a:srgbClr val="424242"/>
                      </a:solidFill>
                      <a:prstDash val="solid"/>
                      <a:round/>
                      <a:headEnd type="none" w="sm" len="sm"/>
                      <a:tailEnd type="none" w="sm" len="sm"/>
                    </a:lnL>
                    <a:lnR w="12700" cap="flat" cmpd="sng" algn="ctr">
                      <a:solidFill>
                        <a:srgbClr val="424242"/>
                      </a:solidFill>
                      <a:prstDash val="solid"/>
                      <a:round/>
                      <a:headEnd type="none" w="sm" len="sm"/>
                      <a:tailEnd type="none" w="sm" len="sm"/>
                    </a:lnR>
                    <a:lnT w="12700" cap="flat" cmpd="sng">
                      <a:solidFill>
                        <a:srgbClr val="424242"/>
                      </a:solidFill>
                      <a:prstDash val="solid"/>
                      <a:round/>
                      <a:headEnd type="none" w="sm" len="sm"/>
                      <a:tailEnd type="none" w="sm" len="sm"/>
                    </a:lnT>
                    <a:lnB w="12700" cap="flat" cmpd="sng">
                      <a:solidFill>
                        <a:srgbClr val="424242"/>
                      </a:solidFill>
                      <a:prstDash val="solid"/>
                      <a:round/>
                      <a:headEnd type="none" w="sm" len="sm"/>
                      <a:tailEnd type="none" w="sm" len="sm"/>
                    </a:lnB>
                  </a:tcPr>
                </a:tc>
                <a:tc>
                  <a:txBody>
                    <a:bodyPr/>
                    <a:lstStyle/>
                    <a:p>
                      <a:pPr marL="0" marR="0" lvl="0" indent="0" algn="ctr" rtl="1">
                        <a:spcBef>
                          <a:spcPts val="0"/>
                        </a:spcBef>
                        <a:spcAft>
                          <a:spcPts val="0"/>
                        </a:spcAft>
                        <a:buClr>
                          <a:schemeClr val="dk1"/>
                        </a:buClr>
                        <a:buSzPts val="3200"/>
                        <a:buFont typeface="Varela Round"/>
                        <a:buNone/>
                      </a:pPr>
                      <a:r>
                        <a:rPr lang="he-IL" sz="3200" u="none" strike="noStrike" cap="none" dirty="0">
                          <a:solidFill>
                            <a:schemeClr val="tx1"/>
                          </a:solidFill>
                          <a:latin typeface="David"/>
                          <a:ea typeface="David"/>
                          <a:cs typeface="David"/>
                          <a:sym typeface="David"/>
                        </a:rPr>
                        <a:t>13</a:t>
                      </a:r>
                      <a:endParaRPr sz="3200" u="none" strike="noStrike" cap="none" dirty="0">
                        <a:solidFill>
                          <a:schemeClr val="tx1"/>
                        </a:solidFill>
                        <a:latin typeface="David"/>
                        <a:ea typeface="David"/>
                        <a:cs typeface="David"/>
                        <a:sym typeface="David"/>
                      </a:endParaRPr>
                    </a:p>
                  </a:txBody>
                  <a:tcPr marL="91450" marR="91450" marT="45725" marB="45725">
                    <a:lnL w="12700" cap="flat" cmpd="sng" algn="ctr">
                      <a:solidFill>
                        <a:srgbClr val="424242"/>
                      </a:solidFill>
                      <a:prstDash val="solid"/>
                      <a:round/>
                      <a:headEnd type="none" w="sm" len="sm"/>
                      <a:tailEnd type="none" w="sm" len="sm"/>
                    </a:lnL>
                    <a:lnR w="12700" cap="flat" cmpd="sng">
                      <a:solidFill>
                        <a:srgbClr val="424242"/>
                      </a:solidFill>
                      <a:prstDash val="solid"/>
                      <a:round/>
                      <a:headEnd type="none" w="sm" len="sm"/>
                      <a:tailEnd type="none" w="sm" len="sm"/>
                    </a:lnR>
                    <a:lnT w="12700" cap="flat" cmpd="sng" algn="ctr">
                      <a:solidFill>
                        <a:srgbClr val="424242"/>
                      </a:solidFill>
                      <a:prstDash val="solid"/>
                      <a:round/>
                      <a:headEnd type="none" w="sm" len="sm"/>
                      <a:tailEnd type="none" w="sm" len="sm"/>
                    </a:lnT>
                    <a:lnB w="12700" cap="flat" cmpd="sng" algn="ctr">
                      <a:solidFill>
                        <a:srgbClr val="424242"/>
                      </a:solidFill>
                      <a:prstDash val="solid"/>
                      <a:round/>
                      <a:headEnd type="none" w="sm" len="sm"/>
                      <a:tailEnd type="none" w="sm" len="sm"/>
                    </a:lnB>
                  </a:tcPr>
                </a:tc>
                <a:tc>
                  <a:txBody>
                    <a:bodyPr/>
                    <a:lstStyle/>
                    <a:p>
                      <a:pPr marL="0" marR="0" lvl="0" indent="0" algn="ctr" rtl="1">
                        <a:spcBef>
                          <a:spcPts val="0"/>
                        </a:spcBef>
                        <a:spcAft>
                          <a:spcPts val="0"/>
                        </a:spcAft>
                        <a:buClr>
                          <a:schemeClr val="dk1"/>
                        </a:buClr>
                        <a:buSzPts val="3200"/>
                        <a:buFont typeface="David"/>
                        <a:buNone/>
                      </a:pPr>
                      <a:endParaRPr sz="3200" u="none" strike="noStrike" cap="none" dirty="0">
                        <a:latin typeface="David"/>
                        <a:ea typeface="David"/>
                        <a:cs typeface="David"/>
                        <a:sym typeface="David"/>
                      </a:endParaRPr>
                    </a:p>
                  </a:txBody>
                  <a:tcPr marL="91450" marR="91450" marT="45725" marB="45725">
                    <a:lnL w="12700" cap="flat" cmpd="sng" algn="ctr">
                      <a:solidFill>
                        <a:srgbClr val="424242"/>
                      </a:solidFill>
                      <a:prstDash val="solid"/>
                      <a:round/>
                      <a:headEnd type="none" w="sm" len="sm"/>
                      <a:tailEnd type="none" w="sm" len="sm"/>
                    </a:lnL>
                    <a:lnR w="12700" cap="flat" cmpd="sng">
                      <a:solidFill>
                        <a:srgbClr val="424242"/>
                      </a:solidFill>
                      <a:prstDash val="solid"/>
                      <a:round/>
                      <a:headEnd type="none" w="sm" len="sm"/>
                      <a:tailEnd type="none" w="sm" len="sm"/>
                    </a:lnR>
                    <a:lnT w="12700" cap="flat" cmpd="sng">
                      <a:solidFill>
                        <a:srgbClr val="424242"/>
                      </a:solidFill>
                      <a:prstDash val="solid"/>
                      <a:round/>
                      <a:headEnd type="none" w="sm" len="sm"/>
                      <a:tailEnd type="none" w="sm" len="sm"/>
                    </a:lnT>
                    <a:lnB w="12700" cap="flat" cmpd="sng">
                      <a:solidFill>
                        <a:srgbClr val="424242"/>
                      </a:solidFill>
                      <a:prstDash val="solid"/>
                      <a:round/>
                      <a:headEnd type="none" w="sm" len="sm"/>
                      <a:tailEnd type="none" w="sm" len="sm"/>
                    </a:lnB>
                  </a:tcPr>
                </a:tc>
                <a:extLst>
                  <a:ext uri="{0D108BD9-81ED-4DB2-BD59-A6C34878D82A}">
                    <a16:rowId xmlns:a16="http://schemas.microsoft.com/office/drawing/2014/main" val="10001"/>
                  </a:ext>
                </a:extLst>
              </a:tr>
              <a:tr h="507425">
                <a:tc>
                  <a:txBody>
                    <a:bodyPr/>
                    <a:lstStyle/>
                    <a:p>
                      <a:pPr marL="0" marR="0" lvl="0" indent="0" algn="ctr" rtl="1">
                        <a:spcBef>
                          <a:spcPts val="0"/>
                        </a:spcBef>
                        <a:spcAft>
                          <a:spcPts val="0"/>
                        </a:spcAft>
                        <a:buClr>
                          <a:schemeClr val="dk1"/>
                        </a:buClr>
                        <a:buSzPts val="3200"/>
                        <a:buFont typeface="Varela Round"/>
                        <a:buNone/>
                      </a:pPr>
                      <a:endParaRPr sz="3200" u="none" strike="noStrike" cap="none">
                        <a:latin typeface="David"/>
                        <a:ea typeface="David"/>
                        <a:cs typeface="David"/>
                        <a:sym typeface="David"/>
                      </a:endParaRPr>
                    </a:p>
                  </a:txBody>
                  <a:tcPr marL="91450" marR="91450" marT="45725" marB="45725">
                    <a:lnL w="12700" cap="flat" cmpd="sng">
                      <a:solidFill>
                        <a:srgbClr val="424242"/>
                      </a:solidFill>
                      <a:prstDash val="solid"/>
                      <a:round/>
                      <a:headEnd type="none" w="sm" len="sm"/>
                      <a:tailEnd type="none" w="sm" len="sm"/>
                    </a:lnL>
                    <a:lnR w="12700" cap="flat" cmpd="sng">
                      <a:solidFill>
                        <a:srgbClr val="424242"/>
                      </a:solidFill>
                      <a:prstDash val="solid"/>
                      <a:round/>
                      <a:headEnd type="none" w="sm" len="sm"/>
                      <a:tailEnd type="none" w="sm" len="sm"/>
                    </a:lnR>
                    <a:lnT w="12700" cap="flat" cmpd="sng">
                      <a:solidFill>
                        <a:srgbClr val="424242"/>
                      </a:solidFill>
                      <a:prstDash val="solid"/>
                      <a:round/>
                      <a:headEnd type="none" w="sm" len="sm"/>
                      <a:tailEnd type="none" w="sm" len="sm"/>
                    </a:lnT>
                    <a:lnB w="12700" cap="flat" cmpd="sng">
                      <a:solidFill>
                        <a:srgbClr val="424242"/>
                      </a:solidFill>
                      <a:prstDash val="solid"/>
                      <a:round/>
                      <a:headEnd type="none" w="sm" len="sm"/>
                      <a:tailEnd type="none" w="sm" len="sm"/>
                    </a:lnB>
                  </a:tcPr>
                </a:tc>
                <a:tc>
                  <a:txBody>
                    <a:bodyPr/>
                    <a:lstStyle/>
                    <a:p>
                      <a:pPr marL="0" marR="0" lvl="0" indent="0" algn="ctr" rtl="1">
                        <a:spcBef>
                          <a:spcPts val="0"/>
                        </a:spcBef>
                        <a:spcAft>
                          <a:spcPts val="0"/>
                        </a:spcAft>
                        <a:buClr>
                          <a:schemeClr val="dk1"/>
                        </a:buClr>
                        <a:buSzPts val="3200"/>
                        <a:buFont typeface="Varela Round"/>
                        <a:buNone/>
                      </a:pPr>
                      <a:endParaRPr sz="3200" u="none" strike="noStrike" cap="none">
                        <a:latin typeface="David"/>
                        <a:ea typeface="David"/>
                        <a:cs typeface="David"/>
                        <a:sym typeface="David"/>
                      </a:endParaRPr>
                    </a:p>
                  </a:txBody>
                  <a:tcPr marL="91450" marR="91450" marT="45725" marB="45725">
                    <a:lnL w="12700" cap="flat" cmpd="sng">
                      <a:solidFill>
                        <a:srgbClr val="424242"/>
                      </a:solidFill>
                      <a:prstDash val="solid"/>
                      <a:round/>
                      <a:headEnd type="none" w="sm" len="sm"/>
                      <a:tailEnd type="none" w="sm" len="sm"/>
                    </a:lnL>
                    <a:lnR w="12700" cap="flat" cmpd="sng" algn="ctr">
                      <a:solidFill>
                        <a:srgbClr val="424242"/>
                      </a:solidFill>
                      <a:prstDash val="solid"/>
                      <a:round/>
                      <a:headEnd type="none" w="sm" len="sm"/>
                      <a:tailEnd type="none" w="sm" len="sm"/>
                    </a:lnR>
                    <a:lnT w="12700" cap="flat" cmpd="sng">
                      <a:solidFill>
                        <a:srgbClr val="424242"/>
                      </a:solidFill>
                      <a:prstDash val="solid"/>
                      <a:round/>
                      <a:headEnd type="none" w="sm" len="sm"/>
                      <a:tailEnd type="none" w="sm" len="sm"/>
                    </a:lnT>
                    <a:lnB w="12700" cap="flat" cmpd="sng">
                      <a:solidFill>
                        <a:srgbClr val="424242"/>
                      </a:solidFill>
                      <a:prstDash val="solid"/>
                      <a:round/>
                      <a:headEnd type="none" w="sm" len="sm"/>
                      <a:tailEnd type="none" w="sm" len="sm"/>
                    </a:lnB>
                  </a:tcPr>
                </a:tc>
                <a:tc>
                  <a:txBody>
                    <a:bodyPr/>
                    <a:lstStyle/>
                    <a:p>
                      <a:pPr marL="0" marR="0" lvl="0" indent="0" algn="ctr" rtl="1">
                        <a:spcBef>
                          <a:spcPts val="0"/>
                        </a:spcBef>
                        <a:spcAft>
                          <a:spcPts val="0"/>
                        </a:spcAft>
                        <a:buClr>
                          <a:schemeClr val="dk1"/>
                        </a:buClr>
                        <a:buSzPts val="3200"/>
                        <a:buFont typeface="Varela Round"/>
                        <a:buNone/>
                      </a:pPr>
                      <a:r>
                        <a:rPr lang="he-IL" sz="3200" u="none" strike="noStrike" cap="none" dirty="0">
                          <a:solidFill>
                            <a:schemeClr val="tx1"/>
                          </a:solidFill>
                          <a:latin typeface="David"/>
                          <a:ea typeface="David"/>
                          <a:cs typeface="David"/>
                          <a:sym typeface="David"/>
                        </a:rPr>
                        <a:t>35</a:t>
                      </a:r>
                      <a:endParaRPr sz="3200" u="none" strike="noStrike" cap="none" dirty="0">
                        <a:solidFill>
                          <a:schemeClr val="tx1"/>
                        </a:solidFill>
                        <a:latin typeface="David"/>
                        <a:ea typeface="David"/>
                        <a:cs typeface="David"/>
                        <a:sym typeface="David"/>
                      </a:endParaRPr>
                    </a:p>
                  </a:txBody>
                  <a:tcPr marL="91450" marR="91450" marT="45725" marB="45725">
                    <a:lnL w="12700" cap="flat" cmpd="sng" algn="ctr">
                      <a:solidFill>
                        <a:srgbClr val="424242"/>
                      </a:solidFill>
                      <a:prstDash val="solid"/>
                      <a:round/>
                      <a:headEnd type="none" w="sm" len="sm"/>
                      <a:tailEnd type="none" w="sm" len="sm"/>
                    </a:lnL>
                    <a:lnR w="12700" cap="flat" cmpd="sng">
                      <a:solidFill>
                        <a:srgbClr val="424242"/>
                      </a:solidFill>
                      <a:prstDash val="solid"/>
                      <a:round/>
                      <a:headEnd type="none" w="sm" len="sm"/>
                      <a:tailEnd type="none" w="sm" len="sm"/>
                    </a:lnR>
                    <a:lnT w="12700" cap="flat" cmpd="sng" algn="ctr">
                      <a:solidFill>
                        <a:srgbClr val="424242"/>
                      </a:solidFill>
                      <a:prstDash val="solid"/>
                      <a:round/>
                      <a:headEnd type="none" w="sm" len="sm"/>
                      <a:tailEnd type="none" w="sm" len="sm"/>
                    </a:lnT>
                    <a:lnB w="12700" cap="flat" cmpd="sng" algn="ctr">
                      <a:solidFill>
                        <a:srgbClr val="424242"/>
                      </a:solidFill>
                      <a:prstDash val="solid"/>
                      <a:round/>
                      <a:headEnd type="none" w="sm" len="sm"/>
                      <a:tailEnd type="none" w="sm" len="sm"/>
                    </a:lnB>
                  </a:tcPr>
                </a:tc>
                <a:tc>
                  <a:txBody>
                    <a:bodyPr/>
                    <a:lstStyle/>
                    <a:p>
                      <a:pPr marL="0" marR="0" lvl="0" indent="0" algn="ctr" rtl="1">
                        <a:spcBef>
                          <a:spcPts val="0"/>
                        </a:spcBef>
                        <a:spcAft>
                          <a:spcPts val="0"/>
                        </a:spcAft>
                        <a:buClr>
                          <a:schemeClr val="dk1"/>
                        </a:buClr>
                        <a:buSzPts val="3200"/>
                        <a:buFont typeface="David"/>
                        <a:buNone/>
                      </a:pPr>
                      <a:r>
                        <a:rPr lang="he-IL" sz="3200" u="none" strike="noStrike" cap="none" dirty="0">
                          <a:latin typeface="David"/>
                          <a:ea typeface="David"/>
                          <a:cs typeface="David"/>
                          <a:sym typeface="David"/>
                        </a:rPr>
                        <a:t>ברום</a:t>
                      </a:r>
                      <a:endParaRPr sz="3200" u="none" strike="noStrike" cap="none" dirty="0">
                        <a:latin typeface="David"/>
                        <a:ea typeface="David"/>
                        <a:cs typeface="David"/>
                        <a:sym typeface="David"/>
                      </a:endParaRPr>
                    </a:p>
                  </a:txBody>
                  <a:tcPr marL="91450" marR="91450" marT="45725" marB="45725">
                    <a:lnL w="12700" cap="flat" cmpd="sng" algn="ctr">
                      <a:solidFill>
                        <a:srgbClr val="424242"/>
                      </a:solidFill>
                      <a:prstDash val="solid"/>
                      <a:round/>
                      <a:headEnd type="none" w="sm" len="sm"/>
                      <a:tailEnd type="none" w="sm" len="sm"/>
                    </a:lnL>
                    <a:lnR w="12700" cap="flat" cmpd="sng">
                      <a:solidFill>
                        <a:srgbClr val="424242"/>
                      </a:solidFill>
                      <a:prstDash val="solid"/>
                      <a:round/>
                      <a:headEnd type="none" w="sm" len="sm"/>
                      <a:tailEnd type="none" w="sm" len="sm"/>
                    </a:lnR>
                    <a:lnT w="12700" cap="flat" cmpd="sng">
                      <a:solidFill>
                        <a:srgbClr val="424242"/>
                      </a:solidFill>
                      <a:prstDash val="solid"/>
                      <a:round/>
                      <a:headEnd type="none" w="sm" len="sm"/>
                      <a:tailEnd type="none" w="sm" len="sm"/>
                    </a:lnT>
                    <a:lnB w="12700" cap="flat" cmpd="sng">
                      <a:solidFill>
                        <a:srgbClr val="424242"/>
                      </a:solidFill>
                      <a:prstDash val="solid"/>
                      <a:round/>
                      <a:headEnd type="none" w="sm" len="sm"/>
                      <a:tailEnd type="none" w="sm" len="sm"/>
                    </a:lnB>
                  </a:tcPr>
                </a:tc>
                <a:extLst>
                  <a:ext uri="{0D108BD9-81ED-4DB2-BD59-A6C34878D82A}">
                    <a16:rowId xmlns:a16="http://schemas.microsoft.com/office/drawing/2014/main" val="10002"/>
                  </a:ext>
                </a:extLst>
              </a:tr>
              <a:tr h="507425">
                <a:tc>
                  <a:txBody>
                    <a:bodyPr/>
                    <a:lstStyle/>
                    <a:p>
                      <a:pPr marL="0" marR="0" lvl="0" indent="0" algn="ctr" rtl="1">
                        <a:spcBef>
                          <a:spcPts val="0"/>
                        </a:spcBef>
                        <a:spcAft>
                          <a:spcPts val="0"/>
                        </a:spcAft>
                        <a:buClr>
                          <a:schemeClr val="dk1"/>
                        </a:buClr>
                        <a:buSzPts val="3200"/>
                        <a:buFont typeface="Varela Round"/>
                        <a:buNone/>
                      </a:pPr>
                      <a:r>
                        <a:rPr lang="he-IL" sz="3200" u="none" strike="noStrike" cap="none" dirty="0">
                          <a:latin typeface="David"/>
                          <a:ea typeface="David"/>
                          <a:cs typeface="David"/>
                          <a:sym typeface="David"/>
                        </a:rPr>
                        <a:t>17</a:t>
                      </a:r>
                      <a:endParaRPr sz="3200" u="none" strike="noStrike" cap="none" dirty="0">
                        <a:latin typeface="David"/>
                        <a:ea typeface="David"/>
                        <a:cs typeface="David"/>
                        <a:sym typeface="David"/>
                      </a:endParaRPr>
                    </a:p>
                  </a:txBody>
                  <a:tcPr marL="91450" marR="91450" marT="45725" marB="45725">
                    <a:lnL w="12700" cap="flat" cmpd="sng">
                      <a:solidFill>
                        <a:srgbClr val="424242"/>
                      </a:solidFill>
                      <a:prstDash val="solid"/>
                      <a:round/>
                      <a:headEnd type="none" w="sm" len="sm"/>
                      <a:tailEnd type="none" w="sm" len="sm"/>
                    </a:lnL>
                    <a:lnR w="12700" cap="flat" cmpd="sng">
                      <a:solidFill>
                        <a:srgbClr val="424242"/>
                      </a:solidFill>
                      <a:prstDash val="solid"/>
                      <a:round/>
                      <a:headEnd type="none" w="sm" len="sm"/>
                      <a:tailEnd type="none" w="sm" len="sm"/>
                    </a:lnR>
                    <a:lnT w="12700" cap="flat" cmpd="sng">
                      <a:solidFill>
                        <a:srgbClr val="424242"/>
                      </a:solidFill>
                      <a:prstDash val="solid"/>
                      <a:round/>
                      <a:headEnd type="none" w="sm" len="sm"/>
                      <a:tailEnd type="none" w="sm" len="sm"/>
                    </a:lnT>
                    <a:lnB w="12700" cap="flat" cmpd="sng">
                      <a:solidFill>
                        <a:srgbClr val="424242"/>
                      </a:solidFill>
                      <a:prstDash val="solid"/>
                      <a:round/>
                      <a:headEnd type="none" w="sm" len="sm"/>
                      <a:tailEnd type="none" w="sm" len="sm"/>
                    </a:lnB>
                  </a:tcPr>
                </a:tc>
                <a:tc>
                  <a:txBody>
                    <a:bodyPr/>
                    <a:lstStyle/>
                    <a:p>
                      <a:pPr marL="0" marR="0" lvl="0" indent="0" algn="ctr" rtl="1">
                        <a:spcBef>
                          <a:spcPts val="0"/>
                        </a:spcBef>
                        <a:spcAft>
                          <a:spcPts val="0"/>
                        </a:spcAft>
                        <a:buClr>
                          <a:schemeClr val="dk1"/>
                        </a:buClr>
                        <a:buSzPts val="3200"/>
                        <a:buFont typeface="Varela Round"/>
                        <a:buNone/>
                      </a:pPr>
                      <a:endParaRPr sz="3200" u="none" strike="noStrike" cap="none">
                        <a:latin typeface="David"/>
                        <a:ea typeface="David"/>
                        <a:cs typeface="David"/>
                        <a:sym typeface="David"/>
                      </a:endParaRPr>
                    </a:p>
                  </a:txBody>
                  <a:tcPr marL="91450" marR="91450" marT="45725" marB="45725">
                    <a:lnL w="12700" cap="flat" cmpd="sng">
                      <a:solidFill>
                        <a:srgbClr val="424242"/>
                      </a:solidFill>
                      <a:prstDash val="solid"/>
                      <a:round/>
                      <a:headEnd type="none" w="sm" len="sm"/>
                      <a:tailEnd type="none" w="sm" len="sm"/>
                    </a:lnL>
                    <a:lnR w="12700" cap="flat" cmpd="sng" algn="ctr">
                      <a:solidFill>
                        <a:srgbClr val="424242"/>
                      </a:solidFill>
                      <a:prstDash val="solid"/>
                      <a:round/>
                      <a:headEnd type="none" w="sm" len="sm"/>
                      <a:tailEnd type="none" w="sm" len="sm"/>
                    </a:lnR>
                    <a:lnT w="12700" cap="flat" cmpd="sng">
                      <a:solidFill>
                        <a:srgbClr val="424242"/>
                      </a:solidFill>
                      <a:prstDash val="solid"/>
                      <a:round/>
                      <a:headEnd type="none" w="sm" len="sm"/>
                      <a:tailEnd type="none" w="sm" len="sm"/>
                    </a:lnT>
                    <a:lnB w="12700" cap="flat" cmpd="sng">
                      <a:solidFill>
                        <a:srgbClr val="424242"/>
                      </a:solidFill>
                      <a:prstDash val="solid"/>
                      <a:round/>
                      <a:headEnd type="none" w="sm" len="sm"/>
                      <a:tailEnd type="none" w="sm" len="sm"/>
                    </a:lnB>
                  </a:tcPr>
                </a:tc>
                <a:tc>
                  <a:txBody>
                    <a:bodyPr/>
                    <a:lstStyle/>
                    <a:p>
                      <a:pPr marL="0" marR="0" lvl="0" indent="0" algn="ctr" rtl="1">
                        <a:spcBef>
                          <a:spcPts val="0"/>
                        </a:spcBef>
                        <a:spcAft>
                          <a:spcPts val="0"/>
                        </a:spcAft>
                        <a:buClr>
                          <a:schemeClr val="dk1"/>
                        </a:buClr>
                        <a:buSzPts val="3200"/>
                        <a:buFont typeface="Varela Round"/>
                        <a:buNone/>
                      </a:pPr>
                      <a:r>
                        <a:rPr lang="he-IL" sz="3200" u="none" strike="noStrike" cap="none" dirty="0">
                          <a:solidFill>
                            <a:schemeClr val="tx1"/>
                          </a:solidFill>
                          <a:latin typeface="David"/>
                          <a:ea typeface="David"/>
                          <a:cs typeface="David"/>
                          <a:sym typeface="David"/>
                        </a:rPr>
                        <a:t>17</a:t>
                      </a:r>
                      <a:endParaRPr sz="3200" u="none" strike="noStrike" cap="none" dirty="0">
                        <a:solidFill>
                          <a:schemeClr val="tx1"/>
                        </a:solidFill>
                        <a:latin typeface="David"/>
                        <a:ea typeface="David"/>
                        <a:cs typeface="David"/>
                        <a:sym typeface="David"/>
                      </a:endParaRPr>
                    </a:p>
                  </a:txBody>
                  <a:tcPr marL="91450" marR="91450" marT="45725" marB="45725">
                    <a:lnL w="12700" cap="flat" cmpd="sng" algn="ctr">
                      <a:solidFill>
                        <a:srgbClr val="424242"/>
                      </a:solidFill>
                      <a:prstDash val="solid"/>
                      <a:round/>
                      <a:headEnd type="none" w="sm" len="sm"/>
                      <a:tailEnd type="none" w="sm" len="sm"/>
                    </a:lnL>
                    <a:lnR w="12700" cap="flat" cmpd="sng">
                      <a:solidFill>
                        <a:srgbClr val="424242"/>
                      </a:solidFill>
                      <a:prstDash val="solid"/>
                      <a:round/>
                      <a:headEnd type="none" w="sm" len="sm"/>
                      <a:tailEnd type="none" w="sm" len="sm"/>
                    </a:lnR>
                    <a:lnT w="12700" cap="flat" cmpd="sng" algn="ctr">
                      <a:solidFill>
                        <a:srgbClr val="424242"/>
                      </a:solidFill>
                      <a:prstDash val="solid"/>
                      <a:round/>
                      <a:headEnd type="none" w="sm" len="sm"/>
                      <a:tailEnd type="none" w="sm" len="sm"/>
                    </a:lnT>
                    <a:lnB w="12700" cap="flat" cmpd="sng" algn="ctr">
                      <a:solidFill>
                        <a:srgbClr val="424242"/>
                      </a:solidFill>
                      <a:prstDash val="solid"/>
                      <a:round/>
                      <a:headEnd type="none" w="sm" len="sm"/>
                      <a:tailEnd type="none" w="sm" len="sm"/>
                    </a:lnB>
                  </a:tcPr>
                </a:tc>
                <a:tc>
                  <a:txBody>
                    <a:bodyPr/>
                    <a:lstStyle/>
                    <a:p>
                      <a:pPr marL="0" marR="0" lvl="0" indent="0" algn="ctr" rtl="1">
                        <a:spcBef>
                          <a:spcPts val="0"/>
                        </a:spcBef>
                        <a:spcAft>
                          <a:spcPts val="0"/>
                        </a:spcAft>
                        <a:buClr>
                          <a:schemeClr val="dk1"/>
                        </a:buClr>
                        <a:buSzPts val="3200"/>
                        <a:buFont typeface="David"/>
                        <a:buNone/>
                      </a:pPr>
                      <a:endParaRPr sz="3200" u="none" strike="noStrike" cap="none" dirty="0">
                        <a:latin typeface="David"/>
                        <a:ea typeface="David"/>
                        <a:cs typeface="David"/>
                        <a:sym typeface="David"/>
                      </a:endParaRPr>
                    </a:p>
                  </a:txBody>
                  <a:tcPr marL="91450" marR="91450" marT="45725" marB="45725">
                    <a:lnL w="12700" cap="flat" cmpd="sng" algn="ctr">
                      <a:solidFill>
                        <a:srgbClr val="424242"/>
                      </a:solidFill>
                      <a:prstDash val="solid"/>
                      <a:round/>
                      <a:headEnd type="none" w="sm" len="sm"/>
                      <a:tailEnd type="none" w="sm" len="sm"/>
                    </a:lnL>
                    <a:lnR w="12700" cap="flat" cmpd="sng">
                      <a:solidFill>
                        <a:srgbClr val="424242"/>
                      </a:solidFill>
                      <a:prstDash val="solid"/>
                      <a:round/>
                      <a:headEnd type="none" w="sm" len="sm"/>
                      <a:tailEnd type="none" w="sm" len="sm"/>
                    </a:lnR>
                    <a:lnT w="12700" cap="flat" cmpd="sng">
                      <a:solidFill>
                        <a:srgbClr val="424242"/>
                      </a:solidFill>
                      <a:prstDash val="solid"/>
                      <a:round/>
                      <a:headEnd type="none" w="sm" len="sm"/>
                      <a:tailEnd type="none" w="sm" len="sm"/>
                    </a:lnT>
                    <a:lnB w="12700" cap="flat" cmpd="sng">
                      <a:solidFill>
                        <a:srgbClr val="424242"/>
                      </a:solidFill>
                      <a:prstDash val="solid"/>
                      <a:round/>
                      <a:headEnd type="none" w="sm" len="sm"/>
                      <a:tailEnd type="none" w="sm" len="sm"/>
                    </a:lnB>
                  </a:tcPr>
                </a:tc>
                <a:extLst>
                  <a:ext uri="{0D108BD9-81ED-4DB2-BD59-A6C34878D82A}">
                    <a16:rowId xmlns:a16="http://schemas.microsoft.com/office/drawing/2014/main" val="10003"/>
                  </a:ext>
                </a:extLst>
              </a:tr>
              <a:tr h="591425">
                <a:tc>
                  <a:txBody>
                    <a:bodyPr/>
                    <a:lstStyle/>
                    <a:p>
                      <a:pPr marL="0" marR="0" lvl="0" indent="0" algn="ctr" rtl="1">
                        <a:spcBef>
                          <a:spcPts val="0"/>
                        </a:spcBef>
                        <a:spcAft>
                          <a:spcPts val="0"/>
                        </a:spcAft>
                        <a:buClr>
                          <a:schemeClr val="dk1"/>
                        </a:buClr>
                        <a:buSzPts val="3200"/>
                        <a:buFont typeface="Varela Round"/>
                        <a:buNone/>
                      </a:pPr>
                      <a:endParaRPr sz="3200" u="none" strike="noStrike" cap="none">
                        <a:latin typeface="David"/>
                        <a:ea typeface="David"/>
                        <a:cs typeface="David"/>
                        <a:sym typeface="David"/>
                      </a:endParaRPr>
                    </a:p>
                  </a:txBody>
                  <a:tcPr marL="91450" marR="91450" marT="45725" marB="45725">
                    <a:lnL w="12700" cap="flat" cmpd="sng">
                      <a:solidFill>
                        <a:srgbClr val="424242"/>
                      </a:solidFill>
                      <a:prstDash val="solid"/>
                      <a:round/>
                      <a:headEnd type="none" w="sm" len="sm"/>
                      <a:tailEnd type="none" w="sm" len="sm"/>
                    </a:lnL>
                    <a:lnR w="12700" cap="flat" cmpd="sng">
                      <a:solidFill>
                        <a:srgbClr val="424242"/>
                      </a:solidFill>
                      <a:prstDash val="solid"/>
                      <a:round/>
                      <a:headEnd type="none" w="sm" len="sm"/>
                      <a:tailEnd type="none" w="sm" len="sm"/>
                    </a:lnR>
                    <a:lnT w="12700" cap="flat" cmpd="sng">
                      <a:solidFill>
                        <a:srgbClr val="424242"/>
                      </a:solidFill>
                      <a:prstDash val="solid"/>
                      <a:round/>
                      <a:headEnd type="none" w="sm" len="sm"/>
                      <a:tailEnd type="none" w="sm" len="sm"/>
                    </a:lnT>
                    <a:lnB w="12700" cap="flat" cmpd="sng">
                      <a:solidFill>
                        <a:srgbClr val="424242"/>
                      </a:solidFill>
                      <a:prstDash val="solid"/>
                      <a:round/>
                      <a:headEnd type="none" w="sm" len="sm"/>
                      <a:tailEnd type="none" w="sm" len="sm"/>
                    </a:lnB>
                  </a:tcPr>
                </a:tc>
                <a:tc>
                  <a:txBody>
                    <a:bodyPr/>
                    <a:lstStyle/>
                    <a:p>
                      <a:pPr marL="0" marR="0" lvl="0" indent="0" algn="ctr" rtl="1">
                        <a:spcBef>
                          <a:spcPts val="0"/>
                        </a:spcBef>
                        <a:spcAft>
                          <a:spcPts val="0"/>
                        </a:spcAft>
                        <a:buClr>
                          <a:schemeClr val="dk1"/>
                        </a:buClr>
                        <a:buSzPts val="3200"/>
                        <a:buFont typeface="Varela Round"/>
                        <a:buNone/>
                      </a:pPr>
                      <a:endParaRPr sz="3200" u="none" strike="noStrike" cap="none">
                        <a:latin typeface="David"/>
                        <a:ea typeface="David"/>
                        <a:cs typeface="David"/>
                        <a:sym typeface="David"/>
                      </a:endParaRPr>
                    </a:p>
                  </a:txBody>
                  <a:tcPr marL="91450" marR="91450" marT="45725" marB="45725">
                    <a:lnL w="12700" cap="flat" cmpd="sng">
                      <a:solidFill>
                        <a:srgbClr val="424242"/>
                      </a:solidFill>
                      <a:prstDash val="solid"/>
                      <a:round/>
                      <a:headEnd type="none" w="sm" len="sm"/>
                      <a:tailEnd type="none" w="sm" len="sm"/>
                    </a:lnL>
                    <a:lnR w="12700" cap="flat" cmpd="sng" algn="ctr">
                      <a:solidFill>
                        <a:srgbClr val="424242"/>
                      </a:solidFill>
                      <a:prstDash val="solid"/>
                      <a:round/>
                      <a:headEnd type="none" w="sm" len="sm"/>
                      <a:tailEnd type="none" w="sm" len="sm"/>
                    </a:lnR>
                    <a:lnT w="12700" cap="flat" cmpd="sng">
                      <a:solidFill>
                        <a:srgbClr val="424242"/>
                      </a:solidFill>
                      <a:prstDash val="solid"/>
                      <a:round/>
                      <a:headEnd type="none" w="sm" len="sm"/>
                      <a:tailEnd type="none" w="sm" len="sm"/>
                    </a:lnT>
                    <a:lnB w="12700" cap="flat" cmpd="sng">
                      <a:solidFill>
                        <a:srgbClr val="424242"/>
                      </a:solidFill>
                      <a:prstDash val="solid"/>
                      <a:round/>
                      <a:headEnd type="none" w="sm" len="sm"/>
                      <a:tailEnd type="none" w="sm" len="sm"/>
                    </a:lnB>
                  </a:tcPr>
                </a:tc>
                <a:tc>
                  <a:txBody>
                    <a:bodyPr/>
                    <a:lstStyle/>
                    <a:p>
                      <a:pPr marL="0" marR="0" lvl="0" indent="0" algn="ctr" rtl="1">
                        <a:spcBef>
                          <a:spcPts val="0"/>
                        </a:spcBef>
                        <a:spcAft>
                          <a:spcPts val="0"/>
                        </a:spcAft>
                        <a:buClr>
                          <a:schemeClr val="dk1"/>
                        </a:buClr>
                        <a:buSzPts val="3200"/>
                        <a:buFont typeface="Varela Round"/>
                        <a:buNone/>
                      </a:pPr>
                      <a:r>
                        <a:rPr lang="he-IL" sz="3200" u="none" strike="noStrike" cap="none" dirty="0">
                          <a:solidFill>
                            <a:schemeClr val="tx1"/>
                          </a:solidFill>
                          <a:latin typeface="David"/>
                          <a:ea typeface="David"/>
                          <a:cs typeface="David"/>
                          <a:sym typeface="David"/>
                        </a:rPr>
                        <a:t>12</a:t>
                      </a:r>
                      <a:endParaRPr sz="3200" u="none" strike="noStrike" cap="none" dirty="0">
                        <a:solidFill>
                          <a:schemeClr val="tx1"/>
                        </a:solidFill>
                        <a:latin typeface="David"/>
                        <a:ea typeface="David"/>
                        <a:cs typeface="David"/>
                        <a:sym typeface="David"/>
                      </a:endParaRPr>
                    </a:p>
                  </a:txBody>
                  <a:tcPr marL="91450" marR="91450" marT="45725" marB="45725">
                    <a:lnL w="12700" cap="flat" cmpd="sng" algn="ctr">
                      <a:solidFill>
                        <a:srgbClr val="424242"/>
                      </a:solidFill>
                      <a:prstDash val="solid"/>
                      <a:round/>
                      <a:headEnd type="none" w="sm" len="sm"/>
                      <a:tailEnd type="none" w="sm" len="sm"/>
                    </a:lnL>
                    <a:lnR w="12700" cap="flat" cmpd="sng">
                      <a:solidFill>
                        <a:srgbClr val="424242"/>
                      </a:solidFill>
                      <a:prstDash val="solid"/>
                      <a:round/>
                      <a:headEnd type="none" w="sm" len="sm"/>
                      <a:tailEnd type="none" w="sm" len="sm"/>
                    </a:lnR>
                    <a:lnT w="12700" cap="flat" cmpd="sng" algn="ctr">
                      <a:solidFill>
                        <a:srgbClr val="424242"/>
                      </a:solidFill>
                      <a:prstDash val="solid"/>
                      <a:round/>
                      <a:headEnd type="none" w="sm" len="sm"/>
                      <a:tailEnd type="none" w="sm" len="sm"/>
                    </a:lnT>
                    <a:lnB w="12700" cap="flat" cmpd="sng" algn="ctr">
                      <a:solidFill>
                        <a:srgbClr val="424242"/>
                      </a:solidFill>
                      <a:prstDash val="solid"/>
                      <a:round/>
                      <a:headEnd type="none" w="sm" len="sm"/>
                      <a:tailEnd type="none" w="sm" len="sm"/>
                    </a:lnB>
                  </a:tcPr>
                </a:tc>
                <a:tc>
                  <a:txBody>
                    <a:bodyPr/>
                    <a:lstStyle/>
                    <a:p>
                      <a:pPr marL="0" marR="0" lvl="0" indent="0" algn="ctr" rtl="1">
                        <a:spcBef>
                          <a:spcPts val="0"/>
                        </a:spcBef>
                        <a:spcAft>
                          <a:spcPts val="0"/>
                        </a:spcAft>
                        <a:buClr>
                          <a:schemeClr val="dk1"/>
                        </a:buClr>
                        <a:buSzPts val="3200"/>
                        <a:buFont typeface="David"/>
                        <a:buNone/>
                      </a:pPr>
                      <a:r>
                        <a:rPr lang="he-IL" sz="3200" u="none" strike="noStrike" cap="none" dirty="0">
                          <a:latin typeface="David"/>
                          <a:ea typeface="David"/>
                          <a:cs typeface="David"/>
                          <a:sym typeface="David"/>
                        </a:rPr>
                        <a:t>מגנזיום</a:t>
                      </a:r>
                      <a:endParaRPr sz="3200" u="none" strike="noStrike" cap="none" dirty="0">
                        <a:latin typeface="David"/>
                        <a:ea typeface="David"/>
                        <a:cs typeface="David"/>
                        <a:sym typeface="David"/>
                      </a:endParaRPr>
                    </a:p>
                  </a:txBody>
                  <a:tcPr marL="91450" marR="91450" marT="45725" marB="45725">
                    <a:lnL w="12700" cap="flat" cmpd="sng" algn="ctr">
                      <a:solidFill>
                        <a:srgbClr val="424242"/>
                      </a:solidFill>
                      <a:prstDash val="solid"/>
                      <a:round/>
                      <a:headEnd type="none" w="sm" len="sm"/>
                      <a:tailEnd type="none" w="sm" len="sm"/>
                    </a:lnL>
                    <a:lnR w="12700" cap="flat" cmpd="sng">
                      <a:solidFill>
                        <a:srgbClr val="424242"/>
                      </a:solidFill>
                      <a:prstDash val="solid"/>
                      <a:round/>
                      <a:headEnd type="none" w="sm" len="sm"/>
                      <a:tailEnd type="none" w="sm" len="sm"/>
                    </a:lnR>
                    <a:lnT w="12700" cap="flat" cmpd="sng">
                      <a:solidFill>
                        <a:srgbClr val="424242"/>
                      </a:solidFill>
                      <a:prstDash val="solid"/>
                      <a:round/>
                      <a:headEnd type="none" w="sm" len="sm"/>
                      <a:tailEnd type="none" w="sm" len="sm"/>
                    </a:lnT>
                    <a:lnB w="12700" cap="flat" cmpd="sng">
                      <a:solidFill>
                        <a:srgbClr val="424242"/>
                      </a:solidFill>
                      <a:prstDash val="solid"/>
                      <a:round/>
                      <a:headEnd type="none" w="sm" len="sm"/>
                      <a:tailEnd type="none" w="sm" len="sm"/>
                    </a:lnB>
                  </a:tcPr>
                </a:tc>
                <a:extLst>
                  <a:ext uri="{0D108BD9-81ED-4DB2-BD59-A6C34878D82A}">
                    <a16:rowId xmlns:a16="http://schemas.microsoft.com/office/drawing/2014/main" val="10004"/>
                  </a:ext>
                </a:extLst>
              </a:tr>
              <a:tr h="507425">
                <a:tc>
                  <a:txBody>
                    <a:bodyPr/>
                    <a:lstStyle/>
                    <a:p>
                      <a:pPr marL="0" marR="0" lvl="0" indent="0" algn="ctr" rtl="1">
                        <a:spcBef>
                          <a:spcPts val="0"/>
                        </a:spcBef>
                        <a:spcAft>
                          <a:spcPts val="0"/>
                        </a:spcAft>
                        <a:buClr>
                          <a:schemeClr val="dk1"/>
                        </a:buClr>
                        <a:buSzPts val="3200"/>
                        <a:buFont typeface="Varela Round"/>
                        <a:buNone/>
                      </a:pPr>
                      <a:endParaRPr sz="3200" u="none" strike="noStrike" cap="none" dirty="0">
                        <a:latin typeface="David"/>
                        <a:ea typeface="David"/>
                        <a:cs typeface="David"/>
                        <a:sym typeface="David"/>
                      </a:endParaRPr>
                    </a:p>
                  </a:txBody>
                  <a:tcPr marL="91450" marR="91450" marT="45725" marB="45725">
                    <a:lnL w="12700" cap="flat" cmpd="sng">
                      <a:solidFill>
                        <a:srgbClr val="424242"/>
                      </a:solidFill>
                      <a:prstDash val="solid"/>
                      <a:round/>
                      <a:headEnd type="none" w="sm" len="sm"/>
                      <a:tailEnd type="none" w="sm" len="sm"/>
                    </a:lnL>
                    <a:lnR w="12700" cap="flat" cmpd="sng">
                      <a:solidFill>
                        <a:srgbClr val="424242"/>
                      </a:solidFill>
                      <a:prstDash val="solid"/>
                      <a:round/>
                      <a:headEnd type="none" w="sm" len="sm"/>
                      <a:tailEnd type="none" w="sm" len="sm"/>
                    </a:lnR>
                    <a:lnT w="12700" cap="flat" cmpd="sng">
                      <a:solidFill>
                        <a:srgbClr val="424242"/>
                      </a:solidFill>
                      <a:prstDash val="solid"/>
                      <a:round/>
                      <a:headEnd type="none" w="sm" len="sm"/>
                      <a:tailEnd type="none" w="sm" len="sm"/>
                    </a:lnT>
                    <a:lnB w="12700" cap="flat" cmpd="sng">
                      <a:solidFill>
                        <a:srgbClr val="424242"/>
                      </a:solidFill>
                      <a:prstDash val="solid"/>
                      <a:round/>
                      <a:headEnd type="none" w="sm" len="sm"/>
                      <a:tailEnd type="none" w="sm" len="sm"/>
                    </a:lnB>
                  </a:tcPr>
                </a:tc>
                <a:tc>
                  <a:txBody>
                    <a:bodyPr/>
                    <a:lstStyle/>
                    <a:p>
                      <a:pPr marL="0" marR="0" lvl="0" indent="0" algn="ctr" rtl="1">
                        <a:spcBef>
                          <a:spcPts val="0"/>
                        </a:spcBef>
                        <a:spcAft>
                          <a:spcPts val="0"/>
                        </a:spcAft>
                        <a:buClr>
                          <a:schemeClr val="dk1"/>
                        </a:buClr>
                        <a:buSzPts val="3200"/>
                        <a:buFont typeface="Varela Round"/>
                        <a:buNone/>
                      </a:pPr>
                      <a:r>
                        <a:rPr lang="he-IL" sz="3200" u="none" strike="noStrike" cap="none" dirty="0">
                          <a:latin typeface="David"/>
                          <a:ea typeface="David"/>
                          <a:cs typeface="David"/>
                          <a:sym typeface="David"/>
                        </a:rPr>
                        <a:t>80</a:t>
                      </a:r>
                      <a:endParaRPr sz="3200" u="none" strike="noStrike" cap="none" dirty="0">
                        <a:latin typeface="David"/>
                        <a:ea typeface="David"/>
                        <a:cs typeface="David"/>
                        <a:sym typeface="David"/>
                      </a:endParaRPr>
                    </a:p>
                  </a:txBody>
                  <a:tcPr marL="91450" marR="91450" marT="45725" marB="45725">
                    <a:lnL w="12700" cap="flat" cmpd="sng">
                      <a:solidFill>
                        <a:srgbClr val="424242"/>
                      </a:solidFill>
                      <a:prstDash val="solid"/>
                      <a:round/>
                      <a:headEnd type="none" w="sm" len="sm"/>
                      <a:tailEnd type="none" w="sm" len="sm"/>
                    </a:lnL>
                    <a:lnR w="12700" cap="flat" cmpd="sng" algn="ctr">
                      <a:solidFill>
                        <a:srgbClr val="424242"/>
                      </a:solidFill>
                      <a:prstDash val="solid"/>
                      <a:round/>
                      <a:headEnd type="none" w="sm" len="sm"/>
                      <a:tailEnd type="none" w="sm" len="sm"/>
                    </a:lnR>
                    <a:lnT w="12700" cap="flat" cmpd="sng">
                      <a:solidFill>
                        <a:srgbClr val="424242"/>
                      </a:solidFill>
                      <a:prstDash val="solid"/>
                      <a:round/>
                      <a:headEnd type="none" w="sm" len="sm"/>
                      <a:tailEnd type="none" w="sm" len="sm"/>
                    </a:lnT>
                    <a:lnB w="12700" cap="flat" cmpd="sng">
                      <a:solidFill>
                        <a:srgbClr val="424242"/>
                      </a:solidFill>
                      <a:prstDash val="solid"/>
                      <a:round/>
                      <a:headEnd type="none" w="sm" len="sm"/>
                      <a:tailEnd type="none" w="sm" len="sm"/>
                    </a:lnB>
                  </a:tcPr>
                </a:tc>
                <a:tc>
                  <a:txBody>
                    <a:bodyPr/>
                    <a:lstStyle/>
                    <a:p>
                      <a:pPr marL="0" marR="0" lvl="0" indent="0" algn="ctr" rtl="1">
                        <a:spcBef>
                          <a:spcPts val="0"/>
                        </a:spcBef>
                        <a:spcAft>
                          <a:spcPts val="0"/>
                        </a:spcAft>
                        <a:buClr>
                          <a:schemeClr val="dk1"/>
                        </a:buClr>
                        <a:buSzPts val="3200"/>
                        <a:buFont typeface="Varela Round"/>
                        <a:buNone/>
                      </a:pPr>
                      <a:r>
                        <a:rPr lang="he-IL" sz="3200" u="none" strike="noStrike" cap="none" dirty="0">
                          <a:solidFill>
                            <a:schemeClr val="tx1"/>
                          </a:solidFill>
                          <a:latin typeface="David"/>
                          <a:ea typeface="David"/>
                          <a:cs typeface="David"/>
                          <a:sym typeface="David"/>
                        </a:rPr>
                        <a:t>80</a:t>
                      </a:r>
                      <a:endParaRPr sz="3200" u="none" strike="noStrike" cap="none" dirty="0">
                        <a:solidFill>
                          <a:schemeClr val="tx1"/>
                        </a:solidFill>
                        <a:latin typeface="David"/>
                        <a:ea typeface="David"/>
                        <a:cs typeface="David"/>
                        <a:sym typeface="David"/>
                      </a:endParaRPr>
                    </a:p>
                  </a:txBody>
                  <a:tcPr marL="91450" marR="91450" marT="45725" marB="45725">
                    <a:lnL w="12700" cap="flat" cmpd="sng" algn="ctr">
                      <a:solidFill>
                        <a:srgbClr val="424242"/>
                      </a:solidFill>
                      <a:prstDash val="solid"/>
                      <a:round/>
                      <a:headEnd type="none" w="sm" len="sm"/>
                      <a:tailEnd type="none" w="sm" len="sm"/>
                    </a:lnL>
                    <a:lnR w="12700" cap="flat" cmpd="sng">
                      <a:solidFill>
                        <a:srgbClr val="424242"/>
                      </a:solidFill>
                      <a:prstDash val="solid"/>
                      <a:round/>
                      <a:headEnd type="none" w="sm" len="sm"/>
                      <a:tailEnd type="none" w="sm" len="sm"/>
                    </a:lnR>
                    <a:lnT w="12700" cap="flat" cmpd="sng" algn="ctr">
                      <a:solidFill>
                        <a:srgbClr val="424242"/>
                      </a:solidFill>
                      <a:prstDash val="solid"/>
                      <a:round/>
                      <a:headEnd type="none" w="sm" len="sm"/>
                      <a:tailEnd type="none" w="sm" len="sm"/>
                    </a:lnT>
                    <a:lnB w="12700" cap="flat" cmpd="sng">
                      <a:solidFill>
                        <a:srgbClr val="424242"/>
                      </a:solidFill>
                      <a:prstDash val="solid"/>
                      <a:round/>
                      <a:headEnd type="none" w="sm" len="sm"/>
                      <a:tailEnd type="none" w="sm" len="sm"/>
                    </a:lnB>
                  </a:tcPr>
                </a:tc>
                <a:tc>
                  <a:txBody>
                    <a:bodyPr/>
                    <a:lstStyle/>
                    <a:p>
                      <a:pPr marL="0" marR="0" lvl="0" indent="0" algn="ctr" rtl="1">
                        <a:spcBef>
                          <a:spcPts val="0"/>
                        </a:spcBef>
                        <a:spcAft>
                          <a:spcPts val="0"/>
                        </a:spcAft>
                        <a:buClr>
                          <a:schemeClr val="dk1"/>
                        </a:buClr>
                        <a:buSzPts val="3200"/>
                        <a:buFont typeface="David"/>
                        <a:buNone/>
                      </a:pPr>
                      <a:endParaRPr sz="3200" u="none" strike="noStrike" cap="none" dirty="0">
                        <a:latin typeface="David"/>
                        <a:ea typeface="David"/>
                        <a:cs typeface="David"/>
                        <a:sym typeface="David"/>
                      </a:endParaRPr>
                    </a:p>
                  </a:txBody>
                  <a:tcPr marL="91450" marR="91450" marT="45725" marB="45725">
                    <a:lnL w="12700" cap="flat" cmpd="sng" algn="ctr">
                      <a:solidFill>
                        <a:srgbClr val="424242"/>
                      </a:solidFill>
                      <a:prstDash val="solid"/>
                      <a:round/>
                      <a:headEnd type="none" w="sm" len="sm"/>
                      <a:tailEnd type="none" w="sm" len="sm"/>
                    </a:lnL>
                    <a:lnR w="12700" cap="flat" cmpd="sng">
                      <a:solidFill>
                        <a:srgbClr val="424242"/>
                      </a:solidFill>
                      <a:prstDash val="solid"/>
                      <a:round/>
                      <a:headEnd type="none" w="sm" len="sm"/>
                      <a:tailEnd type="none" w="sm" len="sm"/>
                    </a:lnR>
                    <a:lnT w="12700" cap="flat" cmpd="sng">
                      <a:solidFill>
                        <a:srgbClr val="424242"/>
                      </a:solidFill>
                      <a:prstDash val="solid"/>
                      <a:round/>
                      <a:headEnd type="none" w="sm" len="sm"/>
                      <a:tailEnd type="none" w="sm" len="sm"/>
                    </a:lnT>
                    <a:lnB w="12700" cap="flat" cmpd="sng">
                      <a:solidFill>
                        <a:srgbClr val="424242"/>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pic>
        <p:nvPicPr>
          <p:cNvPr id="6"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74630" t="41657" r="21603" b="51535"/>
          <a:stretch/>
        </p:blipFill>
        <p:spPr bwMode="auto">
          <a:xfrm>
            <a:off x="130975" y="2866409"/>
            <a:ext cx="891997" cy="9063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74630" t="35868" r="21603" b="57476"/>
          <a:stretch/>
        </p:blipFill>
        <p:spPr bwMode="auto">
          <a:xfrm>
            <a:off x="264155" y="1204879"/>
            <a:ext cx="920182" cy="914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23073" t="36226" r="73311" b="57610"/>
          <a:stretch/>
        </p:blipFill>
        <p:spPr bwMode="auto">
          <a:xfrm>
            <a:off x="1167177" y="2164976"/>
            <a:ext cx="926095" cy="8875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60968" t="35958" r="35340" b="57744"/>
          <a:stretch/>
        </p:blipFill>
        <p:spPr bwMode="auto">
          <a:xfrm>
            <a:off x="1159575" y="3772776"/>
            <a:ext cx="945388" cy="9068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57427" t="53781" r="38731" b="39385"/>
          <a:stretch/>
        </p:blipFill>
        <p:spPr bwMode="auto">
          <a:xfrm>
            <a:off x="264155" y="4723131"/>
            <a:ext cx="983975" cy="983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1min_final" descr="1min_final">
            <a:hlinkClick r:id="" action="ppaction://media"/>
            <a:extLst>
              <a:ext uri="{FF2B5EF4-FFF2-40B4-BE49-F238E27FC236}">
                <a16:creationId xmlns:a16="http://schemas.microsoft.com/office/drawing/2014/main" id="{B09C1F5E-E59C-AA46-B5C1-1B6F1A66EFCE}"/>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33131" y="151061"/>
            <a:ext cx="1540938" cy="54960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248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1"/>
                                        </p:tgtEl>
                                      </p:cBhvr>
                                    </p:cmd>
                                  </p:childTnLst>
                                </p:cTn>
                              </p:par>
                            </p:childTnLst>
                          </p:cTn>
                        </p:par>
                      </p:childTnLst>
                    </p:cTn>
                  </p:par>
                </p:childTnLst>
              </p:cTn>
              <p:nextCondLst>
                <p:cond evt="onClick" delay="0">
                  <p:tgtEl>
                    <p:spTgt spid="11"/>
                  </p:tgtEl>
                </p:cond>
              </p:nextCondLst>
            </p:seq>
            <p:video>
              <p:cMediaNode vol="80000">
                <p:cTn id="12" fill="hold" display="0">
                  <p:stCondLst>
                    <p:cond delay="indefinite"/>
                  </p:stCondLst>
                </p:cTn>
                <p:tgtEl>
                  <p:spTgt spid="11"/>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22"/>
          <p:cNvSpPr txBox="1">
            <a:spLocks noGrp="1"/>
          </p:cNvSpPr>
          <p:nvPr>
            <p:ph type="title"/>
          </p:nvPr>
        </p:nvSpPr>
        <p:spPr>
          <a:xfrm>
            <a:off x="1024128" y="152134"/>
            <a:ext cx="9802368" cy="720000"/>
          </a:xfrm>
          <a:prstGeom prst="rect">
            <a:avLst/>
          </a:prstGeom>
          <a:noFill/>
          <a:ln>
            <a:noFill/>
          </a:ln>
        </p:spPr>
        <p:txBody>
          <a:bodyPr spcFirstLastPara="1" wrap="square" lIns="36000" tIns="0" rIns="36000" bIns="0" anchor="ctr" anchorCtr="0">
            <a:noAutofit/>
          </a:bodyPr>
          <a:lstStyle/>
          <a:p>
            <a:pPr marL="0" lvl="0" indent="0" algn="ctr" rtl="1">
              <a:spcBef>
                <a:spcPts val="0"/>
              </a:spcBef>
              <a:spcAft>
                <a:spcPts val="0"/>
              </a:spcAft>
              <a:buClr>
                <a:srgbClr val="002060"/>
              </a:buClr>
              <a:buSzPts val="5400"/>
              <a:buFont typeface="David"/>
              <a:buNone/>
            </a:pPr>
            <a:r>
              <a:rPr lang="he-IL" sz="5400" dirty="0">
                <a:latin typeface="David"/>
                <a:ea typeface="David"/>
                <a:cs typeface="David"/>
                <a:sym typeface="David"/>
              </a:rPr>
              <a:t>מבנה האטום</a:t>
            </a:r>
            <a:endParaRPr sz="5400" dirty="0">
              <a:latin typeface="David"/>
              <a:ea typeface="David"/>
              <a:cs typeface="David"/>
              <a:sym typeface="David"/>
            </a:endParaRPr>
          </a:p>
        </p:txBody>
      </p:sp>
      <p:sp>
        <p:nvSpPr>
          <p:cNvPr id="236" name="Google Shape;236;p22"/>
          <p:cNvSpPr txBox="1">
            <a:spLocks noGrp="1"/>
          </p:cNvSpPr>
          <p:nvPr>
            <p:ph type="body" idx="1"/>
          </p:nvPr>
        </p:nvSpPr>
        <p:spPr>
          <a:xfrm>
            <a:off x="831667" y="872134"/>
            <a:ext cx="10984096" cy="4611559"/>
          </a:xfrm>
          <a:prstGeom prst="rect">
            <a:avLst/>
          </a:prstGeom>
          <a:noFill/>
          <a:ln>
            <a:noFill/>
          </a:ln>
        </p:spPr>
        <p:txBody>
          <a:bodyPr spcFirstLastPara="1" wrap="square" lIns="91425" tIns="45700" rIns="91425" bIns="45700" anchor="t" anchorCtr="0">
            <a:noAutofit/>
          </a:bodyPr>
          <a:lstStyle/>
          <a:p>
            <a:pPr marL="342934" lvl="0" indent="-342934" algn="r" rtl="1">
              <a:lnSpc>
                <a:spcPct val="150000"/>
              </a:lnSpc>
              <a:spcBef>
                <a:spcPts val="0"/>
              </a:spcBef>
              <a:spcAft>
                <a:spcPts val="0"/>
              </a:spcAft>
              <a:buClr>
                <a:srgbClr val="002060"/>
              </a:buClr>
              <a:buSzPts val="3600"/>
              <a:buChar char="•"/>
            </a:pPr>
            <a:r>
              <a:rPr lang="he-IL" sz="3600" dirty="0">
                <a:latin typeface="David"/>
                <a:cs typeface="David"/>
                <a:sym typeface="David"/>
              </a:rPr>
              <a:t>השלימו את הטבלה. היעזרו בטבלת היסודות</a:t>
            </a:r>
            <a:endParaRPr dirty="0"/>
          </a:p>
          <a:p>
            <a:pPr marL="0" lvl="0" indent="0" algn="r" rtl="1">
              <a:lnSpc>
                <a:spcPct val="150000"/>
              </a:lnSpc>
              <a:spcBef>
                <a:spcPts val="600"/>
              </a:spcBef>
              <a:spcAft>
                <a:spcPts val="0"/>
              </a:spcAft>
              <a:buClr>
                <a:srgbClr val="002060"/>
              </a:buClr>
              <a:buSzPts val="3600"/>
              <a:buNone/>
            </a:pPr>
            <a:endParaRPr sz="3600" dirty="0">
              <a:latin typeface="David"/>
              <a:ea typeface="David"/>
              <a:cs typeface="David"/>
              <a:sym typeface="David"/>
            </a:endParaRPr>
          </a:p>
        </p:txBody>
      </p:sp>
      <p:graphicFrame>
        <p:nvGraphicFramePr>
          <p:cNvPr id="238" name="Google Shape;238;p22"/>
          <p:cNvGraphicFramePr/>
          <p:nvPr>
            <p:extLst>
              <p:ext uri="{D42A27DB-BD31-4B8C-83A1-F6EECF244321}">
                <p14:modId xmlns:p14="http://schemas.microsoft.com/office/powerpoint/2010/main" val="2993681317"/>
              </p:ext>
            </p:extLst>
          </p:nvPr>
        </p:nvGraphicFramePr>
        <p:xfrm>
          <a:off x="2164977" y="1818635"/>
          <a:ext cx="9365762" cy="3974755"/>
        </p:xfrm>
        <a:graphic>
          <a:graphicData uri="http://schemas.openxmlformats.org/drawingml/2006/table">
            <a:tbl>
              <a:tblPr>
                <a:noFill/>
                <a:tableStyleId>{55BBDB0F-82B0-418E-AA48-CA25485EC686}</a:tableStyleId>
              </a:tblPr>
              <a:tblGrid>
                <a:gridCol w="2270663">
                  <a:extLst>
                    <a:ext uri="{9D8B030D-6E8A-4147-A177-3AD203B41FA5}">
                      <a16:colId xmlns:a16="http://schemas.microsoft.com/office/drawing/2014/main" val="20000"/>
                    </a:ext>
                  </a:extLst>
                </a:gridCol>
                <a:gridCol w="2273513">
                  <a:extLst>
                    <a:ext uri="{9D8B030D-6E8A-4147-A177-3AD203B41FA5}">
                      <a16:colId xmlns:a16="http://schemas.microsoft.com/office/drawing/2014/main" val="20001"/>
                    </a:ext>
                  </a:extLst>
                </a:gridCol>
                <a:gridCol w="2273513">
                  <a:extLst>
                    <a:ext uri="{9D8B030D-6E8A-4147-A177-3AD203B41FA5}">
                      <a16:colId xmlns:a16="http://schemas.microsoft.com/office/drawing/2014/main" val="20003"/>
                    </a:ext>
                  </a:extLst>
                </a:gridCol>
                <a:gridCol w="2548073">
                  <a:extLst>
                    <a:ext uri="{9D8B030D-6E8A-4147-A177-3AD203B41FA5}">
                      <a16:colId xmlns:a16="http://schemas.microsoft.com/office/drawing/2014/main" val="20002"/>
                    </a:ext>
                  </a:extLst>
                </a:gridCol>
              </a:tblGrid>
              <a:tr h="934700">
                <a:tc>
                  <a:txBody>
                    <a:bodyPr/>
                    <a:lstStyle/>
                    <a:p>
                      <a:pPr marL="0" marR="0" lvl="0" indent="0" algn="ctr" rtl="1">
                        <a:lnSpc>
                          <a:spcPct val="100000"/>
                        </a:lnSpc>
                        <a:spcBef>
                          <a:spcPts val="0"/>
                        </a:spcBef>
                        <a:spcAft>
                          <a:spcPts val="0"/>
                        </a:spcAft>
                        <a:buClr>
                          <a:schemeClr val="dk1"/>
                        </a:buClr>
                        <a:buSzPts val="3200"/>
                        <a:buFont typeface="David"/>
                        <a:buNone/>
                      </a:pPr>
                      <a:r>
                        <a:rPr lang="he-IL" sz="3200" b="0" i="0" u="none" strike="noStrike" cap="none" dirty="0">
                          <a:solidFill>
                            <a:srgbClr val="000000"/>
                          </a:solidFill>
                          <a:latin typeface="David"/>
                          <a:ea typeface="David"/>
                          <a:cs typeface="David"/>
                          <a:sym typeface="David"/>
                        </a:rPr>
                        <a:t>מספר האלקטרונים</a:t>
                      </a:r>
                      <a:endParaRPr sz="3200" b="0" i="0" u="none" strike="noStrike" cap="none" dirty="0">
                        <a:solidFill>
                          <a:srgbClr val="000000"/>
                        </a:solidFill>
                        <a:latin typeface="David"/>
                        <a:ea typeface="David"/>
                        <a:cs typeface="David"/>
                        <a:sym typeface="David"/>
                      </a:endParaRPr>
                    </a:p>
                  </a:txBody>
                  <a:tcPr marL="91450" marR="91450" marT="45725" marB="45725">
                    <a:lnL w="12700" cap="flat" cmpd="sng">
                      <a:solidFill>
                        <a:srgbClr val="424242"/>
                      </a:solidFill>
                      <a:prstDash val="solid"/>
                      <a:round/>
                      <a:headEnd type="none" w="sm" len="sm"/>
                      <a:tailEnd type="none" w="sm" len="sm"/>
                    </a:lnL>
                    <a:lnR w="12700" cap="flat" cmpd="sng">
                      <a:solidFill>
                        <a:srgbClr val="424242"/>
                      </a:solidFill>
                      <a:prstDash val="solid"/>
                      <a:round/>
                      <a:headEnd type="none" w="sm" len="sm"/>
                      <a:tailEnd type="none" w="sm" len="sm"/>
                    </a:lnR>
                    <a:lnT w="12700" cap="flat" cmpd="sng">
                      <a:solidFill>
                        <a:srgbClr val="424242"/>
                      </a:solidFill>
                      <a:prstDash val="solid"/>
                      <a:round/>
                      <a:headEnd type="none" w="sm" len="sm"/>
                      <a:tailEnd type="none" w="sm" len="sm"/>
                    </a:lnT>
                    <a:lnB w="12700" cap="flat" cmpd="sng">
                      <a:solidFill>
                        <a:srgbClr val="424242"/>
                      </a:solidFill>
                      <a:prstDash val="solid"/>
                      <a:round/>
                      <a:headEnd type="none" w="sm" len="sm"/>
                      <a:tailEnd type="none" w="sm" len="sm"/>
                    </a:lnB>
                    <a:solidFill>
                      <a:srgbClr val="3CC8E4"/>
                    </a:solidFill>
                  </a:tcPr>
                </a:tc>
                <a:tc>
                  <a:txBody>
                    <a:bodyPr/>
                    <a:lstStyle/>
                    <a:p>
                      <a:pPr marL="0" marR="0" lvl="0" indent="0" algn="ctr" rtl="1">
                        <a:lnSpc>
                          <a:spcPct val="100000"/>
                        </a:lnSpc>
                        <a:spcBef>
                          <a:spcPts val="0"/>
                        </a:spcBef>
                        <a:spcAft>
                          <a:spcPts val="0"/>
                        </a:spcAft>
                        <a:buClr>
                          <a:schemeClr val="dk1"/>
                        </a:buClr>
                        <a:buSzPts val="3200"/>
                        <a:buFont typeface="David"/>
                        <a:buNone/>
                      </a:pPr>
                      <a:r>
                        <a:rPr lang="he-IL" sz="3200" b="0" i="0" u="none" strike="noStrike" cap="none" dirty="0">
                          <a:solidFill>
                            <a:srgbClr val="000000"/>
                          </a:solidFill>
                          <a:latin typeface="David"/>
                          <a:ea typeface="David"/>
                          <a:cs typeface="David"/>
                          <a:sym typeface="David"/>
                        </a:rPr>
                        <a:t>מספר הפרוטונים</a:t>
                      </a:r>
                      <a:endParaRPr sz="3200" b="0" i="0" u="none" strike="noStrike" cap="none" dirty="0">
                        <a:solidFill>
                          <a:srgbClr val="000000"/>
                        </a:solidFill>
                        <a:latin typeface="David"/>
                        <a:ea typeface="David"/>
                        <a:cs typeface="David"/>
                        <a:sym typeface="David"/>
                      </a:endParaRPr>
                    </a:p>
                  </a:txBody>
                  <a:tcPr marL="91450" marR="91450" marT="45725" marB="45725">
                    <a:lnL w="12700" cap="flat" cmpd="sng">
                      <a:solidFill>
                        <a:srgbClr val="424242"/>
                      </a:solidFill>
                      <a:prstDash val="solid"/>
                      <a:round/>
                      <a:headEnd type="none" w="sm" len="sm"/>
                      <a:tailEnd type="none" w="sm" len="sm"/>
                    </a:lnL>
                    <a:lnR w="12700" cap="flat" cmpd="sng">
                      <a:solidFill>
                        <a:srgbClr val="424242"/>
                      </a:solidFill>
                      <a:prstDash val="solid"/>
                      <a:round/>
                      <a:headEnd type="none" w="sm" len="sm"/>
                      <a:tailEnd type="none" w="sm" len="sm"/>
                    </a:lnR>
                    <a:lnT w="12700" cap="flat" cmpd="sng">
                      <a:solidFill>
                        <a:srgbClr val="424242"/>
                      </a:solidFill>
                      <a:prstDash val="solid"/>
                      <a:round/>
                      <a:headEnd type="none" w="sm" len="sm"/>
                      <a:tailEnd type="none" w="sm" len="sm"/>
                    </a:lnT>
                    <a:lnB w="12700" cap="flat" cmpd="sng">
                      <a:solidFill>
                        <a:srgbClr val="424242"/>
                      </a:solidFill>
                      <a:prstDash val="solid"/>
                      <a:round/>
                      <a:headEnd type="none" w="sm" len="sm"/>
                      <a:tailEnd type="none" w="sm" len="sm"/>
                    </a:lnB>
                    <a:solidFill>
                      <a:srgbClr val="3CC8E4"/>
                    </a:solidFill>
                  </a:tcPr>
                </a:tc>
                <a:tc>
                  <a:txBody>
                    <a:bodyPr/>
                    <a:lstStyle/>
                    <a:p>
                      <a:pPr marL="0" marR="0" lvl="0" indent="0" algn="ctr" rtl="1">
                        <a:lnSpc>
                          <a:spcPct val="100000"/>
                        </a:lnSpc>
                        <a:spcBef>
                          <a:spcPts val="0"/>
                        </a:spcBef>
                        <a:spcAft>
                          <a:spcPts val="0"/>
                        </a:spcAft>
                        <a:buClr>
                          <a:schemeClr val="dk1"/>
                        </a:buClr>
                        <a:buSzPts val="3200"/>
                        <a:buFont typeface="David"/>
                        <a:buNone/>
                      </a:pPr>
                      <a:r>
                        <a:rPr lang="he-IL" sz="3200" b="0" i="0" u="none" strike="noStrike" cap="none" dirty="0">
                          <a:solidFill>
                            <a:srgbClr val="000000"/>
                          </a:solidFill>
                          <a:latin typeface="David"/>
                          <a:ea typeface="David"/>
                          <a:cs typeface="David"/>
                          <a:sym typeface="David"/>
                        </a:rPr>
                        <a:t>המספר האטומי</a:t>
                      </a:r>
                      <a:endParaRPr sz="3200" b="0" i="0" u="none" strike="noStrike" cap="none" dirty="0">
                        <a:solidFill>
                          <a:srgbClr val="000000"/>
                        </a:solidFill>
                        <a:latin typeface="David"/>
                        <a:ea typeface="David"/>
                        <a:cs typeface="David"/>
                        <a:sym typeface="David"/>
                      </a:endParaRPr>
                    </a:p>
                  </a:txBody>
                  <a:tcPr marL="91450" marR="91450" marT="45725" marB="45725">
                    <a:lnL w="12700" cap="flat" cmpd="sng" algn="ctr">
                      <a:solidFill>
                        <a:srgbClr val="424242"/>
                      </a:solidFill>
                      <a:prstDash val="solid"/>
                      <a:round/>
                      <a:headEnd type="none" w="sm" len="sm"/>
                      <a:tailEnd type="none" w="sm" len="sm"/>
                    </a:lnL>
                    <a:lnR w="12700" cap="flat" cmpd="sng">
                      <a:solidFill>
                        <a:srgbClr val="424242"/>
                      </a:solidFill>
                      <a:prstDash val="solid"/>
                      <a:round/>
                      <a:headEnd type="none" w="sm" len="sm"/>
                      <a:tailEnd type="none" w="sm" len="sm"/>
                    </a:lnR>
                    <a:lnT w="12700" cap="flat" cmpd="sng">
                      <a:solidFill>
                        <a:srgbClr val="424242"/>
                      </a:solidFill>
                      <a:prstDash val="solid"/>
                      <a:round/>
                      <a:headEnd type="none" w="sm" len="sm"/>
                      <a:tailEnd type="none" w="sm" len="sm"/>
                    </a:lnT>
                    <a:lnB w="12700" cap="flat" cmpd="sng" algn="ctr">
                      <a:solidFill>
                        <a:srgbClr val="424242"/>
                      </a:solidFill>
                      <a:prstDash val="solid"/>
                      <a:round/>
                      <a:headEnd type="none" w="sm" len="sm"/>
                      <a:tailEnd type="none" w="sm" len="sm"/>
                    </a:lnB>
                    <a:solidFill>
                      <a:srgbClr val="3CC8E4"/>
                    </a:solidFill>
                  </a:tcPr>
                </a:tc>
                <a:tc>
                  <a:txBody>
                    <a:bodyPr/>
                    <a:lstStyle/>
                    <a:p>
                      <a:pPr marL="0" marR="0" lvl="0" indent="0" algn="ctr" rtl="1">
                        <a:lnSpc>
                          <a:spcPct val="100000"/>
                        </a:lnSpc>
                        <a:spcBef>
                          <a:spcPts val="0"/>
                        </a:spcBef>
                        <a:spcAft>
                          <a:spcPts val="0"/>
                        </a:spcAft>
                        <a:buClr>
                          <a:schemeClr val="dk1"/>
                        </a:buClr>
                        <a:buSzPts val="3200"/>
                        <a:buFont typeface="David"/>
                        <a:buNone/>
                      </a:pPr>
                      <a:r>
                        <a:rPr lang="he-IL" sz="3200" b="0" i="0" u="none" strike="noStrike" cap="none" dirty="0">
                          <a:solidFill>
                            <a:srgbClr val="000000"/>
                          </a:solidFill>
                          <a:latin typeface="David"/>
                          <a:ea typeface="David"/>
                          <a:cs typeface="David"/>
                          <a:sym typeface="David"/>
                        </a:rPr>
                        <a:t> שם האטום </a:t>
                      </a:r>
                      <a:r>
                        <a:rPr lang="he-IL" sz="3200" b="0" i="0" u="none" strike="noStrike" cap="none" dirty="0" err="1">
                          <a:solidFill>
                            <a:srgbClr val="000000"/>
                          </a:solidFill>
                          <a:latin typeface="David"/>
                          <a:ea typeface="David"/>
                          <a:cs typeface="David"/>
                          <a:sym typeface="David"/>
                        </a:rPr>
                        <a:t>הנייטרלי</a:t>
                      </a:r>
                      <a:endParaRPr sz="3200" b="0" i="0" u="none" strike="noStrike" cap="none" dirty="0">
                        <a:solidFill>
                          <a:srgbClr val="000000"/>
                        </a:solidFill>
                        <a:latin typeface="David"/>
                        <a:ea typeface="David"/>
                        <a:cs typeface="David"/>
                        <a:sym typeface="David"/>
                      </a:endParaRPr>
                    </a:p>
                  </a:txBody>
                  <a:tcPr marL="91450" marR="91450" marT="45725" marB="45725">
                    <a:lnL w="12700" cap="flat" cmpd="sng">
                      <a:solidFill>
                        <a:srgbClr val="424242"/>
                      </a:solidFill>
                      <a:prstDash val="solid"/>
                      <a:round/>
                      <a:headEnd type="none" w="sm" len="sm"/>
                      <a:tailEnd type="none" w="sm" len="sm"/>
                    </a:lnL>
                    <a:lnR w="12700" cap="flat" cmpd="sng">
                      <a:solidFill>
                        <a:srgbClr val="424242"/>
                      </a:solidFill>
                      <a:prstDash val="solid"/>
                      <a:round/>
                      <a:headEnd type="none" w="sm" len="sm"/>
                      <a:tailEnd type="none" w="sm" len="sm"/>
                    </a:lnR>
                    <a:lnT w="12700" cap="flat" cmpd="sng">
                      <a:solidFill>
                        <a:srgbClr val="424242"/>
                      </a:solidFill>
                      <a:prstDash val="solid"/>
                      <a:round/>
                      <a:headEnd type="none" w="sm" len="sm"/>
                      <a:tailEnd type="none" w="sm" len="sm"/>
                    </a:lnT>
                    <a:lnB w="12700" cap="flat" cmpd="sng">
                      <a:solidFill>
                        <a:srgbClr val="424242"/>
                      </a:solidFill>
                      <a:prstDash val="solid"/>
                      <a:round/>
                      <a:headEnd type="none" w="sm" len="sm"/>
                      <a:tailEnd type="none" w="sm" len="sm"/>
                    </a:lnB>
                    <a:solidFill>
                      <a:srgbClr val="3CC8E4"/>
                    </a:solidFill>
                  </a:tcPr>
                </a:tc>
                <a:extLst>
                  <a:ext uri="{0D108BD9-81ED-4DB2-BD59-A6C34878D82A}">
                    <a16:rowId xmlns:a16="http://schemas.microsoft.com/office/drawing/2014/main" val="10000"/>
                  </a:ext>
                </a:extLst>
              </a:tr>
              <a:tr h="507425">
                <a:tc>
                  <a:txBody>
                    <a:bodyPr/>
                    <a:lstStyle/>
                    <a:p>
                      <a:pPr marL="0" marR="0" lvl="0" indent="0" algn="ctr" rtl="1">
                        <a:spcBef>
                          <a:spcPts val="0"/>
                        </a:spcBef>
                        <a:spcAft>
                          <a:spcPts val="0"/>
                        </a:spcAft>
                        <a:buClr>
                          <a:schemeClr val="dk1"/>
                        </a:buClr>
                        <a:buSzPts val="3200"/>
                        <a:buFont typeface="Varela Round"/>
                        <a:buNone/>
                      </a:pPr>
                      <a:r>
                        <a:rPr lang="he-IL" sz="3200" u="none" strike="noStrike" cap="none" dirty="0">
                          <a:solidFill>
                            <a:srgbClr val="FF0000"/>
                          </a:solidFill>
                          <a:latin typeface="David"/>
                          <a:ea typeface="David"/>
                          <a:cs typeface="David"/>
                          <a:sym typeface="David"/>
                        </a:rPr>
                        <a:t>13</a:t>
                      </a:r>
                      <a:endParaRPr sz="3200" u="none" strike="noStrike" cap="none" dirty="0">
                        <a:latin typeface="David"/>
                        <a:ea typeface="David"/>
                        <a:cs typeface="David"/>
                        <a:sym typeface="David"/>
                      </a:endParaRPr>
                    </a:p>
                  </a:txBody>
                  <a:tcPr marL="91450" marR="91450" marT="45725" marB="45725">
                    <a:lnL w="12700" cap="flat" cmpd="sng">
                      <a:solidFill>
                        <a:srgbClr val="424242"/>
                      </a:solidFill>
                      <a:prstDash val="solid"/>
                      <a:round/>
                      <a:headEnd type="none" w="sm" len="sm"/>
                      <a:tailEnd type="none" w="sm" len="sm"/>
                    </a:lnL>
                    <a:lnR w="12700" cap="flat" cmpd="sng">
                      <a:solidFill>
                        <a:srgbClr val="424242"/>
                      </a:solidFill>
                      <a:prstDash val="solid"/>
                      <a:round/>
                      <a:headEnd type="none" w="sm" len="sm"/>
                      <a:tailEnd type="none" w="sm" len="sm"/>
                    </a:lnR>
                    <a:lnT w="12700" cap="flat" cmpd="sng">
                      <a:solidFill>
                        <a:srgbClr val="424242"/>
                      </a:solidFill>
                      <a:prstDash val="solid"/>
                      <a:round/>
                      <a:headEnd type="none" w="sm" len="sm"/>
                      <a:tailEnd type="none" w="sm" len="sm"/>
                    </a:lnT>
                    <a:lnB w="12700" cap="flat" cmpd="sng">
                      <a:solidFill>
                        <a:srgbClr val="424242"/>
                      </a:solidFill>
                      <a:prstDash val="solid"/>
                      <a:round/>
                      <a:headEnd type="none" w="sm" len="sm"/>
                      <a:tailEnd type="none" w="sm" len="sm"/>
                    </a:lnB>
                  </a:tcPr>
                </a:tc>
                <a:tc>
                  <a:txBody>
                    <a:bodyPr/>
                    <a:lstStyle/>
                    <a:p>
                      <a:pPr marL="0" marR="0" lvl="0" indent="0" algn="ctr" rtl="1">
                        <a:spcBef>
                          <a:spcPts val="0"/>
                        </a:spcBef>
                        <a:spcAft>
                          <a:spcPts val="0"/>
                        </a:spcAft>
                        <a:buClr>
                          <a:schemeClr val="dk1"/>
                        </a:buClr>
                        <a:buSzPts val="3200"/>
                        <a:buFont typeface="Varela Round"/>
                        <a:buNone/>
                      </a:pPr>
                      <a:r>
                        <a:rPr lang="he-IL" sz="3200" u="none" strike="noStrike" cap="none" dirty="0">
                          <a:latin typeface="David"/>
                          <a:ea typeface="David"/>
                          <a:cs typeface="David"/>
                          <a:sym typeface="David"/>
                        </a:rPr>
                        <a:t>13</a:t>
                      </a:r>
                      <a:endParaRPr sz="3200" u="none" strike="noStrike" cap="none" dirty="0">
                        <a:latin typeface="David"/>
                        <a:ea typeface="David"/>
                        <a:cs typeface="David"/>
                        <a:sym typeface="David"/>
                      </a:endParaRPr>
                    </a:p>
                  </a:txBody>
                  <a:tcPr marL="91450" marR="91450" marT="45725" marB="45725">
                    <a:lnL w="12700" cap="flat" cmpd="sng">
                      <a:solidFill>
                        <a:srgbClr val="424242"/>
                      </a:solidFill>
                      <a:prstDash val="solid"/>
                      <a:round/>
                      <a:headEnd type="none" w="sm" len="sm"/>
                      <a:tailEnd type="none" w="sm" len="sm"/>
                    </a:lnL>
                    <a:lnR w="12700" cap="flat" cmpd="sng" algn="ctr">
                      <a:solidFill>
                        <a:srgbClr val="424242"/>
                      </a:solidFill>
                      <a:prstDash val="solid"/>
                      <a:round/>
                      <a:headEnd type="none" w="sm" len="sm"/>
                      <a:tailEnd type="none" w="sm" len="sm"/>
                    </a:lnR>
                    <a:lnT w="12700" cap="flat" cmpd="sng">
                      <a:solidFill>
                        <a:srgbClr val="424242"/>
                      </a:solidFill>
                      <a:prstDash val="solid"/>
                      <a:round/>
                      <a:headEnd type="none" w="sm" len="sm"/>
                      <a:tailEnd type="none" w="sm" len="sm"/>
                    </a:lnT>
                    <a:lnB w="12700" cap="flat" cmpd="sng">
                      <a:solidFill>
                        <a:srgbClr val="424242"/>
                      </a:solidFill>
                      <a:prstDash val="solid"/>
                      <a:round/>
                      <a:headEnd type="none" w="sm" len="sm"/>
                      <a:tailEnd type="none" w="sm" len="sm"/>
                    </a:lnB>
                  </a:tcPr>
                </a:tc>
                <a:tc>
                  <a:txBody>
                    <a:bodyPr/>
                    <a:lstStyle/>
                    <a:p>
                      <a:pPr marL="0" marR="0" lvl="0" indent="0" algn="ctr" rtl="1">
                        <a:spcBef>
                          <a:spcPts val="0"/>
                        </a:spcBef>
                        <a:spcAft>
                          <a:spcPts val="0"/>
                        </a:spcAft>
                        <a:buClr>
                          <a:schemeClr val="dk1"/>
                        </a:buClr>
                        <a:buSzPts val="3200"/>
                        <a:buFont typeface="Varela Round"/>
                        <a:buNone/>
                      </a:pPr>
                      <a:r>
                        <a:rPr lang="he-IL" sz="3200" u="none" strike="noStrike" cap="none" dirty="0">
                          <a:solidFill>
                            <a:schemeClr val="tx1"/>
                          </a:solidFill>
                          <a:latin typeface="David"/>
                          <a:ea typeface="David"/>
                          <a:cs typeface="David"/>
                          <a:sym typeface="David"/>
                        </a:rPr>
                        <a:t>13</a:t>
                      </a:r>
                      <a:endParaRPr sz="3200" u="none" strike="noStrike" cap="none" dirty="0">
                        <a:solidFill>
                          <a:schemeClr val="tx1"/>
                        </a:solidFill>
                        <a:latin typeface="David"/>
                        <a:ea typeface="David"/>
                        <a:cs typeface="David"/>
                        <a:sym typeface="David"/>
                      </a:endParaRPr>
                    </a:p>
                  </a:txBody>
                  <a:tcPr marL="91450" marR="91450" marT="45725" marB="45725">
                    <a:lnL w="12700" cap="flat" cmpd="sng" algn="ctr">
                      <a:solidFill>
                        <a:srgbClr val="424242"/>
                      </a:solidFill>
                      <a:prstDash val="solid"/>
                      <a:round/>
                      <a:headEnd type="none" w="sm" len="sm"/>
                      <a:tailEnd type="none" w="sm" len="sm"/>
                    </a:lnL>
                    <a:lnR w="12700" cap="flat" cmpd="sng">
                      <a:solidFill>
                        <a:srgbClr val="424242"/>
                      </a:solidFill>
                      <a:prstDash val="solid"/>
                      <a:round/>
                      <a:headEnd type="none" w="sm" len="sm"/>
                      <a:tailEnd type="none" w="sm" len="sm"/>
                    </a:lnR>
                    <a:lnT w="12700" cap="flat" cmpd="sng" algn="ctr">
                      <a:solidFill>
                        <a:srgbClr val="424242"/>
                      </a:solidFill>
                      <a:prstDash val="solid"/>
                      <a:round/>
                      <a:headEnd type="none" w="sm" len="sm"/>
                      <a:tailEnd type="none" w="sm" len="sm"/>
                    </a:lnT>
                    <a:lnB w="12700" cap="flat" cmpd="sng" algn="ctr">
                      <a:solidFill>
                        <a:srgbClr val="424242"/>
                      </a:solidFill>
                      <a:prstDash val="solid"/>
                      <a:round/>
                      <a:headEnd type="none" w="sm" len="sm"/>
                      <a:tailEnd type="none" w="sm" len="sm"/>
                    </a:lnB>
                  </a:tcPr>
                </a:tc>
                <a:tc>
                  <a:txBody>
                    <a:bodyPr/>
                    <a:lstStyle/>
                    <a:p>
                      <a:pPr marL="0" marR="0" lvl="0" indent="0" algn="ctr" rtl="1">
                        <a:spcBef>
                          <a:spcPts val="0"/>
                        </a:spcBef>
                        <a:spcAft>
                          <a:spcPts val="0"/>
                        </a:spcAft>
                        <a:buClr>
                          <a:schemeClr val="dk1"/>
                        </a:buClr>
                        <a:buSzPts val="3200"/>
                        <a:buFont typeface="David"/>
                        <a:buNone/>
                      </a:pPr>
                      <a:r>
                        <a:rPr lang="he-IL" sz="3200" u="none" strike="noStrike" cap="none" dirty="0">
                          <a:solidFill>
                            <a:srgbClr val="FF0000"/>
                          </a:solidFill>
                          <a:latin typeface="David"/>
                          <a:ea typeface="David"/>
                          <a:cs typeface="David"/>
                          <a:sym typeface="David"/>
                        </a:rPr>
                        <a:t>אלומיניום</a:t>
                      </a:r>
                      <a:endParaRPr sz="3200" u="none" strike="noStrike" cap="none" dirty="0">
                        <a:solidFill>
                          <a:srgbClr val="FF0000"/>
                        </a:solidFill>
                        <a:latin typeface="David"/>
                        <a:ea typeface="David"/>
                        <a:cs typeface="David"/>
                        <a:sym typeface="David"/>
                      </a:endParaRPr>
                    </a:p>
                  </a:txBody>
                  <a:tcPr marL="91450" marR="91450" marT="45725" marB="45725">
                    <a:lnL w="12700" cap="flat" cmpd="sng" algn="ctr">
                      <a:solidFill>
                        <a:srgbClr val="424242"/>
                      </a:solidFill>
                      <a:prstDash val="solid"/>
                      <a:round/>
                      <a:headEnd type="none" w="sm" len="sm"/>
                      <a:tailEnd type="none" w="sm" len="sm"/>
                    </a:lnL>
                    <a:lnR w="12700" cap="flat" cmpd="sng">
                      <a:solidFill>
                        <a:srgbClr val="424242"/>
                      </a:solidFill>
                      <a:prstDash val="solid"/>
                      <a:round/>
                      <a:headEnd type="none" w="sm" len="sm"/>
                      <a:tailEnd type="none" w="sm" len="sm"/>
                    </a:lnR>
                    <a:lnT w="12700" cap="flat" cmpd="sng">
                      <a:solidFill>
                        <a:srgbClr val="424242"/>
                      </a:solidFill>
                      <a:prstDash val="solid"/>
                      <a:round/>
                      <a:headEnd type="none" w="sm" len="sm"/>
                      <a:tailEnd type="none" w="sm" len="sm"/>
                    </a:lnT>
                    <a:lnB w="12700" cap="flat" cmpd="sng">
                      <a:solidFill>
                        <a:srgbClr val="424242"/>
                      </a:solidFill>
                      <a:prstDash val="solid"/>
                      <a:round/>
                      <a:headEnd type="none" w="sm" len="sm"/>
                      <a:tailEnd type="none" w="sm" len="sm"/>
                    </a:lnB>
                  </a:tcPr>
                </a:tc>
                <a:extLst>
                  <a:ext uri="{0D108BD9-81ED-4DB2-BD59-A6C34878D82A}">
                    <a16:rowId xmlns:a16="http://schemas.microsoft.com/office/drawing/2014/main" val="10001"/>
                  </a:ext>
                </a:extLst>
              </a:tr>
              <a:tr h="507425">
                <a:tc>
                  <a:txBody>
                    <a:bodyPr/>
                    <a:lstStyle/>
                    <a:p>
                      <a:pPr marL="0" marR="0" lvl="0" indent="0" algn="ctr" rtl="1">
                        <a:spcBef>
                          <a:spcPts val="0"/>
                        </a:spcBef>
                        <a:spcAft>
                          <a:spcPts val="0"/>
                        </a:spcAft>
                        <a:buClr>
                          <a:schemeClr val="dk1"/>
                        </a:buClr>
                        <a:buSzPts val="3200"/>
                        <a:buFont typeface="Varela Round"/>
                        <a:buNone/>
                      </a:pPr>
                      <a:r>
                        <a:rPr lang="he-IL" sz="3200" u="none" strike="noStrike" cap="none" dirty="0">
                          <a:solidFill>
                            <a:srgbClr val="FF0000"/>
                          </a:solidFill>
                          <a:latin typeface="David"/>
                          <a:ea typeface="David"/>
                          <a:cs typeface="David"/>
                          <a:sym typeface="David"/>
                        </a:rPr>
                        <a:t>35</a:t>
                      </a:r>
                      <a:endParaRPr sz="3200" u="none" strike="noStrike" cap="none" dirty="0">
                        <a:latin typeface="David"/>
                        <a:ea typeface="David"/>
                        <a:cs typeface="David"/>
                        <a:sym typeface="David"/>
                      </a:endParaRPr>
                    </a:p>
                  </a:txBody>
                  <a:tcPr marL="91450" marR="91450" marT="45725" marB="45725">
                    <a:lnL w="12700" cap="flat" cmpd="sng">
                      <a:solidFill>
                        <a:srgbClr val="424242"/>
                      </a:solidFill>
                      <a:prstDash val="solid"/>
                      <a:round/>
                      <a:headEnd type="none" w="sm" len="sm"/>
                      <a:tailEnd type="none" w="sm" len="sm"/>
                    </a:lnL>
                    <a:lnR w="12700" cap="flat" cmpd="sng">
                      <a:solidFill>
                        <a:srgbClr val="424242"/>
                      </a:solidFill>
                      <a:prstDash val="solid"/>
                      <a:round/>
                      <a:headEnd type="none" w="sm" len="sm"/>
                      <a:tailEnd type="none" w="sm" len="sm"/>
                    </a:lnR>
                    <a:lnT w="12700" cap="flat" cmpd="sng">
                      <a:solidFill>
                        <a:srgbClr val="424242"/>
                      </a:solidFill>
                      <a:prstDash val="solid"/>
                      <a:round/>
                      <a:headEnd type="none" w="sm" len="sm"/>
                      <a:tailEnd type="none" w="sm" len="sm"/>
                    </a:lnT>
                    <a:lnB w="12700" cap="flat" cmpd="sng">
                      <a:solidFill>
                        <a:srgbClr val="424242"/>
                      </a:solidFill>
                      <a:prstDash val="solid"/>
                      <a:round/>
                      <a:headEnd type="none" w="sm" len="sm"/>
                      <a:tailEnd type="none" w="sm" len="sm"/>
                    </a:lnB>
                  </a:tcPr>
                </a:tc>
                <a:tc>
                  <a:txBody>
                    <a:bodyPr/>
                    <a:lstStyle/>
                    <a:p>
                      <a:pPr marL="0" marR="0" lvl="0" indent="0" algn="ctr" rtl="1">
                        <a:spcBef>
                          <a:spcPts val="0"/>
                        </a:spcBef>
                        <a:spcAft>
                          <a:spcPts val="0"/>
                        </a:spcAft>
                        <a:buClr>
                          <a:schemeClr val="dk1"/>
                        </a:buClr>
                        <a:buSzPts val="3200"/>
                        <a:buFont typeface="Varela Round"/>
                        <a:buNone/>
                      </a:pPr>
                      <a:r>
                        <a:rPr lang="he-IL" sz="3200" u="none" strike="noStrike" cap="none" dirty="0">
                          <a:solidFill>
                            <a:srgbClr val="FF0000"/>
                          </a:solidFill>
                          <a:latin typeface="David"/>
                          <a:ea typeface="David"/>
                          <a:cs typeface="David"/>
                          <a:sym typeface="David"/>
                        </a:rPr>
                        <a:t>35</a:t>
                      </a:r>
                      <a:endParaRPr sz="3200" u="none" strike="noStrike" cap="none" dirty="0">
                        <a:solidFill>
                          <a:srgbClr val="FF0000"/>
                        </a:solidFill>
                        <a:latin typeface="David"/>
                        <a:ea typeface="David"/>
                        <a:cs typeface="David"/>
                        <a:sym typeface="David"/>
                      </a:endParaRPr>
                    </a:p>
                  </a:txBody>
                  <a:tcPr marL="91450" marR="91450" marT="45725" marB="45725">
                    <a:lnL w="12700" cap="flat" cmpd="sng">
                      <a:solidFill>
                        <a:srgbClr val="424242"/>
                      </a:solidFill>
                      <a:prstDash val="solid"/>
                      <a:round/>
                      <a:headEnd type="none" w="sm" len="sm"/>
                      <a:tailEnd type="none" w="sm" len="sm"/>
                    </a:lnL>
                    <a:lnR w="12700" cap="flat" cmpd="sng" algn="ctr">
                      <a:solidFill>
                        <a:srgbClr val="424242"/>
                      </a:solidFill>
                      <a:prstDash val="solid"/>
                      <a:round/>
                      <a:headEnd type="none" w="sm" len="sm"/>
                      <a:tailEnd type="none" w="sm" len="sm"/>
                    </a:lnR>
                    <a:lnT w="12700" cap="flat" cmpd="sng">
                      <a:solidFill>
                        <a:srgbClr val="424242"/>
                      </a:solidFill>
                      <a:prstDash val="solid"/>
                      <a:round/>
                      <a:headEnd type="none" w="sm" len="sm"/>
                      <a:tailEnd type="none" w="sm" len="sm"/>
                    </a:lnT>
                    <a:lnB w="12700" cap="flat" cmpd="sng">
                      <a:solidFill>
                        <a:srgbClr val="424242"/>
                      </a:solidFill>
                      <a:prstDash val="solid"/>
                      <a:round/>
                      <a:headEnd type="none" w="sm" len="sm"/>
                      <a:tailEnd type="none" w="sm" len="sm"/>
                    </a:lnB>
                  </a:tcPr>
                </a:tc>
                <a:tc>
                  <a:txBody>
                    <a:bodyPr/>
                    <a:lstStyle/>
                    <a:p>
                      <a:pPr marL="0" marR="0" lvl="0" indent="0" algn="ctr" rtl="1">
                        <a:spcBef>
                          <a:spcPts val="0"/>
                        </a:spcBef>
                        <a:spcAft>
                          <a:spcPts val="0"/>
                        </a:spcAft>
                        <a:buClr>
                          <a:schemeClr val="dk1"/>
                        </a:buClr>
                        <a:buSzPts val="3200"/>
                        <a:buFont typeface="Varela Round"/>
                        <a:buNone/>
                      </a:pPr>
                      <a:r>
                        <a:rPr lang="he-IL" sz="3200" u="none" strike="noStrike" cap="none" dirty="0">
                          <a:solidFill>
                            <a:schemeClr val="tx1"/>
                          </a:solidFill>
                          <a:latin typeface="David"/>
                          <a:ea typeface="David"/>
                          <a:cs typeface="David"/>
                          <a:sym typeface="David"/>
                        </a:rPr>
                        <a:t>35</a:t>
                      </a:r>
                      <a:endParaRPr sz="3200" u="none" strike="noStrike" cap="none" dirty="0">
                        <a:solidFill>
                          <a:schemeClr val="tx1"/>
                        </a:solidFill>
                        <a:latin typeface="David"/>
                        <a:ea typeface="David"/>
                        <a:cs typeface="David"/>
                        <a:sym typeface="David"/>
                      </a:endParaRPr>
                    </a:p>
                  </a:txBody>
                  <a:tcPr marL="91450" marR="91450" marT="45725" marB="45725">
                    <a:lnL w="12700" cap="flat" cmpd="sng" algn="ctr">
                      <a:solidFill>
                        <a:srgbClr val="424242"/>
                      </a:solidFill>
                      <a:prstDash val="solid"/>
                      <a:round/>
                      <a:headEnd type="none" w="sm" len="sm"/>
                      <a:tailEnd type="none" w="sm" len="sm"/>
                    </a:lnL>
                    <a:lnR w="12700" cap="flat" cmpd="sng">
                      <a:solidFill>
                        <a:srgbClr val="424242"/>
                      </a:solidFill>
                      <a:prstDash val="solid"/>
                      <a:round/>
                      <a:headEnd type="none" w="sm" len="sm"/>
                      <a:tailEnd type="none" w="sm" len="sm"/>
                    </a:lnR>
                    <a:lnT w="12700" cap="flat" cmpd="sng" algn="ctr">
                      <a:solidFill>
                        <a:srgbClr val="424242"/>
                      </a:solidFill>
                      <a:prstDash val="solid"/>
                      <a:round/>
                      <a:headEnd type="none" w="sm" len="sm"/>
                      <a:tailEnd type="none" w="sm" len="sm"/>
                    </a:lnT>
                    <a:lnB w="12700" cap="flat" cmpd="sng" algn="ctr">
                      <a:solidFill>
                        <a:srgbClr val="424242"/>
                      </a:solidFill>
                      <a:prstDash val="solid"/>
                      <a:round/>
                      <a:headEnd type="none" w="sm" len="sm"/>
                      <a:tailEnd type="none" w="sm" len="sm"/>
                    </a:lnB>
                  </a:tcPr>
                </a:tc>
                <a:tc>
                  <a:txBody>
                    <a:bodyPr/>
                    <a:lstStyle/>
                    <a:p>
                      <a:pPr marL="0" marR="0" lvl="0" indent="0" algn="ctr" rtl="1">
                        <a:spcBef>
                          <a:spcPts val="0"/>
                        </a:spcBef>
                        <a:spcAft>
                          <a:spcPts val="0"/>
                        </a:spcAft>
                        <a:buClr>
                          <a:schemeClr val="dk1"/>
                        </a:buClr>
                        <a:buSzPts val="3200"/>
                        <a:buFont typeface="David"/>
                        <a:buNone/>
                      </a:pPr>
                      <a:r>
                        <a:rPr lang="he-IL" sz="3200" u="none" strike="noStrike" cap="none" dirty="0">
                          <a:latin typeface="David"/>
                          <a:ea typeface="David"/>
                          <a:cs typeface="David"/>
                          <a:sym typeface="David"/>
                        </a:rPr>
                        <a:t>ברום</a:t>
                      </a:r>
                      <a:endParaRPr sz="3200" u="none" strike="noStrike" cap="none" dirty="0">
                        <a:latin typeface="David"/>
                        <a:ea typeface="David"/>
                        <a:cs typeface="David"/>
                        <a:sym typeface="David"/>
                      </a:endParaRPr>
                    </a:p>
                  </a:txBody>
                  <a:tcPr marL="91450" marR="91450" marT="45725" marB="45725">
                    <a:lnL w="12700" cap="flat" cmpd="sng" algn="ctr">
                      <a:solidFill>
                        <a:srgbClr val="424242"/>
                      </a:solidFill>
                      <a:prstDash val="solid"/>
                      <a:round/>
                      <a:headEnd type="none" w="sm" len="sm"/>
                      <a:tailEnd type="none" w="sm" len="sm"/>
                    </a:lnL>
                    <a:lnR w="12700" cap="flat" cmpd="sng">
                      <a:solidFill>
                        <a:srgbClr val="424242"/>
                      </a:solidFill>
                      <a:prstDash val="solid"/>
                      <a:round/>
                      <a:headEnd type="none" w="sm" len="sm"/>
                      <a:tailEnd type="none" w="sm" len="sm"/>
                    </a:lnR>
                    <a:lnT w="12700" cap="flat" cmpd="sng">
                      <a:solidFill>
                        <a:srgbClr val="424242"/>
                      </a:solidFill>
                      <a:prstDash val="solid"/>
                      <a:round/>
                      <a:headEnd type="none" w="sm" len="sm"/>
                      <a:tailEnd type="none" w="sm" len="sm"/>
                    </a:lnT>
                    <a:lnB w="12700" cap="flat" cmpd="sng">
                      <a:solidFill>
                        <a:srgbClr val="424242"/>
                      </a:solidFill>
                      <a:prstDash val="solid"/>
                      <a:round/>
                      <a:headEnd type="none" w="sm" len="sm"/>
                      <a:tailEnd type="none" w="sm" len="sm"/>
                    </a:lnB>
                  </a:tcPr>
                </a:tc>
                <a:extLst>
                  <a:ext uri="{0D108BD9-81ED-4DB2-BD59-A6C34878D82A}">
                    <a16:rowId xmlns:a16="http://schemas.microsoft.com/office/drawing/2014/main" val="10002"/>
                  </a:ext>
                </a:extLst>
              </a:tr>
              <a:tr h="507425">
                <a:tc>
                  <a:txBody>
                    <a:bodyPr/>
                    <a:lstStyle/>
                    <a:p>
                      <a:pPr marL="0" marR="0" lvl="0" indent="0" algn="ctr" rtl="1">
                        <a:spcBef>
                          <a:spcPts val="0"/>
                        </a:spcBef>
                        <a:spcAft>
                          <a:spcPts val="0"/>
                        </a:spcAft>
                        <a:buClr>
                          <a:schemeClr val="dk1"/>
                        </a:buClr>
                        <a:buSzPts val="3200"/>
                        <a:buFont typeface="Varela Round"/>
                        <a:buNone/>
                      </a:pPr>
                      <a:r>
                        <a:rPr lang="he-IL" sz="3200" u="none" strike="noStrike" cap="none" dirty="0">
                          <a:latin typeface="David"/>
                          <a:ea typeface="David"/>
                          <a:cs typeface="David"/>
                          <a:sym typeface="David"/>
                        </a:rPr>
                        <a:t>17</a:t>
                      </a:r>
                      <a:endParaRPr sz="3200" u="none" strike="noStrike" cap="none" dirty="0">
                        <a:latin typeface="David"/>
                        <a:ea typeface="David"/>
                        <a:cs typeface="David"/>
                        <a:sym typeface="David"/>
                      </a:endParaRPr>
                    </a:p>
                  </a:txBody>
                  <a:tcPr marL="91450" marR="91450" marT="45725" marB="45725">
                    <a:lnL w="12700" cap="flat" cmpd="sng">
                      <a:solidFill>
                        <a:srgbClr val="424242"/>
                      </a:solidFill>
                      <a:prstDash val="solid"/>
                      <a:round/>
                      <a:headEnd type="none" w="sm" len="sm"/>
                      <a:tailEnd type="none" w="sm" len="sm"/>
                    </a:lnL>
                    <a:lnR w="12700" cap="flat" cmpd="sng">
                      <a:solidFill>
                        <a:srgbClr val="424242"/>
                      </a:solidFill>
                      <a:prstDash val="solid"/>
                      <a:round/>
                      <a:headEnd type="none" w="sm" len="sm"/>
                      <a:tailEnd type="none" w="sm" len="sm"/>
                    </a:lnR>
                    <a:lnT w="12700" cap="flat" cmpd="sng">
                      <a:solidFill>
                        <a:srgbClr val="424242"/>
                      </a:solidFill>
                      <a:prstDash val="solid"/>
                      <a:round/>
                      <a:headEnd type="none" w="sm" len="sm"/>
                      <a:tailEnd type="none" w="sm" len="sm"/>
                    </a:lnT>
                    <a:lnB w="12700" cap="flat" cmpd="sng">
                      <a:solidFill>
                        <a:srgbClr val="424242"/>
                      </a:solidFill>
                      <a:prstDash val="solid"/>
                      <a:round/>
                      <a:headEnd type="none" w="sm" len="sm"/>
                      <a:tailEnd type="none" w="sm" len="sm"/>
                    </a:lnB>
                  </a:tcPr>
                </a:tc>
                <a:tc>
                  <a:txBody>
                    <a:bodyPr/>
                    <a:lstStyle/>
                    <a:p>
                      <a:pPr marL="0" marR="0" lvl="0" indent="0" algn="ctr" rtl="1">
                        <a:spcBef>
                          <a:spcPts val="0"/>
                        </a:spcBef>
                        <a:spcAft>
                          <a:spcPts val="0"/>
                        </a:spcAft>
                        <a:buClr>
                          <a:schemeClr val="dk1"/>
                        </a:buClr>
                        <a:buSzPts val="3200"/>
                        <a:buFont typeface="Varela Round"/>
                        <a:buNone/>
                      </a:pPr>
                      <a:r>
                        <a:rPr lang="he-IL" sz="3200" u="none" strike="noStrike" cap="none" dirty="0">
                          <a:solidFill>
                            <a:srgbClr val="FF0000"/>
                          </a:solidFill>
                          <a:latin typeface="David"/>
                          <a:ea typeface="David"/>
                          <a:cs typeface="David"/>
                          <a:sym typeface="David"/>
                        </a:rPr>
                        <a:t>17</a:t>
                      </a:r>
                      <a:endParaRPr sz="3200" u="none" strike="noStrike" cap="none" dirty="0">
                        <a:latin typeface="David"/>
                        <a:ea typeface="David"/>
                        <a:cs typeface="David"/>
                        <a:sym typeface="David"/>
                      </a:endParaRPr>
                    </a:p>
                  </a:txBody>
                  <a:tcPr marL="91450" marR="91450" marT="45725" marB="45725">
                    <a:lnL w="12700" cap="flat" cmpd="sng">
                      <a:solidFill>
                        <a:srgbClr val="424242"/>
                      </a:solidFill>
                      <a:prstDash val="solid"/>
                      <a:round/>
                      <a:headEnd type="none" w="sm" len="sm"/>
                      <a:tailEnd type="none" w="sm" len="sm"/>
                    </a:lnL>
                    <a:lnR w="12700" cap="flat" cmpd="sng" algn="ctr">
                      <a:solidFill>
                        <a:srgbClr val="424242"/>
                      </a:solidFill>
                      <a:prstDash val="solid"/>
                      <a:round/>
                      <a:headEnd type="none" w="sm" len="sm"/>
                      <a:tailEnd type="none" w="sm" len="sm"/>
                    </a:lnR>
                    <a:lnT w="12700" cap="flat" cmpd="sng">
                      <a:solidFill>
                        <a:srgbClr val="424242"/>
                      </a:solidFill>
                      <a:prstDash val="solid"/>
                      <a:round/>
                      <a:headEnd type="none" w="sm" len="sm"/>
                      <a:tailEnd type="none" w="sm" len="sm"/>
                    </a:lnT>
                    <a:lnB w="12700" cap="flat" cmpd="sng">
                      <a:solidFill>
                        <a:srgbClr val="424242"/>
                      </a:solidFill>
                      <a:prstDash val="solid"/>
                      <a:round/>
                      <a:headEnd type="none" w="sm" len="sm"/>
                      <a:tailEnd type="none" w="sm" len="sm"/>
                    </a:lnB>
                  </a:tcPr>
                </a:tc>
                <a:tc>
                  <a:txBody>
                    <a:bodyPr/>
                    <a:lstStyle/>
                    <a:p>
                      <a:pPr marL="0" marR="0" lvl="0" indent="0" algn="ctr" rtl="1">
                        <a:spcBef>
                          <a:spcPts val="0"/>
                        </a:spcBef>
                        <a:spcAft>
                          <a:spcPts val="0"/>
                        </a:spcAft>
                        <a:buClr>
                          <a:schemeClr val="dk1"/>
                        </a:buClr>
                        <a:buSzPts val="3200"/>
                        <a:buFont typeface="Varela Round"/>
                        <a:buNone/>
                      </a:pPr>
                      <a:r>
                        <a:rPr lang="he-IL" sz="3200" u="none" strike="noStrike" cap="none" dirty="0">
                          <a:solidFill>
                            <a:schemeClr val="tx1"/>
                          </a:solidFill>
                          <a:latin typeface="David"/>
                          <a:ea typeface="David"/>
                          <a:cs typeface="David"/>
                          <a:sym typeface="David"/>
                        </a:rPr>
                        <a:t>17</a:t>
                      </a:r>
                      <a:endParaRPr sz="3200" u="none" strike="noStrike" cap="none" dirty="0">
                        <a:solidFill>
                          <a:schemeClr val="tx1"/>
                        </a:solidFill>
                        <a:latin typeface="David"/>
                        <a:ea typeface="David"/>
                        <a:cs typeface="David"/>
                        <a:sym typeface="David"/>
                      </a:endParaRPr>
                    </a:p>
                  </a:txBody>
                  <a:tcPr marL="91450" marR="91450" marT="45725" marB="45725">
                    <a:lnL w="12700" cap="flat" cmpd="sng" algn="ctr">
                      <a:solidFill>
                        <a:srgbClr val="424242"/>
                      </a:solidFill>
                      <a:prstDash val="solid"/>
                      <a:round/>
                      <a:headEnd type="none" w="sm" len="sm"/>
                      <a:tailEnd type="none" w="sm" len="sm"/>
                    </a:lnL>
                    <a:lnR w="12700" cap="flat" cmpd="sng">
                      <a:solidFill>
                        <a:srgbClr val="424242"/>
                      </a:solidFill>
                      <a:prstDash val="solid"/>
                      <a:round/>
                      <a:headEnd type="none" w="sm" len="sm"/>
                      <a:tailEnd type="none" w="sm" len="sm"/>
                    </a:lnR>
                    <a:lnT w="12700" cap="flat" cmpd="sng" algn="ctr">
                      <a:solidFill>
                        <a:srgbClr val="424242"/>
                      </a:solidFill>
                      <a:prstDash val="solid"/>
                      <a:round/>
                      <a:headEnd type="none" w="sm" len="sm"/>
                      <a:tailEnd type="none" w="sm" len="sm"/>
                    </a:lnT>
                    <a:lnB w="12700" cap="flat" cmpd="sng" algn="ctr">
                      <a:solidFill>
                        <a:srgbClr val="424242"/>
                      </a:solidFill>
                      <a:prstDash val="solid"/>
                      <a:round/>
                      <a:headEnd type="none" w="sm" len="sm"/>
                      <a:tailEnd type="none" w="sm" len="sm"/>
                    </a:lnB>
                  </a:tcPr>
                </a:tc>
                <a:tc>
                  <a:txBody>
                    <a:bodyPr/>
                    <a:lstStyle/>
                    <a:p>
                      <a:pPr marL="0" marR="0" lvl="0" indent="0" algn="ctr" defTabSz="914400" rtl="1" eaLnBrk="1" fontAlgn="auto" latinLnBrk="0" hangingPunct="1">
                        <a:lnSpc>
                          <a:spcPct val="100000"/>
                        </a:lnSpc>
                        <a:spcBef>
                          <a:spcPts val="0"/>
                        </a:spcBef>
                        <a:spcAft>
                          <a:spcPts val="0"/>
                        </a:spcAft>
                        <a:buClr>
                          <a:schemeClr val="dk1"/>
                        </a:buClr>
                        <a:buSzPts val="3200"/>
                        <a:buFont typeface="David"/>
                        <a:buNone/>
                        <a:tabLst/>
                        <a:defRPr/>
                      </a:pPr>
                      <a:r>
                        <a:rPr lang="he-IL" sz="3200" u="none" strike="noStrike" cap="none" dirty="0">
                          <a:solidFill>
                            <a:srgbClr val="FF0000"/>
                          </a:solidFill>
                          <a:latin typeface="David"/>
                          <a:ea typeface="David"/>
                          <a:cs typeface="David"/>
                          <a:sym typeface="David"/>
                        </a:rPr>
                        <a:t>כלור</a:t>
                      </a:r>
                    </a:p>
                  </a:txBody>
                  <a:tcPr marL="91450" marR="91450" marT="45725" marB="45725">
                    <a:lnL w="12700" cap="flat" cmpd="sng" algn="ctr">
                      <a:solidFill>
                        <a:srgbClr val="424242"/>
                      </a:solidFill>
                      <a:prstDash val="solid"/>
                      <a:round/>
                      <a:headEnd type="none" w="sm" len="sm"/>
                      <a:tailEnd type="none" w="sm" len="sm"/>
                    </a:lnL>
                    <a:lnR w="12700" cap="flat" cmpd="sng">
                      <a:solidFill>
                        <a:srgbClr val="424242"/>
                      </a:solidFill>
                      <a:prstDash val="solid"/>
                      <a:round/>
                      <a:headEnd type="none" w="sm" len="sm"/>
                      <a:tailEnd type="none" w="sm" len="sm"/>
                    </a:lnR>
                    <a:lnT w="12700" cap="flat" cmpd="sng">
                      <a:solidFill>
                        <a:srgbClr val="424242"/>
                      </a:solidFill>
                      <a:prstDash val="solid"/>
                      <a:round/>
                      <a:headEnd type="none" w="sm" len="sm"/>
                      <a:tailEnd type="none" w="sm" len="sm"/>
                    </a:lnT>
                    <a:lnB w="12700" cap="flat" cmpd="sng">
                      <a:solidFill>
                        <a:srgbClr val="424242"/>
                      </a:solidFill>
                      <a:prstDash val="solid"/>
                      <a:round/>
                      <a:headEnd type="none" w="sm" len="sm"/>
                      <a:tailEnd type="none" w="sm" len="sm"/>
                    </a:lnB>
                  </a:tcPr>
                </a:tc>
                <a:extLst>
                  <a:ext uri="{0D108BD9-81ED-4DB2-BD59-A6C34878D82A}">
                    <a16:rowId xmlns:a16="http://schemas.microsoft.com/office/drawing/2014/main" val="10003"/>
                  </a:ext>
                </a:extLst>
              </a:tr>
              <a:tr h="591425">
                <a:tc>
                  <a:txBody>
                    <a:bodyPr/>
                    <a:lstStyle/>
                    <a:p>
                      <a:pPr marL="0" marR="0" lvl="0" indent="0" algn="ctr" rtl="1">
                        <a:spcBef>
                          <a:spcPts val="0"/>
                        </a:spcBef>
                        <a:spcAft>
                          <a:spcPts val="0"/>
                        </a:spcAft>
                        <a:buClr>
                          <a:schemeClr val="dk1"/>
                        </a:buClr>
                        <a:buSzPts val="3200"/>
                        <a:buFont typeface="Varela Round"/>
                        <a:buNone/>
                      </a:pPr>
                      <a:r>
                        <a:rPr lang="he-IL" sz="3200" u="none" strike="noStrike" cap="none" dirty="0">
                          <a:solidFill>
                            <a:srgbClr val="FF0000"/>
                          </a:solidFill>
                          <a:latin typeface="David"/>
                          <a:ea typeface="David"/>
                          <a:cs typeface="David"/>
                          <a:sym typeface="David"/>
                        </a:rPr>
                        <a:t>12</a:t>
                      </a:r>
                      <a:endParaRPr sz="3200" u="none" strike="noStrike" cap="none" dirty="0">
                        <a:latin typeface="David"/>
                        <a:ea typeface="David"/>
                        <a:cs typeface="David"/>
                        <a:sym typeface="David"/>
                      </a:endParaRPr>
                    </a:p>
                  </a:txBody>
                  <a:tcPr marL="91450" marR="91450" marT="45725" marB="45725">
                    <a:lnL w="12700" cap="flat" cmpd="sng">
                      <a:solidFill>
                        <a:srgbClr val="424242"/>
                      </a:solidFill>
                      <a:prstDash val="solid"/>
                      <a:round/>
                      <a:headEnd type="none" w="sm" len="sm"/>
                      <a:tailEnd type="none" w="sm" len="sm"/>
                    </a:lnL>
                    <a:lnR w="12700" cap="flat" cmpd="sng">
                      <a:solidFill>
                        <a:srgbClr val="424242"/>
                      </a:solidFill>
                      <a:prstDash val="solid"/>
                      <a:round/>
                      <a:headEnd type="none" w="sm" len="sm"/>
                      <a:tailEnd type="none" w="sm" len="sm"/>
                    </a:lnR>
                    <a:lnT w="12700" cap="flat" cmpd="sng">
                      <a:solidFill>
                        <a:srgbClr val="424242"/>
                      </a:solidFill>
                      <a:prstDash val="solid"/>
                      <a:round/>
                      <a:headEnd type="none" w="sm" len="sm"/>
                      <a:tailEnd type="none" w="sm" len="sm"/>
                    </a:lnT>
                    <a:lnB w="12700" cap="flat" cmpd="sng">
                      <a:solidFill>
                        <a:srgbClr val="424242"/>
                      </a:solidFill>
                      <a:prstDash val="solid"/>
                      <a:round/>
                      <a:headEnd type="none" w="sm" len="sm"/>
                      <a:tailEnd type="none" w="sm" len="sm"/>
                    </a:lnB>
                  </a:tcPr>
                </a:tc>
                <a:tc>
                  <a:txBody>
                    <a:bodyPr/>
                    <a:lstStyle/>
                    <a:p>
                      <a:pPr marL="0" marR="0" lvl="0" indent="0" algn="ctr" rtl="1">
                        <a:spcBef>
                          <a:spcPts val="0"/>
                        </a:spcBef>
                        <a:spcAft>
                          <a:spcPts val="0"/>
                        </a:spcAft>
                        <a:buClr>
                          <a:schemeClr val="dk1"/>
                        </a:buClr>
                        <a:buSzPts val="3200"/>
                        <a:buFont typeface="Varela Round"/>
                        <a:buNone/>
                      </a:pPr>
                      <a:r>
                        <a:rPr lang="he-IL" sz="3200" u="none" strike="noStrike" cap="none" dirty="0">
                          <a:solidFill>
                            <a:srgbClr val="FF0000"/>
                          </a:solidFill>
                          <a:latin typeface="David"/>
                          <a:ea typeface="David"/>
                          <a:cs typeface="David"/>
                          <a:sym typeface="David"/>
                        </a:rPr>
                        <a:t>12</a:t>
                      </a:r>
                      <a:endParaRPr sz="3200" u="none" strike="noStrike" cap="none" dirty="0">
                        <a:latin typeface="David"/>
                        <a:ea typeface="David"/>
                        <a:cs typeface="David"/>
                        <a:sym typeface="David"/>
                      </a:endParaRPr>
                    </a:p>
                  </a:txBody>
                  <a:tcPr marL="91450" marR="91450" marT="45725" marB="45725">
                    <a:lnL w="12700" cap="flat" cmpd="sng">
                      <a:solidFill>
                        <a:srgbClr val="424242"/>
                      </a:solidFill>
                      <a:prstDash val="solid"/>
                      <a:round/>
                      <a:headEnd type="none" w="sm" len="sm"/>
                      <a:tailEnd type="none" w="sm" len="sm"/>
                    </a:lnL>
                    <a:lnR w="12700" cap="flat" cmpd="sng" algn="ctr">
                      <a:solidFill>
                        <a:srgbClr val="424242"/>
                      </a:solidFill>
                      <a:prstDash val="solid"/>
                      <a:round/>
                      <a:headEnd type="none" w="sm" len="sm"/>
                      <a:tailEnd type="none" w="sm" len="sm"/>
                    </a:lnR>
                    <a:lnT w="12700" cap="flat" cmpd="sng">
                      <a:solidFill>
                        <a:srgbClr val="424242"/>
                      </a:solidFill>
                      <a:prstDash val="solid"/>
                      <a:round/>
                      <a:headEnd type="none" w="sm" len="sm"/>
                      <a:tailEnd type="none" w="sm" len="sm"/>
                    </a:lnT>
                    <a:lnB w="12700" cap="flat" cmpd="sng">
                      <a:solidFill>
                        <a:srgbClr val="424242"/>
                      </a:solidFill>
                      <a:prstDash val="solid"/>
                      <a:round/>
                      <a:headEnd type="none" w="sm" len="sm"/>
                      <a:tailEnd type="none" w="sm" len="sm"/>
                    </a:lnB>
                  </a:tcPr>
                </a:tc>
                <a:tc>
                  <a:txBody>
                    <a:bodyPr/>
                    <a:lstStyle/>
                    <a:p>
                      <a:pPr marL="0" marR="0" lvl="0" indent="0" algn="ctr" rtl="1">
                        <a:spcBef>
                          <a:spcPts val="0"/>
                        </a:spcBef>
                        <a:spcAft>
                          <a:spcPts val="0"/>
                        </a:spcAft>
                        <a:buClr>
                          <a:schemeClr val="dk1"/>
                        </a:buClr>
                        <a:buSzPts val="3200"/>
                        <a:buFont typeface="Varela Round"/>
                        <a:buNone/>
                      </a:pPr>
                      <a:r>
                        <a:rPr lang="he-IL" sz="3200" u="none" strike="noStrike" cap="none" dirty="0">
                          <a:solidFill>
                            <a:schemeClr val="tx1"/>
                          </a:solidFill>
                          <a:latin typeface="David"/>
                          <a:ea typeface="David"/>
                          <a:cs typeface="David"/>
                          <a:sym typeface="David"/>
                        </a:rPr>
                        <a:t>12</a:t>
                      </a:r>
                      <a:endParaRPr sz="3200" u="none" strike="noStrike" cap="none" dirty="0">
                        <a:solidFill>
                          <a:schemeClr val="tx1"/>
                        </a:solidFill>
                        <a:latin typeface="David"/>
                        <a:ea typeface="David"/>
                        <a:cs typeface="David"/>
                        <a:sym typeface="David"/>
                      </a:endParaRPr>
                    </a:p>
                  </a:txBody>
                  <a:tcPr marL="91450" marR="91450" marT="45725" marB="45725">
                    <a:lnL w="12700" cap="flat" cmpd="sng" algn="ctr">
                      <a:solidFill>
                        <a:srgbClr val="424242"/>
                      </a:solidFill>
                      <a:prstDash val="solid"/>
                      <a:round/>
                      <a:headEnd type="none" w="sm" len="sm"/>
                      <a:tailEnd type="none" w="sm" len="sm"/>
                    </a:lnL>
                    <a:lnR w="12700" cap="flat" cmpd="sng">
                      <a:solidFill>
                        <a:srgbClr val="424242"/>
                      </a:solidFill>
                      <a:prstDash val="solid"/>
                      <a:round/>
                      <a:headEnd type="none" w="sm" len="sm"/>
                      <a:tailEnd type="none" w="sm" len="sm"/>
                    </a:lnR>
                    <a:lnT w="12700" cap="flat" cmpd="sng" algn="ctr">
                      <a:solidFill>
                        <a:srgbClr val="424242"/>
                      </a:solidFill>
                      <a:prstDash val="solid"/>
                      <a:round/>
                      <a:headEnd type="none" w="sm" len="sm"/>
                      <a:tailEnd type="none" w="sm" len="sm"/>
                    </a:lnT>
                    <a:lnB w="12700" cap="flat" cmpd="sng" algn="ctr">
                      <a:solidFill>
                        <a:srgbClr val="424242"/>
                      </a:solidFill>
                      <a:prstDash val="solid"/>
                      <a:round/>
                      <a:headEnd type="none" w="sm" len="sm"/>
                      <a:tailEnd type="none" w="sm" len="sm"/>
                    </a:lnB>
                  </a:tcPr>
                </a:tc>
                <a:tc>
                  <a:txBody>
                    <a:bodyPr/>
                    <a:lstStyle/>
                    <a:p>
                      <a:pPr marL="0" marR="0" lvl="0" indent="0" algn="ctr" rtl="1">
                        <a:spcBef>
                          <a:spcPts val="0"/>
                        </a:spcBef>
                        <a:spcAft>
                          <a:spcPts val="0"/>
                        </a:spcAft>
                        <a:buClr>
                          <a:schemeClr val="dk1"/>
                        </a:buClr>
                        <a:buSzPts val="3200"/>
                        <a:buFont typeface="David"/>
                        <a:buNone/>
                      </a:pPr>
                      <a:r>
                        <a:rPr lang="he-IL" sz="3200" u="none" strike="noStrike" cap="none" dirty="0">
                          <a:latin typeface="David"/>
                          <a:ea typeface="David"/>
                          <a:cs typeface="David"/>
                          <a:sym typeface="David"/>
                        </a:rPr>
                        <a:t>מגנזיום</a:t>
                      </a:r>
                      <a:endParaRPr sz="3200" u="none" strike="noStrike" cap="none" dirty="0">
                        <a:latin typeface="David"/>
                        <a:ea typeface="David"/>
                        <a:cs typeface="David"/>
                        <a:sym typeface="David"/>
                      </a:endParaRPr>
                    </a:p>
                  </a:txBody>
                  <a:tcPr marL="91450" marR="91450" marT="45725" marB="45725">
                    <a:lnL w="12700" cap="flat" cmpd="sng" algn="ctr">
                      <a:solidFill>
                        <a:srgbClr val="424242"/>
                      </a:solidFill>
                      <a:prstDash val="solid"/>
                      <a:round/>
                      <a:headEnd type="none" w="sm" len="sm"/>
                      <a:tailEnd type="none" w="sm" len="sm"/>
                    </a:lnL>
                    <a:lnR w="12700" cap="flat" cmpd="sng">
                      <a:solidFill>
                        <a:srgbClr val="424242"/>
                      </a:solidFill>
                      <a:prstDash val="solid"/>
                      <a:round/>
                      <a:headEnd type="none" w="sm" len="sm"/>
                      <a:tailEnd type="none" w="sm" len="sm"/>
                    </a:lnR>
                    <a:lnT w="12700" cap="flat" cmpd="sng">
                      <a:solidFill>
                        <a:srgbClr val="424242"/>
                      </a:solidFill>
                      <a:prstDash val="solid"/>
                      <a:round/>
                      <a:headEnd type="none" w="sm" len="sm"/>
                      <a:tailEnd type="none" w="sm" len="sm"/>
                    </a:lnT>
                    <a:lnB w="12700" cap="flat" cmpd="sng">
                      <a:solidFill>
                        <a:srgbClr val="424242"/>
                      </a:solidFill>
                      <a:prstDash val="solid"/>
                      <a:round/>
                      <a:headEnd type="none" w="sm" len="sm"/>
                      <a:tailEnd type="none" w="sm" len="sm"/>
                    </a:lnB>
                  </a:tcPr>
                </a:tc>
                <a:extLst>
                  <a:ext uri="{0D108BD9-81ED-4DB2-BD59-A6C34878D82A}">
                    <a16:rowId xmlns:a16="http://schemas.microsoft.com/office/drawing/2014/main" val="10004"/>
                  </a:ext>
                </a:extLst>
              </a:tr>
              <a:tr h="507425">
                <a:tc>
                  <a:txBody>
                    <a:bodyPr/>
                    <a:lstStyle/>
                    <a:p>
                      <a:pPr marL="0" marR="0" lvl="0" indent="0" algn="ctr" rtl="1">
                        <a:spcBef>
                          <a:spcPts val="0"/>
                        </a:spcBef>
                        <a:spcAft>
                          <a:spcPts val="0"/>
                        </a:spcAft>
                        <a:buClr>
                          <a:schemeClr val="dk1"/>
                        </a:buClr>
                        <a:buSzPts val="3200"/>
                        <a:buFont typeface="Varela Round"/>
                        <a:buNone/>
                      </a:pPr>
                      <a:r>
                        <a:rPr lang="he-IL" sz="3200" u="none" strike="noStrike" cap="none" dirty="0">
                          <a:solidFill>
                            <a:srgbClr val="FF0000"/>
                          </a:solidFill>
                          <a:latin typeface="David"/>
                          <a:ea typeface="David"/>
                          <a:cs typeface="David"/>
                          <a:sym typeface="David"/>
                        </a:rPr>
                        <a:t>80</a:t>
                      </a:r>
                      <a:endParaRPr sz="3200" u="none" strike="noStrike" cap="none" dirty="0">
                        <a:latin typeface="David"/>
                        <a:ea typeface="David"/>
                        <a:cs typeface="David"/>
                        <a:sym typeface="David"/>
                      </a:endParaRPr>
                    </a:p>
                  </a:txBody>
                  <a:tcPr marL="91450" marR="91450" marT="45725" marB="45725">
                    <a:lnL w="12700" cap="flat" cmpd="sng">
                      <a:solidFill>
                        <a:srgbClr val="424242"/>
                      </a:solidFill>
                      <a:prstDash val="solid"/>
                      <a:round/>
                      <a:headEnd type="none" w="sm" len="sm"/>
                      <a:tailEnd type="none" w="sm" len="sm"/>
                    </a:lnL>
                    <a:lnR w="12700" cap="flat" cmpd="sng">
                      <a:solidFill>
                        <a:srgbClr val="424242"/>
                      </a:solidFill>
                      <a:prstDash val="solid"/>
                      <a:round/>
                      <a:headEnd type="none" w="sm" len="sm"/>
                      <a:tailEnd type="none" w="sm" len="sm"/>
                    </a:lnR>
                    <a:lnT w="12700" cap="flat" cmpd="sng">
                      <a:solidFill>
                        <a:srgbClr val="424242"/>
                      </a:solidFill>
                      <a:prstDash val="solid"/>
                      <a:round/>
                      <a:headEnd type="none" w="sm" len="sm"/>
                      <a:tailEnd type="none" w="sm" len="sm"/>
                    </a:lnT>
                    <a:lnB w="12700" cap="flat" cmpd="sng">
                      <a:solidFill>
                        <a:srgbClr val="424242"/>
                      </a:solidFill>
                      <a:prstDash val="solid"/>
                      <a:round/>
                      <a:headEnd type="none" w="sm" len="sm"/>
                      <a:tailEnd type="none" w="sm" len="sm"/>
                    </a:lnB>
                  </a:tcPr>
                </a:tc>
                <a:tc>
                  <a:txBody>
                    <a:bodyPr/>
                    <a:lstStyle/>
                    <a:p>
                      <a:pPr marL="0" marR="0" lvl="0" indent="0" algn="ctr" rtl="1">
                        <a:spcBef>
                          <a:spcPts val="0"/>
                        </a:spcBef>
                        <a:spcAft>
                          <a:spcPts val="0"/>
                        </a:spcAft>
                        <a:buClr>
                          <a:schemeClr val="dk1"/>
                        </a:buClr>
                        <a:buSzPts val="3200"/>
                        <a:buFont typeface="Varela Round"/>
                        <a:buNone/>
                      </a:pPr>
                      <a:r>
                        <a:rPr lang="he-IL" sz="3200" u="none" strike="noStrike" cap="none" dirty="0">
                          <a:latin typeface="David"/>
                          <a:ea typeface="David"/>
                          <a:cs typeface="David"/>
                          <a:sym typeface="David"/>
                        </a:rPr>
                        <a:t>80</a:t>
                      </a:r>
                      <a:endParaRPr sz="3200" u="none" strike="noStrike" cap="none" dirty="0">
                        <a:latin typeface="David"/>
                        <a:ea typeface="David"/>
                        <a:cs typeface="David"/>
                        <a:sym typeface="David"/>
                      </a:endParaRPr>
                    </a:p>
                  </a:txBody>
                  <a:tcPr marL="91450" marR="91450" marT="45725" marB="45725">
                    <a:lnL w="12700" cap="flat" cmpd="sng">
                      <a:solidFill>
                        <a:srgbClr val="424242"/>
                      </a:solidFill>
                      <a:prstDash val="solid"/>
                      <a:round/>
                      <a:headEnd type="none" w="sm" len="sm"/>
                      <a:tailEnd type="none" w="sm" len="sm"/>
                    </a:lnL>
                    <a:lnR w="12700" cap="flat" cmpd="sng" algn="ctr">
                      <a:solidFill>
                        <a:srgbClr val="424242"/>
                      </a:solidFill>
                      <a:prstDash val="solid"/>
                      <a:round/>
                      <a:headEnd type="none" w="sm" len="sm"/>
                      <a:tailEnd type="none" w="sm" len="sm"/>
                    </a:lnR>
                    <a:lnT w="12700" cap="flat" cmpd="sng">
                      <a:solidFill>
                        <a:srgbClr val="424242"/>
                      </a:solidFill>
                      <a:prstDash val="solid"/>
                      <a:round/>
                      <a:headEnd type="none" w="sm" len="sm"/>
                      <a:tailEnd type="none" w="sm" len="sm"/>
                    </a:lnT>
                    <a:lnB w="12700" cap="flat" cmpd="sng">
                      <a:solidFill>
                        <a:srgbClr val="424242"/>
                      </a:solidFill>
                      <a:prstDash val="solid"/>
                      <a:round/>
                      <a:headEnd type="none" w="sm" len="sm"/>
                      <a:tailEnd type="none" w="sm" len="sm"/>
                    </a:lnB>
                  </a:tcPr>
                </a:tc>
                <a:tc>
                  <a:txBody>
                    <a:bodyPr/>
                    <a:lstStyle/>
                    <a:p>
                      <a:pPr marL="0" marR="0" lvl="0" indent="0" algn="ctr" rtl="1">
                        <a:spcBef>
                          <a:spcPts val="0"/>
                        </a:spcBef>
                        <a:spcAft>
                          <a:spcPts val="0"/>
                        </a:spcAft>
                        <a:buClr>
                          <a:schemeClr val="dk1"/>
                        </a:buClr>
                        <a:buSzPts val="3200"/>
                        <a:buFont typeface="Varela Round"/>
                        <a:buNone/>
                      </a:pPr>
                      <a:r>
                        <a:rPr lang="he-IL" sz="3200" u="none" strike="noStrike" cap="none" dirty="0">
                          <a:solidFill>
                            <a:schemeClr val="tx1"/>
                          </a:solidFill>
                          <a:latin typeface="David"/>
                          <a:ea typeface="David"/>
                          <a:cs typeface="David"/>
                          <a:sym typeface="David"/>
                        </a:rPr>
                        <a:t>80</a:t>
                      </a:r>
                      <a:endParaRPr sz="3200" u="none" strike="noStrike" cap="none" dirty="0">
                        <a:solidFill>
                          <a:schemeClr val="tx1"/>
                        </a:solidFill>
                        <a:latin typeface="David"/>
                        <a:ea typeface="David"/>
                        <a:cs typeface="David"/>
                        <a:sym typeface="David"/>
                      </a:endParaRPr>
                    </a:p>
                  </a:txBody>
                  <a:tcPr marL="91450" marR="91450" marT="45725" marB="45725">
                    <a:lnL w="12700" cap="flat" cmpd="sng" algn="ctr">
                      <a:solidFill>
                        <a:srgbClr val="424242"/>
                      </a:solidFill>
                      <a:prstDash val="solid"/>
                      <a:round/>
                      <a:headEnd type="none" w="sm" len="sm"/>
                      <a:tailEnd type="none" w="sm" len="sm"/>
                    </a:lnL>
                    <a:lnR w="12700" cap="flat" cmpd="sng">
                      <a:solidFill>
                        <a:srgbClr val="424242"/>
                      </a:solidFill>
                      <a:prstDash val="solid"/>
                      <a:round/>
                      <a:headEnd type="none" w="sm" len="sm"/>
                      <a:tailEnd type="none" w="sm" len="sm"/>
                    </a:lnR>
                    <a:lnT w="12700" cap="flat" cmpd="sng" algn="ctr">
                      <a:solidFill>
                        <a:srgbClr val="424242"/>
                      </a:solidFill>
                      <a:prstDash val="solid"/>
                      <a:round/>
                      <a:headEnd type="none" w="sm" len="sm"/>
                      <a:tailEnd type="none" w="sm" len="sm"/>
                    </a:lnT>
                    <a:lnB w="12700" cap="flat" cmpd="sng">
                      <a:solidFill>
                        <a:srgbClr val="424242"/>
                      </a:solidFill>
                      <a:prstDash val="solid"/>
                      <a:round/>
                      <a:headEnd type="none" w="sm" len="sm"/>
                      <a:tailEnd type="none" w="sm" len="sm"/>
                    </a:lnB>
                  </a:tcPr>
                </a:tc>
                <a:tc>
                  <a:txBody>
                    <a:bodyPr/>
                    <a:lstStyle/>
                    <a:p>
                      <a:pPr marL="0" marR="0" lvl="0" indent="0" algn="ctr" rtl="1">
                        <a:spcBef>
                          <a:spcPts val="0"/>
                        </a:spcBef>
                        <a:spcAft>
                          <a:spcPts val="0"/>
                        </a:spcAft>
                        <a:buClr>
                          <a:schemeClr val="dk1"/>
                        </a:buClr>
                        <a:buSzPts val="3200"/>
                        <a:buFont typeface="David"/>
                        <a:buNone/>
                      </a:pPr>
                      <a:r>
                        <a:rPr lang="he-IL" sz="3200" u="none" strike="noStrike" cap="none" dirty="0">
                          <a:solidFill>
                            <a:srgbClr val="FF0000"/>
                          </a:solidFill>
                          <a:latin typeface="David"/>
                          <a:ea typeface="David"/>
                          <a:cs typeface="David"/>
                          <a:sym typeface="David"/>
                        </a:rPr>
                        <a:t>כספית</a:t>
                      </a:r>
                      <a:endParaRPr sz="3200" u="none" strike="noStrike" cap="none" dirty="0">
                        <a:latin typeface="David"/>
                        <a:ea typeface="David"/>
                        <a:cs typeface="David"/>
                        <a:sym typeface="David"/>
                      </a:endParaRPr>
                    </a:p>
                  </a:txBody>
                  <a:tcPr marL="91450" marR="91450" marT="45725" marB="45725">
                    <a:lnL w="12700" cap="flat" cmpd="sng" algn="ctr">
                      <a:solidFill>
                        <a:srgbClr val="424242"/>
                      </a:solidFill>
                      <a:prstDash val="solid"/>
                      <a:round/>
                      <a:headEnd type="none" w="sm" len="sm"/>
                      <a:tailEnd type="none" w="sm" len="sm"/>
                    </a:lnL>
                    <a:lnR w="12700" cap="flat" cmpd="sng">
                      <a:solidFill>
                        <a:srgbClr val="424242"/>
                      </a:solidFill>
                      <a:prstDash val="solid"/>
                      <a:round/>
                      <a:headEnd type="none" w="sm" len="sm"/>
                      <a:tailEnd type="none" w="sm" len="sm"/>
                    </a:lnR>
                    <a:lnT w="12700" cap="flat" cmpd="sng">
                      <a:solidFill>
                        <a:srgbClr val="424242"/>
                      </a:solidFill>
                      <a:prstDash val="solid"/>
                      <a:round/>
                      <a:headEnd type="none" w="sm" len="sm"/>
                      <a:tailEnd type="none" w="sm" len="sm"/>
                    </a:lnT>
                    <a:lnB w="12700" cap="flat" cmpd="sng">
                      <a:solidFill>
                        <a:srgbClr val="424242"/>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pic>
        <p:nvPicPr>
          <p:cNvPr id="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74630" t="41657" r="21603" b="51535"/>
          <a:stretch/>
        </p:blipFill>
        <p:spPr bwMode="auto">
          <a:xfrm>
            <a:off x="130975" y="2866409"/>
            <a:ext cx="891997" cy="9063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74630" t="35868" r="21603" b="57476"/>
          <a:stretch/>
        </p:blipFill>
        <p:spPr bwMode="auto">
          <a:xfrm>
            <a:off x="264155" y="1204879"/>
            <a:ext cx="920182" cy="914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3073" t="36226" r="73311" b="57610"/>
          <a:stretch/>
        </p:blipFill>
        <p:spPr bwMode="auto">
          <a:xfrm>
            <a:off x="1167177" y="2164976"/>
            <a:ext cx="926095" cy="8875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60968" t="35958" r="35340" b="57744"/>
          <a:stretch/>
        </p:blipFill>
        <p:spPr bwMode="auto">
          <a:xfrm>
            <a:off x="1159575" y="3772776"/>
            <a:ext cx="945388" cy="9068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7427" t="53781" r="38731" b="39385"/>
          <a:stretch/>
        </p:blipFill>
        <p:spPr bwMode="auto">
          <a:xfrm>
            <a:off x="264155" y="4723131"/>
            <a:ext cx="983975" cy="983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573475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13"/>
          <p:cNvSpPr txBox="1">
            <a:spLocks noGrp="1"/>
          </p:cNvSpPr>
          <p:nvPr>
            <p:ph type="ctrTitle"/>
          </p:nvPr>
        </p:nvSpPr>
        <p:spPr>
          <a:xfrm>
            <a:off x="696000" y="1539059"/>
            <a:ext cx="10800000" cy="1260000"/>
          </a:xfrm>
          <a:prstGeom prst="rect">
            <a:avLst/>
          </a:prstGeom>
          <a:noFill/>
          <a:ln>
            <a:noFill/>
          </a:ln>
        </p:spPr>
        <p:txBody>
          <a:bodyPr spcFirstLastPara="1" wrap="square" lIns="91425" tIns="45700" rIns="91425" bIns="45700" anchor="ctr" anchorCtr="0">
            <a:noAutofit/>
          </a:bodyPr>
          <a:lstStyle/>
          <a:p>
            <a:pPr marL="0" lvl="0" indent="0" algn="ctr" rtl="1">
              <a:spcBef>
                <a:spcPts val="0"/>
              </a:spcBef>
              <a:spcAft>
                <a:spcPts val="0"/>
              </a:spcAft>
              <a:buClr>
                <a:schemeClr val="dk1"/>
              </a:buClr>
              <a:buSzPts val="6600"/>
              <a:buFont typeface="David"/>
              <a:buNone/>
            </a:pPr>
            <a:r>
              <a:rPr lang="he-IL" dirty="0">
                <a:latin typeface="David"/>
                <a:ea typeface="David"/>
                <a:cs typeface="David"/>
                <a:sym typeface="David"/>
              </a:rPr>
              <a:t>אל תוך האטום</a:t>
            </a:r>
            <a:endParaRPr dirty="0">
              <a:latin typeface="David"/>
              <a:ea typeface="David"/>
              <a:cs typeface="David"/>
              <a:sym typeface="David"/>
            </a:endParaRPr>
          </a:p>
        </p:txBody>
      </p:sp>
      <p:sp>
        <p:nvSpPr>
          <p:cNvPr id="153" name="Google Shape;153;p13"/>
          <p:cNvSpPr txBox="1">
            <a:spLocks noGrp="1"/>
          </p:cNvSpPr>
          <p:nvPr>
            <p:ph type="subTitle" idx="1"/>
          </p:nvPr>
        </p:nvSpPr>
        <p:spPr>
          <a:xfrm>
            <a:off x="696000" y="2709000"/>
            <a:ext cx="10800000" cy="720000"/>
          </a:xfrm>
          <a:prstGeom prst="rect">
            <a:avLst/>
          </a:prstGeom>
          <a:noFill/>
          <a:ln>
            <a:noFill/>
          </a:ln>
        </p:spPr>
        <p:txBody>
          <a:bodyPr spcFirstLastPara="1" wrap="square" lIns="36000" tIns="36000" rIns="36000" bIns="36000" anchor="ctr" anchorCtr="0">
            <a:noAutofit/>
          </a:bodyPr>
          <a:lstStyle/>
          <a:p>
            <a:pPr marL="342934" lvl="0" indent="-342934" algn="ctr" rtl="1">
              <a:lnSpc>
                <a:spcPct val="100000"/>
              </a:lnSpc>
              <a:spcBef>
                <a:spcPts val="0"/>
              </a:spcBef>
              <a:spcAft>
                <a:spcPts val="600"/>
              </a:spcAft>
              <a:buClr>
                <a:srgbClr val="002060"/>
              </a:buClr>
              <a:buSzPts val="2800"/>
              <a:buNone/>
            </a:pPr>
            <a:r>
              <a:rPr lang="x-none" dirty="0">
                <a:latin typeface="David"/>
                <a:ea typeface="David"/>
                <a:cs typeface="David"/>
                <a:sym typeface="David"/>
              </a:rPr>
              <a:t>מדעים לכיתה ח'</a:t>
            </a:r>
            <a:endParaRPr dirty="0">
              <a:latin typeface="David"/>
              <a:ea typeface="David"/>
              <a:cs typeface="David"/>
              <a:sym typeface="David"/>
            </a:endParaRPr>
          </a:p>
        </p:txBody>
      </p:sp>
      <p:sp>
        <p:nvSpPr>
          <p:cNvPr id="154" name="Google Shape;154;p13"/>
          <p:cNvSpPr txBox="1">
            <a:spLocks noGrp="1"/>
          </p:cNvSpPr>
          <p:nvPr>
            <p:ph type="body" idx="2"/>
          </p:nvPr>
        </p:nvSpPr>
        <p:spPr>
          <a:xfrm>
            <a:off x="555767" y="3609000"/>
            <a:ext cx="10800000" cy="720000"/>
          </a:xfrm>
          <a:prstGeom prst="rect">
            <a:avLst/>
          </a:prstGeom>
          <a:noFill/>
          <a:ln>
            <a:noFill/>
          </a:ln>
        </p:spPr>
        <p:txBody>
          <a:bodyPr spcFirstLastPara="1" wrap="square" lIns="91425" tIns="45700" rIns="91425" bIns="45700" anchor="ctr" anchorCtr="0">
            <a:noAutofit/>
          </a:bodyPr>
          <a:lstStyle/>
          <a:p>
            <a:pPr marL="342900" lvl="0" indent="-342900" algn="ctr" rtl="1">
              <a:lnSpc>
                <a:spcPct val="100000"/>
              </a:lnSpc>
              <a:spcBef>
                <a:spcPts val="0"/>
              </a:spcBef>
              <a:spcAft>
                <a:spcPts val="0"/>
              </a:spcAft>
              <a:buClr>
                <a:srgbClr val="002060"/>
              </a:buClr>
              <a:buSzPts val="2800"/>
              <a:buFont typeface="Arial"/>
              <a:buNone/>
            </a:pPr>
            <a:r>
              <a:rPr lang="he-IL" dirty="0">
                <a:latin typeface="David"/>
                <a:ea typeface="David"/>
                <a:cs typeface="David"/>
                <a:sym typeface="David"/>
              </a:rPr>
              <a:t>שם המורה: אפרת דיין</a:t>
            </a:r>
          </a:p>
          <a:p>
            <a:pPr marL="342900" lvl="0" indent="-342900" algn="ctr" rtl="1">
              <a:lnSpc>
                <a:spcPct val="100000"/>
              </a:lnSpc>
              <a:spcBef>
                <a:spcPts val="0"/>
              </a:spcBef>
              <a:spcAft>
                <a:spcPts val="0"/>
              </a:spcAft>
              <a:buClr>
                <a:srgbClr val="002060"/>
              </a:buClr>
              <a:buSzPts val="2800"/>
              <a:buFont typeface="Arial"/>
              <a:buNone/>
            </a:pPr>
            <a:r>
              <a:rPr lang="he-IL" dirty="0">
                <a:latin typeface="David"/>
                <a:ea typeface="David"/>
                <a:cs typeface="David"/>
                <a:sym typeface="David"/>
              </a:rPr>
              <a:t>השיעור תוכנן במשותף עם המורה עדינה </a:t>
            </a:r>
            <a:r>
              <a:rPr lang="he-IL" dirty="0" err="1">
                <a:latin typeface="David"/>
                <a:ea typeface="David"/>
                <a:cs typeface="David"/>
                <a:sym typeface="David"/>
              </a:rPr>
              <a:t>פריימן</a:t>
            </a:r>
            <a:endParaRPr lang="he-IL" dirty="0">
              <a:latin typeface="David"/>
              <a:ea typeface="David"/>
              <a:cs typeface="David"/>
              <a:sym typeface="David"/>
            </a:endParaRPr>
          </a:p>
          <a:p>
            <a:pPr marL="342900" lvl="0" indent="-342900" algn="ctr" rtl="1">
              <a:lnSpc>
                <a:spcPct val="100000"/>
              </a:lnSpc>
              <a:spcBef>
                <a:spcPts val="0"/>
              </a:spcBef>
              <a:spcAft>
                <a:spcPts val="0"/>
              </a:spcAft>
              <a:buClr>
                <a:srgbClr val="002060"/>
              </a:buClr>
              <a:buSzPts val="2800"/>
              <a:buFont typeface="Arial"/>
              <a:buNone/>
            </a:pPr>
            <a:r>
              <a:rPr lang="he-IL" sz="2400" dirty="0">
                <a:latin typeface="David"/>
                <a:ea typeface="David"/>
                <a:cs typeface="David"/>
                <a:sym typeface="David"/>
              </a:rPr>
              <a:t>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22"/>
          <p:cNvSpPr txBox="1">
            <a:spLocks noGrp="1"/>
          </p:cNvSpPr>
          <p:nvPr>
            <p:ph type="title"/>
          </p:nvPr>
        </p:nvSpPr>
        <p:spPr>
          <a:xfrm>
            <a:off x="1024128" y="152134"/>
            <a:ext cx="9802368" cy="720000"/>
          </a:xfrm>
          <a:prstGeom prst="rect">
            <a:avLst/>
          </a:prstGeom>
          <a:noFill/>
          <a:ln>
            <a:noFill/>
          </a:ln>
        </p:spPr>
        <p:txBody>
          <a:bodyPr spcFirstLastPara="1" wrap="square" lIns="36000" tIns="0" rIns="36000" bIns="0" anchor="ctr" anchorCtr="0">
            <a:noAutofit/>
          </a:bodyPr>
          <a:lstStyle/>
          <a:p>
            <a:pPr marL="0" lvl="0" indent="0" algn="ctr" rtl="1">
              <a:spcBef>
                <a:spcPts val="0"/>
              </a:spcBef>
              <a:spcAft>
                <a:spcPts val="0"/>
              </a:spcAft>
              <a:buClr>
                <a:srgbClr val="002060"/>
              </a:buClr>
              <a:buSzPts val="5400"/>
              <a:buFont typeface="David"/>
              <a:buNone/>
            </a:pPr>
            <a:r>
              <a:rPr lang="he-IL" sz="5400" dirty="0">
                <a:latin typeface="David"/>
                <a:ea typeface="David"/>
                <a:cs typeface="David"/>
                <a:sym typeface="David"/>
              </a:rPr>
              <a:t>מבנה האטום</a:t>
            </a:r>
            <a:endParaRPr sz="5400" dirty="0">
              <a:latin typeface="David"/>
              <a:ea typeface="David"/>
              <a:cs typeface="David"/>
              <a:sym typeface="David"/>
            </a:endParaRPr>
          </a:p>
        </p:txBody>
      </p:sp>
      <p:sp>
        <p:nvSpPr>
          <p:cNvPr id="236" name="Google Shape;236;p22"/>
          <p:cNvSpPr txBox="1">
            <a:spLocks noGrp="1"/>
          </p:cNvSpPr>
          <p:nvPr>
            <p:ph type="body" idx="1"/>
          </p:nvPr>
        </p:nvSpPr>
        <p:spPr>
          <a:xfrm>
            <a:off x="831667" y="872134"/>
            <a:ext cx="10984096" cy="4611559"/>
          </a:xfrm>
          <a:prstGeom prst="rect">
            <a:avLst/>
          </a:prstGeom>
          <a:noFill/>
          <a:ln>
            <a:noFill/>
          </a:ln>
        </p:spPr>
        <p:txBody>
          <a:bodyPr spcFirstLastPara="1" wrap="square" lIns="91425" tIns="45700" rIns="91425" bIns="45700" anchor="t" anchorCtr="0">
            <a:noAutofit/>
          </a:bodyPr>
          <a:lstStyle/>
          <a:p>
            <a:pPr marL="342934" lvl="0" indent="-342934" algn="r" rtl="1">
              <a:lnSpc>
                <a:spcPct val="150000"/>
              </a:lnSpc>
              <a:spcBef>
                <a:spcPts val="0"/>
              </a:spcBef>
              <a:spcAft>
                <a:spcPts val="0"/>
              </a:spcAft>
              <a:buClr>
                <a:srgbClr val="002060"/>
              </a:buClr>
              <a:buSzPts val="3600"/>
              <a:buChar char="•"/>
            </a:pPr>
            <a:r>
              <a:rPr lang="he-IL" sz="3600" dirty="0">
                <a:latin typeface="David"/>
                <a:cs typeface="David"/>
                <a:sym typeface="David"/>
              </a:rPr>
              <a:t>השלימו את הטבלה. היעזרו בטבלת היסודות</a:t>
            </a:r>
            <a:endParaRPr dirty="0"/>
          </a:p>
          <a:p>
            <a:pPr marL="0" lvl="0" indent="0" algn="r" rtl="1">
              <a:lnSpc>
                <a:spcPct val="150000"/>
              </a:lnSpc>
              <a:spcBef>
                <a:spcPts val="600"/>
              </a:spcBef>
              <a:spcAft>
                <a:spcPts val="0"/>
              </a:spcAft>
              <a:buClr>
                <a:srgbClr val="002060"/>
              </a:buClr>
              <a:buSzPts val="3600"/>
              <a:buNone/>
            </a:pPr>
            <a:endParaRPr sz="3600" dirty="0">
              <a:latin typeface="David"/>
              <a:ea typeface="David"/>
              <a:cs typeface="David"/>
              <a:sym typeface="David"/>
            </a:endParaRPr>
          </a:p>
        </p:txBody>
      </p:sp>
      <p:graphicFrame>
        <p:nvGraphicFramePr>
          <p:cNvPr id="238" name="Google Shape;238;p22"/>
          <p:cNvGraphicFramePr/>
          <p:nvPr>
            <p:extLst>
              <p:ext uri="{D42A27DB-BD31-4B8C-83A1-F6EECF244321}">
                <p14:modId xmlns:p14="http://schemas.microsoft.com/office/powerpoint/2010/main" val="4265557123"/>
              </p:ext>
            </p:extLst>
          </p:nvPr>
        </p:nvGraphicFramePr>
        <p:xfrm>
          <a:off x="2164977" y="1818635"/>
          <a:ext cx="8993803" cy="3974755"/>
        </p:xfrm>
        <a:graphic>
          <a:graphicData uri="http://schemas.openxmlformats.org/drawingml/2006/table">
            <a:tbl>
              <a:tblPr>
                <a:noFill/>
                <a:tableStyleId>{55BBDB0F-82B0-418E-AA48-CA25485EC686}</a:tableStyleId>
              </a:tblPr>
              <a:tblGrid>
                <a:gridCol w="2180484">
                  <a:extLst>
                    <a:ext uri="{9D8B030D-6E8A-4147-A177-3AD203B41FA5}">
                      <a16:colId xmlns:a16="http://schemas.microsoft.com/office/drawing/2014/main" val="20000"/>
                    </a:ext>
                  </a:extLst>
                </a:gridCol>
                <a:gridCol w="2183221">
                  <a:extLst>
                    <a:ext uri="{9D8B030D-6E8A-4147-A177-3AD203B41FA5}">
                      <a16:colId xmlns:a16="http://schemas.microsoft.com/office/drawing/2014/main" val="20001"/>
                    </a:ext>
                  </a:extLst>
                </a:gridCol>
                <a:gridCol w="2183221">
                  <a:extLst>
                    <a:ext uri="{9D8B030D-6E8A-4147-A177-3AD203B41FA5}">
                      <a16:colId xmlns:a16="http://schemas.microsoft.com/office/drawing/2014/main" val="20003"/>
                    </a:ext>
                  </a:extLst>
                </a:gridCol>
                <a:gridCol w="2446877">
                  <a:extLst>
                    <a:ext uri="{9D8B030D-6E8A-4147-A177-3AD203B41FA5}">
                      <a16:colId xmlns:a16="http://schemas.microsoft.com/office/drawing/2014/main" val="20002"/>
                    </a:ext>
                  </a:extLst>
                </a:gridCol>
              </a:tblGrid>
              <a:tr h="934700">
                <a:tc>
                  <a:txBody>
                    <a:bodyPr/>
                    <a:lstStyle/>
                    <a:p>
                      <a:pPr marL="0" marR="0" lvl="0" indent="0" algn="ctr" rtl="1">
                        <a:spcBef>
                          <a:spcPts val="0"/>
                        </a:spcBef>
                        <a:spcAft>
                          <a:spcPts val="0"/>
                        </a:spcAft>
                        <a:buClr>
                          <a:schemeClr val="dk1"/>
                        </a:buClr>
                        <a:buSzPts val="3200"/>
                        <a:buFont typeface="David"/>
                        <a:buNone/>
                      </a:pPr>
                      <a:r>
                        <a:rPr lang="he-IL" sz="3200" u="none" strike="noStrike" cap="none" dirty="0">
                          <a:latin typeface="David"/>
                          <a:ea typeface="David"/>
                          <a:cs typeface="David"/>
                          <a:sym typeface="David"/>
                        </a:rPr>
                        <a:t>מספר האלקטרונים</a:t>
                      </a:r>
                      <a:endParaRPr sz="3200" u="none" strike="noStrike" cap="none" dirty="0">
                        <a:latin typeface="David"/>
                        <a:ea typeface="David"/>
                        <a:cs typeface="David"/>
                        <a:sym typeface="David"/>
                      </a:endParaRPr>
                    </a:p>
                  </a:txBody>
                  <a:tcPr marL="91450" marR="91450" marT="45725" marB="45725">
                    <a:lnL w="12700" cap="flat" cmpd="sng">
                      <a:solidFill>
                        <a:srgbClr val="424242"/>
                      </a:solidFill>
                      <a:prstDash val="solid"/>
                      <a:round/>
                      <a:headEnd type="none" w="sm" len="sm"/>
                      <a:tailEnd type="none" w="sm" len="sm"/>
                    </a:lnL>
                    <a:lnR w="12700" cap="flat" cmpd="sng">
                      <a:solidFill>
                        <a:srgbClr val="424242"/>
                      </a:solidFill>
                      <a:prstDash val="solid"/>
                      <a:round/>
                      <a:headEnd type="none" w="sm" len="sm"/>
                      <a:tailEnd type="none" w="sm" len="sm"/>
                    </a:lnR>
                    <a:lnT w="12700" cap="flat" cmpd="sng">
                      <a:solidFill>
                        <a:srgbClr val="424242"/>
                      </a:solidFill>
                      <a:prstDash val="solid"/>
                      <a:round/>
                      <a:headEnd type="none" w="sm" len="sm"/>
                      <a:tailEnd type="none" w="sm" len="sm"/>
                    </a:lnT>
                    <a:lnB w="12700" cap="flat" cmpd="sng">
                      <a:solidFill>
                        <a:srgbClr val="424242"/>
                      </a:solidFill>
                      <a:prstDash val="solid"/>
                      <a:round/>
                      <a:headEnd type="none" w="sm" len="sm"/>
                      <a:tailEnd type="none" w="sm" len="sm"/>
                    </a:lnB>
                    <a:solidFill>
                      <a:srgbClr val="3CC8E4"/>
                    </a:solidFill>
                  </a:tcPr>
                </a:tc>
                <a:tc>
                  <a:txBody>
                    <a:bodyPr/>
                    <a:lstStyle/>
                    <a:p>
                      <a:pPr marL="0" marR="0" lvl="0" indent="0" algn="ctr" rtl="1">
                        <a:spcBef>
                          <a:spcPts val="0"/>
                        </a:spcBef>
                        <a:spcAft>
                          <a:spcPts val="0"/>
                        </a:spcAft>
                        <a:buClr>
                          <a:schemeClr val="dk1"/>
                        </a:buClr>
                        <a:buSzPts val="3200"/>
                        <a:buFont typeface="David"/>
                        <a:buNone/>
                      </a:pPr>
                      <a:r>
                        <a:rPr lang="he-IL" sz="3200" u="none" strike="noStrike" cap="none" dirty="0">
                          <a:latin typeface="David"/>
                          <a:ea typeface="David"/>
                          <a:cs typeface="David"/>
                          <a:sym typeface="David"/>
                        </a:rPr>
                        <a:t>מספר הפרוטונים</a:t>
                      </a:r>
                      <a:endParaRPr sz="3200" u="none" strike="noStrike" cap="none" dirty="0">
                        <a:latin typeface="David"/>
                        <a:ea typeface="David"/>
                        <a:cs typeface="David"/>
                        <a:sym typeface="David"/>
                      </a:endParaRPr>
                    </a:p>
                  </a:txBody>
                  <a:tcPr marL="91450" marR="91450" marT="45725" marB="45725">
                    <a:lnL w="12700" cap="flat" cmpd="sng">
                      <a:solidFill>
                        <a:srgbClr val="424242"/>
                      </a:solidFill>
                      <a:prstDash val="solid"/>
                      <a:round/>
                      <a:headEnd type="none" w="sm" len="sm"/>
                      <a:tailEnd type="none" w="sm" len="sm"/>
                    </a:lnL>
                    <a:lnR w="12700" cap="flat" cmpd="sng">
                      <a:solidFill>
                        <a:srgbClr val="424242"/>
                      </a:solidFill>
                      <a:prstDash val="solid"/>
                      <a:round/>
                      <a:headEnd type="none" w="sm" len="sm"/>
                      <a:tailEnd type="none" w="sm" len="sm"/>
                    </a:lnR>
                    <a:lnT w="12700" cap="flat" cmpd="sng">
                      <a:solidFill>
                        <a:srgbClr val="424242"/>
                      </a:solidFill>
                      <a:prstDash val="solid"/>
                      <a:round/>
                      <a:headEnd type="none" w="sm" len="sm"/>
                      <a:tailEnd type="none" w="sm" len="sm"/>
                    </a:lnT>
                    <a:lnB w="12700" cap="flat" cmpd="sng">
                      <a:solidFill>
                        <a:srgbClr val="424242"/>
                      </a:solidFill>
                      <a:prstDash val="solid"/>
                      <a:round/>
                      <a:headEnd type="none" w="sm" len="sm"/>
                      <a:tailEnd type="none" w="sm" len="sm"/>
                    </a:lnB>
                    <a:solidFill>
                      <a:srgbClr val="3CC8E4"/>
                    </a:solidFill>
                  </a:tcPr>
                </a:tc>
                <a:tc>
                  <a:txBody>
                    <a:bodyPr/>
                    <a:lstStyle/>
                    <a:p>
                      <a:pPr marL="0" marR="0" lvl="0" indent="0" algn="ctr" rtl="1">
                        <a:spcBef>
                          <a:spcPts val="0"/>
                        </a:spcBef>
                        <a:spcAft>
                          <a:spcPts val="0"/>
                        </a:spcAft>
                        <a:buClr>
                          <a:schemeClr val="dk1"/>
                        </a:buClr>
                        <a:buSzPts val="3200"/>
                        <a:buFont typeface="David"/>
                        <a:buNone/>
                      </a:pPr>
                      <a:r>
                        <a:rPr lang="he-IL" sz="3200" u="none" strike="noStrike" cap="none" dirty="0">
                          <a:latin typeface="David"/>
                          <a:ea typeface="David"/>
                          <a:cs typeface="David"/>
                          <a:sym typeface="David"/>
                        </a:rPr>
                        <a:t>המספר האטומי</a:t>
                      </a:r>
                      <a:endParaRPr sz="3200" u="none" strike="noStrike" cap="none" dirty="0">
                        <a:latin typeface="David"/>
                        <a:ea typeface="David"/>
                        <a:cs typeface="David"/>
                        <a:sym typeface="David"/>
                      </a:endParaRPr>
                    </a:p>
                  </a:txBody>
                  <a:tcPr marL="91450" marR="91450" marT="45725" marB="45725">
                    <a:lnL w="12700" cap="flat" cmpd="sng" algn="ctr">
                      <a:solidFill>
                        <a:srgbClr val="424242"/>
                      </a:solidFill>
                      <a:prstDash val="solid"/>
                      <a:round/>
                      <a:headEnd type="none" w="sm" len="sm"/>
                      <a:tailEnd type="none" w="sm" len="sm"/>
                    </a:lnL>
                    <a:lnR w="12700" cap="flat" cmpd="sng">
                      <a:solidFill>
                        <a:srgbClr val="424242"/>
                      </a:solidFill>
                      <a:prstDash val="solid"/>
                      <a:round/>
                      <a:headEnd type="none" w="sm" len="sm"/>
                      <a:tailEnd type="none" w="sm" len="sm"/>
                    </a:lnR>
                    <a:lnT w="12700" cap="flat" cmpd="sng">
                      <a:solidFill>
                        <a:srgbClr val="424242"/>
                      </a:solidFill>
                      <a:prstDash val="solid"/>
                      <a:round/>
                      <a:headEnd type="none" w="sm" len="sm"/>
                      <a:tailEnd type="none" w="sm" len="sm"/>
                    </a:lnT>
                    <a:lnB w="12700" cap="flat" cmpd="sng" algn="ctr">
                      <a:solidFill>
                        <a:srgbClr val="424242"/>
                      </a:solidFill>
                      <a:prstDash val="solid"/>
                      <a:round/>
                      <a:headEnd type="none" w="sm" len="sm"/>
                      <a:tailEnd type="none" w="sm" len="sm"/>
                    </a:lnB>
                    <a:solidFill>
                      <a:srgbClr val="3CC8E4"/>
                    </a:solidFill>
                  </a:tcPr>
                </a:tc>
                <a:tc>
                  <a:txBody>
                    <a:bodyPr/>
                    <a:lstStyle/>
                    <a:p>
                      <a:pPr marL="0" marR="0" lvl="0" indent="0" algn="ctr" rtl="1">
                        <a:spcBef>
                          <a:spcPts val="0"/>
                        </a:spcBef>
                        <a:spcAft>
                          <a:spcPts val="0"/>
                        </a:spcAft>
                        <a:buClr>
                          <a:schemeClr val="dk1"/>
                        </a:buClr>
                        <a:buSzPts val="3200"/>
                        <a:buFont typeface="David"/>
                        <a:buNone/>
                      </a:pPr>
                      <a:r>
                        <a:rPr lang="he-IL" sz="3200" u="none" strike="noStrike" cap="none" dirty="0">
                          <a:latin typeface="David"/>
                          <a:ea typeface="David"/>
                          <a:cs typeface="David"/>
                          <a:sym typeface="David"/>
                        </a:rPr>
                        <a:t> שם האטום</a:t>
                      </a:r>
                      <a:r>
                        <a:rPr lang="he-IL" sz="3200" u="none" strike="noStrike" cap="none" baseline="0" dirty="0">
                          <a:latin typeface="David"/>
                          <a:ea typeface="David"/>
                          <a:cs typeface="David"/>
                          <a:sym typeface="David"/>
                        </a:rPr>
                        <a:t> הניטרלית</a:t>
                      </a:r>
                      <a:endParaRPr sz="3200" u="none" strike="noStrike" cap="none" dirty="0">
                        <a:latin typeface="David"/>
                        <a:ea typeface="David"/>
                        <a:cs typeface="David"/>
                        <a:sym typeface="David"/>
                      </a:endParaRPr>
                    </a:p>
                  </a:txBody>
                  <a:tcPr marL="91450" marR="91450" marT="45725" marB="45725">
                    <a:lnL w="12700" cap="flat" cmpd="sng">
                      <a:solidFill>
                        <a:srgbClr val="424242"/>
                      </a:solidFill>
                      <a:prstDash val="solid"/>
                      <a:round/>
                      <a:headEnd type="none" w="sm" len="sm"/>
                      <a:tailEnd type="none" w="sm" len="sm"/>
                    </a:lnL>
                    <a:lnR w="12700" cap="flat" cmpd="sng">
                      <a:solidFill>
                        <a:srgbClr val="424242"/>
                      </a:solidFill>
                      <a:prstDash val="solid"/>
                      <a:round/>
                      <a:headEnd type="none" w="sm" len="sm"/>
                      <a:tailEnd type="none" w="sm" len="sm"/>
                    </a:lnR>
                    <a:lnT w="12700" cap="flat" cmpd="sng">
                      <a:solidFill>
                        <a:srgbClr val="424242"/>
                      </a:solidFill>
                      <a:prstDash val="solid"/>
                      <a:round/>
                      <a:headEnd type="none" w="sm" len="sm"/>
                      <a:tailEnd type="none" w="sm" len="sm"/>
                    </a:lnT>
                    <a:lnB w="12700" cap="flat" cmpd="sng">
                      <a:solidFill>
                        <a:srgbClr val="424242"/>
                      </a:solidFill>
                      <a:prstDash val="solid"/>
                      <a:round/>
                      <a:headEnd type="none" w="sm" len="sm"/>
                      <a:tailEnd type="none" w="sm" len="sm"/>
                    </a:lnB>
                    <a:solidFill>
                      <a:srgbClr val="3CC8E4"/>
                    </a:solidFill>
                  </a:tcPr>
                </a:tc>
                <a:extLst>
                  <a:ext uri="{0D108BD9-81ED-4DB2-BD59-A6C34878D82A}">
                    <a16:rowId xmlns:a16="http://schemas.microsoft.com/office/drawing/2014/main" val="10000"/>
                  </a:ext>
                </a:extLst>
              </a:tr>
              <a:tr h="507425">
                <a:tc>
                  <a:txBody>
                    <a:bodyPr/>
                    <a:lstStyle/>
                    <a:p>
                      <a:pPr marL="0" marR="0" lvl="0" indent="0" algn="ctr" rtl="1">
                        <a:spcBef>
                          <a:spcPts val="0"/>
                        </a:spcBef>
                        <a:spcAft>
                          <a:spcPts val="0"/>
                        </a:spcAft>
                        <a:buClr>
                          <a:schemeClr val="dk1"/>
                        </a:buClr>
                        <a:buSzPts val="3200"/>
                        <a:buFont typeface="Varela Round"/>
                        <a:buNone/>
                      </a:pPr>
                      <a:r>
                        <a:rPr lang="he-IL" sz="3200" u="none" strike="noStrike" cap="none" dirty="0">
                          <a:solidFill>
                            <a:srgbClr val="FF0000"/>
                          </a:solidFill>
                          <a:latin typeface="David"/>
                          <a:ea typeface="David"/>
                          <a:cs typeface="David"/>
                          <a:sym typeface="David"/>
                        </a:rPr>
                        <a:t>13</a:t>
                      </a:r>
                      <a:endParaRPr sz="3200" u="none" strike="noStrike" cap="none" dirty="0">
                        <a:latin typeface="David"/>
                        <a:ea typeface="David"/>
                        <a:cs typeface="David"/>
                        <a:sym typeface="David"/>
                      </a:endParaRPr>
                    </a:p>
                  </a:txBody>
                  <a:tcPr marL="91450" marR="91450" marT="45725" marB="45725">
                    <a:lnL w="12700" cap="flat" cmpd="sng">
                      <a:solidFill>
                        <a:srgbClr val="424242"/>
                      </a:solidFill>
                      <a:prstDash val="solid"/>
                      <a:round/>
                      <a:headEnd type="none" w="sm" len="sm"/>
                      <a:tailEnd type="none" w="sm" len="sm"/>
                    </a:lnL>
                    <a:lnR w="12700" cap="flat" cmpd="sng">
                      <a:solidFill>
                        <a:srgbClr val="424242"/>
                      </a:solidFill>
                      <a:prstDash val="solid"/>
                      <a:round/>
                      <a:headEnd type="none" w="sm" len="sm"/>
                      <a:tailEnd type="none" w="sm" len="sm"/>
                    </a:lnR>
                    <a:lnT w="12700" cap="flat" cmpd="sng">
                      <a:solidFill>
                        <a:srgbClr val="424242"/>
                      </a:solidFill>
                      <a:prstDash val="solid"/>
                      <a:round/>
                      <a:headEnd type="none" w="sm" len="sm"/>
                      <a:tailEnd type="none" w="sm" len="sm"/>
                    </a:lnT>
                    <a:lnB w="12700" cap="flat" cmpd="sng">
                      <a:solidFill>
                        <a:srgbClr val="424242"/>
                      </a:solidFill>
                      <a:prstDash val="solid"/>
                      <a:round/>
                      <a:headEnd type="none" w="sm" len="sm"/>
                      <a:tailEnd type="none" w="sm" len="sm"/>
                    </a:lnB>
                  </a:tcPr>
                </a:tc>
                <a:tc>
                  <a:txBody>
                    <a:bodyPr/>
                    <a:lstStyle/>
                    <a:p>
                      <a:pPr marL="0" marR="0" lvl="0" indent="0" algn="ctr" rtl="1">
                        <a:spcBef>
                          <a:spcPts val="0"/>
                        </a:spcBef>
                        <a:spcAft>
                          <a:spcPts val="0"/>
                        </a:spcAft>
                        <a:buClr>
                          <a:schemeClr val="dk1"/>
                        </a:buClr>
                        <a:buSzPts val="3200"/>
                        <a:buFont typeface="Varela Round"/>
                        <a:buNone/>
                      </a:pPr>
                      <a:r>
                        <a:rPr lang="he-IL" sz="3200" u="none" strike="noStrike" cap="none" dirty="0">
                          <a:latin typeface="David"/>
                          <a:ea typeface="David"/>
                          <a:cs typeface="David"/>
                          <a:sym typeface="David"/>
                        </a:rPr>
                        <a:t>13</a:t>
                      </a:r>
                      <a:endParaRPr sz="3200" u="none" strike="noStrike" cap="none" dirty="0">
                        <a:latin typeface="David"/>
                        <a:ea typeface="David"/>
                        <a:cs typeface="David"/>
                        <a:sym typeface="David"/>
                      </a:endParaRPr>
                    </a:p>
                  </a:txBody>
                  <a:tcPr marL="91450" marR="91450" marT="45725" marB="45725">
                    <a:lnL w="12700" cap="flat" cmpd="sng">
                      <a:solidFill>
                        <a:srgbClr val="424242"/>
                      </a:solidFill>
                      <a:prstDash val="solid"/>
                      <a:round/>
                      <a:headEnd type="none" w="sm" len="sm"/>
                      <a:tailEnd type="none" w="sm" len="sm"/>
                    </a:lnL>
                    <a:lnR w="12700" cap="flat" cmpd="sng" algn="ctr">
                      <a:solidFill>
                        <a:srgbClr val="424242"/>
                      </a:solidFill>
                      <a:prstDash val="solid"/>
                      <a:round/>
                      <a:headEnd type="none" w="sm" len="sm"/>
                      <a:tailEnd type="none" w="sm" len="sm"/>
                    </a:lnR>
                    <a:lnT w="12700" cap="flat" cmpd="sng">
                      <a:solidFill>
                        <a:srgbClr val="424242"/>
                      </a:solidFill>
                      <a:prstDash val="solid"/>
                      <a:round/>
                      <a:headEnd type="none" w="sm" len="sm"/>
                      <a:tailEnd type="none" w="sm" len="sm"/>
                    </a:lnT>
                    <a:lnB w="12700" cap="flat" cmpd="sng">
                      <a:solidFill>
                        <a:srgbClr val="424242"/>
                      </a:solidFill>
                      <a:prstDash val="solid"/>
                      <a:round/>
                      <a:headEnd type="none" w="sm" len="sm"/>
                      <a:tailEnd type="none" w="sm" len="sm"/>
                    </a:lnB>
                  </a:tcPr>
                </a:tc>
                <a:tc>
                  <a:txBody>
                    <a:bodyPr/>
                    <a:lstStyle/>
                    <a:p>
                      <a:pPr marL="0" marR="0" lvl="0" indent="0" algn="ctr" rtl="1">
                        <a:spcBef>
                          <a:spcPts val="0"/>
                        </a:spcBef>
                        <a:spcAft>
                          <a:spcPts val="0"/>
                        </a:spcAft>
                        <a:buClr>
                          <a:schemeClr val="dk1"/>
                        </a:buClr>
                        <a:buSzPts val="3200"/>
                        <a:buFont typeface="Varela Round"/>
                        <a:buNone/>
                      </a:pPr>
                      <a:r>
                        <a:rPr lang="he-IL" sz="3200" u="none" strike="noStrike" cap="none" dirty="0">
                          <a:solidFill>
                            <a:srgbClr val="FF0000"/>
                          </a:solidFill>
                          <a:latin typeface="David"/>
                          <a:ea typeface="David"/>
                          <a:cs typeface="David"/>
                          <a:sym typeface="David"/>
                        </a:rPr>
                        <a:t>13</a:t>
                      </a:r>
                      <a:endParaRPr sz="3200" u="none" strike="noStrike" cap="none" dirty="0">
                        <a:solidFill>
                          <a:srgbClr val="FF0000"/>
                        </a:solidFill>
                        <a:latin typeface="David"/>
                        <a:ea typeface="David"/>
                        <a:cs typeface="David"/>
                        <a:sym typeface="David"/>
                      </a:endParaRPr>
                    </a:p>
                  </a:txBody>
                  <a:tcPr marL="91450" marR="91450" marT="45725" marB="45725">
                    <a:lnL w="12700" cap="flat" cmpd="sng" algn="ctr">
                      <a:solidFill>
                        <a:srgbClr val="424242"/>
                      </a:solidFill>
                      <a:prstDash val="solid"/>
                      <a:round/>
                      <a:headEnd type="none" w="sm" len="sm"/>
                      <a:tailEnd type="none" w="sm" len="sm"/>
                    </a:lnL>
                    <a:lnR w="12700" cap="flat" cmpd="sng">
                      <a:solidFill>
                        <a:srgbClr val="424242"/>
                      </a:solidFill>
                      <a:prstDash val="solid"/>
                      <a:round/>
                      <a:headEnd type="none" w="sm" len="sm"/>
                      <a:tailEnd type="none" w="sm" len="sm"/>
                    </a:lnR>
                    <a:lnT w="12700" cap="flat" cmpd="sng" algn="ctr">
                      <a:solidFill>
                        <a:srgbClr val="424242"/>
                      </a:solidFill>
                      <a:prstDash val="solid"/>
                      <a:round/>
                      <a:headEnd type="none" w="sm" len="sm"/>
                      <a:tailEnd type="none" w="sm" len="sm"/>
                    </a:lnT>
                    <a:lnB w="12700" cap="flat" cmpd="sng" algn="ctr">
                      <a:solidFill>
                        <a:srgbClr val="424242"/>
                      </a:solidFill>
                      <a:prstDash val="solid"/>
                      <a:round/>
                      <a:headEnd type="none" w="sm" len="sm"/>
                      <a:tailEnd type="none" w="sm" len="sm"/>
                    </a:lnB>
                  </a:tcPr>
                </a:tc>
                <a:tc>
                  <a:txBody>
                    <a:bodyPr/>
                    <a:lstStyle/>
                    <a:p>
                      <a:pPr marL="0" marR="0" lvl="0" indent="0" algn="ctr" rtl="1">
                        <a:spcBef>
                          <a:spcPts val="0"/>
                        </a:spcBef>
                        <a:spcAft>
                          <a:spcPts val="0"/>
                        </a:spcAft>
                        <a:buClr>
                          <a:schemeClr val="dk1"/>
                        </a:buClr>
                        <a:buSzPts val="3200"/>
                        <a:buFont typeface="David"/>
                        <a:buNone/>
                      </a:pPr>
                      <a:r>
                        <a:rPr lang="he-IL" sz="3200" u="none" strike="noStrike" cap="none" dirty="0">
                          <a:solidFill>
                            <a:srgbClr val="FF0000"/>
                          </a:solidFill>
                          <a:latin typeface="David"/>
                          <a:ea typeface="David"/>
                          <a:cs typeface="David"/>
                          <a:sym typeface="David"/>
                        </a:rPr>
                        <a:t>אלומיניום</a:t>
                      </a:r>
                      <a:endParaRPr sz="3200" u="none" strike="noStrike" cap="none" dirty="0">
                        <a:solidFill>
                          <a:srgbClr val="FF0000"/>
                        </a:solidFill>
                        <a:latin typeface="David"/>
                        <a:ea typeface="David"/>
                        <a:cs typeface="David"/>
                        <a:sym typeface="David"/>
                      </a:endParaRPr>
                    </a:p>
                  </a:txBody>
                  <a:tcPr marL="91450" marR="91450" marT="45725" marB="45725">
                    <a:lnL w="12700" cap="flat" cmpd="sng" algn="ctr">
                      <a:solidFill>
                        <a:srgbClr val="424242"/>
                      </a:solidFill>
                      <a:prstDash val="solid"/>
                      <a:round/>
                      <a:headEnd type="none" w="sm" len="sm"/>
                      <a:tailEnd type="none" w="sm" len="sm"/>
                    </a:lnL>
                    <a:lnR w="12700" cap="flat" cmpd="sng">
                      <a:solidFill>
                        <a:srgbClr val="424242"/>
                      </a:solidFill>
                      <a:prstDash val="solid"/>
                      <a:round/>
                      <a:headEnd type="none" w="sm" len="sm"/>
                      <a:tailEnd type="none" w="sm" len="sm"/>
                    </a:lnR>
                    <a:lnT w="12700" cap="flat" cmpd="sng">
                      <a:solidFill>
                        <a:srgbClr val="424242"/>
                      </a:solidFill>
                      <a:prstDash val="solid"/>
                      <a:round/>
                      <a:headEnd type="none" w="sm" len="sm"/>
                      <a:tailEnd type="none" w="sm" len="sm"/>
                    </a:lnT>
                    <a:lnB w="12700" cap="flat" cmpd="sng">
                      <a:solidFill>
                        <a:srgbClr val="424242"/>
                      </a:solidFill>
                      <a:prstDash val="solid"/>
                      <a:round/>
                      <a:headEnd type="none" w="sm" len="sm"/>
                      <a:tailEnd type="none" w="sm" len="sm"/>
                    </a:lnB>
                  </a:tcPr>
                </a:tc>
                <a:extLst>
                  <a:ext uri="{0D108BD9-81ED-4DB2-BD59-A6C34878D82A}">
                    <a16:rowId xmlns:a16="http://schemas.microsoft.com/office/drawing/2014/main" val="10001"/>
                  </a:ext>
                </a:extLst>
              </a:tr>
              <a:tr h="507425">
                <a:tc>
                  <a:txBody>
                    <a:bodyPr/>
                    <a:lstStyle/>
                    <a:p>
                      <a:pPr marL="0" marR="0" lvl="0" indent="0" algn="ctr" rtl="1">
                        <a:spcBef>
                          <a:spcPts val="0"/>
                        </a:spcBef>
                        <a:spcAft>
                          <a:spcPts val="0"/>
                        </a:spcAft>
                        <a:buClr>
                          <a:schemeClr val="dk1"/>
                        </a:buClr>
                        <a:buSzPts val="3200"/>
                        <a:buFont typeface="Varela Round"/>
                        <a:buNone/>
                      </a:pPr>
                      <a:r>
                        <a:rPr lang="he-IL" sz="3200" u="none" strike="noStrike" cap="none" dirty="0">
                          <a:solidFill>
                            <a:srgbClr val="FF0000"/>
                          </a:solidFill>
                          <a:latin typeface="David"/>
                          <a:ea typeface="David"/>
                          <a:cs typeface="David"/>
                          <a:sym typeface="David"/>
                        </a:rPr>
                        <a:t>35</a:t>
                      </a:r>
                      <a:endParaRPr sz="3200" u="none" strike="noStrike" cap="none" dirty="0">
                        <a:latin typeface="David"/>
                        <a:ea typeface="David"/>
                        <a:cs typeface="David"/>
                        <a:sym typeface="David"/>
                      </a:endParaRPr>
                    </a:p>
                  </a:txBody>
                  <a:tcPr marL="91450" marR="91450" marT="45725" marB="45725">
                    <a:lnL w="12700" cap="flat" cmpd="sng">
                      <a:solidFill>
                        <a:srgbClr val="424242"/>
                      </a:solidFill>
                      <a:prstDash val="solid"/>
                      <a:round/>
                      <a:headEnd type="none" w="sm" len="sm"/>
                      <a:tailEnd type="none" w="sm" len="sm"/>
                    </a:lnL>
                    <a:lnR w="12700" cap="flat" cmpd="sng">
                      <a:solidFill>
                        <a:srgbClr val="424242"/>
                      </a:solidFill>
                      <a:prstDash val="solid"/>
                      <a:round/>
                      <a:headEnd type="none" w="sm" len="sm"/>
                      <a:tailEnd type="none" w="sm" len="sm"/>
                    </a:lnR>
                    <a:lnT w="12700" cap="flat" cmpd="sng">
                      <a:solidFill>
                        <a:srgbClr val="424242"/>
                      </a:solidFill>
                      <a:prstDash val="solid"/>
                      <a:round/>
                      <a:headEnd type="none" w="sm" len="sm"/>
                      <a:tailEnd type="none" w="sm" len="sm"/>
                    </a:lnT>
                    <a:lnB w="12700" cap="flat" cmpd="sng">
                      <a:solidFill>
                        <a:srgbClr val="424242"/>
                      </a:solidFill>
                      <a:prstDash val="solid"/>
                      <a:round/>
                      <a:headEnd type="none" w="sm" len="sm"/>
                      <a:tailEnd type="none" w="sm" len="sm"/>
                    </a:lnB>
                  </a:tcPr>
                </a:tc>
                <a:tc>
                  <a:txBody>
                    <a:bodyPr/>
                    <a:lstStyle/>
                    <a:p>
                      <a:pPr marL="0" marR="0" lvl="0" indent="0" algn="ctr" rtl="1">
                        <a:spcBef>
                          <a:spcPts val="0"/>
                        </a:spcBef>
                        <a:spcAft>
                          <a:spcPts val="0"/>
                        </a:spcAft>
                        <a:buClr>
                          <a:schemeClr val="dk1"/>
                        </a:buClr>
                        <a:buSzPts val="3200"/>
                        <a:buFont typeface="Varela Round"/>
                        <a:buNone/>
                      </a:pPr>
                      <a:r>
                        <a:rPr lang="he-IL" sz="3200" u="none" strike="noStrike" cap="none" dirty="0">
                          <a:solidFill>
                            <a:srgbClr val="FF0000"/>
                          </a:solidFill>
                          <a:latin typeface="David"/>
                          <a:ea typeface="David"/>
                          <a:cs typeface="David"/>
                          <a:sym typeface="David"/>
                        </a:rPr>
                        <a:t>35</a:t>
                      </a:r>
                      <a:endParaRPr sz="3200" u="none" strike="noStrike" cap="none" dirty="0">
                        <a:solidFill>
                          <a:srgbClr val="FF0000"/>
                        </a:solidFill>
                        <a:latin typeface="David"/>
                        <a:ea typeface="David"/>
                        <a:cs typeface="David"/>
                        <a:sym typeface="David"/>
                      </a:endParaRPr>
                    </a:p>
                  </a:txBody>
                  <a:tcPr marL="91450" marR="91450" marT="45725" marB="45725">
                    <a:lnL w="12700" cap="flat" cmpd="sng">
                      <a:solidFill>
                        <a:srgbClr val="424242"/>
                      </a:solidFill>
                      <a:prstDash val="solid"/>
                      <a:round/>
                      <a:headEnd type="none" w="sm" len="sm"/>
                      <a:tailEnd type="none" w="sm" len="sm"/>
                    </a:lnL>
                    <a:lnR w="12700" cap="flat" cmpd="sng" algn="ctr">
                      <a:solidFill>
                        <a:srgbClr val="424242"/>
                      </a:solidFill>
                      <a:prstDash val="solid"/>
                      <a:round/>
                      <a:headEnd type="none" w="sm" len="sm"/>
                      <a:tailEnd type="none" w="sm" len="sm"/>
                    </a:lnR>
                    <a:lnT w="12700" cap="flat" cmpd="sng">
                      <a:solidFill>
                        <a:srgbClr val="424242"/>
                      </a:solidFill>
                      <a:prstDash val="solid"/>
                      <a:round/>
                      <a:headEnd type="none" w="sm" len="sm"/>
                      <a:tailEnd type="none" w="sm" len="sm"/>
                    </a:lnT>
                    <a:lnB w="12700" cap="flat" cmpd="sng">
                      <a:solidFill>
                        <a:srgbClr val="424242"/>
                      </a:solidFill>
                      <a:prstDash val="solid"/>
                      <a:round/>
                      <a:headEnd type="none" w="sm" len="sm"/>
                      <a:tailEnd type="none" w="sm" len="sm"/>
                    </a:lnB>
                  </a:tcPr>
                </a:tc>
                <a:tc>
                  <a:txBody>
                    <a:bodyPr/>
                    <a:lstStyle/>
                    <a:p>
                      <a:pPr marL="0" marR="0" lvl="0" indent="0" algn="ctr" rtl="1">
                        <a:spcBef>
                          <a:spcPts val="0"/>
                        </a:spcBef>
                        <a:spcAft>
                          <a:spcPts val="0"/>
                        </a:spcAft>
                        <a:buClr>
                          <a:schemeClr val="dk1"/>
                        </a:buClr>
                        <a:buSzPts val="3200"/>
                        <a:buFont typeface="Varela Round"/>
                        <a:buNone/>
                      </a:pPr>
                      <a:r>
                        <a:rPr lang="he-IL" sz="3200" u="none" strike="noStrike" cap="none" dirty="0">
                          <a:solidFill>
                            <a:srgbClr val="FF0000"/>
                          </a:solidFill>
                          <a:latin typeface="David"/>
                          <a:ea typeface="David"/>
                          <a:cs typeface="David"/>
                          <a:sym typeface="David"/>
                        </a:rPr>
                        <a:t>35</a:t>
                      </a:r>
                      <a:endParaRPr sz="3200" u="none" strike="noStrike" cap="none" dirty="0">
                        <a:solidFill>
                          <a:srgbClr val="FF0000"/>
                        </a:solidFill>
                        <a:latin typeface="David"/>
                        <a:ea typeface="David"/>
                        <a:cs typeface="David"/>
                        <a:sym typeface="David"/>
                      </a:endParaRPr>
                    </a:p>
                  </a:txBody>
                  <a:tcPr marL="91450" marR="91450" marT="45725" marB="45725">
                    <a:lnL w="12700" cap="flat" cmpd="sng" algn="ctr">
                      <a:solidFill>
                        <a:srgbClr val="424242"/>
                      </a:solidFill>
                      <a:prstDash val="solid"/>
                      <a:round/>
                      <a:headEnd type="none" w="sm" len="sm"/>
                      <a:tailEnd type="none" w="sm" len="sm"/>
                    </a:lnL>
                    <a:lnR w="12700" cap="flat" cmpd="sng">
                      <a:solidFill>
                        <a:srgbClr val="424242"/>
                      </a:solidFill>
                      <a:prstDash val="solid"/>
                      <a:round/>
                      <a:headEnd type="none" w="sm" len="sm"/>
                      <a:tailEnd type="none" w="sm" len="sm"/>
                    </a:lnR>
                    <a:lnT w="12700" cap="flat" cmpd="sng" algn="ctr">
                      <a:solidFill>
                        <a:srgbClr val="424242"/>
                      </a:solidFill>
                      <a:prstDash val="solid"/>
                      <a:round/>
                      <a:headEnd type="none" w="sm" len="sm"/>
                      <a:tailEnd type="none" w="sm" len="sm"/>
                    </a:lnT>
                    <a:lnB w="12700" cap="flat" cmpd="sng" algn="ctr">
                      <a:solidFill>
                        <a:srgbClr val="424242"/>
                      </a:solidFill>
                      <a:prstDash val="solid"/>
                      <a:round/>
                      <a:headEnd type="none" w="sm" len="sm"/>
                      <a:tailEnd type="none" w="sm" len="sm"/>
                    </a:lnB>
                  </a:tcPr>
                </a:tc>
                <a:tc>
                  <a:txBody>
                    <a:bodyPr/>
                    <a:lstStyle/>
                    <a:p>
                      <a:pPr marL="0" marR="0" lvl="0" indent="0" algn="ctr" rtl="1">
                        <a:spcBef>
                          <a:spcPts val="0"/>
                        </a:spcBef>
                        <a:spcAft>
                          <a:spcPts val="0"/>
                        </a:spcAft>
                        <a:buClr>
                          <a:schemeClr val="dk1"/>
                        </a:buClr>
                        <a:buSzPts val="3200"/>
                        <a:buFont typeface="David"/>
                        <a:buNone/>
                      </a:pPr>
                      <a:r>
                        <a:rPr lang="he-IL" sz="3200" u="none" strike="noStrike" cap="none" dirty="0">
                          <a:latin typeface="David"/>
                          <a:ea typeface="David"/>
                          <a:cs typeface="David"/>
                          <a:sym typeface="David"/>
                        </a:rPr>
                        <a:t>ברום</a:t>
                      </a:r>
                      <a:endParaRPr sz="3200" u="none" strike="noStrike" cap="none" dirty="0">
                        <a:latin typeface="David"/>
                        <a:ea typeface="David"/>
                        <a:cs typeface="David"/>
                        <a:sym typeface="David"/>
                      </a:endParaRPr>
                    </a:p>
                  </a:txBody>
                  <a:tcPr marL="91450" marR="91450" marT="45725" marB="45725">
                    <a:lnL w="12700" cap="flat" cmpd="sng" algn="ctr">
                      <a:solidFill>
                        <a:srgbClr val="424242"/>
                      </a:solidFill>
                      <a:prstDash val="solid"/>
                      <a:round/>
                      <a:headEnd type="none" w="sm" len="sm"/>
                      <a:tailEnd type="none" w="sm" len="sm"/>
                    </a:lnL>
                    <a:lnR w="12700" cap="flat" cmpd="sng">
                      <a:solidFill>
                        <a:srgbClr val="424242"/>
                      </a:solidFill>
                      <a:prstDash val="solid"/>
                      <a:round/>
                      <a:headEnd type="none" w="sm" len="sm"/>
                      <a:tailEnd type="none" w="sm" len="sm"/>
                    </a:lnR>
                    <a:lnT w="12700" cap="flat" cmpd="sng">
                      <a:solidFill>
                        <a:srgbClr val="424242"/>
                      </a:solidFill>
                      <a:prstDash val="solid"/>
                      <a:round/>
                      <a:headEnd type="none" w="sm" len="sm"/>
                      <a:tailEnd type="none" w="sm" len="sm"/>
                    </a:lnT>
                    <a:lnB w="12700" cap="flat" cmpd="sng">
                      <a:solidFill>
                        <a:srgbClr val="424242"/>
                      </a:solidFill>
                      <a:prstDash val="solid"/>
                      <a:round/>
                      <a:headEnd type="none" w="sm" len="sm"/>
                      <a:tailEnd type="none" w="sm" len="sm"/>
                    </a:lnB>
                  </a:tcPr>
                </a:tc>
                <a:extLst>
                  <a:ext uri="{0D108BD9-81ED-4DB2-BD59-A6C34878D82A}">
                    <a16:rowId xmlns:a16="http://schemas.microsoft.com/office/drawing/2014/main" val="10002"/>
                  </a:ext>
                </a:extLst>
              </a:tr>
              <a:tr h="507425">
                <a:tc>
                  <a:txBody>
                    <a:bodyPr/>
                    <a:lstStyle/>
                    <a:p>
                      <a:pPr marL="0" marR="0" lvl="0" indent="0" algn="ctr" rtl="1">
                        <a:spcBef>
                          <a:spcPts val="0"/>
                        </a:spcBef>
                        <a:spcAft>
                          <a:spcPts val="0"/>
                        </a:spcAft>
                        <a:buClr>
                          <a:schemeClr val="dk1"/>
                        </a:buClr>
                        <a:buSzPts val="3200"/>
                        <a:buFont typeface="Varela Round"/>
                        <a:buNone/>
                      </a:pPr>
                      <a:r>
                        <a:rPr lang="he-IL" sz="3200" u="none" strike="noStrike" cap="none" dirty="0">
                          <a:latin typeface="David"/>
                          <a:ea typeface="David"/>
                          <a:cs typeface="David"/>
                          <a:sym typeface="David"/>
                        </a:rPr>
                        <a:t>17</a:t>
                      </a:r>
                      <a:endParaRPr sz="3200" u="none" strike="noStrike" cap="none" dirty="0">
                        <a:latin typeface="David"/>
                        <a:ea typeface="David"/>
                        <a:cs typeface="David"/>
                        <a:sym typeface="David"/>
                      </a:endParaRPr>
                    </a:p>
                  </a:txBody>
                  <a:tcPr marL="91450" marR="91450" marT="45725" marB="45725">
                    <a:lnL w="12700" cap="flat" cmpd="sng">
                      <a:solidFill>
                        <a:srgbClr val="424242"/>
                      </a:solidFill>
                      <a:prstDash val="solid"/>
                      <a:round/>
                      <a:headEnd type="none" w="sm" len="sm"/>
                      <a:tailEnd type="none" w="sm" len="sm"/>
                    </a:lnL>
                    <a:lnR w="12700" cap="flat" cmpd="sng">
                      <a:solidFill>
                        <a:srgbClr val="424242"/>
                      </a:solidFill>
                      <a:prstDash val="solid"/>
                      <a:round/>
                      <a:headEnd type="none" w="sm" len="sm"/>
                      <a:tailEnd type="none" w="sm" len="sm"/>
                    </a:lnR>
                    <a:lnT w="12700" cap="flat" cmpd="sng">
                      <a:solidFill>
                        <a:srgbClr val="424242"/>
                      </a:solidFill>
                      <a:prstDash val="solid"/>
                      <a:round/>
                      <a:headEnd type="none" w="sm" len="sm"/>
                      <a:tailEnd type="none" w="sm" len="sm"/>
                    </a:lnT>
                    <a:lnB w="12700" cap="flat" cmpd="sng">
                      <a:solidFill>
                        <a:srgbClr val="424242"/>
                      </a:solidFill>
                      <a:prstDash val="solid"/>
                      <a:round/>
                      <a:headEnd type="none" w="sm" len="sm"/>
                      <a:tailEnd type="none" w="sm" len="sm"/>
                    </a:lnB>
                  </a:tcPr>
                </a:tc>
                <a:tc>
                  <a:txBody>
                    <a:bodyPr/>
                    <a:lstStyle/>
                    <a:p>
                      <a:pPr marL="0" marR="0" lvl="0" indent="0" algn="ctr" rtl="1">
                        <a:spcBef>
                          <a:spcPts val="0"/>
                        </a:spcBef>
                        <a:spcAft>
                          <a:spcPts val="0"/>
                        </a:spcAft>
                        <a:buClr>
                          <a:schemeClr val="dk1"/>
                        </a:buClr>
                        <a:buSzPts val="3200"/>
                        <a:buFont typeface="Varela Round"/>
                        <a:buNone/>
                      </a:pPr>
                      <a:r>
                        <a:rPr lang="he-IL" sz="3200" u="none" strike="noStrike" cap="none" dirty="0">
                          <a:solidFill>
                            <a:srgbClr val="FF0000"/>
                          </a:solidFill>
                          <a:latin typeface="David"/>
                          <a:ea typeface="David"/>
                          <a:cs typeface="David"/>
                          <a:sym typeface="David"/>
                        </a:rPr>
                        <a:t>17</a:t>
                      </a:r>
                      <a:endParaRPr sz="3200" u="none" strike="noStrike" cap="none" dirty="0">
                        <a:latin typeface="David"/>
                        <a:ea typeface="David"/>
                        <a:cs typeface="David"/>
                        <a:sym typeface="David"/>
                      </a:endParaRPr>
                    </a:p>
                  </a:txBody>
                  <a:tcPr marL="91450" marR="91450" marT="45725" marB="45725">
                    <a:lnL w="12700" cap="flat" cmpd="sng">
                      <a:solidFill>
                        <a:srgbClr val="424242"/>
                      </a:solidFill>
                      <a:prstDash val="solid"/>
                      <a:round/>
                      <a:headEnd type="none" w="sm" len="sm"/>
                      <a:tailEnd type="none" w="sm" len="sm"/>
                    </a:lnL>
                    <a:lnR w="12700" cap="flat" cmpd="sng" algn="ctr">
                      <a:solidFill>
                        <a:srgbClr val="424242"/>
                      </a:solidFill>
                      <a:prstDash val="solid"/>
                      <a:round/>
                      <a:headEnd type="none" w="sm" len="sm"/>
                      <a:tailEnd type="none" w="sm" len="sm"/>
                    </a:lnR>
                    <a:lnT w="12700" cap="flat" cmpd="sng">
                      <a:solidFill>
                        <a:srgbClr val="424242"/>
                      </a:solidFill>
                      <a:prstDash val="solid"/>
                      <a:round/>
                      <a:headEnd type="none" w="sm" len="sm"/>
                      <a:tailEnd type="none" w="sm" len="sm"/>
                    </a:lnT>
                    <a:lnB w="12700" cap="flat" cmpd="sng">
                      <a:solidFill>
                        <a:srgbClr val="424242"/>
                      </a:solidFill>
                      <a:prstDash val="solid"/>
                      <a:round/>
                      <a:headEnd type="none" w="sm" len="sm"/>
                      <a:tailEnd type="none" w="sm" len="sm"/>
                    </a:lnB>
                  </a:tcPr>
                </a:tc>
                <a:tc>
                  <a:txBody>
                    <a:bodyPr/>
                    <a:lstStyle/>
                    <a:p>
                      <a:pPr marL="0" marR="0" lvl="0" indent="0" algn="ctr" rtl="1">
                        <a:spcBef>
                          <a:spcPts val="0"/>
                        </a:spcBef>
                        <a:spcAft>
                          <a:spcPts val="0"/>
                        </a:spcAft>
                        <a:buClr>
                          <a:schemeClr val="dk1"/>
                        </a:buClr>
                        <a:buSzPts val="3200"/>
                        <a:buFont typeface="Varela Round"/>
                        <a:buNone/>
                      </a:pPr>
                      <a:r>
                        <a:rPr lang="he-IL" sz="3200" u="none" strike="noStrike" cap="none" dirty="0">
                          <a:solidFill>
                            <a:srgbClr val="FF0000"/>
                          </a:solidFill>
                          <a:latin typeface="David"/>
                          <a:ea typeface="David"/>
                          <a:cs typeface="David"/>
                          <a:sym typeface="David"/>
                        </a:rPr>
                        <a:t>17</a:t>
                      </a:r>
                      <a:endParaRPr sz="3200" u="none" strike="noStrike" cap="none" dirty="0">
                        <a:solidFill>
                          <a:srgbClr val="FF0000"/>
                        </a:solidFill>
                        <a:latin typeface="David"/>
                        <a:ea typeface="David"/>
                        <a:cs typeface="David"/>
                        <a:sym typeface="David"/>
                      </a:endParaRPr>
                    </a:p>
                  </a:txBody>
                  <a:tcPr marL="91450" marR="91450" marT="45725" marB="45725">
                    <a:lnL w="12700" cap="flat" cmpd="sng" algn="ctr">
                      <a:solidFill>
                        <a:srgbClr val="424242"/>
                      </a:solidFill>
                      <a:prstDash val="solid"/>
                      <a:round/>
                      <a:headEnd type="none" w="sm" len="sm"/>
                      <a:tailEnd type="none" w="sm" len="sm"/>
                    </a:lnL>
                    <a:lnR w="12700" cap="flat" cmpd="sng">
                      <a:solidFill>
                        <a:srgbClr val="424242"/>
                      </a:solidFill>
                      <a:prstDash val="solid"/>
                      <a:round/>
                      <a:headEnd type="none" w="sm" len="sm"/>
                      <a:tailEnd type="none" w="sm" len="sm"/>
                    </a:lnR>
                    <a:lnT w="12700" cap="flat" cmpd="sng" algn="ctr">
                      <a:solidFill>
                        <a:srgbClr val="424242"/>
                      </a:solidFill>
                      <a:prstDash val="solid"/>
                      <a:round/>
                      <a:headEnd type="none" w="sm" len="sm"/>
                      <a:tailEnd type="none" w="sm" len="sm"/>
                    </a:lnT>
                    <a:lnB w="12700" cap="flat" cmpd="sng" algn="ctr">
                      <a:solidFill>
                        <a:srgbClr val="424242"/>
                      </a:solidFill>
                      <a:prstDash val="solid"/>
                      <a:round/>
                      <a:headEnd type="none" w="sm" len="sm"/>
                      <a:tailEnd type="none" w="sm" len="sm"/>
                    </a:lnB>
                  </a:tcPr>
                </a:tc>
                <a:tc>
                  <a:txBody>
                    <a:bodyPr/>
                    <a:lstStyle/>
                    <a:p>
                      <a:pPr marL="0" marR="0" lvl="0" indent="0" algn="ctr" defTabSz="914400" rtl="1" eaLnBrk="1" fontAlgn="auto" latinLnBrk="0" hangingPunct="1">
                        <a:lnSpc>
                          <a:spcPct val="100000"/>
                        </a:lnSpc>
                        <a:spcBef>
                          <a:spcPts val="0"/>
                        </a:spcBef>
                        <a:spcAft>
                          <a:spcPts val="0"/>
                        </a:spcAft>
                        <a:buClr>
                          <a:schemeClr val="dk1"/>
                        </a:buClr>
                        <a:buSzPts val="3200"/>
                        <a:buFont typeface="David"/>
                        <a:buNone/>
                        <a:tabLst/>
                        <a:defRPr/>
                      </a:pPr>
                      <a:r>
                        <a:rPr lang="he-IL" sz="3200" u="none" strike="noStrike" cap="none" dirty="0">
                          <a:solidFill>
                            <a:srgbClr val="FF0000"/>
                          </a:solidFill>
                          <a:latin typeface="David"/>
                          <a:ea typeface="David"/>
                          <a:cs typeface="David"/>
                          <a:sym typeface="David"/>
                        </a:rPr>
                        <a:t>כלור</a:t>
                      </a:r>
                    </a:p>
                  </a:txBody>
                  <a:tcPr marL="91450" marR="91450" marT="45725" marB="45725">
                    <a:lnL w="12700" cap="flat" cmpd="sng" algn="ctr">
                      <a:solidFill>
                        <a:srgbClr val="424242"/>
                      </a:solidFill>
                      <a:prstDash val="solid"/>
                      <a:round/>
                      <a:headEnd type="none" w="sm" len="sm"/>
                      <a:tailEnd type="none" w="sm" len="sm"/>
                    </a:lnL>
                    <a:lnR w="12700" cap="flat" cmpd="sng">
                      <a:solidFill>
                        <a:srgbClr val="424242"/>
                      </a:solidFill>
                      <a:prstDash val="solid"/>
                      <a:round/>
                      <a:headEnd type="none" w="sm" len="sm"/>
                      <a:tailEnd type="none" w="sm" len="sm"/>
                    </a:lnR>
                    <a:lnT w="12700" cap="flat" cmpd="sng">
                      <a:solidFill>
                        <a:srgbClr val="424242"/>
                      </a:solidFill>
                      <a:prstDash val="solid"/>
                      <a:round/>
                      <a:headEnd type="none" w="sm" len="sm"/>
                      <a:tailEnd type="none" w="sm" len="sm"/>
                    </a:lnT>
                    <a:lnB w="12700" cap="flat" cmpd="sng">
                      <a:solidFill>
                        <a:srgbClr val="424242"/>
                      </a:solidFill>
                      <a:prstDash val="solid"/>
                      <a:round/>
                      <a:headEnd type="none" w="sm" len="sm"/>
                      <a:tailEnd type="none" w="sm" len="sm"/>
                    </a:lnB>
                  </a:tcPr>
                </a:tc>
                <a:extLst>
                  <a:ext uri="{0D108BD9-81ED-4DB2-BD59-A6C34878D82A}">
                    <a16:rowId xmlns:a16="http://schemas.microsoft.com/office/drawing/2014/main" val="10003"/>
                  </a:ext>
                </a:extLst>
              </a:tr>
              <a:tr h="591425">
                <a:tc>
                  <a:txBody>
                    <a:bodyPr/>
                    <a:lstStyle/>
                    <a:p>
                      <a:pPr marL="0" marR="0" lvl="0" indent="0" algn="ctr" rtl="1">
                        <a:spcBef>
                          <a:spcPts val="0"/>
                        </a:spcBef>
                        <a:spcAft>
                          <a:spcPts val="0"/>
                        </a:spcAft>
                        <a:buClr>
                          <a:schemeClr val="dk1"/>
                        </a:buClr>
                        <a:buSzPts val="3200"/>
                        <a:buFont typeface="Varela Round"/>
                        <a:buNone/>
                      </a:pPr>
                      <a:r>
                        <a:rPr lang="he-IL" sz="3200" u="none" strike="noStrike" cap="none" dirty="0">
                          <a:solidFill>
                            <a:srgbClr val="FF0000"/>
                          </a:solidFill>
                          <a:latin typeface="David"/>
                          <a:ea typeface="David"/>
                          <a:cs typeface="David"/>
                          <a:sym typeface="David"/>
                        </a:rPr>
                        <a:t>12</a:t>
                      </a:r>
                      <a:endParaRPr sz="3200" u="none" strike="noStrike" cap="none" dirty="0">
                        <a:latin typeface="David"/>
                        <a:ea typeface="David"/>
                        <a:cs typeface="David"/>
                        <a:sym typeface="David"/>
                      </a:endParaRPr>
                    </a:p>
                  </a:txBody>
                  <a:tcPr marL="91450" marR="91450" marT="45725" marB="45725">
                    <a:lnL w="12700" cap="flat" cmpd="sng">
                      <a:solidFill>
                        <a:srgbClr val="424242"/>
                      </a:solidFill>
                      <a:prstDash val="solid"/>
                      <a:round/>
                      <a:headEnd type="none" w="sm" len="sm"/>
                      <a:tailEnd type="none" w="sm" len="sm"/>
                    </a:lnL>
                    <a:lnR w="12700" cap="flat" cmpd="sng">
                      <a:solidFill>
                        <a:srgbClr val="424242"/>
                      </a:solidFill>
                      <a:prstDash val="solid"/>
                      <a:round/>
                      <a:headEnd type="none" w="sm" len="sm"/>
                      <a:tailEnd type="none" w="sm" len="sm"/>
                    </a:lnR>
                    <a:lnT w="12700" cap="flat" cmpd="sng">
                      <a:solidFill>
                        <a:srgbClr val="424242"/>
                      </a:solidFill>
                      <a:prstDash val="solid"/>
                      <a:round/>
                      <a:headEnd type="none" w="sm" len="sm"/>
                      <a:tailEnd type="none" w="sm" len="sm"/>
                    </a:lnT>
                    <a:lnB w="12700" cap="flat" cmpd="sng">
                      <a:solidFill>
                        <a:srgbClr val="424242"/>
                      </a:solidFill>
                      <a:prstDash val="solid"/>
                      <a:round/>
                      <a:headEnd type="none" w="sm" len="sm"/>
                      <a:tailEnd type="none" w="sm" len="sm"/>
                    </a:lnB>
                  </a:tcPr>
                </a:tc>
                <a:tc>
                  <a:txBody>
                    <a:bodyPr/>
                    <a:lstStyle/>
                    <a:p>
                      <a:pPr marL="0" marR="0" lvl="0" indent="0" algn="ctr" rtl="1">
                        <a:spcBef>
                          <a:spcPts val="0"/>
                        </a:spcBef>
                        <a:spcAft>
                          <a:spcPts val="0"/>
                        </a:spcAft>
                        <a:buClr>
                          <a:schemeClr val="dk1"/>
                        </a:buClr>
                        <a:buSzPts val="3200"/>
                        <a:buFont typeface="Varela Round"/>
                        <a:buNone/>
                      </a:pPr>
                      <a:r>
                        <a:rPr lang="he-IL" sz="3200" u="none" strike="noStrike" cap="none" dirty="0">
                          <a:solidFill>
                            <a:srgbClr val="FF0000"/>
                          </a:solidFill>
                          <a:latin typeface="David"/>
                          <a:ea typeface="David"/>
                          <a:cs typeface="David"/>
                          <a:sym typeface="David"/>
                        </a:rPr>
                        <a:t>12</a:t>
                      </a:r>
                      <a:endParaRPr sz="3200" u="none" strike="noStrike" cap="none" dirty="0">
                        <a:latin typeface="David"/>
                        <a:ea typeface="David"/>
                        <a:cs typeface="David"/>
                        <a:sym typeface="David"/>
                      </a:endParaRPr>
                    </a:p>
                  </a:txBody>
                  <a:tcPr marL="91450" marR="91450" marT="45725" marB="45725">
                    <a:lnL w="12700" cap="flat" cmpd="sng">
                      <a:solidFill>
                        <a:srgbClr val="424242"/>
                      </a:solidFill>
                      <a:prstDash val="solid"/>
                      <a:round/>
                      <a:headEnd type="none" w="sm" len="sm"/>
                      <a:tailEnd type="none" w="sm" len="sm"/>
                    </a:lnL>
                    <a:lnR w="12700" cap="flat" cmpd="sng" algn="ctr">
                      <a:solidFill>
                        <a:srgbClr val="424242"/>
                      </a:solidFill>
                      <a:prstDash val="solid"/>
                      <a:round/>
                      <a:headEnd type="none" w="sm" len="sm"/>
                      <a:tailEnd type="none" w="sm" len="sm"/>
                    </a:lnR>
                    <a:lnT w="12700" cap="flat" cmpd="sng">
                      <a:solidFill>
                        <a:srgbClr val="424242"/>
                      </a:solidFill>
                      <a:prstDash val="solid"/>
                      <a:round/>
                      <a:headEnd type="none" w="sm" len="sm"/>
                      <a:tailEnd type="none" w="sm" len="sm"/>
                    </a:lnT>
                    <a:lnB w="12700" cap="flat" cmpd="sng">
                      <a:solidFill>
                        <a:srgbClr val="424242"/>
                      </a:solidFill>
                      <a:prstDash val="solid"/>
                      <a:round/>
                      <a:headEnd type="none" w="sm" len="sm"/>
                      <a:tailEnd type="none" w="sm" len="sm"/>
                    </a:lnB>
                  </a:tcPr>
                </a:tc>
                <a:tc>
                  <a:txBody>
                    <a:bodyPr/>
                    <a:lstStyle/>
                    <a:p>
                      <a:pPr marL="0" marR="0" lvl="0" indent="0" algn="ctr" rtl="1">
                        <a:spcBef>
                          <a:spcPts val="0"/>
                        </a:spcBef>
                        <a:spcAft>
                          <a:spcPts val="0"/>
                        </a:spcAft>
                        <a:buClr>
                          <a:schemeClr val="dk1"/>
                        </a:buClr>
                        <a:buSzPts val="3200"/>
                        <a:buFont typeface="Varela Round"/>
                        <a:buNone/>
                      </a:pPr>
                      <a:r>
                        <a:rPr lang="he-IL" sz="3200" u="none" strike="noStrike" cap="none" dirty="0">
                          <a:solidFill>
                            <a:srgbClr val="FF0000"/>
                          </a:solidFill>
                          <a:latin typeface="David"/>
                          <a:ea typeface="David"/>
                          <a:cs typeface="David"/>
                          <a:sym typeface="David"/>
                        </a:rPr>
                        <a:t>12</a:t>
                      </a:r>
                      <a:endParaRPr sz="3200" u="none" strike="noStrike" cap="none" dirty="0">
                        <a:solidFill>
                          <a:srgbClr val="FF0000"/>
                        </a:solidFill>
                        <a:latin typeface="David"/>
                        <a:ea typeface="David"/>
                        <a:cs typeface="David"/>
                        <a:sym typeface="David"/>
                      </a:endParaRPr>
                    </a:p>
                  </a:txBody>
                  <a:tcPr marL="91450" marR="91450" marT="45725" marB="45725">
                    <a:lnL w="12700" cap="flat" cmpd="sng" algn="ctr">
                      <a:solidFill>
                        <a:srgbClr val="424242"/>
                      </a:solidFill>
                      <a:prstDash val="solid"/>
                      <a:round/>
                      <a:headEnd type="none" w="sm" len="sm"/>
                      <a:tailEnd type="none" w="sm" len="sm"/>
                    </a:lnL>
                    <a:lnR w="12700" cap="flat" cmpd="sng">
                      <a:solidFill>
                        <a:srgbClr val="424242"/>
                      </a:solidFill>
                      <a:prstDash val="solid"/>
                      <a:round/>
                      <a:headEnd type="none" w="sm" len="sm"/>
                      <a:tailEnd type="none" w="sm" len="sm"/>
                    </a:lnR>
                    <a:lnT w="12700" cap="flat" cmpd="sng" algn="ctr">
                      <a:solidFill>
                        <a:srgbClr val="424242"/>
                      </a:solidFill>
                      <a:prstDash val="solid"/>
                      <a:round/>
                      <a:headEnd type="none" w="sm" len="sm"/>
                      <a:tailEnd type="none" w="sm" len="sm"/>
                    </a:lnT>
                    <a:lnB w="12700" cap="flat" cmpd="sng" algn="ctr">
                      <a:solidFill>
                        <a:srgbClr val="424242"/>
                      </a:solidFill>
                      <a:prstDash val="solid"/>
                      <a:round/>
                      <a:headEnd type="none" w="sm" len="sm"/>
                      <a:tailEnd type="none" w="sm" len="sm"/>
                    </a:lnB>
                  </a:tcPr>
                </a:tc>
                <a:tc>
                  <a:txBody>
                    <a:bodyPr/>
                    <a:lstStyle/>
                    <a:p>
                      <a:pPr marL="0" marR="0" lvl="0" indent="0" algn="ctr" rtl="1">
                        <a:spcBef>
                          <a:spcPts val="0"/>
                        </a:spcBef>
                        <a:spcAft>
                          <a:spcPts val="0"/>
                        </a:spcAft>
                        <a:buClr>
                          <a:schemeClr val="dk1"/>
                        </a:buClr>
                        <a:buSzPts val="3200"/>
                        <a:buFont typeface="David"/>
                        <a:buNone/>
                      </a:pPr>
                      <a:r>
                        <a:rPr lang="he-IL" sz="3200" u="none" strike="noStrike" cap="none" dirty="0">
                          <a:latin typeface="David"/>
                          <a:ea typeface="David"/>
                          <a:cs typeface="David"/>
                          <a:sym typeface="David"/>
                        </a:rPr>
                        <a:t>מגנזיום</a:t>
                      </a:r>
                      <a:endParaRPr sz="3200" u="none" strike="noStrike" cap="none" dirty="0">
                        <a:latin typeface="David"/>
                        <a:ea typeface="David"/>
                        <a:cs typeface="David"/>
                        <a:sym typeface="David"/>
                      </a:endParaRPr>
                    </a:p>
                  </a:txBody>
                  <a:tcPr marL="91450" marR="91450" marT="45725" marB="45725">
                    <a:lnL w="12700" cap="flat" cmpd="sng" algn="ctr">
                      <a:solidFill>
                        <a:srgbClr val="424242"/>
                      </a:solidFill>
                      <a:prstDash val="solid"/>
                      <a:round/>
                      <a:headEnd type="none" w="sm" len="sm"/>
                      <a:tailEnd type="none" w="sm" len="sm"/>
                    </a:lnL>
                    <a:lnR w="12700" cap="flat" cmpd="sng">
                      <a:solidFill>
                        <a:srgbClr val="424242"/>
                      </a:solidFill>
                      <a:prstDash val="solid"/>
                      <a:round/>
                      <a:headEnd type="none" w="sm" len="sm"/>
                      <a:tailEnd type="none" w="sm" len="sm"/>
                    </a:lnR>
                    <a:lnT w="12700" cap="flat" cmpd="sng">
                      <a:solidFill>
                        <a:srgbClr val="424242"/>
                      </a:solidFill>
                      <a:prstDash val="solid"/>
                      <a:round/>
                      <a:headEnd type="none" w="sm" len="sm"/>
                      <a:tailEnd type="none" w="sm" len="sm"/>
                    </a:lnT>
                    <a:lnB w="12700" cap="flat" cmpd="sng">
                      <a:solidFill>
                        <a:srgbClr val="424242"/>
                      </a:solidFill>
                      <a:prstDash val="solid"/>
                      <a:round/>
                      <a:headEnd type="none" w="sm" len="sm"/>
                      <a:tailEnd type="none" w="sm" len="sm"/>
                    </a:lnB>
                  </a:tcPr>
                </a:tc>
                <a:extLst>
                  <a:ext uri="{0D108BD9-81ED-4DB2-BD59-A6C34878D82A}">
                    <a16:rowId xmlns:a16="http://schemas.microsoft.com/office/drawing/2014/main" val="10004"/>
                  </a:ext>
                </a:extLst>
              </a:tr>
              <a:tr h="507425">
                <a:tc>
                  <a:txBody>
                    <a:bodyPr/>
                    <a:lstStyle/>
                    <a:p>
                      <a:pPr marL="0" marR="0" lvl="0" indent="0" algn="ctr" rtl="1">
                        <a:spcBef>
                          <a:spcPts val="0"/>
                        </a:spcBef>
                        <a:spcAft>
                          <a:spcPts val="0"/>
                        </a:spcAft>
                        <a:buClr>
                          <a:schemeClr val="dk1"/>
                        </a:buClr>
                        <a:buSzPts val="3200"/>
                        <a:buFont typeface="Varela Round"/>
                        <a:buNone/>
                      </a:pPr>
                      <a:r>
                        <a:rPr lang="he-IL" sz="3200" u="none" strike="noStrike" cap="none" dirty="0">
                          <a:solidFill>
                            <a:srgbClr val="FF0000"/>
                          </a:solidFill>
                          <a:latin typeface="David"/>
                          <a:ea typeface="David"/>
                          <a:cs typeface="David"/>
                          <a:sym typeface="David"/>
                        </a:rPr>
                        <a:t>80</a:t>
                      </a:r>
                      <a:endParaRPr sz="3200" u="none" strike="noStrike" cap="none" dirty="0">
                        <a:latin typeface="David"/>
                        <a:ea typeface="David"/>
                        <a:cs typeface="David"/>
                        <a:sym typeface="David"/>
                      </a:endParaRPr>
                    </a:p>
                  </a:txBody>
                  <a:tcPr marL="91450" marR="91450" marT="45725" marB="45725">
                    <a:lnL w="12700" cap="flat" cmpd="sng">
                      <a:solidFill>
                        <a:srgbClr val="424242"/>
                      </a:solidFill>
                      <a:prstDash val="solid"/>
                      <a:round/>
                      <a:headEnd type="none" w="sm" len="sm"/>
                      <a:tailEnd type="none" w="sm" len="sm"/>
                    </a:lnL>
                    <a:lnR w="12700" cap="flat" cmpd="sng">
                      <a:solidFill>
                        <a:srgbClr val="424242"/>
                      </a:solidFill>
                      <a:prstDash val="solid"/>
                      <a:round/>
                      <a:headEnd type="none" w="sm" len="sm"/>
                      <a:tailEnd type="none" w="sm" len="sm"/>
                    </a:lnR>
                    <a:lnT w="12700" cap="flat" cmpd="sng">
                      <a:solidFill>
                        <a:srgbClr val="424242"/>
                      </a:solidFill>
                      <a:prstDash val="solid"/>
                      <a:round/>
                      <a:headEnd type="none" w="sm" len="sm"/>
                      <a:tailEnd type="none" w="sm" len="sm"/>
                    </a:lnT>
                    <a:lnB w="12700" cap="flat" cmpd="sng">
                      <a:solidFill>
                        <a:srgbClr val="424242"/>
                      </a:solidFill>
                      <a:prstDash val="solid"/>
                      <a:round/>
                      <a:headEnd type="none" w="sm" len="sm"/>
                      <a:tailEnd type="none" w="sm" len="sm"/>
                    </a:lnB>
                  </a:tcPr>
                </a:tc>
                <a:tc>
                  <a:txBody>
                    <a:bodyPr/>
                    <a:lstStyle/>
                    <a:p>
                      <a:pPr marL="0" marR="0" lvl="0" indent="0" algn="ctr" rtl="1">
                        <a:spcBef>
                          <a:spcPts val="0"/>
                        </a:spcBef>
                        <a:spcAft>
                          <a:spcPts val="0"/>
                        </a:spcAft>
                        <a:buClr>
                          <a:schemeClr val="dk1"/>
                        </a:buClr>
                        <a:buSzPts val="3200"/>
                        <a:buFont typeface="Varela Round"/>
                        <a:buNone/>
                      </a:pPr>
                      <a:r>
                        <a:rPr lang="he-IL" sz="3200" u="none" strike="noStrike" cap="none" dirty="0">
                          <a:latin typeface="David"/>
                          <a:ea typeface="David"/>
                          <a:cs typeface="David"/>
                          <a:sym typeface="David"/>
                        </a:rPr>
                        <a:t>80</a:t>
                      </a:r>
                      <a:endParaRPr sz="3200" u="none" strike="noStrike" cap="none" dirty="0">
                        <a:latin typeface="David"/>
                        <a:ea typeface="David"/>
                        <a:cs typeface="David"/>
                        <a:sym typeface="David"/>
                      </a:endParaRPr>
                    </a:p>
                  </a:txBody>
                  <a:tcPr marL="91450" marR="91450" marT="45725" marB="45725">
                    <a:lnL w="12700" cap="flat" cmpd="sng">
                      <a:solidFill>
                        <a:srgbClr val="424242"/>
                      </a:solidFill>
                      <a:prstDash val="solid"/>
                      <a:round/>
                      <a:headEnd type="none" w="sm" len="sm"/>
                      <a:tailEnd type="none" w="sm" len="sm"/>
                    </a:lnL>
                    <a:lnR w="12700" cap="flat" cmpd="sng" algn="ctr">
                      <a:solidFill>
                        <a:srgbClr val="424242"/>
                      </a:solidFill>
                      <a:prstDash val="solid"/>
                      <a:round/>
                      <a:headEnd type="none" w="sm" len="sm"/>
                      <a:tailEnd type="none" w="sm" len="sm"/>
                    </a:lnR>
                    <a:lnT w="12700" cap="flat" cmpd="sng">
                      <a:solidFill>
                        <a:srgbClr val="424242"/>
                      </a:solidFill>
                      <a:prstDash val="solid"/>
                      <a:round/>
                      <a:headEnd type="none" w="sm" len="sm"/>
                      <a:tailEnd type="none" w="sm" len="sm"/>
                    </a:lnT>
                    <a:lnB w="12700" cap="flat" cmpd="sng">
                      <a:solidFill>
                        <a:srgbClr val="424242"/>
                      </a:solidFill>
                      <a:prstDash val="solid"/>
                      <a:round/>
                      <a:headEnd type="none" w="sm" len="sm"/>
                      <a:tailEnd type="none" w="sm" len="sm"/>
                    </a:lnB>
                  </a:tcPr>
                </a:tc>
                <a:tc>
                  <a:txBody>
                    <a:bodyPr/>
                    <a:lstStyle/>
                    <a:p>
                      <a:pPr marL="0" marR="0" lvl="0" indent="0" algn="ctr" rtl="1">
                        <a:spcBef>
                          <a:spcPts val="0"/>
                        </a:spcBef>
                        <a:spcAft>
                          <a:spcPts val="0"/>
                        </a:spcAft>
                        <a:buClr>
                          <a:schemeClr val="dk1"/>
                        </a:buClr>
                        <a:buSzPts val="3200"/>
                        <a:buFont typeface="Varela Round"/>
                        <a:buNone/>
                      </a:pPr>
                      <a:r>
                        <a:rPr lang="he-IL" sz="3200" u="none" strike="noStrike" cap="none" dirty="0">
                          <a:solidFill>
                            <a:srgbClr val="FF0000"/>
                          </a:solidFill>
                          <a:latin typeface="David"/>
                          <a:ea typeface="David"/>
                          <a:cs typeface="David"/>
                          <a:sym typeface="David"/>
                        </a:rPr>
                        <a:t>80</a:t>
                      </a:r>
                      <a:endParaRPr sz="3200" u="none" strike="noStrike" cap="none" dirty="0">
                        <a:solidFill>
                          <a:srgbClr val="FF0000"/>
                        </a:solidFill>
                        <a:latin typeface="David"/>
                        <a:ea typeface="David"/>
                        <a:cs typeface="David"/>
                        <a:sym typeface="David"/>
                      </a:endParaRPr>
                    </a:p>
                  </a:txBody>
                  <a:tcPr marL="91450" marR="91450" marT="45725" marB="45725">
                    <a:lnL w="12700" cap="flat" cmpd="sng" algn="ctr">
                      <a:solidFill>
                        <a:srgbClr val="424242"/>
                      </a:solidFill>
                      <a:prstDash val="solid"/>
                      <a:round/>
                      <a:headEnd type="none" w="sm" len="sm"/>
                      <a:tailEnd type="none" w="sm" len="sm"/>
                    </a:lnL>
                    <a:lnR w="12700" cap="flat" cmpd="sng">
                      <a:solidFill>
                        <a:srgbClr val="424242"/>
                      </a:solidFill>
                      <a:prstDash val="solid"/>
                      <a:round/>
                      <a:headEnd type="none" w="sm" len="sm"/>
                      <a:tailEnd type="none" w="sm" len="sm"/>
                    </a:lnR>
                    <a:lnT w="12700" cap="flat" cmpd="sng" algn="ctr">
                      <a:solidFill>
                        <a:srgbClr val="424242"/>
                      </a:solidFill>
                      <a:prstDash val="solid"/>
                      <a:round/>
                      <a:headEnd type="none" w="sm" len="sm"/>
                      <a:tailEnd type="none" w="sm" len="sm"/>
                    </a:lnT>
                    <a:lnB w="12700" cap="flat" cmpd="sng">
                      <a:solidFill>
                        <a:srgbClr val="424242"/>
                      </a:solidFill>
                      <a:prstDash val="solid"/>
                      <a:round/>
                      <a:headEnd type="none" w="sm" len="sm"/>
                      <a:tailEnd type="none" w="sm" len="sm"/>
                    </a:lnB>
                  </a:tcPr>
                </a:tc>
                <a:tc>
                  <a:txBody>
                    <a:bodyPr/>
                    <a:lstStyle/>
                    <a:p>
                      <a:pPr marL="0" marR="0" lvl="0" indent="0" algn="ctr" rtl="1">
                        <a:spcBef>
                          <a:spcPts val="0"/>
                        </a:spcBef>
                        <a:spcAft>
                          <a:spcPts val="0"/>
                        </a:spcAft>
                        <a:buClr>
                          <a:schemeClr val="dk1"/>
                        </a:buClr>
                        <a:buSzPts val="3200"/>
                        <a:buFont typeface="David"/>
                        <a:buNone/>
                      </a:pPr>
                      <a:r>
                        <a:rPr lang="he-IL" sz="3200" u="none" strike="noStrike" cap="none" dirty="0">
                          <a:solidFill>
                            <a:srgbClr val="FF0000"/>
                          </a:solidFill>
                          <a:latin typeface="David"/>
                          <a:ea typeface="David"/>
                          <a:cs typeface="David"/>
                          <a:sym typeface="David"/>
                        </a:rPr>
                        <a:t>כספית</a:t>
                      </a:r>
                      <a:endParaRPr sz="3200" u="none" strike="noStrike" cap="none" dirty="0">
                        <a:latin typeface="David"/>
                        <a:ea typeface="David"/>
                        <a:cs typeface="David"/>
                        <a:sym typeface="David"/>
                      </a:endParaRPr>
                    </a:p>
                  </a:txBody>
                  <a:tcPr marL="91450" marR="91450" marT="45725" marB="45725">
                    <a:lnL w="12700" cap="flat" cmpd="sng" algn="ctr">
                      <a:solidFill>
                        <a:srgbClr val="424242"/>
                      </a:solidFill>
                      <a:prstDash val="solid"/>
                      <a:round/>
                      <a:headEnd type="none" w="sm" len="sm"/>
                      <a:tailEnd type="none" w="sm" len="sm"/>
                    </a:lnL>
                    <a:lnR w="12700" cap="flat" cmpd="sng">
                      <a:solidFill>
                        <a:srgbClr val="424242"/>
                      </a:solidFill>
                      <a:prstDash val="solid"/>
                      <a:round/>
                      <a:headEnd type="none" w="sm" len="sm"/>
                      <a:tailEnd type="none" w="sm" len="sm"/>
                    </a:lnR>
                    <a:lnT w="12700" cap="flat" cmpd="sng">
                      <a:solidFill>
                        <a:srgbClr val="424242"/>
                      </a:solidFill>
                      <a:prstDash val="solid"/>
                      <a:round/>
                      <a:headEnd type="none" w="sm" len="sm"/>
                      <a:tailEnd type="none" w="sm" len="sm"/>
                    </a:lnT>
                    <a:lnB w="12700" cap="flat" cmpd="sng">
                      <a:solidFill>
                        <a:srgbClr val="424242"/>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pic>
        <p:nvPicPr>
          <p:cNvPr id="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74630" t="41657" r="21603" b="51535"/>
          <a:stretch/>
        </p:blipFill>
        <p:spPr bwMode="auto">
          <a:xfrm>
            <a:off x="130975" y="2866409"/>
            <a:ext cx="891997" cy="9063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74630" t="35868" r="21603" b="57476"/>
          <a:stretch/>
        </p:blipFill>
        <p:spPr bwMode="auto">
          <a:xfrm>
            <a:off x="264155" y="1204879"/>
            <a:ext cx="920182" cy="914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3073" t="36226" r="73311" b="57610"/>
          <a:stretch/>
        </p:blipFill>
        <p:spPr bwMode="auto">
          <a:xfrm>
            <a:off x="1167177" y="2164976"/>
            <a:ext cx="926095" cy="8875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60968" t="35958" r="35340" b="57744"/>
          <a:stretch/>
        </p:blipFill>
        <p:spPr bwMode="auto">
          <a:xfrm>
            <a:off x="1159575" y="3772776"/>
            <a:ext cx="945388" cy="9068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7427" t="53781" r="38731" b="39385"/>
          <a:stretch/>
        </p:blipFill>
        <p:spPr bwMode="auto">
          <a:xfrm>
            <a:off x="264155" y="4723131"/>
            <a:ext cx="983975" cy="983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אליפסה 1"/>
          <p:cNvSpPr/>
          <p:nvPr/>
        </p:nvSpPr>
        <p:spPr>
          <a:xfrm>
            <a:off x="8680874" y="5214372"/>
            <a:ext cx="2501153" cy="78227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Tree>
    <p:extLst>
      <p:ext uri="{BB962C8B-B14F-4D97-AF65-F5344CB8AC3E}">
        <p14:creationId xmlns:p14="http://schemas.microsoft.com/office/powerpoint/2010/main" val="21193685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19"/>
          <p:cNvSpPr txBox="1"/>
          <p:nvPr/>
        </p:nvSpPr>
        <p:spPr>
          <a:xfrm>
            <a:off x="1176528" y="304534"/>
            <a:ext cx="9802368" cy="720000"/>
          </a:xfrm>
          <a:prstGeom prst="rect">
            <a:avLst/>
          </a:prstGeom>
          <a:noFill/>
          <a:ln>
            <a:noFill/>
          </a:ln>
        </p:spPr>
        <p:txBody>
          <a:bodyPr spcFirstLastPara="1" wrap="square" lIns="36000" tIns="0" rIns="36000" bIns="0" anchor="ctr" anchorCtr="0">
            <a:noAutofit/>
          </a:bodyPr>
          <a:lstStyle/>
          <a:p>
            <a:pPr marL="0" marR="0" lvl="0" indent="0" algn="ctr" rtl="1">
              <a:spcBef>
                <a:spcPts val="0"/>
              </a:spcBef>
              <a:spcAft>
                <a:spcPts val="0"/>
              </a:spcAft>
              <a:buClr>
                <a:srgbClr val="002060"/>
              </a:buClr>
              <a:buSzPts val="5400"/>
              <a:buFont typeface="David"/>
              <a:buNone/>
            </a:pPr>
            <a:r>
              <a:rPr lang="he-IL" sz="5400" b="1" i="0" u="none" strike="noStrike" cap="none" dirty="0">
                <a:solidFill>
                  <a:srgbClr val="002060"/>
                </a:solidFill>
                <a:latin typeface="David"/>
                <a:ea typeface="David"/>
                <a:cs typeface="David"/>
                <a:sym typeface="David"/>
              </a:rPr>
              <a:t>אטום נייטרלי חסר מטען חשמלי</a:t>
            </a:r>
            <a:endParaRPr sz="5400" b="1" i="0" u="none" strike="noStrike" cap="none" dirty="0">
              <a:solidFill>
                <a:srgbClr val="002060"/>
              </a:solidFill>
              <a:latin typeface="David"/>
              <a:ea typeface="David"/>
              <a:cs typeface="David"/>
              <a:sym typeface="David"/>
            </a:endParaRPr>
          </a:p>
        </p:txBody>
      </p:sp>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5966" t="42386" r="34579" b="23457"/>
          <a:stretch/>
        </p:blipFill>
        <p:spPr bwMode="auto">
          <a:xfrm>
            <a:off x="0" y="1145558"/>
            <a:ext cx="6744525" cy="43971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5056093" y="4075148"/>
            <a:ext cx="1317813" cy="461665"/>
          </a:xfrm>
          <a:prstGeom prst="rect">
            <a:avLst/>
          </a:prstGeom>
          <a:ln>
            <a:solidFill>
              <a:srgbClr val="7030A0"/>
            </a:solidFill>
          </a:ln>
        </p:spPr>
        <p:style>
          <a:lnRef idx="2">
            <a:schemeClr val="accent1"/>
          </a:lnRef>
          <a:fillRef idx="1">
            <a:schemeClr val="lt1"/>
          </a:fillRef>
          <a:effectRef idx="0">
            <a:schemeClr val="accent1"/>
          </a:effectRef>
          <a:fontRef idx="minor">
            <a:schemeClr val="dk1"/>
          </a:fontRef>
        </p:style>
        <p:txBody>
          <a:bodyPr wrap="square" rtlCol="1">
            <a:spAutoFit/>
          </a:bodyPr>
          <a:lstStyle/>
          <a:p>
            <a:pPr algn="ctr"/>
            <a:r>
              <a:rPr lang="he-IL" sz="2400" dirty="0">
                <a:solidFill>
                  <a:srgbClr val="7030A0"/>
                </a:solidFill>
              </a:rPr>
              <a:t>פרוטון</a:t>
            </a:r>
          </a:p>
        </p:txBody>
      </p:sp>
      <p:sp>
        <p:nvSpPr>
          <p:cNvPr id="11" name="TextBox 10"/>
          <p:cNvSpPr txBox="1"/>
          <p:nvPr/>
        </p:nvSpPr>
        <p:spPr>
          <a:xfrm>
            <a:off x="4759899" y="1659159"/>
            <a:ext cx="1317813" cy="461665"/>
          </a:xfrm>
          <a:prstGeom prst="rect">
            <a:avLst/>
          </a:prstGeom>
          <a:ln>
            <a:solidFill>
              <a:schemeClr val="tx1">
                <a:lumMod val="50000"/>
                <a:lumOff val="50000"/>
              </a:schemeClr>
            </a:solidFill>
          </a:ln>
        </p:spPr>
        <p:style>
          <a:lnRef idx="2">
            <a:schemeClr val="accent1"/>
          </a:lnRef>
          <a:fillRef idx="1">
            <a:schemeClr val="lt1"/>
          </a:fillRef>
          <a:effectRef idx="0">
            <a:schemeClr val="accent1"/>
          </a:effectRef>
          <a:fontRef idx="minor">
            <a:schemeClr val="dk1"/>
          </a:fontRef>
        </p:style>
        <p:txBody>
          <a:bodyPr wrap="square" rtlCol="1">
            <a:spAutoFit/>
          </a:bodyPr>
          <a:lstStyle/>
          <a:p>
            <a:pPr algn="ctr"/>
            <a:r>
              <a:rPr lang="he-IL" sz="2400" dirty="0">
                <a:solidFill>
                  <a:schemeClr val="tx1">
                    <a:lumMod val="50000"/>
                    <a:lumOff val="50000"/>
                  </a:schemeClr>
                </a:solidFill>
              </a:rPr>
              <a:t>נויטרון</a:t>
            </a:r>
          </a:p>
        </p:txBody>
      </p:sp>
      <p:sp>
        <p:nvSpPr>
          <p:cNvPr id="12" name="TextBox 11"/>
          <p:cNvSpPr txBox="1"/>
          <p:nvPr/>
        </p:nvSpPr>
        <p:spPr>
          <a:xfrm>
            <a:off x="0" y="4702677"/>
            <a:ext cx="1317813" cy="461665"/>
          </a:xfrm>
          <a:prstGeom prst="rect">
            <a:avLst/>
          </a:prstGeom>
          <a:ln/>
        </p:spPr>
        <p:style>
          <a:lnRef idx="2">
            <a:schemeClr val="accent1"/>
          </a:lnRef>
          <a:fillRef idx="1">
            <a:schemeClr val="lt1"/>
          </a:fillRef>
          <a:effectRef idx="0">
            <a:schemeClr val="accent1"/>
          </a:effectRef>
          <a:fontRef idx="minor">
            <a:schemeClr val="dk1"/>
          </a:fontRef>
        </p:style>
        <p:txBody>
          <a:bodyPr wrap="square" rtlCol="1">
            <a:spAutoFit/>
          </a:bodyPr>
          <a:lstStyle/>
          <a:p>
            <a:pPr algn="ctr"/>
            <a:r>
              <a:rPr lang="he-IL" sz="2400" dirty="0">
                <a:solidFill>
                  <a:schemeClr val="accent1"/>
                </a:solidFill>
              </a:rPr>
              <a:t>אלקטרון</a:t>
            </a:r>
          </a:p>
        </p:txBody>
      </p:sp>
      <p:sp>
        <p:nvSpPr>
          <p:cNvPr id="13" name="TextBox 12"/>
          <p:cNvSpPr txBox="1"/>
          <p:nvPr/>
        </p:nvSpPr>
        <p:spPr>
          <a:xfrm>
            <a:off x="9758082" y="3294319"/>
            <a:ext cx="2187388" cy="1077218"/>
          </a:xfrm>
          <a:prstGeom prst="rect">
            <a:avLst/>
          </a:prstGeom>
          <a:ln/>
        </p:spPr>
        <p:style>
          <a:lnRef idx="2">
            <a:schemeClr val="dk1"/>
          </a:lnRef>
          <a:fillRef idx="1">
            <a:schemeClr val="lt1"/>
          </a:fillRef>
          <a:effectRef idx="0">
            <a:schemeClr val="dk1"/>
          </a:effectRef>
          <a:fontRef idx="minor">
            <a:schemeClr val="dk1"/>
          </a:fontRef>
        </p:style>
        <p:txBody>
          <a:bodyPr wrap="square" rtlCol="1">
            <a:spAutoFit/>
          </a:bodyPr>
          <a:lstStyle/>
          <a:p>
            <a:pPr algn="ctr"/>
            <a:r>
              <a:rPr lang="he-IL" sz="3200" dirty="0">
                <a:solidFill>
                  <a:schemeClr val="tx1"/>
                </a:solidFill>
              </a:rPr>
              <a:t>מספר </a:t>
            </a:r>
          </a:p>
          <a:p>
            <a:pPr algn="ctr"/>
            <a:r>
              <a:rPr lang="he-IL" sz="3200" dirty="0">
                <a:solidFill>
                  <a:schemeClr val="tx1"/>
                </a:solidFill>
              </a:rPr>
              <a:t>האלקטרונים</a:t>
            </a:r>
          </a:p>
        </p:txBody>
      </p:sp>
      <p:sp>
        <p:nvSpPr>
          <p:cNvPr id="14" name="TextBox 13"/>
          <p:cNvSpPr txBox="1"/>
          <p:nvPr/>
        </p:nvSpPr>
        <p:spPr>
          <a:xfrm>
            <a:off x="6979025" y="3294319"/>
            <a:ext cx="2187388" cy="1077218"/>
          </a:xfrm>
          <a:prstGeom prst="rect">
            <a:avLst/>
          </a:prstGeom>
          <a:ln/>
        </p:spPr>
        <p:style>
          <a:lnRef idx="2">
            <a:schemeClr val="dk1"/>
          </a:lnRef>
          <a:fillRef idx="1">
            <a:schemeClr val="lt1"/>
          </a:fillRef>
          <a:effectRef idx="0">
            <a:schemeClr val="dk1"/>
          </a:effectRef>
          <a:fontRef idx="minor">
            <a:schemeClr val="dk1"/>
          </a:fontRef>
        </p:style>
        <p:txBody>
          <a:bodyPr wrap="square" rtlCol="1">
            <a:spAutoFit/>
          </a:bodyPr>
          <a:lstStyle/>
          <a:p>
            <a:pPr algn="ctr"/>
            <a:r>
              <a:rPr lang="he-IL" sz="3200" dirty="0">
                <a:solidFill>
                  <a:schemeClr val="tx1"/>
                </a:solidFill>
              </a:rPr>
              <a:t>מספר </a:t>
            </a:r>
          </a:p>
          <a:p>
            <a:pPr algn="ctr"/>
            <a:r>
              <a:rPr lang="he-IL" sz="3200" dirty="0">
                <a:solidFill>
                  <a:schemeClr val="tx1"/>
                </a:solidFill>
              </a:rPr>
              <a:t>הפרוטונים</a:t>
            </a:r>
          </a:p>
        </p:txBody>
      </p:sp>
      <p:sp>
        <p:nvSpPr>
          <p:cNvPr id="15" name="TextBox 14"/>
          <p:cNvSpPr txBox="1"/>
          <p:nvPr/>
        </p:nvSpPr>
        <p:spPr>
          <a:xfrm>
            <a:off x="8599389" y="2120824"/>
            <a:ext cx="1967755" cy="1077218"/>
          </a:xfrm>
          <a:prstGeom prst="rect">
            <a:avLst/>
          </a:prstGeom>
          <a:ln>
            <a:solidFill>
              <a:schemeClr val="accent6"/>
            </a:solidFill>
          </a:ln>
        </p:spPr>
        <p:style>
          <a:lnRef idx="2">
            <a:schemeClr val="dk1"/>
          </a:lnRef>
          <a:fillRef idx="1">
            <a:schemeClr val="lt1"/>
          </a:fillRef>
          <a:effectRef idx="0">
            <a:schemeClr val="dk1"/>
          </a:effectRef>
          <a:fontRef idx="minor">
            <a:schemeClr val="dk1"/>
          </a:fontRef>
        </p:style>
        <p:txBody>
          <a:bodyPr wrap="square" rtlCol="1">
            <a:spAutoFit/>
          </a:bodyPr>
          <a:lstStyle/>
          <a:p>
            <a:pPr algn="ctr"/>
            <a:r>
              <a:rPr lang="he-IL" sz="3200" dirty="0">
                <a:solidFill>
                  <a:schemeClr val="accent1"/>
                </a:solidFill>
              </a:rPr>
              <a:t>אטום נייטרלי:</a:t>
            </a:r>
          </a:p>
        </p:txBody>
      </p:sp>
      <p:sp>
        <p:nvSpPr>
          <p:cNvPr id="3" name="שווה 2"/>
          <p:cNvSpPr/>
          <p:nvPr/>
        </p:nvSpPr>
        <p:spPr>
          <a:xfrm>
            <a:off x="9240907" y="3402339"/>
            <a:ext cx="463384" cy="614955"/>
          </a:xfrm>
          <a:prstGeom prst="mathEqual">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3200">
              <a:solidFill>
                <a:schemeClr val="tx1"/>
              </a:solidFill>
            </a:endParaRPr>
          </a:p>
        </p:txBody>
      </p:sp>
    </p:spTree>
    <p:extLst>
      <p:ext uri="{BB962C8B-B14F-4D97-AF65-F5344CB8AC3E}">
        <p14:creationId xmlns:p14="http://schemas.microsoft.com/office/powerpoint/2010/main" val="12706885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19"/>
          <p:cNvSpPr txBox="1"/>
          <p:nvPr/>
        </p:nvSpPr>
        <p:spPr>
          <a:xfrm>
            <a:off x="1176528" y="304534"/>
            <a:ext cx="9802368" cy="720000"/>
          </a:xfrm>
          <a:prstGeom prst="rect">
            <a:avLst/>
          </a:prstGeom>
          <a:noFill/>
          <a:ln>
            <a:noFill/>
          </a:ln>
        </p:spPr>
        <p:txBody>
          <a:bodyPr spcFirstLastPara="1" wrap="square" lIns="36000" tIns="0" rIns="36000" bIns="0" anchor="ctr" anchorCtr="0">
            <a:noAutofit/>
          </a:bodyPr>
          <a:lstStyle/>
          <a:p>
            <a:pPr marL="0" marR="0" lvl="0" indent="0" algn="ctr" rtl="1">
              <a:spcBef>
                <a:spcPts val="0"/>
              </a:spcBef>
              <a:spcAft>
                <a:spcPts val="0"/>
              </a:spcAft>
              <a:buClr>
                <a:srgbClr val="002060"/>
              </a:buClr>
              <a:buSzPts val="5400"/>
              <a:buFont typeface="David"/>
              <a:buNone/>
            </a:pPr>
            <a:r>
              <a:rPr lang="he-IL" sz="5400" b="1" i="0" u="none" strike="noStrike" cap="none" dirty="0">
                <a:solidFill>
                  <a:srgbClr val="002060"/>
                </a:solidFill>
                <a:latin typeface="David"/>
                <a:ea typeface="David"/>
                <a:cs typeface="David"/>
                <a:sym typeface="David"/>
              </a:rPr>
              <a:t>אטום טעון במטען חשמלי</a:t>
            </a:r>
            <a:endParaRPr sz="5400" b="1" i="0" u="none" strike="noStrike" cap="none" dirty="0">
              <a:solidFill>
                <a:srgbClr val="002060"/>
              </a:solidFill>
              <a:latin typeface="David"/>
              <a:ea typeface="David"/>
              <a:cs typeface="David"/>
              <a:sym typeface="David"/>
            </a:endParaRPr>
          </a:p>
        </p:txBody>
      </p:sp>
      <p:sp>
        <p:nvSpPr>
          <p:cNvPr id="7" name="מלבן 6"/>
          <p:cNvSpPr/>
          <p:nvPr/>
        </p:nvSpPr>
        <p:spPr>
          <a:xfrm>
            <a:off x="479612" y="1013644"/>
            <a:ext cx="11098307" cy="4247317"/>
          </a:xfrm>
          <a:prstGeom prst="rect">
            <a:avLst/>
          </a:prstGeom>
        </p:spPr>
        <p:txBody>
          <a:bodyPr wrap="square">
            <a:spAutoFit/>
          </a:bodyPr>
          <a:lstStyle/>
          <a:p>
            <a:pPr marL="342934" lvl="0" indent="-342934" algn="r" rtl="1">
              <a:lnSpc>
                <a:spcPct val="150000"/>
              </a:lnSpc>
              <a:buClr>
                <a:srgbClr val="002060"/>
              </a:buClr>
              <a:buSzPts val="3600"/>
              <a:buFont typeface="Arial"/>
              <a:buChar char="•"/>
            </a:pPr>
            <a:r>
              <a:rPr lang="he-IL" sz="3600" dirty="0">
                <a:solidFill>
                  <a:srgbClr val="002060"/>
                </a:solidFill>
                <a:latin typeface="David"/>
                <a:cs typeface="David"/>
                <a:sym typeface="David"/>
              </a:rPr>
              <a:t>מספר האלקטרונים באטום יכול להשתנות - לגדול או לקטון.</a:t>
            </a:r>
          </a:p>
          <a:p>
            <a:pPr marL="342934" lvl="0" indent="-342934" algn="r" rtl="1">
              <a:lnSpc>
                <a:spcPct val="150000"/>
              </a:lnSpc>
              <a:buClr>
                <a:srgbClr val="002060"/>
              </a:buClr>
              <a:buSzPts val="3600"/>
              <a:buFont typeface="Arial"/>
              <a:buChar char="•"/>
            </a:pPr>
            <a:r>
              <a:rPr lang="he-IL" sz="3600" dirty="0">
                <a:solidFill>
                  <a:srgbClr val="002060"/>
                </a:solidFill>
                <a:latin typeface="David"/>
                <a:cs typeface="David"/>
                <a:sym typeface="David"/>
              </a:rPr>
              <a:t>אלקטרונים יכולים לעבור מאטום לאטום, למשל כשהם מתחברים עם אטומים אחרים.</a:t>
            </a:r>
          </a:p>
          <a:p>
            <a:pPr marL="342934" lvl="0" indent="-342934" algn="r" rtl="1">
              <a:lnSpc>
                <a:spcPct val="150000"/>
              </a:lnSpc>
              <a:buClr>
                <a:srgbClr val="002060"/>
              </a:buClr>
              <a:buSzPts val="3600"/>
              <a:buFont typeface="Arial"/>
              <a:buChar char="•"/>
            </a:pPr>
            <a:r>
              <a:rPr lang="he-IL" sz="3600" dirty="0">
                <a:solidFill>
                  <a:srgbClr val="002060"/>
                </a:solidFill>
                <a:latin typeface="David"/>
                <a:cs typeface="David"/>
                <a:sym typeface="David"/>
              </a:rPr>
              <a:t>במצב כזה האטום כבר לא נייטרלי, הוא </a:t>
            </a:r>
            <a:r>
              <a:rPr lang="he-IL" sz="3600" dirty="0">
                <a:solidFill>
                  <a:srgbClr val="FF0000"/>
                </a:solidFill>
                <a:latin typeface="David"/>
                <a:cs typeface="David"/>
                <a:sym typeface="David"/>
              </a:rPr>
              <a:t>טעון במטען חשמלי ונקרא יון.</a:t>
            </a:r>
            <a:endParaRPr lang="he-IL" sz="2400" dirty="0">
              <a:solidFill>
                <a:srgbClr val="FF0000"/>
              </a:solidFill>
              <a:latin typeface="Varela Round"/>
              <a:cs typeface="Varela Round"/>
              <a:sym typeface="Varela Round"/>
            </a:endParaRPr>
          </a:p>
        </p:txBody>
      </p:sp>
    </p:spTree>
    <p:extLst>
      <p:ext uri="{BB962C8B-B14F-4D97-AF65-F5344CB8AC3E}">
        <p14:creationId xmlns:p14="http://schemas.microsoft.com/office/powerpoint/2010/main" val="10651460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19"/>
          <p:cNvSpPr txBox="1"/>
          <p:nvPr/>
        </p:nvSpPr>
        <p:spPr>
          <a:xfrm>
            <a:off x="1176528" y="304534"/>
            <a:ext cx="9802368" cy="720000"/>
          </a:xfrm>
          <a:prstGeom prst="rect">
            <a:avLst/>
          </a:prstGeom>
          <a:noFill/>
          <a:ln>
            <a:noFill/>
          </a:ln>
        </p:spPr>
        <p:txBody>
          <a:bodyPr spcFirstLastPara="1" wrap="square" lIns="36000" tIns="0" rIns="36000" bIns="0" anchor="ctr" anchorCtr="0">
            <a:noAutofit/>
          </a:bodyPr>
          <a:lstStyle/>
          <a:p>
            <a:pPr marL="0" marR="0" lvl="0" indent="0" algn="ctr" rtl="1">
              <a:spcBef>
                <a:spcPts val="0"/>
              </a:spcBef>
              <a:spcAft>
                <a:spcPts val="0"/>
              </a:spcAft>
              <a:buClr>
                <a:srgbClr val="002060"/>
              </a:buClr>
              <a:buSzPts val="5400"/>
              <a:buFont typeface="David"/>
              <a:buNone/>
            </a:pPr>
            <a:r>
              <a:rPr lang="he-IL" sz="5400" b="1" i="0" u="none" strike="noStrike" cap="none" dirty="0">
                <a:solidFill>
                  <a:srgbClr val="002060"/>
                </a:solidFill>
                <a:latin typeface="David"/>
                <a:ea typeface="David"/>
                <a:cs typeface="David"/>
                <a:sym typeface="David"/>
              </a:rPr>
              <a:t>חיובי או שלילי?</a:t>
            </a:r>
            <a:endParaRPr sz="5400" b="1" i="0" u="none" strike="noStrike" cap="none" dirty="0">
              <a:solidFill>
                <a:srgbClr val="002060"/>
              </a:solidFill>
              <a:latin typeface="David"/>
              <a:ea typeface="David"/>
              <a:cs typeface="David"/>
              <a:sym typeface="David"/>
            </a:endParaRPr>
          </a:p>
        </p:txBody>
      </p:sp>
      <p:sp>
        <p:nvSpPr>
          <p:cNvPr id="13" name="TextBox 12"/>
          <p:cNvSpPr txBox="1"/>
          <p:nvPr/>
        </p:nvSpPr>
        <p:spPr>
          <a:xfrm>
            <a:off x="9905686" y="4506200"/>
            <a:ext cx="2146420" cy="1077218"/>
          </a:xfrm>
          <a:prstGeom prst="rect">
            <a:avLst/>
          </a:prstGeom>
          <a:ln/>
        </p:spPr>
        <p:style>
          <a:lnRef idx="2">
            <a:schemeClr val="dk1"/>
          </a:lnRef>
          <a:fillRef idx="1">
            <a:schemeClr val="lt1"/>
          </a:fillRef>
          <a:effectRef idx="0">
            <a:schemeClr val="dk1"/>
          </a:effectRef>
          <a:fontRef idx="minor">
            <a:schemeClr val="dk1"/>
          </a:fontRef>
        </p:style>
        <p:txBody>
          <a:bodyPr wrap="square" rtlCol="1">
            <a:spAutoFit/>
          </a:bodyPr>
          <a:lstStyle/>
          <a:p>
            <a:pPr algn="ctr"/>
            <a:r>
              <a:rPr lang="he-IL" sz="3200" dirty="0">
                <a:solidFill>
                  <a:schemeClr val="tx1"/>
                </a:solidFill>
                <a:latin typeface="David" panose="020E0502060401010101" pitchFamily="34" charset="-79"/>
                <a:cs typeface="David" panose="020E0502060401010101" pitchFamily="34" charset="-79"/>
              </a:rPr>
              <a:t>מספר </a:t>
            </a:r>
          </a:p>
          <a:p>
            <a:pPr algn="ctr"/>
            <a:r>
              <a:rPr lang="he-IL" sz="3200" dirty="0">
                <a:solidFill>
                  <a:schemeClr val="tx1"/>
                </a:solidFill>
                <a:latin typeface="David" panose="020E0502060401010101" pitchFamily="34" charset="-79"/>
                <a:cs typeface="David" panose="020E0502060401010101" pitchFamily="34" charset="-79"/>
              </a:rPr>
              <a:t>האלקטרונים</a:t>
            </a:r>
          </a:p>
        </p:txBody>
      </p:sp>
      <p:sp>
        <p:nvSpPr>
          <p:cNvPr id="14" name="TextBox 13"/>
          <p:cNvSpPr txBox="1"/>
          <p:nvPr/>
        </p:nvSpPr>
        <p:spPr>
          <a:xfrm>
            <a:off x="7117978" y="4529628"/>
            <a:ext cx="2146420" cy="1077218"/>
          </a:xfrm>
          <a:prstGeom prst="rect">
            <a:avLst/>
          </a:prstGeom>
          <a:ln/>
        </p:spPr>
        <p:style>
          <a:lnRef idx="2">
            <a:schemeClr val="dk1"/>
          </a:lnRef>
          <a:fillRef idx="1">
            <a:schemeClr val="lt1"/>
          </a:fillRef>
          <a:effectRef idx="0">
            <a:schemeClr val="dk1"/>
          </a:effectRef>
          <a:fontRef idx="minor">
            <a:schemeClr val="dk1"/>
          </a:fontRef>
        </p:style>
        <p:txBody>
          <a:bodyPr wrap="square" rtlCol="1">
            <a:spAutoFit/>
          </a:bodyPr>
          <a:lstStyle/>
          <a:p>
            <a:pPr algn="ctr"/>
            <a:r>
              <a:rPr lang="he-IL" sz="3200" dirty="0">
                <a:solidFill>
                  <a:schemeClr val="tx1"/>
                </a:solidFill>
                <a:latin typeface="David" panose="020E0502060401010101" pitchFamily="34" charset="-79"/>
                <a:cs typeface="David" panose="020E0502060401010101" pitchFamily="34" charset="-79"/>
              </a:rPr>
              <a:t>מספר </a:t>
            </a:r>
          </a:p>
          <a:p>
            <a:pPr algn="ctr"/>
            <a:r>
              <a:rPr lang="he-IL" sz="3200" dirty="0">
                <a:solidFill>
                  <a:schemeClr val="tx1"/>
                </a:solidFill>
                <a:latin typeface="David" panose="020E0502060401010101" pitchFamily="34" charset="-79"/>
                <a:cs typeface="David" panose="020E0502060401010101" pitchFamily="34" charset="-79"/>
              </a:rPr>
              <a:t>הפרוטונים</a:t>
            </a:r>
          </a:p>
        </p:txBody>
      </p:sp>
      <p:sp>
        <p:nvSpPr>
          <p:cNvPr id="16" name="TextBox 15"/>
          <p:cNvSpPr txBox="1"/>
          <p:nvPr/>
        </p:nvSpPr>
        <p:spPr>
          <a:xfrm>
            <a:off x="3648635" y="4574006"/>
            <a:ext cx="2146420" cy="1077218"/>
          </a:xfrm>
          <a:prstGeom prst="rect">
            <a:avLst/>
          </a:prstGeom>
          <a:ln/>
        </p:spPr>
        <p:style>
          <a:lnRef idx="2">
            <a:schemeClr val="dk1"/>
          </a:lnRef>
          <a:fillRef idx="1">
            <a:schemeClr val="lt1"/>
          </a:fillRef>
          <a:effectRef idx="0">
            <a:schemeClr val="dk1"/>
          </a:effectRef>
          <a:fontRef idx="minor">
            <a:schemeClr val="dk1"/>
          </a:fontRef>
        </p:style>
        <p:txBody>
          <a:bodyPr wrap="square" rtlCol="1">
            <a:spAutoFit/>
          </a:bodyPr>
          <a:lstStyle/>
          <a:p>
            <a:pPr algn="ctr"/>
            <a:r>
              <a:rPr lang="he-IL" sz="3200" dirty="0">
                <a:solidFill>
                  <a:schemeClr val="tx1"/>
                </a:solidFill>
                <a:latin typeface="David" panose="020E0502060401010101" pitchFamily="34" charset="-79"/>
                <a:cs typeface="David" panose="020E0502060401010101" pitchFamily="34" charset="-79"/>
              </a:rPr>
              <a:t>מספר </a:t>
            </a:r>
          </a:p>
          <a:p>
            <a:pPr algn="ctr"/>
            <a:r>
              <a:rPr lang="he-IL" sz="3200" dirty="0">
                <a:solidFill>
                  <a:schemeClr val="tx1"/>
                </a:solidFill>
                <a:latin typeface="David" panose="020E0502060401010101" pitchFamily="34" charset="-79"/>
                <a:cs typeface="David" panose="020E0502060401010101" pitchFamily="34" charset="-79"/>
              </a:rPr>
              <a:t>האלקטרונים</a:t>
            </a:r>
          </a:p>
        </p:txBody>
      </p:sp>
      <p:sp>
        <p:nvSpPr>
          <p:cNvPr id="17" name="TextBox 16"/>
          <p:cNvSpPr txBox="1"/>
          <p:nvPr/>
        </p:nvSpPr>
        <p:spPr>
          <a:xfrm>
            <a:off x="479612" y="4574006"/>
            <a:ext cx="2146420" cy="1077218"/>
          </a:xfrm>
          <a:prstGeom prst="rect">
            <a:avLst/>
          </a:prstGeom>
          <a:ln/>
        </p:spPr>
        <p:style>
          <a:lnRef idx="2">
            <a:schemeClr val="dk1"/>
          </a:lnRef>
          <a:fillRef idx="1">
            <a:schemeClr val="lt1"/>
          </a:fillRef>
          <a:effectRef idx="0">
            <a:schemeClr val="dk1"/>
          </a:effectRef>
          <a:fontRef idx="minor">
            <a:schemeClr val="dk1"/>
          </a:fontRef>
        </p:style>
        <p:txBody>
          <a:bodyPr wrap="square" rtlCol="1">
            <a:spAutoFit/>
          </a:bodyPr>
          <a:lstStyle/>
          <a:p>
            <a:pPr algn="ctr"/>
            <a:r>
              <a:rPr lang="he-IL" sz="3200" dirty="0">
                <a:solidFill>
                  <a:schemeClr val="tx1"/>
                </a:solidFill>
                <a:latin typeface="David" panose="020E0502060401010101" pitchFamily="34" charset="-79"/>
                <a:cs typeface="David" panose="020E0502060401010101" pitchFamily="34" charset="-79"/>
              </a:rPr>
              <a:t>מספר </a:t>
            </a:r>
          </a:p>
          <a:p>
            <a:pPr algn="ctr"/>
            <a:r>
              <a:rPr lang="he-IL" sz="3200" dirty="0">
                <a:solidFill>
                  <a:schemeClr val="tx1"/>
                </a:solidFill>
                <a:latin typeface="David" panose="020E0502060401010101" pitchFamily="34" charset="-79"/>
                <a:cs typeface="David" panose="020E0502060401010101" pitchFamily="34" charset="-79"/>
              </a:rPr>
              <a:t>הפרוטונים</a:t>
            </a:r>
          </a:p>
        </p:txBody>
      </p:sp>
      <p:sp>
        <p:nvSpPr>
          <p:cNvPr id="5" name="סוגר זוויתי 4"/>
          <p:cNvSpPr/>
          <p:nvPr/>
        </p:nvSpPr>
        <p:spPr>
          <a:xfrm>
            <a:off x="2918012" y="4857121"/>
            <a:ext cx="484094" cy="510988"/>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solidFill>
                <a:schemeClr val="tx1"/>
              </a:solidFill>
            </a:endParaRPr>
          </a:p>
        </p:txBody>
      </p:sp>
      <p:sp>
        <p:nvSpPr>
          <p:cNvPr id="19" name="סוגר זוויתי 18"/>
          <p:cNvSpPr/>
          <p:nvPr/>
        </p:nvSpPr>
        <p:spPr>
          <a:xfrm rot="10800000">
            <a:off x="9363010" y="4857121"/>
            <a:ext cx="484094" cy="510988"/>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solidFill>
                <a:schemeClr val="tx1"/>
              </a:solidFill>
            </a:endParaRPr>
          </a:p>
        </p:txBody>
      </p:sp>
      <p:sp>
        <p:nvSpPr>
          <p:cNvPr id="7" name="מלבן 6"/>
          <p:cNvSpPr/>
          <p:nvPr/>
        </p:nvSpPr>
        <p:spPr>
          <a:xfrm>
            <a:off x="479612" y="1013644"/>
            <a:ext cx="11098307" cy="1754326"/>
          </a:xfrm>
          <a:prstGeom prst="rect">
            <a:avLst/>
          </a:prstGeom>
        </p:spPr>
        <p:txBody>
          <a:bodyPr wrap="square">
            <a:spAutoFit/>
          </a:bodyPr>
          <a:lstStyle/>
          <a:p>
            <a:pPr marL="342934" lvl="0" indent="-342934" algn="r" rtl="1">
              <a:lnSpc>
                <a:spcPct val="150000"/>
              </a:lnSpc>
              <a:buClr>
                <a:srgbClr val="002060"/>
              </a:buClr>
              <a:buSzPts val="3600"/>
              <a:buFont typeface="Arial"/>
              <a:buChar char="•"/>
            </a:pPr>
            <a:r>
              <a:rPr lang="he-IL" sz="3600" dirty="0">
                <a:solidFill>
                  <a:srgbClr val="002060"/>
                </a:solidFill>
                <a:latin typeface="David"/>
                <a:cs typeface="David"/>
                <a:sym typeface="David"/>
              </a:rPr>
              <a:t>העתיקו למחברת את שני התרשימים והשלימו - </a:t>
            </a:r>
          </a:p>
          <a:p>
            <a:pPr lvl="0" algn="r" rtl="1">
              <a:lnSpc>
                <a:spcPct val="150000"/>
              </a:lnSpc>
              <a:buClr>
                <a:srgbClr val="002060"/>
              </a:buClr>
              <a:buSzPts val="3600"/>
            </a:pPr>
            <a:r>
              <a:rPr lang="he-IL" sz="3600" dirty="0">
                <a:solidFill>
                  <a:srgbClr val="002060"/>
                </a:solidFill>
                <a:latin typeface="David"/>
                <a:cs typeface="David"/>
                <a:sym typeface="David"/>
              </a:rPr>
              <a:t>באיזה מטען טעון כל אחד מהאטומים האלה?</a:t>
            </a:r>
            <a:endParaRPr lang="he-IL" sz="2400" dirty="0">
              <a:solidFill>
                <a:srgbClr val="002060"/>
              </a:solidFill>
              <a:latin typeface="Varela Round"/>
              <a:cs typeface="Varela Round"/>
              <a:sym typeface="Varela Round"/>
            </a:endParaRPr>
          </a:p>
        </p:txBody>
      </p:sp>
      <p:pic>
        <p:nvPicPr>
          <p:cNvPr id="10" name="1min_final" descr="1min_final">
            <a:hlinkClick r:id="" action="ppaction://media"/>
            <a:extLst>
              <a:ext uri="{FF2B5EF4-FFF2-40B4-BE49-F238E27FC236}">
                <a16:creationId xmlns:a16="http://schemas.microsoft.com/office/drawing/2014/main" id="{B09C1F5E-E59C-AA46-B5C1-1B6F1A66EFC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06059" y="0"/>
            <a:ext cx="1540938" cy="549601"/>
          </a:xfrm>
          <a:prstGeom prst="rect">
            <a:avLst/>
          </a:prstGeom>
        </p:spPr>
      </p:pic>
    </p:spTree>
    <p:extLst>
      <p:ext uri="{BB962C8B-B14F-4D97-AF65-F5344CB8AC3E}">
        <p14:creationId xmlns:p14="http://schemas.microsoft.com/office/powerpoint/2010/main" val="4062313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248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19"/>
          <p:cNvSpPr txBox="1"/>
          <p:nvPr/>
        </p:nvSpPr>
        <p:spPr>
          <a:xfrm>
            <a:off x="1176528" y="304534"/>
            <a:ext cx="9802368" cy="720000"/>
          </a:xfrm>
          <a:prstGeom prst="rect">
            <a:avLst/>
          </a:prstGeom>
          <a:noFill/>
          <a:ln>
            <a:noFill/>
          </a:ln>
        </p:spPr>
        <p:txBody>
          <a:bodyPr spcFirstLastPara="1" wrap="square" lIns="36000" tIns="0" rIns="36000" bIns="0" anchor="ctr" anchorCtr="0">
            <a:noAutofit/>
          </a:bodyPr>
          <a:lstStyle/>
          <a:p>
            <a:pPr marL="0" marR="0" lvl="0" indent="0" algn="ctr" rtl="1">
              <a:spcBef>
                <a:spcPts val="0"/>
              </a:spcBef>
              <a:spcAft>
                <a:spcPts val="0"/>
              </a:spcAft>
              <a:buClr>
                <a:srgbClr val="002060"/>
              </a:buClr>
              <a:buSzPts val="5400"/>
              <a:buFont typeface="David"/>
              <a:buNone/>
            </a:pPr>
            <a:r>
              <a:rPr lang="he-IL" sz="5400" b="1" i="0" u="none" strike="noStrike" cap="none" dirty="0">
                <a:solidFill>
                  <a:srgbClr val="002060"/>
                </a:solidFill>
                <a:latin typeface="David"/>
                <a:ea typeface="David"/>
                <a:cs typeface="David"/>
                <a:sym typeface="David"/>
              </a:rPr>
              <a:t>חיובי או שלילי?</a:t>
            </a:r>
            <a:endParaRPr sz="5400" b="1" i="0" u="none" strike="noStrike" cap="none" dirty="0">
              <a:solidFill>
                <a:srgbClr val="002060"/>
              </a:solidFill>
              <a:latin typeface="David"/>
              <a:ea typeface="David"/>
              <a:cs typeface="David"/>
              <a:sym typeface="David"/>
            </a:endParaRPr>
          </a:p>
        </p:txBody>
      </p:sp>
      <p:sp>
        <p:nvSpPr>
          <p:cNvPr id="13" name="TextBox 12"/>
          <p:cNvSpPr txBox="1"/>
          <p:nvPr/>
        </p:nvSpPr>
        <p:spPr>
          <a:xfrm>
            <a:off x="9905685" y="3618843"/>
            <a:ext cx="2146420" cy="1077218"/>
          </a:xfrm>
          <a:prstGeom prst="rect">
            <a:avLst/>
          </a:prstGeom>
          <a:ln/>
        </p:spPr>
        <p:style>
          <a:lnRef idx="2">
            <a:schemeClr val="dk1"/>
          </a:lnRef>
          <a:fillRef idx="1">
            <a:schemeClr val="lt1"/>
          </a:fillRef>
          <a:effectRef idx="0">
            <a:schemeClr val="dk1"/>
          </a:effectRef>
          <a:fontRef idx="minor">
            <a:schemeClr val="dk1"/>
          </a:fontRef>
        </p:style>
        <p:txBody>
          <a:bodyPr wrap="square" rtlCol="1">
            <a:spAutoFit/>
          </a:bodyPr>
          <a:lstStyle/>
          <a:p>
            <a:pPr algn="ctr"/>
            <a:r>
              <a:rPr lang="he-IL" sz="3200" dirty="0">
                <a:solidFill>
                  <a:schemeClr val="tx1"/>
                </a:solidFill>
                <a:latin typeface="David" panose="020E0502060401010101" pitchFamily="34" charset="-79"/>
                <a:cs typeface="David" panose="020E0502060401010101" pitchFamily="34" charset="-79"/>
              </a:rPr>
              <a:t>מספר </a:t>
            </a:r>
          </a:p>
          <a:p>
            <a:pPr algn="ctr"/>
            <a:r>
              <a:rPr lang="he-IL" sz="3200" dirty="0">
                <a:solidFill>
                  <a:schemeClr val="tx1"/>
                </a:solidFill>
                <a:latin typeface="David" panose="020E0502060401010101" pitchFamily="34" charset="-79"/>
                <a:cs typeface="David" panose="020E0502060401010101" pitchFamily="34" charset="-79"/>
              </a:rPr>
              <a:t>האלקטרונים</a:t>
            </a:r>
          </a:p>
        </p:txBody>
      </p:sp>
      <p:sp>
        <p:nvSpPr>
          <p:cNvPr id="14" name="TextBox 13"/>
          <p:cNvSpPr txBox="1"/>
          <p:nvPr/>
        </p:nvSpPr>
        <p:spPr>
          <a:xfrm>
            <a:off x="7117977" y="3642271"/>
            <a:ext cx="2146420" cy="1077218"/>
          </a:xfrm>
          <a:prstGeom prst="rect">
            <a:avLst/>
          </a:prstGeom>
          <a:ln/>
        </p:spPr>
        <p:style>
          <a:lnRef idx="2">
            <a:schemeClr val="dk1"/>
          </a:lnRef>
          <a:fillRef idx="1">
            <a:schemeClr val="lt1"/>
          </a:fillRef>
          <a:effectRef idx="0">
            <a:schemeClr val="dk1"/>
          </a:effectRef>
          <a:fontRef idx="minor">
            <a:schemeClr val="dk1"/>
          </a:fontRef>
        </p:style>
        <p:txBody>
          <a:bodyPr wrap="square" rtlCol="1">
            <a:spAutoFit/>
          </a:bodyPr>
          <a:lstStyle/>
          <a:p>
            <a:pPr algn="ctr"/>
            <a:r>
              <a:rPr lang="he-IL" sz="3200" dirty="0">
                <a:solidFill>
                  <a:schemeClr val="tx1"/>
                </a:solidFill>
                <a:latin typeface="David" panose="020E0502060401010101" pitchFamily="34" charset="-79"/>
                <a:cs typeface="David" panose="020E0502060401010101" pitchFamily="34" charset="-79"/>
              </a:rPr>
              <a:t>מספר </a:t>
            </a:r>
          </a:p>
          <a:p>
            <a:pPr algn="ctr"/>
            <a:r>
              <a:rPr lang="he-IL" sz="3200" dirty="0">
                <a:solidFill>
                  <a:schemeClr val="tx1"/>
                </a:solidFill>
                <a:latin typeface="David" panose="020E0502060401010101" pitchFamily="34" charset="-79"/>
                <a:cs typeface="David" panose="020E0502060401010101" pitchFamily="34" charset="-79"/>
              </a:rPr>
              <a:t>הפרוטונים</a:t>
            </a:r>
          </a:p>
        </p:txBody>
      </p:sp>
      <p:sp>
        <p:nvSpPr>
          <p:cNvPr id="16" name="TextBox 15"/>
          <p:cNvSpPr txBox="1"/>
          <p:nvPr/>
        </p:nvSpPr>
        <p:spPr>
          <a:xfrm>
            <a:off x="3648634" y="3686649"/>
            <a:ext cx="2146420" cy="1077218"/>
          </a:xfrm>
          <a:prstGeom prst="rect">
            <a:avLst/>
          </a:prstGeom>
          <a:ln/>
        </p:spPr>
        <p:style>
          <a:lnRef idx="2">
            <a:schemeClr val="dk1"/>
          </a:lnRef>
          <a:fillRef idx="1">
            <a:schemeClr val="lt1"/>
          </a:fillRef>
          <a:effectRef idx="0">
            <a:schemeClr val="dk1"/>
          </a:effectRef>
          <a:fontRef idx="minor">
            <a:schemeClr val="dk1"/>
          </a:fontRef>
        </p:style>
        <p:txBody>
          <a:bodyPr wrap="square" rtlCol="1">
            <a:spAutoFit/>
          </a:bodyPr>
          <a:lstStyle/>
          <a:p>
            <a:pPr algn="ctr"/>
            <a:r>
              <a:rPr lang="he-IL" sz="3200" dirty="0">
                <a:solidFill>
                  <a:schemeClr val="tx1"/>
                </a:solidFill>
                <a:latin typeface="David" panose="020E0502060401010101" pitchFamily="34" charset="-79"/>
                <a:cs typeface="David" panose="020E0502060401010101" pitchFamily="34" charset="-79"/>
              </a:rPr>
              <a:t>מספר </a:t>
            </a:r>
          </a:p>
          <a:p>
            <a:pPr algn="ctr"/>
            <a:r>
              <a:rPr lang="he-IL" sz="3200" dirty="0">
                <a:solidFill>
                  <a:schemeClr val="tx1"/>
                </a:solidFill>
                <a:latin typeface="David" panose="020E0502060401010101" pitchFamily="34" charset="-79"/>
                <a:cs typeface="David" panose="020E0502060401010101" pitchFamily="34" charset="-79"/>
              </a:rPr>
              <a:t>האלקטרונים</a:t>
            </a:r>
          </a:p>
        </p:txBody>
      </p:sp>
      <p:sp>
        <p:nvSpPr>
          <p:cNvPr id="17" name="TextBox 16"/>
          <p:cNvSpPr txBox="1"/>
          <p:nvPr/>
        </p:nvSpPr>
        <p:spPr>
          <a:xfrm>
            <a:off x="479611" y="3686649"/>
            <a:ext cx="2146420" cy="1077218"/>
          </a:xfrm>
          <a:prstGeom prst="rect">
            <a:avLst/>
          </a:prstGeom>
          <a:ln/>
        </p:spPr>
        <p:style>
          <a:lnRef idx="2">
            <a:schemeClr val="dk1"/>
          </a:lnRef>
          <a:fillRef idx="1">
            <a:schemeClr val="lt1"/>
          </a:fillRef>
          <a:effectRef idx="0">
            <a:schemeClr val="dk1"/>
          </a:effectRef>
          <a:fontRef idx="minor">
            <a:schemeClr val="dk1"/>
          </a:fontRef>
        </p:style>
        <p:txBody>
          <a:bodyPr wrap="square" rtlCol="1">
            <a:spAutoFit/>
          </a:bodyPr>
          <a:lstStyle/>
          <a:p>
            <a:pPr algn="ctr"/>
            <a:r>
              <a:rPr lang="he-IL" sz="3200" dirty="0">
                <a:solidFill>
                  <a:schemeClr val="tx1"/>
                </a:solidFill>
                <a:latin typeface="David" panose="020E0502060401010101" pitchFamily="34" charset="-79"/>
                <a:cs typeface="David" panose="020E0502060401010101" pitchFamily="34" charset="-79"/>
              </a:rPr>
              <a:t>מספר </a:t>
            </a:r>
          </a:p>
          <a:p>
            <a:pPr algn="ctr"/>
            <a:r>
              <a:rPr lang="he-IL" sz="3200" dirty="0">
                <a:solidFill>
                  <a:schemeClr val="tx1"/>
                </a:solidFill>
                <a:latin typeface="David" panose="020E0502060401010101" pitchFamily="34" charset="-79"/>
                <a:cs typeface="David" panose="020E0502060401010101" pitchFamily="34" charset="-79"/>
              </a:rPr>
              <a:t>הפרוטונים</a:t>
            </a:r>
          </a:p>
        </p:txBody>
      </p:sp>
      <p:sp>
        <p:nvSpPr>
          <p:cNvPr id="5" name="סוגר זוויתי 4"/>
          <p:cNvSpPr/>
          <p:nvPr/>
        </p:nvSpPr>
        <p:spPr>
          <a:xfrm>
            <a:off x="2918011" y="3969764"/>
            <a:ext cx="484094" cy="510988"/>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solidFill>
                <a:schemeClr val="tx1"/>
              </a:solidFill>
            </a:endParaRPr>
          </a:p>
        </p:txBody>
      </p:sp>
      <p:sp>
        <p:nvSpPr>
          <p:cNvPr id="19" name="סוגר זוויתי 18"/>
          <p:cNvSpPr/>
          <p:nvPr/>
        </p:nvSpPr>
        <p:spPr>
          <a:xfrm rot="10800000">
            <a:off x="9363009" y="3969764"/>
            <a:ext cx="484094" cy="510988"/>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solidFill>
                <a:schemeClr val="tx1"/>
              </a:solidFill>
            </a:endParaRPr>
          </a:p>
        </p:txBody>
      </p:sp>
      <p:sp>
        <p:nvSpPr>
          <p:cNvPr id="11" name="TextBox 10"/>
          <p:cNvSpPr txBox="1"/>
          <p:nvPr/>
        </p:nvSpPr>
        <p:spPr>
          <a:xfrm>
            <a:off x="8191187" y="1690666"/>
            <a:ext cx="2525803" cy="1569660"/>
          </a:xfrm>
          <a:prstGeom prst="rect">
            <a:avLst/>
          </a:prstGeom>
          <a:ln>
            <a:solidFill>
              <a:schemeClr val="accent6"/>
            </a:solidFill>
          </a:ln>
        </p:spPr>
        <p:style>
          <a:lnRef idx="2">
            <a:schemeClr val="dk1"/>
          </a:lnRef>
          <a:fillRef idx="1">
            <a:schemeClr val="lt1"/>
          </a:fillRef>
          <a:effectRef idx="0">
            <a:schemeClr val="dk1"/>
          </a:effectRef>
          <a:fontRef idx="minor">
            <a:schemeClr val="dk1"/>
          </a:fontRef>
        </p:style>
        <p:txBody>
          <a:bodyPr wrap="square" rtlCol="1">
            <a:spAutoFit/>
          </a:bodyPr>
          <a:lstStyle/>
          <a:p>
            <a:pPr algn="ctr"/>
            <a:r>
              <a:rPr lang="he-IL" sz="3200" dirty="0">
                <a:solidFill>
                  <a:schemeClr val="accent1"/>
                </a:solidFill>
                <a:latin typeface="David" panose="020E0502060401010101" pitchFamily="34" charset="-79"/>
                <a:cs typeface="David" panose="020E0502060401010101" pitchFamily="34" charset="-79"/>
              </a:rPr>
              <a:t>אטום טעון במטען חשמלי שלילי</a:t>
            </a:r>
          </a:p>
        </p:txBody>
      </p:sp>
      <p:sp>
        <p:nvSpPr>
          <p:cNvPr id="12" name="TextBox 11"/>
          <p:cNvSpPr txBox="1"/>
          <p:nvPr/>
        </p:nvSpPr>
        <p:spPr>
          <a:xfrm>
            <a:off x="1946996" y="1690666"/>
            <a:ext cx="2525803" cy="1569660"/>
          </a:xfrm>
          <a:prstGeom prst="rect">
            <a:avLst/>
          </a:prstGeom>
          <a:ln>
            <a:solidFill>
              <a:schemeClr val="accent6"/>
            </a:solidFill>
          </a:ln>
        </p:spPr>
        <p:style>
          <a:lnRef idx="2">
            <a:schemeClr val="dk1"/>
          </a:lnRef>
          <a:fillRef idx="1">
            <a:schemeClr val="lt1"/>
          </a:fillRef>
          <a:effectRef idx="0">
            <a:schemeClr val="dk1"/>
          </a:effectRef>
          <a:fontRef idx="minor">
            <a:schemeClr val="dk1"/>
          </a:fontRef>
        </p:style>
        <p:txBody>
          <a:bodyPr wrap="square" rtlCol="1">
            <a:spAutoFit/>
          </a:bodyPr>
          <a:lstStyle/>
          <a:p>
            <a:pPr algn="ctr"/>
            <a:r>
              <a:rPr lang="he-IL" sz="3200" dirty="0">
                <a:solidFill>
                  <a:schemeClr val="accent1"/>
                </a:solidFill>
                <a:latin typeface="David" panose="020E0502060401010101" pitchFamily="34" charset="-79"/>
                <a:cs typeface="David" panose="020E0502060401010101" pitchFamily="34" charset="-79"/>
              </a:rPr>
              <a:t>אטום טעון במטען חשמלי חיובי</a:t>
            </a:r>
          </a:p>
        </p:txBody>
      </p:sp>
    </p:spTree>
    <p:extLst>
      <p:ext uri="{BB962C8B-B14F-4D97-AF65-F5344CB8AC3E}">
        <p14:creationId xmlns:p14="http://schemas.microsoft.com/office/powerpoint/2010/main" val="18635866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19"/>
          <p:cNvSpPr txBox="1"/>
          <p:nvPr/>
        </p:nvSpPr>
        <p:spPr>
          <a:xfrm>
            <a:off x="1176528" y="304534"/>
            <a:ext cx="9802368" cy="720000"/>
          </a:xfrm>
          <a:prstGeom prst="rect">
            <a:avLst/>
          </a:prstGeom>
          <a:noFill/>
          <a:ln>
            <a:noFill/>
          </a:ln>
        </p:spPr>
        <p:txBody>
          <a:bodyPr spcFirstLastPara="1" wrap="square" lIns="36000" tIns="0" rIns="36000" bIns="0" anchor="ctr" anchorCtr="0">
            <a:noAutofit/>
          </a:bodyPr>
          <a:lstStyle/>
          <a:p>
            <a:pPr marL="0" marR="0" lvl="0" indent="0" algn="ctr" rtl="1">
              <a:spcBef>
                <a:spcPts val="0"/>
              </a:spcBef>
              <a:spcAft>
                <a:spcPts val="0"/>
              </a:spcAft>
              <a:buClr>
                <a:srgbClr val="002060"/>
              </a:buClr>
              <a:buSzPts val="5400"/>
              <a:buFont typeface="David"/>
              <a:buNone/>
            </a:pPr>
            <a:r>
              <a:rPr lang="he-IL" sz="5400" b="1" i="0" u="none" strike="noStrike" cap="none" dirty="0">
                <a:solidFill>
                  <a:srgbClr val="002060"/>
                </a:solidFill>
                <a:latin typeface="David"/>
                <a:ea typeface="David"/>
                <a:cs typeface="David"/>
                <a:sym typeface="David"/>
              </a:rPr>
              <a:t>חיובי או שלילי?</a:t>
            </a:r>
            <a:endParaRPr sz="5400" b="1" i="0" u="none" strike="noStrike" cap="none" dirty="0">
              <a:solidFill>
                <a:srgbClr val="002060"/>
              </a:solidFill>
              <a:latin typeface="David"/>
              <a:ea typeface="David"/>
              <a:cs typeface="David"/>
              <a:sym typeface="David"/>
            </a:endParaRPr>
          </a:p>
        </p:txBody>
      </p:sp>
      <p:sp>
        <p:nvSpPr>
          <p:cNvPr id="13" name="TextBox 12"/>
          <p:cNvSpPr txBox="1"/>
          <p:nvPr/>
        </p:nvSpPr>
        <p:spPr>
          <a:xfrm>
            <a:off x="9905685" y="3618843"/>
            <a:ext cx="2146420" cy="1077218"/>
          </a:xfrm>
          <a:prstGeom prst="rect">
            <a:avLst/>
          </a:prstGeom>
          <a:ln/>
        </p:spPr>
        <p:style>
          <a:lnRef idx="2">
            <a:schemeClr val="dk1"/>
          </a:lnRef>
          <a:fillRef idx="1">
            <a:schemeClr val="lt1"/>
          </a:fillRef>
          <a:effectRef idx="0">
            <a:schemeClr val="dk1"/>
          </a:effectRef>
          <a:fontRef idx="minor">
            <a:schemeClr val="dk1"/>
          </a:fontRef>
        </p:style>
        <p:txBody>
          <a:bodyPr wrap="square" rtlCol="1">
            <a:spAutoFit/>
          </a:bodyPr>
          <a:lstStyle/>
          <a:p>
            <a:pPr algn="ctr"/>
            <a:r>
              <a:rPr lang="he-IL" sz="3200" dirty="0">
                <a:solidFill>
                  <a:schemeClr val="tx1"/>
                </a:solidFill>
                <a:latin typeface="David" panose="020E0502060401010101" pitchFamily="34" charset="-79"/>
                <a:cs typeface="David" panose="020E0502060401010101" pitchFamily="34" charset="-79"/>
              </a:rPr>
              <a:t>מספר </a:t>
            </a:r>
          </a:p>
          <a:p>
            <a:pPr algn="ctr"/>
            <a:r>
              <a:rPr lang="he-IL" sz="3200" dirty="0">
                <a:solidFill>
                  <a:schemeClr val="tx1"/>
                </a:solidFill>
                <a:latin typeface="David" panose="020E0502060401010101" pitchFamily="34" charset="-79"/>
                <a:cs typeface="David" panose="020E0502060401010101" pitchFamily="34" charset="-79"/>
              </a:rPr>
              <a:t>האלקטרונים</a:t>
            </a:r>
          </a:p>
        </p:txBody>
      </p:sp>
      <p:sp>
        <p:nvSpPr>
          <p:cNvPr id="14" name="TextBox 13"/>
          <p:cNvSpPr txBox="1"/>
          <p:nvPr/>
        </p:nvSpPr>
        <p:spPr>
          <a:xfrm>
            <a:off x="7117977" y="3642271"/>
            <a:ext cx="2146420" cy="1077218"/>
          </a:xfrm>
          <a:prstGeom prst="rect">
            <a:avLst/>
          </a:prstGeom>
          <a:ln/>
        </p:spPr>
        <p:style>
          <a:lnRef idx="2">
            <a:schemeClr val="dk1"/>
          </a:lnRef>
          <a:fillRef idx="1">
            <a:schemeClr val="lt1"/>
          </a:fillRef>
          <a:effectRef idx="0">
            <a:schemeClr val="dk1"/>
          </a:effectRef>
          <a:fontRef idx="minor">
            <a:schemeClr val="dk1"/>
          </a:fontRef>
        </p:style>
        <p:txBody>
          <a:bodyPr wrap="square" rtlCol="1">
            <a:spAutoFit/>
          </a:bodyPr>
          <a:lstStyle/>
          <a:p>
            <a:pPr algn="ctr"/>
            <a:r>
              <a:rPr lang="he-IL" sz="3200" dirty="0">
                <a:solidFill>
                  <a:schemeClr val="tx1"/>
                </a:solidFill>
                <a:latin typeface="David" panose="020E0502060401010101" pitchFamily="34" charset="-79"/>
                <a:cs typeface="David" panose="020E0502060401010101" pitchFamily="34" charset="-79"/>
              </a:rPr>
              <a:t>מספר </a:t>
            </a:r>
          </a:p>
          <a:p>
            <a:pPr algn="ctr"/>
            <a:r>
              <a:rPr lang="he-IL" sz="3200" dirty="0">
                <a:solidFill>
                  <a:schemeClr val="tx1"/>
                </a:solidFill>
                <a:latin typeface="David" panose="020E0502060401010101" pitchFamily="34" charset="-79"/>
                <a:cs typeface="David" panose="020E0502060401010101" pitchFamily="34" charset="-79"/>
              </a:rPr>
              <a:t>הפרוטונים</a:t>
            </a:r>
          </a:p>
        </p:txBody>
      </p:sp>
      <p:sp>
        <p:nvSpPr>
          <p:cNvPr id="16" name="TextBox 15"/>
          <p:cNvSpPr txBox="1"/>
          <p:nvPr/>
        </p:nvSpPr>
        <p:spPr>
          <a:xfrm>
            <a:off x="3648634" y="3686649"/>
            <a:ext cx="2146420" cy="1077218"/>
          </a:xfrm>
          <a:prstGeom prst="rect">
            <a:avLst/>
          </a:prstGeom>
          <a:ln/>
        </p:spPr>
        <p:style>
          <a:lnRef idx="2">
            <a:schemeClr val="dk1"/>
          </a:lnRef>
          <a:fillRef idx="1">
            <a:schemeClr val="lt1"/>
          </a:fillRef>
          <a:effectRef idx="0">
            <a:schemeClr val="dk1"/>
          </a:effectRef>
          <a:fontRef idx="minor">
            <a:schemeClr val="dk1"/>
          </a:fontRef>
        </p:style>
        <p:txBody>
          <a:bodyPr wrap="square" rtlCol="1">
            <a:spAutoFit/>
          </a:bodyPr>
          <a:lstStyle/>
          <a:p>
            <a:pPr algn="ctr"/>
            <a:r>
              <a:rPr lang="he-IL" sz="3200" dirty="0">
                <a:solidFill>
                  <a:schemeClr val="tx1"/>
                </a:solidFill>
                <a:latin typeface="David" panose="020E0502060401010101" pitchFamily="34" charset="-79"/>
                <a:cs typeface="David" panose="020E0502060401010101" pitchFamily="34" charset="-79"/>
              </a:rPr>
              <a:t>מספר </a:t>
            </a:r>
          </a:p>
          <a:p>
            <a:pPr algn="ctr"/>
            <a:r>
              <a:rPr lang="he-IL" sz="3200" dirty="0">
                <a:solidFill>
                  <a:schemeClr val="tx1"/>
                </a:solidFill>
                <a:latin typeface="David" panose="020E0502060401010101" pitchFamily="34" charset="-79"/>
                <a:cs typeface="David" panose="020E0502060401010101" pitchFamily="34" charset="-79"/>
              </a:rPr>
              <a:t>האלקטרונים</a:t>
            </a:r>
          </a:p>
        </p:txBody>
      </p:sp>
      <p:sp>
        <p:nvSpPr>
          <p:cNvPr id="17" name="TextBox 16"/>
          <p:cNvSpPr txBox="1"/>
          <p:nvPr/>
        </p:nvSpPr>
        <p:spPr>
          <a:xfrm>
            <a:off x="479611" y="3686649"/>
            <a:ext cx="2146420" cy="1077218"/>
          </a:xfrm>
          <a:prstGeom prst="rect">
            <a:avLst/>
          </a:prstGeom>
          <a:ln/>
        </p:spPr>
        <p:style>
          <a:lnRef idx="2">
            <a:schemeClr val="dk1"/>
          </a:lnRef>
          <a:fillRef idx="1">
            <a:schemeClr val="lt1"/>
          </a:fillRef>
          <a:effectRef idx="0">
            <a:schemeClr val="dk1"/>
          </a:effectRef>
          <a:fontRef idx="minor">
            <a:schemeClr val="dk1"/>
          </a:fontRef>
        </p:style>
        <p:txBody>
          <a:bodyPr wrap="square" rtlCol="1">
            <a:spAutoFit/>
          </a:bodyPr>
          <a:lstStyle/>
          <a:p>
            <a:pPr algn="ctr"/>
            <a:r>
              <a:rPr lang="he-IL" sz="3200" dirty="0">
                <a:solidFill>
                  <a:schemeClr val="tx1"/>
                </a:solidFill>
                <a:latin typeface="David" panose="020E0502060401010101" pitchFamily="34" charset="-79"/>
                <a:cs typeface="David" panose="020E0502060401010101" pitchFamily="34" charset="-79"/>
              </a:rPr>
              <a:t>מספר </a:t>
            </a:r>
          </a:p>
          <a:p>
            <a:pPr algn="ctr"/>
            <a:r>
              <a:rPr lang="he-IL" sz="3200" dirty="0">
                <a:solidFill>
                  <a:schemeClr val="tx1"/>
                </a:solidFill>
                <a:latin typeface="David" panose="020E0502060401010101" pitchFamily="34" charset="-79"/>
                <a:cs typeface="David" panose="020E0502060401010101" pitchFamily="34" charset="-79"/>
              </a:rPr>
              <a:t>הפרוטונים</a:t>
            </a:r>
          </a:p>
        </p:txBody>
      </p:sp>
      <p:sp>
        <p:nvSpPr>
          <p:cNvPr id="5" name="סוגר זוויתי 4"/>
          <p:cNvSpPr/>
          <p:nvPr/>
        </p:nvSpPr>
        <p:spPr>
          <a:xfrm>
            <a:off x="2918011" y="3969764"/>
            <a:ext cx="484094" cy="510988"/>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solidFill>
                <a:schemeClr val="tx1"/>
              </a:solidFill>
            </a:endParaRPr>
          </a:p>
        </p:txBody>
      </p:sp>
      <p:sp>
        <p:nvSpPr>
          <p:cNvPr id="19" name="סוגר זוויתי 18"/>
          <p:cNvSpPr/>
          <p:nvPr/>
        </p:nvSpPr>
        <p:spPr>
          <a:xfrm rot="10800000">
            <a:off x="9363009" y="3969764"/>
            <a:ext cx="484094" cy="510988"/>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solidFill>
                <a:schemeClr val="tx1"/>
              </a:solidFill>
            </a:endParaRPr>
          </a:p>
        </p:txBody>
      </p:sp>
      <p:sp>
        <p:nvSpPr>
          <p:cNvPr id="11" name="TextBox 10"/>
          <p:cNvSpPr txBox="1"/>
          <p:nvPr/>
        </p:nvSpPr>
        <p:spPr>
          <a:xfrm>
            <a:off x="8191187" y="1690666"/>
            <a:ext cx="2525803" cy="1569660"/>
          </a:xfrm>
          <a:prstGeom prst="rect">
            <a:avLst/>
          </a:prstGeom>
          <a:ln>
            <a:solidFill>
              <a:schemeClr val="accent6"/>
            </a:solidFill>
          </a:ln>
        </p:spPr>
        <p:style>
          <a:lnRef idx="2">
            <a:schemeClr val="dk1"/>
          </a:lnRef>
          <a:fillRef idx="1">
            <a:schemeClr val="lt1"/>
          </a:fillRef>
          <a:effectRef idx="0">
            <a:schemeClr val="dk1"/>
          </a:effectRef>
          <a:fontRef idx="minor">
            <a:schemeClr val="dk1"/>
          </a:fontRef>
        </p:style>
        <p:txBody>
          <a:bodyPr wrap="square" rtlCol="1">
            <a:spAutoFit/>
          </a:bodyPr>
          <a:lstStyle/>
          <a:p>
            <a:pPr algn="ctr"/>
            <a:r>
              <a:rPr lang="he-IL" sz="3200" dirty="0">
                <a:solidFill>
                  <a:schemeClr val="accent1"/>
                </a:solidFill>
                <a:latin typeface="David" panose="020E0502060401010101" pitchFamily="34" charset="-79"/>
                <a:cs typeface="David" panose="020E0502060401010101" pitchFamily="34" charset="-79"/>
              </a:rPr>
              <a:t>אטום טעון במטען חשמלי שלילי</a:t>
            </a:r>
          </a:p>
        </p:txBody>
      </p:sp>
      <p:sp>
        <p:nvSpPr>
          <p:cNvPr id="12" name="TextBox 11"/>
          <p:cNvSpPr txBox="1"/>
          <p:nvPr/>
        </p:nvSpPr>
        <p:spPr>
          <a:xfrm>
            <a:off x="1946996" y="1690666"/>
            <a:ext cx="2525803" cy="1569660"/>
          </a:xfrm>
          <a:prstGeom prst="rect">
            <a:avLst/>
          </a:prstGeom>
          <a:ln>
            <a:solidFill>
              <a:schemeClr val="accent6"/>
            </a:solidFill>
          </a:ln>
        </p:spPr>
        <p:style>
          <a:lnRef idx="2">
            <a:schemeClr val="dk1"/>
          </a:lnRef>
          <a:fillRef idx="1">
            <a:schemeClr val="lt1"/>
          </a:fillRef>
          <a:effectRef idx="0">
            <a:schemeClr val="dk1"/>
          </a:effectRef>
          <a:fontRef idx="minor">
            <a:schemeClr val="dk1"/>
          </a:fontRef>
        </p:style>
        <p:txBody>
          <a:bodyPr wrap="square" rtlCol="1">
            <a:spAutoFit/>
          </a:bodyPr>
          <a:lstStyle/>
          <a:p>
            <a:pPr algn="ctr"/>
            <a:r>
              <a:rPr lang="he-IL" sz="3200" dirty="0">
                <a:solidFill>
                  <a:schemeClr val="accent1"/>
                </a:solidFill>
                <a:latin typeface="David" panose="020E0502060401010101" pitchFamily="34" charset="-79"/>
                <a:cs typeface="David" panose="020E0502060401010101" pitchFamily="34" charset="-79"/>
              </a:rPr>
              <a:t>אטום טעון במטען חשמלי חיובי</a:t>
            </a:r>
          </a:p>
        </p:txBody>
      </p:sp>
      <p:sp>
        <p:nvSpPr>
          <p:cNvPr id="15" name="TextBox 14"/>
          <p:cNvSpPr txBox="1"/>
          <p:nvPr/>
        </p:nvSpPr>
        <p:spPr>
          <a:xfrm>
            <a:off x="7426941" y="4998643"/>
            <a:ext cx="4054293" cy="1077218"/>
          </a:xfrm>
          <a:prstGeom prst="rect">
            <a:avLst/>
          </a:prstGeom>
          <a:ln/>
        </p:spPr>
        <p:style>
          <a:lnRef idx="2">
            <a:schemeClr val="accent2"/>
          </a:lnRef>
          <a:fillRef idx="1">
            <a:schemeClr val="lt1"/>
          </a:fillRef>
          <a:effectRef idx="0">
            <a:schemeClr val="accent2"/>
          </a:effectRef>
          <a:fontRef idx="minor">
            <a:schemeClr val="dk1"/>
          </a:fontRef>
        </p:style>
        <p:txBody>
          <a:bodyPr wrap="square" rtlCol="1">
            <a:spAutoFit/>
          </a:bodyPr>
          <a:lstStyle/>
          <a:p>
            <a:pPr algn="ctr"/>
            <a:r>
              <a:rPr lang="he-IL" sz="3200" dirty="0">
                <a:solidFill>
                  <a:srgbClr val="FF0000"/>
                </a:solidFill>
                <a:latin typeface="David" panose="020E0502060401010101" pitchFamily="34" charset="-79"/>
                <a:cs typeface="David" panose="020E0502060401010101" pitchFamily="34" charset="-79"/>
              </a:rPr>
              <a:t>לאטום נוספו אלקטרונים:</a:t>
            </a:r>
          </a:p>
          <a:p>
            <a:pPr algn="ctr"/>
            <a:r>
              <a:rPr lang="he-IL" sz="3200" dirty="0">
                <a:solidFill>
                  <a:srgbClr val="FF0000"/>
                </a:solidFill>
                <a:latin typeface="David" panose="020E0502060401010101" pitchFamily="34" charset="-79"/>
                <a:cs typeface="David" panose="020E0502060401010101" pitchFamily="34" charset="-79"/>
              </a:rPr>
              <a:t>יון שלילי</a:t>
            </a:r>
          </a:p>
        </p:txBody>
      </p:sp>
      <p:sp>
        <p:nvSpPr>
          <p:cNvPr id="18" name="TextBox 17"/>
          <p:cNvSpPr txBox="1"/>
          <p:nvPr/>
        </p:nvSpPr>
        <p:spPr>
          <a:xfrm>
            <a:off x="890864" y="4872773"/>
            <a:ext cx="4743453" cy="1077218"/>
          </a:xfrm>
          <a:prstGeom prst="rect">
            <a:avLst/>
          </a:prstGeom>
          <a:ln/>
        </p:spPr>
        <p:style>
          <a:lnRef idx="2">
            <a:schemeClr val="accent2"/>
          </a:lnRef>
          <a:fillRef idx="1">
            <a:schemeClr val="lt1"/>
          </a:fillRef>
          <a:effectRef idx="0">
            <a:schemeClr val="accent2"/>
          </a:effectRef>
          <a:fontRef idx="minor">
            <a:schemeClr val="dk1"/>
          </a:fontRef>
        </p:style>
        <p:txBody>
          <a:bodyPr wrap="square" rtlCol="1">
            <a:spAutoFit/>
          </a:bodyPr>
          <a:lstStyle/>
          <a:p>
            <a:pPr algn="ctr"/>
            <a:r>
              <a:rPr lang="he-IL" sz="3200" dirty="0">
                <a:solidFill>
                  <a:srgbClr val="FF0000"/>
                </a:solidFill>
                <a:latin typeface="David" panose="020E0502060401010101" pitchFamily="34" charset="-79"/>
                <a:cs typeface="David" panose="020E0502060401010101" pitchFamily="34" charset="-79"/>
              </a:rPr>
              <a:t>מהאטום נגרעו אלקטרונים:</a:t>
            </a:r>
          </a:p>
          <a:p>
            <a:pPr algn="ctr"/>
            <a:r>
              <a:rPr lang="he-IL" sz="3200" dirty="0">
                <a:solidFill>
                  <a:srgbClr val="FF0000"/>
                </a:solidFill>
                <a:latin typeface="David" panose="020E0502060401010101" pitchFamily="34" charset="-79"/>
                <a:cs typeface="David" panose="020E0502060401010101" pitchFamily="34" charset="-79"/>
              </a:rPr>
              <a:t>יון חיובי</a:t>
            </a:r>
          </a:p>
        </p:txBody>
      </p:sp>
    </p:spTree>
    <p:extLst>
      <p:ext uri="{BB962C8B-B14F-4D97-AF65-F5344CB8AC3E}">
        <p14:creationId xmlns:p14="http://schemas.microsoft.com/office/powerpoint/2010/main" val="28625064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19"/>
          <p:cNvSpPr txBox="1"/>
          <p:nvPr/>
        </p:nvSpPr>
        <p:spPr>
          <a:xfrm>
            <a:off x="1176528" y="304534"/>
            <a:ext cx="9802368" cy="720000"/>
          </a:xfrm>
          <a:prstGeom prst="rect">
            <a:avLst/>
          </a:prstGeom>
          <a:noFill/>
          <a:ln>
            <a:noFill/>
          </a:ln>
        </p:spPr>
        <p:txBody>
          <a:bodyPr spcFirstLastPara="1" wrap="square" lIns="36000" tIns="0" rIns="36000" bIns="0" anchor="ctr" anchorCtr="0">
            <a:noAutofit/>
          </a:bodyPr>
          <a:lstStyle/>
          <a:p>
            <a:pPr marL="0" marR="0" lvl="0" indent="0" algn="ctr" rtl="1">
              <a:spcBef>
                <a:spcPts val="0"/>
              </a:spcBef>
              <a:spcAft>
                <a:spcPts val="0"/>
              </a:spcAft>
              <a:buClr>
                <a:srgbClr val="002060"/>
              </a:buClr>
              <a:buSzPts val="5400"/>
              <a:buFont typeface="David"/>
              <a:buNone/>
            </a:pPr>
            <a:r>
              <a:rPr lang="he-IL" sz="5400" b="1" dirty="0">
                <a:solidFill>
                  <a:srgbClr val="002060"/>
                </a:solidFill>
                <a:latin typeface="David"/>
                <a:ea typeface="David"/>
                <a:cs typeface="David"/>
                <a:sym typeface="David"/>
              </a:rPr>
              <a:t>מטען האטום</a:t>
            </a:r>
            <a:endParaRPr sz="5400" b="1" i="0" u="none" strike="noStrike" cap="none" dirty="0">
              <a:solidFill>
                <a:srgbClr val="002060"/>
              </a:solidFill>
              <a:latin typeface="David"/>
              <a:ea typeface="David"/>
              <a:cs typeface="David"/>
              <a:sym typeface="David"/>
            </a:endParaRPr>
          </a:p>
        </p:txBody>
      </p:sp>
      <p:sp>
        <p:nvSpPr>
          <p:cNvPr id="14" name="TextBox 13"/>
          <p:cNvSpPr txBox="1"/>
          <p:nvPr/>
        </p:nvSpPr>
        <p:spPr>
          <a:xfrm>
            <a:off x="8951731" y="2157857"/>
            <a:ext cx="2146420" cy="584775"/>
          </a:xfrm>
          <a:prstGeom prst="rect">
            <a:avLst/>
          </a:prstGeom>
          <a:ln>
            <a:solidFill>
              <a:schemeClr val="accent6"/>
            </a:solidFill>
          </a:ln>
        </p:spPr>
        <p:style>
          <a:lnRef idx="2">
            <a:schemeClr val="dk1"/>
          </a:lnRef>
          <a:fillRef idx="1">
            <a:schemeClr val="lt1"/>
          </a:fillRef>
          <a:effectRef idx="0">
            <a:schemeClr val="dk1"/>
          </a:effectRef>
          <a:fontRef idx="minor">
            <a:schemeClr val="dk1"/>
          </a:fontRef>
        </p:style>
        <p:txBody>
          <a:bodyPr wrap="square" rtlCol="1">
            <a:spAutoFit/>
          </a:bodyPr>
          <a:lstStyle/>
          <a:p>
            <a:pPr algn="ctr"/>
            <a:r>
              <a:rPr lang="he-IL" sz="3200" dirty="0">
                <a:solidFill>
                  <a:srgbClr val="92D050"/>
                </a:solidFill>
                <a:latin typeface="David" panose="020E0502060401010101" pitchFamily="34" charset="-79"/>
                <a:cs typeface="David" panose="020E0502060401010101" pitchFamily="34" charset="-79"/>
              </a:rPr>
              <a:t>מטען האטום</a:t>
            </a:r>
          </a:p>
        </p:txBody>
      </p:sp>
      <p:sp>
        <p:nvSpPr>
          <p:cNvPr id="16" name="TextBox 15"/>
          <p:cNvSpPr txBox="1"/>
          <p:nvPr/>
        </p:nvSpPr>
        <p:spPr>
          <a:xfrm>
            <a:off x="5004502" y="1833110"/>
            <a:ext cx="2146420" cy="1077218"/>
          </a:xfrm>
          <a:prstGeom prst="rect">
            <a:avLst/>
          </a:prstGeom>
          <a:ln/>
        </p:spPr>
        <p:style>
          <a:lnRef idx="2">
            <a:schemeClr val="dk1"/>
          </a:lnRef>
          <a:fillRef idx="1">
            <a:schemeClr val="lt1"/>
          </a:fillRef>
          <a:effectRef idx="0">
            <a:schemeClr val="dk1"/>
          </a:effectRef>
          <a:fontRef idx="minor">
            <a:schemeClr val="dk1"/>
          </a:fontRef>
        </p:style>
        <p:txBody>
          <a:bodyPr wrap="square" rtlCol="1">
            <a:spAutoFit/>
          </a:bodyPr>
          <a:lstStyle/>
          <a:p>
            <a:pPr algn="ctr"/>
            <a:r>
              <a:rPr lang="he-IL" sz="3200" dirty="0">
                <a:solidFill>
                  <a:schemeClr val="tx1"/>
                </a:solidFill>
                <a:latin typeface="David" panose="020E0502060401010101" pitchFamily="34" charset="-79"/>
                <a:cs typeface="David" panose="020E0502060401010101" pitchFamily="34" charset="-79"/>
              </a:rPr>
              <a:t>מספר </a:t>
            </a:r>
          </a:p>
          <a:p>
            <a:pPr algn="ctr"/>
            <a:r>
              <a:rPr lang="he-IL" sz="3200" dirty="0">
                <a:solidFill>
                  <a:schemeClr val="tx1"/>
                </a:solidFill>
                <a:latin typeface="David" panose="020E0502060401010101" pitchFamily="34" charset="-79"/>
                <a:cs typeface="David" panose="020E0502060401010101" pitchFamily="34" charset="-79"/>
              </a:rPr>
              <a:t>האלקטרונים</a:t>
            </a:r>
          </a:p>
        </p:txBody>
      </p:sp>
      <p:sp>
        <p:nvSpPr>
          <p:cNvPr id="17" name="TextBox 16"/>
          <p:cNvSpPr txBox="1"/>
          <p:nvPr/>
        </p:nvSpPr>
        <p:spPr>
          <a:xfrm>
            <a:off x="1844801" y="1844402"/>
            <a:ext cx="2146420" cy="1077218"/>
          </a:xfrm>
          <a:prstGeom prst="rect">
            <a:avLst/>
          </a:prstGeom>
          <a:ln/>
        </p:spPr>
        <p:style>
          <a:lnRef idx="2">
            <a:schemeClr val="dk1"/>
          </a:lnRef>
          <a:fillRef idx="1">
            <a:schemeClr val="lt1"/>
          </a:fillRef>
          <a:effectRef idx="0">
            <a:schemeClr val="dk1"/>
          </a:effectRef>
          <a:fontRef idx="minor">
            <a:schemeClr val="dk1"/>
          </a:fontRef>
        </p:style>
        <p:txBody>
          <a:bodyPr wrap="square" rtlCol="1">
            <a:spAutoFit/>
          </a:bodyPr>
          <a:lstStyle/>
          <a:p>
            <a:pPr algn="ctr"/>
            <a:r>
              <a:rPr lang="he-IL" sz="3200" dirty="0">
                <a:solidFill>
                  <a:schemeClr val="tx1"/>
                </a:solidFill>
                <a:latin typeface="David" panose="020E0502060401010101" pitchFamily="34" charset="-79"/>
                <a:cs typeface="David" panose="020E0502060401010101" pitchFamily="34" charset="-79"/>
              </a:rPr>
              <a:t>המספר האטומי</a:t>
            </a:r>
          </a:p>
        </p:txBody>
      </p:sp>
      <p:sp>
        <p:nvSpPr>
          <p:cNvPr id="2" name="חיסור 1"/>
          <p:cNvSpPr/>
          <p:nvPr/>
        </p:nvSpPr>
        <p:spPr>
          <a:xfrm>
            <a:off x="4101354" y="2208315"/>
            <a:ext cx="739588" cy="507991"/>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5" name="שווה 14"/>
          <p:cNvSpPr/>
          <p:nvPr/>
        </p:nvSpPr>
        <p:spPr>
          <a:xfrm>
            <a:off x="7772399" y="2208315"/>
            <a:ext cx="788891" cy="483861"/>
          </a:xfrm>
          <a:prstGeom prst="mathEqual">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3200">
              <a:solidFill>
                <a:schemeClr val="tx1"/>
              </a:solidFill>
            </a:endParaRPr>
          </a:p>
        </p:txBody>
      </p:sp>
    </p:spTree>
    <p:extLst>
      <p:ext uri="{BB962C8B-B14F-4D97-AF65-F5344CB8AC3E}">
        <p14:creationId xmlns:p14="http://schemas.microsoft.com/office/powerpoint/2010/main" val="40028216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19"/>
          <p:cNvSpPr txBox="1"/>
          <p:nvPr/>
        </p:nvSpPr>
        <p:spPr>
          <a:xfrm>
            <a:off x="1176528" y="304534"/>
            <a:ext cx="9802368" cy="720000"/>
          </a:xfrm>
          <a:prstGeom prst="rect">
            <a:avLst/>
          </a:prstGeom>
          <a:noFill/>
          <a:ln>
            <a:noFill/>
          </a:ln>
        </p:spPr>
        <p:txBody>
          <a:bodyPr spcFirstLastPara="1" wrap="square" lIns="36000" tIns="0" rIns="36000" bIns="0" anchor="ctr" anchorCtr="0">
            <a:noAutofit/>
          </a:bodyPr>
          <a:lstStyle/>
          <a:p>
            <a:pPr marL="0" marR="0" lvl="0" indent="0" algn="ctr" rtl="1">
              <a:spcBef>
                <a:spcPts val="0"/>
              </a:spcBef>
              <a:spcAft>
                <a:spcPts val="0"/>
              </a:spcAft>
              <a:buClr>
                <a:srgbClr val="002060"/>
              </a:buClr>
              <a:buSzPts val="5400"/>
              <a:buFont typeface="David"/>
              <a:buNone/>
            </a:pPr>
            <a:r>
              <a:rPr lang="he-IL" sz="5400" b="1" dirty="0">
                <a:solidFill>
                  <a:srgbClr val="002060"/>
                </a:solidFill>
                <a:latin typeface="David"/>
                <a:ea typeface="David"/>
                <a:cs typeface="David"/>
                <a:sym typeface="David"/>
              </a:rPr>
              <a:t>מטען האטום</a:t>
            </a:r>
            <a:endParaRPr sz="5400" b="1" i="0" u="none" strike="noStrike" cap="none" dirty="0">
              <a:solidFill>
                <a:srgbClr val="002060"/>
              </a:solidFill>
              <a:latin typeface="David"/>
              <a:ea typeface="David"/>
              <a:cs typeface="David"/>
              <a:sym typeface="David"/>
            </a:endParaRPr>
          </a:p>
        </p:txBody>
      </p:sp>
      <p:sp>
        <p:nvSpPr>
          <p:cNvPr id="14" name="TextBox 13"/>
          <p:cNvSpPr txBox="1"/>
          <p:nvPr/>
        </p:nvSpPr>
        <p:spPr>
          <a:xfrm>
            <a:off x="9108141" y="2096448"/>
            <a:ext cx="2146420" cy="584775"/>
          </a:xfrm>
          <a:prstGeom prst="rect">
            <a:avLst/>
          </a:prstGeom>
          <a:ln>
            <a:solidFill>
              <a:schemeClr val="accent6"/>
            </a:solidFill>
          </a:ln>
        </p:spPr>
        <p:style>
          <a:lnRef idx="2">
            <a:schemeClr val="dk1"/>
          </a:lnRef>
          <a:fillRef idx="1">
            <a:schemeClr val="lt1"/>
          </a:fillRef>
          <a:effectRef idx="0">
            <a:schemeClr val="dk1"/>
          </a:effectRef>
          <a:fontRef idx="minor">
            <a:schemeClr val="dk1"/>
          </a:fontRef>
        </p:style>
        <p:txBody>
          <a:bodyPr wrap="square" rtlCol="1">
            <a:spAutoFit/>
          </a:bodyPr>
          <a:lstStyle/>
          <a:p>
            <a:pPr algn="ctr"/>
            <a:r>
              <a:rPr lang="en-US" sz="3200" dirty="0">
                <a:solidFill>
                  <a:srgbClr val="92D050"/>
                </a:solidFill>
              </a:rPr>
              <a:t>-2</a:t>
            </a:r>
            <a:endParaRPr lang="he-IL" sz="3200" dirty="0">
              <a:solidFill>
                <a:srgbClr val="92D050"/>
              </a:solidFill>
            </a:endParaRPr>
          </a:p>
        </p:txBody>
      </p:sp>
      <p:sp>
        <p:nvSpPr>
          <p:cNvPr id="16" name="TextBox 15"/>
          <p:cNvSpPr txBox="1"/>
          <p:nvPr/>
        </p:nvSpPr>
        <p:spPr>
          <a:xfrm>
            <a:off x="5179314" y="2169922"/>
            <a:ext cx="2146420" cy="584775"/>
          </a:xfrm>
          <a:prstGeom prst="rect">
            <a:avLst/>
          </a:prstGeom>
          <a:ln/>
        </p:spPr>
        <p:style>
          <a:lnRef idx="2">
            <a:schemeClr val="dk1"/>
          </a:lnRef>
          <a:fillRef idx="1">
            <a:schemeClr val="lt1"/>
          </a:fillRef>
          <a:effectRef idx="0">
            <a:schemeClr val="dk1"/>
          </a:effectRef>
          <a:fontRef idx="minor">
            <a:schemeClr val="dk1"/>
          </a:fontRef>
        </p:style>
        <p:txBody>
          <a:bodyPr wrap="square" rtlCol="1">
            <a:spAutoFit/>
          </a:bodyPr>
          <a:lstStyle/>
          <a:p>
            <a:pPr algn="ctr"/>
            <a:r>
              <a:rPr lang="he-IL" sz="3200" dirty="0">
                <a:solidFill>
                  <a:schemeClr val="tx1"/>
                </a:solidFill>
              </a:rPr>
              <a:t>18</a:t>
            </a:r>
          </a:p>
        </p:txBody>
      </p:sp>
      <p:sp>
        <p:nvSpPr>
          <p:cNvPr id="17" name="TextBox 16"/>
          <p:cNvSpPr txBox="1"/>
          <p:nvPr/>
        </p:nvSpPr>
        <p:spPr>
          <a:xfrm>
            <a:off x="1622880" y="2128134"/>
            <a:ext cx="2146420" cy="584775"/>
          </a:xfrm>
          <a:prstGeom prst="rect">
            <a:avLst/>
          </a:prstGeom>
          <a:ln/>
        </p:spPr>
        <p:style>
          <a:lnRef idx="2">
            <a:schemeClr val="dk1"/>
          </a:lnRef>
          <a:fillRef idx="1">
            <a:schemeClr val="lt1"/>
          </a:fillRef>
          <a:effectRef idx="0">
            <a:schemeClr val="dk1"/>
          </a:effectRef>
          <a:fontRef idx="minor">
            <a:schemeClr val="dk1"/>
          </a:fontRef>
        </p:style>
        <p:txBody>
          <a:bodyPr wrap="square" rtlCol="1">
            <a:spAutoFit/>
          </a:bodyPr>
          <a:lstStyle/>
          <a:p>
            <a:pPr algn="ctr"/>
            <a:r>
              <a:rPr lang="he-IL" sz="3200" dirty="0">
                <a:solidFill>
                  <a:schemeClr val="tx1"/>
                </a:solidFill>
              </a:rPr>
              <a:t>16</a:t>
            </a:r>
          </a:p>
        </p:txBody>
      </p:sp>
      <p:sp>
        <p:nvSpPr>
          <p:cNvPr id="2" name="חיסור 1"/>
          <p:cNvSpPr/>
          <p:nvPr/>
        </p:nvSpPr>
        <p:spPr>
          <a:xfrm>
            <a:off x="4101354" y="2208315"/>
            <a:ext cx="739588" cy="507991"/>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5" name="שווה 14"/>
          <p:cNvSpPr/>
          <p:nvPr/>
        </p:nvSpPr>
        <p:spPr>
          <a:xfrm>
            <a:off x="7772399" y="2208315"/>
            <a:ext cx="788891" cy="483861"/>
          </a:xfrm>
          <a:prstGeom prst="mathEqual">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3200">
              <a:solidFill>
                <a:schemeClr val="tx1"/>
              </a:solidFill>
            </a:endParaRPr>
          </a:p>
        </p:txBody>
      </p:sp>
      <p:pic>
        <p:nvPicPr>
          <p:cNvPr id="614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8215" t="58196" r="61502" b="25183"/>
          <a:stretch/>
        </p:blipFill>
        <p:spPr bwMode="auto">
          <a:xfrm>
            <a:off x="5004502" y="3934360"/>
            <a:ext cx="3232088" cy="29370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6870479" y="3618454"/>
            <a:ext cx="3381622" cy="584775"/>
          </a:xfrm>
          <a:prstGeom prst="rect">
            <a:avLst/>
          </a:prstGeom>
          <a:ln>
            <a:solidFill>
              <a:srgbClr val="C00000"/>
            </a:solidFill>
          </a:ln>
        </p:spPr>
        <p:style>
          <a:lnRef idx="2">
            <a:schemeClr val="dk1"/>
          </a:lnRef>
          <a:fillRef idx="1">
            <a:schemeClr val="lt1"/>
          </a:fillRef>
          <a:effectRef idx="0">
            <a:schemeClr val="dk1"/>
          </a:effectRef>
          <a:fontRef idx="minor">
            <a:schemeClr val="dk1"/>
          </a:fontRef>
        </p:style>
        <p:txBody>
          <a:bodyPr wrap="square" rtlCol="1">
            <a:spAutoFit/>
          </a:bodyPr>
          <a:lstStyle/>
          <a:p>
            <a:pPr algn="ctr"/>
            <a:r>
              <a:rPr lang="he-IL" sz="3200" dirty="0">
                <a:solidFill>
                  <a:srgbClr val="C00000"/>
                </a:solidFill>
                <a:latin typeface="David" panose="020E0502060401010101" pitchFamily="34" charset="-79"/>
                <a:cs typeface="David" panose="020E0502060401010101" pitchFamily="34" charset="-79"/>
              </a:rPr>
              <a:t>מטען האטום</a:t>
            </a:r>
          </a:p>
        </p:txBody>
      </p:sp>
      <p:sp>
        <p:nvSpPr>
          <p:cNvPr id="11" name="TextBox 10"/>
          <p:cNvSpPr txBox="1"/>
          <p:nvPr/>
        </p:nvSpPr>
        <p:spPr>
          <a:xfrm>
            <a:off x="2696090" y="3572595"/>
            <a:ext cx="3381622" cy="584775"/>
          </a:xfrm>
          <a:prstGeom prst="rect">
            <a:avLst/>
          </a:prstGeom>
          <a:ln>
            <a:solidFill>
              <a:srgbClr val="C00000"/>
            </a:solidFill>
          </a:ln>
        </p:spPr>
        <p:style>
          <a:lnRef idx="2">
            <a:schemeClr val="dk1"/>
          </a:lnRef>
          <a:fillRef idx="1">
            <a:schemeClr val="lt1"/>
          </a:fillRef>
          <a:effectRef idx="0">
            <a:schemeClr val="dk1"/>
          </a:effectRef>
          <a:fontRef idx="minor">
            <a:schemeClr val="dk1"/>
          </a:fontRef>
        </p:style>
        <p:txBody>
          <a:bodyPr wrap="square" rtlCol="1">
            <a:spAutoFit/>
          </a:bodyPr>
          <a:lstStyle/>
          <a:p>
            <a:pPr algn="ctr"/>
            <a:r>
              <a:rPr lang="he-IL" sz="3200" dirty="0">
                <a:solidFill>
                  <a:srgbClr val="C00000"/>
                </a:solidFill>
                <a:latin typeface="David" panose="020E0502060401010101" pitchFamily="34" charset="-79"/>
                <a:cs typeface="David" panose="020E0502060401010101" pitchFamily="34" charset="-79"/>
              </a:rPr>
              <a:t>מספר אטומי</a:t>
            </a:r>
          </a:p>
        </p:txBody>
      </p:sp>
      <p:sp>
        <p:nvSpPr>
          <p:cNvPr id="12" name="TextBox 11"/>
          <p:cNvSpPr txBox="1"/>
          <p:nvPr/>
        </p:nvSpPr>
        <p:spPr>
          <a:xfrm>
            <a:off x="9335945" y="2754697"/>
            <a:ext cx="1690811" cy="584775"/>
          </a:xfrm>
          <a:prstGeom prst="rect">
            <a:avLst/>
          </a:prstGeom>
          <a:ln>
            <a:solidFill>
              <a:srgbClr val="C00000"/>
            </a:solidFill>
          </a:ln>
        </p:spPr>
        <p:style>
          <a:lnRef idx="2">
            <a:schemeClr val="dk1"/>
          </a:lnRef>
          <a:fillRef idx="1">
            <a:schemeClr val="lt1"/>
          </a:fillRef>
          <a:effectRef idx="0">
            <a:schemeClr val="dk1"/>
          </a:effectRef>
          <a:fontRef idx="minor">
            <a:schemeClr val="dk1"/>
          </a:fontRef>
        </p:style>
        <p:txBody>
          <a:bodyPr wrap="square" rtlCol="1">
            <a:spAutoFit/>
          </a:bodyPr>
          <a:lstStyle/>
          <a:p>
            <a:pPr algn="ctr"/>
            <a:r>
              <a:rPr lang="he-IL" sz="3200" dirty="0">
                <a:solidFill>
                  <a:srgbClr val="C00000"/>
                </a:solidFill>
              </a:rPr>
              <a:t>יון שלילי</a:t>
            </a:r>
          </a:p>
        </p:txBody>
      </p:sp>
    </p:spTree>
    <p:extLst>
      <p:ext uri="{BB962C8B-B14F-4D97-AF65-F5344CB8AC3E}">
        <p14:creationId xmlns:p14="http://schemas.microsoft.com/office/powerpoint/2010/main" val="39760609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19"/>
          <p:cNvSpPr txBox="1"/>
          <p:nvPr/>
        </p:nvSpPr>
        <p:spPr>
          <a:xfrm>
            <a:off x="1176528" y="304534"/>
            <a:ext cx="9802368" cy="720000"/>
          </a:xfrm>
          <a:prstGeom prst="rect">
            <a:avLst/>
          </a:prstGeom>
          <a:noFill/>
          <a:ln>
            <a:noFill/>
          </a:ln>
        </p:spPr>
        <p:txBody>
          <a:bodyPr spcFirstLastPara="1" wrap="square" lIns="36000" tIns="0" rIns="36000" bIns="0" anchor="ctr" anchorCtr="0">
            <a:noAutofit/>
          </a:bodyPr>
          <a:lstStyle/>
          <a:p>
            <a:pPr marL="0" marR="0" lvl="0" indent="0" algn="ctr" rtl="1">
              <a:spcBef>
                <a:spcPts val="0"/>
              </a:spcBef>
              <a:spcAft>
                <a:spcPts val="0"/>
              </a:spcAft>
              <a:buClr>
                <a:srgbClr val="002060"/>
              </a:buClr>
              <a:buSzPts val="5400"/>
              <a:buFont typeface="David"/>
              <a:buNone/>
            </a:pPr>
            <a:r>
              <a:rPr lang="he-IL" sz="5400" b="1" dirty="0">
                <a:solidFill>
                  <a:srgbClr val="002060"/>
                </a:solidFill>
                <a:latin typeface="David"/>
                <a:ea typeface="David"/>
                <a:cs typeface="David"/>
                <a:sym typeface="David"/>
              </a:rPr>
              <a:t>מתרגלים מטענים</a:t>
            </a:r>
            <a:endParaRPr sz="5400" b="1" i="0" u="none" strike="noStrike" cap="none" dirty="0">
              <a:solidFill>
                <a:srgbClr val="002060"/>
              </a:solidFill>
              <a:latin typeface="David"/>
              <a:ea typeface="David"/>
              <a:cs typeface="David"/>
              <a:sym typeface="David"/>
            </a:endParaRPr>
          </a:p>
        </p:txBody>
      </p:sp>
      <p:pic>
        <p:nvPicPr>
          <p:cNvPr id="13"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74630" t="35868" r="21603" b="57476"/>
          <a:stretch/>
        </p:blipFill>
        <p:spPr bwMode="auto">
          <a:xfrm>
            <a:off x="801716" y="1379514"/>
            <a:ext cx="2103845" cy="2089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מלבן 3"/>
          <p:cNvSpPr/>
          <p:nvPr/>
        </p:nvSpPr>
        <p:spPr>
          <a:xfrm>
            <a:off x="3160059" y="1364324"/>
            <a:ext cx="8794377" cy="2585323"/>
          </a:xfrm>
          <a:prstGeom prst="rect">
            <a:avLst/>
          </a:prstGeom>
        </p:spPr>
        <p:txBody>
          <a:bodyPr wrap="square">
            <a:spAutoFit/>
          </a:bodyPr>
          <a:lstStyle/>
          <a:p>
            <a:pPr marL="342934" lvl="0" indent="-342934" algn="r" rtl="1">
              <a:lnSpc>
                <a:spcPct val="150000"/>
              </a:lnSpc>
              <a:buClr>
                <a:srgbClr val="002060"/>
              </a:buClr>
              <a:buSzPts val="3600"/>
              <a:buFont typeface="Arial"/>
              <a:buChar char="•"/>
            </a:pPr>
            <a:r>
              <a:rPr lang="he-IL" sz="3600" dirty="0">
                <a:solidFill>
                  <a:srgbClr val="002060"/>
                </a:solidFill>
                <a:latin typeface="David"/>
                <a:cs typeface="David"/>
                <a:sym typeface="David"/>
              </a:rPr>
              <a:t>לאטום כלור נוסף אלקטרון אחד.</a:t>
            </a:r>
          </a:p>
          <a:p>
            <a:pPr lvl="0" algn="r" rtl="1">
              <a:lnSpc>
                <a:spcPct val="150000"/>
              </a:lnSpc>
              <a:buClr>
                <a:srgbClr val="002060"/>
              </a:buClr>
              <a:buSzPts val="3600"/>
            </a:pPr>
            <a:r>
              <a:rPr lang="he-IL" sz="3600" dirty="0">
                <a:solidFill>
                  <a:srgbClr val="002060"/>
                </a:solidFill>
                <a:latin typeface="David"/>
                <a:cs typeface="David"/>
                <a:sym typeface="David"/>
              </a:rPr>
              <a:t>א. האם התקבל יון חיובי או יון שלילי?</a:t>
            </a:r>
          </a:p>
          <a:p>
            <a:pPr lvl="0" algn="r" rtl="1">
              <a:lnSpc>
                <a:spcPct val="150000"/>
              </a:lnSpc>
              <a:buClr>
                <a:srgbClr val="002060"/>
              </a:buClr>
              <a:buSzPts val="3600"/>
            </a:pPr>
            <a:r>
              <a:rPr lang="he-IL" sz="3600" dirty="0">
                <a:solidFill>
                  <a:srgbClr val="002060"/>
                </a:solidFill>
                <a:latin typeface="David"/>
                <a:cs typeface="David"/>
                <a:sym typeface="David"/>
              </a:rPr>
              <a:t>ב. מה מטענו של האטום?</a:t>
            </a:r>
          </a:p>
        </p:txBody>
      </p:sp>
      <p:pic>
        <p:nvPicPr>
          <p:cNvPr id="18" name="1min_final" descr="1min_final">
            <a:hlinkClick r:id="" action="ppaction://media"/>
            <a:extLst>
              <a:ext uri="{FF2B5EF4-FFF2-40B4-BE49-F238E27FC236}">
                <a16:creationId xmlns:a16="http://schemas.microsoft.com/office/drawing/2014/main" id="{B09C1F5E-E59C-AA46-B5C1-1B6F1A66EFCE}"/>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77459" y="229710"/>
            <a:ext cx="1540938" cy="549601"/>
          </a:xfrm>
          <a:prstGeom prst="rect">
            <a:avLst/>
          </a:prstGeom>
        </p:spPr>
      </p:pic>
    </p:spTree>
    <p:extLst>
      <p:ext uri="{BB962C8B-B14F-4D97-AF65-F5344CB8AC3E}">
        <p14:creationId xmlns:p14="http://schemas.microsoft.com/office/powerpoint/2010/main" val="283051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2480"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8"/>
                </p:tgtEl>
              </p:cMediaNode>
            </p:video>
            <p:seq concurrent="1" nextAc="seek">
              <p:cTn id="8" restart="whenNotActive" fill="hold" evtFilter="cancelBubble" nodeType="interactiveSeq">
                <p:stCondLst>
                  <p:cond evt="onClick" delay="0">
                    <p:tgtEl>
                      <p:spTgt spid="1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8"/>
                                        </p:tgtEl>
                                      </p:cBhvr>
                                    </p:cmd>
                                  </p:childTnLst>
                                </p:cTn>
                              </p:par>
                            </p:childTnLst>
                          </p:cTn>
                        </p:par>
                      </p:childTnLst>
                    </p:cTn>
                  </p:par>
                </p:childTnLst>
              </p:cTn>
              <p:nextCondLst>
                <p:cond evt="onClick" delay="0">
                  <p:tgtEl>
                    <p:spTgt spid="18"/>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19"/>
          <p:cNvSpPr txBox="1"/>
          <p:nvPr/>
        </p:nvSpPr>
        <p:spPr>
          <a:xfrm>
            <a:off x="1176528" y="304534"/>
            <a:ext cx="9802368" cy="720000"/>
          </a:xfrm>
          <a:prstGeom prst="rect">
            <a:avLst/>
          </a:prstGeom>
          <a:noFill/>
          <a:ln>
            <a:noFill/>
          </a:ln>
        </p:spPr>
        <p:txBody>
          <a:bodyPr spcFirstLastPara="1" wrap="square" lIns="36000" tIns="0" rIns="36000" bIns="0" anchor="ctr" anchorCtr="0">
            <a:noAutofit/>
          </a:bodyPr>
          <a:lstStyle/>
          <a:p>
            <a:pPr marL="0" marR="0" lvl="0" indent="0" algn="ctr" rtl="1">
              <a:spcBef>
                <a:spcPts val="0"/>
              </a:spcBef>
              <a:spcAft>
                <a:spcPts val="0"/>
              </a:spcAft>
              <a:buClr>
                <a:srgbClr val="002060"/>
              </a:buClr>
              <a:buSzPts val="5400"/>
              <a:buFont typeface="David"/>
              <a:buNone/>
            </a:pPr>
            <a:r>
              <a:rPr lang="he-IL" sz="5400" b="1" dirty="0">
                <a:solidFill>
                  <a:srgbClr val="002060"/>
                </a:solidFill>
                <a:latin typeface="David"/>
                <a:ea typeface="David"/>
                <a:cs typeface="David"/>
                <a:sym typeface="David"/>
              </a:rPr>
              <a:t>מתרגלים מטענים</a:t>
            </a:r>
            <a:endParaRPr sz="5400" b="1" i="0" u="none" strike="noStrike" cap="none" dirty="0">
              <a:solidFill>
                <a:srgbClr val="002060"/>
              </a:solidFill>
              <a:latin typeface="David"/>
              <a:ea typeface="David"/>
              <a:cs typeface="David"/>
              <a:sym typeface="David"/>
            </a:endParaRPr>
          </a:p>
        </p:txBody>
      </p:sp>
      <p:pic>
        <p:nvPicPr>
          <p:cNvPr id="13"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74630" t="35868" r="21603" b="57476"/>
          <a:stretch/>
        </p:blipFill>
        <p:spPr bwMode="auto">
          <a:xfrm>
            <a:off x="440702" y="304534"/>
            <a:ext cx="2103845" cy="2089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מלבן 3"/>
          <p:cNvSpPr/>
          <p:nvPr/>
        </p:nvSpPr>
        <p:spPr>
          <a:xfrm>
            <a:off x="1408402" y="904218"/>
            <a:ext cx="10461812" cy="5078313"/>
          </a:xfrm>
          <a:prstGeom prst="rect">
            <a:avLst/>
          </a:prstGeom>
        </p:spPr>
        <p:txBody>
          <a:bodyPr wrap="square">
            <a:spAutoFit/>
          </a:bodyPr>
          <a:lstStyle/>
          <a:p>
            <a:pPr marL="342934" lvl="0" indent="-342934" algn="r" rtl="1">
              <a:lnSpc>
                <a:spcPct val="150000"/>
              </a:lnSpc>
              <a:buClr>
                <a:srgbClr val="002060"/>
              </a:buClr>
              <a:buSzPts val="3600"/>
              <a:buFont typeface="Arial"/>
              <a:buChar char="•"/>
            </a:pPr>
            <a:r>
              <a:rPr lang="he-IL" sz="3600" dirty="0">
                <a:solidFill>
                  <a:srgbClr val="002060"/>
                </a:solidFill>
                <a:latin typeface="David"/>
                <a:cs typeface="David"/>
                <a:sym typeface="David"/>
              </a:rPr>
              <a:t>לאטום כלור נוסף אלקטרון אחד.</a:t>
            </a:r>
          </a:p>
          <a:p>
            <a:pPr lvl="0" algn="r" rtl="1">
              <a:lnSpc>
                <a:spcPct val="150000"/>
              </a:lnSpc>
              <a:buClr>
                <a:srgbClr val="002060"/>
              </a:buClr>
              <a:buSzPts val="3600"/>
            </a:pPr>
            <a:r>
              <a:rPr lang="he-IL" sz="3600" dirty="0">
                <a:solidFill>
                  <a:srgbClr val="002060"/>
                </a:solidFill>
                <a:latin typeface="David"/>
                <a:cs typeface="David"/>
                <a:sym typeface="David"/>
              </a:rPr>
              <a:t>א. האם התקבל יון חיובי או יון שלילי?</a:t>
            </a:r>
          </a:p>
          <a:p>
            <a:pPr lvl="0" algn="r" rtl="1">
              <a:lnSpc>
                <a:spcPct val="150000"/>
              </a:lnSpc>
              <a:buClr>
                <a:srgbClr val="002060"/>
              </a:buClr>
              <a:buSzPts val="3600"/>
            </a:pPr>
            <a:r>
              <a:rPr lang="he-IL" sz="3600" dirty="0">
                <a:solidFill>
                  <a:srgbClr val="C00000"/>
                </a:solidFill>
                <a:latin typeface="David"/>
                <a:cs typeface="David"/>
                <a:sym typeface="David"/>
              </a:rPr>
              <a:t>     היון שלילי כיון שיש כעת יותר אלקטרונים (שמטענם שלילי)</a:t>
            </a:r>
            <a:br>
              <a:rPr lang="en-US" sz="3600" dirty="0">
                <a:solidFill>
                  <a:srgbClr val="C00000"/>
                </a:solidFill>
                <a:latin typeface="David"/>
                <a:cs typeface="David"/>
                <a:sym typeface="David"/>
              </a:rPr>
            </a:br>
            <a:r>
              <a:rPr lang="he-IL" sz="3600" dirty="0">
                <a:solidFill>
                  <a:srgbClr val="C00000"/>
                </a:solidFill>
                <a:latin typeface="David"/>
                <a:cs typeface="David"/>
                <a:sym typeface="David"/>
              </a:rPr>
              <a:t>     מאשר פרוטונים (שמטענם חיובי)</a:t>
            </a:r>
          </a:p>
          <a:p>
            <a:pPr lvl="0" algn="r" rtl="1">
              <a:lnSpc>
                <a:spcPct val="150000"/>
              </a:lnSpc>
              <a:buClr>
                <a:srgbClr val="002060"/>
              </a:buClr>
              <a:buSzPts val="3600"/>
            </a:pPr>
            <a:r>
              <a:rPr lang="he-IL" sz="3600" dirty="0">
                <a:solidFill>
                  <a:srgbClr val="002060"/>
                </a:solidFill>
                <a:latin typeface="David"/>
                <a:cs typeface="David"/>
                <a:sym typeface="David"/>
              </a:rPr>
              <a:t>ב. מה מטענו של האטום? </a:t>
            </a:r>
            <a:r>
              <a:rPr lang="he-IL" sz="3600" dirty="0">
                <a:solidFill>
                  <a:srgbClr val="C00000"/>
                </a:solidFill>
                <a:latin typeface="David"/>
                <a:cs typeface="David"/>
                <a:sym typeface="David"/>
              </a:rPr>
              <a:t>מספרו האטומי – 17. </a:t>
            </a:r>
            <a:br>
              <a:rPr lang="en-US" sz="3600" dirty="0">
                <a:solidFill>
                  <a:srgbClr val="C00000"/>
                </a:solidFill>
                <a:latin typeface="David"/>
                <a:cs typeface="David"/>
                <a:sym typeface="David"/>
              </a:rPr>
            </a:br>
            <a:r>
              <a:rPr lang="he-IL" sz="3600" dirty="0">
                <a:solidFill>
                  <a:srgbClr val="C00000"/>
                </a:solidFill>
                <a:latin typeface="David"/>
                <a:cs typeface="David"/>
                <a:sym typeface="David"/>
              </a:rPr>
              <a:t>    יש 18 אלקטרונים כעת, אז היון טעון ב </a:t>
            </a:r>
            <a:r>
              <a:rPr lang="en-US" sz="3600" dirty="0">
                <a:solidFill>
                  <a:srgbClr val="C00000"/>
                </a:solidFill>
                <a:latin typeface="David"/>
                <a:cs typeface="David"/>
                <a:sym typeface="David"/>
              </a:rPr>
              <a:t>-1</a:t>
            </a:r>
            <a:r>
              <a:rPr lang="he-IL" sz="3600" dirty="0">
                <a:solidFill>
                  <a:srgbClr val="C00000"/>
                </a:solidFill>
                <a:latin typeface="David"/>
                <a:cs typeface="David"/>
                <a:sym typeface="David"/>
              </a:rPr>
              <a:t>: </a:t>
            </a:r>
            <a:r>
              <a:rPr lang="en-US" sz="3600" dirty="0">
                <a:solidFill>
                  <a:srgbClr val="C00000"/>
                </a:solidFill>
                <a:latin typeface="David"/>
                <a:cs typeface="David"/>
                <a:sym typeface="David"/>
              </a:rPr>
              <a:t>17-18=-1</a:t>
            </a:r>
            <a:endParaRPr lang="he-IL" sz="3600" dirty="0">
              <a:solidFill>
                <a:srgbClr val="C00000"/>
              </a:solidFill>
              <a:latin typeface="David"/>
              <a:cs typeface="David"/>
              <a:sym typeface="David"/>
            </a:endParaRPr>
          </a:p>
        </p:txBody>
      </p:sp>
    </p:spTree>
    <p:extLst>
      <p:ext uri="{BB962C8B-B14F-4D97-AF65-F5344CB8AC3E}">
        <p14:creationId xmlns:p14="http://schemas.microsoft.com/office/powerpoint/2010/main" val="1626185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14"/>
          <p:cNvSpPr txBox="1">
            <a:spLocks noGrp="1"/>
          </p:cNvSpPr>
          <p:nvPr>
            <p:ph type="title"/>
          </p:nvPr>
        </p:nvSpPr>
        <p:spPr>
          <a:xfrm>
            <a:off x="1024128" y="152134"/>
            <a:ext cx="9802368" cy="720000"/>
          </a:xfrm>
          <a:prstGeom prst="rect">
            <a:avLst/>
          </a:prstGeom>
          <a:noFill/>
          <a:ln>
            <a:noFill/>
          </a:ln>
        </p:spPr>
        <p:txBody>
          <a:bodyPr spcFirstLastPara="1" wrap="square" lIns="36000" tIns="0" rIns="36000" bIns="0" anchor="ctr" anchorCtr="0">
            <a:noAutofit/>
          </a:bodyPr>
          <a:lstStyle/>
          <a:p>
            <a:pPr marL="0" lvl="0" indent="0" algn="ctr" rtl="1">
              <a:spcBef>
                <a:spcPts val="0"/>
              </a:spcBef>
              <a:spcAft>
                <a:spcPts val="0"/>
              </a:spcAft>
              <a:buClr>
                <a:srgbClr val="002060"/>
              </a:buClr>
              <a:buSzPts val="5400"/>
              <a:buFont typeface="David"/>
              <a:buNone/>
            </a:pPr>
            <a:r>
              <a:rPr lang="x-none" sz="5400">
                <a:latin typeface="David"/>
                <a:ea typeface="David"/>
                <a:cs typeface="David"/>
                <a:sym typeface="David"/>
              </a:rPr>
              <a:t>מה נלמד היום</a:t>
            </a:r>
            <a:r>
              <a:rPr lang="he-IL" sz="5400" dirty="0">
                <a:latin typeface="David"/>
                <a:ea typeface="David"/>
                <a:cs typeface="David"/>
                <a:sym typeface="David"/>
              </a:rPr>
              <a:t>?</a:t>
            </a:r>
            <a:r>
              <a:rPr lang="x-none" sz="5400">
                <a:latin typeface="David"/>
                <a:ea typeface="David"/>
                <a:cs typeface="David"/>
                <a:sym typeface="David"/>
              </a:rPr>
              <a:t> </a:t>
            </a:r>
            <a:endParaRPr dirty="0"/>
          </a:p>
        </p:txBody>
      </p:sp>
      <p:sp>
        <p:nvSpPr>
          <p:cNvPr id="160" name="Google Shape;160;p14"/>
          <p:cNvSpPr txBox="1">
            <a:spLocks noGrp="1"/>
          </p:cNvSpPr>
          <p:nvPr>
            <p:ph type="body" idx="1"/>
          </p:nvPr>
        </p:nvSpPr>
        <p:spPr>
          <a:xfrm>
            <a:off x="1024128" y="1049185"/>
            <a:ext cx="10984096" cy="4611559"/>
          </a:xfrm>
          <a:prstGeom prst="rect">
            <a:avLst/>
          </a:prstGeom>
          <a:noFill/>
          <a:ln>
            <a:noFill/>
          </a:ln>
        </p:spPr>
        <p:txBody>
          <a:bodyPr spcFirstLastPara="1" wrap="square" lIns="91425" tIns="45700" rIns="91425" bIns="45700" anchor="t" anchorCtr="0">
            <a:noAutofit/>
          </a:bodyPr>
          <a:lstStyle/>
          <a:p>
            <a:pPr marL="457200" lvl="0" indent="-457200" algn="r" rtl="1">
              <a:lnSpc>
                <a:spcPct val="126060"/>
              </a:lnSpc>
              <a:spcBef>
                <a:spcPts val="0"/>
              </a:spcBef>
              <a:spcAft>
                <a:spcPts val="0"/>
              </a:spcAft>
              <a:buClr>
                <a:srgbClr val="002060"/>
              </a:buClr>
              <a:buSzPts val="3300"/>
              <a:buChar char="•"/>
            </a:pPr>
            <a:r>
              <a:rPr lang="he-IL" sz="3600" dirty="0">
                <a:latin typeface="David"/>
                <a:ea typeface="David"/>
                <a:cs typeface="David"/>
                <a:sym typeface="David"/>
              </a:rPr>
              <a:t>נלמד ממה בנויים היסודות?</a:t>
            </a:r>
            <a:endParaRPr dirty="0"/>
          </a:p>
          <a:p>
            <a:pPr marL="457200" lvl="0" indent="-457200" algn="r" rtl="1">
              <a:lnSpc>
                <a:spcPct val="126060"/>
              </a:lnSpc>
              <a:spcBef>
                <a:spcPts val="0"/>
              </a:spcBef>
              <a:spcAft>
                <a:spcPts val="0"/>
              </a:spcAft>
              <a:buClr>
                <a:srgbClr val="002060"/>
              </a:buClr>
              <a:buSzPts val="3300"/>
              <a:buChar char="•"/>
            </a:pPr>
            <a:r>
              <a:rPr lang="he-IL" sz="3600" dirty="0">
                <a:latin typeface="David"/>
                <a:ea typeface="David"/>
                <a:cs typeface="David"/>
                <a:sym typeface="David"/>
              </a:rPr>
              <a:t>נלמד מהו אטום וכיצד הוא בנוי?</a:t>
            </a:r>
          </a:p>
          <a:p>
            <a:pPr marL="457200" lvl="0" indent="-457200" algn="r" rtl="1">
              <a:lnSpc>
                <a:spcPct val="126060"/>
              </a:lnSpc>
              <a:spcBef>
                <a:spcPts val="0"/>
              </a:spcBef>
              <a:spcAft>
                <a:spcPts val="0"/>
              </a:spcAft>
              <a:buClr>
                <a:srgbClr val="002060"/>
              </a:buClr>
              <a:buSzPts val="3300"/>
              <a:buChar char="•"/>
            </a:pPr>
            <a:r>
              <a:rPr lang="he-IL" sz="3600" dirty="0">
                <a:latin typeface="David"/>
                <a:ea typeface="David"/>
                <a:cs typeface="David"/>
                <a:sym typeface="David"/>
              </a:rPr>
              <a:t>נכיר את השונה והדומה בין סוגי אטומים.</a:t>
            </a:r>
          </a:p>
          <a:p>
            <a:pPr marL="457200" lvl="0" indent="-457200" algn="r" rtl="1">
              <a:lnSpc>
                <a:spcPct val="126060"/>
              </a:lnSpc>
              <a:spcBef>
                <a:spcPts val="0"/>
              </a:spcBef>
              <a:spcAft>
                <a:spcPts val="0"/>
              </a:spcAft>
              <a:buClr>
                <a:srgbClr val="002060"/>
              </a:buClr>
              <a:buSzPts val="3300"/>
              <a:buChar char="•"/>
            </a:pPr>
            <a:r>
              <a:rPr lang="he-IL" sz="3600" dirty="0">
                <a:latin typeface="David"/>
                <a:ea typeface="David"/>
                <a:cs typeface="David"/>
                <a:sym typeface="David"/>
              </a:rPr>
              <a:t>נלמד סימונים כימיים של אטומים בעלי מטענים חשמליים</a:t>
            </a:r>
          </a:p>
          <a:p>
            <a:pPr marL="457200" lvl="0" indent="-457200" algn="r" rtl="1">
              <a:lnSpc>
                <a:spcPct val="126060"/>
              </a:lnSpc>
              <a:spcBef>
                <a:spcPts val="0"/>
              </a:spcBef>
              <a:spcAft>
                <a:spcPts val="0"/>
              </a:spcAft>
              <a:buClr>
                <a:srgbClr val="002060"/>
              </a:buClr>
              <a:buSzPts val="3300"/>
              <a:buChar char="•"/>
            </a:pPr>
            <a:r>
              <a:rPr lang="he-IL" sz="3600" dirty="0">
                <a:latin typeface="David"/>
                <a:ea typeface="David"/>
                <a:cs typeface="David"/>
                <a:sym typeface="David"/>
              </a:rPr>
              <a:t>נלמד כיצד מייצגים מולקולה</a:t>
            </a:r>
          </a:p>
          <a:p>
            <a:pPr marL="457200" lvl="0" indent="-457200" algn="r" rtl="1">
              <a:lnSpc>
                <a:spcPct val="126060"/>
              </a:lnSpc>
              <a:spcBef>
                <a:spcPts val="0"/>
              </a:spcBef>
              <a:spcAft>
                <a:spcPts val="0"/>
              </a:spcAft>
              <a:buClr>
                <a:srgbClr val="002060"/>
              </a:buClr>
              <a:buSzPts val="3300"/>
              <a:buChar char="•"/>
            </a:pPr>
            <a:r>
              <a:rPr lang="he-IL" sz="3600" dirty="0">
                <a:latin typeface="David"/>
                <a:ea typeface="David"/>
                <a:cs typeface="David"/>
                <a:sym typeface="David"/>
              </a:rPr>
              <a:t>נבנה מודל של מבנה האטום</a:t>
            </a:r>
          </a:p>
          <a:p>
            <a:pPr marL="457200" lvl="0" indent="-457200" algn="r" rtl="1">
              <a:lnSpc>
                <a:spcPct val="126060"/>
              </a:lnSpc>
              <a:spcBef>
                <a:spcPts val="0"/>
              </a:spcBef>
              <a:spcAft>
                <a:spcPts val="0"/>
              </a:spcAft>
              <a:buClr>
                <a:srgbClr val="002060"/>
              </a:buClr>
              <a:buSzPts val="3300"/>
              <a:buChar char="•"/>
            </a:pPr>
            <a:endParaRPr sz="3600" dirty="0">
              <a:latin typeface="David"/>
              <a:ea typeface="David"/>
              <a:cs typeface="David"/>
              <a:sym typeface="David"/>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pPr lvl="0"/>
            <a:r>
              <a:rPr lang="he-IL" dirty="0">
                <a:latin typeface="David"/>
                <a:ea typeface="David"/>
                <a:cs typeface="David"/>
                <a:sym typeface="David"/>
              </a:rPr>
              <a:t>איזה יון אני?</a:t>
            </a:r>
            <a:endParaRPr lang="he-IL" dirty="0"/>
          </a:p>
        </p:txBody>
      </p:sp>
      <p:sp>
        <p:nvSpPr>
          <p:cNvPr id="3" name="מציין מיקום טקסט 2"/>
          <p:cNvSpPr>
            <a:spLocks noGrp="1"/>
          </p:cNvSpPr>
          <p:nvPr>
            <p:ph type="body" idx="1"/>
          </p:nvPr>
        </p:nvSpPr>
        <p:spPr/>
        <p:txBody>
          <a:bodyPr/>
          <a:lstStyle/>
          <a:p>
            <a:endParaRPr lang="he-IL"/>
          </a:p>
        </p:txBody>
      </p:sp>
      <p:pic>
        <p:nvPicPr>
          <p:cNvPr id="7170"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63044" t="27941" r="18250" b="44094"/>
          <a:stretch/>
        </p:blipFill>
        <p:spPr bwMode="auto">
          <a:xfrm>
            <a:off x="7086600" y="875084"/>
            <a:ext cx="4908175" cy="41252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25218" t="27941" r="55800" b="43558"/>
          <a:stretch/>
        </p:blipFill>
        <p:spPr bwMode="auto">
          <a:xfrm>
            <a:off x="465870" y="875084"/>
            <a:ext cx="4926400" cy="41585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Google Shape;230;p21"/>
          <p:cNvSpPr txBox="1"/>
          <p:nvPr/>
        </p:nvSpPr>
        <p:spPr>
          <a:xfrm>
            <a:off x="8027893" y="5033683"/>
            <a:ext cx="3025588" cy="1365815"/>
          </a:xfrm>
          <a:prstGeom prst="rect">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1">
              <a:spcBef>
                <a:spcPts val="1000"/>
              </a:spcBef>
              <a:spcAft>
                <a:spcPts val="0"/>
              </a:spcAft>
              <a:buClr>
                <a:schemeClr val="dk1"/>
              </a:buClr>
              <a:buSzPts val="3200"/>
              <a:buFont typeface="Arial"/>
              <a:buNone/>
            </a:pPr>
            <a:r>
              <a:rPr lang="he-IL" sz="3200" b="0" i="0" u="none" strike="noStrike" cap="none" dirty="0">
                <a:solidFill>
                  <a:schemeClr val="dk1"/>
                </a:solidFill>
                <a:latin typeface="David"/>
                <a:ea typeface="David"/>
                <a:cs typeface="David"/>
                <a:sym typeface="David"/>
              </a:rPr>
              <a:t>20 פרוטונים</a:t>
            </a:r>
          </a:p>
          <a:p>
            <a:pPr marL="0" marR="0" lvl="0" indent="0" algn="ctr" rtl="1">
              <a:spcBef>
                <a:spcPts val="1000"/>
              </a:spcBef>
              <a:spcAft>
                <a:spcPts val="0"/>
              </a:spcAft>
              <a:buClr>
                <a:schemeClr val="dk1"/>
              </a:buClr>
              <a:buSzPts val="3200"/>
              <a:buFont typeface="Arial"/>
              <a:buNone/>
            </a:pPr>
            <a:r>
              <a:rPr lang="he-IL" sz="3200" dirty="0">
                <a:solidFill>
                  <a:schemeClr val="dk1"/>
                </a:solidFill>
                <a:latin typeface="David"/>
                <a:ea typeface="David"/>
                <a:cs typeface="David"/>
                <a:sym typeface="David"/>
              </a:rPr>
              <a:t>18 אלקטרונים</a:t>
            </a:r>
            <a:endParaRPr sz="3200" b="0" i="0" u="none" strike="noStrike" cap="none" dirty="0">
              <a:solidFill>
                <a:schemeClr val="dk1"/>
              </a:solidFill>
              <a:latin typeface="David"/>
              <a:ea typeface="David"/>
              <a:cs typeface="David"/>
              <a:sym typeface="David"/>
            </a:endParaRPr>
          </a:p>
        </p:txBody>
      </p:sp>
      <p:sp>
        <p:nvSpPr>
          <p:cNvPr id="8" name="Google Shape;230;p21"/>
          <p:cNvSpPr txBox="1"/>
          <p:nvPr/>
        </p:nvSpPr>
        <p:spPr>
          <a:xfrm>
            <a:off x="1416276" y="5033682"/>
            <a:ext cx="3025588" cy="1365815"/>
          </a:xfrm>
          <a:prstGeom prst="rect">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1">
              <a:spcBef>
                <a:spcPts val="1000"/>
              </a:spcBef>
              <a:spcAft>
                <a:spcPts val="0"/>
              </a:spcAft>
              <a:buClr>
                <a:schemeClr val="dk1"/>
              </a:buClr>
              <a:buSzPts val="3200"/>
              <a:buFont typeface="Arial"/>
              <a:buNone/>
            </a:pPr>
            <a:r>
              <a:rPr lang="he-IL" sz="3200" b="0" i="0" u="none" strike="noStrike" cap="none" dirty="0">
                <a:solidFill>
                  <a:schemeClr val="dk1"/>
                </a:solidFill>
                <a:latin typeface="David"/>
                <a:ea typeface="David"/>
                <a:cs typeface="David"/>
                <a:sym typeface="David"/>
              </a:rPr>
              <a:t>7 פרוטונים</a:t>
            </a:r>
          </a:p>
          <a:p>
            <a:pPr marL="0" marR="0" lvl="0" indent="0" algn="ctr" rtl="1">
              <a:spcBef>
                <a:spcPts val="1000"/>
              </a:spcBef>
              <a:spcAft>
                <a:spcPts val="0"/>
              </a:spcAft>
              <a:buClr>
                <a:schemeClr val="dk1"/>
              </a:buClr>
              <a:buSzPts val="3200"/>
              <a:buFont typeface="Arial"/>
              <a:buNone/>
            </a:pPr>
            <a:r>
              <a:rPr lang="he-IL" sz="3200" dirty="0">
                <a:solidFill>
                  <a:schemeClr val="dk1"/>
                </a:solidFill>
                <a:latin typeface="David"/>
                <a:ea typeface="David"/>
                <a:cs typeface="David"/>
                <a:sym typeface="David"/>
              </a:rPr>
              <a:t>10 אלקטרונים</a:t>
            </a:r>
            <a:endParaRPr sz="3200" b="0" i="0" u="none" strike="noStrike" cap="none" dirty="0">
              <a:solidFill>
                <a:schemeClr val="dk1"/>
              </a:solidFill>
              <a:latin typeface="David"/>
              <a:ea typeface="David"/>
              <a:cs typeface="David"/>
              <a:sym typeface="David"/>
            </a:endParaRPr>
          </a:p>
        </p:txBody>
      </p:sp>
      <p:pic>
        <p:nvPicPr>
          <p:cNvPr id="9" name="1min_final" descr="1min_final">
            <a:hlinkClick r:id="" action="ppaction://media"/>
            <a:extLst>
              <a:ext uri="{FF2B5EF4-FFF2-40B4-BE49-F238E27FC236}">
                <a16:creationId xmlns:a16="http://schemas.microsoft.com/office/drawing/2014/main" id="{B09C1F5E-E59C-AA46-B5C1-1B6F1A66EFCE}"/>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77459" y="0"/>
            <a:ext cx="1540938" cy="549601"/>
          </a:xfrm>
          <a:prstGeom prst="rect">
            <a:avLst/>
          </a:prstGeom>
        </p:spPr>
      </p:pic>
    </p:spTree>
    <p:extLst>
      <p:ext uri="{BB962C8B-B14F-4D97-AF65-F5344CB8AC3E}">
        <p14:creationId xmlns:p14="http://schemas.microsoft.com/office/powerpoint/2010/main" val="2747846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248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1024128" y="84899"/>
            <a:ext cx="9802368" cy="720000"/>
          </a:xfrm>
        </p:spPr>
        <p:txBody>
          <a:bodyPr/>
          <a:lstStyle/>
          <a:p>
            <a:pPr lvl="0"/>
            <a:r>
              <a:rPr lang="he-IL" dirty="0">
                <a:latin typeface="David"/>
                <a:ea typeface="David"/>
                <a:cs typeface="David"/>
                <a:sym typeface="David"/>
              </a:rPr>
              <a:t>איזה יון אני?</a:t>
            </a:r>
            <a:endParaRPr lang="he-IL" dirty="0"/>
          </a:p>
        </p:txBody>
      </p:sp>
      <p:pic>
        <p:nvPicPr>
          <p:cNvPr id="717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63044" t="27941" r="18250" b="44094"/>
          <a:stretch/>
        </p:blipFill>
        <p:spPr bwMode="auto">
          <a:xfrm>
            <a:off x="7086600" y="633037"/>
            <a:ext cx="4908175" cy="41252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5218" t="27941" r="55800" b="43558"/>
          <a:stretch/>
        </p:blipFill>
        <p:spPr bwMode="auto">
          <a:xfrm>
            <a:off x="344846" y="633037"/>
            <a:ext cx="4926400" cy="41585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Google Shape;230;p21"/>
          <p:cNvSpPr txBox="1"/>
          <p:nvPr/>
        </p:nvSpPr>
        <p:spPr>
          <a:xfrm>
            <a:off x="8027893" y="5033683"/>
            <a:ext cx="3025588" cy="1365815"/>
          </a:xfrm>
          <a:prstGeom prst="rect">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1">
              <a:spcBef>
                <a:spcPts val="1000"/>
              </a:spcBef>
              <a:spcAft>
                <a:spcPts val="0"/>
              </a:spcAft>
              <a:buClr>
                <a:schemeClr val="dk1"/>
              </a:buClr>
              <a:buSzPts val="3200"/>
              <a:buFont typeface="Arial"/>
              <a:buNone/>
            </a:pPr>
            <a:r>
              <a:rPr lang="en-US" sz="3200" dirty="0">
                <a:solidFill>
                  <a:schemeClr val="dk1"/>
                </a:solidFill>
                <a:latin typeface="David"/>
                <a:ea typeface="David"/>
                <a:cs typeface="David"/>
                <a:sym typeface="David"/>
              </a:rPr>
              <a:t>20-18 = 2</a:t>
            </a:r>
          </a:p>
          <a:p>
            <a:pPr marL="0" marR="0" lvl="0" indent="0" algn="ctr" rtl="1">
              <a:spcBef>
                <a:spcPts val="1000"/>
              </a:spcBef>
              <a:spcAft>
                <a:spcPts val="0"/>
              </a:spcAft>
              <a:buClr>
                <a:schemeClr val="dk1"/>
              </a:buClr>
              <a:buSzPts val="3200"/>
              <a:buFont typeface="Arial"/>
              <a:buNone/>
            </a:pPr>
            <a:r>
              <a:rPr lang="he-IL" sz="3200" dirty="0">
                <a:solidFill>
                  <a:schemeClr val="dk1"/>
                </a:solidFill>
                <a:latin typeface="David"/>
                <a:ea typeface="David"/>
                <a:cs typeface="David"/>
                <a:sym typeface="David"/>
              </a:rPr>
              <a:t>יון חיובי </a:t>
            </a:r>
            <a:r>
              <a:rPr lang="en-US" sz="3200" dirty="0">
                <a:solidFill>
                  <a:schemeClr val="dk1"/>
                </a:solidFill>
                <a:latin typeface="David"/>
                <a:ea typeface="David"/>
                <a:cs typeface="David"/>
                <a:sym typeface="David"/>
              </a:rPr>
              <a:t>+2</a:t>
            </a:r>
            <a:endParaRPr lang="he-IL" sz="3200" b="0" i="0" u="none" strike="noStrike" cap="none" dirty="0">
              <a:solidFill>
                <a:schemeClr val="dk1"/>
              </a:solidFill>
              <a:latin typeface="David"/>
              <a:ea typeface="David"/>
              <a:cs typeface="David"/>
              <a:sym typeface="David"/>
            </a:endParaRPr>
          </a:p>
        </p:txBody>
      </p:sp>
      <p:sp>
        <p:nvSpPr>
          <p:cNvPr id="8" name="Google Shape;230;p21"/>
          <p:cNvSpPr txBox="1"/>
          <p:nvPr/>
        </p:nvSpPr>
        <p:spPr>
          <a:xfrm>
            <a:off x="1416276" y="5033682"/>
            <a:ext cx="3025588" cy="1365815"/>
          </a:xfrm>
          <a:prstGeom prst="rect">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1">
              <a:spcBef>
                <a:spcPts val="1000"/>
              </a:spcBef>
              <a:spcAft>
                <a:spcPts val="0"/>
              </a:spcAft>
              <a:buClr>
                <a:schemeClr val="dk1"/>
              </a:buClr>
              <a:buSzPts val="3200"/>
              <a:buFont typeface="Arial"/>
              <a:buNone/>
            </a:pPr>
            <a:r>
              <a:rPr lang="en-US" sz="3200" b="0" i="0" u="none" strike="noStrike" cap="none" dirty="0">
                <a:solidFill>
                  <a:schemeClr val="dk1"/>
                </a:solidFill>
                <a:latin typeface="David"/>
                <a:ea typeface="David"/>
                <a:cs typeface="David"/>
                <a:sym typeface="David"/>
              </a:rPr>
              <a:t>7-10=3</a:t>
            </a:r>
          </a:p>
          <a:p>
            <a:pPr marL="0" marR="0" lvl="0" indent="0" algn="ctr" rtl="1">
              <a:spcBef>
                <a:spcPts val="1000"/>
              </a:spcBef>
              <a:spcAft>
                <a:spcPts val="0"/>
              </a:spcAft>
              <a:buClr>
                <a:schemeClr val="dk1"/>
              </a:buClr>
              <a:buSzPts val="3200"/>
              <a:buFont typeface="Arial"/>
              <a:buNone/>
            </a:pPr>
            <a:r>
              <a:rPr lang="he-IL" sz="3200" dirty="0">
                <a:solidFill>
                  <a:schemeClr val="dk1"/>
                </a:solidFill>
                <a:latin typeface="David"/>
                <a:ea typeface="David"/>
                <a:cs typeface="David"/>
                <a:sym typeface="David"/>
              </a:rPr>
              <a:t>יון שלילי </a:t>
            </a:r>
            <a:r>
              <a:rPr lang="en-US" sz="3200" dirty="0">
                <a:solidFill>
                  <a:schemeClr val="dk1"/>
                </a:solidFill>
                <a:latin typeface="David"/>
                <a:ea typeface="David"/>
                <a:cs typeface="David"/>
                <a:sym typeface="David"/>
              </a:rPr>
              <a:t>-3</a:t>
            </a:r>
            <a:endParaRPr sz="3200" b="0" i="0" u="none" strike="noStrike" cap="none" dirty="0">
              <a:solidFill>
                <a:schemeClr val="dk1"/>
              </a:solidFill>
              <a:latin typeface="David"/>
              <a:ea typeface="David"/>
              <a:cs typeface="David"/>
              <a:sym typeface="David"/>
            </a:endParaRPr>
          </a:p>
        </p:txBody>
      </p:sp>
    </p:spTree>
    <p:extLst>
      <p:ext uri="{BB962C8B-B14F-4D97-AF65-F5344CB8AC3E}">
        <p14:creationId xmlns:p14="http://schemas.microsoft.com/office/powerpoint/2010/main" val="25769656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22"/>
          <p:cNvSpPr txBox="1">
            <a:spLocks noGrp="1"/>
          </p:cNvSpPr>
          <p:nvPr>
            <p:ph type="title"/>
          </p:nvPr>
        </p:nvSpPr>
        <p:spPr>
          <a:xfrm>
            <a:off x="1024128" y="152134"/>
            <a:ext cx="9802368" cy="720000"/>
          </a:xfrm>
          <a:prstGeom prst="rect">
            <a:avLst/>
          </a:prstGeom>
          <a:noFill/>
          <a:ln>
            <a:noFill/>
          </a:ln>
        </p:spPr>
        <p:txBody>
          <a:bodyPr spcFirstLastPara="1" wrap="square" lIns="36000" tIns="0" rIns="36000" bIns="0" anchor="ctr" anchorCtr="0">
            <a:noAutofit/>
          </a:bodyPr>
          <a:lstStyle/>
          <a:p>
            <a:pPr marL="0" lvl="0" indent="0" algn="ctr" rtl="1">
              <a:spcBef>
                <a:spcPts val="0"/>
              </a:spcBef>
              <a:spcAft>
                <a:spcPts val="0"/>
              </a:spcAft>
              <a:buClr>
                <a:srgbClr val="002060"/>
              </a:buClr>
              <a:buSzPts val="5400"/>
              <a:buFont typeface="David"/>
              <a:buNone/>
            </a:pPr>
            <a:r>
              <a:rPr lang="he-IL" sz="5400" dirty="0">
                <a:latin typeface="David"/>
                <a:ea typeface="David"/>
                <a:cs typeface="David"/>
                <a:sym typeface="David"/>
              </a:rPr>
              <a:t>מתרגלים – אטומים ויונים</a:t>
            </a:r>
            <a:endParaRPr sz="5400" dirty="0">
              <a:latin typeface="David"/>
              <a:ea typeface="David"/>
              <a:cs typeface="David"/>
              <a:sym typeface="David"/>
            </a:endParaRPr>
          </a:p>
        </p:txBody>
      </p:sp>
      <p:sp>
        <p:nvSpPr>
          <p:cNvPr id="236" name="Google Shape;236;p22"/>
          <p:cNvSpPr txBox="1">
            <a:spLocks noGrp="1"/>
          </p:cNvSpPr>
          <p:nvPr>
            <p:ph type="body" idx="1"/>
          </p:nvPr>
        </p:nvSpPr>
        <p:spPr>
          <a:xfrm>
            <a:off x="831667" y="872134"/>
            <a:ext cx="10984096" cy="4611559"/>
          </a:xfrm>
          <a:prstGeom prst="rect">
            <a:avLst/>
          </a:prstGeom>
          <a:noFill/>
          <a:ln>
            <a:noFill/>
          </a:ln>
        </p:spPr>
        <p:txBody>
          <a:bodyPr spcFirstLastPara="1" wrap="square" lIns="91425" tIns="45700" rIns="91425" bIns="45700" anchor="t" anchorCtr="0">
            <a:noAutofit/>
          </a:bodyPr>
          <a:lstStyle/>
          <a:p>
            <a:pPr marL="342934" lvl="0" indent="-342934" algn="r" rtl="1">
              <a:lnSpc>
                <a:spcPct val="150000"/>
              </a:lnSpc>
              <a:spcBef>
                <a:spcPts val="0"/>
              </a:spcBef>
              <a:spcAft>
                <a:spcPts val="0"/>
              </a:spcAft>
              <a:buClr>
                <a:srgbClr val="002060"/>
              </a:buClr>
              <a:buSzPts val="3600"/>
              <a:buChar char="•"/>
            </a:pPr>
            <a:r>
              <a:rPr lang="he-IL" sz="3600" dirty="0">
                <a:latin typeface="David"/>
                <a:cs typeface="David"/>
                <a:sym typeface="David"/>
              </a:rPr>
              <a:t>השלימו את הטבלה. היעזרו בטבלת היסודות</a:t>
            </a:r>
            <a:endParaRPr dirty="0"/>
          </a:p>
          <a:p>
            <a:pPr marL="0" lvl="0" indent="0" algn="r" rtl="1">
              <a:lnSpc>
                <a:spcPct val="150000"/>
              </a:lnSpc>
              <a:spcBef>
                <a:spcPts val="600"/>
              </a:spcBef>
              <a:spcAft>
                <a:spcPts val="0"/>
              </a:spcAft>
              <a:buClr>
                <a:srgbClr val="002060"/>
              </a:buClr>
              <a:buSzPts val="3600"/>
              <a:buNone/>
            </a:pPr>
            <a:endParaRPr sz="3600" dirty="0">
              <a:latin typeface="David"/>
              <a:ea typeface="David"/>
              <a:cs typeface="David"/>
              <a:sym typeface="David"/>
            </a:endParaRPr>
          </a:p>
        </p:txBody>
      </p:sp>
      <p:graphicFrame>
        <p:nvGraphicFramePr>
          <p:cNvPr id="238" name="Google Shape;238;p22"/>
          <p:cNvGraphicFramePr/>
          <p:nvPr>
            <p:extLst>
              <p:ext uri="{D42A27DB-BD31-4B8C-83A1-F6EECF244321}">
                <p14:modId xmlns:p14="http://schemas.microsoft.com/office/powerpoint/2010/main" val="3294947485"/>
              </p:ext>
            </p:extLst>
          </p:nvPr>
        </p:nvGraphicFramePr>
        <p:xfrm>
          <a:off x="766485" y="1874715"/>
          <a:ext cx="10941418" cy="3395625"/>
        </p:xfrm>
        <a:graphic>
          <a:graphicData uri="http://schemas.openxmlformats.org/drawingml/2006/table">
            <a:tbl>
              <a:tblPr>
                <a:noFill/>
                <a:tableStyleId>{55BBDB0F-82B0-418E-AA48-CA25485EC686}</a:tableStyleId>
              </a:tblPr>
              <a:tblGrid>
                <a:gridCol w="1694327">
                  <a:extLst>
                    <a:ext uri="{9D8B030D-6E8A-4147-A177-3AD203B41FA5}">
                      <a16:colId xmlns:a16="http://schemas.microsoft.com/office/drawing/2014/main" val="20000"/>
                    </a:ext>
                  </a:extLst>
                </a:gridCol>
                <a:gridCol w="1667435">
                  <a:extLst>
                    <a:ext uri="{9D8B030D-6E8A-4147-A177-3AD203B41FA5}">
                      <a16:colId xmlns:a16="http://schemas.microsoft.com/office/drawing/2014/main" val="20001"/>
                    </a:ext>
                  </a:extLst>
                </a:gridCol>
                <a:gridCol w="2151529">
                  <a:extLst>
                    <a:ext uri="{9D8B030D-6E8A-4147-A177-3AD203B41FA5}">
                      <a16:colId xmlns:a16="http://schemas.microsoft.com/office/drawing/2014/main" val="20002"/>
                    </a:ext>
                  </a:extLst>
                </a:gridCol>
                <a:gridCol w="1896036">
                  <a:extLst>
                    <a:ext uri="{9D8B030D-6E8A-4147-A177-3AD203B41FA5}">
                      <a16:colId xmlns:a16="http://schemas.microsoft.com/office/drawing/2014/main" val="20003"/>
                    </a:ext>
                  </a:extLst>
                </a:gridCol>
                <a:gridCol w="1411941">
                  <a:extLst>
                    <a:ext uri="{9D8B030D-6E8A-4147-A177-3AD203B41FA5}">
                      <a16:colId xmlns:a16="http://schemas.microsoft.com/office/drawing/2014/main" val="20004"/>
                    </a:ext>
                  </a:extLst>
                </a:gridCol>
                <a:gridCol w="2120150">
                  <a:extLst>
                    <a:ext uri="{9D8B030D-6E8A-4147-A177-3AD203B41FA5}">
                      <a16:colId xmlns:a16="http://schemas.microsoft.com/office/drawing/2014/main" val="20005"/>
                    </a:ext>
                  </a:extLst>
                </a:gridCol>
              </a:tblGrid>
              <a:tr h="934700">
                <a:tc>
                  <a:txBody>
                    <a:bodyPr/>
                    <a:lstStyle/>
                    <a:p>
                      <a:pPr marL="0" marR="0" lvl="0" indent="0" algn="ctr" rtl="1">
                        <a:spcBef>
                          <a:spcPts val="0"/>
                        </a:spcBef>
                        <a:spcAft>
                          <a:spcPts val="0"/>
                        </a:spcAft>
                        <a:buClr>
                          <a:schemeClr val="dk1"/>
                        </a:buClr>
                        <a:buSzPts val="3200"/>
                        <a:buFont typeface="David"/>
                        <a:buNone/>
                      </a:pPr>
                      <a:r>
                        <a:rPr lang="he-IL" sz="3200" u="none" strike="noStrike" cap="none" dirty="0">
                          <a:latin typeface="David"/>
                          <a:ea typeface="David"/>
                          <a:cs typeface="David"/>
                          <a:sym typeface="David"/>
                        </a:rPr>
                        <a:t>המטען</a:t>
                      </a:r>
                      <a:r>
                        <a:rPr lang="he-IL" sz="3200" u="none" strike="noStrike" cap="none" baseline="0" dirty="0">
                          <a:latin typeface="David"/>
                          <a:ea typeface="David"/>
                          <a:cs typeface="David"/>
                          <a:sym typeface="David"/>
                        </a:rPr>
                        <a:t> החשמלי</a:t>
                      </a:r>
                      <a:endParaRPr sz="3200" u="none" strike="noStrike" cap="none" dirty="0">
                        <a:latin typeface="David"/>
                        <a:ea typeface="David"/>
                        <a:cs typeface="David"/>
                        <a:sym typeface="David"/>
                      </a:endParaRPr>
                    </a:p>
                  </a:txBody>
                  <a:tcPr marL="91450" marR="91450" marT="45725" marB="45725">
                    <a:lnL w="12700" cap="flat" cmpd="sng">
                      <a:solidFill>
                        <a:srgbClr val="424242"/>
                      </a:solidFill>
                      <a:prstDash val="solid"/>
                      <a:round/>
                      <a:headEnd type="none" w="sm" len="sm"/>
                      <a:tailEnd type="none" w="sm" len="sm"/>
                    </a:lnL>
                    <a:lnR w="12700" cap="flat" cmpd="sng">
                      <a:solidFill>
                        <a:srgbClr val="424242"/>
                      </a:solidFill>
                      <a:prstDash val="solid"/>
                      <a:round/>
                      <a:headEnd type="none" w="sm" len="sm"/>
                      <a:tailEnd type="none" w="sm" len="sm"/>
                    </a:lnR>
                    <a:lnT w="12700" cap="flat" cmpd="sng">
                      <a:solidFill>
                        <a:srgbClr val="424242"/>
                      </a:solidFill>
                      <a:prstDash val="solid"/>
                      <a:round/>
                      <a:headEnd type="none" w="sm" len="sm"/>
                      <a:tailEnd type="none" w="sm" len="sm"/>
                    </a:lnT>
                    <a:lnB w="12700" cap="flat" cmpd="sng" algn="ctr">
                      <a:solidFill>
                        <a:srgbClr val="424242"/>
                      </a:solidFill>
                      <a:prstDash val="solid"/>
                      <a:round/>
                      <a:headEnd type="none" w="sm" len="sm"/>
                      <a:tailEnd type="none" w="sm" len="sm"/>
                    </a:lnB>
                    <a:solidFill>
                      <a:schemeClr val="accent1">
                        <a:lumMod val="60000"/>
                        <a:lumOff val="40000"/>
                      </a:schemeClr>
                    </a:solidFill>
                  </a:tcPr>
                </a:tc>
                <a:tc>
                  <a:txBody>
                    <a:bodyPr/>
                    <a:lstStyle/>
                    <a:p>
                      <a:pPr marL="0" marR="0" lvl="0" indent="0" algn="ctr" rtl="1">
                        <a:spcBef>
                          <a:spcPts val="0"/>
                        </a:spcBef>
                        <a:spcAft>
                          <a:spcPts val="0"/>
                        </a:spcAft>
                        <a:buClr>
                          <a:schemeClr val="dk1"/>
                        </a:buClr>
                        <a:buSzPts val="3200"/>
                        <a:buFont typeface="David"/>
                        <a:buNone/>
                      </a:pPr>
                      <a:r>
                        <a:rPr lang="he-IL" sz="3200" u="none" strike="noStrike" cap="none" dirty="0">
                          <a:latin typeface="David"/>
                          <a:ea typeface="David"/>
                          <a:cs typeface="David"/>
                          <a:sym typeface="David"/>
                        </a:rPr>
                        <a:t>אטום או יון?</a:t>
                      </a:r>
                      <a:endParaRPr sz="3200" u="none" strike="noStrike" cap="none" dirty="0">
                        <a:latin typeface="David"/>
                        <a:ea typeface="David"/>
                        <a:cs typeface="David"/>
                        <a:sym typeface="David"/>
                      </a:endParaRPr>
                    </a:p>
                  </a:txBody>
                  <a:tcPr marL="91450" marR="91450" marT="45725" marB="45725">
                    <a:lnL w="12700" cap="flat" cmpd="sng" algn="ctr">
                      <a:solidFill>
                        <a:srgbClr val="424242"/>
                      </a:solidFill>
                      <a:prstDash val="solid"/>
                      <a:round/>
                      <a:headEnd type="none" w="sm" len="sm"/>
                      <a:tailEnd type="none" w="sm" len="sm"/>
                    </a:lnL>
                    <a:lnR w="12700" cap="flat" cmpd="sng">
                      <a:solidFill>
                        <a:srgbClr val="424242"/>
                      </a:solidFill>
                      <a:prstDash val="solid"/>
                      <a:round/>
                      <a:headEnd type="none" w="sm" len="sm"/>
                      <a:tailEnd type="none" w="sm" len="sm"/>
                    </a:lnR>
                    <a:lnT w="12700" cap="flat" cmpd="sng">
                      <a:solidFill>
                        <a:srgbClr val="424242"/>
                      </a:solidFill>
                      <a:prstDash val="solid"/>
                      <a:round/>
                      <a:headEnd type="none" w="sm" len="sm"/>
                      <a:tailEnd type="none" w="sm" len="sm"/>
                    </a:lnT>
                    <a:lnB w="12700" cap="flat" cmpd="sng" algn="ctr">
                      <a:solidFill>
                        <a:srgbClr val="424242"/>
                      </a:solidFill>
                      <a:prstDash val="solid"/>
                      <a:round/>
                      <a:headEnd type="none" w="sm" len="sm"/>
                      <a:tailEnd type="none" w="sm" len="sm"/>
                    </a:lnB>
                    <a:solidFill>
                      <a:schemeClr val="accent1">
                        <a:lumMod val="60000"/>
                        <a:lumOff val="40000"/>
                      </a:schemeClr>
                    </a:solidFill>
                  </a:tcPr>
                </a:tc>
                <a:tc>
                  <a:txBody>
                    <a:bodyPr/>
                    <a:lstStyle/>
                    <a:p>
                      <a:pPr marL="0" marR="0" lvl="0" indent="0" algn="ctr" rtl="1">
                        <a:spcBef>
                          <a:spcPts val="0"/>
                        </a:spcBef>
                        <a:spcAft>
                          <a:spcPts val="0"/>
                        </a:spcAft>
                        <a:buClr>
                          <a:schemeClr val="dk1"/>
                        </a:buClr>
                        <a:buSzPts val="3200"/>
                        <a:buFont typeface="David"/>
                        <a:buNone/>
                      </a:pPr>
                      <a:r>
                        <a:rPr lang="he-IL" sz="3200" u="none" strike="noStrike" cap="none" dirty="0">
                          <a:latin typeface="David"/>
                          <a:ea typeface="David"/>
                          <a:cs typeface="David"/>
                          <a:sym typeface="David"/>
                        </a:rPr>
                        <a:t>מספר האלקטרונים</a:t>
                      </a:r>
                      <a:endParaRPr sz="3200" u="none" strike="noStrike" cap="none" dirty="0">
                        <a:latin typeface="David"/>
                        <a:ea typeface="David"/>
                        <a:cs typeface="David"/>
                        <a:sym typeface="David"/>
                      </a:endParaRPr>
                    </a:p>
                  </a:txBody>
                  <a:tcPr marL="91450" marR="91450" marT="45725" marB="45725">
                    <a:lnL w="12700" cap="flat" cmpd="sng" algn="ctr">
                      <a:solidFill>
                        <a:srgbClr val="424242"/>
                      </a:solidFill>
                      <a:prstDash val="solid"/>
                      <a:round/>
                      <a:headEnd type="none" w="sm" len="sm"/>
                      <a:tailEnd type="none" w="sm" len="sm"/>
                    </a:lnL>
                    <a:lnR w="12700" cap="flat" cmpd="sng">
                      <a:solidFill>
                        <a:srgbClr val="424242"/>
                      </a:solidFill>
                      <a:prstDash val="solid"/>
                      <a:round/>
                      <a:headEnd type="none" w="sm" len="sm"/>
                      <a:tailEnd type="none" w="sm" len="sm"/>
                    </a:lnR>
                    <a:lnT w="12700" cap="flat" cmpd="sng">
                      <a:solidFill>
                        <a:srgbClr val="424242"/>
                      </a:solidFill>
                      <a:prstDash val="solid"/>
                      <a:round/>
                      <a:headEnd type="none" w="sm" len="sm"/>
                      <a:tailEnd type="none" w="sm" len="sm"/>
                    </a:lnT>
                    <a:lnB w="12700" cap="flat" cmpd="sng">
                      <a:solidFill>
                        <a:srgbClr val="424242"/>
                      </a:solidFill>
                      <a:prstDash val="solid"/>
                      <a:round/>
                      <a:headEnd type="none" w="sm" len="sm"/>
                      <a:tailEnd type="none" w="sm" len="sm"/>
                    </a:lnB>
                    <a:solidFill>
                      <a:schemeClr val="accent1">
                        <a:lumMod val="60000"/>
                        <a:lumOff val="40000"/>
                      </a:schemeClr>
                    </a:solidFill>
                  </a:tcPr>
                </a:tc>
                <a:tc>
                  <a:txBody>
                    <a:bodyPr/>
                    <a:lstStyle/>
                    <a:p>
                      <a:pPr marL="0" marR="0" lvl="0" indent="0" algn="ctr" rtl="1">
                        <a:spcBef>
                          <a:spcPts val="0"/>
                        </a:spcBef>
                        <a:spcAft>
                          <a:spcPts val="0"/>
                        </a:spcAft>
                        <a:buClr>
                          <a:schemeClr val="dk1"/>
                        </a:buClr>
                        <a:buSzPts val="3200"/>
                        <a:buFont typeface="David"/>
                        <a:buNone/>
                      </a:pPr>
                      <a:r>
                        <a:rPr lang="he-IL" sz="3200" u="none" strike="noStrike" cap="none" dirty="0">
                          <a:latin typeface="David"/>
                          <a:ea typeface="David"/>
                          <a:cs typeface="David"/>
                          <a:sym typeface="David"/>
                        </a:rPr>
                        <a:t>המספר האטומי</a:t>
                      </a:r>
                      <a:endParaRPr sz="3200" u="none" strike="noStrike" cap="none" dirty="0">
                        <a:latin typeface="David"/>
                        <a:ea typeface="David"/>
                        <a:cs typeface="David"/>
                        <a:sym typeface="David"/>
                      </a:endParaRPr>
                    </a:p>
                  </a:txBody>
                  <a:tcPr marL="91450" marR="91450" marT="45725" marB="45725">
                    <a:lnL w="12700" cap="flat" cmpd="sng">
                      <a:solidFill>
                        <a:srgbClr val="424242"/>
                      </a:solidFill>
                      <a:prstDash val="solid"/>
                      <a:round/>
                      <a:headEnd type="none" w="sm" len="sm"/>
                      <a:tailEnd type="none" w="sm" len="sm"/>
                    </a:lnL>
                    <a:lnR w="12700" cap="flat" cmpd="sng">
                      <a:solidFill>
                        <a:srgbClr val="424242"/>
                      </a:solidFill>
                      <a:prstDash val="solid"/>
                      <a:round/>
                      <a:headEnd type="none" w="sm" len="sm"/>
                      <a:tailEnd type="none" w="sm" len="sm"/>
                    </a:lnR>
                    <a:lnT w="12700" cap="flat" cmpd="sng">
                      <a:solidFill>
                        <a:srgbClr val="424242"/>
                      </a:solidFill>
                      <a:prstDash val="solid"/>
                      <a:round/>
                      <a:headEnd type="none" w="sm" len="sm"/>
                      <a:tailEnd type="none" w="sm" len="sm"/>
                    </a:lnT>
                    <a:lnB w="12700" cap="flat" cmpd="sng">
                      <a:solidFill>
                        <a:srgbClr val="424242"/>
                      </a:solidFill>
                      <a:prstDash val="solid"/>
                      <a:round/>
                      <a:headEnd type="none" w="sm" len="sm"/>
                      <a:tailEnd type="none" w="sm" len="sm"/>
                    </a:lnB>
                    <a:solidFill>
                      <a:schemeClr val="accent1">
                        <a:lumMod val="60000"/>
                        <a:lumOff val="40000"/>
                      </a:schemeClr>
                    </a:solidFill>
                  </a:tcPr>
                </a:tc>
                <a:tc>
                  <a:txBody>
                    <a:bodyPr/>
                    <a:lstStyle/>
                    <a:p>
                      <a:pPr marL="0" marR="0" lvl="0" indent="0" algn="ctr" rtl="1">
                        <a:spcBef>
                          <a:spcPts val="0"/>
                        </a:spcBef>
                        <a:spcAft>
                          <a:spcPts val="0"/>
                        </a:spcAft>
                        <a:buClr>
                          <a:schemeClr val="dk1"/>
                        </a:buClr>
                        <a:buSzPts val="3200"/>
                        <a:buFont typeface="David"/>
                        <a:buNone/>
                      </a:pPr>
                      <a:r>
                        <a:rPr lang="he-IL" sz="3200" u="none" strike="noStrike" cap="none" dirty="0">
                          <a:latin typeface="David"/>
                          <a:ea typeface="David"/>
                          <a:cs typeface="David"/>
                          <a:sym typeface="David"/>
                        </a:rPr>
                        <a:t>סימולו הכימי</a:t>
                      </a:r>
                      <a:endParaRPr sz="3200" u="none" strike="noStrike" cap="none" dirty="0">
                        <a:latin typeface="David"/>
                        <a:ea typeface="David"/>
                        <a:cs typeface="David"/>
                        <a:sym typeface="David"/>
                      </a:endParaRPr>
                    </a:p>
                  </a:txBody>
                  <a:tcPr marL="91450" marR="91450" marT="45725" marB="45725">
                    <a:lnL w="12700" cap="flat" cmpd="sng" algn="ctr">
                      <a:solidFill>
                        <a:srgbClr val="424242"/>
                      </a:solidFill>
                      <a:prstDash val="solid"/>
                      <a:round/>
                      <a:headEnd type="none" w="sm" len="sm"/>
                      <a:tailEnd type="none" w="sm" len="sm"/>
                    </a:lnL>
                    <a:lnR w="12700" cap="flat" cmpd="sng">
                      <a:solidFill>
                        <a:srgbClr val="424242"/>
                      </a:solidFill>
                      <a:prstDash val="solid"/>
                      <a:round/>
                      <a:headEnd type="none" w="sm" len="sm"/>
                      <a:tailEnd type="none" w="sm" len="sm"/>
                    </a:lnR>
                    <a:lnT w="12700" cap="flat" cmpd="sng">
                      <a:solidFill>
                        <a:srgbClr val="424242"/>
                      </a:solidFill>
                      <a:prstDash val="solid"/>
                      <a:round/>
                      <a:headEnd type="none" w="sm" len="sm"/>
                      <a:tailEnd type="none" w="sm" len="sm"/>
                    </a:lnT>
                    <a:lnB w="12700" cap="flat" cmpd="sng" algn="ctr">
                      <a:solidFill>
                        <a:srgbClr val="424242"/>
                      </a:solidFill>
                      <a:prstDash val="solid"/>
                      <a:round/>
                      <a:headEnd type="none" w="sm" len="sm"/>
                      <a:tailEnd type="none" w="sm" len="sm"/>
                    </a:lnB>
                    <a:solidFill>
                      <a:schemeClr val="accent1">
                        <a:lumMod val="60000"/>
                        <a:lumOff val="40000"/>
                      </a:schemeClr>
                    </a:solidFill>
                  </a:tcPr>
                </a:tc>
                <a:tc>
                  <a:txBody>
                    <a:bodyPr/>
                    <a:lstStyle/>
                    <a:p>
                      <a:pPr marL="0" marR="0" lvl="0" indent="0" algn="ctr" rtl="1">
                        <a:spcBef>
                          <a:spcPts val="0"/>
                        </a:spcBef>
                        <a:spcAft>
                          <a:spcPts val="0"/>
                        </a:spcAft>
                        <a:buClr>
                          <a:schemeClr val="dk1"/>
                        </a:buClr>
                        <a:buSzPts val="3200"/>
                        <a:buFont typeface="David"/>
                        <a:buNone/>
                      </a:pPr>
                      <a:r>
                        <a:rPr lang="he-IL" sz="3200" u="none" strike="noStrike" cap="none" dirty="0">
                          <a:latin typeface="David"/>
                          <a:ea typeface="David"/>
                          <a:cs typeface="David"/>
                          <a:sym typeface="David"/>
                        </a:rPr>
                        <a:t> שם האטום</a:t>
                      </a:r>
                      <a:endParaRPr sz="3200" u="none" strike="noStrike" cap="none" dirty="0">
                        <a:latin typeface="David"/>
                        <a:ea typeface="David"/>
                        <a:cs typeface="David"/>
                        <a:sym typeface="David"/>
                      </a:endParaRPr>
                    </a:p>
                  </a:txBody>
                  <a:tcPr marL="91450" marR="91450" marT="45725" marB="45725">
                    <a:lnL w="12700" cap="flat" cmpd="sng">
                      <a:solidFill>
                        <a:srgbClr val="424242"/>
                      </a:solidFill>
                      <a:prstDash val="solid"/>
                      <a:round/>
                      <a:headEnd type="none" w="sm" len="sm"/>
                      <a:tailEnd type="none" w="sm" len="sm"/>
                    </a:lnL>
                    <a:lnR w="12700" cap="flat" cmpd="sng">
                      <a:solidFill>
                        <a:srgbClr val="424242"/>
                      </a:solidFill>
                      <a:prstDash val="solid"/>
                      <a:round/>
                      <a:headEnd type="none" w="sm" len="sm"/>
                      <a:tailEnd type="none" w="sm" len="sm"/>
                    </a:lnR>
                    <a:lnT w="12700" cap="flat" cmpd="sng">
                      <a:solidFill>
                        <a:srgbClr val="424242"/>
                      </a:solidFill>
                      <a:prstDash val="solid"/>
                      <a:round/>
                      <a:headEnd type="none" w="sm" len="sm"/>
                      <a:tailEnd type="none" w="sm" len="sm"/>
                    </a:lnT>
                    <a:lnB w="12700" cap="flat" cmpd="sng">
                      <a:solidFill>
                        <a:srgbClr val="424242"/>
                      </a:solidFill>
                      <a:prstDash val="solid"/>
                      <a:round/>
                      <a:headEnd type="none" w="sm" len="sm"/>
                      <a:tailEnd type="none" w="sm" len="sm"/>
                    </a:lnB>
                    <a:solidFill>
                      <a:schemeClr val="accent1">
                        <a:lumMod val="60000"/>
                        <a:lumOff val="40000"/>
                      </a:schemeClr>
                    </a:solidFill>
                  </a:tcPr>
                </a:tc>
                <a:extLst>
                  <a:ext uri="{0D108BD9-81ED-4DB2-BD59-A6C34878D82A}">
                    <a16:rowId xmlns:a16="http://schemas.microsoft.com/office/drawing/2014/main" val="10000"/>
                  </a:ext>
                </a:extLst>
              </a:tr>
              <a:tr h="507425">
                <a:tc>
                  <a:txBody>
                    <a:bodyPr/>
                    <a:lstStyle/>
                    <a:p>
                      <a:pPr marL="0" marR="0" lvl="0" indent="0" algn="ctr" rtl="1">
                        <a:spcBef>
                          <a:spcPts val="0"/>
                        </a:spcBef>
                        <a:spcAft>
                          <a:spcPts val="0"/>
                        </a:spcAft>
                        <a:buClr>
                          <a:schemeClr val="dk1"/>
                        </a:buClr>
                        <a:buSzPts val="3200"/>
                        <a:buFont typeface="Varela Round"/>
                        <a:buNone/>
                      </a:pPr>
                      <a:endParaRPr sz="3200" u="none" strike="noStrike" cap="none" dirty="0">
                        <a:latin typeface="David"/>
                        <a:ea typeface="David"/>
                        <a:cs typeface="David"/>
                        <a:sym typeface="David"/>
                      </a:endParaRPr>
                    </a:p>
                  </a:txBody>
                  <a:tcPr marL="91450" marR="91450" marT="45725" marB="45725">
                    <a:lnL w="12700" cap="flat" cmpd="sng">
                      <a:solidFill>
                        <a:srgbClr val="424242"/>
                      </a:solidFill>
                      <a:prstDash val="solid"/>
                      <a:round/>
                      <a:headEnd type="none" w="sm" len="sm"/>
                      <a:tailEnd type="none" w="sm" len="sm"/>
                    </a:lnL>
                    <a:lnR w="12700" cap="flat" cmpd="sng">
                      <a:solidFill>
                        <a:srgbClr val="424242"/>
                      </a:solidFill>
                      <a:prstDash val="solid"/>
                      <a:round/>
                      <a:headEnd type="none" w="sm" len="sm"/>
                      <a:tailEnd type="none" w="sm" len="sm"/>
                    </a:lnR>
                    <a:lnT w="12700" cap="flat" cmpd="sng" algn="ctr">
                      <a:solidFill>
                        <a:srgbClr val="424242"/>
                      </a:solidFill>
                      <a:prstDash val="solid"/>
                      <a:round/>
                      <a:headEnd type="none" w="sm" len="sm"/>
                      <a:tailEnd type="none" w="sm" len="sm"/>
                    </a:lnT>
                    <a:lnB w="12700" cap="flat" cmpd="sng" algn="ctr">
                      <a:solidFill>
                        <a:srgbClr val="424242"/>
                      </a:solidFill>
                      <a:prstDash val="solid"/>
                      <a:round/>
                      <a:headEnd type="none" w="sm" len="sm"/>
                      <a:tailEnd type="none" w="sm" len="sm"/>
                    </a:lnB>
                  </a:tcPr>
                </a:tc>
                <a:tc>
                  <a:txBody>
                    <a:bodyPr/>
                    <a:lstStyle/>
                    <a:p>
                      <a:pPr marL="0" marR="0" lvl="0" indent="0" algn="ctr" rtl="1">
                        <a:spcBef>
                          <a:spcPts val="0"/>
                        </a:spcBef>
                        <a:spcAft>
                          <a:spcPts val="0"/>
                        </a:spcAft>
                        <a:buClr>
                          <a:schemeClr val="dk1"/>
                        </a:buClr>
                        <a:buSzPts val="3200"/>
                        <a:buFont typeface="Varela Round"/>
                        <a:buNone/>
                      </a:pPr>
                      <a:endParaRPr sz="3200" u="none" strike="noStrike" cap="none" dirty="0">
                        <a:latin typeface="David"/>
                        <a:ea typeface="David"/>
                        <a:cs typeface="David"/>
                        <a:sym typeface="David"/>
                      </a:endParaRPr>
                    </a:p>
                  </a:txBody>
                  <a:tcPr marL="91450" marR="91450" marT="45725" marB="45725">
                    <a:lnL w="12700" cap="flat" cmpd="sng" algn="ctr">
                      <a:solidFill>
                        <a:srgbClr val="424242"/>
                      </a:solidFill>
                      <a:prstDash val="solid"/>
                      <a:round/>
                      <a:headEnd type="none" w="sm" len="sm"/>
                      <a:tailEnd type="none" w="sm" len="sm"/>
                    </a:lnL>
                    <a:lnR w="12700" cap="flat" cmpd="sng">
                      <a:solidFill>
                        <a:srgbClr val="424242"/>
                      </a:solidFill>
                      <a:prstDash val="solid"/>
                      <a:round/>
                      <a:headEnd type="none" w="sm" len="sm"/>
                      <a:tailEnd type="none" w="sm" len="sm"/>
                    </a:lnR>
                    <a:lnT w="12700" cap="flat" cmpd="sng" algn="ctr">
                      <a:solidFill>
                        <a:srgbClr val="424242"/>
                      </a:solidFill>
                      <a:prstDash val="solid"/>
                      <a:round/>
                      <a:headEnd type="none" w="sm" len="sm"/>
                      <a:tailEnd type="none" w="sm" len="sm"/>
                    </a:lnT>
                    <a:lnB w="12700" cap="flat" cmpd="sng" algn="ctr">
                      <a:solidFill>
                        <a:srgbClr val="424242"/>
                      </a:solidFill>
                      <a:prstDash val="solid"/>
                      <a:round/>
                      <a:headEnd type="none" w="sm" len="sm"/>
                      <a:tailEnd type="none" w="sm" len="sm"/>
                    </a:lnB>
                  </a:tcPr>
                </a:tc>
                <a:tc>
                  <a:txBody>
                    <a:bodyPr/>
                    <a:lstStyle/>
                    <a:p>
                      <a:pPr marL="0" marR="0" lvl="0" indent="0" algn="ctr" rtl="1">
                        <a:spcBef>
                          <a:spcPts val="0"/>
                        </a:spcBef>
                        <a:spcAft>
                          <a:spcPts val="0"/>
                        </a:spcAft>
                        <a:buClr>
                          <a:schemeClr val="dk1"/>
                        </a:buClr>
                        <a:buSzPts val="3200"/>
                        <a:buFont typeface="Varela Round"/>
                        <a:buNone/>
                      </a:pPr>
                      <a:r>
                        <a:rPr lang="he-IL" sz="3200" u="none" strike="noStrike" cap="none" dirty="0">
                          <a:latin typeface="David"/>
                          <a:ea typeface="David"/>
                          <a:cs typeface="David"/>
                          <a:sym typeface="David"/>
                        </a:rPr>
                        <a:t>18</a:t>
                      </a:r>
                      <a:endParaRPr sz="3200" u="none" strike="noStrike" cap="none" dirty="0">
                        <a:latin typeface="David"/>
                        <a:ea typeface="David"/>
                        <a:cs typeface="David"/>
                        <a:sym typeface="David"/>
                      </a:endParaRPr>
                    </a:p>
                  </a:txBody>
                  <a:tcPr marL="91450" marR="91450" marT="45725" marB="45725">
                    <a:lnL w="12700" cap="flat" cmpd="sng" algn="ctr">
                      <a:solidFill>
                        <a:srgbClr val="424242"/>
                      </a:solidFill>
                      <a:prstDash val="solid"/>
                      <a:round/>
                      <a:headEnd type="none" w="sm" len="sm"/>
                      <a:tailEnd type="none" w="sm" len="sm"/>
                    </a:lnL>
                    <a:lnR w="12700" cap="flat" cmpd="sng">
                      <a:solidFill>
                        <a:srgbClr val="424242"/>
                      </a:solidFill>
                      <a:prstDash val="solid"/>
                      <a:round/>
                      <a:headEnd type="none" w="sm" len="sm"/>
                      <a:tailEnd type="none" w="sm" len="sm"/>
                    </a:lnR>
                    <a:lnT w="12700" cap="flat" cmpd="sng">
                      <a:solidFill>
                        <a:srgbClr val="424242"/>
                      </a:solidFill>
                      <a:prstDash val="solid"/>
                      <a:round/>
                      <a:headEnd type="none" w="sm" len="sm"/>
                      <a:tailEnd type="none" w="sm" len="sm"/>
                    </a:lnT>
                    <a:lnB w="12700" cap="flat" cmpd="sng">
                      <a:solidFill>
                        <a:srgbClr val="424242"/>
                      </a:solidFill>
                      <a:prstDash val="solid"/>
                      <a:round/>
                      <a:headEnd type="none" w="sm" len="sm"/>
                      <a:tailEnd type="none" w="sm" len="sm"/>
                    </a:lnB>
                  </a:tcPr>
                </a:tc>
                <a:tc>
                  <a:txBody>
                    <a:bodyPr/>
                    <a:lstStyle/>
                    <a:p>
                      <a:pPr marL="0" marR="0" lvl="0" indent="0" algn="ctr" rtl="1">
                        <a:spcBef>
                          <a:spcPts val="0"/>
                        </a:spcBef>
                        <a:spcAft>
                          <a:spcPts val="0"/>
                        </a:spcAft>
                        <a:buClr>
                          <a:schemeClr val="dk1"/>
                        </a:buClr>
                        <a:buSzPts val="3200"/>
                        <a:buFont typeface="Varela Round"/>
                        <a:buNone/>
                      </a:pPr>
                      <a:r>
                        <a:rPr lang="he-IL" sz="3200" u="none" strike="noStrike" cap="none" dirty="0">
                          <a:latin typeface="David"/>
                          <a:ea typeface="David"/>
                          <a:cs typeface="David"/>
                          <a:sym typeface="David"/>
                        </a:rPr>
                        <a:t>20</a:t>
                      </a:r>
                      <a:endParaRPr sz="3200" u="none" strike="noStrike" cap="none" dirty="0">
                        <a:latin typeface="David"/>
                        <a:ea typeface="David"/>
                        <a:cs typeface="David"/>
                        <a:sym typeface="David"/>
                      </a:endParaRPr>
                    </a:p>
                  </a:txBody>
                  <a:tcPr marL="91450" marR="91450" marT="45725" marB="45725">
                    <a:lnL w="12700" cap="flat" cmpd="sng">
                      <a:solidFill>
                        <a:srgbClr val="424242"/>
                      </a:solidFill>
                      <a:prstDash val="solid"/>
                      <a:round/>
                      <a:headEnd type="none" w="sm" len="sm"/>
                      <a:tailEnd type="none" w="sm" len="sm"/>
                    </a:lnL>
                    <a:lnR w="12700" cap="flat" cmpd="sng">
                      <a:solidFill>
                        <a:srgbClr val="424242"/>
                      </a:solidFill>
                      <a:prstDash val="solid"/>
                      <a:round/>
                      <a:headEnd type="none" w="sm" len="sm"/>
                      <a:tailEnd type="none" w="sm" len="sm"/>
                    </a:lnR>
                    <a:lnT w="12700" cap="flat" cmpd="sng">
                      <a:solidFill>
                        <a:srgbClr val="424242"/>
                      </a:solidFill>
                      <a:prstDash val="solid"/>
                      <a:round/>
                      <a:headEnd type="none" w="sm" len="sm"/>
                      <a:tailEnd type="none" w="sm" len="sm"/>
                    </a:lnT>
                    <a:lnB w="12700" cap="flat" cmpd="sng">
                      <a:solidFill>
                        <a:srgbClr val="424242"/>
                      </a:solidFill>
                      <a:prstDash val="solid"/>
                      <a:round/>
                      <a:headEnd type="none" w="sm" len="sm"/>
                      <a:tailEnd type="none" w="sm" len="sm"/>
                    </a:lnB>
                  </a:tcPr>
                </a:tc>
                <a:tc>
                  <a:txBody>
                    <a:bodyPr/>
                    <a:lstStyle/>
                    <a:p>
                      <a:pPr marL="0" marR="0" lvl="0" indent="0" algn="ctr" rtl="1">
                        <a:spcBef>
                          <a:spcPts val="0"/>
                        </a:spcBef>
                        <a:spcAft>
                          <a:spcPts val="0"/>
                        </a:spcAft>
                        <a:buClr>
                          <a:schemeClr val="dk1"/>
                        </a:buClr>
                        <a:buSzPts val="3200"/>
                        <a:buFont typeface="Varela Round"/>
                        <a:buNone/>
                      </a:pPr>
                      <a:endParaRPr sz="3200" u="none" strike="noStrike" cap="none" dirty="0">
                        <a:latin typeface="David"/>
                        <a:ea typeface="David"/>
                        <a:cs typeface="David"/>
                        <a:sym typeface="David"/>
                      </a:endParaRPr>
                    </a:p>
                  </a:txBody>
                  <a:tcPr marL="91450" marR="91450" marT="45725" marB="45725">
                    <a:lnL w="12700" cap="flat" cmpd="sng" algn="ctr">
                      <a:solidFill>
                        <a:srgbClr val="424242"/>
                      </a:solidFill>
                      <a:prstDash val="solid"/>
                      <a:round/>
                      <a:headEnd type="none" w="sm" len="sm"/>
                      <a:tailEnd type="none" w="sm" len="sm"/>
                    </a:lnL>
                    <a:lnR w="12700" cap="flat" cmpd="sng">
                      <a:solidFill>
                        <a:srgbClr val="424242"/>
                      </a:solidFill>
                      <a:prstDash val="solid"/>
                      <a:round/>
                      <a:headEnd type="none" w="sm" len="sm"/>
                      <a:tailEnd type="none" w="sm" len="sm"/>
                    </a:lnR>
                    <a:lnT w="12700" cap="flat" cmpd="sng" algn="ctr">
                      <a:solidFill>
                        <a:srgbClr val="424242"/>
                      </a:solidFill>
                      <a:prstDash val="solid"/>
                      <a:round/>
                      <a:headEnd type="none" w="sm" len="sm"/>
                      <a:tailEnd type="none" w="sm" len="sm"/>
                    </a:lnT>
                    <a:lnB w="12700" cap="flat" cmpd="sng" algn="ctr">
                      <a:solidFill>
                        <a:srgbClr val="424242"/>
                      </a:solidFill>
                      <a:prstDash val="solid"/>
                      <a:round/>
                      <a:headEnd type="none" w="sm" len="sm"/>
                      <a:tailEnd type="none" w="sm" len="sm"/>
                    </a:lnB>
                  </a:tcPr>
                </a:tc>
                <a:tc>
                  <a:txBody>
                    <a:bodyPr/>
                    <a:lstStyle/>
                    <a:p>
                      <a:pPr marL="0" marR="0" lvl="0" indent="0" algn="ctr" rtl="1">
                        <a:spcBef>
                          <a:spcPts val="0"/>
                        </a:spcBef>
                        <a:spcAft>
                          <a:spcPts val="0"/>
                        </a:spcAft>
                        <a:buClr>
                          <a:schemeClr val="dk1"/>
                        </a:buClr>
                        <a:buSzPts val="3200"/>
                        <a:buFont typeface="David"/>
                        <a:buNone/>
                      </a:pPr>
                      <a:endParaRPr sz="3200" u="none" strike="noStrike" cap="none" dirty="0">
                        <a:solidFill>
                          <a:srgbClr val="FF0000"/>
                        </a:solidFill>
                        <a:latin typeface="David"/>
                        <a:ea typeface="David"/>
                        <a:cs typeface="David"/>
                        <a:sym typeface="David"/>
                      </a:endParaRPr>
                    </a:p>
                  </a:txBody>
                  <a:tcPr marL="91450" marR="91450" marT="45725" marB="45725">
                    <a:lnL w="12700" cap="flat" cmpd="sng">
                      <a:solidFill>
                        <a:srgbClr val="424242"/>
                      </a:solidFill>
                      <a:prstDash val="solid"/>
                      <a:round/>
                      <a:headEnd type="none" w="sm" len="sm"/>
                      <a:tailEnd type="none" w="sm" len="sm"/>
                    </a:lnL>
                    <a:lnR w="12700" cap="flat" cmpd="sng">
                      <a:solidFill>
                        <a:srgbClr val="424242"/>
                      </a:solidFill>
                      <a:prstDash val="solid"/>
                      <a:round/>
                      <a:headEnd type="none" w="sm" len="sm"/>
                      <a:tailEnd type="none" w="sm" len="sm"/>
                    </a:lnR>
                    <a:lnT w="12700" cap="flat" cmpd="sng">
                      <a:solidFill>
                        <a:srgbClr val="424242"/>
                      </a:solidFill>
                      <a:prstDash val="solid"/>
                      <a:round/>
                      <a:headEnd type="none" w="sm" len="sm"/>
                      <a:tailEnd type="none" w="sm" len="sm"/>
                    </a:lnT>
                    <a:lnB w="12700" cap="flat" cmpd="sng">
                      <a:solidFill>
                        <a:srgbClr val="424242"/>
                      </a:solidFill>
                      <a:prstDash val="solid"/>
                      <a:round/>
                      <a:headEnd type="none" w="sm" len="sm"/>
                      <a:tailEnd type="none" w="sm" len="sm"/>
                    </a:lnB>
                  </a:tcPr>
                </a:tc>
                <a:extLst>
                  <a:ext uri="{0D108BD9-81ED-4DB2-BD59-A6C34878D82A}">
                    <a16:rowId xmlns:a16="http://schemas.microsoft.com/office/drawing/2014/main" val="10001"/>
                  </a:ext>
                </a:extLst>
              </a:tr>
              <a:tr h="507425">
                <a:tc>
                  <a:txBody>
                    <a:bodyPr/>
                    <a:lstStyle/>
                    <a:p>
                      <a:pPr marL="0" marR="0" lvl="0" indent="0" algn="ctr" rtl="1">
                        <a:spcBef>
                          <a:spcPts val="0"/>
                        </a:spcBef>
                        <a:spcAft>
                          <a:spcPts val="0"/>
                        </a:spcAft>
                        <a:buClr>
                          <a:schemeClr val="dk1"/>
                        </a:buClr>
                        <a:buSzPts val="3200"/>
                        <a:buFont typeface="Varela Round"/>
                        <a:buNone/>
                      </a:pPr>
                      <a:r>
                        <a:rPr lang="he-IL" sz="3200" u="none" strike="noStrike" cap="none" dirty="0">
                          <a:latin typeface="David"/>
                          <a:ea typeface="David"/>
                          <a:cs typeface="David"/>
                          <a:sym typeface="David"/>
                        </a:rPr>
                        <a:t>0</a:t>
                      </a:r>
                      <a:endParaRPr sz="3200" u="none" strike="noStrike" cap="none" dirty="0">
                        <a:latin typeface="David"/>
                        <a:ea typeface="David"/>
                        <a:cs typeface="David"/>
                        <a:sym typeface="David"/>
                      </a:endParaRPr>
                    </a:p>
                  </a:txBody>
                  <a:tcPr marL="91450" marR="91450" marT="45725" marB="45725">
                    <a:lnL w="12700" cap="flat" cmpd="sng">
                      <a:solidFill>
                        <a:srgbClr val="424242"/>
                      </a:solidFill>
                      <a:prstDash val="solid"/>
                      <a:round/>
                      <a:headEnd type="none" w="sm" len="sm"/>
                      <a:tailEnd type="none" w="sm" len="sm"/>
                    </a:lnL>
                    <a:lnR w="12700" cap="flat" cmpd="sng">
                      <a:solidFill>
                        <a:srgbClr val="424242"/>
                      </a:solidFill>
                      <a:prstDash val="solid"/>
                      <a:round/>
                      <a:headEnd type="none" w="sm" len="sm"/>
                      <a:tailEnd type="none" w="sm" len="sm"/>
                    </a:lnR>
                    <a:lnT w="12700" cap="flat" cmpd="sng" algn="ctr">
                      <a:solidFill>
                        <a:srgbClr val="424242"/>
                      </a:solidFill>
                      <a:prstDash val="solid"/>
                      <a:round/>
                      <a:headEnd type="none" w="sm" len="sm"/>
                      <a:tailEnd type="none" w="sm" len="sm"/>
                    </a:lnT>
                    <a:lnB w="12700" cap="flat" cmpd="sng" algn="ctr">
                      <a:solidFill>
                        <a:srgbClr val="424242"/>
                      </a:solidFill>
                      <a:prstDash val="solid"/>
                      <a:round/>
                      <a:headEnd type="none" w="sm" len="sm"/>
                      <a:tailEnd type="none" w="sm" len="sm"/>
                    </a:lnB>
                  </a:tcPr>
                </a:tc>
                <a:tc>
                  <a:txBody>
                    <a:bodyPr/>
                    <a:lstStyle/>
                    <a:p>
                      <a:pPr marL="0" marR="0" lvl="0" indent="0" algn="ctr" rtl="1">
                        <a:spcBef>
                          <a:spcPts val="0"/>
                        </a:spcBef>
                        <a:spcAft>
                          <a:spcPts val="0"/>
                        </a:spcAft>
                        <a:buClr>
                          <a:schemeClr val="dk1"/>
                        </a:buClr>
                        <a:buSzPts val="3200"/>
                        <a:buFont typeface="Varela Round"/>
                        <a:buNone/>
                      </a:pPr>
                      <a:endParaRPr sz="3200" u="none" strike="noStrike" cap="none" dirty="0">
                        <a:latin typeface="David"/>
                        <a:ea typeface="David"/>
                        <a:cs typeface="David"/>
                        <a:sym typeface="David"/>
                      </a:endParaRPr>
                    </a:p>
                  </a:txBody>
                  <a:tcPr marL="91450" marR="91450" marT="45725" marB="45725">
                    <a:lnL w="12700" cap="flat" cmpd="sng" algn="ctr">
                      <a:solidFill>
                        <a:srgbClr val="424242"/>
                      </a:solidFill>
                      <a:prstDash val="solid"/>
                      <a:round/>
                      <a:headEnd type="none" w="sm" len="sm"/>
                      <a:tailEnd type="none" w="sm" len="sm"/>
                    </a:lnL>
                    <a:lnR w="12700" cap="flat" cmpd="sng">
                      <a:solidFill>
                        <a:srgbClr val="424242"/>
                      </a:solidFill>
                      <a:prstDash val="solid"/>
                      <a:round/>
                      <a:headEnd type="none" w="sm" len="sm"/>
                      <a:tailEnd type="none" w="sm" len="sm"/>
                    </a:lnR>
                    <a:lnT w="12700" cap="flat" cmpd="sng" algn="ctr">
                      <a:solidFill>
                        <a:srgbClr val="424242"/>
                      </a:solidFill>
                      <a:prstDash val="solid"/>
                      <a:round/>
                      <a:headEnd type="none" w="sm" len="sm"/>
                      <a:tailEnd type="none" w="sm" len="sm"/>
                    </a:lnT>
                    <a:lnB w="12700" cap="flat" cmpd="sng" algn="ctr">
                      <a:solidFill>
                        <a:srgbClr val="424242"/>
                      </a:solidFill>
                      <a:prstDash val="solid"/>
                      <a:round/>
                      <a:headEnd type="none" w="sm" len="sm"/>
                      <a:tailEnd type="none" w="sm" len="sm"/>
                    </a:lnB>
                  </a:tcPr>
                </a:tc>
                <a:tc>
                  <a:txBody>
                    <a:bodyPr/>
                    <a:lstStyle/>
                    <a:p>
                      <a:pPr marL="0" marR="0" lvl="0" indent="0" algn="ctr" rtl="1">
                        <a:spcBef>
                          <a:spcPts val="0"/>
                        </a:spcBef>
                        <a:spcAft>
                          <a:spcPts val="0"/>
                        </a:spcAft>
                        <a:buClr>
                          <a:schemeClr val="dk1"/>
                        </a:buClr>
                        <a:buSzPts val="3200"/>
                        <a:buFont typeface="Varela Round"/>
                        <a:buNone/>
                      </a:pPr>
                      <a:endParaRPr sz="3200" u="none" strike="noStrike" cap="none" dirty="0">
                        <a:latin typeface="David"/>
                        <a:ea typeface="David"/>
                        <a:cs typeface="David"/>
                        <a:sym typeface="David"/>
                      </a:endParaRPr>
                    </a:p>
                  </a:txBody>
                  <a:tcPr marL="91450" marR="91450" marT="45725" marB="45725">
                    <a:lnL w="12700" cap="flat" cmpd="sng" algn="ctr">
                      <a:solidFill>
                        <a:srgbClr val="424242"/>
                      </a:solidFill>
                      <a:prstDash val="solid"/>
                      <a:round/>
                      <a:headEnd type="none" w="sm" len="sm"/>
                      <a:tailEnd type="none" w="sm" len="sm"/>
                    </a:lnL>
                    <a:lnR w="12700" cap="flat" cmpd="sng">
                      <a:solidFill>
                        <a:srgbClr val="424242"/>
                      </a:solidFill>
                      <a:prstDash val="solid"/>
                      <a:round/>
                      <a:headEnd type="none" w="sm" len="sm"/>
                      <a:tailEnd type="none" w="sm" len="sm"/>
                    </a:lnR>
                    <a:lnT w="12700" cap="flat" cmpd="sng">
                      <a:solidFill>
                        <a:srgbClr val="424242"/>
                      </a:solidFill>
                      <a:prstDash val="solid"/>
                      <a:round/>
                      <a:headEnd type="none" w="sm" len="sm"/>
                      <a:tailEnd type="none" w="sm" len="sm"/>
                    </a:lnT>
                    <a:lnB w="12700" cap="flat" cmpd="sng">
                      <a:solidFill>
                        <a:srgbClr val="424242"/>
                      </a:solidFill>
                      <a:prstDash val="solid"/>
                      <a:round/>
                      <a:headEnd type="none" w="sm" len="sm"/>
                      <a:tailEnd type="none" w="sm" len="sm"/>
                    </a:lnB>
                  </a:tcPr>
                </a:tc>
                <a:tc>
                  <a:txBody>
                    <a:bodyPr/>
                    <a:lstStyle/>
                    <a:p>
                      <a:pPr marL="0" marR="0" lvl="0" indent="0" algn="ctr" rtl="1">
                        <a:spcBef>
                          <a:spcPts val="0"/>
                        </a:spcBef>
                        <a:spcAft>
                          <a:spcPts val="0"/>
                        </a:spcAft>
                        <a:buClr>
                          <a:schemeClr val="dk1"/>
                        </a:buClr>
                        <a:buSzPts val="3200"/>
                        <a:buFont typeface="Varela Round"/>
                        <a:buNone/>
                      </a:pPr>
                      <a:endParaRPr sz="3200" u="none" strike="noStrike" cap="none" dirty="0">
                        <a:solidFill>
                          <a:srgbClr val="FF0000"/>
                        </a:solidFill>
                        <a:latin typeface="David"/>
                        <a:ea typeface="David"/>
                        <a:cs typeface="David"/>
                        <a:sym typeface="David"/>
                      </a:endParaRPr>
                    </a:p>
                  </a:txBody>
                  <a:tcPr marL="91450" marR="91450" marT="45725" marB="45725">
                    <a:lnL w="12700" cap="flat" cmpd="sng">
                      <a:solidFill>
                        <a:srgbClr val="424242"/>
                      </a:solidFill>
                      <a:prstDash val="solid"/>
                      <a:round/>
                      <a:headEnd type="none" w="sm" len="sm"/>
                      <a:tailEnd type="none" w="sm" len="sm"/>
                    </a:lnL>
                    <a:lnR w="12700" cap="flat" cmpd="sng">
                      <a:solidFill>
                        <a:srgbClr val="424242"/>
                      </a:solidFill>
                      <a:prstDash val="solid"/>
                      <a:round/>
                      <a:headEnd type="none" w="sm" len="sm"/>
                      <a:tailEnd type="none" w="sm" len="sm"/>
                    </a:lnR>
                    <a:lnT w="12700" cap="flat" cmpd="sng">
                      <a:solidFill>
                        <a:srgbClr val="424242"/>
                      </a:solidFill>
                      <a:prstDash val="solid"/>
                      <a:round/>
                      <a:headEnd type="none" w="sm" len="sm"/>
                      <a:tailEnd type="none" w="sm" len="sm"/>
                    </a:lnT>
                    <a:lnB w="12700" cap="flat" cmpd="sng">
                      <a:solidFill>
                        <a:srgbClr val="424242"/>
                      </a:solidFill>
                      <a:prstDash val="solid"/>
                      <a:round/>
                      <a:headEnd type="none" w="sm" len="sm"/>
                      <a:tailEnd type="none" w="sm" len="sm"/>
                    </a:lnB>
                  </a:tcPr>
                </a:tc>
                <a:tc>
                  <a:txBody>
                    <a:bodyPr/>
                    <a:lstStyle/>
                    <a:p>
                      <a:pPr marL="0" marR="0" lvl="0" indent="0" algn="ctr" rtl="1">
                        <a:spcBef>
                          <a:spcPts val="0"/>
                        </a:spcBef>
                        <a:spcAft>
                          <a:spcPts val="0"/>
                        </a:spcAft>
                        <a:buClr>
                          <a:schemeClr val="dk1"/>
                        </a:buClr>
                        <a:buSzPts val="3200"/>
                        <a:buFont typeface="Varela Round"/>
                        <a:buNone/>
                      </a:pPr>
                      <a:endParaRPr sz="3200" u="none" strike="noStrike" cap="none" dirty="0">
                        <a:solidFill>
                          <a:srgbClr val="FF0000"/>
                        </a:solidFill>
                        <a:latin typeface="David"/>
                        <a:ea typeface="David"/>
                        <a:cs typeface="David"/>
                        <a:sym typeface="David"/>
                      </a:endParaRPr>
                    </a:p>
                  </a:txBody>
                  <a:tcPr marL="91450" marR="91450" marT="45725" marB="45725">
                    <a:lnL w="12700" cap="flat" cmpd="sng" algn="ctr">
                      <a:solidFill>
                        <a:srgbClr val="424242"/>
                      </a:solidFill>
                      <a:prstDash val="solid"/>
                      <a:round/>
                      <a:headEnd type="none" w="sm" len="sm"/>
                      <a:tailEnd type="none" w="sm" len="sm"/>
                    </a:lnL>
                    <a:lnR w="12700" cap="flat" cmpd="sng">
                      <a:solidFill>
                        <a:srgbClr val="424242"/>
                      </a:solidFill>
                      <a:prstDash val="solid"/>
                      <a:round/>
                      <a:headEnd type="none" w="sm" len="sm"/>
                      <a:tailEnd type="none" w="sm" len="sm"/>
                    </a:lnR>
                    <a:lnT w="12700" cap="flat" cmpd="sng" algn="ctr">
                      <a:solidFill>
                        <a:srgbClr val="424242"/>
                      </a:solidFill>
                      <a:prstDash val="solid"/>
                      <a:round/>
                      <a:headEnd type="none" w="sm" len="sm"/>
                      <a:tailEnd type="none" w="sm" len="sm"/>
                    </a:lnT>
                    <a:lnB w="12700" cap="flat" cmpd="sng" algn="ctr">
                      <a:solidFill>
                        <a:srgbClr val="424242"/>
                      </a:solidFill>
                      <a:prstDash val="solid"/>
                      <a:round/>
                      <a:headEnd type="none" w="sm" len="sm"/>
                      <a:tailEnd type="none" w="sm" len="sm"/>
                    </a:lnB>
                  </a:tcPr>
                </a:tc>
                <a:tc>
                  <a:txBody>
                    <a:bodyPr/>
                    <a:lstStyle/>
                    <a:p>
                      <a:pPr marL="0" marR="0" lvl="0" indent="0" algn="ctr" rtl="1">
                        <a:spcBef>
                          <a:spcPts val="0"/>
                        </a:spcBef>
                        <a:spcAft>
                          <a:spcPts val="0"/>
                        </a:spcAft>
                        <a:buClr>
                          <a:schemeClr val="dk1"/>
                        </a:buClr>
                        <a:buSzPts val="3200"/>
                        <a:buFont typeface="David"/>
                        <a:buNone/>
                      </a:pPr>
                      <a:r>
                        <a:rPr lang="he-IL" sz="3200" u="none" strike="noStrike" cap="none" dirty="0">
                          <a:latin typeface="David"/>
                          <a:ea typeface="David"/>
                          <a:cs typeface="David"/>
                          <a:sym typeface="David"/>
                        </a:rPr>
                        <a:t>כלור</a:t>
                      </a:r>
                      <a:endParaRPr sz="3200" u="none" strike="noStrike" cap="none" dirty="0">
                        <a:latin typeface="David"/>
                        <a:ea typeface="David"/>
                        <a:cs typeface="David"/>
                        <a:sym typeface="David"/>
                      </a:endParaRPr>
                    </a:p>
                  </a:txBody>
                  <a:tcPr marL="91450" marR="91450" marT="45725" marB="45725">
                    <a:lnL w="12700" cap="flat" cmpd="sng">
                      <a:solidFill>
                        <a:srgbClr val="424242"/>
                      </a:solidFill>
                      <a:prstDash val="solid"/>
                      <a:round/>
                      <a:headEnd type="none" w="sm" len="sm"/>
                      <a:tailEnd type="none" w="sm" len="sm"/>
                    </a:lnL>
                    <a:lnR w="12700" cap="flat" cmpd="sng">
                      <a:solidFill>
                        <a:srgbClr val="424242"/>
                      </a:solidFill>
                      <a:prstDash val="solid"/>
                      <a:round/>
                      <a:headEnd type="none" w="sm" len="sm"/>
                      <a:tailEnd type="none" w="sm" len="sm"/>
                    </a:lnR>
                    <a:lnT w="12700" cap="flat" cmpd="sng">
                      <a:solidFill>
                        <a:srgbClr val="424242"/>
                      </a:solidFill>
                      <a:prstDash val="solid"/>
                      <a:round/>
                      <a:headEnd type="none" w="sm" len="sm"/>
                      <a:tailEnd type="none" w="sm" len="sm"/>
                    </a:lnT>
                    <a:lnB w="12700" cap="flat" cmpd="sng">
                      <a:solidFill>
                        <a:srgbClr val="424242"/>
                      </a:solidFill>
                      <a:prstDash val="solid"/>
                      <a:round/>
                      <a:headEnd type="none" w="sm" len="sm"/>
                      <a:tailEnd type="none" w="sm" len="sm"/>
                    </a:lnB>
                  </a:tcPr>
                </a:tc>
                <a:extLst>
                  <a:ext uri="{0D108BD9-81ED-4DB2-BD59-A6C34878D82A}">
                    <a16:rowId xmlns:a16="http://schemas.microsoft.com/office/drawing/2014/main" val="10002"/>
                  </a:ext>
                </a:extLst>
              </a:tr>
              <a:tr h="507425">
                <a:tc>
                  <a:txBody>
                    <a:bodyPr/>
                    <a:lstStyle/>
                    <a:p>
                      <a:pPr marL="0" marR="0" lvl="0" indent="0" algn="ctr" rtl="1">
                        <a:spcBef>
                          <a:spcPts val="0"/>
                        </a:spcBef>
                        <a:spcAft>
                          <a:spcPts val="0"/>
                        </a:spcAft>
                        <a:buClr>
                          <a:schemeClr val="dk1"/>
                        </a:buClr>
                        <a:buSzPts val="3200"/>
                        <a:buFont typeface="Varela Round"/>
                        <a:buNone/>
                      </a:pPr>
                      <a:r>
                        <a:rPr lang="en-US" sz="3200" u="none" strike="noStrike" cap="none" dirty="0">
                          <a:latin typeface="David"/>
                          <a:ea typeface="David"/>
                          <a:cs typeface="David"/>
                          <a:sym typeface="David"/>
                        </a:rPr>
                        <a:t>-2</a:t>
                      </a:r>
                      <a:endParaRPr sz="3200" u="none" strike="noStrike" cap="none" dirty="0">
                        <a:latin typeface="David"/>
                        <a:ea typeface="David"/>
                        <a:cs typeface="David"/>
                        <a:sym typeface="David"/>
                      </a:endParaRPr>
                    </a:p>
                  </a:txBody>
                  <a:tcPr marL="91450" marR="91450" marT="45725" marB="45725">
                    <a:lnL w="12700" cap="flat" cmpd="sng">
                      <a:solidFill>
                        <a:srgbClr val="424242"/>
                      </a:solidFill>
                      <a:prstDash val="solid"/>
                      <a:round/>
                      <a:headEnd type="none" w="sm" len="sm"/>
                      <a:tailEnd type="none" w="sm" len="sm"/>
                    </a:lnL>
                    <a:lnR w="12700" cap="flat" cmpd="sng">
                      <a:solidFill>
                        <a:srgbClr val="424242"/>
                      </a:solidFill>
                      <a:prstDash val="solid"/>
                      <a:round/>
                      <a:headEnd type="none" w="sm" len="sm"/>
                      <a:tailEnd type="none" w="sm" len="sm"/>
                    </a:lnR>
                    <a:lnT w="12700" cap="flat" cmpd="sng" algn="ctr">
                      <a:solidFill>
                        <a:srgbClr val="424242"/>
                      </a:solidFill>
                      <a:prstDash val="solid"/>
                      <a:round/>
                      <a:headEnd type="none" w="sm" len="sm"/>
                      <a:tailEnd type="none" w="sm" len="sm"/>
                    </a:lnT>
                    <a:lnB w="12700" cap="flat" cmpd="sng" algn="ctr">
                      <a:solidFill>
                        <a:srgbClr val="424242"/>
                      </a:solidFill>
                      <a:prstDash val="solid"/>
                      <a:round/>
                      <a:headEnd type="none" w="sm" len="sm"/>
                      <a:tailEnd type="none" w="sm" len="sm"/>
                    </a:lnB>
                  </a:tcPr>
                </a:tc>
                <a:tc>
                  <a:txBody>
                    <a:bodyPr/>
                    <a:lstStyle/>
                    <a:p>
                      <a:pPr marL="0" marR="0" lvl="0" indent="0" algn="ctr" rtl="1">
                        <a:spcBef>
                          <a:spcPts val="0"/>
                        </a:spcBef>
                        <a:spcAft>
                          <a:spcPts val="0"/>
                        </a:spcAft>
                        <a:buClr>
                          <a:schemeClr val="dk1"/>
                        </a:buClr>
                        <a:buSzPts val="3200"/>
                        <a:buFont typeface="Varela Round"/>
                        <a:buNone/>
                      </a:pPr>
                      <a:endParaRPr sz="3200" u="none" strike="noStrike" cap="none" dirty="0">
                        <a:latin typeface="David"/>
                        <a:ea typeface="David"/>
                        <a:cs typeface="David"/>
                        <a:sym typeface="David"/>
                      </a:endParaRPr>
                    </a:p>
                  </a:txBody>
                  <a:tcPr marL="91450" marR="91450" marT="45725" marB="45725">
                    <a:lnL w="12700" cap="flat" cmpd="sng" algn="ctr">
                      <a:solidFill>
                        <a:srgbClr val="424242"/>
                      </a:solidFill>
                      <a:prstDash val="solid"/>
                      <a:round/>
                      <a:headEnd type="none" w="sm" len="sm"/>
                      <a:tailEnd type="none" w="sm" len="sm"/>
                    </a:lnL>
                    <a:lnR w="12700" cap="flat" cmpd="sng">
                      <a:solidFill>
                        <a:srgbClr val="424242"/>
                      </a:solidFill>
                      <a:prstDash val="solid"/>
                      <a:round/>
                      <a:headEnd type="none" w="sm" len="sm"/>
                      <a:tailEnd type="none" w="sm" len="sm"/>
                    </a:lnR>
                    <a:lnT w="12700" cap="flat" cmpd="sng" algn="ctr">
                      <a:solidFill>
                        <a:srgbClr val="424242"/>
                      </a:solidFill>
                      <a:prstDash val="solid"/>
                      <a:round/>
                      <a:headEnd type="none" w="sm" len="sm"/>
                      <a:tailEnd type="none" w="sm" len="sm"/>
                    </a:lnT>
                    <a:lnB w="12700" cap="flat" cmpd="sng" algn="ctr">
                      <a:solidFill>
                        <a:srgbClr val="424242"/>
                      </a:solidFill>
                      <a:prstDash val="solid"/>
                      <a:round/>
                      <a:headEnd type="none" w="sm" len="sm"/>
                      <a:tailEnd type="none" w="sm" len="sm"/>
                    </a:lnB>
                  </a:tcPr>
                </a:tc>
                <a:tc>
                  <a:txBody>
                    <a:bodyPr/>
                    <a:lstStyle/>
                    <a:p>
                      <a:pPr marL="0" marR="0" lvl="0" indent="0" algn="ctr" rtl="1">
                        <a:spcBef>
                          <a:spcPts val="0"/>
                        </a:spcBef>
                        <a:spcAft>
                          <a:spcPts val="0"/>
                        </a:spcAft>
                        <a:buClr>
                          <a:schemeClr val="dk1"/>
                        </a:buClr>
                        <a:buSzPts val="3200"/>
                        <a:buFont typeface="Varela Round"/>
                        <a:buNone/>
                      </a:pPr>
                      <a:endParaRPr sz="3200" u="none" strike="noStrike" cap="none" dirty="0">
                        <a:latin typeface="David"/>
                        <a:ea typeface="David"/>
                        <a:cs typeface="David"/>
                        <a:sym typeface="David"/>
                      </a:endParaRPr>
                    </a:p>
                  </a:txBody>
                  <a:tcPr marL="91450" marR="91450" marT="45725" marB="45725">
                    <a:lnL w="12700" cap="flat" cmpd="sng" algn="ctr">
                      <a:solidFill>
                        <a:srgbClr val="424242"/>
                      </a:solidFill>
                      <a:prstDash val="solid"/>
                      <a:round/>
                      <a:headEnd type="none" w="sm" len="sm"/>
                      <a:tailEnd type="none" w="sm" len="sm"/>
                    </a:lnL>
                    <a:lnR w="12700" cap="flat" cmpd="sng">
                      <a:solidFill>
                        <a:srgbClr val="424242"/>
                      </a:solidFill>
                      <a:prstDash val="solid"/>
                      <a:round/>
                      <a:headEnd type="none" w="sm" len="sm"/>
                      <a:tailEnd type="none" w="sm" len="sm"/>
                    </a:lnR>
                    <a:lnT w="12700" cap="flat" cmpd="sng">
                      <a:solidFill>
                        <a:srgbClr val="424242"/>
                      </a:solidFill>
                      <a:prstDash val="solid"/>
                      <a:round/>
                      <a:headEnd type="none" w="sm" len="sm"/>
                      <a:tailEnd type="none" w="sm" len="sm"/>
                    </a:lnT>
                    <a:lnB w="12700" cap="flat" cmpd="sng">
                      <a:solidFill>
                        <a:srgbClr val="424242"/>
                      </a:solidFill>
                      <a:prstDash val="solid"/>
                      <a:round/>
                      <a:headEnd type="none" w="sm" len="sm"/>
                      <a:tailEnd type="none" w="sm" len="sm"/>
                    </a:lnB>
                  </a:tcPr>
                </a:tc>
                <a:tc>
                  <a:txBody>
                    <a:bodyPr/>
                    <a:lstStyle/>
                    <a:p>
                      <a:pPr marL="0" marR="0" lvl="0" indent="0" algn="ctr" rtl="1">
                        <a:spcBef>
                          <a:spcPts val="0"/>
                        </a:spcBef>
                        <a:spcAft>
                          <a:spcPts val="0"/>
                        </a:spcAft>
                        <a:buClr>
                          <a:schemeClr val="dk1"/>
                        </a:buClr>
                        <a:buSzPts val="3200"/>
                        <a:buFont typeface="Varela Round"/>
                        <a:buNone/>
                      </a:pPr>
                      <a:endParaRPr sz="3200" u="none" strike="noStrike" cap="none" dirty="0">
                        <a:latin typeface="David"/>
                        <a:ea typeface="David"/>
                        <a:cs typeface="David"/>
                        <a:sym typeface="David"/>
                      </a:endParaRPr>
                    </a:p>
                  </a:txBody>
                  <a:tcPr marL="91450" marR="91450" marT="45725" marB="45725">
                    <a:lnL w="12700" cap="flat" cmpd="sng">
                      <a:solidFill>
                        <a:srgbClr val="424242"/>
                      </a:solidFill>
                      <a:prstDash val="solid"/>
                      <a:round/>
                      <a:headEnd type="none" w="sm" len="sm"/>
                      <a:tailEnd type="none" w="sm" len="sm"/>
                    </a:lnL>
                    <a:lnR w="12700" cap="flat" cmpd="sng">
                      <a:solidFill>
                        <a:srgbClr val="424242"/>
                      </a:solidFill>
                      <a:prstDash val="solid"/>
                      <a:round/>
                      <a:headEnd type="none" w="sm" len="sm"/>
                      <a:tailEnd type="none" w="sm" len="sm"/>
                    </a:lnR>
                    <a:lnT w="12700" cap="flat" cmpd="sng">
                      <a:solidFill>
                        <a:srgbClr val="424242"/>
                      </a:solidFill>
                      <a:prstDash val="solid"/>
                      <a:round/>
                      <a:headEnd type="none" w="sm" len="sm"/>
                      <a:tailEnd type="none" w="sm" len="sm"/>
                    </a:lnT>
                    <a:lnB w="12700" cap="flat" cmpd="sng">
                      <a:solidFill>
                        <a:srgbClr val="424242"/>
                      </a:solidFill>
                      <a:prstDash val="solid"/>
                      <a:round/>
                      <a:headEnd type="none" w="sm" len="sm"/>
                      <a:tailEnd type="none" w="sm" len="sm"/>
                    </a:lnB>
                  </a:tcPr>
                </a:tc>
                <a:tc>
                  <a:txBody>
                    <a:bodyPr/>
                    <a:lstStyle/>
                    <a:p>
                      <a:pPr marL="0" marR="0" lvl="0" indent="0" algn="ctr" rtl="1">
                        <a:spcBef>
                          <a:spcPts val="0"/>
                        </a:spcBef>
                        <a:spcAft>
                          <a:spcPts val="0"/>
                        </a:spcAft>
                        <a:buClr>
                          <a:schemeClr val="dk1"/>
                        </a:buClr>
                        <a:buSzPts val="3200"/>
                        <a:buFont typeface="Varela Round"/>
                        <a:buNone/>
                      </a:pPr>
                      <a:r>
                        <a:rPr lang="en-US" sz="3200" u="none" strike="noStrike" cap="none" dirty="0">
                          <a:latin typeface="David"/>
                          <a:ea typeface="David"/>
                          <a:cs typeface="David"/>
                          <a:sym typeface="David"/>
                        </a:rPr>
                        <a:t>O</a:t>
                      </a:r>
                      <a:endParaRPr sz="3200" u="none" strike="noStrike" cap="none" dirty="0">
                        <a:latin typeface="David"/>
                        <a:ea typeface="David"/>
                        <a:cs typeface="David"/>
                        <a:sym typeface="David"/>
                      </a:endParaRPr>
                    </a:p>
                  </a:txBody>
                  <a:tcPr marL="91450" marR="91450" marT="45725" marB="45725">
                    <a:lnL w="12700" cap="flat" cmpd="sng" algn="ctr">
                      <a:solidFill>
                        <a:srgbClr val="424242"/>
                      </a:solidFill>
                      <a:prstDash val="solid"/>
                      <a:round/>
                      <a:headEnd type="none" w="sm" len="sm"/>
                      <a:tailEnd type="none" w="sm" len="sm"/>
                    </a:lnL>
                    <a:lnR w="12700" cap="flat" cmpd="sng">
                      <a:solidFill>
                        <a:srgbClr val="424242"/>
                      </a:solidFill>
                      <a:prstDash val="solid"/>
                      <a:round/>
                      <a:headEnd type="none" w="sm" len="sm"/>
                      <a:tailEnd type="none" w="sm" len="sm"/>
                    </a:lnR>
                    <a:lnT w="12700" cap="flat" cmpd="sng" algn="ctr">
                      <a:solidFill>
                        <a:srgbClr val="424242"/>
                      </a:solidFill>
                      <a:prstDash val="solid"/>
                      <a:round/>
                      <a:headEnd type="none" w="sm" len="sm"/>
                      <a:tailEnd type="none" w="sm" len="sm"/>
                    </a:lnT>
                    <a:lnB w="12700" cap="flat" cmpd="sng" algn="ctr">
                      <a:solidFill>
                        <a:srgbClr val="424242"/>
                      </a:solidFill>
                      <a:prstDash val="solid"/>
                      <a:round/>
                      <a:headEnd type="none" w="sm" len="sm"/>
                      <a:tailEnd type="none" w="sm" len="sm"/>
                    </a:lnB>
                  </a:tcPr>
                </a:tc>
                <a:tc>
                  <a:txBody>
                    <a:bodyPr/>
                    <a:lstStyle/>
                    <a:p>
                      <a:pPr marL="0" marR="0" lvl="0" indent="0" algn="ctr" defTabSz="914400" rtl="1" eaLnBrk="1" fontAlgn="auto" latinLnBrk="0" hangingPunct="1">
                        <a:lnSpc>
                          <a:spcPct val="100000"/>
                        </a:lnSpc>
                        <a:spcBef>
                          <a:spcPts val="0"/>
                        </a:spcBef>
                        <a:spcAft>
                          <a:spcPts val="0"/>
                        </a:spcAft>
                        <a:buClr>
                          <a:schemeClr val="dk1"/>
                        </a:buClr>
                        <a:buSzPts val="3200"/>
                        <a:buFont typeface="David"/>
                        <a:buNone/>
                        <a:tabLst/>
                        <a:defRPr/>
                      </a:pPr>
                      <a:endParaRPr lang="he-IL" sz="3200" u="none" strike="noStrike" cap="none" dirty="0">
                        <a:solidFill>
                          <a:srgbClr val="FF0000"/>
                        </a:solidFill>
                        <a:latin typeface="David"/>
                        <a:ea typeface="David"/>
                        <a:cs typeface="David"/>
                        <a:sym typeface="David"/>
                      </a:endParaRPr>
                    </a:p>
                  </a:txBody>
                  <a:tcPr marL="91450" marR="91450" marT="45725" marB="45725">
                    <a:lnL w="12700" cap="flat" cmpd="sng">
                      <a:solidFill>
                        <a:srgbClr val="424242"/>
                      </a:solidFill>
                      <a:prstDash val="solid"/>
                      <a:round/>
                      <a:headEnd type="none" w="sm" len="sm"/>
                      <a:tailEnd type="none" w="sm" len="sm"/>
                    </a:lnL>
                    <a:lnR w="12700" cap="flat" cmpd="sng">
                      <a:solidFill>
                        <a:srgbClr val="424242"/>
                      </a:solidFill>
                      <a:prstDash val="solid"/>
                      <a:round/>
                      <a:headEnd type="none" w="sm" len="sm"/>
                      <a:tailEnd type="none" w="sm" len="sm"/>
                    </a:lnR>
                    <a:lnT w="12700" cap="flat" cmpd="sng">
                      <a:solidFill>
                        <a:srgbClr val="424242"/>
                      </a:solidFill>
                      <a:prstDash val="solid"/>
                      <a:round/>
                      <a:headEnd type="none" w="sm" len="sm"/>
                      <a:tailEnd type="none" w="sm" len="sm"/>
                    </a:lnT>
                    <a:lnB w="12700" cap="flat" cmpd="sng">
                      <a:solidFill>
                        <a:srgbClr val="424242"/>
                      </a:solidFill>
                      <a:prstDash val="solid"/>
                      <a:round/>
                      <a:headEnd type="none" w="sm" len="sm"/>
                      <a:tailEnd type="none" w="sm" len="sm"/>
                    </a:lnB>
                  </a:tcPr>
                </a:tc>
                <a:extLst>
                  <a:ext uri="{0D108BD9-81ED-4DB2-BD59-A6C34878D82A}">
                    <a16:rowId xmlns:a16="http://schemas.microsoft.com/office/drawing/2014/main" val="10003"/>
                  </a:ext>
                </a:extLst>
              </a:tr>
              <a:tr h="591425">
                <a:tc>
                  <a:txBody>
                    <a:bodyPr/>
                    <a:lstStyle/>
                    <a:p>
                      <a:pPr marL="0" marR="0" lvl="0" indent="0" algn="ctr" rtl="1">
                        <a:spcBef>
                          <a:spcPts val="0"/>
                        </a:spcBef>
                        <a:spcAft>
                          <a:spcPts val="0"/>
                        </a:spcAft>
                        <a:buClr>
                          <a:schemeClr val="dk1"/>
                        </a:buClr>
                        <a:buSzPts val="3200"/>
                        <a:buFont typeface="Varela Round"/>
                        <a:buNone/>
                      </a:pPr>
                      <a:r>
                        <a:rPr lang="en-US" sz="3200" u="none" strike="noStrike" cap="none" dirty="0">
                          <a:latin typeface="David"/>
                          <a:ea typeface="David"/>
                          <a:cs typeface="David"/>
                          <a:sym typeface="David"/>
                        </a:rPr>
                        <a:t>+1</a:t>
                      </a:r>
                      <a:endParaRPr sz="3200" u="none" strike="noStrike" cap="none" dirty="0">
                        <a:latin typeface="David"/>
                        <a:ea typeface="David"/>
                        <a:cs typeface="David"/>
                        <a:sym typeface="David"/>
                      </a:endParaRPr>
                    </a:p>
                  </a:txBody>
                  <a:tcPr marL="91450" marR="91450" marT="45725" marB="45725">
                    <a:lnL w="12700" cap="flat" cmpd="sng">
                      <a:solidFill>
                        <a:srgbClr val="424242"/>
                      </a:solidFill>
                      <a:prstDash val="solid"/>
                      <a:round/>
                      <a:headEnd type="none" w="sm" len="sm"/>
                      <a:tailEnd type="none" w="sm" len="sm"/>
                    </a:lnL>
                    <a:lnR w="12700" cap="flat" cmpd="sng">
                      <a:solidFill>
                        <a:srgbClr val="424242"/>
                      </a:solidFill>
                      <a:prstDash val="solid"/>
                      <a:round/>
                      <a:headEnd type="none" w="sm" len="sm"/>
                      <a:tailEnd type="none" w="sm" len="sm"/>
                    </a:lnR>
                    <a:lnT w="12700" cap="flat" cmpd="sng" algn="ctr">
                      <a:solidFill>
                        <a:srgbClr val="424242"/>
                      </a:solidFill>
                      <a:prstDash val="solid"/>
                      <a:round/>
                      <a:headEnd type="none" w="sm" len="sm"/>
                      <a:tailEnd type="none" w="sm" len="sm"/>
                    </a:lnT>
                    <a:lnB w="12700" cap="flat" cmpd="sng" algn="ctr">
                      <a:solidFill>
                        <a:srgbClr val="424242"/>
                      </a:solidFill>
                      <a:prstDash val="solid"/>
                      <a:round/>
                      <a:headEnd type="none" w="sm" len="sm"/>
                      <a:tailEnd type="none" w="sm" len="sm"/>
                    </a:lnB>
                  </a:tcPr>
                </a:tc>
                <a:tc>
                  <a:txBody>
                    <a:bodyPr/>
                    <a:lstStyle/>
                    <a:p>
                      <a:pPr marL="0" marR="0" lvl="0" indent="0" algn="ctr" rtl="1">
                        <a:spcBef>
                          <a:spcPts val="0"/>
                        </a:spcBef>
                        <a:spcAft>
                          <a:spcPts val="0"/>
                        </a:spcAft>
                        <a:buClr>
                          <a:schemeClr val="dk1"/>
                        </a:buClr>
                        <a:buSzPts val="3200"/>
                        <a:buFont typeface="Varela Round"/>
                        <a:buNone/>
                      </a:pPr>
                      <a:endParaRPr sz="3200" u="none" strike="noStrike" cap="none" dirty="0">
                        <a:latin typeface="David"/>
                        <a:ea typeface="David"/>
                        <a:cs typeface="David"/>
                        <a:sym typeface="David"/>
                      </a:endParaRPr>
                    </a:p>
                  </a:txBody>
                  <a:tcPr marL="91450" marR="91450" marT="45725" marB="45725">
                    <a:lnL w="12700" cap="flat" cmpd="sng" algn="ctr">
                      <a:solidFill>
                        <a:srgbClr val="424242"/>
                      </a:solidFill>
                      <a:prstDash val="solid"/>
                      <a:round/>
                      <a:headEnd type="none" w="sm" len="sm"/>
                      <a:tailEnd type="none" w="sm" len="sm"/>
                    </a:lnL>
                    <a:lnR w="12700" cap="flat" cmpd="sng">
                      <a:solidFill>
                        <a:srgbClr val="424242"/>
                      </a:solidFill>
                      <a:prstDash val="solid"/>
                      <a:round/>
                      <a:headEnd type="none" w="sm" len="sm"/>
                      <a:tailEnd type="none" w="sm" len="sm"/>
                    </a:lnR>
                    <a:lnT w="12700" cap="flat" cmpd="sng" algn="ctr">
                      <a:solidFill>
                        <a:srgbClr val="424242"/>
                      </a:solidFill>
                      <a:prstDash val="solid"/>
                      <a:round/>
                      <a:headEnd type="none" w="sm" len="sm"/>
                      <a:tailEnd type="none" w="sm" len="sm"/>
                    </a:lnT>
                    <a:lnB w="12700" cap="flat" cmpd="sng" algn="ctr">
                      <a:solidFill>
                        <a:srgbClr val="424242"/>
                      </a:solidFill>
                      <a:prstDash val="solid"/>
                      <a:round/>
                      <a:headEnd type="none" w="sm" len="sm"/>
                      <a:tailEnd type="none" w="sm" len="sm"/>
                    </a:lnB>
                  </a:tcPr>
                </a:tc>
                <a:tc>
                  <a:txBody>
                    <a:bodyPr/>
                    <a:lstStyle/>
                    <a:p>
                      <a:pPr marL="0" marR="0" lvl="0" indent="0" algn="ctr" rtl="1">
                        <a:spcBef>
                          <a:spcPts val="0"/>
                        </a:spcBef>
                        <a:spcAft>
                          <a:spcPts val="0"/>
                        </a:spcAft>
                        <a:buClr>
                          <a:schemeClr val="dk1"/>
                        </a:buClr>
                        <a:buSzPts val="3200"/>
                        <a:buFont typeface="Varela Round"/>
                        <a:buNone/>
                      </a:pPr>
                      <a:endParaRPr sz="3200" u="none" strike="noStrike" cap="none" dirty="0">
                        <a:latin typeface="David"/>
                        <a:ea typeface="David"/>
                        <a:cs typeface="David"/>
                        <a:sym typeface="David"/>
                      </a:endParaRPr>
                    </a:p>
                  </a:txBody>
                  <a:tcPr marL="91450" marR="91450" marT="45725" marB="45725">
                    <a:lnL w="12700" cap="flat" cmpd="sng" algn="ctr">
                      <a:solidFill>
                        <a:srgbClr val="424242"/>
                      </a:solidFill>
                      <a:prstDash val="solid"/>
                      <a:round/>
                      <a:headEnd type="none" w="sm" len="sm"/>
                      <a:tailEnd type="none" w="sm" len="sm"/>
                    </a:lnL>
                    <a:lnR w="12700" cap="flat" cmpd="sng">
                      <a:solidFill>
                        <a:srgbClr val="424242"/>
                      </a:solidFill>
                      <a:prstDash val="solid"/>
                      <a:round/>
                      <a:headEnd type="none" w="sm" len="sm"/>
                      <a:tailEnd type="none" w="sm" len="sm"/>
                    </a:lnR>
                    <a:lnT w="12700" cap="flat" cmpd="sng">
                      <a:solidFill>
                        <a:srgbClr val="424242"/>
                      </a:solidFill>
                      <a:prstDash val="solid"/>
                      <a:round/>
                      <a:headEnd type="none" w="sm" len="sm"/>
                      <a:tailEnd type="none" w="sm" len="sm"/>
                    </a:lnT>
                    <a:lnB w="12700" cap="flat" cmpd="sng">
                      <a:solidFill>
                        <a:srgbClr val="424242"/>
                      </a:solidFill>
                      <a:prstDash val="solid"/>
                      <a:round/>
                      <a:headEnd type="none" w="sm" len="sm"/>
                      <a:tailEnd type="none" w="sm" len="sm"/>
                    </a:lnB>
                  </a:tcPr>
                </a:tc>
                <a:tc>
                  <a:txBody>
                    <a:bodyPr/>
                    <a:lstStyle/>
                    <a:p>
                      <a:pPr marL="0" marR="0" lvl="0" indent="0" algn="ctr" rtl="1">
                        <a:spcBef>
                          <a:spcPts val="0"/>
                        </a:spcBef>
                        <a:spcAft>
                          <a:spcPts val="0"/>
                        </a:spcAft>
                        <a:buClr>
                          <a:schemeClr val="dk1"/>
                        </a:buClr>
                        <a:buSzPts val="3200"/>
                        <a:buFont typeface="Varela Round"/>
                        <a:buNone/>
                      </a:pPr>
                      <a:r>
                        <a:rPr lang="en-US" sz="3200" u="none" strike="noStrike" cap="none" dirty="0">
                          <a:latin typeface="David"/>
                          <a:ea typeface="David"/>
                          <a:cs typeface="David"/>
                          <a:sym typeface="David"/>
                        </a:rPr>
                        <a:t>11</a:t>
                      </a:r>
                      <a:endParaRPr sz="3200" u="none" strike="noStrike" cap="none" dirty="0">
                        <a:latin typeface="David"/>
                        <a:ea typeface="David"/>
                        <a:cs typeface="David"/>
                        <a:sym typeface="David"/>
                      </a:endParaRPr>
                    </a:p>
                  </a:txBody>
                  <a:tcPr marL="91450" marR="91450" marT="45725" marB="45725">
                    <a:lnL w="12700" cap="flat" cmpd="sng">
                      <a:solidFill>
                        <a:srgbClr val="424242"/>
                      </a:solidFill>
                      <a:prstDash val="solid"/>
                      <a:round/>
                      <a:headEnd type="none" w="sm" len="sm"/>
                      <a:tailEnd type="none" w="sm" len="sm"/>
                    </a:lnL>
                    <a:lnR w="12700" cap="flat" cmpd="sng">
                      <a:solidFill>
                        <a:srgbClr val="424242"/>
                      </a:solidFill>
                      <a:prstDash val="solid"/>
                      <a:round/>
                      <a:headEnd type="none" w="sm" len="sm"/>
                      <a:tailEnd type="none" w="sm" len="sm"/>
                    </a:lnR>
                    <a:lnT w="12700" cap="flat" cmpd="sng">
                      <a:solidFill>
                        <a:srgbClr val="424242"/>
                      </a:solidFill>
                      <a:prstDash val="solid"/>
                      <a:round/>
                      <a:headEnd type="none" w="sm" len="sm"/>
                      <a:tailEnd type="none" w="sm" len="sm"/>
                    </a:lnT>
                    <a:lnB w="12700" cap="flat" cmpd="sng">
                      <a:solidFill>
                        <a:srgbClr val="424242"/>
                      </a:solidFill>
                      <a:prstDash val="solid"/>
                      <a:round/>
                      <a:headEnd type="none" w="sm" len="sm"/>
                      <a:tailEnd type="none" w="sm" len="sm"/>
                    </a:lnB>
                  </a:tcPr>
                </a:tc>
                <a:tc>
                  <a:txBody>
                    <a:bodyPr/>
                    <a:lstStyle/>
                    <a:p>
                      <a:pPr marL="0" marR="0" lvl="0" indent="0" algn="ctr" rtl="1">
                        <a:spcBef>
                          <a:spcPts val="0"/>
                        </a:spcBef>
                        <a:spcAft>
                          <a:spcPts val="0"/>
                        </a:spcAft>
                        <a:buClr>
                          <a:schemeClr val="dk1"/>
                        </a:buClr>
                        <a:buSzPts val="3200"/>
                        <a:buFont typeface="Varela Round"/>
                        <a:buNone/>
                      </a:pPr>
                      <a:endParaRPr sz="3200" u="none" strike="noStrike" cap="none" dirty="0">
                        <a:latin typeface="David"/>
                        <a:ea typeface="David"/>
                        <a:cs typeface="David"/>
                        <a:sym typeface="David"/>
                      </a:endParaRPr>
                    </a:p>
                  </a:txBody>
                  <a:tcPr marL="91450" marR="91450" marT="45725" marB="45725">
                    <a:lnL w="12700" cap="flat" cmpd="sng" algn="ctr">
                      <a:solidFill>
                        <a:srgbClr val="424242"/>
                      </a:solidFill>
                      <a:prstDash val="solid"/>
                      <a:round/>
                      <a:headEnd type="none" w="sm" len="sm"/>
                      <a:tailEnd type="none" w="sm" len="sm"/>
                    </a:lnL>
                    <a:lnR w="12700" cap="flat" cmpd="sng">
                      <a:solidFill>
                        <a:srgbClr val="424242"/>
                      </a:solidFill>
                      <a:prstDash val="solid"/>
                      <a:round/>
                      <a:headEnd type="none" w="sm" len="sm"/>
                      <a:tailEnd type="none" w="sm" len="sm"/>
                    </a:lnR>
                    <a:lnT w="12700" cap="flat" cmpd="sng" algn="ctr">
                      <a:solidFill>
                        <a:srgbClr val="424242"/>
                      </a:solidFill>
                      <a:prstDash val="solid"/>
                      <a:round/>
                      <a:headEnd type="none" w="sm" len="sm"/>
                      <a:tailEnd type="none" w="sm" len="sm"/>
                    </a:lnT>
                    <a:lnB w="12700" cap="flat" cmpd="sng" algn="ctr">
                      <a:solidFill>
                        <a:srgbClr val="424242"/>
                      </a:solidFill>
                      <a:prstDash val="solid"/>
                      <a:round/>
                      <a:headEnd type="none" w="sm" len="sm"/>
                      <a:tailEnd type="none" w="sm" len="sm"/>
                    </a:lnB>
                  </a:tcPr>
                </a:tc>
                <a:tc>
                  <a:txBody>
                    <a:bodyPr/>
                    <a:lstStyle/>
                    <a:p>
                      <a:pPr marL="0" marR="0" lvl="0" indent="0" algn="ctr" rtl="1">
                        <a:spcBef>
                          <a:spcPts val="0"/>
                        </a:spcBef>
                        <a:spcAft>
                          <a:spcPts val="0"/>
                        </a:spcAft>
                        <a:buClr>
                          <a:schemeClr val="dk1"/>
                        </a:buClr>
                        <a:buSzPts val="3200"/>
                        <a:buFont typeface="David"/>
                        <a:buNone/>
                      </a:pPr>
                      <a:endParaRPr sz="3200" u="none" strike="noStrike" cap="none" dirty="0">
                        <a:latin typeface="David"/>
                        <a:ea typeface="David"/>
                        <a:cs typeface="David"/>
                        <a:sym typeface="David"/>
                      </a:endParaRPr>
                    </a:p>
                  </a:txBody>
                  <a:tcPr marL="91450" marR="91450" marT="45725" marB="45725">
                    <a:lnL w="12700" cap="flat" cmpd="sng">
                      <a:solidFill>
                        <a:srgbClr val="424242"/>
                      </a:solidFill>
                      <a:prstDash val="solid"/>
                      <a:round/>
                      <a:headEnd type="none" w="sm" len="sm"/>
                      <a:tailEnd type="none" w="sm" len="sm"/>
                    </a:lnL>
                    <a:lnR w="12700" cap="flat" cmpd="sng">
                      <a:solidFill>
                        <a:srgbClr val="424242"/>
                      </a:solidFill>
                      <a:prstDash val="solid"/>
                      <a:round/>
                      <a:headEnd type="none" w="sm" len="sm"/>
                      <a:tailEnd type="none" w="sm" len="sm"/>
                    </a:lnR>
                    <a:lnT w="12700" cap="flat" cmpd="sng">
                      <a:solidFill>
                        <a:srgbClr val="424242"/>
                      </a:solidFill>
                      <a:prstDash val="solid"/>
                      <a:round/>
                      <a:headEnd type="none" w="sm" len="sm"/>
                      <a:tailEnd type="none" w="sm" len="sm"/>
                    </a:lnT>
                    <a:lnB w="12700" cap="flat" cmpd="sng">
                      <a:solidFill>
                        <a:srgbClr val="424242"/>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pic>
        <p:nvPicPr>
          <p:cNvPr id="7" name="2min_final" descr="2min_final">
            <a:hlinkClick r:id="" action="ppaction://media"/>
            <a:extLst>
              <a:ext uri="{FF2B5EF4-FFF2-40B4-BE49-F238E27FC236}">
                <a16:creationId xmlns:a16="http://schemas.microsoft.com/office/drawing/2014/main" id="{00A04C22-1037-854E-9BBD-DDF7C136FE0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1198" y="135636"/>
            <a:ext cx="1540938" cy="549601"/>
          </a:xfrm>
          <a:prstGeom prst="rect">
            <a:avLst/>
          </a:prstGeom>
        </p:spPr>
      </p:pic>
    </p:spTree>
    <p:extLst>
      <p:ext uri="{BB962C8B-B14F-4D97-AF65-F5344CB8AC3E}">
        <p14:creationId xmlns:p14="http://schemas.microsoft.com/office/powerpoint/2010/main" val="687459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256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22"/>
          <p:cNvSpPr txBox="1">
            <a:spLocks noGrp="1"/>
          </p:cNvSpPr>
          <p:nvPr>
            <p:ph type="title"/>
          </p:nvPr>
        </p:nvSpPr>
        <p:spPr>
          <a:xfrm>
            <a:off x="1024128" y="152134"/>
            <a:ext cx="9802368" cy="720000"/>
          </a:xfrm>
          <a:prstGeom prst="rect">
            <a:avLst/>
          </a:prstGeom>
          <a:noFill/>
          <a:ln>
            <a:noFill/>
          </a:ln>
        </p:spPr>
        <p:txBody>
          <a:bodyPr spcFirstLastPara="1" wrap="square" lIns="36000" tIns="0" rIns="36000" bIns="0" anchor="ctr" anchorCtr="0">
            <a:noAutofit/>
          </a:bodyPr>
          <a:lstStyle/>
          <a:p>
            <a:pPr marL="0" lvl="0" indent="0" algn="ctr" rtl="1">
              <a:spcBef>
                <a:spcPts val="0"/>
              </a:spcBef>
              <a:spcAft>
                <a:spcPts val="0"/>
              </a:spcAft>
              <a:buClr>
                <a:srgbClr val="002060"/>
              </a:buClr>
              <a:buSzPts val="5400"/>
              <a:buFont typeface="David"/>
              <a:buNone/>
            </a:pPr>
            <a:r>
              <a:rPr lang="he-IL" sz="5400">
                <a:latin typeface="David"/>
                <a:ea typeface="David"/>
                <a:cs typeface="David"/>
                <a:sym typeface="David"/>
              </a:rPr>
              <a:t>אטומים </a:t>
            </a:r>
            <a:r>
              <a:rPr lang="he-IL" sz="5400" dirty="0">
                <a:latin typeface="David"/>
                <a:ea typeface="David"/>
                <a:cs typeface="David"/>
                <a:sym typeface="David"/>
              </a:rPr>
              <a:t>ויונים</a:t>
            </a:r>
            <a:endParaRPr sz="5400" dirty="0">
              <a:latin typeface="David"/>
              <a:ea typeface="David"/>
              <a:cs typeface="David"/>
              <a:sym typeface="David"/>
            </a:endParaRPr>
          </a:p>
        </p:txBody>
      </p:sp>
      <p:sp>
        <p:nvSpPr>
          <p:cNvPr id="236" name="Google Shape;236;p22"/>
          <p:cNvSpPr txBox="1">
            <a:spLocks noGrp="1"/>
          </p:cNvSpPr>
          <p:nvPr>
            <p:ph type="body" idx="1"/>
          </p:nvPr>
        </p:nvSpPr>
        <p:spPr>
          <a:xfrm>
            <a:off x="831667" y="872134"/>
            <a:ext cx="10984096" cy="4611559"/>
          </a:xfrm>
          <a:prstGeom prst="rect">
            <a:avLst/>
          </a:prstGeom>
          <a:noFill/>
          <a:ln>
            <a:noFill/>
          </a:ln>
        </p:spPr>
        <p:txBody>
          <a:bodyPr spcFirstLastPara="1" wrap="square" lIns="91425" tIns="45700" rIns="91425" bIns="45700" anchor="t" anchorCtr="0">
            <a:noAutofit/>
          </a:bodyPr>
          <a:lstStyle/>
          <a:p>
            <a:pPr marL="0" lvl="0" indent="0" algn="r" rtl="1">
              <a:lnSpc>
                <a:spcPct val="150000"/>
              </a:lnSpc>
              <a:spcBef>
                <a:spcPts val="600"/>
              </a:spcBef>
              <a:spcAft>
                <a:spcPts val="0"/>
              </a:spcAft>
              <a:buClr>
                <a:srgbClr val="002060"/>
              </a:buClr>
              <a:buSzPts val="3600"/>
              <a:buNone/>
            </a:pPr>
            <a:endParaRPr sz="3600" dirty="0">
              <a:latin typeface="David"/>
              <a:ea typeface="David"/>
              <a:cs typeface="David"/>
              <a:sym typeface="David"/>
            </a:endParaRPr>
          </a:p>
        </p:txBody>
      </p:sp>
      <p:graphicFrame>
        <p:nvGraphicFramePr>
          <p:cNvPr id="238" name="Google Shape;238;p22"/>
          <p:cNvGraphicFramePr/>
          <p:nvPr>
            <p:extLst>
              <p:ext uri="{D42A27DB-BD31-4B8C-83A1-F6EECF244321}">
                <p14:modId xmlns:p14="http://schemas.microsoft.com/office/powerpoint/2010/main" val="576815780"/>
              </p:ext>
            </p:extLst>
          </p:nvPr>
        </p:nvGraphicFramePr>
        <p:xfrm>
          <a:off x="766485" y="1874715"/>
          <a:ext cx="10941418" cy="3395625"/>
        </p:xfrm>
        <a:graphic>
          <a:graphicData uri="http://schemas.openxmlformats.org/drawingml/2006/table">
            <a:tbl>
              <a:tblPr>
                <a:noFill/>
                <a:tableStyleId>{55BBDB0F-82B0-418E-AA48-CA25485EC686}</a:tableStyleId>
              </a:tblPr>
              <a:tblGrid>
                <a:gridCol w="1694327">
                  <a:extLst>
                    <a:ext uri="{9D8B030D-6E8A-4147-A177-3AD203B41FA5}">
                      <a16:colId xmlns:a16="http://schemas.microsoft.com/office/drawing/2014/main" val="20000"/>
                    </a:ext>
                  </a:extLst>
                </a:gridCol>
                <a:gridCol w="1667435">
                  <a:extLst>
                    <a:ext uri="{9D8B030D-6E8A-4147-A177-3AD203B41FA5}">
                      <a16:colId xmlns:a16="http://schemas.microsoft.com/office/drawing/2014/main" val="20001"/>
                    </a:ext>
                  </a:extLst>
                </a:gridCol>
                <a:gridCol w="2151529">
                  <a:extLst>
                    <a:ext uri="{9D8B030D-6E8A-4147-A177-3AD203B41FA5}">
                      <a16:colId xmlns:a16="http://schemas.microsoft.com/office/drawing/2014/main" val="20002"/>
                    </a:ext>
                  </a:extLst>
                </a:gridCol>
                <a:gridCol w="1896036">
                  <a:extLst>
                    <a:ext uri="{9D8B030D-6E8A-4147-A177-3AD203B41FA5}">
                      <a16:colId xmlns:a16="http://schemas.microsoft.com/office/drawing/2014/main" val="20003"/>
                    </a:ext>
                  </a:extLst>
                </a:gridCol>
                <a:gridCol w="1411941">
                  <a:extLst>
                    <a:ext uri="{9D8B030D-6E8A-4147-A177-3AD203B41FA5}">
                      <a16:colId xmlns:a16="http://schemas.microsoft.com/office/drawing/2014/main" val="20004"/>
                    </a:ext>
                  </a:extLst>
                </a:gridCol>
                <a:gridCol w="2120150">
                  <a:extLst>
                    <a:ext uri="{9D8B030D-6E8A-4147-A177-3AD203B41FA5}">
                      <a16:colId xmlns:a16="http://schemas.microsoft.com/office/drawing/2014/main" val="20005"/>
                    </a:ext>
                  </a:extLst>
                </a:gridCol>
              </a:tblGrid>
              <a:tr h="934700">
                <a:tc>
                  <a:txBody>
                    <a:bodyPr/>
                    <a:lstStyle/>
                    <a:p>
                      <a:pPr marL="0" marR="0" lvl="0" indent="0" algn="ctr" rtl="1">
                        <a:spcBef>
                          <a:spcPts val="0"/>
                        </a:spcBef>
                        <a:spcAft>
                          <a:spcPts val="0"/>
                        </a:spcAft>
                        <a:buClr>
                          <a:schemeClr val="dk1"/>
                        </a:buClr>
                        <a:buSzPts val="3200"/>
                        <a:buFont typeface="David"/>
                        <a:buNone/>
                      </a:pPr>
                      <a:r>
                        <a:rPr lang="he-IL" sz="3200" u="none" strike="noStrike" cap="none" dirty="0">
                          <a:latin typeface="David"/>
                          <a:ea typeface="David"/>
                          <a:cs typeface="David"/>
                          <a:sym typeface="David"/>
                        </a:rPr>
                        <a:t>המטען</a:t>
                      </a:r>
                      <a:r>
                        <a:rPr lang="he-IL" sz="3200" u="none" strike="noStrike" cap="none" baseline="0" dirty="0">
                          <a:latin typeface="David"/>
                          <a:ea typeface="David"/>
                          <a:cs typeface="David"/>
                          <a:sym typeface="David"/>
                        </a:rPr>
                        <a:t> החשמלי</a:t>
                      </a:r>
                      <a:endParaRPr sz="3200" u="none" strike="noStrike" cap="none" dirty="0">
                        <a:latin typeface="David"/>
                        <a:ea typeface="David"/>
                        <a:cs typeface="David"/>
                        <a:sym typeface="David"/>
                      </a:endParaRPr>
                    </a:p>
                  </a:txBody>
                  <a:tcPr marL="91450" marR="91450" marT="45725" marB="45725">
                    <a:lnL w="12700" cap="flat" cmpd="sng">
                      <a:solidFill>
                        <a:srgbClr val="424242"/>
                      </a:solidFill>
                      <a:prstDash val="solid"/>
                      <a:round/>
                      <a:headEnd type="none" w="sm" len="sm"/>
                      <a:tailEnd type="none" w="sm" len="sm"/>
                    </a:lnL>
                    <a:lnR w="12700" cap="flat" cmpd="sng">
                      <a:solidFill>
                        <a:srgbClr val="424242"/>
                      </a:solidFill>
                      <a:prstDash val="solid"/>
                      <a:round/>
                      <a:headEnd type="none" w="sm" len="sm"/>
                      <a:tailEnd type="none" w="sm" len="sm"/>
                    </a:lnR>
                    <a:lnT w="12700" cap="flat" cmpd="sng">
                      <a:solidFill>
                        <a:srgbClr val="424242"/>
                      </a:solidFill>
                      <a:prstDash val="solid"/>
                      <a:round/>
                      <a:headEnd type="none" w="sm" len="sm"/>
                      <a:tailEnd type="none" w="sm" len="sm"/>
                    </a:lnT>
                    <a:lnB w="12700" cap="flat" cmpd="sng" algn="ctr">
                      <a:solidFill>
                        <a:srgbClr val="424242"/>
                      </a:solidFill>
                      <a:prstDash val="solid"/>
                      <a:round/>
                      <a:headEnd type="none" w="sm" len="sm"/>
                      <a:tailEnd type="none" w="sm" len="sm"/>
                    </a:lnB>
                    <a:solidFill>
                      <a:schemeClr val="accent1">
                        <a:lumMod val="60000"/>
                        <a:lumOff val="40000"/>
                      </a:schemeClr>
                    </a:solidFill>
                  </a:tcPr>
                </a:tc>
                <a:tc>
                  <a:txBody>
                    <a:bodyPr/>
                    <a:lstStyle/>
                    <a:p>
                      <a:pPr marL="0" marR="0" lvl="0" indent="0" algn="ctr" rtl="1">
                        <a:spcBef>
                          <a:spcPts val="0"/>
                        </a:spcBef>
                        <a:spcAft>
                          <a:spcPts val="0"/>
                        </a:spcAft>
                        <a:buClr>
                          <a:schemeClr val="dk1"/>
                        </a:buClr>
                        <a:buSzPts val="3200"/>
                        <a:buFont typeface="David"/>
                        <a:buNone/>
                      </a:pPr>
                      <a:r>
                        <a:rPr lang="he-IL" sz="3200" u="none" strike="noStrike" cap="none" dirty="0">
                          <a:latin typeface="David"/>
                          <a:ea typeface="David"/>
                          <a:cs typeface="David"/>
                          <a:sym typeface="David"/>
                        </a:rPr>
                        <a:t>אטום או יון?</a:t>
                      </a:r>
                      <a:endParaRPr sz="3200" u="none" strike="noStrike" cap="none" dirty="0">
                        <a:latin typeface="David"/>
                        <a:ea typeface="David"/>
                        <a:cs typeface="David"/>
                        <a:sym typeface="David"/>
                      </a:endParaRPr>
                    </a:p>
                  </a:txBody>
                  <a:tcPr marL="91450" marR="91450" marT="45725" marB="45725">
                    <a:lnL w="12700" cap="flat" cmpd="sng" algn="ctr">
                      <a:solidFill>
                        <a:srgbClr val="424242"/>
                      </a:solidFill>
                      <a:prstDash val="solid"/>
                      <a:round/>
                      <a:headEnd type="none" w="sm" len="sm"/>
                      <a:tailEnd type="none" w="sm" len="sm"/>
                    </a:lnL>
                    <a:lnR w="12700" cap="flat" cmpd="sng">
                      <a:solidFill>
                        <a:srgbClr val="424242"/>
                      </a:solidFill>
                      <a:prstDash val="solid"/>
                      <a:round/>
                      <a:headEnd type="none" w="sm" len="sm"/>
                      <a:tailEnd type="none" w="sm" len="sm"/>
                    </a:lnR>
                    <a:lnT w="12700" cap="flat" cmpd="sng">
                      <a:solidFill>
                        <a:srgbClr val="424242"/>
                      </a:solidFill>
                      <a:prstDash val="solid"/>
                      <a:round/>
                      <a:headEnd type="none" w="sm" len="sm"/>
                      <a:tailEnd type="none" w="sm" len="sm"/>
                    </a:lnT>
                    <a:lnB w="12700" cap="flat" cmpd="sng" algn="ctr">
                      <a:solidFill>
                        <a:srgbClr val="424242"/>
                      </a:solidFill>
                      <a:prstDash val="solid"/>
                      <a:round/>
                      <a:headEnd type="none" w="sm" len="sm"/>
                      <a:tailEnd type="none" w="sm" len="sm"/>
                    </a:lnB>
                    <a:solidFill>
                      <a:schemeClr val="accent1">
                        <a:lumMod val="60000"/>
                        <a:lumOff val="40000"/>
                      </a:schemeClr>
                    </a:solidFill>
                  </a:tcPr>
                </a:tc>
                <a:tc>
                  <a:txBody>
                    <a:bodyPr/>
                    <a:lstStyle/>
                    <a:p>
                      <a:pPr marL="0" marR="0" lvl="0" indent="0" algn="ctr" rtl="1">
                        <a:spcBef>
                          <a:spcPts val="0"/>
                        </a:spcBef>
                        <a:spcAft>
                          <a:spcPts val="0"/>
                        </a:spcAft>
                        <a:buClr>
                          <a:schemeClr val="dk1"/>
                        </a:buClr>
                        <a:buSzPts val="3200"/>
                        <a:buFont typeface="David"/>
                        <a:buNone/>
                      </a:pPr>
                      <a:r>
                        <a:rPr lang="he-IL" sz="3200" u="none" strike="noStrike" cap="none" dirty="0">
                          <a:latin typeface="David"/>
                          <a:ea typeface="David"/>
                          <a:cs typeface="David"/>
                          <a:sym typeface="David"/>
                        </a:rPr>
                        <a:t>מספר האלקטרונים</a:t>
                      </a:r>
                      <a:endParaRPr sz="3200" u="none" strike="noStrike" cap="none" dirty="0">
                        <a:latin typeface="David"/>
                        <a:ea typeface="David"/>
                        <a:cs typeface="David"/>
                        <a:sym typeface="David"/>
                      </a:endParaRPr>
                    </a:p>
                  </a:txBody>
                  <a:tcPr marL="91450" marR="91450" marT="45725" marB="45725">
                    <a:lnL w="12700" cap="flat" cmpd="sng" algn="ctr">
                      <a:solidFill>
                        <a:srgbClr val="424242"/>
                      </a:solidFill>
                      <a:prstDash val="solid"/>
                      <a:round/>
                      <a:headEnd type="none" w="sm" len="sm"/>
                      <a:tailEnd type="none" w="sm" len="sm"/>
                    </a:lnL>
                    <a:lnR w="12700" cap="flat" cmpd="sng">
                      <a:solidFill>
                        <a:srgbClr val="424242"/>
                      </a:solidFill>
                      <a:prstDash val="solid"/>
                      <a:round/>
                      <a:headEnd type="none" w="sm" len="sm"/>
                      <a:tailEnd type="none" w="sm" len="sm"/>
                    </a:lnR>
                    <a:lnT w="12700" cap="flat" cmpd="sng">
                      <a:solidFill>
                        <a:srgbClr val="424242"/>
                      </a:solidFill>
                      <a:prstDash val="solid"/>
                      <a:round/>
                      <a:headEnd type="none" w="sm" len="sm"/>
                      <a:tailEnd type="none" w="sm" len="sm"/>
                    </a:lnT>
                    <a:lnB w="12700" cap="flat" cmpd="sng">
                      <a:solidFill>
                        <a:srgbClr val="424242"/>
                      </a:solidFill>
                      <a:prstDash val="solid"/>
                      <a:round/>
                      <a:headEnd type="none" w="sm" len="sm"/>
                      <a:tailEnd type="none" w="sm" len="sm"/>
                    </a:lnB>
                    <a:solidFill>
                      <a:schemeClr val="accent1">
                        <a:lumMod val="60000"/>
                        <a:lumOff val="40000"/>
                      </a:schemeClr>
                    </a:solidFill>
                  </a:tcPr>
                </a:tc>
                <a:tc>
                  <a:txBody>
                    <a:bodyPr/>
                    <a:lstStyle/>
                    <a:p>
                      <a:pPr marL="0" marR="0" lvl="0" indent="0" algn="ctr" rtl="1">
                        <a:spcBef>
                          <a:spcPts val="0"/>
                        </a:spcBef>
                        <a:spcAft>
                          <a:spcPts val="0"/>
                        </a:spcAft>
                        <a:buClr>
                          <a:schemeClr val="dk1"/>
                        </a:buClr>
                        <a:buSzPts val="3200"/>
                        <a:buFont typeface="David"/>
                        <a:buNone/>
                      </a:pPr>
                      <a:r>
                        <a:rPr lang="he-IL" sz="3200" u="none" strike="noStrike" cap="none" dirty="0">
                          <a:latin typeface="David"/>
                          <a:ea typeface="David"/>
                          <a:cs typeface="David"/>
                          <a:sym typeface="David"/>
                        </a:rPr>
                        <a:t>המספר האטומי</a:t>
                      </a:r>
                      <a:endParaRPr sz="3200" u="none" strike="noStrike" cap="none" dirty="0">
                        <a:latin typeface="David"/>
                        <a:ea typeface="David"/>
                        <a:cs typeface="David"/>
                        <a:sym typeface="David"/>
                      </a:endParaRPr>
                    </a:p>
                  </a:txBody>
                  <a:tcPr marL="91450" marR="91450" marT="45725" marB="45725">
                    <a:lnL w="12700" cap="flat" cmpd="sng">
                      <a:solidFill>
                        <a:srgbClr val="424242"/>
                      </a:solidFill>
                      <a:prstDash val="solid"/>
                      <a:round/>
                      <a:headEnd type="none" w="sm" len="sm"/>
                      <a:tailEnd type="none" w="sm" len="sm"/>
                    </a:lnL>
                    <a:lnR w="12700" cap="flat" cmpd="sng">
                      <a:solidFill>
                        <a:srgbClr val="424242"/>
                      </a:solidFill>
                      <a:prstDash val="solid"/>
                      <a:round/>
                      <a:headEnd type="none" w="sm" len="sm"/>
                      <a:tailEnd type="none" w="sm" len="sm"/>
                    </a:lnR>
                    <a:lnT w="12700" cap="flat" cmpd="sng">
                      <a:solidFill>
                        <a:srgbClr val="424242"/>
                      </a:solidFill>
                      <a:prstDash val="solid"/>
                      <a:round/>
                      <a:headEnd type="none" w="sm" len="sm"/>
                      <a:tailEnd type="none" w="sm" len="sm"/>
                    </a:lnT>
                    <a:lnB w="12700" cap="flat" cmpd="sng">
                      <a:solidFill>
                        <a:srgbClr val="424242"/>
                      </a:solidFill>
                      <a:prstDash val="solid"/>
                      <a:round/>
                      <a:headEnd type="none" w="sm" len="sm"/>
                      <a:tailEnd type="none" w="sm" len="sm"/>
                    </a:lnB>
                    <a:solidFill>
                      <a:schemeClr val="accent1">
                        <a:lumMod val="60000"/>
                        <a:lumOff val="40000"/>
                      </a:schemeClr>
                    </a:solidFill>
                  </a:tcPr>
                </a:tc>
                <a:tc>
                  <a:txBody>
                    <a:bodyPr/>
                    <a:lstStyle/>
                    <a:p>
                      <a:pPr marL="0" marR="0" lvl="0" indent="0" algn="ctr" rtl="1">
                        <a:spcBef>
                          <a:spcPts val="0"/>
                        </a:spcBef>
                        <a:spcAft>
                          <a:spcPts val="0"/>
                        </a:spcAft>
                        <a:buClr>
                          <a:schemeClr val="dk1"/>
                        </a:buClr>
                        <a:buSzPts val="3200"/>
                        <a:buFont typeface="David"/>
                        <a:buNone/>
                      </a:pPr>
                      <a:r>
                        <a:rPr lang="he-IL" sz="3200" u="none" strike="noStrike" cap="none" dirty="0">
                          <a:latin typeface="David"/>
                          <a:ea typeface="David"/>
                          <a:cs typeface="David"/>
                          <a:sym typeface="David"/>
                        </a:rPr>
                        <a:t>סימולו הכימי</a:t>
                      </a:r>
                      <a:endParaRPr sz="3200" u="none" strike="noStrike" cap="none" dirty="0">
                        <a:latin typeface="David"/>
                        <a:ea typeface="David"/>
                        <a:cs typeface="David"/>
                        <a:sym typeface="David"/>
                      </a:endParaRPr>
                    </a:p>
                  </a:txBody>
                  <a:tcPr marL="91450" marR="91450" marT="45725" marB="45725">
                    <a:lnL w="12700" cap="flat" cmpd="sng" algn="ctr">
                      <a:solidFill>
                        <a:srgbClr val="424242"/>
                      </a:solidFill>
                      <a:prstDash val="solid"/>
                      <a:round/>
                      <a:headEnd type="none" w="sm" len="sm"/>
                      <a:tailEnd type="none" w="sm" len="sm"/>
                    </a:lnL>
                    <a:lnR w="12700" cap="flat" cmpd="sng">
                      <a:solidFill>
                        <a:srgbClr val="424242"/>
                      </a:solidFill>
                      <a:prstDash val="solid"/>
                      <a:round/>
                      <a:headEnd type="none" w="sm" len="sm"/>
                      <a:tailEnd type="none" w="sm" len="sm"/>
                    </a:lnR>
                    <a:lnT w="12700" cap="flat" cmpd="sng">
                      <a:solidFill>
                        <a:srgbClr val="424242"/>
                      </a:solidFill>
                      <a:prstDash val="solid"/>
                      <a:round/>
                      <a:headEnd type="none" w="sm" len="sm"/>
                      <a:tailEnd type="none" w="sm" len="sm"/>
                    </a:lnT>
                    <a:lnB w="12700" cap="flat" cmpd="sng" algn="ctr">
                      <a:solidFill>
                        <a:srgbClr val="424242"/>
                      </a:solidFill>
                      <a:prstDash val="solid"/>
                      <a:round/>
                      <a:headEnd type="none" w="sm" len="sm"/>
                      <a:tailEnd type="none" w="sm" len="sm"/>
                    </a:lnB>
                    <a:solidFill>
                      <a:schemeClr val="accent1">
                        <a:lumMod val="60000"/>
                        <a:lumOff val="40000"/>
                      </a:schemeClr>
                    </a:solidFill>
                  </a:tcPr>
                </a:tc>
                <a:tc>
                  <a:txBody>
                    <a:bodyPr/>
                    <a:lstStyle/>
                    <a:p>
                      <a:pPr marL="0" marR="0" lvl="0" indent="0" algn="ctr" rtl="1">
                        <a:spcBef>
                          <a:spcPts val="0"/>
                        </a:spcBef>
                        <a:spcAft>
                          <a:spcPts val="0"/>
                        </a:spcAft>
                        <a:buClr>
                          <a:schemeClr val="dk1"/>
                        </a:buClr>
                        <a:buSzPts val="3200"/>
                        <a:buFont typeface="David"/>
                        <a:buNone/>
                      </a:pPr>
                      <a:r>
                        <a:rPr lang="he-IL" sz="3200" u="none" strike="noStrike" cap="none" dirty="0">
                          <a:latin typeface="David"/>
                          <a:ea typeface="David"/>
                          <a:cs typeface="David"/>
                          <a:sym typeface="David"/>
                        </a:rPr>
                        <a:t> שם האטום</a:t>
                      </a:r>
                      <a:endParaRPr sz="3200" u="none" strike="noStrike" cap="none" dirty="0">
                        <a:latin typeface="David"/>
                        <a:ea typeface="David"/>
                        <a:cs typeface="David"/>
                        <a:sym typeface="David"/>
                      </a:endParaRPr>
                    </a:p>
                  </a:txBody>
                  <a:tcPr marL="91450" marR="91450" marT="45725" marB="45725">
                    <a:lnL w="12700" cap="flat" cmpd="sng">
                      <a:solidFill>
                        <a:srgbClr val="424242"/>
                      </a:solidFill>
                      <a:prstDash val="solid"/>
                      <a:round/>
                      <a:headEnd type="none" w="sm" len="sm"/>
                      <a:tailEnd type="none" w="sm" len="sm"/>
                    </a:lnL>
                    <a:lnR w="12700" cap="flat" cmpd="sng">
                      <a:solidFill>
                        <a:srgbClr val="424242"/>
                      </a:solidFill>
                      <a:prstDash val="solid"/>
                      <a:round/>
                      <a:headEnd type="none" w="sm" len="sm"/>
                      <a:tailEnd type="none" w="sm" len="sm"/>
                    </a:lnR>
                    <a:lnT w="12700" cap="flat" cmpd="sng">
                      <a:solidFill>
                        <a:srgbClr val="424242"/>
                      </a:solidFill>
                      <a:prstDash val="solid"/>
                      <a:round/>
                      <a:headEnd type="none" w="sm" len="sm"/>
                      <a:tailEnd type="none" w="sm" len="sm"/>
                    </a:lnT>
                    <a:lnB w="12700" cap="flat" cmpd="sng">
                      <a:solidFill>
                        <a:srgbClr val="424242"/>
                      </a:solidFill>
                      <a:prstDash val="solid"/>
                      <a:round/>
                      <a:headEnd type="none" w="sm" len="sm"/>
                      <a:tailEnd type="none" w="sm" len="sm"/>
                    </a:lnB>
                    <a:solidFill>
                      <a:schemeClr val="accent1">
                        <a:lumMod val="60000"/>
                        <a:lumOff val="40000"/>
                      </a:schemeClr>
                    </a:solidFill>
                  </a:tcPr>
                </a:tc>
                <a:extLst>
                  <a:ext uri="{0D108BD9-81ED-4DB2-BD59-A6C34878D82A}">
                    <a16:rowId xmlns:a16="http://schemas.microsoft.com/office/drawing/2014/main" val="10000"/>
                  </a:ext>
                </a:extLst>
              </a:tr>
              <a:tr h="507425">
                <a:tc>
                  <a:txBody>
                    <a:bodyPr/>
                    <a:lstStyle/>
                    <a:p>
                      <a:pPr marL="0" marR="0" lvl="0" indent="0" algn="ctr" rtl="1">
                        <a:spcBef>
                          <a:spcPts val="0"/>
                        </a:spcBef>
                        <a:spcAft>
                          <a:spcPts val="0"/>
                        </a:spcAft>
                        <a:buClr>
                          <a:schemeClr val="dk1"/>
                        </a:buClr>
                        <a:buSzPts val="3200"/>
                        <a:buFont typeface="Varela Round"/>
                        <a:buNone/>
                      </a:pPr>
                      <a:r>
                        <a:rPr lang="en-US" sz="3200" u="none" strike="noStrike" cap="none" dirty="0">
                          <a:solidFill>
                            <a:srgbClr val="C00000"/>
                          </a:solidFill>
                          <a:latin typeface="David"/>
                          <a:ea typeface="David"/>
                          <a:cs typeface="David"/>
                          <a:sym typeface="David"/>
                        </a:rPr>
                        <a:t>+2</a:t>
                      </a:r>
                      <a:endParaRPr sz="3200" u="none" strike="noStrike" cap="none" dirty="0">
                        <a:solidFill>
                          <a:srgbClr val="C00000"/>
                        </a:solidFill>
                        <a:latin typeface="David"/>
                        <a:ea typeface="David"/>
                        <a:cs typeface="David"/>
                        <a:sym typeface="David"/>
                      </a:endParaRPr>
                    </a:p>
                  </a:txBody>
                  <a:tcPr marL="91450" marR="91450" marT="45725" marB="45725">
                    <a:lnL w="12700" cap="flat" cmpd="sng">
                      <a:solidFill>
                        <a:srgbClr val="424242"/>
                      </a:solidFill>
                      <a:prstDash val="solid"/>
                      <a:round/>
                      <a:headEnd type="none" w="sm" len="sm"/>
                      <a:tailEnd type="none" w="sm" len="sm"/>
                    </a:lnL>
                    <a:lnR w="12700" cap="flat" cmpd="sng">
                      <a:solidFill>
                        <a:srgbClr val="424242"/>
                      </a:solidFill>
                      <a:prstDash val="solid"/>
                      <a:round/>
                      <a:headEnd type="none" w="sm" len="sm"/>
                      <a:tailEnd type="none" w="sm" len="sm"/>
                    </a:lnR>
                    <a:lnT w="12700" cap="flat" cmpd="sng" algn="ctr">
                      <a:solidFill>
                        <a:srgbClr val="424242"/>
                      </a:solidFill>
                      <a:prstDash val="solid"/>
                      <a:round/>
                      <a:headEnd type="none" w="sm" len="sm"/>
                      <a:tailEnd type="none" w="sm" len="sm"/>
                    </a:lnT>
                    <a:lnB w="12700" cap="flat" cmpd="sng" algn="ctr">
                      <a:solidFill>
                        <a:srgbClr val="424242"/>
                      </a:solidFill>
                      <a:prstDash val="solid"/>
                      <a:round/>
                      <a:headEnd type="none" w="sm" len="sm"/>
                      <a:tailEnd type="none" w="sm" len="sm"/>
                    </a:lnB>
                  </a:tcPr>
                </a:tc>
                <a:tc>
                  <a:txBody>
                    <a:bodyPr/>
                    <a:lstStyle/>
                    <a:p>
                      <a:pPr marL="0" marR="0" lvl="0" indent="0" algn="ctr" rtl="1">
                        <a:spcBef>
                          <a:spcPts val="0"/>
                        </a:spcBef>
                        <a:spcAft>
                          <a:spcPts val="0"/>
                        </a:spcAft>
                        <a:buClr>
                          <a:schemeClr val="dk1"/>
                        </a:buClr>
                        <a:buSzPts val="3200"/>
                        <a:buFont typeface="Varela Round"/>
                        <a:buNone/>
                      </a:pPr>
                      <a:r>
                        <a:rPr lang="he-IL" sz="3200" u="none" strike="noStrike" cap="none" dirty="0">
                          <a:solidFill>
                            <a:srgbClr val="C00000"/>
                          </a:solidFill>
                          <a:latin typeface="David"/>
                          <a:ea typeface="David"/>
                          <a:cs typeface="David"/>
                          <a:sym typeface="David"/>
                        </a:rPr>
                        <a:t>יון</a:t>
                      </a:r>
                      <a:endParaRPr sz="3200" u="none" strike="noStrike" cap="none" dirty="0">
                        <a:solidFill>
                          <a:srgbClr val="C00000"/>
                        </a:solidFill>
                        <a:latin typeface="David"/>
                        <a:ea typeface="David"/>
                        <a:cs typeface="David"/>
                        <a:sym typeface="David"/>
                      </a:endParaRPr>
                    </a:p>
                  </a:txBody>
                  <a:tcPr marL="91450" marR="91450" marT="45725" marB="45725">
                    <a:lnL w="12700" cap="flat" cmpd="sng" algn="ctr">
                      <a:solidFill>
                        <a:srgbClr val="424242"/>
                      </a:solidFill>
                      <a:prstDash val="solid"/>
                      <a:round/>
                      <a:headEnd type="none" w="sm" len="sm"/>
                      <a:tailEnd type="none" w="sm" len="sm"/>
                    </a:lnL>
                    <a:lnR w="12700" cap="flat" cmpd="sng">
                      <a:solidFill>
                        <a:srgbClr val="424242"/>
                      </a:solidFill>
                      <a:prstDash val="solid"/>
                      <a:round/>
                      <a:headEnd type="none" w="sm" len="sm"/>
                      <a:tailEnd type="none" w="sm" len="sm"/>
                    </a:lnR>
                    <a:lnT w="12700" cap="flat" cmpd="sng" algn="ctr">
                      <a:solidFill>
                        <a:srgbClr val="424242"/>
                      </a:solidFill>
                      <a:prstDash val="solid"/>
                      <a:round/>
                      <a:headEnd type="none" w="sm" len="sm"/>
                      <a:tailEnd type="none" w="sm" len="sm"/>
                    </a:lnT>
                    <a:lnB w="12700" cap="flat" cmpd="sng" algn="ctr">
                      <a:solidFill>
                        <a:srgbClr val="424242"/>
                      </a:solidFill>
                      <a:prstDash val="solid"/>
                      <a:round/>
                      <a:headEnd type="none" w="sm" len="sm"/>
                      <a:tailEnd type="none" w="sm" len="sm"/>
                    </a:lnB>
                  </a:tcPr>
                </a:tc>
                <a:tc>
                  <a:txBody>
                    <a:bodyPr/>
                    <a:lstStyle/>
                    <a:p>
                      <a:pPr marL="0" marR="0" lvl="0" indent="0" algn="ctr" rtl="1">
                        <a:spcBef>
                          <a:spcPts val="0"/>
                        </a:spcBef>
                        <a:spcAft>
                          <a:spcPts val="0"/>
                        </a:spcAft>
                        <a:buClr>
                          <a:schemeClr val="dk1"/>
                        </a:buClr>
                        <a:buSzPts val="3200"/>
                        <a:buFont typeface="Varela Round"/>
                        <a:buNone/>
                      </a:pPr>
                      <a:r>
                        <a:rPr lang="he-IL" sz="3200" u="none" strike="noStrike" cap="none" dirty="0">
                          <a:latin typeface="David"/>
                          <a:ea typeface="David"/>
                          <a:cs typeface="David"/>
                          <a:sym typeface="David"/>
                        </a:rPr>
                        <a:t>18</a:t>
                      </a:r>
                      <a:endParaRPr sz="3200" u="none" strike="noStrike" cap="none" dirty="0">
                        <a:latin typeface="David"/>
                        <a:ea typeface="David"/>
                        <a:cs typeface="David"/>
                        <a:sym typeface="David"/>
                      </a:endParaRPr>
                    </a:p>
                  </a:txBody>
                  <a:tcPr marL="91450" marR="91450" marT="45725" marB="45725">
                    <a:lnL w="12700" cap="flat" cmpd="sng" algn="ctr">
                      <a:solidFill>
                        <a:srgbClr val="424242"/>
                      </a:solidFill>
                      <a:prstDash val="solid"/>
                      <a:round/>
                      <a:headEnd type="none" w="sm" len="sm"/>
                      <a:tailEnd type="none" w="sm" len="sm"/>
                    </a:lnL>
                    <a:lnR w="12700" cap="flat" cmpd="sng">
                      <a:solidFill>
                        <a:srgbClr val="424242"/>
                      </a:solidFill>
                      <a:prstDash val="solid"/>
                      <a:round/>
                      <a:headEnd type="none" w="sm" len="sm"/>
                      <a:tailEnd type="none" w="sm" len="sm"/>
                    </a:lnR>
                    <a:lnT w="12700" cap="flat" cmpd="sng">
                      <a:solidFill>
                        <a:srgbClr val="424242"/>
                      </a:solidFill>
                      <a:prstDash val="solid"/>
                      <a:round/>
                      <a:headEnd type="none" w="sm" len="sm"/>
                      <a:tailEnd type="none" w="sm" len="sm"/>
                    </a:lnT>
                    <a:lnB w="12700" cap="flat" cmpd="sng">
                      <a:solidFill>
                        <a:srgbClr val="424242"/>
                      </a:solidFill>
                      <a:prstDash val="solid"/>
                      <a:round/>
                      <a:headEnd type="none" w="sm" len="sm"/>
                      <a:tailEnd type="none" w="sm" len="sm"/>
                    </a:lnB>
                  </a:tcPr>
                </a:tc>
                <a:tc>
                  <a:txBody>
                    <a:bodyPr/>
                    <a:lstStyle/>
                    <a:p>
                      <a:pPr marL="0" marR="0" lvl="0" indent="0" algn="ctr" rtl="1">
                        <a:spcBef>
                          <a:spcPts val="0"/>
                        </a:spcBef>
                        <a:spcAft>
                          <a:spcPts val="0"/>
                        </a:spcAft>
                        <a:buClr>
                          <a:schemeClr val="dk1"/>
                        </a:buClr>
                        <a:buSzPts val="3200"/>
                        <a:buFont typeface="Varela Round"/>
                        <a:buNone/>
                      </a:pPr>
                      <a:r>
                        <a:rPr lang="he-IL" sz="3200" u="none" strike="noStrike" cap="none" dirty="0">
                          <a:latin typeface="David"/>
                          <a:ea typeface="David"/>
                          <a:cs typeface="David"/>
                          <a:sym typeface="David"/>
                        </a:rPr>
                        <a:t>20</a:t>
                      </a:r>
                      <a:endParaRPr sz="3200" u="none" strike="noStrike" cap="none" dirty="0">
                        <a:latin typeface="David"/>
                        <a:ea typeface="David"/>
                        <a:cs typeface="David"/>
                        <a:sym typeface="David"/>
                      </a:endParaRPr>
                    </a:p>
                  </a:txBody>
                  <a:tcPr marL="91450" marR="91450" marT="45725" marB="45725">
                    <a:lnL w="12700" cap="flat" cmpd="sng">
                      <a:solidFill>
                        <a:srgbClr val="424242"/>
                      </a:solidFill>
                      <a:prstDash val="solid"/>
                      <a:round/>
                      <a:headEnd type="none" w="sm" len="sm"/>
                      <a:tailEnd type="none" w="sm" len="sm"/>
                    </a:lnL>
                    <a:lnR w="12700" cap="flat" cmpd="sng">
                      <a:solidFill>
                        <a:srgbClr val="424242"/>
                      </a:solidFill>
                      <a:prstDash val="solid"/>
                      <a:round/>
                      <a:headEnd type="none" w="sm" len="sm"/>
                      <a:tailEnd type="none" w="sm" len="sm"/>
                    </a:lnR>
                    <a:lnT w="12700" cap="flat" cmpd="sng">
                      <a:solidFill>
                        <a:srgbClr val="424242"/>
                      </a:solidFill>
                      <a:prstDash val="solid"/>
                      <a:round/>
                      <a:headEnd type="none" w="sm" len="sm"/>
                      <a:tailEnd type="none" w="sm" len="sm"/>
                    </a:lnT>
                    <a:lnB w="12700" cap="flat" cmpd="sng">
                      <a:solidFill>
                        <a:srgbClr val="424242"/>
                      </a:solidFill>
                      <a:prstDash val="solid"/>
                      <a:round/>
                      <a:headEnd type="none" w="sm" len="sm"/>
                      <a:tailEnd type="none" w="sm" len="sm"/>
                    </a:lnB>
                  </a:tcPr>
                </a:tc>
                <a:tc>
                  <a:txBody>
                    <a:bodyPr/>
                    <a:lstStyle/>
                    <a:p>
                      <a:pPr marL="0" marR="0" lvl="0" indent="0" algn="ctr" rtl="1">
                        <a:spcBef>
                          <a:spcPts val="0"/>
                        </a:spcBef>
                        <a:spcAft>
                          <a:spcPts val="0"/>
                        </a:spcAft>
                        <a:buClr>
                          <a:schemeClr val="dk1"/>
                        </a:buClr>
                        <a:buSzPts val="3200"/>
                        <a:buFont typeface="Varela Round"/>
                        <a:buNone/>
                      </a:pPr>
                      <a:r>
                        <a:rPr lang="en-US" sz="3200" u="none" strike="noStrike" cap="none" dirty="0">
                          <a:solidFill>
                            <a:srgbClr val="C00000"/>
                          </a:solidFill>
                          <a:latin typeface="David"/>
                          <a:ea typeface="David"/>
                          <a:cs typeface="David"/>
                          <a:sym typeface="David"/>
                        </a:rPr>
                        <a:t>Ca</a:t>
                      </a:r>
                      <a:endParaRPr sz="3200" u="none" strike="noStrike" cap="none" dirty="0">
                        <a:solidFill>
                          <a:srgbClr val="C00000"/>
                        </a:solidFill>
                        <a:latin typeface="David"/>
                        <a:ea typeface="David"/>
                        <a:cs typeface="David"/>
                        <a:sym typeface="David"/>
                      </a:endParaRPr>
                    </a:p>
                  </a:txBody>
                  <a:tcPr marL="91450" marR="91450" marT="45725" marB="45725">
                    <a:lnL w="12700" cap="flat" cmpd="sng" algn="ctr">
                      <a:solidFill>
                        <a:srgbClr val="424242"/>
                      </a:solidFill>
                      <a:prstDash val="solid"/>
                      <a:round/>
                      <a:headEnd type="none" w="sm" len="sm"/>
                      <a:tailEnd type="none" w="sm" len="sm"/>
                    </a:lnL>
                    <a:lnR w="12700" cap="flat" cmpd="sng">
                      <a:solidFill>
                        <a:srgbClr val="424242"/>
                      </a:solidFill>
                      <a:prstDash val="solid"/>
                      <a:round/>
                      <a:headEnd type="none" w="sm" len="sm"/>
                      <a:tailEnd type="none" w="sm" len="sm"/>
                    </a:lnR>
                    <a:lnT w="12700" cap="flat" cmpd="sng" algn="ctr">
                      <a:solidFill>
                        <a:srgbClr val="424242"/>
                      </a:solidFill>
                      <a:prstDash val="solid"/>
                      <a:round/>
                      <a:headEnd type="none" w="sm" len="sm"/>
                      <a:tailEnd type="none" w="sm" len="sm"/>
                    </a:lnT>
                    <a:lnB w="12700" cap="flat" cmpd="sng" algn="ctr">
                      <a:solidFill>
                        <a:srgbClr val="424242"/>
                      </a:solidFill>
                      <a:prstDash val="solid"/>
                      <a:round/>
                      <a:headEnd type="none" w="sm" len="sm"/>
                      <a:tailEnd type="none" w="sm" len="sm"/>
                    </a:lnB>
                  </a:tcPr>
                </a:tc>
                <a:tc>
                  <a:txBody>
                    <a:bodyPr/>
                    <a:lstStyle/>
                    <a:p>
                      <a:pPr marL="0" marR="0" lvl="0" indent="0" algn="ctr" rtl="1">
                        <a:spcBef>
                          <a:spcPts val="0"/>
                        </a:spcBef>
                        <a:spcAft>
                          <a:spcPts val="0"/>
                        </a:spcAft>
                        <a:buClr>
                          <a:schemeClr val="dk1"/>
                        </a:buClr>
                        <a:buSzPts val="3200"/>
                        <a:buFont typeface="David"/>
                        <a:buNone/>
                      </a:pPr>
                      <a:r>
                        <a:rPr lang="he-IL" sz="3200" u="none" strike="noStrike" cap="none" dirty="0">
                          <a:solidFill>
                            <a:srgbClr val="FF0000"/>
                          </a:solidFill>
                          <a:latin typeface="David"/>
                          <a:ea typeface="David"/>
                          <a:cs typeface="David"/>
                          <a:sym typeface="David"/>
                        </a:rPr>
                        <a:t>סידן</a:t>
                      </a:r>
                      <a:endParaRPr sz="3200" u="none" strike="noStrike" cap="none" dirty="0">
                        <a:solidFill>
                          <a:srgbClr val="FF0000"/>
                        </a:solidFill>
                        <a:latin typeface="David"/>
                        <a:ea typeface="David"/>
                        <a:cs typeface="David"/>
                        <a:sym typeface="David"/>
                      </a:endParaRPr>
                    </a:p>
                  </a:txBody>
                  <a:tcPr marL="91450" marR="91450" marT="45725" marB="45725">
                    <a:lnL w="12700" cap="flat" cmpd="sng">
                      <a:solidFill>
                        <a:srgbClr val="424242"/>
                      </a:solidFill>
                      <a:prstDash val="solid"/>
                      <a:round/>
                      <a:headEnd type="none" w="sm" len="sm"/>
                      <a:tailEnd type="none" w="sm" len="sm"/>
                    </a:lnL>
                    <a:lnR w="12700" cap="flat" cmpd="sng">
                      <a:solidFill>
                        <a:srgbClr val="424242"/>
                      </a:solidFill>
                      <a:prstDash val="solid"/>
                      <a:round/>
                      <a:headEnd type="none" w="sm" len="sm"/>
                      <a:tailEnd type="none" w="sm" len="sm"/>
                    </a:lnR>
                    <a:lnT w="12700" cap="flat" cmpd="sng">
                      <a:solidFill>
                        <a:srgbClr val="424242"/>
                      </a:solidFill>
                      <a:prstDash val="solid"/>
                      <a:round/>
                      <a:headEnd type="none" w="sm" len="sm"/>
                      <a:tailEnd type="none" w="sm" len="sm"/>
                    </a:lnT>
                    <a:lnB w="12700" cap="flat" cmpd="sng">
                      <a:solidFill>
                        <a:srgbClr val="424242"/>
                      </a:solidFill>
                      <a:prstDash val="solid"/>
                      <a:round/>
                      <a:headEnd type="none" w="sm" len="sm"/>
                      <a:tailEnd type="none" w="sm" len="sm"/>
                    </a:lnB>
                  </a:tcPr>
                </a:tc>
                <a:extLst>
                  <a:ext uri="{0D108BD9-81ED-4DB2-BD59-A6C34878D82A}">
                    <a16:rowId xmlns:a16="http://schemas.microsoft.com/office/drawing/2014/main" val="10001"/>
                  </a:ext>
                </a:extLst>
              </a:tr>
              <a:tr h="507425">
                <a:tc>
                  <a:txBody>
                    <a:bodyPr/>
                    <a:lstStyle/>
                    <a:p>
                      <a:pPr marL="0" marR="0" lvl="0" indent="0" algn="ctr" rtl="1">
                        <a:spcBef>
                          <a:spcPts val="0"/>
                        </a:spcBef>
                        <a:spcAft>
                          <a:spcPts val="0"/>
                        </a:spcAft>
                        <a:buClr>
                          <a:schemeClr val="dk1"/>
                        </a:buClr>
                        <a:buSzPts val="3200"/>
                        <a:buFont typeface="Varela Round"/>
                        <a:buNone/>
                      </a:pPr>
                      <a:r>
                        <a:rPr lang="he-IL" sz="3200" u="none" strike="noStrike" cap="none" dirty="0">
                          <a:latin typeface="David"/>
                          <a:ea typeface="David"/>
                          <a:cs typeface="David"/>
                          <a:sym typeface="David"/>
                        </a:rPr>
                        <a:t>0</a:t>
                      </a:r>
                      <a:endParaRPr sz="3200" u="none" strike="noStrike" cap="none" dirty="0">
                        <a:latin typeface="David"/>
                        <a:ea typeface="David"/>
                        <a:cs typeface="David"/>
                        <a:sym typeface="David"/>
                      </a:endParaRPr>
                    </a:p>
                  </a:txBody>
                  <a:tcPr marL="91450" marR="91450" marT="45725" marB="45725">
                    <a:lnL w="12700" cap="flat" cmpd="sng">
                      <a:solidFill>
                        <a:srgbClr val="424242"/>
                      </a:solidFill>
                      <a:prstDash val="solid"/>
                      <a:round/>
                      <a:headEnd type="none" w="sm" len="sm"/>
                      <a:tailEnd type="none" w="sm" len="sm"/>
                    </a:lnL>
                    <a:lnR w="12700" cap="flat" cmpd="sng">
                      <a:solidFill>
                        <a:srgbClr val="424242"/>
                      </a:solidFill>
                      <a:prstDash val="solid"/>
                      <a:round/>
                      <a:headEnd type="none" w="sm" len="sm"/>
                      <a:tailEnd type="none" w="sm" len="sm"/>
                    </a:lnR>
                    <a:lnT w="12700" cap="flat" cmpd="sng" algn="ctr">
                      <a:solidFill>
                        <a:srgbClr val="424242"/>
                      </a:solidFill>
                      <a:prstDash val="solid"/>
                      <a:round/>
                      <a:headEnd type="none" w="sm" len="sm"/>
                      <a:tailEnd type="none" w="sm" len="sm"/>
                    </a:lnT>
                    <a:lnB w="12700" cap="flat" cmpd="sng" algn="ctr">
                      <a:solidFill>
                        <a:srgbClr val="424242"/>
                      </a:solidFill>
                      <a:prstDash val="solid"/>
                      <a:round/>
                      <a:headEnd type="none" w="sm" len="sm"/>
                      <a:tailEnd type="none" w="sm" len="sm"/>
                    </a:lnB>
                  </a:tcPr>
                </a:tc>
                <a:tc>
                  <a:txBody>
                    <a:bodyPr/>
                    <a:lstStyle/>
                    <a:p>
                      <a:pPr marL="0" marR="0" lvl="0" indent="0" algn="ctr" rtl="1">
                        <a:spcBef>
                          <a:spcPts val="0"/>
                        </a:spcBef>
                        <a:spcAft>
                          <a:spcPts val="0"/>
                        </a:spcAft>
                        <a:buClr>
                          <a:schemeClr val="dk1"/>
                        </a:buClr>
                        <a:buSzPts val="3200"/>
                        <a:buFont typeface="Varela Round"/>
                        <a:buNone/>
                      </a:pPr>
                      <a:r>
                        <a:rPr lang="he-IL" sz="3200" u="none" strike="noStrike" cap="none" dirty="0">
                          <a:solidFill>
                            <a:srgbClr val="C00000"/>
                          </a:solidFill>
                          <a:latin typeface="David"/>
                          <a:ea typeface="David"/>
                          <a:cs typeface="David"/>
                          <a:sym typeface="David"/>
                        </a:rPr>
                        <a:t>אטום</a:t>
                      </a:r>
                      <a:endParaRPr sz="3200" u="none" strike="noStrike" cap="none" dirty="0">
                        <a:solidFill>
                          <a:srgbClr val="C00000"/>
                        </a:solidFill>
                        <a:latin typeface="David"/>
                        <a:ea typeface="David"/>
                        <a:cs typeface="David"/>
                        <a:sym typeface="David"/>
                      </a:endParaRPr>
                    </a:p>
                  </a:txBody>
                  <a:tcPr marL="91450" marR="91450" marT="45725" marB="45725">
                    <a:lnL w="12700" cap="flat" cmpd="sng" algn="ctr">
                      <a:solidFill>
                        <a:srgbClr val="424242"/>
                      </a:solidFill>
                      <a:prstDash val="solid"/>
                      <a:round/>
                      <a:headEnd type="none" w="sm" len="sm"/>
                      <a:tailEnd type="none" w="sm" len="sm"/>
                    </a:lnL>
                    <a:lnR w="12700" cap="flat" cmpd="sng">
                      <a:solidFill>
                        <a:srgbClr val="424242"/>
                      </a:solidFill>
                      <a:prstDash val="solid"/>
                      <a:round/>
                      <a:headEnd type="none" w="sm" len="sm"/>
                      <a:tailEnd type="none" w="sm" len="sm"/>
                    </a:lnR>
                    <a:lnT w="12700" cap="flat" cmpd="sng" algn="ctr">
                      <a:solidFill>
                        <a:srgbClr val="424242"/>
                      </a:solidFill>
                      <a:prstDash val="solid"/>
                      <a:round/>
                      <a:headEnd type="none" w="sm" len="sm"/>
                      <a:tailEnd type="none" w="sm" len="sm"/>
                    </a:lnT>
                    <a:lnB w="12700" cap="flat" cmpd="sng" algn="ctr">
                      <a:solidFill>
                        <a:srgbClr val="424242"/>
                      </a:solidFill>
                      <a:prstDash val="solid"/>
                      <a:round/>
                      <a:headEnd type="none" w="sm" len="sm"/>
                      <a:tailEnd type="none" w="sm" len="sm"/>
                    </a:lnB>
                  </a:tcPr>
                </a:tc>
                <a:tc>
                  <a:txBody>
                    <a:bodyPr/>
                    <a:lstStyle/>
                    <a:p>
                      <a:pPr marL="0" marR="0" lvl="0" indent="0" algn="ctr" rtl="1">
                        <a:spcBef>
                          <a:spcPts val="0"/>
                        </a:spcBef>
                        <a:spcAft>
                          <a:spcPts val="0"/>
                        </a:spcAft>
                        <a:buClr>
                          <a:schemeClr val="dk1"/>
                        </a:buClr>
                        <a:buSzPts val="3200"/>
                        <a:buFont typeface="Varela Round"/>
                        <a:buNone/>
                      </a:pPr>
                      <a:r>
                        <a:rPr lang="en-US" sz="3200" u="none" strike="noStrike" cap="none" dirty="0">
                          <a:solidFill>
                            <a:srgbClr val="C00000"/>
                          </a:solidFill>
                          <a:latin typeface="David"/>
                          <a:ea typeface="David"/>
                          <a:cs typeface="David"/>
                          <a:sym typeface="David"/>
                        </a:rPr>
                        <a:t>17</a:t>
                      </a:r>
                      <a:endParaRPr sz="3200" u="none" strike="noStrike" cap="none" dirty="0">
                        <a:solidFill>
                          <a:srgbClr val="C00000"/>
                        </a:solidFill>
                        <a:latin typeface="David"/>
                        <a:ea typeface="David"/>
                        <a:cs typeface="David"/>
                        <a:sym typeface="David"/>
                      </a:endParaRPr>
                    </a:p>
                  </a:txBody>
                  <a:tcPr marL="91450" marR="91450" marT="45725" marB="45725">
                    <a:lnL w="12700" cap="flat" cmpd="sng" algn="ctr">
                      <a:solidFill>
                        <a:srgbClr val="424242"/>
                      </a:solidFill>
                      <a:prstDash val="solid"/>
                      <a:round/>
                      <a:headEnd type="none" w="sm" len="sm"/>
                      <a:tailEnd type="none" w="sm" len="sm"/>
                    </a:lnL>
                    <a:lnR w="12700" cap="flat" cmpd="sng">
                      <a:solidFill>
                        <a:srgbClr val="424242"/>
                      </a:solidFill>
                      <a:prstDash val="solid"/>
                      <a:round/>
                      <a:headEnd type="none" w="sm" len="sm"/>
                      <a:tailEnd type="none" w="sm" len="sm"/>
                    </a:lnR>
                    <a:lnT w="12700" cap="flat" cmpd="sng">
                      <a:solidFill>
                        <a:srgbClr val="424242"/>
                      </a:solidFill>
                      <a:prstDash val="solid"/>
                      <a:round/>
                      <a:headEnd type="none" w="sm" len="sm"/>
                      <a:tailEnd type="none" w="sm" len="sm"/>
                    </a:lnT>
                    <a:lnB w="12700" cap="flat" cmpd="sng">
                      <a:solidFill>
                        <a:srgbClr val="424242"/>
                      </a:solidFill>
                      <a:prstDash val="solid"/>
                      <a:round/>
                      <a:headEnd type="none" w="sm" len="sm"/>
                      <a:tailEnd type="none" w="sm" len="sm"/>
                    </a:lnB>
                  </a:tcPr>
                </a:tc>
                <a:tc>
                  <a:txBody>
                    <a:bodyPr/>
                    <a:lstStyle/>
                    <a:p>
                      <a:pPr marL="0" marR="0" lvl="0" indent="0" algn="ctr" rtl="1">
                        <a:spcBef>
                          <a:spcPts val="0"/>
                        </a:spcBef>
                        <a:spcAft>
                          <a:spcPts val="0"/>
                        </a:spcAft>
                        <a:buClr>
                          <a:schemeClr val="dk1"/>
                        </a:buClr>
                        <a:buSzPts val="3200"/>
                        <a:buFont typeface="Varela Round"/>
                        <a:buNone/>
                      </a:pPr>
                      <a:r>
                        <a:rPr lang="en-US" sz="3200" u="none" strike="noStrike" cap="none" dirty="0">
                          <a:solidFill>
                            <a:srgbClr val="FF0000"/>
                          </a:solidFill>
                          <a:latin typeface="David"/>
                          <a:ea typeface="David"/>
                          <a:cs typeface="David"/>
                          <a:sym typeface="David"/>
                        </a:rPr>
                        <a:t>17</a:t>
                      </a:r>
                      <a:endParaRPr sz="3200" u="none" strike="noStrike" cap="none" dirty="0">
                        <a:solidFill>
                          <a:srgbClr val="FF0000"/>
                        </a:solidFill>
                        <a:latin typeface="David"/>
                        <a:ea typeface="David"/>
                        <a:cs typeface="David"/>
                        <a:sym typeface="David"/>
                      </a:endParaRPr>
                    </a:p>
                  </a:txBody>
                  <a:tcPr marL="91450" marR="91450" marT="45725" marB="45725">
                    <a:lnL w="12700" cap="flat" cmpd="sng">
                      <a:solidFill>
                        <a:srgbClr val="424242"/>
                      </a:solidFill>
                      <a:prstDash val="solid"/>
                      <a:round/>
                      <a:headEnd type="none" w="sm" len="sm"/>
                      <a:tailEnd type="none" w="sm" len="sm"/>
                    </a:lnL>
                    <a:lnR w="12700" cap="flat" cmpd="sng">
                      <a:solidFill>
                        <a:srgbClr val="424242"/>
                      </a:solidFill>
                      <a:prstDash val="solid"/>
                      <a:round/>
                      <a:headEnd type="none" w="sm" len="sm"/>
                      <a:tailEnd type="none" w="sm" len="sm"/>
                    </a:lnR>
                    <a:lnT w="12700" cap="flat" cmpd="sng">
                      <a:solidFill>
                        <a:srgbClr val="424242"/>
                      </a:solidFill>
                      <a:prstDash val="solid"/>
                      <a:round/>
                      <a:headEnd type="none" w="sm" len="sm"/>
                      <a:tailEnd type="none" w="sm" len="sm"/>
                    </a:lnT>
                    <a:lnB w="12700" cap="flat" cmpd="sng">
                      <a:solidFill>
                        <a:srgbClr val="424242"/>
                      </a:solidFill>
                      <a:prstDash val="solid"/>
                      <a:round/>
                      <a:headEnd type="none" w="sm" len="sm"/>
                      <a:tailEnd type="none" w="sm" len="sm"/>
                    </a:lnB>
                  </a:tcPr>
                </a:tc>
                <a:tc>
                  <a:txBody>
                    <a:bodyPr/>
                    <a:lstStyle/>
                    <a:p>
                      <a:pPr marL="0" marR="0" lvl="0" indent="0" algn="ctr" rtl="1">
                        <a:spcBef>
                          <a:spcPts val="0"/>
                        </a:spcBef>
                        <a:spcAft>
                          <a:spcPts val="0"/>
                        </a:spcAft>
                        <a:buClr>
                          <a:schemeClr val="dk1"/>
                        </a:buClr>
                        <a:buSzPts val="3200"/>
                        <a:buFont typeface="Varela Round"/>
                        <a:buNone/>
                      </a:pPr>
                      <a:r>
                        <a:rPr lang="en-US" sz="3200" u="none" strike="noStrike" cap="none" dirty="0">
                          <a:solidFill>
                            <a:srgbClr val="FF0000"/>
                          </a:solidFill>
                          <a:latin typeface="David"/>
                          <a:ea typeface="David"/>
                          <a:cs typeface="David"/>
                          <a:sym typeface="David"/>
                        </a:rPr>
                        <a:t>Cl</a:t>
                      </a:r>
                      <a:endParaRPr sz="3200" u="none" strike="noStrike" cap="none" dirty="0">
                        <a:solidFill>
                          <a:srgbClr val="FF0000"/>
                        </a:solidFill>
                        <a:latin typeface="David"/>
                        <a:ea typeface="David"/>
                        <a:cs typeface="David"/>
                        <a:sym typeface="David"/>
                      </a:endParaRPr>
                    </a:p>
                  </a:txBody>
                  <a:tcPr marL="91450" marR="91450" marT="45725" marB="45725">
                    <a:lnL w="12700" cap="flat" cmpd="sng" algn="ctr">
                      <a:solidFill>
                        <a:srgbClr val="424242"/>
                      </a:solidFill>
                      <a:prstDash val="solid"/>
                      <a:round/>
                      <a:headEnd type="none" w="sm" len="sm"/>
                      <a:tailEnd type="none" w="sm" len="sm"/>
                    </a:lnL>
                    <a:lnR w="12700" cap="flat" cmpd="sng">
                      <a:solidFill>
                        <a:srgbClr val="424242"/>
                      </a:solidFill>
                      <a:prstDash val="solid"/>
                      <a:round/>
                      <a:headEnd type="none" w="sm" len="sm"/>
                      <a:tailEnd type="none" w="sm" len="sm"/>
                    </a:lnR>
                    <a:lnT w="12700" cap="flat" cmpd="sng" algn="ctr">
                      <a:solidFill>
                        <a:srgbClr val="424242"/>
                      </a:solidFill>
                      <a:prstDash val="solid"/>
                      <a:round/>
                      <a:headEnd type="none" w="sm" len="sm"/>
                      <a:tailEnd type="none" w="sm" len="sm"/>
                    </a:lnT>
                    <a:lnB w="12700" cap="flat" cmpd="sng" algn="ctr">
                      <a:solidFill>
                        <a:srgbClr val="424242"/>
                      </a:solidFill>
                      <a:prstDash val="solid"/>
                      <a:round/>
                      <a:headEnd type="none" w="sm" len="sm"/>
                      <a:tailEnd type="none" w="sm" len="sm"/>
                    </a:lnB>
                  </a:tcPr>
                </a:tc>
                <a:tc>
                  <a:txBody>
                    <a:bodyPr/>
                    <a:lstStyle/>
                    <a:p>
                      <a:pPr marL="0" marR="0" lvl="0" indent="0" algn="ctr" rtl="1">
                        <a:spcBef>
                          <a:spcPts val="0"/>
                        </a:spcBef>
                        <a:spcAft>
                          <a:spcPts val="0"/>
                        </a:spcAft>
                        <a:buClr>
                          <a:schemeClr val="dk1"/>
                        </a:buClr>
                        <a:buSzPts val="3200"/>
                        <a:buFont typeface="David"/>
                        <a:buNone/>
                      </a:pPr>
                      <a:r>
                        <a:rPr lang="he-IL" sz="3200" u="none" strike="noStrike" cap="none" dirty="0">
                          <a:latin typeface="David"/>
                          <a:ea typeface="David"/>
                          <a:cs typeface="David"/>
                          <a:sym typeface="David"/>
                        </a:rPr>
                        <a:t>כלור</a:t>
                      </a:r>
                      <a:endParaRPr sz="3200" u="none" strike="noStrike" cap="none" dirty="0">
                        <a:latin typeface="David"/>
                        <a:ea typeface="David"/>
                        <a:cs typeface="David"/>
                        <a:sym typeface="David"/>
                      </a:endParaRPr>
                    </a:p>
                  </a:txBody>
                  <a:tcPr marL="91450" marR="91450" marT="45725" marB="45725">
                    <a:lnL w="12700" cap="flat" cmpd="sng">
                      <a:solidFill>
                        <a:srgbClr val="424242"/>
                      </a:solidFill>
                      <a:prstDash val="solid"/>
                      <a:round/>
                      <a:headEnd type="none" w="sm" len="sm"/>
                      <a:tailEnd type="none" w="sm" len="sm"/>
                    </a:lnL>
                    <a:lnR w="12700" cap="flat" cmpd="sng">
                      <a:solidFill>
                        <a:srgbClr val="424242"/>
                      </a:solidFill>
                      <a:prstDash val="solid"/>
                      <a:round/>
                      <a:headEnd type="none" w="sm" len="sm"/>
                      <a:tailEnd type="none" w="sm" len="sm"/>
                    </a:lnR>
                    <a:lnT w="12700" cap="flat" cmpd="sng">
                      <a:solidFill>
                        <a:srgbClr val="424242"/>
                      </a:solidFill>
                      <a:prstDash val="solid"/>
                      <a:round/>
                      <a:headEnd type="none" w="sm" len="sm"/>
                      <a:tailEnd type="none" w="sm" len="sm"/>
                    </a:lnT>
                    <a:lnB w="12700" cap="flat" cmpd="sng">
                      <a:solidFill>
                        <a:srgbClr val="424242"/>
                      </a:solidFill>
                      <a:prstDash val="solid"/>
                      <a:round/>
                      <a:headEnd type="none" w="sm" len="sm"/>
                      <a:tailEnd type="none" w="sm" len="sm"/>
                    </a:lnB>
                  </a:tcPr>
                </a:tc>
                <a:extLst>
                  <a:ext uri="{0D108BD9-81ED-4DB2-BD59-A6C34878D82A}">
                    <a16:rowId xmlns:a16="http://schemas.microsoft.com/office/drawing/2014/main" val="10002"/>
                  </a:ext>
                </a:extLst>
              </a:tr>
              <a:tr h="507425">
                <a:tc>
                  <a:txBody>
                    <a:bodyPr/>
                    <a:lstStyle/>
                    <a:p>
                      <a:pPr marL="0" marR="0" lvl="0" indent="0" algn="ctr" rtl="1">
                        <a:spcBef>
                          <a:spcPts val="0"/>
                        </a:spcBef>
                        <a:spcAft>
                          <a:spcPts val="0"/>
                        </a:spcAft>
                        <a:buClr>
                          <a:schemeClr val="dk1"/>
                        </a:buClr>
                        <a:buSzPts val="3200"/>
                        <a:buFont typeface="Varela Round"/>
                        <a:buNone/>
                      </a:pPr>
                      <a:r>
                        <a:rPr lang="en-US" sz="3200" u="none" strike="noStrike" cap="none" dirty="0">
                          <a:latin typeface="David"/>
                          <a:ea typeface="David"/>
                          <a:cs typeface="David"/>
                          <a:sym typeface="David"/>
                        </a:rPr>
                        <a:t>-2</a:t>
                      </a:r>
                      <a:endParaRPr sz="3200" u="none" strike="noStrike" cap="none" dirty="0">
                        <a:latin typeface="David"/>
                        <a:ea typeface="David"/>
                        <a:cs typeface="David"/>
                        <a:sym typeface="David"/>
                      </a:endParaRPr>
                    </a:p>
                  </a:txBody>
                  <a:tcPr marL="91450" marR="91450" marT="45725" marB="45725">
                    <a:lnL w="12700" cap="flat" cmpd="sng">
                      <a:solidFill>
                        <a:srgbClr val="424242"/>
                      </a:solidFill>
                      <a:prstDash val="solid"/>
                      <a:round/>
                      <a:headEnd type="none" w="sm" len="sm"/>
                      <a:tailEnd type="none" w="sm" len="sm"/>
                    </a:lnL>
                    <a:lnR w="12700" cap="flat" cmpd="sng">
                      <a:solidFill>
                        <a:srgbClr val="424242"/>
                      </a:solidFill>
                      <a:prstDash val="solid"/>
                      <a:round/>
                      <a:headEnd type="none" w="sm" len="sm"/>
                      <a:tailEnd type="none" w="sm" len="sm"/>
                    </a:lnR>
                    <a:lnT w="12700" cap="flat" cmpd="sng" algn="ctr">
                      <a:solidFill>
                        <a:srgbClr val="424242"/>
                      </a:solidFill>
                      <a:prstDash val="solid"/>
                      <a:round/>
                      <a:headEnd type="none" w="sm" len="sm"/>
                      <a:tailEnd type="none" w="sm" len="sm"/>
                    </a:lnT>
                    <a:lnB w="12700" cap="flat" cmpd="sng" algn="ctr">
                      <a:solidFill>
                        <a:srgbClr val="424242"/>
                      </a:solidFill>
                      <a:prstDash val="solid"/>
                      <a:round/>
                      <a:headEnd type="none" w="sm" len="sm"/>
                      <a:tailEnd type="none" w="sm" len="sm"/>
                    </a:lnB>
                  </a:tcPr>
                </a:tc>
                <a:tc>
                  <a:txBody>
                    <a:bodyPr/>
                    <a:lstStyle/>
                    <a:p>
                      <a:pPr marL="0" marR="0" lvl="0" indent="0" algn="ctr" rtl="1">
                        <a:spcBef>
                          <a:spcPts val="0"/>
                        </a:spcBef>
                        <a:spcAft>
                          <a:spcPts val="0"/>
                        </a:spcAft>
                        <a:buClr>
                          <a:schemeClr val="dk1"/>
                        </a:buClr>
                        <a:buSzPts val="3200"/>
                        <a:buFont typeface="Varela Round"/>
                        <a:buNone/>
                      </a:pPr>
                      <a:r>
                        <a:rPr lang="he-IL" sz="3200" u="none" strike="noStrike" cap="none" dirty="0">
                          <a:solidFill>
                            <a:srgbClr val="C00000"/>
                          </a:solidFill>
                          <a:latin typeface="David"/>
                          <a:ea typeface="David"/>
                          <a:cs typeface="David"/>
                          <a:sym typeface="David"/>
                        </a:rPr>
                        <a:t>יון</a:t>
                      </a:r>
                      <a:endParaRPr sz="3200" u="none" strike="noStrike" cap="none" dirty="0">
                        <a:latin typeface="David"/>
                        <a:ea typeface="David"/>
                        <a:cs typeface="David"/>
                        <a:sym typeface="David"/>
                      </a:endParaRPr>
                    </a:p>
                  </a:txBody>
                  <a:tcPr marL="91450" marR="91450" marT="45725" marB="45725">
                    <a:lnL w="12700" cap="flat" cmpd="sng" algn="ctr">
                      <a:solidFill>
                        <a:srgbClr val="424242"/>
                      </a:solidFill>
                      <a:prstDash val="solid"/>
                      <a:round/>
                      <a:headEnd type="none" w="sm" len="sm"/>
                      <a:tailEnd type="none" w="sm" len="sm"/>
                    </a:lnL>
                    <a:lnR w="12700" cap="flat" cmpd="sng">
                      <a:solidFill>
                        <a:srgbClr val="424242"/>
                      </a:solidFill>
                      <a:prstDash val="solid"/>
                      <a:round/>
                      <a:headEnd type="none" w="sm" len="sm"/>
                      <a:tailEnd type="none" w="sm" len="sm"/>
                    </a:lnR>
                    <a:lnT w="12700" cap="flat" cmpd="sng" algn="ctr">
                      <a:solidFill>
                        <a:srgbClr val="424242"/>
                      </a:solidFill>
                      <a:prstDash val="solid"/>
                      <a:round/>
                      <a:headEnd type="none" w="sm" len="sm"/>
                      <a:tailEnd type="none" w="sm" len="sm"/>
                    </a:lnT>
                    <a:lnB w="12700" cap="flat" cmpd="sng" algn="ctr">
                      <a:solidFill>
                        <a:srgbClr val="424242"/>
                      </a:solidFill>
                      <a:prstDash val="solid"/>
                      <a:round/>
                      <a:headEnd type="none" w="sm" len="sm"/>
                      <a:tailEnd type="none" w="sm" len="sm"/>
                    </a:lnB>
                  </a:tcPr>
                </a:tc>
                <a:tc>
                  <a:txBody>
                    <a:bodyPr/>
                    <a:lstStyle/>
                    <a:p>
                      <a:pPr marL="0" marR="0" lvl="0" indent="0" algn="ctr" rtl="1">
                        <a:spcBef>
                          <a:spcPts val="0"/>
                        </a:spcBef>
                        <a:spcAft>
                          <a:spcPts val="0"/>
                        </a:spcAft>
                        <a:buClr>
                          <a:schemeClr val="dk1"/>
                        </a:buClr>
                        <a:buSzPts val="3200"/>
                        <a:buFont typeface="Varela Round"/>
                        <a:buNone/>
                      </a:pPr>
                      <a:r>
                        <a:rPr lang="he-IL" sz="3200" u="none" strike="noStrike" cap="none" dirty="0">
                          <a:solidFill>
                            <a:srgbClr val="C00000"/>
                          </a:solidFill>
                          <a:latin typeface="David"/>
                          <a:ea typeface="David"/>
                          <a:cs typeface="David"/>
                          <a:sym typeface="David"/>
                        </a:rPr>
                        <a:t>10</a:t>
                      </a:r>
                      <a:endParaRPr sz="3200" u="none" strike="noStrike" cap="none" dirty="0">
                        <a:solidFill>
                          <a:srgbClr val="C00000"/>
                        </a:solidFill>
                        <a:latin typeface="David"/>
                        <a:ea typeface="David"/>
                        <a:cs typeface="David"/>
                        <a:sym typeface="David"/>
                      </a:endParaRPr>
                    </a:p>
                  </a:txBody>
                  <a:tcPr marL="91450" marR="91450" marT="45725" marB="45725">
                    <a:lnL w="12700" cap="flat" cmpd="sng" algn="ctr">
                      <a:solidFill>
                        <a:srgbClr val="424242"/>
                      </a:solidFill>
                      <a:prstDash val="solid"/>
                      <a:round/>
                      <a:headEnd type="none" w="sm" len="sm"/>
                      <a:tailEnd type="none" w="sm" len="sm"/>
                    </a:lnL>
                    <a:lnR w="12700" cap="flat" cmpd="sng">
                      <a:solidFill>
                        <a:srgbClr val="424242"/>
                      </a:solidFill>
                      <a:prstDash val="solid"/>
                      <a:round/>
                      <a:headEnd type="none" w="sm" len="sm"/>
                      <a:tailEnd type="none" w="sm" len="sm"/>
                    </a:lnR>
                    <a:lnT w="12700" cap="flat" cmpd="sng">
                      <a:solidFill>
                        <a:srgbClr val="424242"/>
                      </a:solidFill>
                      <a:prstDash val="solid"/>
                      <a:round/>
                      <a:headEnd type="none" w="sm" len="sm"/>
                      <a:tailEnd type="none" w="sm" len="sm"/>
                    </a:lnT>
                    <a:lnB w="12700" cap="flat" cmpd="sng">
                      <a:solidFill>
                        <a:srgbClr val="424242"/>
                      </a:solidFill>
                      <a:prstDash val="solid"/>
                      <a:round/>
                      <a:headEnd type="none" w="sm" len="sm"/>
                      <a:tailEnd type="none" w="sm" len="sm"/>
                    </a:lnB>
                  </a:tcPr>
                </a:tc>
                <a:tc>
                  <a:txBody>
                    <a:bodyPr/>
                    <a:lstStyle/>
                    <a:p>
                      <a:pPr marL="0" marR="0" lvl="0" indent="0" algn="ctr" rtl="1">
                        <a:spcBef>
                          <a:spcPts val="0"/>
                        </a:spcBef>
                        <a:spcAft>
                          <a:spcPts val="0"/>
                        </a:spcAft>
                        <a:buClr>
                          <a:schemeClr val="dk1"/>
                        </a:buClr>
                        <a:buSzPts val="3200"/>
                        <a:buFont typeface="Varela Round"/>
                        <a:buNone/>
                      </a:pPr>
                      <a:r>
                        <a:rPr lang="he-IL" sz="3200" u="none" strike="noStrike" cap="none" dirty="0">
                          <a:latin typeface="David"/>
                          <a:ea typeface="David"/>
                          <a:cs typeface="David"/>
                          <a:sym typeface="David"/>
                        </a:rPr>
                        <a:t>8</a:t>
                      </a:r>
                      <a:endParaRPr sz="3200" u="none" strike="noStrike" cap="none" dirty="0">
                        <a:latin typeface="David"/>
                        <a:ea typeface="David"/>
                        <a:cs typeface="David"/>
                        <a:sym typeface="David"/>
                      </a:endParaRPr>
                    </a:p>
                  </a:txBody>
                  <a:tcPr marL="91450" marR="91450" marT="45725" marB="45725">
                    <a:lnL w="12700" cap="flat" cmpd="sng">
                      <a:solidFill>
                        <a:srgbClr val="424242"/>
                      </a:solidFill>
                      <a:prstDash val="solid"/>
                      <a:round/>
                      <a:headEnd type="none" w="sm" len="sm"/>
                      <a:tailEnd type="none" w="sm" len="sm"/>
                    </a:lnL>
                    <a:lnR w="12700" cap="flat" cmpd="sng">
                      <a:solidFill>
                        <a:srgbClr val="424242"/>
                      </a:solidFill>
                      <a:prstDash val="solid"/>
                      <a:round/>
                      <a:headEnd type="none" w="sm" len="sm"/>
                      <a:tailEnd type="none" w="sm" len="sm"/>
                    </a:lnR>
                    <a:lnT w="12700" cap="flat" cmpd="sng">
                      <a:solidFill>
                        <a:srgbClr val="424242"/>
                      </a:solidFill>
                      <a:prstDash val="solid"/>
                      <a:round/>
                      <a:headEnd type="none" w="sm" len="sm"/>
                      <a:tailEnd type="none" w="sm" len="sm"/>
                    </a:lnT>
                    <a:lnB w="12700" cap="flat" cmpd="sng">
                      <a:solidFill>
                        <a:srgbClr val="424242"/>
                      </a:solidFill>
                      <a:prstDash val="solid"/>
                      <a:round/>
                      <a:headEnd type="none" w="sm" len="sm"/>
                      <a:tailEnd type="none" w="sm" len="sm"/>
                    </a:lnB>
                  </a:tcPr>
                </a:tc>
                <a:tc>
                  <a:txBody>
                    <a:bodyPr/>
                    <a:lstStyle/>
                    <a:p>
                      <a:pPr marL="0" marR="0" lvl="0" indent="0" algn="ctr" rtl="1">
                        <a:spcBef>
                          <a:spcPts val="0"/>
                        </a:spcBef>
                        <a:spcAft>
                          <a:spcPts val="0"/>
                        </a:spcAft>
                        <a:buClr>
                          <a:schemeClr val="dk1"/>
                        </a:buClr>
                        <a:buSzPts val="3200"/>
                        <a:buFont typeface="Varela Round"/>
                        <a:buNone/>
                      </a:pPr>
                      <a:r>
                        <a:rPr lang="en-US" sz="3200" u="none" strike="noStrike" cap="none" dirty="0">
                          <a:latin typeface="David"/>
                          <a:ea typeface="David"/>
                          <a:cs typeface="David"/>
                          <a:sym typeface="David"/>
                        </a:rPr>
                        <a:t>O</a:t>
                      </a:r>
                      <a:endParaRPr sz="3200" u="none" strike="noStrike" cap="none" dirty="0">
                        <a:latin typeface="David"/>
                        <a:ea typeface="David"/>
                        <a:cs typeface="David"/>
                        <a:sym typeface="David"/>
                      </a:endParaRPr>
                    </a:p>
                  </a:txBody>
                  <a:tcPr marL="91450" marR="91450" marT="45725" marB="45725">
                    <a:lnL w="12700" cap="flat" cmpd="sng" algn="ctr">
                      <a:solidFill>
                        <a:srgbClr val="424242"/>
                      </a:solidFill>
                      <a:prstDash val="solid"/>
                      <a:round/>
                      <a:headEnd type="none" w="sm" len="sm"/>
                      <a:tailEnd type="none" w="sm" len="sm"/>
                    </a:lnL>
                    <a:lnR w="12700" cap="flat" cmpd="sng">
                      <a:solidFill>
                        <a:srgbClr val="424242"/>
                      </a:solidFill>
                      <a:prstDash val="solid"/>
                      <a:round/>
                      <a:headEnd type="none" w="sm" len="sm"/>
                      <a:tailEnd type="none" w="sm" len="sm"/>
                    </a:lnR>
                    <a:lnT w="12700" cap="flat" cmpd="sng" algn="ctr">
                      <a:solidFill>
                        <a:srgbClr val="424242"/>
                      </a:solidFill>
                      <a:prstDash val="solid"/>
                      <a:round/>
                      <a:headEnd type="none" w="sm" len="sm"/>
                      <a:tailEnd type="none" w="sm" len="sm"/>
                    </a:lnT>
                    <a:lnB w="12700" cap="flat" cmpd="sng" algn="ctr">
                      <a:solidFill>
                        <a:srgbClr val="424242"/>
                      </a:solidFill>
                      <a:prstDash val="solid"/>
                      <a:round/>
                      <a:headEnd type="none" w="sm" len="sm"/>
                      <a:tailEnd type="none" w="sm" len="sm"/>
                    </a:lnB>
                  </a:tcPr>
                </a:tc>
                <a:tc>
                  <a:txBody>
                    <a:bodyPr/>
                    <a:lstStyle/>
                    <a:p>
                      <a:pPr marL="0" marR="0" lvl="0" indent="0" algn="ctr" defTabSz="914400" rtl="1" eaLnBrk="1" fontAlgn="auto" latinLnBrk="0" hangingPunct="1">
                        <a:lnSpc>
                          <a:spcPct val="100000"/>
                        </a:lnSpc>
                        <a:spcBef>
                          <a:spcPts val="0"/>
                        </a:spcBef>
                        <a:spcAft>
                          <a:spcPts val="0"/>
                        </a:spcAft>
                        <a:buClr>
                          <a:schemeClr val="dk1"/>
                        </a:buClr>
                        <a:buSzPts val="3200"/>
                        <a:buFont typeface="David"/>
                        <a:buNone/>
                        <a:tabLst/>
                        <a:defRPr/>
                      </a:pPr>
                      <a:r>
                        <a:rPr lang="he-IL" sz="3200" u="none" strike="noStrike" cap="none" dirty="0">
                          <a:solidFill>
                            <a:srgbClr val="FF0000"/>
                          </a:solidFill>
                          <a:latin typeface="David"/>
                          <a:ea typeface="David"/>
                          <a:cs typeface="David"/>
                          <a:sym typeface="David"/>
                        </a:rPr>
                        <a:t>חמצן</a:t>
                      </a:r>
                    </a:p>
                  </a:txBody>
                  <a:tcPr marL="91450" marR="91450" marT="45725" marB="45725">
                    <a:lnL w="12700" cap="flat" cmpd="sng">
                      <a:solidFill>
                        <a:srgbClr val="424242"/>
                      </a:solidFill>
                      <a:prstDash val="solid"/>
                      <a:round/>
                      <a:headEnd type="none" w="sm" len="sm"/>
                      <a:tailEnd type="none" w="sm" len="sm"/>
                    </a:lnL>
                    <a:lnR w="12700" cap="flat" cmpd="sng">
                      <a:solidFill>
                        <a:srgbClr val="424242"/>
                      </a:solidFill>
                      <a:prstDash val="solid"/>
                      <a:round/>
                      <a:headEnd type="none" w="sm" len="sm"/>
                      <a:tailEnd type="none" w="sm" len="sm"/>
                    </a:lnR>
                    <a:lnT w="12700" cap="flat" cmpd="sng">
                      <a:solidFill>
                        <a:srgbClr val="424242"/>
                      </a:solidFill>
                      <a:prstDash val="solid"/>
                      <a:round/>
                      <a:headEnd type="none" w="sm" len="sm"/>
                      <a:tailEnd type="none" w="sm" len="sm"/>
                    </a:lnT>
                    <a:lnB w="12700" cap="flat" cmpd="sng">
                      <a:solidFill>
                        <a:srgbClr val="424242"/>
                      </a:solidFill>
                      <a:prstDash val="solid"/>
                      <a:round/>
                      <a:headEnd type="none" w="sm" len="sm"/>
                      <a:tailEnd type="none" w="sm" len="sm"/>
                    </a:lnB>
                  </a:tcPr>
                </a:tc>
                <a:extLst>
                  <a:ext uri="{0D108BD9-81ED-4DB2-BD59-A6C34878D82A}">
                    <a16:rowId xmlns:a16="http://schemas.microsoft.com/office/drawing/2014/main" val="10003"/>
                  </a:ext>
                </a:extLst>
              </a:tr>
              <a:tr h="591425">
                <a:tc>
                  <a:txBody>
                    <a:bodyPr/>
                    <a:lstStyle/>
                    <a:p>
                      <a:pPr marL="0" marR="0" lvl="0" indent="0" algn="ctr" rtl="1">
                        <a:spcBef>
                          <a:spcPts val="0"/>
                        </a:spcBef>
                        <a:spcAft>
                          <a:spcPts val="0"/>
                        </a:spcAft>
                        <a:buClr>
                          <a:schemeClr val="dk1"/>
                        </a:buClr>
                        <a:buSzPts val="3200"/>
                        <a:buFont typeface="Varela Round"/>
                        <a:buNone/>
                      </a:pPr>
                      <a:r>
                        <a:rPr lang="en-US" sz="3200" u="none" strike="noStrike" cap="none" dirty="0">
                          <a:latin typeface="David"/>
                          <a:ea typeface="David"/>
                          <a:cs typeface="David"/>
                          <a:sym typeface="David"/>
                        </a:rPr>
                        <a:t>+1</a:t>
                      </a:r>
                      <a:endParaRPr sz="3200" u="none" strike="noStrike" cap="none" dirty="0">
                        <a:latin typeface="David"/>
                        <a:ea typeface="David"/>
                        <a:cs typeface="David"/>
                        <a:sym typeface="David"/>
                      </a:endParaRPr>
                    </a:p>
                  </a:txBody>
                  <a:tcPr marL="91450" marR="91450" marT="45725" marB="45725">
                    <a:lnL w="12700" cap="flat" cmpd="sng">
                      <a:solidFill>
                        <a:srgbClr val="424242"/>
                      </a:solidFill>
                      <a:prstDash val="solid"/>
                      <a:round/>
                      <a:headEnd type="none" w="sm" len="sm"/>
                      <a:tailEnd type="none" w="sm" len="sm"/>
                    </a:lnL>
                    <a:lnR w="12700" cap="flat" cmpd="sng">
                      <a:solidFill>
                        <a:srgbClr val="424242"/>
                      </a:solidFill>
                      <a:prstDash val="solid"/>
                      <a:round/>
                      <a:headEnd type="none" w="sm" len="sm"/>
                      <a:tailEnd type="none" w="sm" len="sm"/>
                    </a:lnR>
                    <a:lnT w="12700" cap="flat" cmpd="sng" algn="ctr">
                      <a:solidFill>
                        <a:srgbClr val="424242"/>
                      </a:solidFill>
                      <a:prstDash val="solid"/>
                      <a:round/>
                      <a:headEnd type="none" w="sm" len="sm"/>
                      <a:tailEnd type="none" w="sm" len="sm"/>
                    </a:lnT>
                    <a:lnB w="12700" cap="flat" cmpd="sng" algn="ctr">
                      <a:solidFill>
                        <a:srgbClr val="424242"/>
                      </a:solidFill>
                      <a:prstDash val="solid"/>
                      <a:round/>
                      <a:headEnd type="none" w="sm" len="sm"/>
                      <a:tailEnd type="none" w="sm" len="sm"/>
                    </a:lnB>
                  </a:tcPr>
                </a:tc>
                <a:tc>
                  <a:txBody>
                    <a:bodyPr/>
                    <a:lstStyle/>
                    <a:p>
                      <a:pPr marL="0" marR="0" lvl="0" indent="0" algn="ctr" rtl="1">
                        <a:spcBef>
                          <a:spcPts val="0"/>
                        </a:spcBef>
                        <a:spcAft>
                          <a:spcPts val="0"/>
                        </a:spcAft>
                        <a:buClr>
                          <a:schemeClr val="dk1"/>
                        </a:buClr>
                        <a:buSzPts val="3200"/>
                        <a:buFont typeface="Varela Round"/>
                        <a:buNone/>
                      </a:pPr>
                      <a:r>
                        <a:rPr lang="he-IL" sz="3200" u="none" strike="noStrike" cap="none" dirty="0">
                          <a:solidFill>
                            <a:srgbClr val="C00000"/>
                          </a:solidFill>
                          <a:latin typeface="David"/>
                          <a:ea typeface="David"/>
                          <a:cs typeface="David"/>
                          <a:sym typeface="David"/>
                        </a:rPr>
                        <a:t>יון</a:t>
                      </a:r>
                      <a:endParaRPr sz="3200" u="none" strike="noStrike" cap="none" dirty="0">
                        <a:solidFill>
                          <a:srgbClr val="C00000"/>
                        </a:solidFill>
                        <a:latin typeface="David"/>
                        <a:ea typeface="David"/>
                        <a:cs typeface="David"/>
                        <a:sym typeface="David"/>
                      </a:endParaRPr>
                    </a:p>
                  </a:txBody>
                  <a:tcPr marL="91450" marR="91450" marT="45725" marB="45725">
                    <a:lnL w="12700" cap="flat" cmpd="sng" algn="ctr">
                      <a:solidFill>
                        <a:srgbClr val="424242"/>
                      </a:solidFill>
                      <a:prstDash val="solid"/>
                      <a:round/>
                      <a:headEnd type="none" w="sm" len="sm"/>
                      <a:tailEnd type="none" w="sm" len="sm"/>
                    </a:lnL>
                    <a:lnR w="12700" cap="flat" cmpd="sng">
                      <a:solidFill>
                        <a:srgbClr val="424242"/>
                      </a:solidFill>
                      <a:prstDash val="solid"/>
                      <a:round/>
                      <a:headEnd type="none" w="sm" len="sm"/>
                      <a:tailEnd type="none" w="sm" len="sm"/>
                    </a:lnR>
                    <a:lnT w="12700" cap="flat" cmpd="sng" algn="ctr">
                      <a:solidFill>
                        <a:srgbClr val="424242"/>
                      </a:solidFill>
                      <a:prstDash val="solid"/>
                      <a:round/>
                      <a:headEnd type="none" w="sm" len="sm"/>
                      <a:tailEnd type="none" w="sm" len="sm"/>
                    </a:lnT>
                    <a:lnB w="12700" cap="flat" cmpd="sng" algn="ctr">
                      <a:solidFill>
                        <a:srgbClr val="424242"/>
                      </a:solidFill>
                      <a:prstDash val="solid"/>
                      <a:round/>
                      <a:headEnd type="none" w="sm" len="sm"/>
                      <a:tailEnd type="none" w="sm" len="sm"/>
                    </a:lnB>
                  </a:tcPr>
                </a:tc>
                <a:tc>
                  <a:txBody>
                    <a:bodyPr/>
                    <a:lstStyle/>
                    <a:p>
                      <a:pPr marL="0" marR="0" lvl="0" indent="0" algn="ctr" rtl="1">
                        <a:spcBef>
                          <a:spcPts val="0"/>
                        </a:spcBef>
                        <a:spcAft>
                          <a:spcPts val="0"/>
                        </a:spcAft>
                        <a:buClr>
                          <a:schemeClr val="dk1"/>
                        </a:buClr>
                        <a:buSzPts val="3200"/>
                        <a:buFont typeface="Varela Round"/>
                        <a:buNone/>
                      </a:pPr>
                      <a:r>
                        <a:rPr lang="en-US" sz="3200" u="none" strike="noStrike" cap="none" dirty="0">
                          <a:solidFill>
                            <a:srgbClr val="C00000"/>
                          </a:solidFill>
                          <a:latin typeface="David"/>
                          <a:ea typeface="David"/>
                          <a:cs typeface="David"/>
                          <a:sym typeface="David"/>
                        </a:rPr>
                        <a:t>10</a:t>
                      </a:r>
                      <a:endParaRPr sz="3200" u="none" strike="noStrike" cap="none" dirty="0">
                        <a:solidFill>
                          <a:srgbClr val="C00000"/>
                        </a:solidFill>
                        <a:latin typeface="David"/>
                        <a:ea typeface="David"/>
                        <a:cs typeface="David"/>
                        <a:sym typeface="David"/>
                      </a:endParaRPr>
                    </a:p>
                  </a:txBody>
                  <a:tcPr marL="91450" marR="91450" marT="45725" marB="45725">
                    <a:lnL w="12700" cap="flat" cmpd="sng" algn="ctr">
                      <a:solidFill>
                        <a:srgbClr val="424242"/>
                      </a:solidFill>
                      <a:prstDash val="solid"/>
                      <a:round/>
                      <a:headEnd type="none" w="sm" len="sm"/>
                      <a:tailEnd type="none" w="sm" len="sm"/>
                    </a:lnL>
                    <a:lnR w="12700" cap="flat" cmpd="sng">
                      <a:solidFill>
                        <a:srgbClr val="424242"/>
                      </a:solidFill>
                      <a:prstDash val="solid"/>
                      <a:round/>
                      <a:headEnd type="none" w="sm" len="sm"/>
                      <a:tailEnd type="none" w="sm" len="sm"/>
                    </a:lnR>
                    <a:lnT w="12700" cap="flat" cmpd="sng">
                      <a:solidFill>
                        <a:srgbClr val="424242"/>
                      </a:solidFill>
                      <a:prstDash val="solid"/>
                      <a:round/>
                      <a:headEnd type="none" w="sm" len="sm"/>
                      <a:tailEnd type="none" w="sm" len="sm"/>
                    </a:lnT>
                    <a:lnB w="12700" cap="flat" cmpd="sng">
                      <a:solidFill>
                        <a:srgbClr val="424242"/>
                      </a:solidFill>
                      <a:prstDash val="solid"/>
                      <a:round/>
                      <a:headEnd type="none" w="sm" len="sm"/>
                      <a:tailEnd type="none" w="sm" len="sm"/>
                    </a:lnB>
                  </a:tcPr>
                </a:tc>
                <a:tc>
                  <a:txBody>
                    <a:bodyPr/>
                    <a:lstStyle/>
                    <a:p>
                      <a:pPr marL="0" marR="0" lvl="0" indent="0" algn="ctr" rtl="1">
                        <a:spcBef>
                          <a:spcPts val="0"/>
                        </a:spcBef>
                        <a:spcAft>
                          <a:spcPts val="0"/>
                        </a:spcAft>
                        <a:buClr>
                          <a:schemeClr val="dk1"/>
                        </a:buClr>
                        <a:buSzPts val="3200"/>
                        <a:buFont typeface="Varela Round"/>
                        <a:buNone/>
                      </a:pPr>
                      <a:r>
                        <a:rPr lang="en-US" sz="3200" u="none" strike="noStrike" cap="none" dirty="0">
                          <a:latin typeface="David"/>
                          <a:ea typeface="David"/>
                          <a:cs typeface="David"/>
                          <a:sym typeface="David"/>
                        </a:rPr>
                        <a:t>11</a:t>
                      </a:r>
                      <a:endParaRPr sz="3200" u="none" strike="noStrike" cap="none" dirty="0">
                        <a:latin typeface="David"/>
                        <a:ea typeface="David"/>
                        <a:cs typeface="David"/>
                        <a:sym typeface="David"/>
                      </a:endParaRPr>
                    </a:p>
                  </a:txBody>
                  <a:tcPr marL="91450" marR="91450" marT="45725" marB="45725">
                    <a:lnL w="12700" cap="flat" cmpd="sng">
                      <a:solidFill>
                        <a:srgbClr val="424242"/>
                      </a:solidFill>
                      <a:prstDash val="solid"/>
                      <a:round/>
                      <a:headEnd type="none" w="sm" len="sm"/>
                      <a:tailEnd type="none" w="sm" len="sm"/>
                    </a:lnL>
                    <a:lnR w="12700" cap="flat" cmpd="sng">
                      <a:solidFill>
                        <a:srgbClr val="424242"/>
                      </a:solidFill>
                      <a:prstDash val="solid"/>
                      <a:round/>
                      <a:headEnd type="none" w="sm" len="sm"/>
                      <a:tailEnd type="none" w="sm" len="sm"/>
                    </a:lnR>
                    <a:lnT w="12700" cap="flat" cmpd="sng">
                      <a:solidFill>
                        <a:srgbClr val="424242"/>
                      </a:solidFill>
                      <a:prstDash val="solid"/>
                      <a:round/>
                      <a:headEnd type="none" w="sm" len="sm"/>
                      <a:tailEnd type="none" w="sm" len="sm"/>
                    </a:lnT>
                    <a:lnB w="12700" cap="flat" cmpd="sng">
                      <a:solidFill>
                        <a:srgbClr val="424242"/>
                      </a:solidFill>
                      <a:prstDash val="solid"/>
                      <a:round/>
                      <a:headEnd type="none" w="sm" len="sm"/>
                      <a:tailEnd type="none" w="sm" len="sm"/>
                    </a:lnB>
                  </a:tcPr>
                </a:tc>
                <a:tc>
                  <a:txBody>
                    <a:bodyPr/>
                    <a:lstStyle/>
                    <a:p>
                      <a:pPr marL="0" marR="0" lvl="0" indent="0" algn="ctr" rtl="1">
                        <a:spcBef>
                          <a:spcPts val="0"/>
                        </a:spcBef>
                        <a:spcAft>
                          <a:spcPts val="0"/>
                        </a:spcAft>
                        <a:buClr>
                          <a:schemeClr val="dk1"/>
                        </a:buClr>
                        <a:buSzPts val="3200"/>
                        <a:buFont typeface="Varela Round"/>
                        <a:buNone/>
                      </a:pPr>
                      <a:r>
                        <a:rPr lang="en-US" sz="3200" u="none" strike="noStrike" cap="none" dirty="0">
                          <a:solidFill>
                            <a:srgbClr val="C00000"/>
                          </a:solidFill>
                          <a:latin typeface="David"/>
                          <a:ea typeface="David"/>
                          <a:cs typeface="David"/>
                          <a:sym typeface="David"/>
                        </a:rPr>
                        <a:t>Na</a:t>
                      </a:r>
                      <a:endParaRPr sz="3200" u="none" strike="noStrike" cap="none" dirty="0">
                        <a:solidFill>
                          <a:srgbClr val="C00000"/>
                        </a:solidFill>
                        <a:latin typeface="David"/>
                        <a:ea typeface="David"/>
                        <a:cs typeface="David"/>
                        <a:sym typeface="David"/>
                      </a:endParaRPr>
                    </a:p>
                  </a:txBody>
                  <a:tcPr marL="91450" marR="91450" marT="45725" marB="45725">
                    <a:lnL w="12700" cap="flat" cmpd="sng" algn="ctr">
                      <a:solidFill>
                        <a:srgbClr val="424242"/>
                      </a:solidFill>
                      <a:prstDash val="solid"/>
                      <a:round/>
                      <a:headEnd type="none" w="sm" len="sm"/>
                      <a:tailEnd type="none" w="sm" len="sm"/>
                    </a:lnL>
                    <a:lnR w="12700" cap="flat" cmpd="sng">
                      <a:solidFill>
                        <a:srgbClr val="424242"/>
                      </a:solidFill>
                      <a:prstDash val="solid"/>
                      <a:round/>
                      <a:headEnd type="none" w="sm" len="sm"/>
                      <a:tailEnd type="none" w="sm" len="sm"/>
                    </a:lnR>
                    <a:lnT w="12700" cap="flat" cmpd="sng" algn="ctr">
                      <a:solidFill>
                        <a:srgbClr val="424242"/>
                      </a:solidFill>
                      <a:prstDash val="solid"/>
                      <a:round/>
                      <a:headEnd type="none" w="sm" len="sm"/>
                      <a:tailEnd type="none" w="sm" len="sm"/>
                    </a:lnT>
                    <a:lnB w="12700" cap="flat" cmpd="sng" algn="ctr">
                      <a:solidFill>
                        <a:srgbClr val="424242"/>
                      </a:solidFill>
                      <a:prstDash val="solid"/>
                      <a:round/>
                      <a:headEnd type="none" w="sm" len="sm"/>
                      <a:tailEnd type="none" w="sm" len="sm"/>
                    </a:lnB>
                  </a:tcPr>
                </a:tc>
                <a:tc>
                  <a:txBody>
                    <a:bodyPr/>
                    <a:lstStyle/>
                    <a:p>
                      <a:pPr marL="0" marR="0" lvl="0" indent="0" algn="ctr" rtl="1">
                        <a:spcBef>
                          <a:spcPts val="0"/>
                        </a:spcBef>
                        <a:spcAft>
                          <a:spcPts val="0"/>
                        </a:spcAft>
                        <a:buClr>
                          <a:schemeClr val="dk1"/>
                        </a:buClr>
                        <a:buSzPts val="3200"/>
                        <a:buFont typeface="David"/>
                        <a:buNone/>
                      </a:pPr>
                      <a:r>
                        <a:rPr lang="he-IL" sz="3200" u="none" strike="noStrike" cap="none" dirty="0">
                          <a:solidFill>
                            <a:srgbClr val="C00000"/>
                          </a:solidFill>
                          <a:latin typeface="David"/>
                          <a:ea typeface="David"/>
                          <a:cs typeface="David"/>
                          <a:sym typeface="David"/>
                        </a:rPr>
                        <a:t>נתרן</a:t>
                      </a:r>
                      <a:endParaRPr sz="3200" u="none" strike="noStrike" cap="none" dirty="0">
                        <a:solidFill>
                          <a:srgbClr val="C00000"/>
                        </a:solidFill>
                        <a:latin typeface="David"/>
                        <a:ea typeface="David"/>
                        <a:cs typeface="David"/>
                        <a:sym typeface="David"/>
                      </a:endParaRPr>
                    </a:p>
                  </a:txBody>
                  <a:tcPr marL="91450" marR="91450" marT="45725" marB="45725">
                    <a:lnL w="12700" cap="flat" cmpd="sng">
                      <a:solidFill>
                        <a:srgbClr val="424242"/>
                      </a:solidFill>
                      <a:prstDash val="solid"/>
                      <a:round/>
                      <a:headEnd type="none" w="sm" len="sm"/>
                      <a:tailEnd type="none" w="sm" len="sm"/>
                    </a:lnL>
                    <a:lnR w="12700" cap="flat" cmpd="sng">
                      <a:solidFill>
                        <a:srgbClr val="424242"/>
                      </a:solidFill>
                      <a:prstDash val="solid"/>
                      <a:round/>
                      <a:headEnd type="none" w="sm" len="sm"/>
                      <a:tailEnd type="none" w="sm" len="sm"/>
                    </a:lnR>
                    <a:lnT w="12700" cap="flat" cmpd="sng">
                      <a:solidFill>
                        <a:srgbClr val="424242"/>
                      </a:solidFill>
                      <a:prstDash val="solid"/>
                      <a:round/>
                      <a:headEnd type="none" w="sm" len="sm"/>
                      <a:tailEnd type="none" w="sm" len="sm"/>
                    </a:lnT>
                    <a:lnB w="12700" cap="flat" cmpd="sng">
                      <a:solidFill>
                        <a:srgbClr val="424242"/>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5640484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17"/>
          <p:cNvSpPr txBox="1">
            <a:spLocks noGrp="1"/>
          </p:cNvSpPr>
          <p:nvPr>
            <p:ph type="ctrTitle"/>
          </p:nvPr>
        </p:nvSpPr>
        <p:spPr>
          <a:xfrm>
            <a:off x="696000" y="1919888"/>
            <a:ext cx="10800000" cy="1260000"/>
          </a:xfrm>
          <a:prstGeom prst="rect">
            <a:avLst/>
          </a:prstGeom>
          <a:noFill/>
          <a:ln>
            <a:noFill/>
          </a:ln>
        </p:spPr>
        <p:txBody>
          <a:bodyPr spcFirstLastPara="1" wrap="square" lIns="91425" tIns="45700" rIns="91425" bIns="45700" anchor="ctr" anchorCtr="0">
            <a:noAutofit/>
          </a:bodyPr>
          <a:lstStyle/>
          <a:p>
            <a:pPr marL="0" lvl="0" indent="0" algn="ctr" rtl="1">
              <a:spcBef>
                <a:spcPts val="0"/>
              </a:spcBef>
              <a:spcAft>
                <a:spcPts val="0"/>
              </a:spcAft>
              <a:buClr>
                <a:srgbClr val="192A72"/>
              </a:buClr>
              <a:buSzPts val="6000"/>
              <a:buFont typeface="David"/>
              <a:buNone/>
            </a:pPr>
            <a:r>
              <a:rPr lang="he-IL" sz="6000" dirty="0">
                <a:latin typeface="David"/>
                <a:ea typeface="David"/>
                <a:cs typeface="David"/>
                <a:sym typeface="David"/>
              </a:rPr>
              <a:t>מאטומים למולקולות</a:t>
            </a:r>
            <a:endParaRPr sz="6000" dirty="0">
              <a:latin typeface="David"/>
              <a:ea typeface="David"/>
              <a:cs typeface="David"/>
              <a:sym typeface="David"/>
            </a:endParaRPr>
          </a:p>
        </p:txBody>
      </p:sp>
    </p:spTree>
    <p:extLst>
      <p:ext uri="{BB962C8B-B14F-4D97-AF65-F5344CB8AC3E}">
        <p14:creationId xmlns:p14="http://schemas.microsoft.com/office/powerpoint/2010/main" val="11081842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1024128" y="84899"/>
            <a:ext cx="9802368" cy="720000"/>
          </a:xfrm>
        </p:spPr>
        <p:txBody>
          <a:bodyPr/>
          <a:lstStyle/>
          <a:p>
            <a:pPr lvl="0"/>
            <a:r>
              <a:rPr lang="he-IL" dirty="0">
                <a:latin typeface="David"/>
                <a:cs typeface="David"/>
                <a:sym typeface="David"/>
              </a:rPr>
              <a:t>אטומים בונים מולקולות</a:t>
            </a:r>
            <a:endParaRPr lang="he-IL" dirty="0"/>
          </a:p>
        </p:txBody>
      </p:sp>
      <p:pic>
        <p:nvPicPr>
          <p:cNvPr id="819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3432" t="41912" r="23284" b="31434"/>
          <a:stretch/>
        </p:blipFill>
        <p:spPr bwMode="auto">
          <a:xfrm>
            <a:off x="1411940" y="1593475"/>
            <a:ext cx="4408460" cy="28373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38240" t="23897" r="53388" b="64522"/>
          <a:stretch/>
        </p:blipFill>
        <p:spPr bwMode="auto">
          <a:xfrm>
            <a:off x="6537193" y="1532964"/>
            <a:ext cx="3803595" cy="29583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Google Shape;230;p21"/>
          <p:cNvSpPr txBox="1"/>
          <p:nvPr/>
        </p:nvSpPr>
        <p:spPr>
          <a:xfrm>
            <a:off x="2458743" y="4527970"/>
            <a:ext cx="2314853" cy="682907"/>
          </a:xfrm>
          <a:prstGeom prst="rect">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1">
              <a:spcBef>
                <a:spcPts val="1000"/>
              </a:spcBef>
              <a:spcAft>
                <a:spcPts val="0"/>
              </a:spcAft>
              <a:buClr>
                <a:schemeClr val="dk1"/>
              </a:buClr>
              <a:buSzPts val="3200"/>
              <a:buFont typeface="Arial"/>
              <a:buNone/>
            </a:pPr>
            <a:r>
              <a:rPr lang="he-IL" sz="3200" dirty="0">
                <a:solidFill>
                  <a:schemeClr val="dk1"/>
                </a:solidFill>
                <a:latin typeface="David"/>
                <a:ea typeface="David"/>
                <a:cs typeface="David"/>
                <a:sym typeface="David"/>
              </a:rPr>
              <a:t>מים</a:t>
            </a:r>
            <a:endParaRPr lang="he-IL" sz="3200" b="0" i="0" u="none" strike="noStrike" cap="none" dirty="0">
              <a:solidFill>
                <a:schemeClr val="dk1"/>
              </a:solidFill>
              <a:latin typeface="David"/>
              <a:ea typeface="David"/>
              <a:cs typeface="David"/>
              <a:sym typeface="David"/>
            </a:endParaRPr>
          </a:p>
        </p:txBody>
      </p:sp>
      <p:sp>
        <p:nvSpPr>
          <p:cNvPr id="12" name="Google Shape;230;p21"/>
          <p:cNvSpPr txBox="1"/>
          <p:nvPr/>
        </p:nvSpPr>
        <p:spPr>
          <a:xfrm>
            <a:off x="7281563" y="4499773"/>
            <a:ext cx="2314853" cy="682907"/>
          </a:xfrm>
          <a:prstGeom prst="rect">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1">
              <a:spcBef>
                <a:spcPts val="1000"/>
              </a:spcBef>
              <a:spcAft>
                <a:spcPts val="0"/>
              </a:spcAft>
              <a:buClr>
                <a:schemeClr val="dk1"/>
              </a:buClr>
              <a:buSzPts val="3200"/>
              <a:buFont typeface="Arial"/>
              <a:buNone/>
            </a:pPr>
            <a:r>
              <a:rPr lang="he-IL" sz="3200" dirty="0">
                <a:solidFill>
                  <a:schemeClr val="dk1"/>
                </a:solidFill>
                <a:latin typeface="David"/>
                <a:ea typeface="David"/>
                <a:cs typeface="David"/>
                <a:sym typeface="David"/>
              </a:rPr>
              <a:t>גופרית</a:t>
            </a:r>
            <a:endParaRPr lang="he-IL" sz="3200" b="0" i="0" u="none" strike="noStrike" cap="none" dirty="0">
              <a:solidFill>
                <a:schemeClr val="dk1"/>
              </a:solidFill>
              <a:latin typeface="David"/>
              <a:ea typeface="David"/>
              <a:cs typeface="David"/>
              <a:sym typeface="David"/>
            </a:endParaRPr>
          </a:p>
        </p:txBody>
      </p:sp>
      <p:sp>
        <p:nvSpPr>
          <p:cNvPr id="6" name="מלבן 5"/>
          <p:cNvSpPr/>
          <p:nvPr/>
        </p:nvSpPr>
        <p:spPr>
          <a:xfrm>
            <a:off x="0" y="669249"/>
            <a:ext cx="11793071" cy="1684628"/>
          </a:xfrm>
          <a:prstGeom prst="rect">
            <a:avLst/>
          </a:prstGeom>
        </p:spPr>
        <p:txBody>
          <a:bodyPr wrap="square">
            <a:spAutoFit/>
          </a:bodyPr>
          <a:lstStyle/>
          <a:p>
            <a:pPr marL="342934" lvl="0" indent="-342934" algn="r" rtl="1">
              <a:lnSpc>
                <a:spcPct val="150000"/>
              </a:lnSpc>
              <a:buClr>
                <a:srgbClr val="002060"/>
              </a:buClr>
              <a:buSzPts val="3600"/>
              <a:buFont typeface="Arial"/>
              <a:buChar char="•"/>
            </a:pPr>
            <a:r>
              <a:rPr lang="he-IL" sz="3600" dirty="0">
                <a:solidFill>
                  <a:srgbClr val="002060"/>
                </a:solidFill>
                <a:latin typeface="David"/>
                <a:cs typeface="David"/>
                <a:sym typeface="David"/>
              </a:rPr>
              <a:t>מולקולה מורכבת מלפחות שני אטומים המחוברים זה לזה בקשר כימי</a:t>
            </a:r>
            <a:endParaRPr lang="he-IL" sz="2400" dirty="0">
              <a:solidFill>
                <a:srgbClr val="002060"/>
              </a:solidFill>
              <a:latin typeface="Varela Round"/>
              <a:cs typeface="Varela Round"/>
              <a:sym typeface="Varela Round"/>
            </a:endParaRPr>
          </a:p>
        </p:txBody>
      </p:sp>
    </p:spTree>
    <p:extLst>
      <p:ext uri="{BB962C8B-B14F-4D97-AF65-F5344CB8AC3E}">
        <p14:creationId xmlns:p14="http://schemas.microsoft.com/office/powerpoint/2010/main" val="140146085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1024128" y="84899"/>
            <a:ext cx="9802368" cy="720000"/>
          </a:xfrm>
        </p:spPr>
        <p:txBody>
          <a:bodyPr/>
          <a:lstStyle/>
          <a:p>
            <a:pPr lvl="0"/>
            <a:r>
              <a:rPr lang="he-IL" dirty="0">
                <a:latin typeface="David"/>
                <a:cs typeface="David"/>
                <a:sym typeface="David"/>
              </a:rPr>
              <a:t>אטומים בונים מולקולות</a:t>
            </a:r>
            <a:endParaRPr lang="he-IL" dirty="0"/>
          </a:p>
        </p:txBody>
      </p:sp>
      <p:pic>
        <p:nvPicPr>
          <p:cNvPr id="819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3432" t="41912" r="23284" b="31434"/>
          <a:stretch/>
        </p:blipFill>
        <p:spPr bwMode="auto">
          <a:xfrm>
            <a:off x="1411940" y="1593475"/>
            <a:ext cx="4408460" cy="28373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38240" t="23897" r="53388" b="64522"/>
          <a:stretch/>
        </p:blipFill>
        <p:spPr bwMode="auto">
          <a:xfrm>
            <a:off x="6537193" y="1532964"/>
            <a:ext cx="3803595" cy="29583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Google Shape;230;p21"/>
          <p:cNvSpPr txBox="1"/>
          <p:nvPr/>
        </p:nvSpPr>
        <p:spPr>
          <a:xfrm>
            <a:off x="6777319" y="4499773"/>
            <a:ext cx="3402106" cy="1443828"/>
          </a:xfrm>
          <a:prstGeom prst="rect">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1">
              <a:spcBef>
                <a:spcPts val="1000"/>
              </a:spcBef>
              <a:spcAft>
                <a:spcPts val="0"/>
              </a:spcAft>
              <a:buClr>
                <a:schemeClr val="dk1"/>
              </a:buClr>
              <a:buSzPts val="3200"/>
              <a:buFont typeface="Arial"/>
              <a:buNone/>
            </a:pPr>
            <a:r>
              <a:rPr lang="he-IL" sz="3200" dirty="0">
                <a:solidFill>
                  <a:schemeClr val="dk1"/>
                </a:solidFill>
                <a:latin typeface="David"/>
                <a:ea typeface="David"/>
                <a:cs typeface="David"/>
                <a:sym typeface="David"/>
              </a:rPr>
              <a:t>אטומים מאותו סוג:</a:t>
            </a:r>
          </a:p>
          <a:p>
            <a:pPr marL="0" marR="0" lvl="0" indent="0" algn="ctr" rtl="1">
              <a:spcBef>
                <a:spcPts val="1000"/>
              </a:spcBef>
              <a:spcAft>
                <a:spcPts val="0"/>
              </a:spcAft>
              <a:buClr>
                <a:schemeClr val="dk1"/>
              </a:buClr>
              <a:buSzPts val="3200"/>
              <a:buFont typeface="Arial"/>
              <a:buNone/>
            </a:pPr>
            <a:r>
              <a:rPr lang="he-IL" sz="3200" b="0" i="0" u="none" strike="noStrike" cap="none" dirty="0">
                <a:solidFill>
                  <a:schemeClr val="dk1"/>
                </a:solidFill>
                <a:latin typeface="David"/>
                <a:ea typeface="David"/>
                <a:cs typeface="David"/>
                <a:sym typeface="David"/>
              </a:rPr>
              <a:t>שמונה אטומי גופרית</a:t>
            </a:r>
          </a:p>
        </p:txBody>
      </p:sp>
      <p:sp>
        <p:nvSpPr>
          <p:cNvPr id="6" name="מלבן 5"/>
          <p:cNvSpPr/>
          <p:nvPr/>
        </p:nvSpPr>
        <p:spPr>
          <a:xfrm>
            <a:off x="0" y="669249"/>
            <a:ext cx="11793071" cy="1684628"/>
          </a:xfrm>
          <a:prstGeom prst="rect">
            <a:avLst/>
          </a:prstGeom>
        </p:spPr>
        <p:txBody>
          <a:bodyPr wrap="square">
            <a:spAutoFit/>
          </a:bodyPr>
          <a:lstStyle/>
          <a:p>
            <a:pPr marL="342934" lvl="0" indent="-342934" algn="r" rtl="1">
              <a:lnSpc>
                <a:spcPct val="150000"/>
              </a:lnSpc>
              <a:buClr>
                <a:srgbClr val="002060"/>
              </a:buClr>
              <a:buSzPts val="3600"/>
              <a:buFont typeface="Arial"/>
              <a:buChar char="•"/>
            </a:pPr>
            <a:r>
              <a:rPr lang="he-IL" sz="3600" dirty="0">
                <a:solidFill>
                  <a:srgbClr val="002060"/>
                </a:solidFill>
                <a:latin typeface="David"/>
                <a:cs typeface="David"/>
                <a:sym typeface="David"/>
              </a:rPr>
              <a:t>מולקולה מורכבת מלפחות שני אטומים המחוברים זה לזה בקשר כימי</a:t>
            </a:r>
            <a:endParaRPr lang="he-IL" sz="2400" dirty="0">
              <a:solidFill>
                <a:srgbClr val="002060"/>
              </a:solidFill>
              <a:latin typeface="Varela Round"/>
              <a:cs typeface="Varela Round"/>
              <a:sym typeface="Varela Round"/>
            </a:endParaRPr>
          </a:p>
        </p:txBody>
      </p:sp>
      <p:sp>
        <p:nvSpPr>
          <p:cNvPr id="8" name="Google Shape;230;p21"/>
          <p:cNvSpPr txBox="1"/>
          <p:nvPr/>
        </p:nvSpPr>
        <p:spPr>
          <a:xfrm>
            <a:off x="1819836" y="4499773"/>
            <a:ext cx="3402106" cy="1443828"/>
          </a:xfrm>
          <a:prstGeom prst="rect">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1">
              <a:spcBef>
                <a:spcPts val="1000"/>
              </a:spcBef>
              <a:spcAft>
                <a:spcPts val="0"/>
              </a:spcAft>
              <a:buClr>
                <a:schemeClr val="dk1"/>
              </a:buClr>
              <a:buSzPts val="3200"/>
              <a:buFont typeface="Arial"/>
              <a:buNone/>
            </a:pPr>
            <a:r>
              <a:rPr lang="he-IL" sz="3200" dirty="0">
                <a:solidFill>
                  <a:schemeClr val="dk1"/>
                </a:solidFill>
                <a:latin typeface="David"/>
                <a:ea typeface="David"/>
                <a:cs typeface="David"/>
                <a:sym typeface="David"/>
              </a:rPr>
              <a:t>שני סוגי אטומים: חמצן (1) ומימן (2)</a:t>
            </a:r>
            <a:endParaRPr lang="he-IL" sz="3200" b="0" i="0" u="none" strike="noStrike" cap="none" dirty="0">
              <a:solidFill>
                <a:schemeClr val="dk1"/>
              </a:solidFill>
              <a:latin typeface="David"/>
              <a:ea typeface="David"/>
              <a:cs typeface="David"/>
              <a:sym typeface="David"/>
            </a:endParaRPr>
          </a:p>
        </p:txBody>
      </p:sp>
    </p:spTree>
    <p:extLst>
      <p:ext uri="{BB962C8B-B14F-4D97-AF65-F5344CB8AC3E}">
        <p14:creationId xmlns:p14="http://schemas.microsoft.com/office/powerpoint/2010/main" val="32787225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1024128" y="84899"/>
            <a:ext cx="9802368" cy="720000"/>
          </a:xfrm>
        </p:spPr>
        <p:txBody>
          <a:bodyPr/>
          <a:lstStyle/>
          <a:p>
            <a:pPr lvl="0"/>
            <a:r>
              <a:rPr lang="he-IL" dirty="0">
                <a:latin typeface="David"/>
                <a:cs typeface="David"/>
                <a:sym typeface="David"/>
              </a:rPr>
              <a:t>אטומים בונים מולקולות</a:t>
            </a:r>
            <a:endParaRPr lang="he-IL" dirty="0"/>
          </a:p>
        </p:txBody>
      </p:sp>
      <p:pic>
        <p:nvPicPr>
          <p:cNvPr id="819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3432" t="41912" r="23284" b="31434"/>
          <a:stretch/>
        </p:blipFill>
        <p:spPr bwMode="auto">
          <a:xfrm>
            <a:off x="1411940" y="1593475"/>
            <a:ext cx="4408460" cy="28373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38240" t="23897" r="53388" b="64522"/>
          <a:stretch/>
        </p:blipFill>
        <p:spPr bwMode="auto">
          <a:xfrm>
            <a:off x="6537193" y="1532964"/>
            <a:ext cx="3803595" cy="29583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Google Shape;230;p21"/>
          <p:cNvSpPr txBox="1"/>
          <p:nvPr/>
        </p:nvSpPr>
        <p:spPr>
          <a:xfrm>
            <a:off x="6777319" y="4499773"/>
            <a:ext cx="3402106" cy="731133"/>
          </a:xfrm>
          <a:prstGeom prst="rect">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1">
              <a:spcBef>
                <a:spcPts val="1000"/>
              </a:spcBef>
              <a:spcAft>
                <a:spcPts val="0"/>
              </a:spcAft>
              <a:buClr>
                <a:schemeClr val="dk1"/>
              </a:buClr>
              <a:buSzPts val="3200"/>
              <a:buFont typeface="Arial"/>
              <a:buNone/>
            </a:pPr>
            <a:r>
              <a:rPr lang="he-IL" sz="3200" dirty="0">
                <a:solidFill>
                  <a:srgbClr val="FF0000"/>
                </a:solidFill>
                <a:latin typeface="David"/>
                <a:ea typeface="David"/>
                <a:cs typeface="David"/>
                <a:sym typeface="David"/>
              </a:rPr>
              <a:t>מולקולה של יסוד</a:t>
            </a:r>
          </a:p>
        </p:txBody>
      </p:sp>
      <p:sp>
        <p:nvSpPr>
          <p:cNvPr id="6" name="מלבן 5"/>
          <p:cNvSpPr/>
          <p:nvPr/>
        </p:nvSpPr>
        <p:spPr>
          <a:xfrm>
            <a:off x="0" y="669249"/>
            <a:ext cx="11793071" cy="923330"/>
          </a:xfrm>
          <a:prstGeom prst="rect">
            <a:avLst/>
          </a:prstGeom>
        </p:spPr>
        <p:txBody>
          <a:bodyPr wrap="square">
            <a:spAutoFit/>
          </a:bodyPr>
          <a:lstStyle/>
          <a:p>
            <a:pPr marL="342934" lvl="0" indent="-342934" algn="r" rtl="1">
              <a:lnSpc>
                <a:spcPct val="150000"/>
              </a:lnSpc>
              <a:buClr>
                <a:srgbClr val="002060"/>
              </a:buClr>
              <a:buSzPts val="3600"/>
              <a:buFont typeface="Arial"/>
              <a:buChar char="•"/>
            </a:pPr>
            <a:r>
              <a:rPr lang="he-IL" sz="3600" dirty="0">
                <a:solidFill>
                  <a:srgbClr val="002060"/>
                </a:solidFill>
                <a:latin typeface="David"/>
                <a:cs typeface="David"/>
                <a:sym typeface="David"/>
              </a:rPr>
              <a:t>מולקולה מורכב מלפחות שני אטומים המחוברים זה לזה בקשר כימי</a:t>
            </a:r>
            <a:endParaRPr lang="he-IL" sz="2400" dirty="0">
              <a:solidFill>
                <a:srgbClr val="002060"/>
              </a:solidFill>
              <a:latin typeface="Varela Round"/>
              <a:cs typeface="Varela Round"/>
              <a:sym typeface="Varela Round"/>
            </a:endParaRPr>
          </a:p>
        </p:txBody>
      </p:sp>
      <p:sp>
        <p:nvSpPr>
          <p:cNvPr id="8" name="Google Shape;230;p21"/>
          <p:cNvSpPr txBox="1"/>
          <p:nvPr/>
        </p:nvSpPr>
        <p:spPr>
          <a:xfrm>
            <a:off x="1819836" y="4499773"/>
            <a:ext cx="3402106" cy="731133"/>
          </a:xfrm>
          <a:prstGeom prst="rect">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algn="ctr" rtl="1">
              <a:spcBef>
                <a:spcPts val="1000"/>
              </a:spcBef>
              <a:buClr>
                <a:schemeClr val="dk1"/>
              </a:buClr>
              <a:buSzPts val="3200"/>
            </a:pPr>
            <a:r>
              <a:rPr lang="he-IL" sz="3200" dirty="0">
                <a:solidFill>
                  <a:srgbClr val="FF0000"/>
                </a:solidFill>
                <a:latin typeface="David"/>
                <a:ea typeface="David"/>
                <a:cs typeface="David"/>
                <a:sym typeface="David"/>
              </a:rPr>
              <a:t>מולקולה של תרכובת</a:t>
            </a:r>
            <a:endParaRPr lang="he-IL" sz="3200" dirty="0">
              <a:solidFill>
                <a:schemeClr val="dk1"/>
              </a:solidFill>
              <a:latin typeface="David"/>
              <a:ea typeface="David"/>
              <a:cs typeface="David"/>
              <a:sym typeface="David"/>
            </a:endParaRPr>
          </a:p>
        </p:txBody>
      </p:sp>
    </p:spTree>
    <p:extLst>
      <p:ext uri="{BB962C8B-B14F-4D97-AF65-F5344CB8AC3E}">
        <p14:creationId xmlns:p14="http://schemas.microsoft.com/office/powerpoint/2010/main" val="13701138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1024128" y="84899"/>
            <a:ext cx="9802368" cy="720000"/>
          </a:xfrm>
        </p:spPr>
        <p:txBody>
          <a:bodyPr/>
          <a:lstStyle/>
          <a:p>
            <a:pPr lvl="0"/>
            <a:r>
              <a:rPr lang="he-IL" dirty="0">
                <a:latin typeface="David"/>
                <a:cs typeface="David"/>
                <a:sym typeface="David"/>
              </a:rPr>
              <a:t>אטומים בונים מולקולות</a:t>
            </a:r>
            <a:endParaRPr lang="he-IL" dirty="0"/>
          </a:p>
        </p:txBody>
      </p:sp>
      <p:pic>
        <p:nvPicPr>
          <p:cNvPr id="819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3432" t="41912" r="23284" b="31434"/>
          <a:stretch/>
        </p:blipFill>
        <p:spPr bwMode="auto">
          <a:xfrm>
            <a:off x="1411940" y="1593475"/>
            <a:ext cx="4408460" cy="28373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38240" t="23897" r="53388" b="64522"/>
          <a:stretch/>
        </p:blipFill>
        <p:spPr bwMode="auto">
          <a:xfrm>
            <a:off x="6537193" y="1532964"/>
            <a:ext cx="3803595" cy="29583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Google Shape;230;p21"/>
          <p:cNvSpPr txBox="1"/>
          <p:nvPr/>
        </p:nvSpPr>
        <p:spPr>
          <a:xfrm>
            <a:off x="7315203" y="5249343"/>
            <a:ext cx="1869140" cy="731133"/>
          </a:xfrm>
          <a:prstGeom prst="rect">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1">
              <a:spcBef>
                <a:spcPts val="1000"/>
              </a:spcBef>
              <a:spcAft>
                <a:spcPts val="0"/>
              </a:spcAft>
              <a:buClr>
                <a:schemeClr val="dk1"/>
              </a:buClr>
              <a:buSzPts val="3200"/>
              <a:buFont typeface="Arial"/>
              <a:buNone/>
            </a:pPr>
            <a:r>
              <a:rPr lang="en-US" sz="4400" dirty="0">
                <a:solidFill>
                  <a:srgbClr val="FF0000"/>
                </a:solidFill>
                <a:latin typeface="David"/>
                <a:ea typeface="David"/>
                <a:cs typeface="David"/>
                <a:sym typeface="David"/>
              </a:rPr>
              <a:t>S</a:t>
            </a:r>
            <a:r>
              <a:rPr lang="en-US" sz="3200" dirty="0">
                <a:solidFill>
                  <a:srgbClr val="FF0000"/>
                </a:solidFill>
                <a:latin typeface="David"/>
                <a:ea typeface="David"/>
                <a:cs typeface="David"/>
                <a:sym typeface="David"/>
              </a:rPr>
              <a:t>8</a:t>
            </a:r>
            <a:endParaRPr lang="he-IL" sz="3200" dirty="0">
              <a:solidFill>
                <a:srgbClr val="FF0000"/>
              </a:solidFill>
              <a:latin typeface="David"/>
              <a:ea typeface="David"/>
              <a:cs typeface="David"/>
              <a:sym typeface="David"/>
            </a:endParaRPr>
          </a:p>
        </p:txBody>
      </p:sp>
      <p:sp>
        <p:nvSpPr>
          <p:cNvPr id="6" name="מלבן 5"/>
          <p:cNvSpPr/>
          <p:nvPr/>
        </p:nvSpPr>
        <p:spPr>
          <a:xfrm>
            <a:off x="0" y="669249"/>
            <a:ext cx="11793071" cy="923330"/>
          </a:xfrm>
          <a:prstGeom prst="rect">
            <a:avLst/>
          </a:prstGeom>
        </p:spPr>
        <p:txBody>
          <a:bodyPr wrap="square">
            <a:spAutoFit/>
          </a:bodyPr>
          <a:lstStyle/>
          <a:p>
            <a:pPr marL="342934" lvl="0" indent="-342934" algn="r" rtl="1">
              <a:lnSpc>
                <a:spcPct val="150000"/>
              </a:lnSpc>
              <a:buClr>
                <a:srgbClr val="002060"/>
              </a:buClr>
              <a:buSzPts val="3600"/>
              <a:buFont typeface="Arial"/>
              <a:buChar char="•"/>
            </a:pPr>
            <a:r>
              <a:rPr lang="he-IL" sz="3600" dirty="0">
                <a:solidFill>
                  <a:srgbClr val="002060"/>
                </a:solidFill>
                <a:latin typeface="David"/>
                <a:cs typeface="David"/>
                <a:sym typeface="David"/>
              </a:rPr>
              <a:t>מולקולה מורכב מלפחות שני אטומים המחוברים זה לזה בקשר כימי</a:t>
            </a:r>
            <a:endParaRPr lang="he-IL" sz="2400" dirty="0">
              <a:solidFill>
                <a:srgbClr val="002060"/>
              </a:solidFill>
              <a:latin typeface="Varela Round"/>
              <a:cs typeface="Varela Round"/>
              <a:sym typeface="Varela Round"/>
            </a:endParaRPr>
          </a:p>
        </p:txBody>
      </p:sp>
      <p:sp>
        <p:nvSpPr>
          <p:cNvPr id="9" name="Google Shape;230;p21"/>
          <p:cNvSpPr txBox="1"/>
          <p:nvPr/>
        </p:nvSpPr>
        <p:spPr>
          <a:xfrm>
            <a:off x="2572873" y="5249343"/>
            <a:ext cx="1869140" cy="731133"/>
          </a:xfrm>
          <a:prstGeom prst="rect">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1">
              <a:spcBef>
                <a:spcPts val="1000"/>
              </a:spcBef>
              <a:spcAft>
                <a:spcPts val="0"/>
              </a:spcAft>
              <a:buClr>
                <a:schemeClr val="dk1"/>
              </a:buClr>
              <a:buSzPts val="3200"/>
              <a:buFont typeface="Arial"/>
              <a:buNone/>
            </a:pPr>
            <a:r>
              <a:rPr lang="en-US" sz="4400" dirty="0">
                <a:solidFill>
                  <a:srgbClr val="FF0000"/>
                </a:solidFill>
                <a:latin typeface="David"/>
                <a:ea typeface="David"/>
                <a:cs typeface="David"/>
                <a:sym typeface="David"/>
              </a:rPr>
              <a:t>H</a:t>
            </a:r>
            <a:r>
              <a:rPr lang="en-US" sz="3200" dirty="0">
                <a:solidFill>
                  <a:srgbClr val="FF0000"/>
                </a:solidFill>
                <a:latin typeface="David"/>
                <a:ea typeface="David"/>
                <a:cs typeface="David"/>
                <a:sym typeface="David"/>
              </a:rPr>
              <a:t>2</a:t>
            </a:r>
            <a:r>
              <a:rPr lang="en-US" sz="4400" dirty="0">
                <a:solidFill>
                  <a:srgbClr val="FF0000"/>
                </a:solidFill>
                <a:latin typeface="David"/>
                <a:ea typeface="David"/>
                <a:cs typeface="David"/>
                <a:sym typeface="David"/>
              </a:rPr>
              <a:t>O</a:t>
            </a:r>
            <a:endParaRPr lang="he-IL" sz="4400" dirty="0">
              <a:solidFill>
                <a:srgbClr val="FF0000"/>
              </a:solidFill>
              <a:latin typeface="David"/>
              <a:ea typeface="David"/>
              <a:cs typeface="David"/>
              <a:sym typeface="David"/>
            </a:endParaRPr>
          </a:p>
        </p:txBody>
      </p:sp>
      <p:sp>
        <p:nvSpPr>
          <p:cNvPr id="10" name="Google Shape;230;p21"/>
          <p:cNvSpPr txBox="1"/>
          <p:nvPr/>
        </p:nvSpPr>
        <p:spPr>
          <a:xfrm>
            <a:off x="2458743" y="4527970"/>
            <a:ext cx="2314853" cy="682907"/>
          </a:xfrm>
          <a:prstGeom prst="rect">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1">
              <a:spcBef>
                <a:spcPts val="1000"/>
              </a:spcBef>
              <a:spcAft>
                <a:spcPts val="0"/>
              </a:spcAft>
              <a:buClr>
                <a:schemeClr val="dk1"/>
              </a:buClr>
              <a:buSzPts val="3200"/>
              <a:buFont typeface="Arial"/>
              <a:buNone/>
            </a:pPr>
            <a:r>
              <a:rPr lang="he-IL" sz="3200" dirty="0">
                <a:solidFill>
                  <a:schemeClr val="dk1"/>
                </a:solidFill>
                <a:latin typeface="David"/>
                <a:ea typeface="David"/>
                <a:cs typeface="David"/>
                <a:sym typeface="David"/>
              </a:rPr>
              <a:t>מים</a:t>
            </a:r>
            <a:endParaRPr lang="he-IL" sz="3200" b="0" i="0" u="none" strike="noStrike" cap="none" dirty="0">
              <a:solidFill>
                <a:schemeClr val="dk1"/>
              </a:solidFill>
              <a:latin typeface="David"/>
              <a:ea typeface="David"/>
              <a:cs typeface="David"/>
              <a:sym typeface="David"/>
            </a:endParaRPr>
          </a:p>
        </p:txBody>
      </p:sp>
      <p:sp>
        <p:nvSpPr>
          <p:cNvPr id="11" name="Google Shape;230;p21"/>
          <p:cNvSpPr txBox="1"/>
          <p:nvPr/>
        </p:nvSpPr>
        <p:spPr>
          <a:xfrm>
            <a:off x="7281563" y="4499773"/>
            <a:ext cx="2314853" cy="682907"/>
          </a:xfrm>
          <a:prstGeom prst="rect">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1">
              <a:spcBef>
                <a:spcPts val="1000"/>
              </a:spcBef>
              <a:spcAft>
                <a:spcPts val="0"/>
              </a:spcAft>
              <a:buClr>
                <a:schemeClr val="dk1"/>
              </a:buClr>
              <a:buSzPts val="3200"/>
              <a:buFont typeface="Arial"/>
              <a:buNone/>
            </a:pPr>
            <a:r>
              <a:rPr lang="he-IL" sz="3200" dirty="0">
                <a:solidFill>
                  <a:schemeClr val="dk1"/>
                </a:solidFill>
                <a:latin typeface="David"/>
                <a:ea typeface="David"/>
                <a:cs typeface="David"/>
                <a:sym typeface="David"/>
              </a:rPr>
              <a:t>גופרית</a:t>
            </a:r>
            <a:endParaRPr lang="he-IL" sz="3200" b="0" i="0" u="none" strike="noStrike" cap="none" dirty="0">
              <a:solidFill>
                <a:schemeClr val="dk1"/>
              </a:solidFill>
              <a:latin typeface="David"/>
              <a:ea typeface="David"/>
              <a:cs typeface="David"/>
              <a:sym typeface="David"/>
            </a:endParaRPr>
          </a:p>
        </p:txBody>
      </p:sp>
    </p:spTree>
    <p:extLst>
      <p:ext uri="{BB962C8B-B14F-4D97-AF65-F5344CB8AC3E}">
        <p14:creationId xmlns:p14="http://schemas.microsoft.com/office/powerpoint/2010/main" val="40669921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sp>
        <p:nvSpPr>
          <p:cNvPr id="3" name="Google Shape;526;p54"/>
          <p:cNvSpPr txBox="1"/>
          <p:nvPr/>
        </p:nvSpPr>
        <p:spPr>
          <a:xfrm>
            <a:off x="1674069" y="-877195"/>
            <a:ext cx="9543900" cy="3600300"/>
          </a:xfrm>
          <a:prstGeom prst="rect">
            <a:avLst/>
          </a:prstGeom>
          <a:noFill/>
          <a:ln>
            <a:noFill/>
          </a:ln>
        </p:spPr>
        <p:txBody>
          <a:bodyPr spcFirstLastPara="1" wrap="square" lIns="91425" tIns="45700" rIns="91425" bIns="45700" anchor="t" anchorCtr="0">
            <a:noAutofit/>
          </a:bodyPr>
          <a:lstStyle/>
          <a:p>
            <a:pPr marL="342934" lvl="0" indent="0" algn="r" rtl="1">
              <a:spcBef>
                <a:spcPts val="0"/>
              </a:spcBef>
              <a:spcAft>
                <a:spcPts val="0"/>
              </a:spcAft>
              <a:buNone/>
            </a:pPr>
            <a:endParaRPr sz="2800" dirty="0">
              <a:solidFill>
                <a:schemeClr val="dk1"/>
              </a:solidFill>
              <a:latin typeface="David"/>
              <a:ea typeface="David"/>
              <a:cs typeface="David"/>
              <a:sym typeface="David"/>
            </a:endParaRPr>
          </a:p>
          <a:p>
            <a:pPr marL="0" lvl="0" indent="0" algn="r" rtl="1">
              <a:spcBef>
                <a:spcPts val="0"/>
              </a:spcBef>
              <a:spcAft>
                <a:spcPts val="0"/>
              </a:spcAft>
              <a:buNone/>
            </a:pPr>
            <a:r>
              <a:rPr lang="x-none" sz="2800">
                <a:solidFill>
                  <a:schemeClr val="dk1"/>
                </a:solidFill>
                <a:latin typeface="David"/>
                <a:ea typeface="David"/>
                <a:cs typeface="David"/>
                <a:sym typeface="David"/>
              </a:rPr>
              <a:t>     </a:t>
            </a:r>
            <a:endParaRPr sz="2800" dirty="0">
              <a:solidFill>
                <a:schemeClr val="dk1"/>
              </a:solidFill>
              <a:latin typeface="David"/>
              <a:ea typeface="David"/>
              <a:cs typeface="David"/>
              <a:sym typeface="David"/>
            </a:endParaRPr>
          </a:p>
          <a:p>
            <a:pPr marL="342934" lvl="0" indent="0" algn="r" rtl="1">
              <a:spcBef>
                <a:spcPts val="0"/>
              </a:spcBef>
              <a:spcAft>
                <a:spcPts val="0"/>
              </a:spcAft>
              <a:buNone/>
            </a:pPr>
            <a:endParaRPr sz="2800" dirty="0">
              <a:solidFill>
                <a:schemeClr val="dk1"/>
              </a:solidFill>
              <a:latin typeface="David"/>
              <a:ea typeface="David"/>
              <a:cs typeface="David"/>
              <a:sym typeface="David"/>
            </a:endParaRPr>
          </a:p>
          <a:p>
            <a:pPr marL="0" lvl="0" indent="0" algn="r" rtl="1">
              <a:spcBef>
                <a:spcPts val="640"/>
              </a:spcBef>
              <a:spcAft>
                <a:spcPts val="0"/>
              </a:spcAft>
              <a:buNone/>
            </a:pPr>
            <a:endParaRPr sz="3200" dirty="0">
              <a:solidFill>
                <a:schemeClr val="dk1"/>
              </a:solidFill>
              <a:latin typeface="David"/>
              <a:ea typeface="David"/>
              <a:cs typeface="David"/>
              <a:sym typeface="David"/>
            </a:endParaRPr>
          </a:p>
          <a:p>
            <a:pPr marL="0" lvl="0" indent="0" algn="r" rtl="1">
              <a:spcBef>
                <a:spcPts val="640"/>
              </a:spcBef>
              <a:spcAft>
                <a:spcPts val="0"/>
              </a:spcAft>
              <a:buNone/>
            </a:pPr>
            <a:endParaRPr sz="3200" dirty="0">
              <a:solidFill>
                <a:schemeClr val="dk1"/>
              </a:solidFill>
              <a:latin typeface="David"/>
              <a:ea typeface="David"/>
              <a:cs typeface="David"/>
              <a:sym typeface="David"/>
            </a:endParaRPr>
          </a:p>
        </p:txBody>
      </p:sp>
      <p:graphicFrame>
        <p:nvGraphicFramePr>
          <p:cNvPr id="2" name="דיאגרמה 1"/>
          <p:cNvGraphicFramePr/>
          <p:nvPr>
            <p:extLst>
              <p:ext uri="{D42A27DB-BD31-4B8C-83A1-F6EECF244321}">
                <p14:modId xmlns:p14="http://schemas.microsoft.com/office/powerpoint/2010/main" val="590775261"/>
              </p:ext>
            </p:extLst>
          </p:nvPr>
        </p:nvGraphicFramePr>
        <p:xfrm>
          <a:off x="-521788" y="922955"/>
          <a:ext cx="12516563" cy="519687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5" name="1min_final" descr="1min_final">
            <a:hlinkClick r:id="" action="ppaction://media"/>
            <a:extLst>
              <a:ext uri="{FF2B5EF4-FFF2-40B4-BE49-F238E27FC236}">
                <a16:creationId xmlns:a16="http://schemas.microsoft.com/office/drawing/2014/main" id="{B09C1F5E-E59C-AA46-B5C1-1B6F1A66EFCE}"/>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133131" y="151061"/>
            <a:ext cx="1540938" cy="549601"/>
          </a:xfrm>
          <a:prstGeom prst="rect">
            <a:avLst/>
          </a:prstGeom>
        </p:spPr>
      </p:pic>
      <p:sp>
        <p:nvSpPr>
          <p:cNvPr id="6" name="Text Box 14"/>
          <p:cNvSpPr txBox="1">
            <a:spLocks noChangeArrowheads="1"/>
          </p:cNvSpPr>
          <p:nvPr/>
        </p:nvSpPr>
        <p:spPr bwMode="auto">
          <a:xfrm>
            <a:off x="5272161" y="1935003"/>
            <a:ext cx="1871133" cy="463846"/>
          </a:xfrm>
          <a:prstGeom prst="rect">
            <a:avLst/>
          </a:prstGeom>
          <a:noFill/>
          <a:ln w="9525">
            <a:noFill/>
            <a:miter lim="800000"/>
            <a:headEnd/>
            <a:tailEnd/>
          </a:ln>
          <a:effectLst/>
        </p:spPr>
        <p:txBody>
          <a:bodyPr lIns="90000" tIns="46800" rIns="90000" bIns="46800">
            <a:spAutoFit/>
          </a:bodyPr>
          <a:lstStyle/>
          <a:p>
            <a:pPr fontAlgn="base">
              <a:spcBef>
                <a:spcPct val="50000"/>
              </a:spcBef>
              <a:spcAft>
                <a:spcPct val="0"/>
              </a:spcAft>
            </a:pPr>
            <a:r>
              <a:rPr lang="he-IL" sz="2400" b="1" dirty="0">
                <a:solidFill>
                  <a:schemeClr val="tx1"/>
                </a:solidFill>
                <a:effectLst>
                  <a:outerShdw blurRad="38100" dist="38100" dir="2700000" algn="tl">
                    <a:srgbClr val="C0C0C0"/>
                  </a:outerShdw>
                </a:effectLst>
                <a:latin typeface="Guttman Yad-Light" panose="02010401010101010101" pitchFamily="2" charset="-79"/>
                <a:cs typeface="Guttman Yad-Light" panose="02010401010101010101" pitchFamily="2" charset="-79"/>
              </a:rPr>
              <a:t>היא..</a:t>
            </a:r>
            <a:endParaRPr lang="en-US" sz="2400" b="1" dirty="0">
              <a:solidFill>
                <a:schemeClr val="tx1"/>
              </a:solidFill>
              <a:effectLst>
                <a:outerShdw blurRad="38100" dist="38100" dir="2700000" algn="tl">
                  <a:srgbClr val="C0C0C0"/>
                </a:outerShdw>
              </a:effectLst>
              <a:cs typeface="Guttman Yad-Light" panose="02010401010101010101" pitchFamily="2" charset="-79"/>
            </a:endParaRPr>
          </a:p>
        </p:txBody>
      </p:sp>
      <p:sp>
        <p:nvSpPr>
          <p:cNvPr id="8" name="Google Shape;235;p22"/>
          <p:cNvSpPr txBox="1">
            <a:spLocks noGrp="1"/>
          </p:cNvSpPr>
          <p:nvPr>
            <p:ph type="title"/>
          </p:nvPr>
        </p:nvSpPr>
        <p:spPr>
          <a:xfrm>
            <a:off x="1024128" y="152134"/>
            <a:ext cx="9802368" cy="720000"/>
          </a:xfrm>
          <a:prstGeom prst="rect">
            <a:avLst/>
          </a:prstGeom>
          <a:noFill/>
          <a:ln>
            <a:noFill/>
          </a:ln>
        </p:spPr>
        <p:txBody>
          <a:bodyPr spcFirstLastPara="1" wrap="square" lIns="36000" tIns="0" rIns="36000" bIns="0" anchor="ctr" anchorCtr="0">
            <a:noAutofit/>
          </a:bodyPr>
          <a:lstStyle/>
          <a:p>
            <a:pPr marL="0" lvl="0" indent="0" algn="ctr" rtl="1">
              <a:spcBef>
                <a:spcPts val="0"/>
              </a:spcBef>
              <a:spcAft>
                <a:spcPts val="0"/>
              </a:spcAft>
              <a:buClr>
                <a:srgbClr val="002060"/>
              </a:buClr>
              <a:buSzPts val="5400"/>
              <a:buFont typeface="David"/>
              <a:buNone/>
            </a:pPr>
            <a:r>
              <a:rPr lang="he-IL" sz="5400" dirty="0">
                <a:latin typeface="David"/>
                <a:ea typeface="David"/>
                <a:cs typeface="David"/>
                <a:sym typeface="David"/>
              </a:rPr>
              <a:t>מהאטומים אל המולקולות</a:t>
            </a:r>
            <a:endParaRPr sz="5400" dirty="0">
              <a:latin typeface="David"/>
              <a:ea typeface="David"/>
              <a:cs typeface="David"/>
              <a:sym typeface="David"/>
            </a:endParaRPr>
          </a:p>
        </p:txBody>
      </p:sp>
      <p:sp>
        <p:nvSpPr>
          <p:cNvPr id="9" name="Text Box 14"/>
          <p:cNvSpPr txBox="1">
            <a:spLocks noChangeArrowheads="1"/>
          </p:cNvSpPr>
          <p:nvPr/>
        </p:nvSpPr>
        <p:spPr bwMode="auto">
          <a:xfrm>
            <a:off x="4789728" y="3338474"/>
            <a:ext cx="3312582" cy="402291"/>
          </a:xfrm>
          <a:prstGeom prst="rect">
            <a:avLst/>
          </a:prstGeom>
          <a:noFill/>
          <a:ln w="9525">
            <a:noFill/>
            <a:miter lim="800000"/>
            <a:headEnd/>
            <a:tailEnd/>
          </a:ln>
          <a:effectLst/>
        </p:spPr>
        <p:txBody>
          <a:bodyPr wrap="square" lIns="90000" tIns="46800" rIns="90000" bIns="46800">
            <a:spAutoFit/>
          </a:bodyPr>
          <a:lstStyle/>
          <a:p>
            <a:pPr fontAlgn="base">
              <a:spcBef>
                <a:spcPct val="50000"/>
              </a:spcBef>
              <a:spcAft>
                <a:spcPct val="0"/>
              </a:spcAft>
            </a:pPr>
            <a:r>
              <a:rPr lang="he-IL" sz="2000" b="1" dirty="0">
                <a:solidFill>
                  <a:schemeClr val="tx1"/>
                </a:solidFill>
                <a:effectLst>
                  <a:outerShdw blurRad="38100" dist="38100" dir="2700000" algn="tl">
                    <a:srgbClr val="C0C0C0"/>
                  </a:outerShdw>
                </a:effectLst>
                <a:latin typeface="Guttman Yad-Light" panose="02010401010101010101" pitchFamily="2" charset="-79"/>
                <a:cs typeface="Guttman Yad-Light" panose="02010401010101010101" pitchFamily="2" charset="-79"/>
              </a:rPr>
              <a:t>יכולים להיות..</a:t>
            </a:r>
            <a:endParaRPr lang="en-US" sz="2000" b="1" dirty="0">
              <a:solidFill>
                <a:schemeClr val="tx1"/>
              </a:solidFill>
              <a:effectLst>
                <a:outerShdw blurRad="38100" dist="38100" dir="2700000" algn="tl">
                  <a:srgbClr val="C0C0C0"/>
                </a:outerShdw>
              </a:effectLst>
              <a:cs typeface="Guttman Yad-Light" panose="02010401010101010101" pitchFamily="2" charset="-79"/>
            </a:endParaRPr>
          </a:p>
        </p:txBody>
      </p:sp>
      <p:sp>
        <p:nvSpPr>
          <p:cNvPr id="10" name="Text Box 14"/>
          <p:cNvSpPr txBox="1">
            <a:spLocks noChangeArrowheads="1"/>
          </p:cNvSpPr>
          <p:nvPr/>
        </p:nvSpPr>
        <p:spPr bwMode="auto">
          <a:xfrm>
            <a:off x="5020631" y="4782112"/>
            <a:ext cx="3312582" cy="402291"/>
          </a:xfrm>
          <a:prstGeom prst="rect">
            <a:avLst/>
          </a:prstGeom>
          <a:noFill/>
          <a:ln w="9525">
            <a:noFill/>
            <a:miter lim="800000"/>
            <a:headEnd/>
            <a:tailEnd/>
          </a:ln>
          <a:effectLst/>
        </p:spPr>
        <p:txBody>
          <a:bodyPr wrap="square" lIns="90000" tIns="46800" rIns="90000" bIns="46800">
            <a:spAutoFit/>
          </a:bodyPr>
          <a:lstStyle/>
          <a:p>
            <a:pPr fontAlgn="base">
              <a:spcBef>
                <a:spcPct val="50000"/>
              </a:spcBef>
              <a:spcAft>
                <a:spcPct val="0"/>
              </a:spcAft>
            </a:pPr>
            <a:r>
              <a:rPr lang="he-IL" sz="2000" b="1" dirty="0">
                <a:solidFill>
                  <a:schemeClr val="tx1"/>
                </a:solidFill>
                <a:effectLst>
                  <a:outerShdw blurRad="38100" dist="38100" dir="2700000" algn="tl">
                    <a:srgbClr val="C0C0C0"/>
                  </a:outerShdw>
                </a:effectLst>
                <a:latin typeface="Guttman Yad-Light" panose="02010401010101010101" pitchFamily="2" charset="-79"/>
                <a:cs typeface="Guttman Yad-Light" panose="02010401010101010101" pitchFamily="2" charset="-79"/>
              </a:rPr>
              <a:t>מרכיבים...</a:t>
            </a:r>
            <a:endParaRPr lang="en-US" sz="2000" b="1" dirty="0">
              <a:solidFill>
                <a:schemeClr val="tx1"/>
              </a:solidFill>
              <a:effectLst>
                <a:outerShdw blurRad="38100" dist="38100" dir="2700000" algn="tl">
                  <a:srgbClr val="C0C0C0"/>
                </a:outerShdw>
              </a:effectLst>
              <a:cs typeface="Guttman Yad-Light" panose="02010401010101010101" pitchFamily="2" charset="-79"/>
            </a:endParaRPr>
          </a:p>
        </p:txBody>
      </p:sp>
    </p:spTree>
    <p:extLst>
      <p:ext uri="{BB962C8B-B14F-4D97-AF65-F5344CB8AC3E}">
        <p14:creationId xmlns:p14="http://schemas.microsoft.com/office/powerpoint/2010/main" val="1938404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248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15"/>
          <p:cNvSpPr txBox="1">
            <a:spLocks noGrp="1"/>
          </p:cNvSpPr>
          <p:nvPr>
            <p:ph type="title"/>
          </p:nvPr>
        </p:nvSpPr>
        <p:spPr>
          <a:xfrm>
            <a:off x="1024128" y="152134"/>
            <a:ext cx="9802368" cy="720000"/>
          </a:xfrm>
          <a:prstGeom prst="rect">
            <a:avLst/>
          </a:prstGeom>
          <a:noFill/>
          <a:ln>
            <a:noFill/>
          </a:ln>
        </p:spPr>
        <p:txBody>
          <a:bodyPr spcFirstLastPara="1" wrap="square" lIns="36000" tIns="0" rIns="36000" bIns="0" anchor="ctr" anchorCtr="0">
            <a:noAutofit/>
          </a:bodyPr>
          <a:lstStyle/>
          <a:p>
            <a:pPr marL="0" lvl="0" indent="0" algn="ctr" rtl="1">
              <a:spcBef>
                <a:spcPts val="0"/>
              </a:spcBef>
              <a:spcAft>
                <a:spcPts val="0"/>
              </a:spcAft>
              <a:buClr>
                <a:srgbClr val="002060"/>
              </a:buClr>
              <a:buSzPts val="5400"/>
              <a:buFont typeface="David"/>
              <a:buNone/>
            </a:pPr>
            <a:r>
              <a:rPr lang="x-none" sz="5400">
                <a:latin typeface="David"/>
                <a:ea typeface="David"/>
                <a:cs typeface="David"/>
                <a:sym typeface="David"/>
              </a:rPr>
              <a:t>מה להביא לשיעור?</a:t>
            </a:r>
            <a:endParaRPr sz="5400">
              <a:latin typeface="David"/>
              <a:ea typeface="David"/>
              <a:cs typeface="David"/>
              <a:sym typeface="David"/>
            </a:endParaRPr>
          </a:p>
        </p:txBody>
      </p:sp>
      <p:sp>
        <p:nvSpPr>
          <p:cNvPr id="166" name="Google Shape;166;p15"/>
          <p:cNvSpPr txBox="1">
            <a:spLocks noGrp="1"/>
          </p:cNvSpPr>
          <p:nvPr>
            <p:ph type="body" idx="1"/>
          </p:nvPr>
        </p:nvSpPr>
        <p:spPr>
          <a:xfrm>
            <a:off x="1024128" y="1049185"/>
            <a:ext cx="10984096" cy="4611559"/>
          </a:xfrm>
          <a:prstGeom prst="rect">
            <a:avLst/>
          </a:prstGeom>
          <a:noFill/>
          <a:ln>
            <a:noFill/>
          </a:ln>
        </p:spPr>
        <p:txBody>
          <a:bodyPr spcFirstLastPara="1" wrap="square" lIns="91425" tIns="45700" rIns="91425" bIns="45700" anchor="t" anchorCtr="0">
            <a:noAutofit/>
          </a:bodyPr>
          <a:lstStyle/>
          <a:p>
            <a:pPr marL="342934" lvl="0" indent="-114334" algn="r" rtl="1">
              <a:lnSpc>
                <a:spcPct val="150000"/>
              </a:lnSpc>
              <a:spcBef>
                <a:spcPts val="0"/>
              </a:spcBef>
              <a:spcAft>
                <a:spcPts val="0"/>
              </a:spcAft>
              <a:buClr>
                <a:srgbClr val="002060"/>
              </a:buClr>
              <a:buSzPts val="3600"/>
              <a:buNone/>
            </a:pPr>
            <a:endParaRPr sz="3600">
              <a:latin typeface="David"/>
              <a:ea typeface="David"/>
              <a:cs typeface="David"/>
              <a:sym typeface="David"/>
            </a:endParaRPr>
          </a:p>
          <a:p>
            <a:pPr marL="0" lvl="0" indent="0" algn="r" rtl="1">
              <a:lnSpc>
                <a:spcPct val="150000"/>
              </a:lnSpc>
              <a:spcBef>
                <a:spcPts val="600"/>
              </a:spcBef>
              <a:spcAft>
                <a:spcPts val="0"/>
              </a:spcAft>
              <a:buClr>
                <a:srgbClr val="002060"/>
              </a:buClr>
              <a:buSzPts val="3600"/>
              <a:buNone/>
            </a:pPr>
            <a:endParaRPr sz="3600">
              <a:latin typeface="David"/>
              <a:ea typeface="David"/>
              <a:cs typeface="David"/>
              <a:sym typeface="David"/>
            </a:endParaRPr>
          </a:p>
        </p:txBody>
      </p:sp>
      <p:sp>
        <p:nvSpPr>
          <p:cNvPr id="167" name="Google Shape;167;p15"/>
          <p:cNvSpPr txBox="1"/>
          <p:nvPr/>
        </p:nvSpPr>
        <p:spPr>
          <a:xfrm>
            <a:off x="1805668" y="1246259"/>
            <a:ext cx="9572625" cy="3844925"/>
          </a:xfrm>
          <a:prstGeom prst="rect">
            <a:avLst/>
          </a:prstGeom>
          <a:noFill/>
          <a:ln>
            <a:noFill/>
          </a:ln>
        </p:spPr>
        <p:txBody>
          <a:bodyPr spcFirstLastPara="1" wrap="square" lIns="91425" tIns="45700" rIns="91425" bIns="45700" anchor="t" anchorCtr="0">
            <a:noAutofit/>
          </a:bodyPr>
          <a:lstStyle/>
          <a:p>
            <a:pPr marL="800100" marR="0" lvl="0" indent="-571500" algn="r" rtl="1">
              <a:lnSpc>
                <a:spcPct val="90000"/>
              </a:lnSpc>
              <a:spcBef>
                <a:spcPts val="800"/>
              </a:spcBef>
              <a:spcAft>
                <a:spcPts val="0"/>
              </a:spcAft>
              <a:buClr>
                <a:srgbClr val="002060"/>
              </a:buClr>
              <a:buSzPts val="3600"/>
              <a:buFont typeface="Arial"/>
              <a:buChar char="•"/>
            </a:pPr>
            <a:r>
              <a:rPr lang="x-none" sz="3200" b="0" i="0" u="none" strike="noStrike" cap="none">
                <a:solidFill>
                  <a:srgbClr val="002060"/>
                </a:solidFill>
                <a:latin typeface="David"/>
                <a:ea typeface="David"/>
                <a:cs typeface="David"/>
                <a:sym typeface="David"/>
              </a:rPr>
              <a:t>מחברת </a:t>
            </a:r>
            <a:endParaRPr lang="he-IL" sz="3200" dirty="0">
              <a:solidFill>
                <a:srgbClr val="002060"/>
              </a:solidFill>
              <a:latin typeface="David"/>
              <a:ea typeface="David"/>
              <a:cs typeface="David"/>
              <a:sym typeface="David"/>
            </a:endParaRPr>
          </a:p>
          <a:p>
            <a:pPr marL="800100" marR="0" lvl="0" indent="-571500" algn="r" rtl="1">
              <a:lnSpc>
                <a:spcPct val="90000"/>
              </a:lnSpc>
              <a:spcBef>
                <a:spcPts val="800"/>
              </a:spcBef>
              <a:spcAft>
                <a:spcPts val="0"/>
              </a:spcAft>
              <a:buClr>
                <a:srgbClr val="002060"/>
              </a:buClr>
              <a:buSzPts val="3600"/>
              <a:buFont typeface="Arial"/>
              <a:buChar char="•"/>
            </a:pPr>
            <a:r>
              <a:rPr lang="x-none" sz="3200" b="0" i="0" u="none" strike="noStrike" cap="none">
                <a:solidFill>
                  <a:srgbClr val="002060"/>
                </a:solidFill>
                <a:latin typeface="David"/>
                <a:ea typeface="David"/>
                <a:cs typeface="David"/>
                <a:sym typeface="David"/>
              </a:rPr>
              <a:t>כלי כתיבה</a:t>
            </a:r>
            <a:endParaRPr lang="he-IL" sz="3200" b="0" i="0" u="none" strike="noStrike" cap="none" dirty="0">
              <a:solidFill>
                <a:srgbClr val="002060"/>
              </a:solidFill>
              <a:latin typeface="David"/>
              <a:ea typeface="David"/>
              <a:cs typeface="David"/>
              <a:sym typeface="David"/>
            </a:endParaRPr>
          </a:p>
          <a:p>
            <a:pPr marL="800100" marR="0" lvl="0" indent="-571500" algn="r" rtl="1">
              <a:lnSpc>
                <a:spcPct val="90000"/>
              </a:lnSpc>
              <a:spcBef>
                <a:spcPts val="800"/>
              </a:spcBef>
              <a:spcAft>
                <a:spcPts val="0"/>
              </a:spcAft>
              <a:buClr>
                <a:srgbClr val="002060"/>
              </a:buClr>
              <a:buSzPts val="3600"/>
              <a:buFont typeface="Arial"/>
              <a:buChar char="•"/>
            </a:pPr>
            <a:r>
              <a:rPr lang="he-IL" sz="3200" dirty="0">
                <a:solidFill>
                  <a:srgbClr val="002060"/>
                </a:solidFill>
                <a:latin typeface="David"/>
                <a:ea typeface="David"/>
                <a:cs typeface="David"/>
                <a:sym typeface="David"/>
              </a:rPr>
              <a:t>טבלת היסודות</a:t>
            </a:r>
          </a:p>
          <a:p>
            <a:pPr marL="800100" marR="0" lvl="0" indent="-571500" algn="r" rtl="1">
              <a:lnSpc>
                <a:spcPct val="90000"/>
              </a:lnSpc>
              <a:spcBef>
                <a:spcPts val="800"/>
              </a:spcBef>
              <a:spcAft>
                <a:spcPts val="0"/>
              </a:spcAft>
              <a:buClr>
                <a:srgbClr val="002060"/>
              </a:buClr>
              <a:buSzPts val="3600"/>
              <a:buFont typeface="Arial"/>
              <a:buChar char="•"/>
            </a:pPr>
            <a:r>
              <a:rPr lang="he-IL" sz="3200" b="0" i="0" u="none" strike="noStrike" cap="none" dirty="0">
                <a:solidFill>
                  <a:srgbClr val="002060"/>
                </a:solidFill>
                <a:latin typeface="David"/>
                <a:ea typeface="David"/>
                <a:cs typeface="David"/>
                <a:sym typeface="David"/>
              </a:rPr>
              <a:t>פלסטלינה בצבעים שונים</a:t>
            </a:r>
            <a:endParaRPr sz="2400" b="0" i="0" u="none" strike="noStrike" cap="none" dirty="0">
              <a:solidFill>
                <a:srgbClr val="002060"/>
              </a:solidFill>
              <a:latin typeface="David"/>
              <a:ea typeface="David"/>
              <a:cs typeface="David"/>
              <a:sym typeface="David"/>
            </a:endParaRPr>
          </a:p>
          <a:p>
            <a:pPr marL="457200" marR="0" lvl="0" indent="0" algn="r" rtl="1">
              <a:lnSpc>
                <a:spcPct val="90000"/>
              </a:lnSpc>
              <a:spcBef>
                <a:spcPts val="800"/>
              </a:spcBef>
              <a:spcAft>
                <a:spcPts val="0"/>
              </a:spcAft>
              <a:buClr>
                <a:srgbClr val="002060"/>
              </a:buClr>
              <a:buSzPts val="3200"/>
              <a:buFont typeface="Arial"/>
              <a:buNone/>
            </a:pPr>
            <a:endParaRPr sz="3200" b="0" i="0" u="none" strike="noStrike" cap="none" dirty="0">
              <a:solidFill>
                <a:srgbClr val="002060"/>
              </a:solidFill>
              <a:latin typeface="Varela Round"/>
              <a:ea typeface="Varela Round"/>
              <a:cs typeface="Varela Round"/>
              <a:sym typeface="Varela Round"/>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sp>
        <p:nvSpPr>
          <p:cNvPr id="3" name="Google Shape;526;p54"/>
          <p:cNvSpPr txBox="1"/>
          <p:nvPr/>
        </p:nvSpPr>
        <p:spPr>
          <a:xfrm>
            <a:off x="1674069" y="-877195"/>
            <a:ext cx="9543900" cy="3600300"/>
          </a:xfrm>
          <a:prstGeom prst="rect">
            <a:avLst/>
          </a:prstGeom>
          <a:noFill/>
          <a:ln>
            <a:noFill/>
          </a:ln>
        </p:spPr>
        <p:txBody>
          <a:bodyPr spcFirstLastPara="1" wrap="square" lIns="91425" tIns="45700" rIns="91425" bIns="45700" anchor="t" anchorCtr="0">
            <a:noAutofit/>
          </a:bodyPr>
          <a:lstStyle/>
          <a:p>
            <a:pPr marL="342934" lvl="0" indent="0" algn="r" rtl="1">
              <a:spcBef>
                <a:spcPts val="0"/>
              </a:spcBef>
              <a:spcAft>
                <a:spcPts val="0"/>
              </a:spcAft>
              <a:buNone/>
            </a:pPr>
            <a:endParaRPr sz="2800" dirty="0">
              <a:solidFill>
                <a:schemeClr val="dk1"/>
              </a:solidFill>
              <a:latin typeface="David"/>
              <a:ea typeface="David"/>
              <a:cs typeface="David"/>
              <a:sym typeface="David"/>
            </a:endParaRPr>
          </a:p>
          <a:p>
            <a:pPr marL="0" lvl="0" indent="0" algn="r" rtl="1">
              <a:spcBef>
                <a:spcPts val="0"/>
              </a:spcBef>
              <a:spcAft>
                <a:spcPts val="0"/>
              </a:spcAft>
              <a:buNone/>
            </a:pPr>
            <a:r>
              <a:rPr lang="x-none" sz="2800">
                <a:solidFill>
                  <a:schemeClr val="dk1"/>
                </a:solidFill>
                <a:latin typeface="David"/>
                <a:ea typeface="David"/>
                <a:cs typeface="David"/>
                <a:sym typeface="David"/>
              </a:rPr>
              <a:t>     </a:t>
            </a:r>
            <a:endParaRPr sz="2800" dirty="0">
              <a:solidFill>
                <a:schemeClr val="dk1"/>
              </a:solidFill>
              <a:latin typeface="David"/>
              <a:ea typeface="David"/>
              <a:cs typeface="David"/>
              <a:sym typeface="David"/>
            </a:endParaRPr>
          </a:p>
          <a:p>
            <a:pPr marL="342934" lvl="0" indent="0" algn="r" rtl="1">
              <a:spcBef>
                <a:spcPts val="0"/>
              </a:spcBef>
              <a:spcAft>
                <a:spcPts val="0"/>
              </a:spcAft>
              <a:buNone/>
            </a:pPr>
            <a:endParaRPr sz="2800" dirty="0">
              <a:solidFill>
                <a:schemeClr val="dk1"/>
              </a:solidFill>
              <a:latin typeface="David"/>
              <a:ea typeface="David"/>
              <a:cs typeface="David"/>
              <a:sym typeface="David"/>
            </a:endParaRPr>
          </a:p>
          <a:p>
            <a:pPr marL="0" lvl="0" indent="0" algn="r" rtl="1">
              <a:spcBef>
                <a:spcPts val="640"/>
              </a:spcBef>
              <a:spcAft>
                <a:spcPts val="0"/>
              </a:spcAft>
              <a:buNone/>
            </a:pPr>
            <a:endParaRPr sz="3200" dirty="0">
              <a:solidFill>
                <a:schemeClr val="dk1"/>
              </a:solidFill>
              <a:latin typeface="David"/>
              <a:ea typeface="David"/>
              <a:cs typeface="David"/>
              <a:sym typeface="David"/>
            </a:endParaRPr>
          </a:p>
          <a:p>
            <a:pPr marL="0" lvl="0" indent="0" algn="r" rtl="1">
              <a:spcBef>
                <a:spcPts val="640"/>
              </a:spcBef>
              <a:spcAft>
                <a:spcPts val="0"/>
              </a:spcAft>
              <a:buNone/>
            </a:pPr>
            <a:endParaRPr sz="3200" dirty="0">
              <a:solidFill>
                <a:schemeClr val="dk1"/>
              </a:solidFill>
              <a:latin typeface="David"/>
              <a:ea typeface="David"/>
              <a:cs typeface="David"/>
              <a:sym typeface="David"/>
            </a:endParaRPr>
          </a:p>
        </p:txBody>
      </p:sp>
      <p:graphicFrame>
        <p:nvGraphicFramePr>
          <p:cNvPr id="2" name="דיאגרמה 1"/>
          <p:cNvGraphicFramePr/>
          <p:nvPr>
            <p:extLst>
              <p:ext uri="{D42A27DB-BD31-4B8C-83A1-F6EECF244321}">
                <p14:modId xmlns:p14="http://schemas.microsoft.com/office/powerpoint/2010/main" val="2389940319"/>
              </p:ext>
            </p:extLst>
          </p:nvPr>
        </p:nvGraphicFramePr>
        <p:xfrm>
          <a:off x="-521788" y="922955"/>
          <a:ext cx="12516563" cy="51968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 Box 14"/>
          <p:cNvSpPr txBox="1">
            <a:spLocks noChangeArrowheads="1"/>
          </p:cNvSpPr>
          <p:nvPr/>
        </p:nvSpPr>
        <p:spPr bwMode="auto">
          <a:xfrm>
            <a:off x="5272161" y="1935003"/>
            <a:ext cx="1871133" cy="463846"/>
          </a:xfrm>
          <a:prstGeom prst="rect">
            <a:avLst/>
          </a:prstGeom>
          <a:noFill/>
          <a:ln w="9525">
            <a:noFill/>
            <a:miter lim="800000"/>
            <a:headEnd/>
            <a:tailEnd/>
          </a:ln>
          <a:effectLst/>
        </p:spPr>
        <p:txBody>
          <a:bodyPr lIns="90000" tIns="46800" rIns="90000" bIns="46800">
            <a:spAutoFit/>
          </a:bodyPr>
          <a:lstStyle/>
          <a:p>
            <a:pPr fontAlgn="base">
              <a:spcBef>
                <a:spcPct val="50000"/>
              </a:spcBef>
              <a:spcAft>
                <a:spcPct val="0"/>
              </a:spcAft>
            </a:pPr>
            <a:r>
              <a:rPr lang="he-IL" sz="2400" b="1" dirty="0">
                <a:solidFill>
                  <a:schemeClr val="tx1"/>
                </a:solidFill>
                <a:effectLst>
                  <a:outerShdw blurRad="38100" dist="38100" dir="2700000" algn="tl">
                    <a:srgbClr val="C0C0C0"/>
                  </a:outerShdw>
                </a:effectLst>
                <a:latin typeface="Guttman Yad-Light" panose="02010401010101010101" pitchFamily="2" charset="-79"/>
                <a:cs typeface="Guttman Yad-Light" panose="02010401010101010101" pitchFamily="2" charset="-79"/>
              </a:rPr>
              <a:t>היא..</a:t>
            </a:r>
            <a:endParaRPr lang="en-US" sz="2400" b="1" dirty="0">
              <a:solidFill>
                <a:schemeClr val="tx1"/>
              </a:solidFill>
              <a:effectLst>
                <a:outerShdw blurRad="38100" dist="38100" dir="2700000" algn="tl">
                  <a:srgbClr val="C0C0C0"/>
                </a:outerShdw>
              </a:effectLst>
              <a:cs typeface="Guttman Yad-Light" panose="02010401010101010101" pitchFamily="2" charset="-79"/>
            </a:endParaRPr>
          </a:p>
        </p:txBody>
      </p:sp>
      <p:sp>
        <p:nvSpPr>
          <p:cNvPr id="8" name="Google Shape;235;p22"/>
          <p:cNvSpPr txBox="1">
            <a:spLocks noGrp="1"/>
          </p:cNvSpPr>
          <p:nvPr>
            <p:ph type="title"/>
          </p:nvPr>
        </p:nvSpPr>
        <p:spPr>
          <a:xfrm>
            <a:off x="1024128" y="152134"/>
            <a:ext cx="9802368" cy="720000"/>
          </a:xfrm>
          <a:prstGeom prst="rect">
            <a:avLst/>
          </a:prstGeom>
          <a:noFill/>
          <a:ln>
            <a:noFill/>
          </a:ln>
        </p:spPr>
        <p:txBody>
          <a:bodyPr spcFirstLastPara="1" wrap="square" lIns="36000" tIns="0" rIns="36000" bIns="0" anchor="ctr" anchorCtr="0">
            <a:noAutofit/>
          </a:bodyPr>
          <a:lstStyle/>
          <a:p>
            <a:pPr marL="0" lvl="0" indent="0" algn="ctr" rtl="1">
              <a:spcBef>
                <a:spcPts val="0"/>
              </a:spcBef>
              <a:spcAft>
                <a:spcPts val="0"/>
              </a:spcAft>
              <a:buClr>
                <a:srgbClr val="002060"/>
              </a:buClr>
              <a:buSzPts val="5400"/>
              <a:buFont typeface="David"/>
              <a:buNone/>
            </a:pPr>
            <a:r>
              <a:rPr lang="he-IL" sz="5400" dirty="0">
                <a:latin typeface="David"/>
                <a:ea typeface="David"/>
                <a:cs typeface="David"/>
                <a:sym typeface="David"/>
              </a:rPr>
              <a:t>מהאטומים אל המולקולות</a:t>
            </a:r>
            <a:endParaRPr sz="5400" dirty="0">
              <a:latin typeface="David"/>
              <a:ea typeface="David"/>
              <a:cs typeface="David"/>
              <a:sym typeface="David"/>
            </a:endParaRPr>
          </a:p>
        </p:txBody>
      </p:sp>
      <p:sp>
        <p:nvSpPr>
          <p:cNvPr id="9" name="Text Box 14"/>
          <p:cNvSpPr txBox="1">
            <a:spLocks noChangeArrowheads="1"/>
          </p:cNvSpPr>
          <p:nvPr/>
        </p:nvSpPr>
        <p:spPr bwMode="auto">
          <a:xfrm>
            <a:off x="4789728" y="3338474"/>
            <a:ext cx="3312582" cy="402291"/>
          </a:xfrm>
          <a:prstGeom prst="rect">
            <a:avLst/>
          </a:prstGeom>
          <a:noFill/>
          <a:ln w="9525">
            <a:noFill/>
            <a:miter lim="800000"/>
            <a:headEnd/>
            <a:tailEnd/>
          </a:ln>
          <a:effectLst/>
        </p:spPr>
        <p:txBody>
          <a:bodyPr wrap="square" lIns="90000" tIns="46800" rIns="90000" bIns="46800">
            <a:spAutoFit/>
          </a:bodyPr>
          <a:lstStyle/>
          <a:p>
            <a:pPr fontAlgn="base">
              <a:spcBef>
                <a:spcPct val="50000"/>
              </a:spcBef>
              <a:spcAft>
                <a:spcPct val="0"/>
              </a:spcAft>
            </a:pPr>
            <a:r>
              <a:rPr lang="he-IL" sz="2000" b="1" dirty="0">
                <a:solidFill>
                  <a:schemeClr val="tx1"/>
                </a:solidFill>
                <a:effectLst>
                  <a:outerShdw blurRad="38100" dist="38100" dir="2700000" algn="tl">
                    <a:srgbClr val="C0C0C0"/>
                  </a:outerShdw>
                </a:effectLst>
                <a:latin typeface="Guttman Yad-Light" panose="02010401010101010101" pitchFamily="2" charset="-79"/>
                <a:cs typeface="Guttman Yad-Light" panose="02010401010101010101" pitchFamily="2" charset="-79"/>
              </a:rPr>
              <a:t>יכולים להיות..</a:t>
            </a:r>
            <a:endParaRPr lang="en-US" sz="2000" b="1" dirty="0">
              <a:solidFill>
                <a:schemeClr val="tx1"/>
              </a:solidFill>
              <a:effectLst>
                <a:outerShdw blurRad="38100" dist="38100" dir="2700000" algn="tl">
                  <a:srgbClr val="C0C0C0"/>
                </a:outerShdw>
              </a:effectLst>
              <a:cs typeface="Guttman Yad-Light" panose="02010401010101010101" pitchFamily="2" charset="-79"/>
            </a:endParaRPr>
          </a:p>
        </p:txBody>
      </p:sp>
      <p:sp>
        <p:nvSpPr>
          <p:cNvPr id="10" name="Text Box 14"/>
          <p:cNvSpPr txBox="1">
            <a:spLocks noChangeArrowheads="1"/>
          </p:cNvSpPr>
          <p:nvPr/>
        </p:nvSpPr>
        <p:spPr bwMode="auto">
          <a:xfrm>
            <a:off x="5020631" y="4782112"/>
            <a:ext cx="3312582" cy="402291"/>
          </a:xfrm>
          <a:prstGeom prst="rect">
            <a:avLst/>
          </a:prstGeom>
          <a:noFill/>
          <a:ln w="9525">
            <a:noFill/>
            <a:miter lim="800000"/>
            <a:headEnd/>
            <a:tailEnd/>
          </a:ln>
          <a:effectLst/>
        </p:spPr>
        <p:txBody>
          <a:bodyPr wrap="square" lIns="90000" tIns="46800" rIns="90000" bIns="46800">
            <a:spAutoFit/>
          </a:bodyPr>
          <a:lstStyle/>
          <a:p>
            <a:pPr fontAlgn="base">
              <a:spcBef>
                <a:spcPct val="50000"/>
              </a:spcBef>
              <a:spcAft>
                <a:spcPct val="0"/>
              </a:spcAft>
            </a:pPr>
            <a:r>
              <a:rPr lang="he-IL" sz="2000" b="1" dirty="0">
                <a:solidFill>
                  <a:schemeClr val="tx1"/>
                </a:solidFill>
                <a:effectLst>
                  <a:outerShdw blurRad="38100" dist="38100" dir="2700000" algn="tl">
                    <a:srgbClr val="C0C0C0"/>
                  </a:outerShdw>
                </a:effectLst>
                <a:latin typeface="Guttman Yad-Light" panose="02010401010101010101" pitchFamily="2" charset="-79"/>
                <a:cs typeface="Guttman Yad-Light" panose="02010401010101010101" pitchFamily="2" charset="-79"/>
              </a:rPr>
              <a:t>מרכיבים...</a:t>
            </a:r>
            <a:endParaRPr lang="en-US" sz="2000" b="1" dirty="0">
              <a:solidFill>
                <a:schemeClr val="tx1"/>
              </a:solidFill>
              <a:effectLst>
                <a:outerShdw blurRad="38100" dist="38100" dir="2700000" algn="tl">
                  <a:srgbClr val="C0C0C0"/>
                </a:outerShdw>
              </a:effectLst>
              <a:cs typeface="Guttman Yad-Light" panose="02010401010101010101" pitchFamily="2" charset="-79"/>
            </a:endParaRPr>
          </a:p>
        </p:txBody>
      </p:sp>
    </p:spTree>
    <p:extLst>
      <p:ext uri="{BB962C8B-B14F-4D97-AF65-F5344CB8AC3E}">
        <p14:creationId xmlns:p14="http://schemas.microsoft.com/office/powerpoint/2010/main" val="274981889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22"/>
          <p:cNvSpPr txBox="1">
            <a:spLocks noGrp="1"/>
          </p:cNvSpPr>
          <p:nvPr>
            <p:ph type="title"/>
          </p:nvPr>
        </p:nvSpPr>
        <p:spPr>
          <a:xfrm>
            <a:off x="1333410" y="0"/>
            <a:ext cx="9802368" cy="720000"/>
          </a:xfrm>
          <a:prstGeom prst="rect">
            <a:avLst/>
          </a:prstGeom>
          <a:noFill/>
          <a:ln>
            <a:noFill/>
          </a:ln>
        </p:spPr>
        <p:txBody>
          <a:bodyPr spcFirstLastPara="1" wrap="square" lIns="36000" tIns="0" rIns="36000" bIns="0" anchor="ctr" anchorCtr="0">
            <a:noAutofit/>
          </a:bodyPr>
          <a:lstStyle/>
          <a:p>
            <a:pPr marL="0" lvl="0" indent="0" algn="ctr" rtl="1">
              <a:spcBef>
                <a:spcPts val="0"/>
              </a:spcBef>
              <a:spcAft>
                <a:spcPts val="0"/>
              </a:spcAft>
              <a:buClr>
                <a:srgbClr val="002060"/>
              </a:buClr>
              <a:buSzPts val="5400"/>
              <a:buFont typeface="David"/>
              <a:buNone/>
            </a:pPr>
            <a:r>
              <a:rPr lang="he-IL" sz="5400" dirty="0">
                <a:latin typeface="David"/>
                <a:ea typeface="David"/>
                <a:cs typeface="David"/>
                <a:sym typeface="David"/>
              </a:rPr>
              <a:t>מזהים הרכב מולקולות</a:t>
            </a:r>
            <a:endParaRPr sz="5400" dirty="0">
              <a:latin typeface="David"/>
              <a:ea typeface="David"/>
              <a:cs typeface="David"/>
              <a:sym typeface="David"/>
            </a:endParaRPr>
          </a:p>
        </p:txBody>
      </p:sp>
      <p:graphicFrame>
        <p:nvGraphicFramePr>
          <p:cNvPr id="238" name="Google Shape;238;p22"/>
          <p:cNvGraphicFramePr/>
          <p:nvPr>
            <p:extLst>
              <p:ext uri="{D42A27DB-BD31-4B8C-83A1-F6EECF244321}">
                <p14:modId xmlns:p14="http://schemas.microsoft.com/office/powerpoint/2010/main" val="3099560153"/>
              </p:ext>
            </p:extLst>
          </p:nvPr>
        </p:nvGraphicFramePr>
        <p:xfrm>
          <a:off x="551332" y="874572"/>
          <a:ext cx="11080376" cy="2133620"/>
        </p:xfrm>
        <a:graphic>
          <a:graphicData uri="http://schemas.openxmlformats.org/drawingml/2006/table">
            <a:tbl>
              <a:tblPr>
                <a:noFill/>
                <a:tableStyleId>{55BBDB0F-82B0-418E-AA48-CA25485EC686}</a:tableStyleId>
              </a:tblPr>
              <a:tblGrid>
                <a:gridCol w="3348315">
                  <a:extLst>
                    <a:ext uri="{9D8B030D-6E8A-4147-A177-3AD203B41FA5}">
                      <a16:colId xmlns:a16="http://schemas.microsoft.com/office/drawing/2014/main" val="20000"/>
                    </a:ext>
                  </a:extLst>
                </a:gridCol>
                <a:gridCol w="2501153">
                  <a:extLst>
                    <a:ext uri="{9D8B030D-6E8A-4147-A177-3AD203B41FA5}">
                      <a16:colId xmlns:a16="http://schemas.microsoft.com/office/drawing/2014/main" val="20001"/>
                    </a:ext>
                  </a:extLst>
                </a:gridCol>
                <a:gridCol w="1788459">
                  <a:extLst>
                    <a:ext uri="{9D8B030D-6E8A-4147-A177-3AD203B41FA5}">
                      <a16:colId xmlns:a16="http://schemas.microsoft.com/office/drawing/2014/main" val="20002"/>
                    </a:ext>
                  </a:extLst>
                </a:gridCol>
                <a:gridCol w="1600200">
                  <a:extLst>
                    <a:ext uri="{9D8B030D-6E8A-4147-A177-3AD203B41FA5}">
                      <a16:colId xmlns:a16="http://schemas.microsoft.com/office/drawing/2014/main" val="20003"/>
                    </a:ext>
                  </a:extLst>
                </a:gridCol>
                <a:gridCol w="1842249">
                  <a:extLst>
                    <a:ext uri="{9D8B030D-6E8A-4147-A177-3AD203B41FA5}">
                      <a16:colId xmlns:a16="http://schemas.microsoft.com/office/drawing/2014/main" val="20004"/>
                    </a:ext>
                  </a:extLst>
                </a:gridCol>
              </a:tblGrid>
              <a:tr h="934700">
                <a:tc>
                  <a:txBody>
                    <a:bodyPr/>
                    <a:lstStyle/>
                    <a:p>
                      <a:pPr marL="0" marR="0" lvl="0" indent="0" algn="ctr" rtl="1">
                        <a:spcBef>
                          <a:spcPts val="0"/>
                        </a:spcBef>
                        <a:spcAft>
                          <a:spcPts val="0"/>
                        </a:spcAft>
                        <a:buClr>
                          <a:schemeClr val="dk1"/>
                        </a:buClr>
                        <a:buSzPts val="3200"/>
                        <a:buFont typeface="David"/>
                        <a:buNone/>
                      </a:pPr>
                      <a:r>
                        <a:rPr lang="he-IL" sz="3200" u="none" strike="noStrike" cap="none" dirty="0">
                          <a:solidFill>
                            <a:schemeClr val="tx1"/>
                          </a:solidFill>
                          <a:latin typeface="David"/>
                          <a:ea typeface="David"/>
                          <a:cs typeface="David"/>
                          <a:sym typeface="David"/>
                        </a:rPr>
                        <a:t>תיאור מילולי של ההרכב</a:t>
                      </a:r>
                      <a:endParaRPr sz="3200" u="none" strike="noStrike" cap="none" dirty="0">
                        <a:solidFill>
                          <a:schemeClr val="tx1"/>
                        </a:solidFill>
                        <a:latin typeface="David"/>
                        <a:ea typeface="David"/>
                        <a:cs typeface="David"/>
                        <a:sym typeface="David"/>
                      </a:endParaRPr>
                    </a:p>
                  </a:txBody>
                  <a:tcPr marL="91450" marR="91450" marT="45725" marB="45725">
                    <a:lnL w="12700" cap="flat" cmpd="sng" algn="ctr">
                      <a:solidFill>
                        <a:srgbClr val="424242"/>
                      </a:solidFill>
                      <a:prstDash val="solid"/>
                      <a:round/>
                      <a:headEnd type="none" w="sm" len="sm"/>
                      <a:tailEnd type="none" w="sm" len="sm"/>
                    </a:lnL>
                    <a:lnR w="12700" cap="flat" cmpd="sng">
                      <a:solidFill>
                        <a:srgbClr val="424242"/>
                      </a:solidFill>
                      <a:prstDash val="solid"/>
                      <a:round/>
                      <a:headEnd type="none" w="sm" len="sm"/>
                      <a:tailEnd type="none" w="sm" len="sm"/>
                    </a:lnR>
                    <a:lnT w="12700" cap="flat" cmpd="sng">
                      <a:solidFill>
                        <a:srgbClr val="424242"/>
                      </a:solidFill>
                      <a:prstDash val="solid"/>
                      <a:round/>
                      <a:headEnd type="none" w="sm" len="sm"/>
                      <a:tailEnd type="none" w="sm" len="sm"/>
                    </a:lnT>
                    <a:lnB w="12700" cap="flat" cmpd="sng" algn="ctr">
                      <a:solidFill>
                        <a:srgbClr val="424242"/>
                      </a:solidFill>
                      <a:prstDash val="solid"/>
                      <a:round/>
                      <a:headEnd type="none" w="sm" len="sm"/>
                      <a:tailEnd type="none" w="sm" len="sm"/>
                    </a:lnB>
                    <a:solidFill>
                      <a:schemeClr val="bg1">
                        <a:lumMod val="65000"/>
                      </a:schemeClr>
                    </a:solidFill>
                  </a:tcPr>
                </a:tc>
                <a:tc>
                  <a:txBody>
                    <a:bodyPr/>
                    <a:lstStyle/>
                    <a:p>
                      <a:pPr marL="0" marR="0" lvl="0" indent="0" algn="ctr" rtl="1">
                        <a:spcBef>
                          <a:spcPts val="0"/>
                        </a:spcBef>
                        <a:spcAft>
                          <a:spcPts val="0"/>
                        </a:spcAft>
                        <a:buClr>
                          <a:schemeClr val="dk1"/>
                        </a:buClr>
                        <a:buSzPts val="3200"/>
                        <a:buFont typeface="David"/>
                        <a:buNone/>
                      </a:pPr>
                      <a:r>
                        <a:rPr lang="he-IL" sz="3200" u="none" strike="noStrike" cap="none" dirty="0">
                          <a:solidFill>
                            <a:schemeClr val="tx1"/>
                          </a:solidFill>
                          <a:latin typeface="David"/>
                          <a:ea typeface="David"/>
                          <a:cs typeface="David"/>
                          <a:sym typeface="David"/>
                        </a:rPr>
                        <a:t>מולקולה</a:t>
                      </a:r>
                      <a:r>
                        <a:rPr lang="he-IL" sz="3200" u="none" strike="noStrike" cap="none" baseline="0" dirty="0">
                          <a:solidFill>
                            <a:schemeClr val="tx1"/>
                          </a:solidFill>
                          <a:latin typeface="David"/>
                          <a:ea typeface="David"/>
                          <a:cs typeface="David"/>
                          <a:sym typeface="David"/>
                        </a:rPr>
                        <a:t> של יסוד / תרכובת?</a:t>
                      </a:r>
                      <a:endParaRPr sz="3200" u="none" strike="noStrike" cap="none" dirty="0">
                        <a:solidFill>
                          <a:schemeClr val="tx1"/>
                        </a:solidFill>
                        <a:latin typeface="David"/>
                        <a:ea typeface="David"/>
                        <a:cs typeface="David"/>
                        <a:sym typeface="David"/>
                      </a:endParaRPr>
                    </a:p>
                  </a:txBody>
                  <a:tcPr marL="91450" marR="91450" marT="45725" marB="45725">
                    <a:lnL w="12700" cap="flat" cmpd="sng" algn="ctr">
                      <a:solidFill>
                        <a:srgbClr val="424242"/>
                      </a:solidFill>
                      <a:prstDash val="solid"/>
                      <a:round/>
                      <a:headEnd type="none" w="sm" len="sm"/>
                      <a:tailEnd type="none" w="sm" len="sm"/>
                    </a:lnL>
                    <a:lnR w="12700" cap="flat" cmpd="sng">
                      <a:solidFill>
                        <a:srgbClr val="424242"/>
                      </a:solidFill>
                      <a:prstDash val="solid"/>
                      <a:round/>
                      <a:headEnd type="none" w="sm" len="sm"/>
                      <a:tailEnd type="none" w="sm" len="sm"/>
                    </a:lnR>
                    <a:lnT w="12700" cap="flat" cmpd="sng">
                      <a:solidFill>
                        <a:srgbClr val="424242"/>
                      </a:solidFill>
                      <a:prstDash val="solid"/>
                      <a:round/>
                      <a:headEnd type="none" w="sm" len="sm"/>
                      <a:tailEnd type="none" w="sm" len="sm"/>
                    </a:lnT>
                    <a:lnB w="12700" cap="flat" cmpd="sng">
                      <a:solidFill>
                        <a:srgbClr val="424242"/>
                      </a:solidFill>
                      <a:prstDash val="solid"/>
                      <a:round/>
                      <a:headEnd type="none" w="sm" len="sm"/>
                      <a:tailEnd type="none" w="sm" len="sm"/>
                    </a:lnB>
                    <a:solidFill>
                      <a:schemeClr val="bg1">
                        <a:lumMod val="65000"/>
                      </a:schemeClr>
                    </a:solidFill>
                  </a:tcPr>
                </a:tc>
                <a:tc>
                  <a:txBody>
                    <a:bodyPr/>
                    <a:lstStyle/>
                    <a:p>
                      <a:pPr marL="0" marR="0" lvl="0" indent="0" algn="ctr" rtl="1">
                        <a:spcBef>
                          <a:spcPts val="0"/>
                        </a:spcBef>
                        <a:spcAft>
                          <a:spcPts val="0"/>
                        </a:spcAft>
                        <a:buClr>
                          <a:schemeClr val="dk1"/>
                        </a:buClr>
                        <a:buSzPts val="3200"/>
                        <a:buFont typeface="David"/>
                        <a:buNone/>
                      </a:pPr>
                      <a:r>
                        <a:rPr lang="he-IL" sz="3200" u="none" strike="noStrike" cap="none" dirty="0">
                          <a:solidFill>
                            <a:schemeClr val="tx1"/>
                          </a:solidFill>
                          <a:latin typeface="David"/>
                          <a:ea typeface="David"/>
                          <a:cs typeface="David"/>
                          <a:sym typeface="David"/>
                        </a:rPr>
                        <a:t>מודל חזותי</a:t>
                      </a:r>
                      <a:endParaRPr sz="3200" u="none" strike="noStrike" cap="none" dirty="0">
                        <a:solidFill>
                          <a:schemeClr val="tx1"/>
                        </a:solidFill>
                        <a:latin typeface="David"/>
                        <a:ea typeface="David"/>
                        <a:cs typeface="David"/>
                        <a:sym typeface="David"/>
                      </a:endParaRPr>
                    </a:p>
                  </a:txBody>
                  <a:tcPr marL="91450" marR="91450" marT="45725" marB="45725">
                    <a:lnL w="12700" cap="flat" cmpd="sng">
                      <a:solidFill>
                        <a:srgbClr val="424242"/>
                      </a:solidFill>
                      <a:prstDash val="solid"/>
                      <a:round/>
                      <a:headEnd type="none" w="sm" len="sm"/>
                      <a:tailEnd type="none" w="sm" len="sm"/>
                    </a:lnL>
                    <a:lnR w="12700" cap="flat" cmpd="sng">
                      <a:solidFill>
                        <a:srgbClr val="424242"/>
                      </a:solidFill>
                      <a:prstDash val="solid"/>
                      <a:round/>
                      <a:headEnd type="none" w="sm" len="sm"/>
                      <a:tailEnd type="none" w="sm" len="sm"/>
                    </a:lnR>
                    <a:lnT w="12700" cap="flat" cmpd="sng">
                      <a:solidFill>
                        <a:srgbClr val="424242"/>
                      </a:solidFill>
                      <a:prstDash val="solid"/>
                      <a:round/>
                      <a:headEnd type="none" w="sm" len="sm"/>
                      <a:tailEnd type="none" w="sm" len="sm"/>
                    </a:lnT>
                    <a:lnB w="12700" cap="flat" cmpd="sng">
                      <a:solidFill>
                        <a:srgbClr val="424242"/>
                      </a:solidFill>
                      <a:prstDash val="solid"/>
                      <a:round/>
                      <a:headEnd type="none" w="sm" len="sm"/>
                      <a:tailEnd type="none" w="sm" len="sm"/>
                    </a:lnB>
                    <a:solidFill>
                      <a:schemeClr val="bg1">
                        <a:lumMod val="65000"/>
                      </a:schemeClr>
                    </a:solidFill>
                  </a:tcPr>
                </a:tc>
                <a:tc>
                  <a:txBody>
                    <a:bodyPr/>
                    <a:lstStyle/>
                    <a:p>
                      <a:pPr marL="0" marR="0" lvl="0" indent="0" algn="ctr" rtl="1">
                        <a:spcBef>
                          <a:spcPts val="0"/>
                        </a:spcBef>
                        <a:spcAft>
                          <a:spcPts val="0"/>
                        </a:spcAft>
                        <a:buClr>
                          <a:schemeClr val="dk1"/>
                        </a:buClr>
                        <a:buSzPts val="3200"/>
                        <a:buFont typeface="David"/>
                        <a:buNone/>
                      </a:pPr>
                      <a:r>
                        <a:rPr lang="he-IL" sz="3200" u="none" strike="noStrike" cap="none" dirty="0">
                          <a:solidFill>
                            <a:schemeClr val="tx1"/>
                          </a:solidFill>
                          <a:latin typeface="David"/>
                          <a:ea typeface="David"/>
                          <a:cs typeface="David"/>
                          <a:sym typeface="David"/>
                        </a:rPr>
                        <a:t>סימולו הכימי</a:t>
                      </a:r>
                      <a:endParaRPr sz="3200" u="none" strike="noStrike" cap="none" dirty="0">
                        <a:solidFill>
                          <a:schemeClr val="tx1"/>
                        </a:solidFill>
                        <a:latin typeface="David"/>
                        <a:ea typeface="David"/>
                        <a:cs typeface="David"/>
                        <a:sym typeface="David"/>
                      </a:endParaRPr>
                    </a:p>
                  </a:txBody>
                  <a:tcPr marL="91450" marR="91450" marT="45725" marB="45725">
                    <a:lnL w="12700" cap="flat" cmpd="sng" algn="ctr">
                      <a:solidFill>
                        <a:srgbClr val="424242"/>
                      </a:solidFill>
                      <a:prstDash val="solid"/>
                      <a:round/>
                      <a:headEnd type="none" w="sm" len="sm"/>
                      <a:tailEnd type="none" w="sm" len="sm"/>
                    </a:lnL>
                    <a:lnR w="12700" cap="flat" cmpd="sng">
                      <a:solidFill>
                        <a:srgbClr val="424242"/>
                      </a:solidFill>
                      <a:prstDash val="solid"/>
                      <a:round/>
                      <a:headEnd type="none" w="sm" len="sm"/>
                      <a:tailEnd type="none" w="sm" len="sm"/>
                    </a:lnR>
                    <a:lnT w="12700" cap="flat" cmpd="sng">
                      <a:solidFill>
                        <a:srgbClr val="424242"/>
                      </a:solidFill>
                      <a:prstDash val="solid"/>
                      <a:round/>
                      <a:headEnd type="none" w="sm" len="sm"/>
                      <a:tailEnd type="none" w="sm" len="sm"/>
                    </a:lnT>
                    <a:lnB w="12700" cap="flat" cmpd="sng" algn="ctr">
                      <a:solidFill>
                        <a:srgbClr val="424242"/>
                      </a:solidFill>
                      <a:prstDash val="solid"/>
                      <a:round/>
                      <a:headEnd type="none" w="sm" len="sm"/>
                      <a:tailEnd type="none" w="sm" len="sm"/>
                    </a:lnB>
                    <a:solidFill>
                      <a:schemeClr val="bg1">
                        <a:lumMod val="65000"/>
                      </a:schemeClr>
                    </a:solidFill>
                  </a:tcPr>
                </a:tc>
                <a:tc>
                  <a:txBody>
                    <a:bodyPr/>
                    <a:lstStyle/>
                    <a:p>
                      <a:pPr marL="0" marR="0" lvl="0" indent="0" algn="ctr" rtl="1">
                        <a:spcBef>
                          <a:spcPts val="0"/>
                        </a:spcBef>
                        <a:spcAft>
                          <a:spcPts val="0"/>
                        </a:spcAft>
                        <a:buClr>
                          <a:schemeClr val="dk1"/>
                        </a:buClr>
                        <a:buSzPts val="3200"/>
                        <a:buFont typeface="David"/>
                        <a:buNone/>
                      </a:pPr>
                      <a:r>
                        <a:rPr lang="he-IL" sz="3200" u="none" strike="noStrike" cap="none" dirty="0">
                          <a:solidFill>
                            <a:schemeClr val="tx1"/>
                          </a:solidFill>
                          <a:latin typeface="David"/>
                          <a:ea typeface="David"/>
                          <a:cs typeface="David"/>
                          <a:sym typeface="David"/>
                        </a:rPr>
                        <a:t> שם החומר</a:t>
                      </a:r>
                      <a:endParaRPr sz="3200" u="none" strike="noStrike" cap="none" dirty="0">
                        <a:solidFill>
                          <a:schemeClr val="tx1"/>
                        </a:solidFill>
                        <a:latin typeface="David"/>
                        <a:ea typeface="David"/>
                        <a:cs typeface="David"/>
                        <a:sym typeface="David"/>
                      </a:endParaRPr>
                    </a:p>
                  </a:txBody>
                  <a:tcPr marL="91450" marR="91450" marT="45725" marB="45725">
                    <a:lnL w="12700" cap="flat" cmpd="sng">
                      <a:solidFill>
                        <a:srgbClr val="424242"/>
                      </a:solidFill>
                      <a:prstDash val="solid"/>
                      <a:round/>
                      <a:headEnd type="none" w="sm" len="sm"/>
                      <a:tailEnd type="none" w="sm" len="sm"/>
                    </a:lnL>
                    <a:lnR w="12700" cap="flat" cmpd="sng">
                      <a:solidFill>
                        <a:srgbClr val="424242"/>
                      </a:solidFill>
                      <a:prstDash val="solid"/>
                      <a:round/>
                      <a:headEnd type="none" w="sm" len="sm"/>
                      <a:tailEnd type="none" w="sm" len="sm"/>
                    </a:lnR>
                    <a:lnT w="12700" cap="flat" cmpd="sng">
                      <a:solidFill>
                        <a:srgbClr val="424242"/>
                      </a:solidFill>
                      <a:prstDash val="solid"/>
                      <a:round/>
                      <a:headEnd type="none" w="sm" len="sm"/>
                      <a:tailEnd type="none" w="sm" len="sm"/>
                    </a:lnT>
                    <a:lnB w="12700" cap="flat" cmpd="sng">
                      <a:solidFill>
                        <a:srgbClr val="424242"/>
                      </a:solidFill>
                      <a:prstDash val="solid"/>
                      <a:round/>
                      <a:headEnd type="none" w="sm" len="sm"/>
                      <a:tailEnd type="none" w="sm" len="sm"/>
                    </a:lnB>
                    <a:solidFill>
                      <a:schemeClr val="bg1">
                        <a:lumMod val="65000"/>
                      </a:schemeClr>
                    </a:solidFill>
                  </a:tcPr>
                </a:tc>
                <a:extLst>
                  <a:ext uri="{0D108BD9-81ED-4DB2-BD59-A6C34878D82A}">
                    <a16:rowId xmlns:a16="http://schemas.microsoft.com/office/drawing/2014/main" val="10000"/>
                  </a:ext>
                </a:extLst>
              </a:tr>
              <a:tr h="699042">
                <a:tc>
                  <a:txBody>
                    <a:bodyPr/>
                    <a:lstStyle/>
                    <a:p>
                      <a:pPr marL="0" marR="0" lvl="0" indent="0" algn="ctr" rtl="1">
                        <a:spcBef>
                          <a:spcPts val="0"/>
                        </a:spcBef>
                        <a:spcAft>
                          <a:spcPts val="0"/>
                        </a:spcAft>
                        <a:buClr>
                          <a:schemeClr val="dk1"/>
                        </a:buClr>
                        <a:buSzPts val="3200"/>
                        <a:buFont typeface="Varela Round"/>
                        <a:buNone/>
                      </a:pPr>
                      <a:r>
                        <a:rPr lang="he-IL" sz="3200" u="none" strike="noStrike" cap="none" dirty="0">
                          <a:solidFill>
                            <a:schemeClr val="tx1"/>
                          </a:solidFill>
                          <a:latin typeface="David"/>
                          <a:ea typeface="David"/>
                          <a:cs typeface="David"/>
                          <a:sym typeface="David"/>
                        </a:rPr>
                        <a:t>שני אטומי מימן קשורים לאטום</a:t>
                      </a:r>
                      <a:r>
                        <a:rPr lang="he-IL" sz="3200" u="none" strike="noStrike" cap="none" baseline="0" dirty="0">
                          <a:solidFill>
                            <a:schemeClr val="tx1"/>
                          </a:solidFill>
                          <a:latin typeface="David"/>
                          <a:ea typeface="David"/>
                          <a:cs typeface="David"/>
                          <a:sym typeface="David"/>
                        </a:rPr>
                        <a:t> חמצן</a:t>
                      </a:r>
                      <a:endParaRPr sz="3200" u="none" strike="noStrike" cap="none" dirty="0">
                        <a:solidFill>
                          <a:schemeClr val="tx1"/>
                        </a:solidFill>
                        <a:latin typeface="David"/>
                        <a:ea typeface="David"/>
                        <a:cs typeface="David"/>
                        <a:sym typeface="David"/>
                      </a:endParaRPr>
                    </a:p>
                  </a:txBody>
                  <a:tcPr marL="91450" marR="91450" marT="45725" marB="45725">
                    <a:lnL w="12700" cap="flat" cmpd="sng" algn="ctr">
                      <a:solidFill>
                        <a:srgbClr val="424242"/>
                      </a:solidFill>
                      <a:prstDash val="solid"/>
                      <a:round/>
                      <a:headEnd type="none" w="sm" len="sm"/>
                      <a:tailEnd type="none" w="sm" len="sm"/>
                    </a:lnL>
                    <a:lnR w="12700" cap="flat" cmpd="sng" algn="ctr">
                      <a:solidFill>
                        <a:srgbClr val="424242"/>
                      </a:solidFill>
                      <a:prstDash val="solid"/>
                      <a:round/>
                      <a:headEnd type="none" w="sm" len="sm"/>
                      <a:tailEnd type="none" w="sm" len="sm"/>
                    </a:lnR>
                    <a:lnT w="12700" cap="flat" cmpd="sng" algn="ctr">
                      <a:solidFill>
                        <a:srgbClr val="424242"/>
                      </a:solidFill>
                      <a:prstDash val="solid"/>
                      <a:round/>
                      <a:headEnd type="none" w="sm" len="sm"/>
                      <a:tailEnd type="none" w="sm" len="sm"/>
                    </a:lnT>
                    <a:lnB w="12700" cap="flat" cmpd="sng" algn="ctr">
                      <a:solidFill>
                        <a:srgbClr val="424242"/>
                      </a:solidFill>
                      <a:prstDash val="solid"/>
                      <a:round/>
                      <a:headEnd type="none" w="sm" len="sm"/>
                      <a:tailEnd type="none" w="sm" len="sm"/>
                    </a:lnB>
                  </a:tcPr>
                </a:tc>
                <a:tc>
                  <a:txBody>
                    <a:bodyPr/>
                    <a:lstStyle/>
                    <a:p>
                      <a:pPr marL="0" marR="0" lvl="0" indent="0" algn="ctr" rtl="1">
                        <a:spcBef>
                          <a:spcPts val="0"/>
                        </a:spcBef>
                        <a:spcAft>
                          <a:spcPts val="0"/>
                        </a:spcAft>
                        <a:buClr>
                          <a:schemeClr val="dk1"/>
                        </a:buClr>
                        <a:buSzPts val="3200"/>
                        <a:buFont typeface="Varela Round"/>
                        <a:buNone/>
                      </a:pPr>
                      <a:r>
                        <a:rPr lang="he-IL" sz="3200" u="none" strike="noStrike" cap="none" dirty="0">
                          <a:solidFill>
                            <a:schemeClr val="tx1"/>
                          </a:solidFill>
                          <a:latin typeface="David"/>
                          <a:ea typeface="David"/>
                          <a:cs typeface="David"/>
                          <a:sym typeface="David"/>
                        </a:rPr>
                        <a:t>מולקולה של תרכובת</a:t>
                      </a:r>
                      <a:endParaRPr sz="3200" u="none" strike="noStrike" cap="none" dirty="0">
                        <a:solidFill>
                          <a:schemeClr val="tx1"/>
                        </a:solidFill>
                        <a:latin typeface="David"/>
                        <a:ea typeface="David"/>
                        <a:cs typeface="David"/>
                        <a:sym typeface="David"/>
                      </a:endParaRPr>
                    </a:p>
                  </a:txBody>
                  <a:tcPr marL="91450" marR="91450" marT="45725" marB="45725">
                    <a:lnL w="12700" cap="flat" cmpd="sng" algn="ctr">
                      <a:solidFill>
                        <a:srgbClr val="424242"/>
                      </a:solidFill>
                      <a:prstDash val="solid"/>
                      <a:round/>
                      <a:headEnd type="none" w="sm" len="sm"/>
                      <a:tailEnd type="none" w="sm" len="sm"/>
                    </a:lnL>
                    <a:lnR w="12700" cap="flat" cmpd="sng" algn="ctr">
                      <a:solidFill>
                        <a:srgbClr val="424242"/>
                      </a:solidFill>
                      <a:prstDash val="solid"/>
                      <a:round/>
                      <a:headEnd type="none" w="sm" len="sm"/>
                      <a:tailEnd type="none" w="sm" len="sm"/>
                    </a:lnR>
                    <a:lnT w="12700" cap="flat" cmpd="sng">
                      <a:solidFill>
                        <a:srgbClr val="424242"/>
                      </a:solidFill>
                      <a:prstDash val="solid"/>
                      <a:round/>
                      <a:headEnd type="none" w="sm" len="sm"/>
                      <a:tailEnd type="none" w="sm" len="sm"/>
                    </a:lnT>
                    <a:lnB w="12700" cap="flat" cmpd="sng" algn="ctr">
                      <a:solidFill>
                        <a:srgbClr val="424242"/>
                      </a:solidFill>
                      <a:prstDash val="solid"/>
                      <a:round/>
                      <a:headEnd type="none" w="sm" len="sm"/>
                      <a:tailEnd type="none" w="sm" len="sm"/>
                    </a:lnB>
                  </a:tcPr>
                </a:tc>
                <a:tc>
                  <a:txBody>
                    <a:bodyPr/>
                    <a:lstStyle/>
                    <a:p>
                      <a:pPr marL="0" marR="0" lvl="0" indent="0" algn="ctr" rtl="1">
                        <a:spcBef>
                          <a:spcPts val="0"/>
                        </a:spcBef>
                        <a:spcAft>
                          <a:spcPts val="0"/>
                        </a:spcAft>
                        <a:buClr>
                          <a:schemeClr val="dk1"/>
                        </a:buClr>
                        <a:buSzPts val="3200"/>
                        <a:buFont typeface="Varela Round"/>
                        <a:buNone/>
                      </a:pPr>
                      <a:endParaRPr sz="3200" u="none" strike="noStrike" cap="none" dirty="0">
                        <a:solidFill>
                          <a:schemeClr val="tx1"/>
                        </a:solidFill>
                        <a:latin typeface="David"/>
                        <a:ea typeface="David"/>
                        <a:cs typeface="David"/>
                        <a:sym typeface="David"/>
                      </a:endParaRPr>
                    </a:p>
                  </a:txBody>
                  <a:tcPr marL="91450" marR="91450" marT="45725" marB="45725">
                    <a:lnL w="12700" cap="flat" cmpd="sng" algn="ctr">
                      <a:solidFill>
                        <a:srgbClr val="424242"/>
                      </a:solidFill>
                      <a:prstDash val="solid"/>
                      <a:round/>
                      <a:headEnd type="none" w="sm" len="sm"/>
                      <a:tailEnd type="none" w="sm" len="sm"/>
                    </a:lnL>
                    <a:lnR w="12700" cap="flat" cmpd="sng" algn="ctr">
                      <a:solidFill>
                        <a:srgbClr val="424242"/>
                      </a:solidFill>
                      <a:prstDash val="solid"/>
                      <a:round/>
                      <a:headEnd type="none" w="sm" len="sm"/>
                      <a:tailEnd type="none" w="sm" len="sm"/>
                    </a:lnR>
                    <a:lnT w="12700" cap="flat" cmpd="sng">
                      <a:solidFill>
                        <a:srgbClr val="424242"/>
                      </a:solidFill>
                      <a:prstDash val="solid"/>
                      <a:round/>
                      <a:headEnd type="none" w="sm" len="sm"/>
                      <a:tailEnd type="none" w="sm" len="sm"/>
                    </a:lnT>
                    <a:lnB w="12700" cap="flat" cmpd="sng" algn="ctr">
                      <a:solidFill>
                        <a:srgbClr val="424242"/>
                      </a:solidFill>
                      <a:prstDash val="solid"/>
                      <a:round/>
                      <a:headEnd type="none" w="sm" len="sm"/>
                      <a:tailEnd type="none" w="sm" len="sm"/>
                    </a:lnB>
                  </a:tcPr>
                </a:tc>
                <a:tc>
                  <a:txBody>
                    <a:bodyPr/>
                    <a:lstStyle/>
                    <a:p>
                      <a:pPr marL="0" marR="0" lvl="0" indent="0" algn="ctr" defTabSz="914400" rtl="1" eaLnBrk="1" fontAlgn="auto" latinLnBrk="0" hangingPunct="1">
                        <a:lnSpc>
                          <a:spcPct val="100000"/>
                        </a:lnSpc>
                        <a:spcBef>
                          <a:spcPts val="0"/>
                        </a:spcBef>
                        <a:spcAft>
                          <a:spcPts val="0"/>
                        </a:spcAft>
                        <a:buClr>
                          <a:schemeClr val="dk1"/>
                        </a:buClr>
                        <a:buSzPts val="3200"/>
                        <a:buFont typeface="Varela Round"/>
                        <a:buNone/>
                        <a:tabLst/>
                        <a:defRPr/>
                      </a:pPr>
                      <a:r>
                        <a:rPr lang="en-US" sz="3200" dirty="0">
                          <a:solidFill>
                            <a:schemeClr val="tx1"/>
                          </a:solidFill>
                          <a:latin typeface="David"/>
                          <a:ea typeface="David"/>
                          <a:cs typeface="David"/>
                          <a:sym typeface="David"/>
                        </a:rPr>
                        <a:t>H</a:t>
                      </a:r>
                      <a:r>
                        <a:rPr lang="en-US" sz="2000" dirty="0">
                          <a:solidFill>
                            <a:schemeClr val="tx1"/>
                          </a:solidFill>
                          <a:latin typeface="David"/>
                          <a:ea typeface="David"/>
                          <a:cs typeface="David"/>
                          <a:sym typeface="David"/>
                        </a:rPr>
                        <a:t>2</a:t>
                      </a:r>
                      <a:r>
                        <a:rPr lang="en-US" sz="3200" dirty="0">
                          <a:solidFill>
                            <a:schemeClr val="tx1"/>
                          </a:solidFill>
                          <a:latin typeface="David"/>
                          <a:ea typeface="David"/>
                          <a:cs typeface="David"/>
                          <a:sym typeface="David"/>
                        </a:rPr>
                        <a:t>O</a:t>
                      </a:r>
                      <a:endParaRPr lang="he-IL" sz="3200" dirty="0">
                        <a:solidFill>
                          <a:schemeClr val="tx1"/>
                        </a:solidFill>
                        <a:latin typeface="David"/>
                        <a:ea typeface="David"/>
                        <a:cs typeface="David"/>
                        <a:sym typeface="David"/>
                      </a:endParaRPr>
                    </a:p>
                  </a:txBody>
                  <a:tcPr marL="91450" marR="91450" marT="45725" marB="45725">
                    <a:lnL w="12700" cap="flat" cmpd="sng" algn="ctr">
                      <a:solidFill>
                        <a:srgbClr val="424242"/>
                      </a:solidFill>
                      <a:prstDash val="solid"/>
                      <a:round/>
                      <a:headEnd type="none" w="sm" len="sm"/>
                      <a:tailEnd type="none" w="sm" len="sm"/>
                    </a:lnL>
                    <a:lnR w="12700" cap="flat" cmpd="sng" algn="ctr">
                      <a:solidFill>
                        <a:srgbClr val="424242"/>
                      </a:solidFill>
                      <a:prstDash val="solid"/>
                      <a:round/>
                      <a:headEnd type="none" w="sm" len="sm"/>
                      <a:tailEnd type="none" w="sm" len="sm"/>
                    </a:lnR>
                    <a:lnT w="12700" cap="flat" cmpd="sng" algn="ctr">
                      <a:solidFill>
                        <a:srgbClr val="424242"/>
                      </a:solidFill>
                      <a:prstDash val="solid"/>
                      <a:round/>
                      <a:headEnd type="none" w="sm" len="sm"/>
                      <a:tailEnd type="none" w="sm" len="sm"/>
                    </a:lnT>
                    <a:lnB w="12700" cap="flat" cmpd="sng" algn="ctr">
                      <a:solidFill>
                        <a:srgbClr val="424242"/>
                      </a:solidFill>
                      <a:prstDash val="solid"/>
                      <a:round/>
                      <a:headEnd type="none" w="sm" len="sm"/>
                      <a:tailEnd type="none" w="sm" len="sm"/>
                    </a:lnB>
                  </a:tcPr>
                </a:tc>
                <a:tc>
                  <a:txBody>
                    <a:bodyPr/>
                    <a:lstStyle/>
                    <a:p>
                      <a:pPr marL="0" marR="0" lvl="0" indent="0" algn="ctr" rtl="1">
                        <a:spcBef>
                          <a:spcPts val="0"/>
                        </a:spcBef>
                        <a:spcAft>
                          <a:spcPts val="0"/>
                        </a:spcAft>
                        <a:buClr>
                          <a:schemeClr val="dk1"/>
                        </a:buClr>
                        <a:buSzPts val="3200"/>
                        <a:buFont typeface="David"/>
                        <a:buNone/>
                      </a:pPr>
                      <a:r>
                        <a:rPr lang="he-IL" sz="3200" u="none" strike="noStrike" cap="none" dirty="0">
                          <a:solidFill>
                            <a:schemeClr val="tx1"/>
                          </a:solidFill>
                          <a:latin typeface="David"/>
                          <a:ea typeface="David"/>
                          <a:cs typeface="David"/>
                          <a:sym typeface="David"/>
                        </a:rPr>
                        <a:t>מים</a:t>
                      </a:r>
                      <a:endParaRPr sz="3200" u="none" strike="noStrike" cap="none" dirty="0">
                        <a:solidFill>
                          <a:schemeClr val="tx1"/>
                        </a:solidFill>
                        <a:latin typeface="David"/>
                        <a:ea typeface="David"/>
                        <a:cs typeface="David"/>
                        <a:sym typeface="David"/>
                      </a:endParaRPr>
                    </a:p>
                  </a:txBody>
                  <a:tcPr marL="91450" marR="91450" marT="45725" marB="45725">
                    <a:lnL w="12700" cap="flat" cmpd="sng" algn="ctr">
                      <a:solidFill>
                        <a:srgbClr val="424242"/>
                      </a:solidFill>
                      <a:prstDash val="solid"/>
                      <a:round/>
                      <a:headEnd type="none" w="sm" len="sm"/>
                      <a:tailEnd type="none" w="sm" len="sm"/>
                    </a:lnL>
                    <a:lnR w="12700" cap="flat" cmpd="sng">
                      <a:solidFill>
                        <a:srgbClr val="424242"/>
                      </a:solidFill>
                      <a:prstDash val="solid"/>
                      <a:round/>
                      <a:headEnd type="none" w="sm" len="sm"/>
                      <a:tailEnd type="none" w="sm" len="sm"/>
                    </a:lnR>
                    <a:lnT w="12700" cap="flat" cmpd="sng">
                      <a:solidFill>
                        <a:srgbClr val="424242"/>
                      </a:solidFill>
                      <a:prstDash val="solid"/>
                      <a:round/>
                      <a:headEnd type="none" w="sm" len="sm"/>
                      <a:tailEnd type="none" w="sm" len="sm"/>
                    </a:lnT>
                    <a:lnB w="12700" cap="flat" cmpd="sng" algn="ctr">
                      <a:solidFill>
                        <a:srgbClr val="424242"/>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pic>
        <p:nvPicPr>
          <p:cNvPr id="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3432" t="41912" r="23284" b="31434"/>
          <a:stretch/>
        </p:blipFill>
        <p:spPr bwMode="auto">
          <a:xfrm>
            <a:off x="6861359" y="2137396"/>
            <a:ext cx="1001806" cy="6447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4399218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22"/>
          <p:cNvSpPr txBox="1">
            <a:spLocks noGrp="1"/>
          </p:cNvSpPr>
          <p:nvPr>
            <p:ph type="title"/>
          </p:nvPr>
        </p:nvSpPr>
        <p:spPr>
          <a:xfrm>
            <a:off x="1333410" y="0"/>
            <a:ext cx="9802368" cy="720000"/>
          </a:xfrm>
          <a:prstGeom prst="rect">
            <a:avLst/>
          </a:prstGeom>
          <a:noFill/>
          <a:ln>
            <a:noFill/>
          </a:ln>
        </p:spPr>
        <p:txBody>
          <a:bodyPr spcFirstLastPara="1" wrap="square" lIns="36000" tIns="0" rIns="36000" bIns="0" anchor="ctr" anchorCtr="0">
            <a:noAutofit/>
          </a:bodyPr>
          <a:lstStyle/>
          <a:p>
            <a:pPr marL="0" lvl="0" indent="0" algn="ctr" rtl="1">
              <a:spcBef>
                <a:spcPts val="0"/>
              </a:spcBef>
              <a:spcAft>
                <a:spcPts val="0"/>
              </a:spcAft>
              <a:buClr>
                <a:srgbClr val="002060"/>
              </a:buClr>
              <a:buSzPts val="5400"/>
              <a:buFont typeface="David"/>
              <a:buNone/>
            </a:pPr>
            <a:r>
              <a:rPr lang="he-IL" sz="5400" dirty="0">
                <a:latin typeface="David"/>
                <a:ea typeface="David"/>
                <a:cs typeface="David"/>
                <a:sym typeface="David"/>
              </a:rPr>
              <a:t>מזהים הרכב מולקולות</a:t>
            </a:r>
            <a:endParaRPr sz="5400" dirty="0">
              <a:latin typeface="David"/>
              <a:ea typeface="David"/>
              <a:cs typeface="David"/>
              <a:sym typeface="David"/>
            </a:endParaRPr>
          </a:p>
        </p:txBody>
      </p:sp>
      <p:graphicFrame>
        <p:nvGraphicFramePr>
          <p:cNvPr id="238" name="Google Shape;238;p22"/>
          <p:cNvGraphicFramePr/>
          <p:nvPr>
            <p:extLst>
              <p:ext uri="{D42A27DB-BD31-4B8C-83A1-F6EECF244321}">
                <p14:modId xmlns:p14="http://schemas.microsoft.com/office/powerpoint/2010/main" val="4036737215"/>
              </p:ext>
            </p:extLst>
          </p:nvPr>
        </p:nvGraphicFramePr>
        <p:xfrm>
          <a:off x="551332" y="874572"/>
          <a:ext cx="11080376" cy="5760790"/>
        </p:xfrm>
        <a:graphic>
          <a:graphicData uri="http://schemas.openxmlformats.org/drawingml/2006/table">
            <a:tbl>
              <a:tblPr>
                <a:noFill/>
                <a:tableStyleId>{55BBDB0F-82B0-418E-AA48-CA25485EC686}</a:tableStyleId>
              </a:tblPr>
              <a:tblGrid>
                <a:gridCol w="3348315">
                  <a:extLst>
                    <a:ext uri="{9D8B030D-6E8A-4147-A177-3AD203B41FA5}">
                      <a16:colId xmlns:a16="http://schemas.microsoft.com/office/drawing/2014/main" val="20000"/>
                    </a:ext>
                  </a:extLst>
                </a:gridCol>
                <a:gridCol w="2501153">
                  <a:extLst>
                    <a:ext uri="{9D8B030D-6E8A-4147-A177-3AD203B41FA5}">
                      <a16:colId xmlns:a16="http://schemas.microsoft.com/office/drawing/2014/main" val="20001"/>
                    </a:ext>
                  </a:extLst>
                </a:gridCol>
                <a:gridCol w="1519518">
                  <a:extLst>
                    <a:ext uri="{9D8B030D-6E8A-4147-A177-3AD203B41FA5}">
                      <a16:colId xmlns:a16="http://schemas.microsoft.com/office/drawing/2014/main" val="20002"/>
                    </a:ext>
                  </a:extLst>
                </a:gridCol>
                <a:gridCol w="2151529">
                  <a:extLst>
                    <a:ext uri="{9D8B030D-6E8A-4147-A177-3AD203B41FA5}">
                      <a16:colId xmlns:a16="http://schemas.microsoft.com/office/drawing/2014/main" val="20003"/>
                    </a:ext>
                  </a:extLst>
                </a:gridCol>
                <a:gridCol w="1559861">
                  <a:extLst>
                    <a:ext uri="{9D8B030D-6E8A-4147-A177-3AD203B41FA5}">
                      <a16:colId xmlns:a16="http://schemas.microsoft.com/office/drawing/2014/main" val="20004"/>
                    </a:ext>
                  </a:extLst>
                </a:gridCol>
              </a:tblGrid>
              <a:tr h="934700">
                <a:tc>
                  <a:txBody>
                    <a:bodyPr/>
                    <a:lstStyle/>
                    <a:p>
                      <a:pPr marL="0" marR="0" lvl="0" indent="0" algn="ctr" rtl="1">
                        <a:spcBef>
                          <a:spcPts val="0"/>
                        </a:spcBef>
                        <a:spcAft>
                          <a:spcPts val="0"/>
                        </a:spcAft>
                        <a:buClr>
                          <a:schemeClr val="dk1"/>
                        </a:buClr>
                        <a:buSzPts val="3200"/>
                        <a:buFont typeface="David"/>
                        <a:buNone/>
                      </a:pPr>
                      <a:r>
                        <a:rPr lang="he-IL" sz="3200" u="none" strike="noStrike" cap="none" dirty="0">
                          <a:solidFill>
                            <a:schemeClr val="tx1"/>
                          </a:solidFill>
                          <a:latin typeface="David"/>
                          <a:ea typeface="David"/>
                          <a:cs typeface="David"/>
                          <a:sym typeface="David"/>
                        </a:rPr>
                        <a:t>תיאור מילולי של ההרכב</a:t>
                      </a:r>
                      <a:endParaRPr sz="3200" u="none" strike="noStrike" cap="none" dirty="0">
                        <a:solidFill>
                          <a:schemeClr val="tx1"/>
                        </a:solidFill>
                        <a:latin typeface="David"/>
                        <a:ea typeface="David"/>
                        <a:cs typeface="David"/>
                        <a:sym typeface="David"/>
                      </a:endParaRPr>
                    </a:p>
                  </a:txBody>
                  <a:tcPr marL="91450" marR="91450" marT="45725" marB="45725">
                    <a:lnL w="12700" cap="flat" cmpd="sng" algn="ctr">
                      <a:solidFill>
                        <a:srgbClr val="424242"/>
                      </a:solidFill>
                      <a:prstDash val="solid"/>
                      <a:round/>
                      <a:headEnd type="none" w="sm" len="sm"/>
                      <a:tailEnd type="none" w="sm" len="sm"/>
                    </a:lnL>
                    <a:lnR w="12700" cap="flat" cmpd="sng">
                      <a:solidFill>
                        <a:srgbClr val="424242"/>
                      </a:solidFill>
                      <a:prstDash val="solid"/>
                      <a:round/>
                      <a:headEnd type="none" w="sm" len="sm"/>
                      <a:tailEnd type="none" w="sm" len="sm"/>
                    </a:lnR>
                    <a:lnT w="12700" cap="flat" cmpd="sng">
                      <a:solidFill>
                        <a:srgbClr val="424242"/>
                      </a:solidFill>
                      <a:prstDash val="solid"/>
                      <a:round/>
                      <a:headEnd type="none" w="sm" len="sm"/>
                      <a:tailEnd type="none" w="sm" len="sm"/>
                    </a:lnT>
                    <a:lnB w="12700" cap="flat" cmpd="sng" algn="ctr">
                      <a:solidFill>
                        <a:srgbClr val="424242"/>
                      </a:solidFill>
                      <a:prstDash val="solid"/>
                      <a:round/>
                      <a:headEnd type="none" w="sm" len="sm"/>
                      <a:tailEnd type="none" w="sm" len="sm"/>
                    </a:lnB>
                    <a:solidFill>
                      <a:schemeClr val="bg1">
                        <a:lumMod val="65000"/>
                      </a:schemeClr>
                    </a:solidFill>
                  </a:tcPr>
                </a:tc>
                <a:tc>
                  <a:txBody>
                    <a:bodyPr/>
                    <a:lstStyle/>
                    <a:p>
                      <a:pPr marL="0" marR="0" lvl="0" indent="0" algn="ctr" rtl="1">
                        <a:spcBef>
                          <a:spcPts val="0"/>
                        </a:spcBef>
                        <a:spcAft>
                          <a:spcPts val="0"/>
                        </a:spcAft>
                        <a:buClr>
                          <a:schemeClr val="dk1"/>
                        </a:buClr>
                        <a:buSzPts val="3200"/>
                        <a:buFont typeface="David"/>
                        <a:buNone/>
                      </a:pPr>
                      <a:r>
                        <a:rPr lang="he-IL" sz="3200" u="none" strike="noStrike" cap="none" dirty="0">
                          <a:solidFill>
                            <a:schemeClr val="tx1"/>
                          </a:solidFill>
                          <a:latin typeface="David"/>
                          <a:ea typeface="David"/>
                          <a:cs typeface="David"/>
                          <a:sym typeface="David"/>
                        </a:rPr>
                        <a:t>מולקולה</a:t>
                      </a:r>
                      <a:r>
                        <a:rPr lang="he-IL" sz="3200" u="none" strike="noStrike" cap="none" baseline="0" dirty="0">
                          <a:solidFill>
                            <a:schemeClr val="tx1"/>
                          </a:solidFill>
                          <a:latin typeface="David"/>
                          <a:ea typeface="David"/>
                          <a:cs typeface="David"/>
                          <a:sym typeface="David"/>
                        </a:rPr>
                        <a:t> של יסוד / תרכובת?</a:t>
                      </a:r>
                      <a:endParaRPr sz="3200" u="none" strike="noStrike" cap="none" dirty="0">
                        <a:solidFill>
                          <a:schemeClr val="tx1"/>
                        </a:solidFill>
                        <a:latin typeface="David"/>
                        <a:ea typeface="David"/>
                        <a:cs typeface="David"/>
                        <a:sym typeface="David"/>
                      </a:endParaRPr>
                    </a:p>
                  </a:txBody>
                  <a:tcPr marL="91450" marR="91450" marT="45725" marB="45725">
                    <a:lnL w="12700" cap="flat" cmpd="sng" algn="ctr">
                      <a:solidFill>
                        <a:srgbClr val="424242"/>
                      </a:solidFill>
                      <a:prstDash val="solid"/>
                      <a:round/>
                      <a:headEnd type="none" w="sm" len="sm"/>
                      <a:tailEnd type="none" w="sm" len="sm"/>
                    </a:lnL>
                    <a:lnR w="12700" cap="flat" cmpd="sng">
                      <a:solidFill>
                        <a:srgbClr val="424242"/>
                      </a:solidFill>
                      <a:prstDash val="solid"/>
                      <a:round/>
                      <a:headEnd type="none" w="sm" len="sm"/>
                      <a:tailEnd type="none" w="sm" len="sm"/>
                    </a:lnR>
                    <a:lnT w="12700" cap="flat" cmpd="sng">
                      <a:solidFill>
                        <a:srgbClr val="424242"/>
                      </a:solidFill>
                      <a:prstDash val="solid"/>
                      <a:round/>
                      <a:headEnd type="none" w="sm" len="sm"/>
                      <a:tailEnd type="none" w="sm" len="sm"/>
                    </a:lnT>
                    <a:lnB w="12700" cap="flat" cmpd="sng">
                      <a:solidFill>
                        <a:srgbClr val="424242"/>
                      </a:solidFill>
                      <a:prstDash val="solid"/>
                      <a:round/>
                      <a:headEnd type="none" w="sm" len="sm"/>
                      <a:tailEnd type="none" w="sm" len="sm"/>
                    </a:lnB>
                    <a:solidFill>
                      <a:schemeClr val="bg1">
                        <a:lumMod val="65000"/>
                      </a:schemeClr>
                    </a:solidFill>
                  </a:tcPr>
                </a:tc>
                <a:tc>
                  <a:txBody>
                    <a:bodyPr/>
                    <a:lstStyle/>
                    <a:p>
                      <a:pPr marL="0" marR="0" lvl="0" indent="0" algn="ctr" rtl="1">
                        <a:spcBef>
                          <a:spcPts val="0"/>
                        </a:spcBef>
                        <a:spcAft>
                          <a:spcPts val="0"/>
                        </a:spcAft>
                        <a:buClr>
                          <a:schemeClr val="dk1"/>
                        </a:buClr>
                        <a:buSzPts val="3200"/>
                        <a:buFont typeface="David"/>
                        <a:buNone/>
                      </a:pPr>
                      <a:r>
                        <a:rPr lang="he-IL" sz="3200" u="none" strike="noStrike" cap="none" dirty="0">
                          <a:solidFill>
                            <a:schemeClr val="tx1"/>
                          </a:solidFill>
                          <a:latin typeface="David"/>
                          <a:ea typeface="David"/>
                          <a:cs typeface="David"/>
                          <a:sym typeface="David"/>
                        </a:rPr>
                        <a:t>מודל חזותי</a:t>
                      </a:r>
                      <a:endParaRPr sz="3200" u="none" strike="noStrike" cap="none" dirty="0">
                        <a:solidFill>
                          <a:schemeClr val="tx1"/>
                        </a:solidFill>
                        <a:latin typeface="David"/>
                        <a:ea typeface="David"/>
                        <a:cs typeface="David"/>
                        <a:sym typeface="David"/>
                      </a:endParaRPr>
                    </a:p>
                  </a:txBody>
                  <a:tcPr marL="91450" marR="91450" marT="45725" marB="45725">
                    <a:lnL w="12700" cap="flat" cmpd="sng">
                      <a:solidFill>
                        <a:srgbClr val="424242"/>
                      </a:solidFill>
                      <a:prstDash val="solid"/>
                      <a:round/>
                      <a:headEnd type="none" w="sm" len="sm"/>
                      <a:tailEnd type="none" w="sm" len="sm"/>
                    </a:lnL>
                    <a:lnR w="12700" cap="flat" cmpd="sng">
                      <a:solidFill>
                        <a:srgbClr val="424242"/>
                      </a:solidFill>
                      <a:prstDash val="solid"/>
                      <a:round/>
                      <a:headEnd type="none" w="sm" len="sm"/>
                      <a:tailEnd type="none" w="sm" len="sm"/>
                    </a:lnR>
                    <a:lnT w="12700" cap="flat" cmpd="sng">
                      <a:solidFill>
                        <a:srgbClr val="424242"/>
                      </a:solidFill>
                      <a:prstDash val="solid"/>
                      <a:round/>
                      <a:headEnd type="none" w="sm" len="sm"/>
                      <a:tailEnd type="none" w="sm" len="sm"/>
                    </a:lnT>
                    <a:lnB w="12700" cap="flat" cmpd="sng">
                      <a:solidFill>
                        <a:srgbClr val="424242"/>
                      </a:solidFill>
                      <a:prstDash val="solid"/>
                      <a:round/>
                      <a:headEnd type="none" w="sm" len="sm"/>
                      <a:tailEnd type="none" w="sm" len="sm"/>
                    </a:lnB>
                    <a:solidFill>
                      <a:schemeClr val="bg1">
                        <a:lumMod val="65000"/>
                      </a:schemeClr>
                    </a:solidFill>
                  </a:tcPr>
                </a:tc>
                <a:tc>
                  <a:txBody>
                    <a:bodyPr/>
                    <a:lstStyle/>
                    <a:p>
                      <a:pPr marL="0" marR="0" lvl="0" indent="0" algn="ctr" rtl="1">
                        <a:spcBef>
                          <a:spcPts val="0"/>
                        </a:spcBef>
                        <a:spcAft>
                          <a:spcPts val="0"/>
                        </a:spcAft>
                        <a:buClr>
                          <a:schemeClr val="dk1"/>
                        </a:buClr>
                        <a:buSzPts val="3200"/>
                        <a:buFont typeface="David"/>
                        <a:buNone/>
                      </a:pPr>
                      <a:r>
                        <a:rPr lang="he-IL" sz="3200" u="none" strike="noStrike" cap="none" dirty="0">
                          <a:solidFill>
                            <a:schemeClr val="tx1"/>
                          </a:solidFill>
                          <a:latin typeface="David"/>
                          <a:ea typeface="David"/>
                          <a:cs typeface="David"/>
                          <a:sym typeface="David"/>
                        </a:rPr>
                        <a:t>סימולו הכימי</a:t>
                      </a:r>
                      <a:endParaRPr sz="3200" u="none" strike="noStrike" cap="none" dirty="0">
                        <a:solidFill>
                          <a:schemeClr val="tx1"/>
                        </a:solidFill>
                        <a:latin typeface="David"/>
                        <a:ea typeface="David"/>
                        <a:cs typeface="David"/>
                        <a:sym typeface="David"/>
                      </a:endParaRPr>
                    </a:p>
                  </a:txBody>
                  <a:tcPr marL="91450" marR="91450" marT="45725" marB="45725">
                    <a:lnL w="12700" cap="flat" cmpd="sng" algn="ctr">
                      <a:solidFill>
                        <a:srgbClr val="424242"/>
                      </a:solidFill>
                      <a:prstDash val="solid"/>
                      <a:round/>
                      <a:headEnd type="none" w="sm" len="sm"/>
                      <a:tailEnd type="none" w="sm" len="sm"/>
                    </a:lnL>
                    <a:lnR w="12700" cap="flat" cmpd="sng">
                      <a:solidFill>
                        <a:srgbClr val="424242"/>
                      </a:solidFill>
                      <a:prstDash val="solid"/>
                      <a:round/>
                      <a:headEnd type="none" w="sm" len="sm"/>
                      <a:tailEnd type="none" w="sm" len="sm"/>
                    </a:lnR>
                    <a:lnT w="12700" cap="flat" cmpd="sng">
                      <a:solidFill>
                        <a:srgbClr val="424242"/>
                      </a:solidFill>
                      <a:prstDash val="solid"/>
                      <a:round/>
                      <a:headEnd type="none" w="sm" len="sm"/>
                      <a:tailEnd type="none" w="sm" len="sm"/>
                    </a:lnT>
                    <a:lnB w="12700" cap="flat" cmpd="sng" algn="ctr">
                      <a:solidFill>
                        <a:srgbClr val="424242"/>
                      </a:solidFill>
                      <a:prstDash val="solid"/>
                      <a:round/>
                      <a:headEnd type="none" w="sm" len="sm"/>
                      <a:tailEnd type="none" w="sm" len="sm"/>
                    </a:lnB>
                    <a:solidFill>
                      <a:schemeClr val="bg1">
                        <a:lumMod val="65000"/>
                      </a:schemeClr>
                    </a:solidFill>
                  </a:tcPr>
                </a:tc>
                <a:tc>
                  <a:txBody>
                    <a:bodyPr/>
                    <a:lstStyle/>
                    <a:p>
                      <a:pPr marL="0" marR="0" lvl="0" indent="0" algn="ctr" rtl="1">
                        <a:spcBef>
                          <a:spcPts val="0"/>
                        </a:spcBef>
                        <a:spcAft>
                          <a:spcPts val="0"/>
                        </a:spcAft>
                        <a:buClr>
                          <a:schemeClr val="dk1"/>
                        </a:buClr>
                        <a:buSzPts val="3200"/>
                        <a:buFont typeface="David"/>
                        <a:buNone/>
                      </a:pPr>
                      <a:r>
                        <a:rPr lang="he-IL" sz="3200" u="none" strike="noStrike" cap="none" dirty="0">
                          <a:solidFill>
                            <a:schemeClr val="tx1"/>
                          </a:solidFill>
                          <a:latin typeface="David"/>
                          <a:ea typeface="David"/>
                          <a:cs typeface="David"/>
                          <a:sym typeface="David"/>
                        </a:rPr>
                        <a:t> שם החומר</a:t>
                      </a:r>
                      <a:endParaRPr sz="3200" u="none" strike="noStrike" cap="none" dirty="0">
                        <a:solidFill>
                          <a:schemeClr val="tx1"/>
                        </a:solidFill>
                        <a:latin typeface="David"/>
                        <a:ea typeface="David"/>
                        <a:cs typeface="David"/>
                        <a:sym typeface="David"/>
                      </a:endParaRPr>
                    </a:p>
                  </a:txBody>
                  <a:tcPr marL="91450" marR="91450" marT="45725" marB="45725">
                    <a:lnL w="12700" cap="flat" cmpd="sng">
                      <a:solidFill>
                        <a:srgbClr val="424242"/>
                      </a:solidFill>
                      <a:prstDash val="solid"/>
                      <a:round/>
                      <a:headEnd type="none" w="sm" len="sm"/>
                      <a:tailEnd type="none" w="sm" len="sm"/>
                    </a:lnL>
                    <a:lnR w="12700" cap="flat" cmpd="sng">
                      <a:solidFill>
                        <a:srgbClr val="424242"/>
                      </a:solidFill>
                      <a:prstDash val="solid"/>
                      <a:round/>
                      <a:headEnd type="none" w="sm" len="sm"/>
                      <a:tailEnd type="none" w="sm" len="sm"/>
                    </a:lnR>
                    <a:lnT w="12700" cap="flat" cmpd="sng">
                      <a:solidFill>
                        <a:srgbClr val="424242"/>
                      </a:solidFill>
                      <a:prstDash val="solid"/>
                      <a:round/>
                      <a:headEnd type="none" w="sm" len="sm"/>
                      <a:tailEnd type="none" w="sm" len="sm"/>
                    </a:lnT>
                    <a:lnB w="12700" cap="flat" cmpd="sng">
                      <a:solidFill>
                        <a:srgbClr val="424242"/>
                      </a:solidFill>
                      <a:prstDash val="solid"/>
                      <a:round/>
                      <a:headEnd type="none" w="sm" len="sm"/>
                      <a:tailEnd type="none" w="sm" len="sm"/>
                    </a:lnB>
                    <a:solidFill>
                      <a:schemeClr val="bg1">
                        <a:lumMod val="65000"/>
                      </a:schemeClr>
                    </a:solidFill>
                  </a:tcPr>
                </a:tc>
                <a:extLst>
                  <a:ext uri="{0D108BD9-81ED-4DB2-BD59-A6C34878D82A}">
                    <a16:rowId xmlns:a16="http://schemas.microsoft.com/office/drawing/2014/main" val="10000"/>
                  </a:ext>
                </a:extLst>
              </a:tr>
              <a:tr h="699042">
                <a:tc>
                  <a:txBody>
                    <a:bodyPr/>
                    <a:lstStyle/>
                    <a:p>
                      <a:pPr marL="0" marR="0" lvl="0" indent="0" algn="ctr" rtl="1">
                        <a:spcBef>
                          <a:spcPts val="0"/>
                        </a:spcBef>
                        <a:spcAft>
                          <a:spcPts val="0"/>
                        </a:spcAft>
                        <a:buClr>
                          <a:schemeClr val="dk1"/>
                        </a:buClr>
                        <a:buSzPts val="3200"/>
                        <a:buFont typeface="Varela Round"/>
                        <a:buNone/>
                      </a:pPr>
                      <a:r>
                        <a:rPr lang="he-IL" sz="3200" u="none" strike="noStrike" cap="none" dirty="0">
                          <a:solidFill>
                            <a:schemeClr val="tx1"/>
                          </a:solidFill>
                          <a:latin typeface="David"/>
                          <a:ea typeface="David"/>
                          <a:cs typeface="David"/>
                          <a:sym typeface="David"/>
                        </a:rPr>
                        <a:t>שני אטומי מימן קשור לאטום</a:t>
                      </a:r>
                      <a:r>
                        <a:rPr lang="he-IL" sz="3200" u="none" strike="noStrike" cap="none" baseline="0" dirty="0">
                          <a:solidFill>
                            <a:schemeClr val="tx1"/>
                          </a:solidFill>
                          <a:latin typeface="David"/>
                          <a:ea typeface="David"/>
                          <a:cs typeface="David"/>
                          <a:sym typeface="David"/>
                        </a:rPr>
                        <a:t> חמצן</a:t>
                      </a:r>
                      <a:endParaRPr sz="3200" u="none" strike="noStrike" cap="none" dirty="0">
                        <a:solidFill>
                          <a:schemeClr val="tx1"/>
                        </a:solidFill>
                        <a:latin typeface="David"/>
                        <a:ea typeface="David"/>
                        <a:cs typeface="David"/>
                        <a:sym typeface="David"/>
                      </a:endParaRPr>
                    </a:p>
                  </a:txBody>
                  <a:tcPr marL="91450" marR="91450" marT="45725" marB="45725">
                    <a:lnL w="12700" cap="flat" cmpd="sng" algn="ctr">
                      <a:solidFill>
                        <a:srgbClr val="424242"/>
                      </a:solidFill>
                      <a:prstDash val="solid"/>
                      <a:round/>
                      <a:headEnd type="none" w="sm" len="sm"/>
                      <a:tailEnd type="none" w="sm" len="sm"/>
                    </a:lnL>
                    <a:lnR w="12700" cap="flat" cmpd="sng" algn="ctr">
                      <a:solidFill>
                        <a:srgbClr val="424242"/>
                      </a:solidFill>
                      <a:prstDash val="solid"/>
                      <a:round/>
                      <a:headEnd type="none" w="sm" len="sm"/>
                      <a:tailEnd type="none" w="sm" len="sm"/>
                    </a:lnR>
                    <a:lnT w="12700" cap="flat" cmpd="sng" algn="ctr">
                      <a:solidFill>
                        <a:srgbClr val="424242"/>
                      </a:solidFill>
                      <a:prstDash val="solid"/>
                      <a:round/>
                      <a:headEnd type="none" w="sm" len="sm"/>
                      <a:tailEnd type="none" w="sm" len="sm"/>
                    </a:lnT>
                    <a:lnB w="12700" cap="flat" cmpd="sng" algn="ctr">
                      <a:solidFill>
                        <a:srgbClr val="424242"/>
                      </a:solidFill>
                      <a:prstDash val="solid"/>
                      <a:round/>
                      <a:headEnd type="none" w="sm" len="sm"/>
                      <a:tailEnd type="none" w="sm" len="sm"/>
                    </a:lnB>
                  </a:tcPr>
                </a:tc>
                <a:tc>
                  <a:txBody>
                    <a:bodyPr/>
                    <a:lstStyle/>
                    <a:p>
                      <a:pPr marL="0" marR="0" lvl="0" indent="0" algn="ctr" rtl="1">
                        <a:spcBef>
                          <a:spcPts val="0"/>
                        </a:spcBef>
                        <a:spcAft>
                          <a:spcPts val="0"/>
                        </a:spcAft>
                        <a:buClr>
                          <a:schemeClr val="dk1"/>
                        </a:buClr>
                        <a:buSzPts val="3200"/>
                        <a:buFont typeface="Varela Round"/>
                        <a:buNone/>
                      </a:pPr>
                      <a:r>
                        <a:rPr lang="he-IL" sz="3200" u="none" strike="noStrike" cap="none" dirty="0">
                          <a:solidFill>
                            <a:schemeClr val="tx1"/>
                          </a:solidFill>
                          <a:latin typeface="David"/>
                          <a:ea typeface="David"/>
                          <a:cs typeface="David"/>
                          <a:sym typeface="David"/>
                        </a:rPr>
                        <a:t>מולקולה של תרכובת</a:t>
                      </a:r>
                      <a:endParaRPr sz="3200" u="none" strike="noStrike" cap="none" dirty="0">
                        <a:solidFill>
                          <a:schemeClr val="tx1"/>
                        </a:solidFill>
                        <a:latin typeface="David"/>
                        <a:ea typeface="David"/>
                        <a:cs typeface="David"/>
                        <a:sym typeface="David"/>
                      </a:endParaRPr>
                    </a:p>
                  </a:txBody>
                  <a:tcPr marL="91450" marR="91450" marT="45725" marB="45725">
                    <a:lnL w="12700" cap="flat" cmpd="sng" algn="ctr">
                      <a:solidFill>
                        <a:srgbClr val="424242"/>
                      </a:solidFill>
                      <a:prstDash val="solid"/>
                      <a:round/>
                      <a:headEnd type="none" w="sm" len="sm"/>
                      <a:tailEnd type="none" w="sm" len="sm"/>
                    </a:lnL>
                    <a:lnR w="12700" cap="flat" cmpd="sng" algn="ctr">
                      <a:solidFill>
                        <a:srgbClr val="424242"/>
                      </a:solidFill>
                      <a:prstDash val="solid"/>
                      <a:round/>
                      <a:headEnd type="none" w="sm" len="sm"/>
                      <a:tailEnd type="none" w="sm" len="sm"/>
                    </a:lnR>
                    <a:lnT w="12700" cap="flat" cmpd="sng">
                      <a:solidFill>
                        <a:srgbClr val="424242"/>
                      </a:solidFill>
                      <a:prstDash val="solid"/>
                      <a:round/>
                      <a:headEnd type="none" w="sm" len="sm"/>
                      <a:tailEnd type="none" w="sm" len="sm"/>
                    </a:lnT>
                    <a:lnB w="12700" cap="flat" cmpd="sng" algn="ctr">
                      <a:solidFill>
                        <a:srgbClr val="424242"/>
                      </a:solidFill>
                      <a:prstDash val="solid"/>
                      <a:round/>
                      <a:headEnd type="none" w="sm" len="sm"/>
                      <a:tailEnd type="none" w="sm" len="sm"/>
                    </a:lnB>
                  </a:tcPr>
                </a:tc>
                <a:tc>
                  <a:txBody>
                    <a:bodyPr/>
                    <a:lstStyle/>
                    <a:p>
                      <a:pPr marL="0" marR="0" lvl="0" indent="0" algn="ctr" rtl="1">
                        <a:spcBef>
                          <a:spcPts val="0"/>
                        </a:spcBef>
                        <a:spcAft>
                          <a:spcPts val="0"/>
                        </a:spcAft>
                        <a:buClr>
                          <a:schemeClr val="dk1"/>
                        </a:buClr>
                        <a:buSzPts val="3200"/>
                        <a:buFont typeface="Varela Round"/>
                        <a:buNone/>
                      </a:pPr>
                      <a:endParaRPr sz="3200" u="none" strike="noStrike" cap="none" dirty="0">
                        <a:solidFill>
                          <a:schemeClr val="tx1"/>
                        </a:solidFill>
                        <a:latin typeface="David"/>
                        <a:ea typeface="David"/>
                        <a:cs typeface="David"/>
                        <a:sym typeface="David"/>
                      </a:endParaRPr>
                    </a:p>
                  </a:txBody>
                  <a:tcPr marL="91450" marR="91450" marT="45725" marB="45725">
                    <a:lnL w="12700" cap="flat" cmpd="sng" algn="ctr">
                      <a:solidFill>
                        <a:srgbClr val="424242"/>
                      </a:solidFill>
                      <a:prstDash val="solid"/>
                      <a:round/>
                      <a:headEnd type="none" w="sm" len="sm"/>
                      <a:tailEnd type="none" w="sm" len="sm"/>
                    </a:lnL>
                    <a:lnR w="12700" cap="flat" cmpd="sng" algn="ctr">
                      <a:solidFill>
                        <a:srgbClr val="424242"/>
                      </a:solidFill>
                      <a:prstDash val="solid"/>
                      <a:round/>
                      <a:headEnd type="none" w="sm" len="sm"/>
                      <a:tailEnd type="none" w="sm" len="sm"/>
                    </a:lnR>
                    <a:lnT w="12700" cap="flat" cmpd="sng">
                      <a:solidFill>
                        <a:srgbClr val="424242"/>
                      </a:solidFill>
                      <a:prstDash val="solid"/>
                      <a:round/>
                      <a:headEnd type="none" w="sm" len="sm"/>
                      <a:tailEnd type="none" w="sm" len="sm"/>
                    </a:lnT>
                    <a:lnB w="12700" cap="flat" cmpd="sng" algn="ctr">
                      <a:solidFill>
                        <a:srgbClr val="424242"/>
                      </a:solidFill>
                      <a:prstDash val="solid"/>
                      <a:round/>
                      <a:headEnd type="none" w="sm" len="sm"/>
                      <a:tailEnd type="none" w="sm" len="sm"/>
                    </a:lnB>
                  </a:tcPr>
                </a:tc>
                <a:tc>
                  <a:txBody>
                    <a:bodyPr/>
                    <a:lstStyle/>
                    <a:p>
                      <a:pPr marL="0" marR="0" lvl="0" indent="0" algn="ctr" defTabSz="914400" rtl="1" eaLnBrk="1" fontAlgn="auto" latinLnBrk="0" hangingPunct="1">
                        <a:lnSpc>
                          <a:spcPct val="100000"/>
                        </a:lnSpc>
                        <a:spcBef>
                          <a:spcPts val="0"/>
                        </a:spcBef>
                        <a:spcAft>
                          <a:spcPts val="0"/>
                        </a:spcAft>
                        <a:buClr>
                          <a:schemeClr val="dk1"/>
                        </a:buClr>
                        <a:buSzPts val="3200"/>
                        <a:buFont typeface="Varela Round"/>
                        <a:buNone/>
                        <a:tabLst/>
                        <a:defRPr/>
                      </a:pPr>
                      <a:r>
                        <a:rPr lang="en-US" sz="3200" dirty="0">
                          <a:solidFill>
                            <a:schemeClr val="tx1"/>
                          </a:solidFill>
                          <a:latin typeface="David"/>
                          <a:ea typeface="David"/>
                          <a:cs typeface="David"/>
                          <a:sym typeface="David"/>
                        </a:rPr>
                        <a:t>H</a:t>
                      </a:r>
                      <a:r>
                        <a:rPr lang="en-US" sz="2000" dirty="0">
                          <a:solidFill>
                            <a:schemeClr val="tx1"/>
                          </a:solidFill>
                          <a:latin typeface="David"/>
                          <a:ea typeface="David"/>
                          <a:cs typeface="David"/>
                          <a:sym typeface="David"/>
                        </a:rPr>
                        <a:t>2</a:t>
                      </a:r>
                      <a:r>
                        <a:rPr lang="en-US" sz="3200" dirty="0">
                          <a:solidFill>
                            <a:schemeClr val="tx1"/>
                          </a:solidFill>
                          <a:latin typeface="David"/>
                          <a:ea typeface="David"/>
                          <a:cs typeface="David"/>
                          <a:sym typeface="David"/>
                        </a:rPr>
                        <a:t>O</a:t>
                      </a:r>
                      <a:endParaRPr lang="he-IL" sz="3200" dirty="0">
                        <a:solidFill>
                          <a:schemeClr val="tx1"/>
                        </a:solidFill>
                        <a:latin typeface="David"/>
                        <a:ea typeface="David"/>
                        <a:cs typeface="David"/>
                        <a:sym typeface="David"/>
                      </a:endParaRPr>
                    </a:p>
                  </a:txBody>
                  <a:tcPr marL="91450" marR="91450" marT="45725" marB="45725">
                    <a:lnL w="12700" cap="flat" cmpd="sng" algn="ctr">
                      <a:solidFill>
                        <a:srgbClr val="424242"/>
                      </a:solidFill>
                      <a:prstDash val="solid"/>
                      <a:round/>
                      <a:headEnd type="none" w="sm" len="sm"/>
                      <a:tailEnd type="none" w="sm" len="sm"/>
                    </a:lnL>
                    <a:lnR w="12700" cap="flat" cmpd="sng" algn="ctr">
                      <a:solidFill>
                        <a:srgbClr val="424242"/>
                      </a:solidFill>
                      <a:prstDash val="solid"/>
                      <a:round/>
                      <a:headEnd type="none" w="sm" len="sm"/>
                      <a:tailEnd type="none" w="sm" len="sm"/>
                    </a:lnR>
                    <a:lnT w="12700" cap="flat" cmpd="sng" algn="ctr">
                      <a:solidFill>
                        <a:srgbClr val="424242"/>
                      </a:solidFill>
                      <a:prstDash val="solid"/>
                      <a:round/>
                      <a:headEnd type="none" w="sm" len="sm"/>
                      <a:tailEnd type="none" w="sm" len="sm"/>
                    </a:lnT>
                    <a:lnB w="12700" cap="flat" cmpd="sng" algn="ctr">
                      <a:solidFill>
                        <a:srgbClr val="424242"/>
                      </a:solidFill>
                      <a:prstDash val="solid"/>
                      <a:round/>
                      <a:headEnd type="none" w="sm" len="sm"/>
                      <a:tailEnd type="none" w="sm" len="sm"/>
                    </a:lnB>
                  </a:tcPr>
                </a:tc>
                <a:tc>
                  <a:txBody>
                    <a:bodyPr/>
                    <a:lstStyle/>
                    <a:p>
                      <a:pPr marL="0" marR="0" lvl="0" indent="0" algn="ctr" rtl="1">
                        <a:spcBef>
                          <a:spcPts val="0"/>
                        </a:spcBef>
                        <a:spcAft>
                          <a:spcPts val="0"/>
                        </a:spcAft>
                        <a:buClr>
                          <a:schemeClr val="dk1"/>
                        </a:buClr>
                        <a:buSzPts val="3200"/>
                        <a:buFont typeface="David"/>
                        <a:buNone/>
                      </a:pPr>
                      <a:r>
                        <a:rPr lang="he-IL" sz="3200" u="none" strike="noStrike" cap="none" dirty="0">
                          <a:solidFill>
                            <a:schemeClr val="tx1"/>
                          </a:solidFill>
                          <a:latin typeface="David"/>
                          <a:ea typeface="David"/>
                          <a:cs typeface="David"/>
                          <a:sym typeface="David"/>
                        </a:rPr>
                        <a:t>מים</a:t>
                      </a:r>
                      <a:endParaRPr sz="3200" u="none" strike="noStrike" cap="none" dirty="0">
                        <a:solidFill>
                          <a:schemeClr val="tx1"/>
                        </a:solidFill>
                        <a:latin typeface="David"/>
                        <a:ea typeface="David"/>
                        <a:cs typeface="David"/>
                        <a:sym typeface="David"/>
                      </a:endParaRPr>
                    </a:p>
                  </a:txBody>
                  <a:tcPr marL="91450" marR="91450" marT="45725" marB="45725">
                    <a:lnL w="12700" cap="flat" cmpd="sng" algn="ctr">
                      <a:solidFill>
                        <a:srgbClr val="424242"/>
                      </a:solidFill>
                      <a:prstDash val="solid"/>
                      <a:round/>
                      <a:headEnd type="none" w="sm" len="sm"/>
                      <a:tailEnd type="none" w="sm" len="sm"/>
                    </a:lnL>
                    <a:lnR w="12700" cap="flat" cmpd="sng">
                      <a:solidFill>
                        <a:srgbClr val="424242"/>
                      </a:solidFill>
                      <a:prstDash val="solid"/>
                      <a:round/>
                      <a:headEnd type="none" w="sm" len="sm"/>
                      <a:tailEnd type="none" w="sm" len="sm"/>
                    </a:lnR>
                    <a:lnT w="12700" cap="flat" cmpd="sng">
                      <a:solidFill>
                        <a:srgbClr val="424242"/>
                      </a:solidFill>
                      <a:prstDash val="solid"/>
                      <a:round/>
                      <a:headEnd type="none" w="sm" len="sm"/>
                      <a:tailEnd type="none" w="sm" len="sm"/>
                    </a:lnT>
                    <a:lnB w="12700" cap="flat" cmpd="sng" algn="ctr">
                      <a:solidFill>
                        <a:srgbClr val="424242"/>
                      </a:solidFill>
                      <a:prstDash val="solid"/>
                      <a:round/>
                      <a:headEnd type="none" w="sm" len="sm"/>
                      <a:tailEnd type="none" w="sm" len="sm"/>
                    </a:lnB>
                  </a:tcPr>
                </a:tc>
                <a:extLst>
                  <a:ext uri="{0D108BD9-81ED-4DB2-BD59-A6C34878D82A}">
                    <a16:rowId xmlns:a16="http://schemas.microsoft.com/office/drawing/2014/main" val="10001"/>
                  </a:ext>
                </a:extLst>
              </a:tr>
              <a:tr h="507425">
                <a:tc>
                  <a:txBody>
                    <a:bodyPr/>
                    <a:lstStyle/>
                    <a:p>
                      <a:pPr marL="0" marR="0" lvl="0" indent="0" algn="ctr" rtl="1">
                        <a:spcBef>
                          <a:spcPts val="0"/>
                        </a:spcBef>
                        <a:spcAft>
                          <a:spcPts val="0"/>
                        </a:spcAft>
                        <a:buClr>
                          <a:schemeClr val="dk1"/>
                        </a:buClr>
                        <a:buSzPts val="3200"/>
                        <a:buFont typeface="Varela Round"/>
                        <a:buNone/>
                      </a:pPr>
                      <a:endParaRPr sz="3200" u="none" strike="noStrike" cap="none" dirty="0">
                        <a:solidFill>
                          <a:schemeClr val="tx1"/>
                        </a:solidFill>
                        <a:latin typeface="David"/>
                        <a:ea typeface="David"/>
                        <a:cs typeface="David"/>
                        <a:sym typeface="David"/>
                      </a:endParaRPr>
                    </a:p>
                  </a:txBody>
                  <a:tcPr marL="91450" marR="91450" marT="45725" marB="45725">
                    <a:lnL w="12700" cap="flat" cmpd="sng" algn="ctr">
                      <a:solidFill>
                        <a:srgbClr val="424242"/>
                      </a:solidFill>
                      <a:prstDash val="solid"/>
                      <a:round/>
                      <a:headEnd type="none" w="sm" len="sm"/>
                      <a:tailEnd type="none" w="sm" len="sm"/>
                    </a:lnL>
                    <a:lnR w="12700" cap="flat" cmpd="sng" algn="ctr">
                      <a:solidFill>
                        <a:srgbClr val="424242"/>
                      </a:solidFill>
                      <a:prstDash val="solid"/>
                      <a:round/>
                      <a:headEnd type="none" w="sm" len="sm"/>
                      <a:tailEnd type="none" w="sm" len="sm"/>
                    </a:lnR>
                    <a:lnT w="12700" cap="flat" cmpd="sng" algn="ctr">
                      <a:solidFill>
                        <a:srgbClr val="424242"/>
                      </a:solidFill>
                      <a:prstDash val="solid"/>
                      <a:round/>
                      <a:headEnd type="none" w="sm" len="sm"/>
                      <a:tailEnd type="none" w="sm" len="sm"/>
                    </a:lnT>
                    <a:lnB w="12700" cap="flat" cmpd="sng" algn="ctr">
                      <a:solidFill>
                        <a:srgbClr val="424242"/>
                      </a:solidFill>
                      <a:prstDash val="solid"/>
                      <a:round/>
                      <a:headEnd type="none" w="sm" len="sm"/>
                      <a:tailEnd type="none" w="sm" len="sm"/>
                    </a:lnB>
                  </a:tcPr>
                </a:tc>
                <a:tc>
                  <a:txBody>
                    <a:bodyPr/>
                    <a:lstStyle/>
                    <a:p>
                      <a:pPr marL="0" marR="0" lvl="0" indent="0" algn="ctr" rtl="1">
                        <a:spcBef>
                          <a:spcPts val="0"/>
                        </a:spcBef>
                        <a:spcAft>
                          <a:spcPts val="0"/>
                        </a:spcAft>
                        <a:buClr>
                          <a:schemeClr val="dk1"/>
                        </a:buClr>
                        <a:buSzPts val="3200"/>
                        <a:buFont typeface="Varela Round"/>
                        <a:buNone/>
                      </a:pPr>
                      <a:endParaRPr sz="3200" u="none" strike="noStrike" cap="none" dirty="0">
                        <a:solidFill>
                          <a:schemeClr val="tx1"/>
                        </a:solidFill>
                        <a:latin typeface="David"/>
                        <a:ea typeface="David"/>
                        <a:cs typeface="David"/>
                        <a:sym typeface="David"/>
                      </a:endParaRPr>
                    </a:p>
                  </a:txBody>
                  <a:tcPr marL="91450" marR="91450" marT="45725" marB="45725">
                    <a:lnL w="12700" cap="flat" cmpd="sng" algn="ctr">
                      <a:solidFill>
                        <a:srgbClr val="424242"/>
                      </a:solidFill>
                      <a:prstDash val="solid"/>
                      <a:round/>
                      <a:headEnd type="none" w="sm" len="sm"/>
                      <a:tailEnd type="none" w="sm" len="sm"/>
                    </a:lnL>
                    <a:lnR w="12700" cap="flat" cmpd="sng" algn="ctr">
                      <a:solidFill>
                        <a:srgbClr val="424242"/>
                      </a:solidFill>
                      <a:prstDash val="solid"/>
                      <a:round/>
                      <a:headEnd type="none" w="sm" len="sm"/>
                      <a:tailEnd type="none" w="sm" len="sm"/>
                    </a:lnR>
                    <a:lnT w="12700" cap="flat" cmpd="sng" algn="ctr">
                      <a:solidFill>
                        <a:srgbClr val="424242"/>
                      </a:solidFill>
                      <a:prstDash val="solid"/>
                      <a:round/>
                      <a:headEnd type="none" w="sm" len="sm"/>
                      <a:tailEnd type="none" w="sm" len="sm"/>
                    </a:lnT>
                    <a:lnB w="12700" cap="flat" cmpd="sng" algn="ctr">
                      <a:solidFill>
                        <a:srgbClr val="424242"/>
                      </a:solidFill>
                      <a:prstDash val="solid"/>
                      <a:round/>
                      <a:headEnd type="none" w="sm" len="sm"/>
                      <a:tailEnd type="none" w="sm" len="sm"/>
                    </a:lnB>
                  </a:tcPr>
                </a:tc>
                <a:tc>
                  <a:txBody>
                    <a:bodyPr/>
                    <a:lstStyle/>
                    <a:p>
                      <a:pPr marL="0" marR="0" lvl="0" indent="0" algn="ctr" rtl="1">
                        <a:spcBef>
                          <a:spcPts val="0"/>
                        </a:spcBef>
                        <a:spcAft>
                          <a:spcPts val="0"/>
                        </a:spcAft>
                        <a:buClr>
                          <a:schemeClr val="dk1"/>
                        </a:buClr>
                        <a:buSzPts val="3200"/>
                        <a:buFont typeface="Varela Round"/>
                        <a:buNone/>
                      </a:pPr>
                      <a:endParaRPr sz="3200" u="none" strike="noStrike" cap="none" dirty="0">
                        <a:solidFill>
                          <a:schemeClr val="tx1"/>
                        </a:solidFill>
                        <a:latin typeface="David"/>
                        <a:ea typeface="David"/>
                        <a:cs typeface="David"/>
                        <a:sym typeface="David"/>
                      </a:endParaRPr>
                    </a:p>
                  </a:txBody>
                  <a:tcPr marL="91450" marR="91450" marT="45725" marB="45725">
                    <a:lnL w="12700" cap="flat" cmpd="sng" algn="ctr">
                      <a:solidFill>
                        <a:srgbClr val="424242"/>
                      </a:solidFill>
                      <a:prstDash val="solid"/>
                      <a:round/>
                      <a:headEnd type="none" w="sm" len="sm"/>
                      <a:tailEnd type="none" w="sm" len="sm"/>
                    </a:lnL>
                    <a:lnR w="12700" cap="flat" cmpd="sng" algn="ctr">
                      <a:solidFill>
                        <a:srgbClr val="424242"/>
                      </a:solidFill>
                      <a:prstDash val="solid"/>
                      <a:round/>
                      <a:headEnd type="none" w="sm" len="sm"/>
                      <a:tailEnd type="none" w="sm" len="sm"/>
                    </a:lnR>
                    <a:lnT w="12700" cap="flat" cmpd="sng" algn="ctr">
                      <a:solidFill>
                        <a:srgbClr val="424242"/>
                      </a:solidFill>
                      <a:prstDash val="solid"/>
                      <a:round/>
                      <a:headEnd type="none" w="sm" len="sm"/>
                      <a:tailEnd type="none" w="sm" len="sm"/>
                    </a:lnT>
                    <a:lnB w="12700" cap="flat" cmpd="sng" algn="ctr">
                      <a:solidFill>
                        <a:srgbClr val="424242"/>
                      </a:solidFill>
                      <a:prstDash val="solid"/>
                      <a:round/>
                      <a:headEnd type="none" w="sm" len="sm"/>
                      <a:tailEnd type="none" w="sm" len="sm"/>
                    </a:lnB>
                  </a:tcPr>
                </a:tc>
                <a:tc>
                  <a:txBody>
                    <a:bodyPr/>
                    <a:lstStyle/>
                    <a:p>
                      <a:pPr marL="0" marR="0" lvl="0" indent="0" algn="ctr" rtl="1">
                        <a:spcBef>
                          <a:spcPts val="0"/>
                        </a:spcBef>
                        <a:spcAft>
                          <a:spcPts val="0"/>
                        </a:spcAft>
                        <a:buClr>
                          <a:schemeClr val="dk1"/>
                        </a:buClr>
                        <a:buSzPts val="3200"/>
                        <a:buFont typeface="Varela Round"/>
                        <a:buNone/>
                      </a:pPr>
                      <a:r>
                        <a:rPr lang="en-US" sz="3200" dirty="0">
                          <a:solidFill>
                            <a:schemeClr val="tx1"/>
                          </a:solidFill>
                          <a:latin typeface="David"/>
                          <a:ea typeface="David"/>
                          <a:cs typeface="David"/>
                          <a:sym typeface="David"/>
                        </a:rPr>
                        <a:t>S</a:t>
                      </a:r>
                      <a:r>
                        <a:rPr lang="en-US" sz="2000" dirty="0">
                          <a:solidFill>
                            <a:schemeClr val="tx1"/>
                          </a:solidFill>
                          <a:latin typeface="David"/>
                          <a:ea typeface="David"/>
                          <a:cs typeface="David"/>
                          <a:sym typeface="David"/>
                        </a:rPr>
                        <a:t>8</a:t>
                      </a:r>
                      <a:endParaRPr sz="3200" u="none" strike="noStrike" cap="none" dirty="0">
                        <a:solidFill>
                          <a:schemeClr val="tx1"/>
                        </a:solidFill>
                        <a:latin typeface="David"/>
                        <a:ea typeface="David"/>
                        <a:cs typeface="David"/>
                        <a:sym typeface="David"/>
                      </a:endParaRPr>
                    </a:p>
                  </a:txBody>
                  <a:tcPr marL="91450" marR="91450" marT="45725" marB="45725">
                    <a:lnL w="12700" cap="flat" cmpd="sng" algn="ctr">
                      <a:solidFill>
                        <a:srgbClr val="424242"/>
                      </a:solidFill>
                      <a:prstDash val="solid"/>
                      <a:round/>
                      <a:headEnd type="none" w="sm" len="sm"/>
                      <a:tailEnd type="none" w="sm" len="sm"/>
                    </a:lnL>
                    <a:lnR w="12700" cap="flat" cmpd="sng" algn="ctr">
                      <a:solidFill>
                        <a:srgbClr val="424242"/>
                      </a:solidFill>
                      <a:prstDash val="solid"/>
                      <a:round/>
                      <a:headEnd type="none" w="sm" len="sm"/>
                      <a:tailEnd type="none" w="sm" len="sm"/>
                    </a:lnR>
                    <a:lnT w="12700" cap="flat" cmpd="sng" algn="ctr">
                      <a:solidFill>
                        <a:srgbClr val="424242"/>
                      </a:solidFill>
                      <a:prstDash val="solid"/>
                      <a:round/>
                      <a:headEnd type="none" w="sm" len="sm"/>
                      <a:tailEnd type="none" w="sm" len="sm"/>
                    </a:lnT>
                    <a:lnB w="12700" cap="flat" cmpd="sng" algn="ctr">
                      <a:solidFill>
                        <a:srgbClr val="424242"/>
                      </a:solidFill>
                      <a:prstDash val="solid"/>
                      <a:round/>
                      <a:headEnd type="none" w="sm" len="sm"/>
                      <a:tailEnd type="none" w="sm" len="sm"/>
                    </a:lnB>
                  </a:tcPr>
                </a:tc>
                <a:tc>
                  <a:txBody>
                    <a:bodyPr/>
                    <a:lstStyle/>
                    <a:p>
                      <a:pPr marL="0" marR="0" lvl="0" indent="0" algn="ctr" rtl="1">
                        <a:spcBef>
                          <a:spcPts val="0"/>
                        </a:spcBef>
                        <a:spcAft>
                          <a:spcPts val="0"/>
                        </a:spcAft>
                        <a:buClr>
                          <a:schemeClr val="dk1"/>
                        </a:buClr>
                        <a:buSzPts val="3200"/>
                        <a:buFont typeface="David"/>
                        <a:buNone/>
                      </a:pPr>
                      <a:r>
                        <a:rPr lang="he-IL" sz="3200" u="none" strike="noStrike" cap="none" dirty="0">
                          <a:solidFill>
                            <a:schemeClr val="tx1"/>
                          </a:solidFill>
                          <a:latin typeface="David"/>
                          <a:ea typeface="David"/>
                          <a:cs typeface="David"/>
                          <a:sym typeface="David"/>
                        </a:rPr>
                        <a:t>גופרית</a:t>
                      </a:r>
                      <a:endParaRPr sz="3200" u="none" strike="noStrike" cap="none" dirty="0">
                        <a:solidFill>
                          <a:schemeClr val="tx1"/>
                        </a:solidFill>
                        <a:latin typeface="David"/>
                        <a:ea typeface="David"/>
                        <a:cs typeface="David"/>
                        <a:sym typeface="David"/>
                      </a:endParaRPr>
                    </a:p>
                  </a:txBody>
                  <a:tcPr marL="91450" marR="91450" marT="45725" marB="45725">
                    <a:lnL w="12700" cap="flat" cmpd="sng" algn="ctr">
                      <a:solidFill>
                        <a:srgbClr val="424242"/>
                      </a:solidFill>
                      <a:prstDash val="solid"/>
                      <a:round/>
                      <a:headEnd type="none" w="sm" len="sm"/>
                      <a:tailEnd type="none" w="sm" len="sm"/>
                    </a:lnL>
                    <a:lnR w="12700" cap="flat" cmpd="sng">
                      <a:solidFill>
                        <a:srgbClr val="424242"/>
                      </a:solidFill>
                      <a:prstDash val="solid"/>
                      <a:round/>
                      <a:headEnd type="none" w="sm" len="sm"/>
                      <a:tailEnd type="none" w="sm" len="sm"/>
                    </a:lnR>
                    <a:lnT w="12700" cap="flat" cmpd="sng" algn="ctr">
                      <a:solidFill>
                        <a:srgbClr val="424242"/>
                      </a:solidFill>
                      <a:prstDash val="solid"/>
                      <a:round/>
                      <a:headEnd type="none" w="sm" len="sm"/>
                      <a:tailEnd type="none" w="sm" len="sm"/>
                    </a:lnT>
                    <a:lnB w="12700" cap="flat" cmpd="sng" algn="ctr">
                      <a:solidFill>
                        <a:srgbClr val="424242"/>
                      </a:solidFill>
                      <a:prstDash val="solid"/>
                      <a:round/>
                      <a:headEnd type="none" w="sm" len="sm"/>
                      <a:tailEnd type="none" w="sm" len="sm"/>
                    </a:lnB>
                  </a:tcPr>
                </a:tc>
                <a:extLst>
                  <a:ext uri="{0D108BD9-81ED-4DB2-BD59-A6C34878D82A}">
                    <a16:rowId xmlns:a16="http://schemas.microsoft.com/office/drawing/2014/main" val="10002"/>
                  </a:ext>
                </a:extLst>
              </a:tr>
              <a:tr h="507425">
                <a:tc>
                  <a:txBody>
                    <a:bodyPr/>
                    <a:lstStyle/>
                    <a:p>
                      <a:pPr marL="0" marR="0" lvl="0" indent="0" algn="ctr" rtl="1">
                        <a:spcBef>
                          <a:spcPts val="0"/>
                        </a:spcBef>
                        <a:spcAft>
                          <a:spcPts val="0"/>
                        </a:spcAft>
                        <a:buClr>
                          <a:schemeClr val="dk1"/>
                        </a:buClr>
                        <a:buSzPts val="3200"/>
                        <a:buFont typeface="Varela Round"/>
                        <a:buNone/>
                      </a:pPr>
                      <a:endParaRPr sz="3200" u="none" strike="noStrike" cap="none" dirty="0">
                        <a:solidFill>
                          <a:schemeClr val="tx1"/>
                        </a:solidFill>
                        <a:latin typeface="David"/>
                        <a:ea typeface="David"/>
                        <a:cs typeface="David"/>
                        <a:sym typeface="David"/>
                      </a:endParaRPr>
                    </a:p>
                  </a:txBody>
                  <a:tcPr marL="91450" marR="91450" marT="45725" marB="45725">
                    <a:lnL w="12700" cap="flat" cmpd="sng" algn="ctr">
                      <a:solidFill>
                        <a:srgbClr val="424242"/>
                      </a:solidFill>
                      <a:prstDash val="solid"/>
                      <a:round/>
                      <a:headEnd type="none" w="sm" len="sm"/>
                      <a:tailEnd type="none" w="sm" len="sm"/>
                    </a:lnL>
                    <a:lnR w="12700" cap="flat" cmpd="sng">
                      <a:solidFill>
                        <a:srgbClr val="424242"/>
                      </a:solidFill>
                      <a:prstDash val="solid"/>
                      <a:round/>
                      <a:headEnd type="none" w="sm" len="sm"/>
                      <a:tailEnd type="none" w="sm" len="sm"/>
                    </a:lnR>
                    <a:lnT w="12700" cap="flat" cmpd="sng" algn="ctr">
                      <a:solidFill>
                        <a:srgbClr val="424242"/>
                      </a:solidFill>
                      <a:prstDash val="solid"/>
                      <a:round/>
                      <a:headEnd type="none" w="sm" len="sm"/>
                      <a:tailEnd type="none" w="sm" len="sm"/>
                    </a:lnT>
                    <a:lnB w="12700" cap="flat" cmpd="sng" algn="ctr">
                      <a:solidFill>
                        <a:srgbClr val="424242"/>
                      </a:solidFill>
                      <a:prstDash val="solid"/>
                      <a:round/>
                      <a:headEnd type="none" w="sm" len="sm"/>
                      <a:tailEnd type="none" w="sm" len="sm"/>
                    </a:lnB>
                  </a:tcPr>
                </a:tc>
                <a:tc>
                  <a:txBody>
                    <a:bodyPr/>
                    <a:lstStyle/>
                    <a:p>
                      <a:pPr marL="0" marR="0" lvl="0" indent="0" algn="ctr" rtl="1">
                        <a:spcBef>
                          <a:spcPts val="0"/>
                        </a:spcBef>
                        <a:spcAft>
                          <a:spcPts val="0"/>
                        </a:spcAft>
                        <a:buClr>
                          <a:schemeClr val="dk1"/>
                        </a:buClr>
                        <a:buSzPts val="3200"/>
                        <a:buFont typeface="Varela Round"/>
                        <a:buNone/>
                      </a:pPr>
                      <a:endParaRPr sz="3200" u="none" strike="noStrike" cap="none" dirty="0">
                        <a:solidFill>
                          <a:schemeClr val="tx1"/>
                        </a:solidFill>
                        <a:latin typeface="David"/>
                        <a:ea typeface="David"/>
                        <a:cs typeface="David"/>
                        <a:sym typeface="David"/>
                      </a:endParaRPr>
                    </a:p>
                  </a:txBody>
                  <a:tcPr marL="91450" marR="91450" marT="45725" marB="45725">
                    <a:lnL w="12700" cap="flat" cmpd="sng" algn="ctr">
                      <a:solidFill>
                        <a:srgbClr val="424242"/>
                      </a:solidFill>
                      <a:prstDash val="solid"/>
                      <a:round/>
                      <a:headEnd type="none" w="sm" len="sm"/>
                      <a:tailEnd type="none" w="sm" len="sm"/>
                    </a:lnL>
                    <a:lnR w="12700" cap="flat" cmpd="sng">
                      <a:solidFill>
                        <a:srgbClr val="424242"/>
                      </a:solidFill>
                      <a:prstDash val="solid"/>
                      <a:round/>
                      <a:headEnd type="none" w="sm" len="sm"/>
                      <a:tailEnd type="none" w="sm" len="sm"/>
                    </a:lnR>
                    <a:lnT w="12700" cap="flat" cmpd="sng">
                      <a:solidFill>
                        <a:srgbClr val="424242"/>
                      </a:solidFill>
                      <a:prstDash val="solid"/>
                      <a:round/>
                      <a:headEnd type="none" w="sm" len="sm"/>
                      <a:tailEnd type="none" w="sm" len="sm"/>
                    </a:lnT>
                    <a:lnB w="12700" cap="flat" cmpd="sng">
                      <a:solidFill>
                        <a:srgbClr val="424242"/>
                      </a:solidFill>
                      <a:prstDash val="solid"/>
                      <a:round/>
                      <a:headEnd type="none" w="sm" len="sm"/>
                      <a:tailEnd type="none" w="sm" len="sm"/>
                    </a:lnB>
                  </a:tcPr>
                </a:tc>
                <a:tc>
                  <a:txBody>
                    <a:bodyPr/>
                    <a:lstStyle/>
                    <a:p>
                      <a:pPr marL="0" marR="0" lvl="0" indent="0" algn="ctr" rtl="1">
                        <a:spcBef>
                          <a:spcPts val="0"/>
                        </a:spcBef>
                        <a:spcAft>
                          <a:spcPts val="0"/>
                        </a:spcAft>
                        <a:buClr>
                          <a:schemeClr val="dk1"/>
                        </a:buClr>
                        <a:buSzPts val="3200"/>
                        <a:buFont typeface="Varela Round"/>
                        <a:buNone/>
                      </a:pPr>
                      <a:endParaRPr sz="3200" u="none" strike="noStrike" cap="none" dirty="0">
                        <a:solidFill>
                          <a:schemeClr val="tx1"/>
                        </a:solidFill>
                        <a:latin typeface="David"/>
                        <a:ea typeface="David"/>
                        <a:cs typeface="David"/>
                        <a:sym typeface="David"/>
                      </a:endParaRPr>
                    </a:p>
                  </a:txBody>
                  <a:tcPr marL="91450" marR="91450" marT="45725" marB="45725">
                    <a:lnL w="12700" cap="flat" cmpd="sng">
                      <a:solidFill>
                        <a:srgbClr val="424242"/>
                      </a:solidFill>
                      <a:prstDash val="solid"/>
                      <a:round/>
                      <a:headEnd type="none" w="sm" len="sm"/>
                      <a:tailEnd type="none" w="sm" len="sm"/>
                    </a:lnL>
                    <a:lnR w="12700" cap="flat" cmpd="sng">
                      <a:solidFill>
                        <a:srgbClr val="424242"/>
                      </a:solidFill>
                      <a:prstDash val="solid"/>
                      <a:round/>
                      <a:headEnd type="none" w="sm" len="sm"/>
                      <a:tailEnd type="none" w="sm" len="sm"/>
                    </a:lnR>
                    <a:lnT w="12700" cap="flat" cmpd="sng">
                      <a:solidFill>
                        <a:srgbClr val="424242"/>
                      </a:solidFill>
                      <a:prstDash val="solid"/>
                      <a:round/>
                      <a:headEnd type="none" w="sm" len="sm"/>
                      <a:tailEnd type="none" w="sm" len="sm"/>
                    </a:lnT>
                    <a:lnB w="12700" cap="flat" cmpd="sng">
                      <a:solidFill>
                        <a:srgbClr val="424242"/>
                      </a:solidFill>
                      <a:prstDash val="solid"/>
                      <a:round/>
                      <a:headEnd type="none" w="sm" len="sm"/>
                      <a:tailEnd type="none" w="sm" len="sm"/>
                    </a:lnB>
                  </a:tcPr>
                </a:tc>
                <a:tc>
                  <a:txBody>
                    <a:bodyPr/>
                    <a:lstStyle/>
                    <a:p>
                      <a:pPr marL="0" marR="0" lvl="0" indent="0" algn="ctr" rtl="1">
                        <a:spcBef>
                          <a:spcPts val="0"/>
                        </a:spcBef>
                        <a:spcAft>
                          <a:spcPts val="0"/>
                        </a:spcAft>
                        <a:buClr>
                          <a:schemeClr val="dk1"/>
                        </a:buClr>
                        <a:buSzPts val="3200"/>
                        <a:buFont typeface="Varela Round"/>
                        <a:buNone/>
                      </a:pPr>
                      <a:r>
                        <a:rPr lang="en-US" sz="4400" u="none" strike="noStrike" cap="none" dirty="0">
                          <a:solidFill>
                            <a:schemeClr val="tx1"/>
                          </a:solidFill>
                          <a:latin typeface="David"/>
                          <a:ea typeface="David"/>
                          <a:cs typeface="David"/>
                          <a:sym typeface="David"/>
                        </a:rPr>
                        <a:t>F</a:t>
                      </a:r>
                      <a:r>
                        <a:rPr lang="en-US" sz="3200" u="none" strike="noStrike" cap="none" dirty="0">
                          <a:solidFill>
                            <a:schemeClr val="tx1"/>
                          </a:solidFill>
                          <a:latin typeface="David"/>
                          <a:ea typeface="David"/>
                          <a:cs typeface="David"/>
                          <a:sym typeface="David"/>
                        </a:rPr>
                        <a:t>2</a:t>
                      </a:r>
                      <a:endParaRPr sz="3200" u="none" strike="noStrike" cap="none" dirty="0">
                        <a:solidFill>
                          <a:schemeClr val="tx1"/>
                        </a:solidFill>
                        <a:latin typeface="David"/>
                        <a:ea typeface="David"/>
                        <a:cs typeface="David"/>
                        <a:sym typeface="David"/>
                      </a:endParaRPr>
                    </a:p>
                  </a:txBody>
                  <a:tcPr marL="91450" marR="91450" marT="45725" marB="45725">
                    <a:lnL w="12700" cap="flat" cmpd="sng" algn="ctr">
                      <a:solidFill>
                        <a:srgbClr val="424242"/>
                      </a:solidFill>
                      <a:prstDash val="solid"/>
                      <a:round/>
                      <a:headEnd type="none" w="sm" len="sm"/>
                      <a:tailEnd type="none" w="sm" len="sm"/>
                    </a:lnL>
                    <a:lnR w="12700" cap="flat" cmpd="sng">
                      <a:solidFill>
                        <a:srgbClr val="424242"/>
                      </a:solidFill>
                      <a:prstDash val="solid"/>
                      <a:round/>
                      <a:headEnd type="none" w="sm" len="sm"/>
                      <a:tailEnd type="none" w="sm" len="sm"/>
                    </a:lnR>
                    <a:lnT w="12700" cap="flat" cmpd="sng" algn="ctr">
                      <a:solidFill>
                        <a:srgbClr val="424242"/>
                      </a:solidFill>
                      <a:prstDash val="solid"/>
                      <a:round/>
                      <a:headEnd type="none" w="sm" len="sm"/>
                      <a:tailEnd type="none" w="sm" len="sm"/>
                    </a:lnT>
                    <a:lnB w="12700" cap="flat" cmpd="sng" algn="ctr">
                      <a:solidFill>
                        <a:srgbClr val="424242"/>
                      </a:solidFill>
                      <a:prstDash val="solid"/>
                      <a:round/>
                      <a:headEnd type="none" w="sm" len="sm"/>
                      <a:tailEnd type="none" w="sm" len="sm"/>
                    </a:lnB>
                  </a:tcPr>
                </a:tc>
                <a:tc>
                  <a:txBody>
                    <a:bodyPr/>
                    <a:lstStyle/>
                    <a:p>
                      <a:pPr marL="0" marR="0" lvl="0" indent="0" algn="ctr" rtl="1">
                        <a:spcBef>
                          <a:spcPts val="0"/>
                        </a:spcBef>
                        <a:spcAft>
                          <a:spcPts val="0"/>
                        </a:spcAft>
                        <a:buClr>
                          <a:schemeClr val="dk1"/>
                        </a:buClr>
                        <a:buSzPts val="3200"/>
                        <a:buFont typeface="David"/>
                        <a:buNone/>
                      </a:pPr>
                      <a:r>
                        <a:rPr lang="he-IL" sz="3200" u="none" strike="noStrike" cap="none" dirty="0">
                          <a:solidFill>
                            <a:schemeClr val="tx1"/>
                          </a:solidFill>
                          <a:latin typeface="David"/>
                          <a:ea typeface="David"/>
                          <a:cs typeface="David"/>
                          <a:sym typeface="David"/>
                        </a:rPr>
                        <a:t>פלואור</a:t>
                      </a:r>
                      <a:endParaRPr sz="3200" u="none" strike="noStrike" cap="none" dirty="0">
                        <a:solidFill>
                          <a:schemeClr val="tx1"/>
                        </a:solidFill>
                        <a:latin typeface="David"/>
                        <a:ea typeface="David"/>
                        <a:cs typeface="David"/>
                        <a:sym typeface="David"/>
                      </a:endParaRPr>
                    </a:p>
                  </a:txBody>
                  <a:tcPr marL="91450" marR="91450" marT="45725" marB="45725">
                    <a:lnL w="12700" cap="flat" cmpd="sng">
                      <a:solidFill>
                        <a:srgbClr val="424242"/>
                      </a:solidFill>
                      <a:prstDash val="solid"/>
                      <a:round/>
                      <a:headEnd type="none" w="sm" len="sm"/>
                      <a:tailEnd type="none" w="sm" len="sm"/>
                    </a:lnL>
                    <a:lnR w="12700" cap="flat" cmpd="sng">
                      <a:solidFill>
                        <a:srgbClr val="424242"/>
                      </a:solidFill>
                      <a:prstDash val="solid"/>
                      <a:round/>
                      <a:headEnd type="none" w="sm" len="sm"/>
                      <a:tailEnd type="none" w="sm" len="sm"/>
                    </a:lnR>
                    <a:lnT w="12700" cap="flat" cmpd="sng">
                      <a:solidFill>
                        <a:srgbClr val="424242"/>
                      </a:solidFill>
                      <a:prstDash val="solid"/>
                      <a:round/>
                      <a:headEnd type="none" w="sm" len="sm"/>
                      <a:tailEnd type="none" w="sm" len="sm"/>
                    </a:lnT>
                    <a:lnB w="12700" cap="flat" cmpd="sng">
                      <a:solidFill>
                        <a:srgbClr val="424242"/>
                      </a:solidFill>
                      <a:prstDash val="solid"/>
                      <a:round/>
                      <a:headEnd type="none" w="sm" len="sm"/>
                      <a:tailEnd type="none" w="sm" len="sm"/>
                    </a:lnB>
                  </a:tcPr>
                </a:tc>
                <a:extLst>
                  <a:ext uri="{0D108BD9-81ED-4DB2-BD59-A6C34878D82A}">
                    <a16:rowId xmlns:a16="http://schemas.microsoft.com/office/drawing/2014/main" val="10003"/>
                  </a:ext>
                </a:extLst>
              </a:tr>
              <a:tr h="507425">
                <a:tc>
                  <a:txBody>
                    <a:bodyPr/>
                    <a:lstStyle/>
                    <a:p>
                      <a:pPr marL="0" marR="0" lvl="0" indent="0" algn="ctr" rtl="1">
                        <a:spcBef>
                          <a:spcPts val="0"/>
                        </a:spcBef>
                        <a:spcAft>
                          <a:spcPts val="0"/>
                        </a:spcAft>
                        <a:buClr>
                          <a:schemeClr val="dk1"/>
                        </a:buClr>
                        <a:buSzPts val="3200"/>
                        <a:buFont typeface="Varela Round"/>
                        <a:buNone/>
                      </a:pPr>
                      <a:endParaRPr sz="3200" u="none" strike="noStrike" cap="none" dirty="0">
                        <a:solidFill>
                          <a:schemeClr val="tx1"/>
                        </a:solidFill>
                        <a:latin typeface="David"/>
                        <a:ea typeface="David"/>
                        <a:cs typeface="David"/>
                        <a:sym typeface="David"/>
                      </a:endParaRPr>
                    </a:p>
                  </a:txBody>
                  <a:tcPr marL="91450" marR="91450" marT="45725" marB="45725">
                    <a:lnL w="12700" cap="flat" cmpd="sng" algn="ctr">
                      <a:solidFill>
                        <a:srgbClr val="424242"/>
                      </a:solidFill>
                      <a:prstDash val="solid"/>
                      <a:round/>
                      <a:headEnd type="none" w="sm" len="sm"/>
                      <a:tailEnd type="none" w="sm" len="sm"/>
                    </a:lnL>
                    <a:lnR w="12700" cap="flat" cmpd="sng">
                      <a:solidFill>
                        <a:srgbClr val="424242"/>
                      </a:solidFill>
                      <a:prstDash val="solid"/>
                      <a:round/>
                      <a:headEnd type="none" w="sm" len="sm"/>
                      <a:tailEnd type="none" w="sm" len="sm"/>
                    </a:lnR>
                    <a:lnT w="12700" cap="flat" cmpd="sng" algn="ctr">
                      <a:solidFill>
                        <a:srgbClr val="424242"/>
                      </a:solidFill>
                      <a:prstDash val="solid"/>
                      <a:round/>
                      <a:headEnd type="none" w="sm" len="sm"/>
                      <a:tailEnd type="none" w="sm" len="sm"/>
                    </a:lnT>
                    <a:lnB w="12700" cap="flat" cmpd="sng" algn="ctr">
                      <a:solidFill>
                        <a:srgbClr val="424242"/>
                      </a:solidFill>
                      <a:prstDash val="solid"/>
                      <a:round/>
                      <a:headEnd type="none" w="sm" len="sm"/>
                      <a:tailEnd type="none" w="sm" len="sm"/>
                    </a:lnB>
                  </a:tcPr>
                </a:tc>
                <a:tc>
                  <a:txBody>
                    <a:bodyPr/>
                    <a:lstStyle/>
                    <a:p>
                      <a:pPr marL="0" marR="0" lvl="0" indent="0" algn="ctr" rtl="1">
                        <a:spcBef>
                          <a:spcPts val="0"/>
                        </a:spcBef>
                        <a:spcAft>
                          <a:spcPts val="0"/>
                        </a:spcAft>
                        <a:buClr>
                          <a:schemeClr val="dk1"/>
                        </a:buClr>
                        <a:buSzPts val="3200"/>
                        <a:buFont typeface="Varela Round"/>
                        <a:buNone/>
                      </a:pPr>
                      <a:endParaRPr sz="3200" u="none" strike="noStrike" cap="none" dirty="0">
                        <a:solidFill>
                          <a:schemeClr val="tx1"/>
                        </a:solidFill>
                        <a:latin typeface="David"/>
                        <a:ea typeface="David"/>
                        <a:cs typeface="David"/>
                        <a:sym typeface="David"/>
                      </a:endParaRPr>
                    </a:p>
                  </a:txBody>
                  <a:tcPr marL="91450" marR="91450" marT="45725" marB="45725">
                    <a:lnL w="12700" cap="flat" cmpd="sng" algn="ctr">
                      <a:solidFill>
                        <a:srgbClr val="424242"/>
                      </a:solidFill>
                      <a:prstDash val="solid"/>
                      <a:round/>
                      <a:headEnd type="none" w="sm" len="sm"/>
                      <a:tailEnd type="none" w="sm" len="sm"/>
                    </a:lnL>
                    <a:lnR w="12700" cap="flat" cmpd="sng">
                      <a:solidFill>
                        <a:srgbClr val="424242"/>
                      </a:solidFill>
                      <a:prstDash val="solid"/>
                      <a:round/>
                      <a:headEnd type="none" w="sm" len="sm"/>
                      <a:tailEnd type="none" w="sm" len="sm"/>
                    </a:lnR>
                    <a:lnT w="12700" cap="flat" cmpd="sng">
                      <a:solidFill>
                        <a:srgbClr val="424242"/>
                      </a:solidFill>
                      <a:prstDash val="solid"/>
                      <a:round/>
                      <a:headEnd type="none" w="sm" len="sm"/>
                      <a:tailEnd type="none" w="sm" len="sm"/>
                    </a:lnT>
                    <a:lnB w="12700" cap="flat" cmpd="sng">
                      <a:solidFill>
                        <a:srgbClr val="424242"/>
                      </a:solidFill>
                      <a:prstDash val="solid"/>
                      <a:round/>
                      <a:headEnd type="none" w="sm" len="sm"/>
                      <a:tailEnd type="none" w="sm" len="sm"/>
                    </a:lnB>
                  </a:tcPr>
                </a:tc>
                <a:tc>
                  <a:txBody>
                    <a:bodyPr/>
                    <a:lstStyle/>
                    <a:p>
                      <a:pPr marL="0" marR="0" lvl="0" indent="0" algn="ctr" rtl="1">
                        <a:spcBef>
                          <a:spcPts val="0"/>
                        </a:spcBef>
                        <a:spcAft>
                          <a:spcPts val="0"/>
                        </a:spcAft>
                        <a:buClr>
                          <a:schemeClr val="dk1"/>
                        </a:buClr>
                        <a:buSzPts val="3200"/>
                        <a:buFont typeface="Varela Round"/>
                        <a:buNone/>
                      </a:pPr>
                      <a:endParaRPr sz="3200" u="none" strike="noStrike" cap="none" dirty="0">
                        <a:solidFill>
                          <a:schemeClr val="tx1"/>
                        </a:solidFill>
                        <a:latin typeface="David"/>
                        <a:ea typeface="David"/>
                        <a:cs typeface="David"/>
                        <a:sym typeface="David"/>
                      </a:endParaRPr>
                    </a:p>
                  </a:txBody>
                  <a:tcPr marL="91450" marR="91450" marT="45725" marB="45725">
                    <a:lnL w="12700" cap="flat" cmpd="sng">
                      <a:solidFill>
                        <a:srgbClr val="424242"/>
                      </a:solidFill>
                      <a:prstDash val="solid"/>
                      <a:round/>
                      <a:headEnd type="none" w="sm" len="sm"/>
                      <a:tailEnd type="none" w="sm" len="sm"/>
                    </a:lnL>
                    <a:lnR w="12700" cap="flat" cmpd="sng">
                      <a:solidFill>
                        <a:srgbClr val="424242"/>
                      </a:solidFill>
                      <a:prstDash val="solid"/>
                      <a:round/>
                      <a:headEnd type="none" w="sm" len="sm"/>
                      <a:tailEnd type="none" w="sm" len="sm"/>
                    </a:lnR>
                    <a:lnT w="12700" cap="flat" cmpd="sng">
                      <a:solidFill>
                        <a:srgbClr val="424242"/>
                      </a:solidFill>
                      <a:prstDash val="solid"/>
                      <a:round/>
                      <a:headEnd type="none" w="sm" len="sm"/>
                      <a:tailEnd type="none" w="sm" len="sm"/>
                    </a:lnT>
                    <a:lnB w="12700" cap="flat" cmpd="sng">
                      <a:solidFill>
                        <a:srgbClr val="424242"/>
                      </a:solidFill>
                      <a:prstDash val="solid"/>
                      <a:round/>
                      <a:headEnd type="none" w="sm" len="sm"/>
                      <a:tailEnd type="none" w="sm" len="sm"/>
                    </a:lnB>
                  </a:tcPr>
                </a:tc>
                <a:tc>
                  <a:txBody>
                    <a:bodyPr/>
                    <a:lstStyle/>
                    <a:p>
                      <a:pPr marL="0" marR="0" lvl="0" indent="0" algn="ctr" rtl="1">
                        <a:spcBef>
                          <a:spcPts val="0"/>
                        </a:spcBef>
                        <a:spcAft>
                          <a:spcPts val="0"/>
                        </a:spcAft>
                        <a:buClr>
                          <a:schemeClr val="dk1"/>
                        </a:buClr>
                        <a:buSzPts val="3200"/>
                        <a:buFont typeface="Varela Round"/>
                        <a:buNone/>
                      </a:pPr>
                      <a:r>
                        <a:rPr lang="en-US" sz="4400" u="none" strike="noStrike" cap="none" dirty="0">
                          <a:solidFill>
                            <a:schemeClr val="tx1"/>
                          </a:solidFill>
                          <a:latin typeface="David"/>
                          <a:ea typeface="David"/>
                          <a:cs typeface="David"/>
                          <a:sym typeface="David"/>
                        </a:rPr>
                        <a:t>C</a:t>
                      </a:r>
                      <a:r>
                        <a:rPr lang="en-US" sz="3200" u="none" strike="noStrike" cap="none" dirty="0">
                          <a:solidFill>
                            <a:schemeClr val="tx1"/>
                          </a:solidFill>
                          <a:latin typeface="David"/>
                          <a:ea typeface="David"/>
                          <a:cs typeface="David"/>
                          <a:sym typeface="David"/>
                        </a:rPr>
                        <a:t>4</a:t>
                      </a:r>
                      <a:r>
                        <a:rPr lang="en-US" sz="4400" u="none" strike="noStrike" cap="none" dirty="0">
                          <a:solidFill>
                            <a:schemeClr val="tx1"/>
                          </a:solidFill>
                          <a:latin typeface="David"/>
                          <a:ea typeface="David"/>
                          <a:cs typeface="David"/>
                          <a:sym typeface="David"/>
                        </a:rPr>
                        <a:t>H</a:t>
                      </a:r>
                      <a:r>
                        <a:rPr lang="en-US" sz="3200" u="none" strike="noStrike" cap="none" dirty="0">
                          <a:solidFill>
                            <a:schemeClr val="tx1"/>
                          </a:solidFill>
                          <a:latin typeface="David"/>
                          <a:ea typeface="David"/>
                          <a:cs typeface="David"/>
                          <a:sym typeface="David"/>
                        </a:rPr>
                        <a:t>10</a:t>
                      </a:r>
                      <a:endParaRPr sz="3200" u="none" strike="noStrike" cap="none" dirty="0">
                        <a:solidFill>
                          <a:schemeClr val="tx1"/>
                        </a:solidFill>
                        <a:latin typeface="David"/>
                        <a:ea typeface="David"/>
                        <a:cs typeface="David"/>
                        <a:sym typeface="David"/>
                      </a:endParaRPr>
                    </a:p>
                  </a:txBody>
                  <a:tcPr marL="91450" marR="91450" marT="45725" marB="45725">
                    <a:lnL w="12700" cap="flat" cmpd="sng" algn="ctr">
                      <a:solidFill>
                        <a:srgbClr val="424242"/>
                      </a:solidFill>
                      <a:prstDash val="solid"/>
                      <a:round/>
                      <a:headEnd type="none" w="sm" len="sm"/>
                      <a:tailEnd type="none" w="sm" len="sm"/>
                    </a:lnL>
                    <a:lnR w="12700" cap="flat" cmpd="sng">
                      <a:solidFill>
                        <a:srgbClr val="424242"/>
                      </a:solidFill>
                      <a:prstDash val="solid"/>
                      <a:round/>
                      <a:headEnd type="none" w="sm" len="sm"/>
                      <a:tailEnd type="none" w="sm" len="sm"/>
                    </a:lnR>
                    <a:lnT w="12700" cap="flat" cmpd="sng" algn="ctr">
                      <a:solidFill>
                        <a:srgbClr val="424242"/>
                      </a:solidFill>
                      <a:prstDash val="solid"/>
                      <a:round/>
                      <a:headEnd type="none" w="sm" len="sm"/>
                      <a:tailEnd type="none" w="sm" len="sm"/>
                    </a:lnT>
                    <a:lnB w="12700" cap="flat" cmpd="sng" algn="ctr">
                      <a:solidFill>
                        <a:srgbClr val="424242"/>
                      </a:solidFill>
                      <a:prstDash val="solid"/>
                      <a:round/>
                      <a:headEnd type="none" w="sm" len="sm"/>
                      <a:tailEnd type="none" w="sm" len="sm"/>
                    </a:lnB>
                  </a:tcPr>
                </a:tc>
                <a:tc>
                  <a:txBody>
                    <a:bodyPr/>
                    <a:lstStyle/>
                    <a:p>
                      <a:pPr marL="0" marR="0" lvl="0" indent="0" algn="ctr" rtl="1">
                        <a:spcBef>
                          <a:spcPts val="0"/>
                        </a:spcBef>
                        <a:spcAft>
                          <a:spcPts val="0"/>
                        </a:spcAft>
                        <a:buClr>
                          <a:schemeClr val="dk1"/>
                        </a:buClr>
                        <a:buSzPts val="3200"/>
                        <a:buFont typeface="David"/>
                        <a:buNone/>
                      </a:pPr>
                      <a:r>
                        <a:rPr lang="he-IL" sz="3200" u="none" strike="noStrike" cap="none" dirty="0" err="1">
                          <a:solidFill>
                            <a:schemeClr val="tx1"/>
                          </a:solidFill>
                          <a:latin typeface="David"/>
                          <a:ea typeface="David"/>
                          <a:cs typeface="David"/>
                          <a:sym typeface="David"/>
                        </a:rPr>
                        <a:t>בוטאן</a:t>
                      </a:r>
                      <a:endParaRPr sz="3200" u="none" strike="noStrike" cap="none" dirty="0">
                        <a:solidFill>
                          <a:schemeClr val="tx1"/>
                        </a:solidFill>
                        <a:latin typeface="David"/>
                        <a:ea typeface="David"/>
                        <a:cs typeface="David"/>
                        <a:sym typeface="David"/>
                      </a:endParaRPr>
                    </a:p>
                  </a:txBody>
                  <a:tcPr marL="91450" marR="91450" marT="45725" marB="45725">
                    <a:lnL w="12700" cap="flat" cmpd="sng">
                      <a:solidFill>
                        <a:srgbClr val="424242"/>
                      </a:solidFill>
                      <a:prstDash val="solid"/>
                      <a:round/>
                      <a:headEnd type="none" w="sm" len="sm"/>
                      <a:tailEnd type="none" w="sm" len="sm"/>
                    </a:lnL>
                    <a:lnR w="12700" cap="flat" cmpd="sng">
                      <a:solidFill>
                        <a:srgbClr val="424242"/>
                      </a:solidFill>
                      <a:prstDash val="solid"/>
                      <a:round/>
                      <a:headEnd type="none" w="sm" len="sm"/>
                      <a:tailEnd type="none" w="sm" len="sm"/>
                    </a:lnR>
                    <a:lnT w="12700" cap="flat" cmpd="sng">
                      <a:solidFill>
                        <a:srgbClr val="424242"/>
                      </a:solidFill>
                      <a:prstDash val="solid"/>
                      <a:round/>
                      <a:headEnd type="none" w="sm" len="sm"/>
                      <a:tailEnd type="none" w="sm" len="sm"/>
                    </a:lnT>
                    <a:lnB w="12700" cap="flat" cmpd="sng">
                      <a:solidFill>
                        <a:srgbClr val="424242"/>
                      </a:solidFill>
                      <a:prstDash val="solid"/>
                      <a:round/>
                      <a:headEnd type="none" w="sm" len="sm"/>
                      <a:tailEnd type="none" w="sm" len="sm"/>
                    </a:lnB>
                  </a:tcPr>
                </a:tc>
                <a:extLst>
                  <a:ext uri="{0D108BD9-81ED-4DB2-BD59-A6C34878D82A}">
                    <a16:rowId xmlns:a16="http://schemas.microsoft.com/office/drawing/2014/main" val="10004"/>
                  </a:ext>
                </a:extLst>
              </a:tr>
              <a:tr h="507425">
                <a:tc>
                  <a:txBody>
                    <a:bodyPr/>
                    <a:lstStyle/>
                    <a:p>
                      <a:pPr marL="0" marR="0" lvl="0" indent="0" algn="ctr" rtl="1">
                        <a:spcBef>
                          <a:spcPts val="0"/>
                        </a:spcBef>
                        <a:spcAft>
                          <a:spcPts val="0"/>
                        </a:spcAft>
                        <a:buClr>
                          <a:schemeClr val="dk1"/>
                        </a:buClr>
                        <a:buSzPts val="3200"/>
                        <a:buFont typeface="Varela Round"/>
                        <a:buNone/>
                      </a:pPr>
                      <a:endParaRPr sz="3200" u="none" strike="noStrike" cap="none" dirty="0">
                        <a:solidFill>
                          <a:schemeClr val="tx1"/>
                        </a:solidFill>
                        <a:latin typeface="David"/>
                        <a:ea typeface="David"/>
                        <a:cs typeface="David"/>
                        <a:sym typeface="David"/>
                      </a:endParaRPr>
                    </a:p>
                  </a:txBody>
                  <a:tcPr marL="91450" marR="91450" marT="45725" marB="45725">
                    <a:lnL w="12700" cap="flat" cmpd="sng" algn="ctr">
                      <a:solidFill>
                        <a:srgbClr val="424242"/>
                      </a:solidFill>
                      <a:prstDash val="solid"/>
                      <a:round/>
                      <a:headEnd type="none" w="sm" len="sm"/>
                      <a:tailEnd type="none" w="sm" len="sm"/>
                    </a:lnL>
                    <a:lnR w="12700" cap="flat" cmpd="sng">
                      <a:solidFill>
                        <a:srgbClr val="424242"/>
                      </a:solidFill>
                      <a:prstDash val="solid"/>
                      <a:round/>
                      <a:headEnd type="none" w="sm" len="sm"/>
                      <a:tailEnd type="none" w="sm" len="sm"/>
                    </a:lnR>
                    <a:lnT w="12700" cap="flat" cmpd="sng" algn="ctr">
                      <a:solidFill>
                        <a:srgbClr val="424242"/>
                      </a:solidFill>
                      <a:prstDash val="solid"/>
                      <a:round/>
                      <a:headEnd type="none" w="sm" len="sm"/>
                      <a:tailEnd type="none" w="sm" len="sm"/>
                    </a:lnT>
                    <a:lnB w="12700" cap="flat" cmpd="sng" algn="ctr">
                      <a:solidFill>
                        <a:srgbClr val="424242"/>
                      </a:solidFill>
                      <a:prstDash val="solid"/>
                      <a:round/>
                      <a:headEnd type="none" w="sm" len="sm"/>
                      <a:tailEnd type="none" w="sm" len="sm"/>
                    </a:lnB>
                  </a:tcPr>
                </a:tc>
                <a:tc>
                  <a:txBody>
                    <a:bodyPr/>
                    <a:lstStyle/>
                    <a:p>
                      <a:pPr marL="0" marR="0" lvl="0" indent="0" algn="ctr" rtl="1">
                        <a:spcBef>
                          <a:spcPts val="0"/>
                        </a:spcBef>
                        <a:spcAft>
                          <a:spcPts val="0"/>
                        </a:spcAft>
                        <a:buClr>
                          <a:schemeClr val="dk1"/>
                        </a:buClr>
                        <a:buSzPts val="3200"/>
                        <a:buFont typeface="Varela Round"/>
                        <a:buNone/>
                      </a:pPr>
                      <a:endParaRPr sz="3200" u="none" strike="noStrike" cap="none" dirty="0">
                        <a:solidFill>
                          <a:schemeClr val="tx1"/>
                        </a:solidFill>
                        <a:latin typeface="David"/>
                        <a:ea typeface="David"/>
                        <a:cs typeface="David"/>
                        <a:sym typeface="David"/>
                      </a:endParaRPr>
                    </a:p>
                  </a:txBody>
                  <a:tcPr marL="91450" marR="91450" marT="45725" marB="45725">
                    <a:lnL w="12700" cap="flat" cmpd="sng" algn="ctr">
                      <a:solidFill>
                        <a:srgbClr val="424242"/>
                      </a:solidFill>
                      <a:prstDash val="solid"/>
                      <a:round/>
                      <a:headEnd type="none" w="sm" len="sm"/>
                      <a:tailEnd type="none" w="sm" len="sm"/>
                    </a:lnL>
                    <a:lnR w="12700" cap="flat" cmpd="sng">
                      <a:solidFill>
                        <a:srgbClr val="424242"/>
                      </a:solidFill>
                      <a:prstDash val="solid"/>
                      <a:round/>
                      <a:headEnd type="none" w="sm" len="sm"/>
                      <a:tailEnd type="none" w="sm" len="sm"/>
                    </a:lnR>
                    <a:lnT w="12700" cap="flat" cmpd="sng">
                      <a:solidFill>
                        <a:srgbClr val="424242"/>
                      </a:solidFill>
                      <a:prstDash val="solid"/>
                      <a:round/>
                      <a:headEnd type="none" w="sm" len="sm"/>
                      <a:tailEnd type="none" w="sm" len="sm"/>
                    </a:lnT>
                    <a:lnB w="12700" cap="flat" cmpd="sng">
                      <a:solidFill>
                        <a:srgbClr val="424242"/>
                      </a:solidFill>
                      <a:prstDash val="solid"/>
                      <a:round/>
                      <a:headEnd type="none" w="sm" len="sm"/>
                      <a:tailEnd type="none" w="sm" len="sm"/>
                    </a:lnB>
                  </a:tcPr>
                </a:tc>
                <a:tc>
                  <a:txBody>
                    <a:bodyPr/>
                    <a:lstStyle/>
                    <a:p>
                      <a:pPr marL="0" marR="0" lvl="0" indent="0" algn="ctr" rtl="1">
                        <a:spcBef>
                          <a:spcPts val="0"/>
                        </a:spcBef>
                        <a:spcAft>
                          <a:spcPts val="0"/>
                        </a:spcAft>
                        <a:buClr>
                          <a:schemeClr val="dk1"/>
                        </a:buClr>
                        <a:buSzPts val="3200"/>
                        <a:buFont typeface="Varela Round"/>
                        <a:buNone/>
                      </a:pPr>
                      <a:endParaRPr sz="3200" u="none" strike="noStrike" cap="none" dirty="0">
                        <a:solidFill>
                          <a:schemeClr val="tx1"/>
                        </a:solidFill>
                        <a:latin typeface="David"/>
                        <a:ea typeface="David"/>
                        <a:cs typeface="David"/>
                        <a:sym typeface="David"/>
                      </a:endParaRPr>
                    </a:p>
                  </a:txBody>
                  <a:tcPr marL="91450" marR="91450" marT="45725" marB="45725">
                    <a:lnL w="12700" cap="flat" cmpd="sng">
                      <a:solidFill>
                        <a:srgbClr val="424242"/>
                      </a:solidFill>
                      <a:prstDash val="solid"/>
                      <a:round/>
                      <a:headEnd type="none" w="sm" len="sm"/>
                      <a:tailEnd type="none" w="sm" len="sm"/>
                    </a:lnL>
                    <a:lnR w="12700" cap="flat" cmpd="sng">
                      <a:solidFill>
                        <a:srgbClr val="424242"/>
                      </a:solidFill>
                      <a:prstDash val="solid"/>
                      <a:round/>
                      <a:headEnd type="none" w="sm" len="sm"/>
                      <a:tailEnd type="none" w="sm" len="sm"/>
                    </a:lnR>
                    <a:lnT w="12700" cap="flat" cmpd="sng">
                      <a:solidFill>
                        <a:srgbClr val="424242"/>
                      </a:solidFill>
                      <a:prstDash val="solid"/>
                      <a:round/>
                      <a:headEnd type="none" w="sm" len="sm"/>
                      <a:tailEnd type="none" w="sm" len="sm"/>
                    </a:lnT>
                    <a:lnB w="12700" cap="flat" cmpd="sng">
                      <a:solidFill>
                        <a:srgbClr val="424242"/>
                      </a:solidFill>
                      <a:prstDash val="solid"/>
                      <a:round/>
                      <a:headEnd type="none" w="sm" len="sm"/>
                      <a:tailEnd type="none" w="sm" len="sm"/>
                    </a:lnB>
                  </a:tcPr>
                </a:tc>
                <a:tc>
                  <a:txBody>
                    <a:bodyPr/>
                    <a:lstStyle/>
                    <a:p>
                      <a:pPr marL="0" marR="0" lvl="0" indent="0" algn="ctr" rtl="1">
                        <a:spcBef>
                          <a:spcPts val="0"/>
                        </a:spcBef>
                        <a:spcAft>
                          <a:spcPts val="0"/>
                        </a:spcAft>
                        <a:buClr>
                          <a:schemeClr val="dk1"/>
                        </a:buClr>
                        <a:buSzPts val="3200"/>
                        <a:buFont typeface="Varela Round"/>
                        <a:buNone/>
                      </a:pPr>
                      <a:r>
                        <a:rPr lang="en-US" sz="4400" u="none" strike="noStrike" cap="none" dirty="0">
                          <a:solidFill>
                            <a:schemeClr val="tx1"/>
                          </a:solidFill>
                          <a:latin typeface="David"/>
                          <a:ea typeface="David"/>
                          <a:cs typeface="David"/>
                          <a:sym typeface="David"/>
                        </a:rPr>
                        <a:t>O</a:t>
                      </a:r>
                      <a:r>
                        <a:rPr lang="en-US" sz="3200" u="none" strike="noStrike" cap="none" dirty="0">
                          <a:solidFill>
                            <a:schemeClr val="tx1"/>
                          </a:solidFill>
                          <a:latin typeface="David"/>
                          <a:ea typeface="David"/>
                          <a:cs typeface="David"/>
                          <a:sym typeface="David"/>
                        </a:rPr>
                        <a:t>2</a:t>
                      </a:r>
                      <a:endParaRPr sz="3200" u="none" strike="noStrike" cap="none" dirty="0">
                        <a:solidFill>
                          <a:schemeClr val="tx1"/>
                        </a:solidFill>
                        <a:latin typeface="David"/>
                        <a:ea typeface="David"/>
                        <a:cs typeface="David"/>
                        <a:sym typeface="David"/>
                      </a:endParaRPr>
                    </a:p>
                  </a:txBody>
                  <a:tcPr marL="91450" marR="91450" marT="45725" marB="45725">
                    <a:lnL w="12700" cap="flat" cmpd="sng" algn="ctr">
                      <a:solidFill>
                        <a:srgbClr val="424242"/>
                      </a:solidFill>
                      <a:prstDash val="solid"/>
                      <a:round/>
                      <a:headEnd type="none" w="sm" len="sm"/>
                      <a:tailEnd type="none" w="sm" len="sm"/>
                    </a:lnL>
                    <a:lnR w="12700" cap="flat" cmpd="sng">
                      <a:solidFill>
                        <a:srgbClr val="424242"/>
                      </a:solidFill>
                      <a:prstDash val="solid"/>
                      <a:round/>
                      <a:headEnd type="none" w="sm" len="sm"/>
                      <a:tailEnd type="none" w="sm" len="sm"/>
                    </a:lnR>
                    <a:lnT w="12700" cap="flat" cmpd="sng" algn="ctr">
                      <a:solidFill>
                        <a:srgbClr val="424242"/>
                      </a:solidFill>
                      <a:prstDash val="solid"/>
                      <a:round/>
                      <a:headEnd type="none" w="sm" len="sm"/>
                      <a:tailEnd type="none" w="sm" len="sm"/>
                    </a:lnT>
                    <a:lnB w="12700" cap="flat" cmpd="sng" algn="ctr">
                      <a:solidFill>
                        <a:srgbClr val="424242"/>
                      </a:solidFill>
                      <a:prstDash val="solid"/>
                      <a:round/>
                      <a:headEnd type="none" w="sm" len="sm"/>
                      <a:tailEnd type="none" w="sm" len="sm"/>
                    </a:lnB>
                  </a:tcPr>
                </a:tc>
                <a:tc>
                  <a:txBody>
                    <a:bodyPr/>
                    <a:lstStyle/>
                    <a:p>
                      <a:pPr marL="0" marR="0" lvl="0" indent="0" algn="ctr" defTabSz="914400" rtl="1" eaLnBrk="1" fontAlgn="auto" latinLnBrk="0" hangingPunct="1">
                        <a:lnSpc>
                          <a:spcPct val="100000"/>
                        </a:lnSpc>
                        <a:spcBef>
                          <a:spcPts val="0"/>
                        </a:spcBef>
                        <a:spcAft>
                          <a:spcPts val="0"/>
                        </a:spcAft>
                        <a:buClr>
                          <a:schemeClr val="dk1"/>
                        </a:buClr>
                        <a:buSzPts val="3200"/>
                        <a:buFont typeface="David"/>
                        <a:buNone/>
                        <a:tabLst/>
                        <a:defRPr/>
                      </a:pPr>
                      <a:r>
                        <a:rPr lang="he-IL" sz="3200" u="none" strike="noStrike" cap="none" dirty="0">
                          <a:solidFill>
                            <a:schemeClr val="tx1"/>
                          </a:solidFill>
                          <a:latin typeface="David"/>
                          <a:ea typeface="David"/>
                          <a:cs typeface="David"/>
                          <a:sym typeface="David"/>
                        </a:rPr>
                        <a:t>חמצן</a:t>
                      </a:r>
                    </a:p>
                  </a:txBody>
                  <a:tcPr marL="91450" marR="91450" marT="45725" marB="45725">
                    <a:lnL w="12700" cap="flat" cmpd="sng">
                      <a:solidFill>
                        <a:srgbClr val="424242"/>
                      </a:solidFill>
                      <a:prstDash val="solid"/>
                      <a:round/>
                      <a:headEnd type="none" w="sm" len="sm"/>
                      <a:tailEnd type="none" w="sm" len="sm"/>
                    </a:lnL>
                    <a:lnR w="12700" cap="flat" cmpd="sng">
                      <a:solidFill>
                        <a:srgbClr val="424242"/>
                      </a:solidFill>
                      <a:prstDash val="solid"/>
                      <a:round/>
                      <a:headEnd type="none" w="sm" len="sm"/>
                      <a:tailEnd type="none" w="sm" len="sm"/>
                    </a:lnR>
                    <a:lnT w="12700" cap="flat" cmpd="sng">
                      <a:solidFill>
                        <a:srgbClr val="424242"/>
                      </a:solidFill>
                      <a:prstDash val="solid"/>
                      <a:round/>
                      <a:headEnd type="none" w="sm" len="sm"/>
                      <a:tailEnd type="none" w="sm" len="sm"/>
                    </a:lnT>
                    <a:lnB w="12700" cap="flat" cmpd="sng" algn="ctr">
                      <a:solidFill>
                        <a:srgbClr val="424242"/>
                      </a:solidFill>
                      <a:prstDash val="solid"/>
                      <a:round/>
                      <a:headEnd type="none" w="sm" len="sm"/>
                      <a:tailEnd type="none" w="sm" len="sm"/>
                    </a:lnB>
                  </a:tcPr>
                </a:tc>
                <a:extLst>
                  <a:ext uri="{0D108BD9-81ED-4DB2-BD59-A6C34878D82A}">
                    <a16:rowId xmlns:a16="http://schemas.microsoft.com/office/drawing/2014/main" val="10005"/>
                  </a:ext>
                </a:extLst>
              </a:tr>
              <a:tr h="591425">
                <a:tc>
                  <a:txBody>
                    <a:bodyPr/>
                    <a:lstStyle/>
                    <a:p>
                      <a:pPr marL="0" marR="0" lvl="0" indent="0" algn="ctr" rtl="1">
                        <a:spcBef>
                          <a:spcPts val="0"/>
                        </a:spcBef>
                        <a:spcAft>
                          <a:spcPts val="0"/>
                        </a:spcAft>
                        <a:buClr>
                          <a:schemeClr val="dk1"/>
                        </a:buClr>
                        <a:buSzPts val="3200"/>
                        <a:buFont typeface="Varela Round"/>
                        <a:buNone/>
                      </a:pPr>
                      <a:endParaRPr sz="3200" u="none" strike="noStrike" cap="none" dirty="0">
                        <a:solidFill>
                          <a:schemeClr val="tx1"/>
                        </a:solidFill>
                        <a:latin typeface="David"/>
                        <a:ea typeface="David"/>
                        <a:cs typeface="David"/>
                        <a:sym typeface="David"/>
                      </a:endParaRPr>
                    </a:p>
                  </a:txBody>
                  <a:tcPr marL="91450" marR="91450" marT="45725" marB="45725">
                    <a:lnL w="12700" cap="flat" cmpd="sng" algn="ctr">
                      <a:solidFill>
                        <a:srgbClr val="424242"/>
                      </a:solidFill>
                      <a:prstDash val="solid"/>
                      <a:round/>
                      <a:headEnd type="none" w="sm" len="sm"/>
                      <a:tailEnd type="none" w="sm" len="sm"/>
                    </a:lnL>
                    <a:lnR w="12700" cap="flat" cmpd="sng">
                      <a:solidFill>
                        <a:srgbClr val="424242"/>
                      </a:solidFill>
                      <a:prstDash val="solid"/>
                      <a:round/>
                      <a:headEnd type="none" w="sm" len="sm"/>
                      <a:tailEnd type="none" w="sm" len="sm"/>
                    </a:lnR>
                    <a:lnT w="12700" cap="flat" cmpd="sng" algn="ctr">
                      <a:solidFill>
                        <a:srgbClr val="424242"/>
                      </a:solidFill>
                      <a:prstDash val="solid"/>
                      <a:round/>
                      <a:headEnd type="none" w="sm" len="sm"/>
                      <a:tailEnd type="none" w="sm" len="sm"/>
                    </a:lnT>
                    <a:lnB w="12700" cap="flat" cmpd="sng" algn="ctr">
                      <a:solidFill>
                        <a:srgbClr val="424242"/>
                      </a:solidFill>
                      <a:prstDash val="solid"/>
                      <a:round/>
                      <a:headEnd type="none" w="sm" len="sm"/>
                      <a:tailEnd type="none" w="sm" len="sm"/>
                    </a:lnB>
                  </a:tcPr>
                </a:tc>
                <a:tc>
                  <a:txBody>
                    <a:bodyPr/>
                    <a:lstStyle/>
                    <a:p>
                      <a:pPr marL="0" marR="0" lvl="0" indent="0" algn="ctr" rtl="1">
                        <a:spcBef>
                          <a:spcPts val="0"/>
                        </a:spcBef>
                        <a:spcAft>
                          <a:spcPts val="0"/>
                        </a:spcAft>
                        <a:buClr>
                          <a:schemeClr val="dk1"/>
                        </a:buClr>
                        <a:buSzPts val="3200"/>
                        <a:buFont typeface="Varela Round"/>
                        <a:buNone/>
                      </a:pPr>
                      <a:endParaRPr sz="3200" u="none" strike="noStrike" cap="none" dirty="0">
                        <a:solidFill>
                          <a:schemeClr val="tx1"/>
                        </a:solidFill>
                        <a:latin typeface="David"/>
                        <a:ea typeface="David"/>
                        <a:cs typeface="David"/>
                        <a:sym typeface="David"/>
                      </a:endParaRPr>
                    </a:p>
                  </a:txBody>
                  <a:tcPr marL="91450" marR="91450" marT="45725" marB="45725">
                    <a:lnL w="12700" cap="flat" cmpd="sng" algn="ctr">
                      <a:solidFill>
                        <a:srgbClr val="424242"/>
                      </a:solidFill>
                      <a:prstDash val="solid"/>
                      <a:round/>
                      <a:headEnd type="none" w="sm" len="sm"/>
                      <a:tailEnd type="none" w="sm" len="sm"/>
                    </a:lnL>
                    <a:lnR w="12700" cap="flat" cmpd="sng">
                      <a:solidFill>
                        <a:srgbClr val="424242"/>
                      </a:solidFill>
                      <a:prstDash val="solid"/>
                      <a:round/>
                      <a:headEnd type="none" w="sm" len="sm"/>
                      <a:tailEnd type="none" w="sm" len="sm"/>
                    </a:lnR>
                    <a:lnT w="12700" cap="flat" cmpd="sng">
                      <a:solidFill>
                        <a:srgbClr val="424242"/>
                      </a:solidFill>
                      <a:prstDash val="solid"/>
                      <a:round/>
                      <a:headEnd type="none" w="sm" len="sm"/>
                      <a:tailEnd type="none" w="sm" len="sm"/>
                    </a:lnT>
                    <a:lnB w="12700" cap="flat" cmpd="sng">
                      <a:solidFill>
                        <a:srgbClr val="424242"/>
                      </a:solidFill>
                      <a:prstDash val="solid"/>
                      <a:round/>
                      <a:headEnd type="none" w="sm" len="sm"/>
                      <a:tailEnd type="none" w="sm" len="sm"/>
                    </a:lnB>
                  </a:tcPr>
                </a:tc>
                <a:tc>
                  <a:txBody>
                    <a:bodyPr/>
                    <a:lstStyle/>
                    <a:p>
                      <a:pPr marL="0" marR="0" lvl="0" indent="0" algn="ctr" rtl="1">
                        <a:spcBef>
                          <a:spcPts val="0"/>
                        </a:spcBef>
                        <a:spcAft>
                          <a:spcPts val="0"/>
                        </a:spcAft>
                        <a:buClr>
                          <a:schemeClr val="dk1"/>
                        </a:buClr>
                        <a:buSzPts val="3200"/>
                        <a:buFont typeface="Varela Round"/>
                        <a:buNone/>
                      </a:pPr>
                      <a:endParaRPr sz="3200" u="none" strike="noStrike" cap="none" dirty="0">
                        <a:solidFill>
                          <a:schemeClr val="tx1"/>
                        </a:solidFill>
                        <a:latin typeface="David"/>
                        <a:ea typeface="David"/>
                        <a:cs typeface="David"/>
                        <a:sym typeface="David"/>
                      </a:endParaRPr>
                    </a:p>
                  </a:txBody>
                  <a:tcPr marL="91450" marR="91450" marT="45725" marB="45725">
                    <a:lnL w="12700" cap="flat" cmpd="sng">
                      <a:solidFill>
                        <a:srgbClr val="424242"/>
                      </a:solidFill>
                      <a:prstDash val="solid"/>
                      <a:round/>
                      <a:headEnd type="none" w="sm" len="sm"/>
                      <a:tailEnd type="none" w="sm" len="sm"/>
                    </a:lnL>
                    <a:lnR w="12700" cap="flat" cmpd="sng" algn="ctr">
                      <a:solidFill>
                        <a:srgbClr val="424242"/>
                      </a:solidFill>
                      <a:prstDash val="solid"/>
                      <a:round/>
                      <a:headEnd type="none" w="sm" len="sm"/>
                      <a:tailEnd type="none" w="sm" len="sm"/>
                    </a:lnR>
                    <a:lnT w="12700" cap="flat" cmpd="sng">
                      <a:solidFill>
                        <a:srgbClr val="424242"/>
                      </a:solidFill>
                      <a:prstDash val="solid"/>
                      <a:round/>
                      <a:headEnd type="none" w="sm" len="sm"/>
                      <a:tailEnd type="none" w="sm" len="sm"/>
                    </a:lnT>
                    <a:lnB w="12700" cap="flat" cmpd="sng">
                      <a:solidFill>
                        <a:srgbClr val="424242"/>
                      </a:solidFill>
                      <a:prstDash val="solid"/>
                      <a:round/>
                      <a:headEnd type="none" w="sm" len="sm"/>
                      <a:tailEnd type="none" w="sm" len="sm"/>
                    </a:lnB>
                  </a:tcPr>
                </a:tc>
                <a:tc>
                  <a:txBody>
                    <a:bodyPr/>
                    <a:lstStyle/>
                    <a:p>
                      <a:pPr marL="0" marR="0" lvl="0" indent="0" algn="ctr" rtl="1">
                        <a:spcBef>
                          <a:spcPts val="0"/>
                        </a:spcBef>
                        <a:spcAft>
                          <a:spcPts val="0"/>
                        </a:spcAft>
                        <a:buClr>
                          <a:schemeClr val="dk1"/>
                        </a:buClr>
                        <a:buSzPts val="3200"/>
                        <a:buFont typeface="Varela Round"/>
                        <a:buNone/>
                      </a:pPr>
                      <a:r>
                        <a:rPr lang="en-US" sz="4400" u="none" strike="noStrike" cap="none" dirty="0">
                          <a:solidFill>
                            <a:schemeClr val="tx1"/>
                          </a:solidFill>
                          <a:latin typeface="David"/>
                          <a:ea typeface="David"/>
                          <a:cs typeface="David"/>
                          <a:sym typeface="David"/>
                        </a:rPr>
                        <a:t>C</a:t>
                      </a:r>
                      <a:r>
                        <a:rPr lang="en-US" sz="3200" u="none" strike="noStrike" cap="none" dirty="0">
                          <a:solidFill>
                            <a:schemeClr val="tx1"/>
                          </a:solidFill>
                          <a:latin typeface="David"/>
                          <a:ea typeface="David"/>
                          <a:cs typeface="David"/>
                          <a:sym typeface="David"/>
                        </a:rPr>
                        <a:t>6</a:t>
                      </a:r>
                      <a:r>
                        <a:rPr lang="en-US" sz="4400" u="none" strike="noStrike" cap="none" dirty="0">
                          <a:solidFill>
                            <a:schemeClr val="tx1"/>
                          </a:solidFill>
                          <a:latin typeface="David"/>
                          <a:ea typeface="David"/>
                          <a:cs typeface="David"/>
                          <a:sym typeface="David"/>
                        </a:rPr>
                        <a:t>H</a:t>
                      </a:r>
                      <a:r>
                        <a:rPr lang="en-US" sz="3200" u="none" strike="noStrike" cap="none" dirty="0">
                          <a:solidFill>
                            <a:schemeClr val="tx1"/>
                          </a:solidFill>
                          <a:latin typeface="David"/>
                          <a:ea typeface="David"/>
                          <a:cs typeface="David"/>
                          <a:sym typeface="David"/>
                        </a:rPr>
                        <a:t>12</a:t>
                      </a:r>
                      <a:r>
                        <a:rPr lang="en-US" sz="4400" u="none" strike="noStrike" cap="none" dirty="0">
                          <a:solidFill>
                            <a:schemeClr val="tx1"/>
                          </a:solidFill>
                          <a:latin typeface="David"/>
                          <a:ea typeface="David"/>
                          <a:cs typeface="David"/>
                          <a:sym typeface="David"/>
                        </a:rPr>
                        <a:t>O</a:t>
                      </a:r>
                      <a:r>
                        <a:rPr lang="en-US" sz="3200" u="none" strike="noStrike" cap="none" dirty="0">
                          <a:solidFill>
                            <a:schemeClr val="tx1"/>
                          </a:solidFill>
                          <a:latin typeface="David"/>
                          <a:ea typeface="David"/>
                          <a:cs typeface="David"/>
                          <a:sym typeface="David"/>
                        </a:rPr>
                        <a:t>6</a:t>
                      </a:r>
                      <a:endParaRPr sz="3200" u="none" strike="noStrike" cap="none" dirty="0">
                        <a:solidFill>
                          <a:schemeClr val="tx1"/>
                        </a:solidFill>
                        <a:latin typeface="David"/>
                        <a:ea typeface="David"/>
                        <a:cs typeface="David"/>
                        <a:sym typeface="David"/>
                      </a:endParaRPr>
                    </a:p>
                  </a:txBody>
                  <a:tcPr marL="91450" marR="91450" marT="45725" marB="45725">
                    <a:lnL w="12700" cap="flat" cmpd="sng" algn="ctr">
                      <a:solidFill>
                        <a:srgbClr val="424242"/>
                      </a:solidFill>
                      <a:prstDash val="solid"/>
                      <a:round/>
                      <a:headEnd type="none" w="sm" len="sm"/>
                      <a:tailEnd type="none" w="sm" len="sm"/>
                    </a:lnL>
                    <a:lnR w="12700" cap="flat" cmpd="sng">
                      <a:solidFill>
                        <a:srgbClr val="424242"/>
                      </a:solidFill>
                      <a:prstDash val="solid"/>
                      <a:round/>
                      <a:headEnd type="none" w="sm" len="sm"/>
                      <a:tailEnd type="none" w="sm" len="sm"/>
                    </a:lnR>
                    <a:lnT w="12700" cap="flat" cmpd="sng" algn="ctr">
                      <a:solidFill>
                        <a:srgbClr val="424242"/>
                      </a:solidFill>
                      <a:prstDash val="solid"/>
                      <a:round/>
                      <a:headEnd type="none" w="sm" len="sm"/>
                      <a:tailEnd type="none" w="sm" len="sm"/>
                    </a:lnT>
                    <a:lnB w="12700" cap="flat" cmpd="sng" algn="ctr">
                      <a:solidFill>
                        <a:srgbClr val="424242"/>
                      </a:solidFill>
                      <a:prstDash val="solid"/>
                      <a:round/>
                      <a:headEnd type="none" w="sm" len="sm"/>
                      <a:tailEnd type="none" w="sm" len="sm"/>
                    </a:lnB>
                  </a:tcPr>
                </a:tc>
                <a:tc>
                  <a:txBody>
                    <a:bodyPr/>
                    <a:lstStyle/>
                    <a:p>
                      <a:pPr marL="0" marR="0" lvl="0" indent="0" algn="ctr" rtl="1">
                        <a:spcBef>
                          <a:spcPts val="0"/>
                        </a:spcBef>
                        <a:spcAft>
                          <a:spcPts val="0"/>
                        </a:spcAft>
                        <a:buClr>
                          <a:schemeClr val="dk1"/>
                        </a:buClr>
                        <a:buSzPts val="3200"/>
                        <a:buFont typeface="David"/>
                        <a:buNone/>
                      </a:pPr>
                      <a:r>
                        <a:rPr lang="he-IL" sz="3200" u="none" strike="noStrike" cap="none" dirty="0">
                          <a:solidFill>
                            <a:schemeClr val="tx1"/>
                          </a:solidFill>
                          <a:latin typeface="David"/>
                          <a:ea typeface="David"/>
                          <a:cs typeface="David"/>
                          <a:sym typeface="David"/>
                        </a:rPr>
                        <a:t>גלוקוז</a:t>
                      </a:r>
                      <a:endParaRPr sz="3200" u="none" strike="noStrike" cap="none" dirty="0">
                        <a:solidFill>
                          <a:schemeClr val="tx1"/>
                        </a:solidFill>
                        <a:latin typeface="David"/>
                        <a:ea typeface="David"/>
                        <a:cs typeface="David"/>
                        <a:sym typeface="David"/>
                      </a:endParaRPr>
                    </a:p>
                  </a:txBody>
                  <a:tcPr marL="91450" marR="91450" marT="45725" marB="45725">
                    <a:lnL w="12700" cap="flat" cmpd="sng">
                      <a:solidFill>
                        <a:srgbClr val="424242"/>
                      </a:solidFill>
                      <a:prstDash val="solid"/>
                      <a:round/>
                      <a:headEnd type="none" w="sm" len="sm"/>
                      <a:tailEnd type="none" w="sm" len="sm"/>
                    </a:lnL>
                    <a:lnR w="12700" cap="flat" cmpd="sng">
                      <a:solidFill>
                        <a:srgbClr val="424242"/>
                      </a:solidFill>
                      <a:prstDash val="solid"/>
                      <a:round/>
                      <a:headEnd type="none" w="sm" len="sm"/>
                      <a:tailEnd type="none" w="sm" len="sm"/>
                    </a:lnR>
                    <a:lnT w="12700" cap="flat" cmpd="sng">
                      <a:solidFill>
                        <a:srgbClr val="424242"/>
                      </a:solidFill>
                      <a:prstDash val="solid"/>
                      <a:round/>
                      <a:headEnd type="none" w="sm" len="sm"/>
                      <a:tailEnd type="none" w="sm" len="sm"/>
                    </a:lnT>
                    <a:lnB w="12700" cap="flat" cmpd="sng">
                      <a:solidFill>
                        <a:srgbClr val="424242"/>
                      </a:solidFill>
                      <a:prstDash val="solid"/>
                      <a:round/>
                      <a:headEnd type="none" w="sm" len="sm"/>
                      <a:tailEnd type="none" w="sm" len="sm"/>
                    </a:lnB>
                  </a:tcPr>
                </a:tc>
                <a:extLst>
                  <a:ext uri="{0D108BD9-81ED-4DB2-BD59-A6C34878D82A}">
                    <a16:rowId xmlns:a16="http://schemas.microsoft.com/office/drawing/2014/main" val="10006"/>
                  </a:ext>
                </a:extLst>
              </a:tr>
            </a:tbl>
          </a:graphicData>
        </a:graphic>
      </p:graphicFrame>
      <p:pic>
        <p:nvPicPr>
          <p:cNvPr id="9218"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51469" t="36764" r="43674" b="57354"/>
          <a:stretch/>
        </p:blipFill>
        <p:spPr bwMode="auto">
          <a:xfrm>
            <a:off x="7046255" y="3818961"/>
            <a:ext cx="632013" cy="4303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53432" t="41912" r="23284" b="31434"/>
          <a:stretch/>
        </p:blipFill>
        <p:spPr bwMode="auto">
          <a:xfrm>
            <a:off x="6861359" y="2137396"/>
            <a:ext cx="1001806" cy="6447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rotWithShape="1">
          <a:blip r:embed="rId7">
            <a:extLst>
              <a:ext uri="{28A0092B-C50C-407E-A947-70E740481C1C}">
                <a14:useLocalDpi xmlns:a14="http://schemas.microsoft.com/office/drawing/2010/main" val="0"/>
              </a:ext>
            </a:extLst>
          </a:blip>
          <a:srcRect l="53174" t="41176" r="23413" b="31067"/>
          <a:stretch/>
        </p:blipFill>
        <p:spPr bwMode="auto">
          <a:xfrm>
            <a:off x="6572244" y="4282893"/>
            <a:ext cx="1257301" cy="8380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2min_final" descr="2min_final">
            <a:hlinkClick r:id="" action="ppaction://media"/>
            <a:extLst>
              <a:ext uri="{FF2B5EF4-FFF2-40B4-BE49-F238E27FC236}">
                <a16:creationId xmlns:a16="http://schemas.microsoft.com/office/drawing/2014/main" id="{00A04C22-1037-854E-9BBD-DDF7C136FE0D}"/>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61198" y="135636"/>
            <a:ext cx="1540938" cy="549601"/>
          </a:xfrm>
          <a:prstGeom prst="rect">
            <a:avLst/>
          </a:prstGeom>
        </p:spPr>
      </p:pic>
    </p:spTree>
    <p:extLst>
      <p:ext uri="{BB962C8B-B14F-4D97-AF65-F5344CB8AC3E}">
        <p14:creationId xmlns:p14="http://schemas.microsoft.com/office/powerpoint/2010/main" val="3597181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256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9"/>
                                        </p:tgtEl>
                                      </p:cBhvr>
                                    </p:cmd>
                                  </p:childTnLst>
                                </p:cTn>
                              </p:par>
                            </p:childTnLst>
                          </p:cTn>
                        </p:par>
                      </p:childTnLst>
                    </p:cTn>
                  </p:par>
                </p:childTnLst>
              </p:cTn>
              <p:nextCondLst>
                <p:cond evt="onClick" delay="0">
                  <p:tgtEl>
                    <p:spTgt spid="9"/>
                  </p:tgtEl>
                </p:cond>
              </p:nextCondLst>
            </p:seq>
            <p:video>
              <p:cMediaNode vol="80000">
                <p:cTn id="12" fill="hold" display="0">
                  <p:stCondLst>
                    <p:cond delay="indefinite"/>
                  </p:stCondLst>
                </p:cTn>
                <p:tgtEl>
                  <p:spTgt spid="9"/>
                </p:tgtEl>
              </p:cMediaNode>
            </p:vide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22"/>
          <p:cNvSpPr txBox="1">
            <a:spLocks noGrp="1"/>
          </p:cNvSpPr>
          <p:nvPr>
            <p:ph type="title"/>
          </p:nvPr>
        </p:nvSpPr>
        <p:spPr>
          <a:xfrm>
            <a:off x="1333410" y="0"/>
            <a:ext cx="9802368" cy="720000"/>
          </a:xfrm>
          <a:prstGeom prst="rect">
            <a:avLst/>
          </a:prstGeom>
          <a:noFill/>
          <a:ln>
            <a:noFill/>
          </a:ln>
        </p:spPr>
        <p:txBody>
          <a:bodyPr spcFirstLastPara="1" wrap="square" lIns="36000" tIns="0" rIns="36000" bIns="0" anchor="ctr" anchorCtr="0">
            <a:noAutofit/>
          </a:bodyPr>
          <a:lstStyle/>
          <a:p>
            <a:pPr marL="0" lvl="0" indent="0" algn="ctr" rtl="1">
              <a:spcBef>
                <a:spcPts val="0"/>
              </a:spcBef>
              <a:spcAft>
                <a:spcPts val="0"/>
              </a:spcAft>
              <a:buClr>
                <a:srgbClr val="002060"/>
              </a:buClr>
              <a:buSzPts val="5400"/>
              <a:buFont typeface="David"/>
              <a:buNone/>
            </a:pPr>
            <a:r>
              <a:rPr lang="he-IL" sz="5400" dirty="0">
                <a:latin typeface="David"/>
                <a:ea typeface="David"/>
                <a:cs typeface="David"/>
                <a:sym typeface="David"/>
              </a:rPr>
              <a:t>מזהים הרכב מולקולות</a:t>
            </a:r>
            <a:endParaRPr sz="5400" dirty="0">
              <a:latin typeface="David"/>
              <a:ea typeface="David"/>
              <a:cs typeface="David"/>
              <a:sym typeface="David"/>
            </a:endParaRPr>
          </a:p>
        </p:txBody>
      </p:sp>
      <p:graphicFrame>
        <p:nvGraphicFramePr>
          <p:cNvPr id="238" name="Google Shape;238;p22"/>
          <p:cNvGraphicFramePr/>
          <p:nvPr>
            <p:extLst>
              <p:ext uri="{D42A27DB-BD31-4B8C-83A1-F6EECF244321}">
                <p14:modId xmlns:p14="http://schemas.microsoft.com/office/powerpoint/2010/main" val="1837385461"/>
              </p:ext>
            </p:extLst>
          </p:nvPr>
        </p:nvGraphicFramePr>
        <p:xfrm>
          <a:off x="551332" y="874572"/>
          <a:ext cx="11080376" cy="4328200"/>
        </p:xfrm>
        <a:graphic>
          <a:graphicData uri="http://schemas.openxmlformats.org/drawingml/2006/table">
            <a:tbl>
              <a:tblPr>
                <a:noFill/>
                <a:tableStyleId>{55BBDB0F-82B0-418E-AA48-CA25485EC686}</a:tableStyleId>
              </a:tblPr>
              <a:tblGrid>
                <a:gridCol w="3348315">
                  <a:extLst>
                    <a:ext uri="{9D8B030D-6E8A-4147-A177-3AD203B41FA5}">
                      <a16:colId xmlns:a16="http://schemas.microsoft.com/office/drawing/2014/main" val="20000"/>
                    </a:ext>
                  </a:extLst>
                </a:gridCol>
                <a:gridCol w="2501153">
                  <a:extLst>
                    <a:ext uri="{9D8B030D-6E8A-4147-A177-3AD203B41FA5}">
                      <a16:colId xmlns:a16="http://schemas.microsoft.com/office/drawing/2014/main" val="20001"/>
                    </a:ext>
                  </a:extLst>
                </a:gridCol>
                <a:gridCol w="1788459">
                  <a:extLst>
                    <a:ext uri="{9D8B030D-6E8A-4147-A177-3AD203B41FA5}">
                      <a16:colId xmlns:a16="http://schemas.microsoft.com/office/drawing/2014/main" val="20002"/>
                    </a:ext>
                  </a:extLst>
                </a:gridCol>
                <a:gridCol w="1600200">
                  <a:extLst>
                    <a:ext uri="{9D8B030D-6E8A-4147-A177-3AD203B41FA5}">
                      <a16:colId xmlns:a16="http://schemas.microsoft.com/office/drawing/2014/main" val="20003"/>
                    </a:ext>
                  </a:extLst>
                </a:gridCol>
                <a:gridCol w="1842249">
                  <a:extLst>
                    <a:ext uri="{9D8B030D-6E8A-4147-A177-3AD203B41FA5}">
                      <a16:colId xmlns:a16="http://schemas.microsoft.com/office/drawing/2014/main" val="20004"/>
                    </a:ext>
                  </a:extLst>
                </a:gridCol>
              </a:tblGrid>
              <a:tr h="934700">
                <a:tc>
                  <a:txBody>
                    <a:bodyPr/>
                    <a:lstStyle/>
                    <a:p>
                      <a:pPr marL="0" marR="0" lvl="0" indent="0" algn="ctr" rtl="1">
                        <a:spcBef>
                          <a:spcPts val="0"/>
                        </a:spcBef>
                        <a:spcAft>
                          <a:spcPts val="0"/>
                        </a:spcAft>
                        <a:buClr>
                          <a:schemeClr val="dk1"/>
                        </a:buClr>
                        <a:buSzPts val="3200"/>
                        <a:buFont typeface="David"/>
                        <a:buNone/>
                      </a:pPr>
                      <a:r>
                        <a:rPr lang="he-IL" sz="3200" u="none" strike="noStrike" cap="none" dirty="0">
                          <a:solidFill>
                            <a:schemeClr val="tx1"/>
                          </a:solidFill>
                          <a:latin typeface="David"/>
                          <a:ea typeface="David"/>
                          <a:cs typeface="David"/>
                          <a:sym typeface="David"/>
                        </a:rPr>
                        <a:t>תיאור מילולי של ההרכב</a:t>
                      </a:r>
                      <a:endParaRPr sz="3200" u="none" strike="noStrike" cap="none" dirty="0">
                        <a:solidFill>
                          <a:schemeClr val="tx1"/>
                        </a:solidFill>
                        <a:latin typeface="David"/>
                        <a:ea typeface="David"/>
                        <a:cs typeface="David"/>
                        <a:sym typeface="David"/>
                      </a:endParaRPr>
                    </a:p>
                  </a:txBody>
                  <a:tcPr marL="91450" marR="91450" marT="45725" marB="45725">
                    <a:lnL w="12700" cap="flat" cmpd="sng" algn="ctr">
                      <a:solidFill>
                        <a:srgbClr val="424242"/>
                      </a:solidFill>
                      <a:prstDash val="solid"/>
                      <a:round/>
                      <a:headEnd type="none" w="sm" len="sm"/>
                      <a:tailEnd type="none" w="sm" len="sm"/>
                    </a:lnL>
                    <a:lnR w="12700" cap="flat" cmpd="sng">
                      <a:solidFill>
                        <a:srgbClr val="424242"/>
                      </a:solidFill>
                      <a:prstDash val="solid"/>
                      <a:round/>
                      <a:headEnd type="none" w="sm" len="sm"/>
                      <a:tailEnd type="none" w="sm" len="sm"/>
                    </a:lnR>
                    <a:lnT w="12700" cap="flat" cmpd="sng">
                      <a:solidFill>
                        <a:srgbClr val="424242"/>
                      </a:solidFill>
                      <a:prstDash val="solid"/>
                      <a:round/>
                      <a:headEnd type="none" w="sm" len="sm"/>
                      <a:tailEnd type="none" w="sm" len="sm"/>
                    </a:lnT>
                    <a:lnB w="12700" cap="flat" cmpd="sng" algn="ctr">
                      <a:solidFill>
                        <a:srgbClr val="424242"/>
                      </a:solidFill>
                      <a:prstDash val="solid"/>
                      <a:round/>
                      <a:headEnd type="none" w="sm" len="sm"/>
                      <a:tailEnd type="none" w="sm" len="sm"/>
                    </a:lnB>
                    <a:solidFill>
                      <a:schemeClr val="bg1">
                        <a:lumMod val="65000"/>
                      </a:schemeClr>
                    </a:solidFill>
                  </a:tcPr>
                </a:tc>
                <a:tc>
                  <a:txBody>
                    <a:bodyPr/>
                    <a:lstStyle/>
                    <a:p>
                      <a:pPr marL="0" marR="0" lvl="0" indent="0" algn="ctr" rtl="1">
                        <a:spcBef>
                          <a:spcPts val="0"/>
                        </a:spcBef>
                        <a:spcAft>
                          <a:spcPts val="0"/>
                        </a:spcAft>
                        <a:buClr>
                          <a:schemeClr val="dk1"/>
                        </a:buClr>
                        <a:buSzPts val="3200"/>
                        <a:buFont typeface="David"/>
                        <a:buNone/>
                      </a:pPr>
                      <a:r>
                        <a:rPr lang="he-IL" sz="3200" u="none" strike="noStrike" cap="none" dirty="0">
                          <a:solidFill>
                            <a:schemeClr val="tx1"/>
                          </a:solidFill>
                          <a:latin typeface="David"/>
                          <a:ea typeface="David"/>
                          <a:cs typeface="David"/>
                          <a:sym typeface="David"/>
                        </a:rPr>
                        <a:t>מולקולה</a:t>
                      </a:r>
                      <a:r>
                        <a:rPr lang="he-IL" sz="3200" u="none" strike="noStrike" cap="none" baseline="0" dirty="0">
                          <a:solidFill>
                            <a:schemeClr val="tx1"/>
                          </a:solidFill>
                          <a:latin typeface="David"/>
                          <a:ea typeface="David"/>
                          <a:cs typeface="David"/>
                          <a:sym typeface="David"/>
                        </a:rPr>
                        <a:t> של יסוד / תרכובת?</a:t>
                      </a:r>
                      <a:endParaRPr sz="3200" u="none" strike="noStrike" cap="none" dirty="0">
                        <a:solidFill>
                          <a:schemeClr val="tx1"/>
                        </a:solidFill>
                        <a:latin typeface="David"/>
                        <a:ea typeface="David"/>
                        <a:cs typeface="David"/>
                        <a:sym typeface="David"/>
                      </a:endParaRPr>
                    </a:p>
                  </a:txBody>
                  <a:tcPr marL="91450" marR="91450" marT="45725" marB="45725">
                    <a:lnL w="12700" cap="flat" cmpd="sng" algn="ctr">
                      <a:solidFill>
                        <a:srgbClr val="424242"/>
                      </a:solidFill>
                      <a:prstDash val="solid"/>
                      <a:round/>
                      <a:headEnd type="none" w="sm" len="sm"/>
                      <a:tailEnd type="none" w="sm" len="sm"/>
                    </a:lnL>
                    <a:lnR w="12700" cap="flat" cmpd="sng">
                      <a:solidFill>
                        <a:srgbClr val="424242"/>
                      </a:solidFill>
                      <a:prstDash val="solid"/>
                      <a:round/>
                      <a:headEnd type="none" w="sm" len="sm"/>
                      <a:tailEnd type="none" w="sm" len="sm"/>
                    </a:lnR>
                    <a:lnT w="12700" cap="flat" cmpd="sng">
                      <a:solidFill>
                        <a:srgbClr val="424242"/>
                      </a:solidFill>
                      <a:prstDash val="solid"/>
                      <a:round/>
                      <a:headEnd type="none" w="sm" len="sm"/>
                      <a:tailEnd type="none" w="sm" len="sm"/>
                    </a:lnT>
                    <a:lnB w="12700" cap="flat" cmpd="sng">
                      <a:solidFill>
                        <a:srgbClr val="424242"/>
                      </a:solidFill>
                      <a:prstDash val="solid"/>
                      <a:round/>
                      <a:headEnd type="none" w="sm" len="sm"/>
                      <a:tailEnd type="none" w="sm" len="sm"/>
                    </a:lnB>
                    <a:solidFill>
                      <a:schemeClr val="bg1">
                        <a:lumMod val="65000"/>
                      </a:schemeClr>
                    </a:solidFill>
                  </a:tcPr>
                </a:tc>
                <a:tc>
                  <a:txBody>
                    <a:bodyPr/>
                    <a:lstStyle/>
                    <a:p>
                      <a:pPr marL="0" marR="0" lvl="0" indent="0" algn="ctr" rtl="1">
                        <a:spcBef>
                          <a:spcPts val="0"/>
                        </a:spcBef>
                        <a:spcAft>
                          <a:spcPts val="0"/>
                        </a:spcAft>
                        <a:buClr>
                          <a:schemeClr val="dk1"/>
                        </a:buClr>
                        <a:buSzPts val="3200"/>
                        <a:buFont typeface="David"/>
                        <a:buNone/>
                      </a:pPr>
                      <a:r>
                        <a:rPr lang="he-IL" sz="3200" u="none" strike="noStrike" cap="none" dirty="0">
                          <a:solidFill>
                            <a:schemeClr val="tx1"/>
                          </a:solidFill>
                          <a:latin typeface="David"/>
                          <a:ea typeface="David"/>
                          <a:cs typeface="David"/>
                          <a:sym typeface="David"/>
                        </a:rPr>
                        <a:t>מודל חזותי</a:t>
                      </a:r>
                      <a:endParaRPr sz="3200" u="none" strike="noStrike" cap="none" dirty="0">
                        <a:solidFill>
                          <a:schemeClr val="tx1"/>
                        </a:solidFill>
                        <a:latin typeface="David"/>
                        <a:ea typeface="David"/>
                        <a:cs typeface="David"/>
                        <a:sym typeface="David"/>
                      </a:endParaRPr>
                    </a:p>
                  </a:txBody>
                  <a:tcPr marL="91450" marR="91450" marT="45725" marB="45725">
                    <a:lnL w="12700" cap="flat" cmpd="sng">
                      <a:solidFill>
                        <a:srgbClr val="424242"/>
                      </a:solidFill>
                      <a:prstDash val="solid"/>
                      <a:round/>
                      <a:headEnd type="none" w="sm" len="sm"/>
                      <a:tailEnd type="none" w="sm" len="sm"/>
                    </a:lnL>
                    <a:lnR w="12700" cap="flat" cmpd="sng">
                      <a:solidFill>
                        <a:srgbClr val="424242"/>
                      </a:solidFill>
                      <a:prstDash val="solid"/>
                      <a:round/>
                      <a:headEnd type="none" w="sm" len="sm"/>
                      <a:tailEnd type="none" w="sm" len="sm"/>
                    </a:lnR>
                    <a:lnT w="12700" cap="flat" cmpd="sng">
                      <a:solidFill>
                        <a:srgbClr val="424242"/>
                      </a:solidFill>
                      <a:prstDash val="solid"/>
                      <a:round/>
                      <a:headEnd type="none" w="sm" len="sm"/>
                      <a:tailEnd type="none" w="sm" len="sm"/>
                    </a:lnT>
                    <a:lnB w="12700" cap="flat" cmpd="sng">
                      <a:solidFill>
                        <a:srgbClr val="424242"/>
                      </a:solidFill>
                      <a:prstDash val="solid"/>
                      <a:round/>
                      <a:headEnd type="none" w="sm" len="sm"/>
                      <a:tailEnd type="none" w="sm" len="sm"/>
                    </a:lnB>
                    <a:solidFill>
                      <a:schemeClr val="bg1">
                        <a:lumMod val="65000"/>
                      </a:schemeClr>
                    </a:solidFill>
                  </a:tcPr>
                </a:tc>
                <a:tc>
                  <a:txBody>
                    <a:bodyPr/>
                    <a:lstStyle/>
                    <a:p>
                      <a:pPr marL="0" marR="0" lvl="0" indent="0" algn="ctr" rtl="1">
                        <a:spcBef>
                          <a:spcPts val="0"/>
                        </a:spcBef>
                        <a:spcAft>
                          <a:spcPts val="0"/>
                        </a:spcAft>
                        <a:buClr>
                          <a:schemeClr val="dk1"/>
                        </a:buClr>
                        <a:buSzPts val="3200"/>
                        <a:buFont typeface="David"/>
                        <a:buNone/>
                      </a:pPr>
                      <a:r>
                        <a:rPr lang="he-IL" sz="3200" u="none" strike="noStrike" cap="none" dirty="0">
                          <a:solidFill>
                            <a:schemeClr val="tx1"/>
                          </a:solidFill>
                          <a:latin typeface="David"/>
                          <a:ea typeface="David"/>
                          <a:cs typeface="David"/>
                          <a:sym typeface="David"/>
                        </a:rPr>
                        <a:t>סימולו הכימי</a:t>
                      </a:r>
                      <a:endParaRPr sz="3200" u="none" strike="noStrike" cap="none" dirty="0">
                        <a:solidFill>
                          <a:schemeClr val="tx1"/>
                        </a:solidFill>
                        <a:latin typeface="David"/>
                        <a:ea typeface="David"/>
                        <a:cs typeface="David"/>
                        <a:sym typeface="David"/>
                      </a:endParaRPr>
                    </a:p>
                  </a:txBody>
                  <a:tcPr marL="91450" marR="91450" marT="45725" marB="45725">
                    <a:lnL w="12700" cap="flat" cmpd="sng" algn="ctr">
                      <a:solidFill>
                        <a:srgbClr val="424242"/>
                      </a:solidFill>
                      <a:prstDash val="solid"/>
                      <a:round/>
                      <a:headEnd type="none" w="sm" len="sm"/>
                      <a:tailEnd type="none" w="sm" len="sm"/>
                    </a:lnL>
                    <a:lnR w="12700" cap="flat" cmpd="sng">
                      <a:solidFill>
                        <a:srgbClr val="424242"/>
                      </a:solidFill>
                      <a:prstDash val="solid"/>
                      <a:round/>
                      <a:headEnd type="none" w="sm" len="sm"/>
                      <a:tailEnd type="none" w="sm" len="sm"/>
                    </a:lnR>
                    <a:lnT w="12700" cap="flat" cmpd="sng">
                      <a:solidFill>
                        <a:srgbClr val="424242"/>
                      </a:solidFill>
                      <a:prstDash val="solid"/>
                      <a:round/>
                      <a:headEnd type="none" w="sm" len="sm"/>
                      <a:tailEnd type="none" w="sm" len="sm"/>
                    </a:lnT>
                    <a:lnB w="12700" cap="flat" cmpd="sng" algn="ctr">
                      <a:solidFill>
                        <a:srgbClr val="424242"/>
                      </a:solidFill>
                      <a:prstDash val="solid"/>
                      <a:round/>
                      <a:headEnd type="none" w="sm" len="sm"/>
                      <a:tailEnd type="none" w="sm" len="sm"/>
                    </a:lnB>
                    <a:solidFill>
                      <a:schemeClr val="bg1">
                        <a:lumMod val="65000"/>
                      </a:schemeClr>
                    </a:solidFill>
                  </a:tcPr>
                </a:tc>
                <a:tc>
                  <a:txBody>
                    <a:bodyPr/>
                    <a:lstStyle/>
                    <a:p>
                      <a:pPr marL="0" marR="0" lvl="0" indent="0" algn="ctr" rtl="1">
                        <a:spcBef>
                          <a:spcPts val="0"/>
                        </a:spcBef>
                        <a:spcAft>
                          <a:spcPts val="0"/>
                        </a:spcAft>
                        <a:buClr>
                          <a:schemeClr val="dk1"/>
                        </a:buClr>
                        <a:buSzPts val="3200"/>
                        <a:buFont typeface="David"/>
                        <a:buNone/>
                      </a:pPr>
                      <a:r>
                        <a:rPr lang="he-IL" sz="3200" u="none" strike="noStrike" cap="none" dirty="0">
                          <a:solidFill>
                            <a:schemeClr val="tx1"/>
                          </a:solidFill>
                          <a:latin typeface="David"/>
                          <a:ea typeface="David"/>
                          <a:cs typeface="David"/>
                          <a:sym typeface="David"/>
                        </a:rPr>
                        <a:t> שם החומר</a:t>
                      </a:r>
                      <a:endParaRPr sz="3200" u="none" strike="noStrike" cap="none" dirty="0">
                        <a:solidFill>
                          <a:schemeClr val="tx1"/>
                        </a:solidFill>
                        <a:latin typeface="David"/>
                        <a:ea typeface="David"/>
                        <a:cs typeface="David"/>
                        <a:sym typeface="David"/>
                      </a:endParaRPr>
                    </a:p>
                  </a:txBody>
                  <a:tcPr marL="91450" marR="91450" marT="45725" marB="45725">
                    <a:lnL w="12700" cap="flat" cmpd="sng">
                      <a:solidFill>
                        <a:srgbClr val="424242"/>
                      </a:solidFill>
                      <a:prstDash val="solid"/>
                      <a:round/>
                      <a:headEnd type="none" w="sm" len="sm"/>
                      <a:tailEnd type="none" w="sm" len="sm"/>
                    </a:lnL>
                    <a:lnR w="12700" cap="flat" cmpd="sng">
                      <a:solidFill>
                        <a:srgbClr val="424242"/>
                      </a:solidFill>
                      <a:prstDash val="solid"/>
                      <a:round/>
                      <a:headEnd type="none" w="sm" len="sm"/>
                      <a:tailEnd type="none" w="sm" len="sm"/>
                    </a:lnR>
                    <a:lnT w="12700" cap="flat" cmpd="sng">
                      <a:solidFill>
                        <a:srgbClr val="424242"/>
                      </a:solidFill>
                      <a:prstDash val="solid"/>
                      <a:round/>
                      <a:headEnd type="none" w="sm" len="sm"/>
                      <a:tailEnd type="none" w="sm" len="sm"/>
                    </a:lnT>
                    <a:lnB w="12700" cap="flat" cmpd="sng">
                      <a:solidFill>
                        <a:srgbClr val="424242"/>
                      </a:solidFill>
                      <a:prstDash val="solid"/>
                      <a:round/>
                      <a:headEnd type="none" w="sm" len="sm"/>
                      <a:tailEnd type="none" w="sm" len="sm"/>
                    </a:lnB>
                    <a:solidFill>
                      <a:schemeClr val="bg1">
                        <a:lumMod val="65000"/>
                      </a:schemeClr>
                    </a:solidFill>
                  </a:tcPr>
                </a:tc>
                <a:extLst>
                  <a:ext uri="{0D108BD9-81ED-4DB2-BD59-A6C34878D82A}">
                    <a16:rowId xmlns:a16="http://schemas.microsoft.com/office/drawing/2014/main" val="10000"/>
                  </a:ext>
                </a:extLst>
              </a:tr>
              <a:tr h="507425">
                <a:tc>
                  <a:txBody>
                    <a:bodyPr/>
                    <a:lstStyle/>
                    <a:p>
                      <a:pPr marL="0" marR="0" lvl="0" indent="0" algn="ctr" rtl="1">
                        <a:spcBef>
                          <a:spcPts val="0"/>
                        </a:spcBef>
                        <a:spcAft>
                          <a:spcPts val="0"/>
                        </a:spcAft>
                        <a:buClr>
                          <a:schemeClr val="dk1"/>
                        </a:buClr>
                        <a:buSzPts val="3200"/>
                        <a:buFont typeface="Varela Round"/>
                        <a:buNone/>
                      </a:pPr>
                      <a:r>
                        <a:rPr lang="he-IL" sz="3200" u="none" strike="noStrike" cap="none" dirty="0">
                          <a:solidFill>
                            <a:srgbClr val="FF0000"/>
                          </a:solidFill>
                          <a:latin typeface="David"/>
                          <a:ea typeface="David"/>
                          <a:cs typeface="David"/>
                          <a:sym typeface="David"/>
                        </a:rPr>
                        <a:t>שמונה אטומי גופרית</a:t>
                      </a:r>
                      <a:endParaRPr sz="3200" u="none" strike="noStrike" cap="none" dirty="0">
                        <a:solidFill>
                          <a:srgbClr val="FF0000"/>
                        </a:solidFill>
                        <a:latin typeface="David"/>
                        <a:ea typeface="David"/>
                        <a:cs typeface="David"/>
                        <a:sym typeface="David"/>
                      </a:endParaRPr>
                    </a:p>
                  </a:txBody>
                  <a:tcPr marL="91450" marR="91450" marT="45725" marB="45725">
                    <a:lnL w="12700" cap="flat" cmpd="sng" algn="ctr">
                      <a:solidFill>
                        <a:srgbClr val="424242"/>
                      </a:solidFill>
                      <a:prstDash val="solid"/>
                      <a:round/>
                      <a:headEnd type="none" w="sm" len="sm"/>
                      <a:tailEnd type="none" w="sm" len="sm"/>
                    </a:lnL>
                    <a:lnR w="12700" cap="flat" cmpd="sng" algn="ctr">
                      <a:solidFill>
                        <a:srgbClr val="424242"/>
                      </a:solidFill>
                      <a:prstDash val="solid"/>
                      <a:round/>
                      <a:headEnd type="none" w="sm" len="sm"/>
                      <a:tailEnd type="none" w="sm" len="sm"/>
                    </a:lnR>
                    <a:lnT w="12700" cap="flat" cmpd="sng" algn="ctr">
                      <a:solidFill>
                        <a:srgbClr val="424242"/>
                      </a:solidFill>
                      <a:prstDash val="solid"/>
                      <a:round/>
                      <a:headEnd type="none" w="sm" len="sm"/>
                      <a:tailEnd type="none" w="sm" len="sm"/>
                    </a:lnT>
                    <a:lnB w="12700" cap="flat" cmpd="sng" algn="ctr">
                      <a:solidFill>
                        <a:srgbClr val="424242"/>
                      </a:solidFill>
                      <a:prstDash val="solid"/>
                      <a:round/>
                      <a:headEnd type="none" w="sm" len="sm"/>
                      <a:tailEnd type="none" w="sm" len="sm"/>
                    </a:lnB>
                  </a:tcPr>
                </a:tc>
                <a:tc>
                  <a:txBody>
                    <a:bodyPr/>
                    <a:lstStyle/>
                    <a:p>
                      <a:pPr marL="0" marR="0" lvl="0" indent="0" algn="ctr" rtl="1">
                        <a:spcBef>
                          <a:spcPts val="0"/>
                        </a:spcBef>
                        <a:spcAft>
                          <a:spcPts val="0"/>
                        </a:spcAft>
                        <a:buClr>
                          <a:schemeClr val="dk1"/>
                        </a:buClr>
                        <a:buSzPts val="3200"/>
                        <a:buFont typeface="Varela Round"/>
                        <a:buNone/>
                      </a:pPr>
                      <a:r>
                        <a:rPr lang="he-IL" sz="3200" u="none" strike="noStrike" cap="none" dirty="0">
                          <a:solidFill>
                            <a:srgbClr val="FF0000"/>
                          </a:solidFill>
                          <a:latin typeface="David"/>
                          <a:ea typeface="David"/>
                          <a:cs typeface="David"/>
                          <a:sym typeface="David"/>
                        </a:rPr>
                        <a:t>מולקולה של יסוד</a:t>
                      </a:r>
                      <a:endParaRPr sz="3200" u="none" strike="noStrike" cap="none" dirty="0">
                        <a:solidFill>
                          <a:srgbClr val="FF0000"/>
                        </a:solidFill>
                        <a:latin typeface="David"/>
                        <a:ea typeface="David"/>
                        <a:cs typeface="David"/>
                        <a:sym typeface="David"/>
                      </a:endParaRPr>
                    </a:p>
                  </a:txBody>
                  <a:tcPr marL="91450" marR="91450" marT="45725" marB="45725">
                    <a:lnL w="12700" cap="flat" cmpd="sng" algn="ctr">
                      <a:solidFill>
                        <a:srgbClr val="424242"/>
                      </a:solidFill>
                      <a:prstDash val="solid"/>
                      <a:round/>
                      <a:headEnd type="none" w="sm" len="sm"/>
                      <a:tailEnd type="none" w="sm" len="sm"/>
                    </a:lnL>
                    <a:lnR w="12700" cap="flat" cmpd="sng" algn="ctr">
                      <a:solidFill>
                        <a:srgbClr val="424242"/>
                      </a:solidFill>
                      <a:prstDash val="solid"/>
                      <a:round/>
                      <a:headEnd type="none" w="sm" len="sm"/>
                      <a:tailEnd type="none" w="sm" len="sm"/>
                    </a:lnR>
                    <a:lnT w="12700" cap="flat" cmpd="sng" algn="ctr">
                      <a:solidFill>
                        <a:srgbClr val="424242"/>
                      </a:solidFill>
                      <a:prstDash val="solid"/>
                      <a:round/>
                      <a:headEnd type="none" w="sm" len="sm"/>
                      <a:tailEnd type="none" w="sm" len="sm"/>
                    </a:lnT>
                    <a:lnB w="12700" cap="flat" cmpd="sng" algn="ctr">
                      <a:solidFill>
                        <a:srgbClr val="424242"/>
                      </a:solidFill>
                      <a:prstDash val="solid"/>
                      <a:round/>
                      <a:headEnd type="none" w="sm" len="sm"/>
                      <a:tailEnd type="none" w="sm" len="sm"/>
                    </a:lnB>
                  </a:tcPr>
                </a:tc>
                <a:tc>
                  <a:txBody>
                    <a:bodyPr/>
                    <a:lstStyle/>
                    <a:p>
                      <a:pPr marL="0" marR="0" lvl="0" indent="0" algn="ctr" rtl="1">
                        <a:spcBef>
                          <a:spcPts val="0"/>
                        </a:spcBef>
                        <a:spcAft>
                          <a:spcPts val="0"/>
                        </a:spcAft>
                        <a:buClr>
                          <a:schemeClr val="dk1"/>
                        </a:buClr>
                        <a:buSzPts val="3200"/>
                        <a:buFont typeface="Varela Round"/>
                        <a:buNone/>
                      </a:pPr>
                      <a:endParaRPr sz="3200" u="none" strike="noStrike" cap="none" dirty="0">
                        <a:solidFill>
                          <a:schemeClr val="tx1"/>
                        </a:solidFill>
                        <a:latin typeface="David"/>
                        <a:ea typeface="David"/>
                        <a:cs typeface="David"/>
                        <a:sym typeface="David"/>
                      </a:endParaRPr>
                    </a:p>
                  </a:txBody>
                  <a:tcPr marL="91450" marR="91450" marT="45725" marB="45725">
                    <a:lnL w="12700" cap="flat" cmpd="sng" algn="ctr">
                      <a:solidFill>
                        <a:srgbClr val="424242"/>
                      </a:solidFill>
                      <a:prstDash val="solid"/>
                      <a:round/>
                      <a:headEnd type="none" w="sm" len="sm"/>
                      <a:tailEnd type="none" w="sm" len="sm"/>
                    </a:lnL>
                    <a:lnR w="12700" cap="flat" cmpd="sng" algn="ctr">
                      <a:solidFill>
                        <a:srgbClr val="424242"/>
                      </a:solidFill>
                      <a:prstDash val="solid"/>
                      <a:round/>
                      <a:headEnd type="none" w="sm" len="sm"/>
                      <a:tailEnd type="none" w="sm" len="sm"/>
                    </a:lnR>
                    <a:lnT w="12700" cap="flat" cmpd="sng" algn="ctr">
                      <a:solidFill>
                        <a:srgbClr val="424242"/>
                      </a:solidFill>
                      <a:prstDash val="solid"/>
                      <a:round/>
                      <a:headEnd type="none" w="sm" len="sm"/>
                      <a:tailEnd type="none" w="sm" len="sm"/>
                    </a:lnT>
                    <a:lnB w="12700" cap="flat" cmpd="sng" algn="ctr">
                      <a:solidFill>
                        <a:srgbClr val="424242"/>
                      </a:solidFill>
                      <a:prstDash val="solid"/>
                      <a:round/>
                      <a:headEnd type="none" w="sm" len="sm"/>
                      <a:tailEnd type="none" w="sm" len="sm"/>
                    </a:lnB>
                  </a:tcPr>
                </a:tc>
                <a:tc>
                  <a:txBody>
                    <a:bodyPr/>
                    <a:lstStyle/>
                    <a:p>
                      <a:pPr marL="0" marR="0" lvl="0" indent="0" algn="ctr" rtl="1">
                        <a:spcBef>
                          <a:spcPts val="0"/>
                        </a:spcBef>
                        <a:spcAft>
                          <a:spcPts val="0"/>
                        </a:spcAft>
                        <a:buClr>
                          <a:schemeClr val="dk1"/>
                        </a:buClr>
                        <a:buSzPts val="3200"/>
                        <a:buFont typeface="Varela Round"/>
                        <a:buNone/>
                      </a:pPr>
                      <a:r>
                        <a:rPr lang="en-US" sz="3600" dirty="0">
                          <a:solidFill>
                            <a:schemeClr val="tx1"/>
                          </a:solidFill>
                          <a:latin typeface="David"/>
                          <a:ea typeface="David"/>
                          <a:cs typeface="David"/>
                          <a:sym typeface="David"/>
                        </a:rPr>
                        <a:t>S</a:t>
                      </a:r>
                      <a:r>
                        <a:rPr lang="en-US" sz="2400" dirty="0">
                          <a:solidFill>
                            <a:schemeClr val="tx1"/>
                          </a:solidFill>
                          <a:latin typeface="David"/>
                          <a:ea typeface="David"/>
                          <a:cs typeface="David"/>
                          <a:sym typeface="David"/>
                        </a:rPr>
                        <a:t>8</a:t>
                      </a:r>
                      <a:endParaRPr lang="he-IL" sz="2400" dirty="0">
                        <a:solidFill>
                          <a:schemeClr val="tx1"/>
                        </a:solidFill>
                        <a:latin typeface="David"/>
                        <a:ea typeface="David"/>
                        <a:cs typeface="David"/>
                        <a:sym typeface="David"/>
                      </a:endParaRPr>
                    </a:p>
                    <a:p>
                      <a:pPr marL="0" marR="0" lvl="0" indent="0" algn="ctr" rtl="1">
                        <a:spcBef>
                          <a:spcPts val="0"/>
                        </a:spcBef>
                        <a:spcAft>
                          <a:spcPts val="0"/>
                        </a:spcAft>
                        <a:buClr>
                          <a:schemeClr val="dk1"/>
                        </a:buClr>
                        <a:buSzPts val="3200"/>
                        <a:buFont typeface="Varela Round"/>
                        <a:buNone/>
                      </a:pPr>
                      <a:endParaRPr sz="3200" u="none" strike="noStrike" cap="none" dirty="0">
                        <a:solidFill>
                          <a:schemeClr val="tx1"/>
                        </a:solidFill>
                        <a:latin typeface="David"/>
                        <a:ea typeface="David"/>
                        <a:cs typeface="David"/>
                        <a:sym typeface="David"/>
                      </a:endParaRPr>
                    </a:p>
                  </a:txBody>
                  <a:tcPr marL="91450" marR="91450" marT="45725" marB="45725">
                    <a:lnL w="12700" cap="flat" cmpd="sng" algn="ctr">
                      <a:solidFill>
                        <a:srgbClr val="424242"/>
                      </a:solidFill>
                      <a:prstDash val="solid"/>
                      <a:round/>
                      <a:headEnd type="none" w="sm" len="sm"/>
                      <a:tailEnd type="none" w="sm" len="sm"/>
                    </a:lnL>
                    <a:lnR w="12700" cap="flat" cmpd="sng" algn="ctr">
                      <a:solidFill>
                        <a:srgbClr val="424242"/>
                      </a:solidFill>
                      <a:prstDash val="solid"/>
                      <a:round/>
                      <a:headEnd type="none" w="sm" len="sm"/>
                      <a:tailEnd type="none" w="sm" len="sm"/>
                    </a:lnR>
                    <a:lnT w="12700" cap="flat" cmpd="sng" algn="ctr">
                      <a:solidFill>
                        <a:srgbClr val="424242"/>
                      </a:solidFill>
                      <a:prstDash val="solid"/>
                      <a:round/>
                      <a:headEnd type="none" w="sm" len="sm"/>
                      <a:tailEnd type="none" w="sm" len="sm"/>
                    </a:lnT>
                    <a:lnB w="12700" cap="flat" cmpd="sng" algn="ctr">
                      <a:solidFill>
                        <a:srgbClr val="424242"/>
                      </a:solidFill>
                      <a:prstDash val="solid"/>
                      <a:round/>
                      <a:headEnd type="none" w="sm" len="sm"/>
                      <a:tailEnd type="none" w="sm" len="sm"/>
                    </a:lnB>
                  </a:tcPr>
                </a:tc>
                <a:tc>
                  <a:txBody>
                    <a:bodyPr/>
                    <a:lstStyle/>
                    <a:p>
                      <a:pPr marL="0" marR="0" lvl="0" indent="0" algn="ctr" rtl="1">
                        <a:spcBef>
                          <a:spcPts val="0"/>
                        </a:spcBef>
                        <a:spcAft>
                          <a:spcPts val="0"/>
                        </a:spcAft>
                        <a:buClr>
                          <a:schemeClr val="dk1"/>
                        </a:buClr>
                        <a:buSzPts val="3200"/>
                        <a:buFont typeface="David"/>
                        <a:buNone/>
                      </a:pPr>
                      <a:r>
                        <a:rPr lang="he-IL" sz="3200" u="none" strike="noStrike" cap="none" dirty="0">
                          <a:solidFill>
                            <a:schemeClr val="tx1"/>
                          </a:solidFill>
                          <a:latin typeface="David"/>
                          <a:ea typeface="David"/>
                          <a:cs typeface="David"/>
                          <a:sym typeface="David"/>
                        </a:rPr>
                        <a:t>גופרית</a:t>
                      </a:r>
                      <a:endParaRPr sz="3200" u="none" strike="noStrike" cap="none" dirty="0">
                        <a:solidFill>
                          <a:schemeClr val="tx1"/>
                        </a:solidFill>
                        <a:latin typeface="David"/>
                        <a:ea typeface="David"/>
                        <a:cs typeface="David"/>
                        <a:sym typeface="David"/>
                      </a:endParaRPr>
                    </a:p>
                  </a:txBody>
                  <a:tcPr marL="91450" marR="91450" marT="45725" marB="45725">
                    <a:lnL w="12700" cap="flat" cmpd="sng" algn="ctr">
                      <a:solidFill>
                        <a:srgbClr val="424242"/>
                      </a:solidFill>
                      <a:prstDash val="solid"/>
                      <a:round/>
                      <a:headEnd type="none" w="sm" len="sm"/>
                      <a:tailEnd type="none" w="sm" len="sm"/>
                    </a:lnL>
                    <a:lnR w="12700" cap="flat" cmpd="sng">
                      <a:solidFill>
                        <a:srgbClr val="424242"/>
                      </a:solidFill>
                      <a:prstDash val="solid"/>
                      <a:round/>
                      <a:headEnd type="none" w="sm" len="sm"/>
                      <a:tailEnd type="none" w="sm" len="sm"/>
                    </a:lnR>
                    <a:lnT w="12700" cap="flat" cmpd="sng" algn="ctr">
                      <a:solidFill>
                        <a:srgbClr val="424242"/>
                      </a:solidFill>
                      <a:prstDash val="solid"/>
                      <a:round/>
                      <a:headEnd type="none" w="sm" len="sm"/>
                      <a:tailEnd type="none" w="sm" len="sm"/>
                    </a:lnT>
                    <a:lnB w="12700" cap="flat" cmpd="sng" algn="ctr">
                      <a:solidFill>
                        <a:srgbClr val="424242"/>
                      </a:solidFill>
                      <a:prstDash val="solid"/>
                      <a:round/>
                      <a:headEnd type="none" w="sm" len="sm"/>
                      <a:tailEnd type="none" w="sm" len="sm"/>
                    </a:lnB>
                  </a:tcPr>
                </a:tc>
                <a:extLst>
                  <a:ext uri="{0D108BD9-81ED-4DB2-BD59-A6C34878D82A}">
                    <a16:rowId xmlns:a16="http://schemas.microsoft.com/office/drawing/2014/main" val="10001"/>
                  </a:ext>
                </a:extLst>
              </a:tr>
              <a:tr h="507425">
                <a:tc>
                  <a:txBody>
                    <a:bodyPr/>
                    <a:lstStyle/>
                    <a:p>
                      <a:pPr marL="0" marR="0" lvl="0" indent="0" algn="ctr" rtl="1">
                        <a:spcBef>
                          <a:spcPts val="0"/>
                        </a:spcBef>
                        <a:spcAft>
                          <a:spcPts val="0"/>
                        </a:spcAft>
                        <a:buClr>
                          <a:schemeClr val="dk1"/>
                        </a:buClr>
                        <a:buSzPts val="3200"/>
                        <a:buFont typeface="Varela Round"/>
                        <a:buNone/>
                      </a:pPr>
                      <a:r>
                        <a:rPr lang="he-IL" sz="3200" u="none" strike="noStrike" cap="none" dirty="0">
                          <a:solidFill>
                            <a:srgbClr val="FF0000"/>
                          </a:solidFill>
                          <a:latin typeface="David"/>
                          <a:ea typeface="David"/>
                          <a:cs typeface="David"/>
                          <a:sym typeface="David"/>
                        </a:rPr>
                        <a:t>שני אטומי פלואור</a:t>
                      </a:r>
                      <a:endParaRPr sz="3200" u="none" strike="noStrike" cap="none" dirty="0">
                        <a:solidFill>
                          <a:srgbClr val="FF0000"/>
                        </a:solidFill>
                        <a:latin typeface="David"/>
                        <a:ea typeface="David"/>
                        <a:cs typeface="David"/>
                        <a:sym typeface="David"/>
                      </a:endParaRPr>
                    </a:p>
                  </a:txBody>
                  <a:tcPr marL="91450" marR="91450" marT="45725" marB="45725">
                    <a:lnL w="12700" cap="flat" cmpd="sng" algn="ctr">
                      <a:solidFill>
                        <a:srgbClr val="424242"/>
                      </a:solidFill>
                      <a:prstDash val="solid"/>
                      <a:round/>
                      <a:headEnd type="none" w="sm" len="sm"/>
                      <a:tailEnd type="none" w="sm" len="sm"/>
                    </a:lnL>
                    <a:lnR w="12700" cap="flat" cmpd="sng">
                      <a:solidFill>
                        <a:srgbClr val="424242"/>
                      </a:solidFill>
                      <a:prstDash val="solid"/>
                      <a:round/>
                      <a:headEnd type="none" w="sm" len="sm"/>
                      <a:tailEnd type="none" w="sm" len="sm"/>
                    </a:lnR>
                    <a:lnT w="12700" cap="flat" cmpd="sng" algn="ctr">
                      <a:solidFill>
                        <a:srgbClr val="424242"/>
                      </a:solidFill>
                      <a:prstDash val="solid"/>
                      <a:round/>
                      <a:headEnd type="none" w="sm" len="sm"/>
                      <a:tailEnd type="none" w="sm" len="sm"/>
                    </a:lnT>
                    <a:lnB w="12700" cap="flat" cmpd="sng" algn="ctr">
                      <a:solidFill>
                        <a:srgbClr val="424242"/>
                      </a:solidFill>
                      <a:prstDash val="solid"/>
                      <a:round/>
                      <a:headEnd type="none" w="sm" len="sm"/>
                      <a:tailEnd type="none" w="sm" len="sm"/>
                    </a:lnB>
                  </a:tcPr>
                </a:tc>
                <a:tc>
                  <a:txBody>
                    <a:bodyPr/>
                    <a:lstStyle/>
                    <a:p>
                      <a:pPr marL="0" marR="0" lvl="0" indent="0" algn="ctr" rtl="1">
                        <a:spcBef>
                          <a:spcPts val="0"/>
                        </a:spcBef>
                        <a:spcAft>
                          <a:spcPts val="0"/>
                        </a:spcAft>
                        <a:buClr>
                          <a:schemeClr val="dk1"/>
                        </a:buClr>
                        <a:buSzPts val="3200"/>
                        <a:buFont typeface="Varela Round"/>
                        <a:buNone/>
                      </a:pPr>
                      <a:r>
                        <a:rPr lang="he-IL" sz="3200" u="none" strike="noStrike" cap="none" dirty="0">
                          <a:solidFill>
                            <a:srgbClr val="FF0000"/>
                          </a:solidFill>
                          <a:latin typeface="David"/>
                          <a:ea typeface="David"/>
                          <a:cs typeface="David"/>
                          <a:sym typeface="David"/>
                        </a:rPr>
                        <a:t>מולקולה של יסוד</a:t>
                      </a:r>
                      <a:endParaRPr sz="3200" u="none" strike="noStrike" cap="none" dirty="0">
                        <a:solidFill>
                          <a:srgbClr val="FF0000"/>
                        </a:solidFill>
                        <a:latin typeface="David"/>
                        <a:ea typeface="David"/>
                        <a:cs typeface="David"/>
                        <a:sym typeface="David"/>
                      </a:endParaRPr>
                    </a:p>
                  </a:txBody>
                  <a:tcPr marL="91450" marR="91450" marT="45725" marB="45725">
                    <a:lnL w="12700" cap="flat" cmpd="sng" algn="ctr">
                      <a:solidFill>
                        <a:srgbClr val="424242"/>
                      </a:solidFill>
                      <a:prstDash val="solid"/>
                      <a:round/>
                      <a:headEnd type="none" w="sm" len="sm"/>
                      <a:tailEnd type="none" w="sm" len="sm"/>
                    </a:lnL>
                    <a:lnR w="12700" cap="flat" cmpd="sng">
                      <a:solidFill>
                        <a:srgbClr val="424242"/>
                      </a:solidFill>
                      <a:prstDash val="solid"/>
                      <a:round/>
                      <a:headEnd type="none" w="sm" len="sm"/>
                      <a:tailEnd type="none" w="sm" len="sm"/>
                    </a:lnR>
                    <a:lnT w="12700" cap="flat" cmpd="sng">
                      <a:solidFill>
                        <a:srgbClr val="424242"/>
                      </a:solidFill>
                      <a:prstDash val="solid"/>
                      <a:round/>
                      <a:headEnd type="none" w="sm" len="sm"/>
                      <a:tailEnd type="none" w="sm" len="sm"/>
                    </a:lnT>
                    <a:lnB w="12700" cap="flat" cmpd="sng">
                      <a:solidFill>
                        <a:srgbClr val="424242"/>
                      </a:solidFill>
                      <a:prstDash val="solid"/>
                      <a:round/>
                      <a:headEnd type="none" w="sm" len="sm"/>
                      <a:tailEnd type="none" w="sm" len="sm"/>
                    </a:lnB>
                  </a:tcPr>
                </a:tc>
                <a:tc>
                  <a:txBody>
                    <a:bodyPr/>
                    <a:lstStyle/>
                    <a:p>
                      <a:pPr marL="0" marR="0" lvl="0" indent="0" algn="ctr" rtl="1">
                        <a:spcBef>
                          <a:spcPts val="0"/>
                        </a:spcBef>
                        <a:spcAft>
                          <a:spcPts val="0"/>
                        </a:spcAft>
                        <a:buClr>
                          <a:schemeClr val="dk1"/>
                        </a:buClr>
                        <a:buSzPts val="3200"/>
                        <a:buFont typeface="Varela Round"/>
                        <a:buNone/>
                      </a:pPr>
                      <a:endParaRPr sz="3200" u="none" strike="noStrike" cap="none" dirty="0">
                        <a:solidFill>
                          <a:schemeClr val="tx1"/>
                        </a:solidFill>
                        <a:latin typeface="David"/>
                        <a:ea typeface="David"/>
                        <a:cs typeface="David"/>
                        <a:sym typeface="David"/>
                      </a:endParaRPr>
                    </a:p>
                  </a:txBody>
                  <a:tcPr marL="91450" marR="91450" marT="45725" marB="45725">
                    <a:lnL w="12700" cap="flat" cmpd="sng" algn="ctr">
                      <a:solidFill>
                        <a:srgbClr val="424242"/>
                      </a:solidFill>
                      <a:prstDash val="solid"/>
                      <a:round/>
                      <a:headEnd type="none" w="sm" len="sm"/>
                      <a:tailEnd type="none" w="sm" len="sm"/>
                    </a:lnL>
                    <a:lnR w="12700" cap="flat" cmpd="sng">
                      <a:solidFill>
                        <a:srgbClr val="424242"/>
                      </a:solidFill>
                      <a:prstDash val="solid"/>
                      <a:round/>
                      <a:headEnd type="none" w="sm" len="sm"/>
                      <a:tailEnd type="none" w="sm" len="sm"/>
                    </a:lnR>
                    <a:lnT w="12700" cap="flat" cmpd="sng">
                      <a:solidFill>
                        <a:srgbClr val="424242"/>
                      </a:solidFill>
                      <a:prstDash val="solid"/>
                      <a:round/>
                      <a:headEnd type="none" w="sm" len="sm"/>
                      <a:tailEnd type="none" w="sm" len="sm"/>
                    </a:lnT>
                    <a:lnB w="12700" cap="flat" cmpd="sng">
                      <a:solidFill>
                        <a:srgbClr val="424242"/>
                      </a:solidFill>
                      <a:prstDash val="solid"/>
                      <a:round/>
                      <a:headEnd type="none" w="sm" len="sm"/>
                      <a:tailEnd type="none" w="sm" len="sm"/>
                    </a:lnB>
                  </a:tcPr>
                </a:tc>
                <a:tc>
                  <a:txBody>
                    <a:bodyPr/>
                    <a:lstStyle/>
                    <a:p>
                      <a:pPr marL="0" marR="0" lvl="0" indent="0" algn="ctr" rtl="1">
                        <a:spcBef>
                          <a:spcPts val="0"/>
                        </a:spcBef>
                        <a:spcAft>
                          <a:spcPts val="0"/>
                        </a:spcAft>
                        <a:buClr>
                          <a:schemeClr val="dk1"/>
                        </a:buClr>
                        <a:buSzPts val="3200"/>
                        <a:buFont typeface="Varela Round"/>
                        <a:buNone/>
                      </a:pPr>
                      <a:r>
                        <a:rPr lang="en-US" sz="4400" u="none" strike="noStrike" cap="none" dirty="0">
                          <a:solidFill>
                            <a:schemeClr val="tx1"/>
                          </a:solidFill>
                          <a:latin typeface="David"/>
                          <a:ea typeface="David"/>
                          <a:cs typeface="David"/>
                          <a:sym typeface="David"/>
                        </a:rPr>
                        <a:t>F</a:t>
                      </a:r>
                      <a:r>
                        <a:rPr lang="en-US" sz="3200" u="none" strike="noStrike" cap="none" dirty="0">
                          <a:solidFill>
                            <a:schemeClr val="tx1"/>
                          </a:solidFill>
                          <a:latin typeface="David"/>
                          <a:ea typeface="David"/>
                          <a:cs typeface="David"/>
                          <a:sym typeface="David"/>
                        </a:rPr>
                        <a:t>2</a:t>
                      </a:r>
                      <a:endParaRPr sz="3200" u="none" strike="noStrike" cap="none" dirty="0">
                        <a:solidFill>
                          <a:schemeClr val="tx1"/>
                        </a:solidFill>
                        <a:latin typeface="David"/>
                        <a:ea typeface="David"/>
                        <a:cs typeface="David"/>
                        <a:sym typeface="David"/>
                      </a:endParaRPr>
                    </a:p>
                  </a:txBody>
                  <a:tcPr marL="91450" marR="91450" marT="45725" marB="45725">
                    <a:lnL w="12700" cap="flat" cmpd="sng" algn="ctr">
                      <a:solidFill>
                        <a:srgbClr val="424242"/>
                      </a:solidFill>
                      <a:prstDash val="solid"/>
                      <a:round/>
                      <a:headEnd type="none" w="sm" len="sm"/>
                      <a:tailEnd type="none" w="sm" len="sm"/>
                    </a:lnL>
                    <a:lnR w="12700" cap="flat" cmpd="sng">
                      <a:solidFill>
                        <a:srgbClr val="424242"/>
                      </a:solidFill>
                      <a:prstDash val="solid"/>
                      <a:round/>
                      <a:headEnd type="none" w="sm" len="sm"/>
                      <a:tailEnd type="none" w="sm" len="sm"/>
                    </a:lnR>
                    <a:lnT w="12700" cap="flat" cmpd="sng" algn="ctr">
                      <a:solidFill>
                        <a:srgbClr val="424242"/>
                      </a:solidFill>
                      <a:prstDash val="solid"/>
                      <a:round/>
                      <a:headEnd type="none" w="sm" len="sm"/>
                      <a:tailEnd type="none" w="sm" len="sm"/>
                    </a:lnT>
                    <a:lnB w="12700" cap="flat" cmpd="sng" algn="ctr">
                      <a:solidFill>
                        <a:srgbClr val="424242"/>
                      </a:solidFill>
                      <a:prstDash val="solid"/>
                      <a:round/>
                      <a:headEnd type="none" w="sm" len="sm"/>
                      <a:tailEnd type="none" w="sm" len="sm"/>
                    </a:lnB>
                  </a:tcPr>
                </a:tc>
                <a:tc>
                  <a:txBody>
                    <a:bodyPr/>
                    <a:lstStyle/>
                    <a:p>
                      <a:pPr marL="0" marR="0" lvl="0" indent="0" algn="ctr" rtl="1">
                        <a:spcBef>
                          <a:spcPts val="0"/>
                        </a:spcBef>
                        <a:spcAft>
                          <a:spcPts val="0"/>
                        </a:spcAft>
                        <a:buClr>
                          <a:schemeClr val="dk1"/>
                        </a:buClr>
                        <a:buSzPts val="3200"/>
                        <a:buFont typeface="David"/>
                        <a:buNone/>
                      </a:pPr>
                      <a:r>
                        <a:rPr lang="he-IL" sz="3200" u="none" strike="noStrike" cap="none" dirty="0">
                          <a:solidFill>
                            <a:schemeClr val="tx1"/>
                          </a:solidFill>
                          <a:latin typeface="David"/>
                          <a:ea typeface="David"/>
                          <a:cs typeface="David"/>
                          <a:sym typeface="David"/>
                        </a:rPr>
                        <a:t>פלואור</a:t>
                      </a:r>
                      <a:endParaRPr sz="3200" u="none" strike="noStrike" cap="none" dirty="0">
                        <a:solidFill>
                          <a:schemeClr val="tx1"/>
                        </a:solidFill>
                        <a:latin typeface="David"/>
                        <a:ea typeface="David"/>
                        <a:cs typeface="David"/>
                        <a:sym typeface="David"/>
                      </a:endParaRPr>
                    </a:p>
                  </a:txBody>
                  <a:tcPr marL="91450" marR="91450" marT="45725" marB="45725">
                    <a:lnL w="12700" cap="flat" cmpd="sng">
                      <a:solidFill>
                        <a:srgbClr val="424242"/>
                      </a:solidFill>
                      <a:prstDash val="solid"/>
                      <a:round/>
                      <a:headEnd type="none" w="sm" len="sm"/>
                      <a:tailEnd type="none" w="sm" len="sm"/>
                    </a:lnL>
                    <a:lnR w="12700" cap="flat" cmpd="sng">
                      <a:solidFill>
                        <a:srgbClr val="424242"/>
                      </a:solidFill>
                      <a:prstDash val="solid"/>
                      <a:round/>
                      <a:headEnd type="none" w="sm" len="sm"/>
                      <a:tailEnd type="none" w="sm" len="sm"/>
                    </a:lnR>
                    <a:lnT w="12700" cap="flat" cmpd="sng">
                      <a:solidFill>
                        <a:srgbClr val="424242"/>
                      </a:solidFill>
                      <a:prstDash val="solid"/>
                      <a:round/>
                      <a:headEnd type="none" w="sm" len="sm"/>
                      <a:tailEnd type="none" w="sm" len="sm"/>
                    </a:lnT>
                    <a:lnB w="12700" cap="flat" cmpd="sng">
                      <a:solidFill>
                        <a:srgbClr val="424242"/>
                      </a:solidFill>
                      <a:prstDash val="solid"/>
                      <a:round/>
                      <a:headEnd type="none" w="sm" len="sm"/>
                      <a:tailEnd type="none" w="sm" len="sm"/>
                    </a:lnB>
                  </a:tcPr>
                </a:tc>
                <a:extLst>
                  <a:ext uri="{0D108BD9-81ED-4DB2-BD59-A6C34878D82A}">
                    <a16:rowId xmlns:a16="http://schemas.microsoft.com/office/drawing/2014/main" val="10002"/>
                  </a:ext>
                </a:extLst>
              </a:tr>
              <a:tr h="507425">
                <a:tc>
                  <a:txBody>
                    <a:bodyPr/>
                    <a:lstStyle/>
                    <a:p>
                      <a:pPr marL="0" marR="0" lvl="0" indent="0" algn="ctr" defTabSz="914400" rtl="1" eaLnBrk="1" fontAlgn="auto" latinLnBrk="0" hangingPunct="1">
                        <a:lnSpc>
                          <a:spcPct val="100000"/>
                        </a:lnSpc>
                        <a:spcBef>
                          <a:spcPts val="0"/>
                        </a:spcBef>
                        <a:spcAft>
                          <a:spcPts val="0"/>
                        </a:spcAft>
                        <a:buClr>
                          <a:schemeClr val="dk1"/>
                        </a:buClr>
                        <a:buSzPts val="3200"/>
                        <a:buFont typeface="Varela Round"/>
                        <a:buNone/>
                        <a:tabLst/>
                        <a:defRPr/>
                      </a:pPr>
                      <a:r>
                        <a:rPr lang="he-IL" sz="3200" u="none" strike="noStrike" cap="none" dirty="0">
                          <a:solidFill>
                            <a:srgbClr val="FF0000"/>
                          </a:solidFill>
                          <a:latin typeface="David"/>
                          <a:ea typeface="David"/>
                          <a:cs typeface="David"/>
                          <a:sym typeface="David"/>
                        </a:rPr>
                        <a:t>ארבעה אטומי פחמן ועשרה אטומי מימן</a:t>
                      </a:r>
                      <a:endParaRPr sz="3200" u="none" strike="noStrike" cap="none" dirty="0">
                        <a:solidFill>
                          <a:schemeClr val="tx1"/>
                        </a:solidFill>
                        <a:latin typeface="David"/>
                        <a:ea typeface="David"/>
                        <a:cs typeface="David"/>
                        <a:sym typeface="David"/>
                      </a:endParaRPr>
                    </a:p>
                  </a:txBody>
                  <a:tcPr marL="91450" marR="91450" marT="45725" marB="45725">
                    <a:lnL w="12700" cap="flat" cmpd="sng" algn="ctr">
                      <a:solidFill>
                        <a:srgbClr val="424242"/>
                      </a:solidFill>
                      <a:prstDash val="solid"/>
                      <a:round/>
                      <a:headEnd type="none" w="sm" len="sm"/>
                      <a:tailEnd type="none" w="sm" len="sm"/>
                    </a:lnL>
                    <a:lnR w="12700" cap="flat" cmpd="sng">
                      <a:solidFill>
                        <a:srgbClr val="424242"/>
                      </a:solidFill>
                      <a:prstDash val="solid"/>
                      <a:round/>
                      <a:headEnd type="none" w="sm" len="sm"/>
                      <a:tailEnd type="none" w="sm" len="sm"/>
                    </a:lnR>
                    <a:lnT w="12700" cap="flat" cmpd="sng" algn="ctr">
                      <a:solidFill>
                        <a:srgbClr val="424242"/>
                      </a:solidFill>
                      <a:prstDash val="solid"/>
                      <a:round/>
                      <a:headEnd type="none" w="sm" len="sm"/>
                      <a:tailEnd type="none" w="sm" len="sm"/>
                    </a:lnT>
                    <a:lnB w="12700" cap="flat" cmpd="sng" algn="ctr">
                      <a:solidFill>
                        <a:srgbClr val="424242"/>
                      </a:solidFill>
                      <a:prstDash val="solid"/>
                      <a:round/>
                      <a:headEnd type="none" w="sm" len="sm"/>
                      <a:tailEnd type="none" w="sm" len="sm"/>
                    </a:lnB>
                  </a:tcPr>
                </a:tc>
                <a:tc>
                  <a:txBody>
                    <a:bodyPr/>
                    <a:lstStyle/>
                    <a:p>
                      <a:pPr marL="0" marR="0" lvl="0" indent="0" algn="ctr" defTabSz="914400" rtl="1" eaLnBrk="1" fontAlgn="auto" latinLnBrk="0" hangingPunct="1">
                        <a:lnSpc>
                          <a:spcPct val="100000"/>
                        </a:lnSpc>
                        <a:spcBef>
                          <a:spcPts val="0"/>
                        </a:spcBef>
                        <a:spcAft>
                          <a:spcPts val="0"/>
                        </a:spcAft>
                        <a:buClr>
                          <a:schemeClr val="dk1"/>
                        </a:buClr>
                        <a:buSzPts val="3200"/>
                        <a:buFont typeface="Varela Round"/>
                        <a:buNone/>
                        <a:tabLst/>
                        <a:defRPr/>
                      </a:pPr>
                      <a:r>
                        <a:rPr lang="he-IL" sz="3200" u="none" strike="noStrike" cap="none" dirty="0">
                          <a:solidFill>
                            <a:srgbClr val="FF0000"/>
                          </a:solidFill>
                          <a:latin typeface="David"/>
                          <a:ea typeface="David"/>
                          <a:cs typeface="David"/>
                          <a:sym typeface="David"/>
                        </a:rPr>
                        <a:t>מולקולה של תרכובת</a:t>
                      </a:r>
                    </a:p>
                  </a:txBody>
                  <a:tcPr marL="91450" marR="91450" marT="45725" marB="45725">
                    <a:lnL w="12700" cap="flat" cmpd="sng" algn="ctr">
                      <a:solidFill>
                        <a:srgbClr val="424242"/>
                      </a:solidFill>
                      <a:prstDash val="solid"/>
                      <a:round/>
                      <a:headEnd type="none" w="sm" len="sm"/>
                      <a:tailEnd type="none" w="sm" len="sm"/>
                    </a:lnL>
                    <a:lnR w="12700" cap="flat" cmpd="sng">
                      <a:solidFill>
                        <a:srgbClr val="424242"/>
                      </a:solidFill>
                      <a:prstDash val="solid"/>
                      <a:round/>
                      <a:headEnd type="none" w="sm" len="sm"/>
                      <a:tailEnd type="none" w="sm" len="sm"/>
                    </a:lnR>
                    <a:lnT w="12700" cap="flat" cmpd="sng" algn="ctr">
                      <a:solidFill>
                        <a:srgbClr val="424242"/>
                      </a:solidFill>
                      <a:prstDash val="solid"/>
                      <a:round/>
                      <a:headEnd type="none" w="sm" len="sm"/>
                      <a:tailEnd type="none" w="sm" len="sm"/>
                    </a:lnT>
                    <a:lnB w="12700" cap="flat" cmpd="sng" algn="ctr">
                      <a:solidFill>
                        <a:srgbClr val="424242"/>
                      </a:solidFill>
                      <a:prstDash val="solid"/>
                      <a:round/>
                      <a:headEnd type="none" w="sm" len="sm"/>
                      <a:tailEnd type="none" w="sm" len="sm"/>
                    </a:lnB>
                  </a:tcPr>
                </a:tc>
                <a:tc>
                  <a:txBody>
                    <a:bodyPr/>
                    <a:lstStyle/>
                    <a:p>
                      <a:pPr marL="0" marR="0" lvl="0" indent="0" algn="ctr" rtl="1">
                        <a:spcBef>
                          <a:spcPts val="0"/>
                        </a:spcBef>
                        <a:spcAft>
                          <a:spcPts val="0"/>
                        </a:spcAft>
                        <a:buClr>
                          <a:schemeClr val="dk1"/>
                        </a:buClr>
                        <a:buSzPts val="3200"/>
                        <a:buFont typeface="Varela Round"/>
                        <a:buNone/>
                      </a:pPr>
                      <a:endParaRPr sz="3200" u="none" strike="noStrike" cap="none" dirty="0">
                        <a:solidFill>
                          <a:schemeClr val="tx1"/>
                        </a:solidFill>
                        <a:latin typeface="David"/>
                        <a:ea typeface="David"/>
                        <a:cs typeface="David"/>
                        <a:sym typeface="David"/>
                      </a:endParaRPr>
                    </a:p>
                  </a:txBody>
                  <a:tcPr marL="91450" marR="91450" marT="45725" marB="45725">
                    <a:lnL w="12700" cap="flat" cmpd="sng">
                      <a:solidFill>
                        <a:srgbClr val="424242"/>
                      </a:solidFill>
                      <a:prstDash val="solid"/>
                      <a:round/>
                      <a:headEnd type="none" w="sm" len="sm"/>
                      <a:tailEnd type="none" w="sm" len="sm"/>
                    </a:lnL>
                    <a:lnR w="12700" cap="flat" cmpd="sng">
                      <a:solidFill>
                        <a:srgbClr val="424242"/>
                      </a:solidFill>
                      <a:prstDash val="solid"/>
                      <a:round/>
                      <a:headEnd type="none" w="sm" len="sm"/>
                      <a:tailEnd type="none" w="sm" len="sm"/>
                    </a:lnR>
                    <a:lnT w="12700" cap="flat" cmpd="sng">
                      <a:solidFill>
                        <a:srgbClr val="424242"/>
                      </a:solidFill>
                      <a:prstDash val="solid"/>
                      <a:round/>
                      <a:headEnd type="none" w="sm" len="sm"/>
                      <a:tailEnd type="none" w="sm" len="sm"/>
                    </a:lnT>
                    <a:lnB w="12700" cap="flat" cmpd="sng">
                      <a:solidFill>
                        <a:srgbClr val="424242"/>
                      </a:solidFill>
                      <a:prstDash val="solid"/>
                      <a:round/>
                      <a:headEnd type="none" w="sm" len="sm"/>
                      <a:tailEnd type="none" w="sm" len="sm"/>
                    </a:lnB>
                  </a:tcPr>
                </a:tc>
                <a:tc>
                  <a:txBody>
                    <a:bodyPr/>
                    <a:lstStyle/>
                    <a:p>
                      <a:pPr marL="0" marR="0" lvl="0" indent="0" algn="ctr" rtl="1">
                        <a:spcBef>
                          <a:spcPts val="0"/>
                        </a:spcBef>
                        <a:spcAft>
                          <a:spcPts val="0"/>
                        </a:spcAft>
                        <a:buClr>
                          <a:schemeClr val="dk1"/>
                        </a:buClr>
                        <a:buSzPts val="3200"/>
                        <a:buFont typeface="Varela Round"/>
                        <a:buNone/>
                      </a:pPr>
                      <a:r>
                        <a:rPr lang="en-US" sz="4400" u="none" strike="noStrike" cap="none" dirty="0">
                          <a:solidFill>
                            <a:schemeClr val="tx1"/>
                          </a:solidFill>
                          <a:latin typeface="David"/>
                          <a:ea typeface="David"/>
                          <a:cs typeface="David"/>
                          <a:sym typeface="David"/>
                        </a:rPr>
                        <a:t>C</a:t>
                      </a:r>
                      <a:r>
                        <a:rPr lang="en-US" sz="3200" u="none" strike="noStrike" cap="none" dirty="0">
                          <a:solidFill>
                            <a:schemeClr val="tx1"/>
                          </a:solidFill>
                          <a:latin typeface="David"/>
                          <a:ea typeface="David"/>
                          <a:cs typeface="David"/>
                          <a:sym typeface="David"/>
                        </a:rPr>
                        <a:t>4</a:t>
                      </a:r>
                      <a:r>
                        <a:rPr lang="en-US" sz="4400" u="none" strike="noStrike" cap="none" dirty="0">
                          <a:solidFill>
                            <a:schemeClr val="tx1"/>
                          </a:solidFill>
                          <a:latin typeface="David"/>
                          <a:ea typeface="David"/>
                          <a:cs typeface="David"/>
                          <a:sym typeface="David"/>
                        </a:rPr>
                        <a:t>H</a:t>
                      </a:r>
                      <a:r>
                        <a:rPr lang="en-US" sz="3200" u="none" strike="noStrike" cap="none" dirty="0">
                          <a:solidFill>
                            <a:schemeClr val="tx1"/>
                          </a:solidFill>
                          <a:latin typeface="David"/>
                          <a:ea typeface="David"/>
                          <a:cs typeface="David"/>
                          <a:sym typeface="David"/>
                        </a:rPr>
                        <a:t>10</a:t>
                      </a:r>
                      <a:endParaRPr sz="3200" u="none" strike="noStrike" cap="none" dirty="0">
                        <a:solidFill>
                          <a:schemeClr val="tx1"/>
                        </a:solidFill>
                        <a:latin typeface="David"/>
                        <a:ea typeface="David"/>
                        <a:cs typeface="David"/>
                        <a:sym typeface="David"/>
                      </a:endParaRPr>
                    </a:p>
                  </a:txBody>
                  <a:tcPr marL="91450" marR="91450" marT="45725" marB="45725">
                    <a:lnL w="12700" cap="flat" cmpd="sng" algn="ctr">
                      <a:solidFill>
                        <a:srgbClr val="424242"/>
                      </a:solidFill>
                      <a:prstDash val="solid"/>
                      <a:round/>
                      <a:headEnd type="none" w="sm" len="sm"/>
                      <a:tailEnd type="none" w="sm" len="sm"/>
                    </a:lnL>
                    <a:lnR w="12700" cap="flat" cmpd="sng">
                      <a:solidFill>
                        <a:srgbClr val="424242"/>
                      </a:solidFill>
                      <a:prstDash val="solid"/>
                      <a:round/>
                      <a:headEnd type="none" w="sm" len="sm"/>
                      <a:tailEnd type="none" w="sm" len="sm"/>
                    </a:lnR>
                    <a:lnT w="12700" cap="flat" cmpd="sng" algn="ctr">
                      <a:solidFill>
                        <a:srgbClr val="424242"/>
                      </a:solidFill>
                      <a:prstDash val="solid"/>
                      <a:round/>
                      <a:headEnd type="none" w="sm" len="sm"/>
                      <a:tailEnd type="none" w="sm" len="sm"/>
                    </a:lnT>
                    <a:lnB w="12700" cap="flat" cmpd="sng" algn="ctr">
                      <a:solidFill>
                        <a:srgbClr val="424242"/>
                      </a:solidFill>
                      <a:prstDash val="solid"/>
                      <a:round/>
                      <a:headEnd type="none" w="sm" len="sm"/>
                      <a:tailEnd type="none" w="sm" len="sm"/>
                    </a:lnB>
                  </a:tcPr>
                </a:tc>
                <a:tc>
                  <a:txBody>
                    <a:bodyPr/>
                    <a:lstStyle/>
                    <a:p>
                      <a:pPr marL="0" marR="0" lvl="0" indent="0" algn="ctr" rtl="1">
                        <a:spcBef>
                          <a:spcPts val="0"/>
                        </a:spcBef>
                        <a:spcAft>
                          <a:spcPts val="0"/>
                        </a:spcAft>
                        <a:buClr>
                          <a:schemeClr val="dk1"/>
                        </a:buClr>
                        <a:buSzPts val="3200"/>
                        <a:buFont typeface="David"/>
                        <a:buNone/>
                      </a:pPr>
                      <a:r>
                        <a:rPr lang="he-IL" sz="3200" u="none" strike="noStrike" cap="none" dirty="0" err="1">
                          <a:solidFill>
                            <a:schemeClr val="tx1"/>
                          </a:solidFill>
                          <a:latin typeface="David"/>
                          <a:ea typeface="David"/>
                          <a:cs typeface="David"/>
                          <a:sym typeface="David"/>
                        </a:rPr>
                        <a:t>בוטאן</a:t>
                      </a:r>
                      <a:endParaRPr sz="3200" u="none" strike="noStrike" cap="none" dirty="0">
                        <a:solidFill>
                          <a:schemeClr val="tx1"/>
                        </a:solidFill>
                        <a:latin typeface="David"/>
                        <a:ea typeface="David"/>
                        <a:cs typeface="David"/>
                        <a:sym typeface="David"/>
                      </a:endParaRPr>
                    </a:p>
                  </a:txBody>
                  <a:tcPr marL="91450" marR="91450" marT="45725" marB="45725">
                    <a:lnL w="12700" cap="flat" cmpd="sng">
                      <a:solidFill>
                        <a:srgbClr val="424242"/>
                      </a:solidFill>
                      <a:prstDash val="solid"/>
                      <a:round/>
                      <a:headEnd type="none" w="sm" len="sm"/>
                      <a:tailEnd type="none" w="sm" len="sm"/>
                    </a:lnL>
                    <a:lnR w="12700" cap="flat" cmpd="sng">
                      <a:solidFill>
                        <a:srgbClr val="424242"/>
                      </a:solidFill>
                      <a:prstDash val="solid"/>
                      <a:round/>
                      <a:headEnd type="none" w="sm" len="sm"/>
                      <a:tailEnd type="none" w="sm" len="sm"/>
                    </a:lnR>
                    <a:lnT w="12700" cap="flat" cmpd="sng">
                      <a:solidFill>
                        <a:srgbClr val="424242"/>
                      </a:solidFill>
                      <a:prstDash val="solid"/>
                      <a:round/>
                      <a:headEnd type="none" w="sm" len="sm"/>
                      <a:tailEnd type="none" w="sm" len="sm"/>
                    </a:lnT>
                    <a:lnB w="12700" cap="flat" cmpd="sng">
                      <a:solidFill>
                        <a:srgbClr val="424242"/>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pic>
        <p:nvPicPr>
          <p:cNvPr id="921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1469" t="36764" r="43674" b="57354"/>
          <a:stretch/>
        </p:blipFill>
        <p:spPr bwMode="auto">
          <a:xfrm>
            <a:off x="7046255" y="3213844"/>
            <a:ext cx="632013" cy="4303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53174" t="41176" r="23413" b="31067"/>
          <a:stretch/>
        </p:blipFill>
        <p:spPr bwMode="auto">
          <a:xfrm>
            <a:off x="6675496" y="4130529"/>
            <a:ext cx="1257301" cy="8380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38240" t="23897" r="53388" b="64522"/>
          <a:stretch/>
        </p:blipFill>
        <p:spPr bwMode="auto">
          <a:xfrm>
            <a:off x="6791722" y="2003612"/>
            <a:ext cx="1141075" cy="8875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6859686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22"/>
          <p:cNvSpPr txBox="1">
            <a:spLocks noGrp="1"/>
          </p:cNvSpPr>
          <p:nvPr>
            <p:ph type="title"/>
          </p:nvPr>
        </p:nvSpPr>
        <p:spPr>
          <a:xfrm>
            <a:off x="1333410" y="0"/>
            <a:ext cx="9802368" cy="720000"/>
          </a:xfrm>
          <a:prstGeom prst="rect">
            <a:avLst/>
          </a:prstGeom>
          <a:noFill/>
          <a:ln>
            <a:noFill/>
          </a:ln>
        </p:spPr>
        <p:txBody>
          <a:bodyPr spcFirstLastPara="1" wrap="square" lIns="36000" tIns="0" rIns="36000" bIns="0" anchor="ctr" anchorCtr="0">
            <a:noAutofit/>
          </a:bodyPr>
          <a:lstStyle/>
          <a:p>
            <a:pPr marL="0" lvl="0" indent="0" algn="ctr" rtl="1">
              <a:spcBef>
                <a:spcPts val="0"/>
              </a:spcBef>
              <a:spcAft>
                <a:spcPts val="0"/>
              </a:spcAft>
              <a:buClr>
                <a:srgbClr val="002060"/>
              </a:buClr>
              <a:buSzPts val="5400"/>
              <a:buFont typeface="David"/>
              <a:buNone/>
            </a:pPr>
            <a:r>
              <a:rPr lang="he-IL" sz="5400" dirty="0">
                <a:latin typeface="David"/>
                <a:ea typeface="David"/>
                <a:cs typeface="David"/>
                <a:sym typeface="David"/>
              </a:rPr>
              <a:t>מזהים הרכב מולקולות</a:t>
            </a:r>
            <a:endParaRPr sz="5400" dirty="0">
              <a:latin typeface="David"/>
              <a:ea typeface="David"/>
              <a:cs typeface="David"/>
              <a:sym typeface="David"/>
            </a:endParaRPr>
          </a:p>
        </p:txBody>
      </p:sp>
      <p:graphicFrame>
        <p:nvGraphicFramePr>
          <p:cNvPr id="238" name="Google Shape;238;p22"/>
          <p:cNvGraphicFramePr/>
          <p:nvPr>
            <p:extLst>
              <p:ext uri="{D42A27DB-BD31-4B8C-83A1-F6EECF244321}">
                <p14:modId xmlns:p14="http://schemas.microsoft.com/office/powerpoint/2010/main" val="508106277"/>
              </p:ext>
            </p:extLst>
          </p:nvPr>
        </p:nvGraphicFramePr>
        <p:xfrm>
          <a:off x="551332" y="874572"/>
          <a:ext cx="11080376" cy="4175790"/>
        </p:xfrm>
        <a:graphic>
          <a:graphicData uri="http://schemas.openxmlformats.org/drawingml/2006/table">
            <a:tbl>
              <a:tblPr>
                <a:noFill/>
                <a:tableStyleId>{55BBDB0F-82B0-418E-AA48-CA25485EC686}</a:tableStyleId>
              </a:tblPr>
              <a:tblGrid>
                <a:gridCol w="3348315">
                  <a:extLst>
                    <a:ext uri="{9D8B030D-6E8A-4147-A177-3AD203B41FA5}">
                      <a16:colId xmlns:a16="http://schemas.microsoft.com/office/drawing/2014/main" val="20000"/>
                    </a:ext>
                  </a:extLst>
                </a:gridCol>
                <a:gridCol w="2501153">
                  <a:extLst>
                    <a:ext uri="{9D8B030D-6E8A-4147-A177-3AD203B41FA5}">
                      <a16:colId xmlns:a16="http://schemas.microsoft.com/office/drawing/2014/main" val="20001"/>
                    </a:ext>
                  </a:extLst>
                </a:gridCol>
                <a:gridCol w="1613647">
                  <a:extLst>
                    <a:ext uri="{9D8B030D-6E8A-4147-A177-3AD203B41FA5}">
                      <a16:colId xmlns:a16="http://schemas.microsoft.com/office/drawing/2014/main" val="20002"/>
                    </a:ext>
                  </a:extLst>
                </a:gridCol>
                <a:gridCol w="2138082">
                  <a:extLst>
                    <a:ext uri="{9D8B030D-6E8A-4147-A177-3AD203B41FA5}">
                      <a16:colId xmlns:a16="http://schemas.microsoft.com/office/drawing/2014/main" val="20003"/>
                    </a:ext>
                  </a:extLst>
                </a:gridCol>
                <a:gridCol w="1479179">
                  <a:extLst>
                    <a:ext uri="{9D8B030D-6E8A-4147-A177-3AD203B41FA5}">
                      <a16:colId xmlns:a16="http://schemas.microsoft.com/office/drawing/2014/main" val="20004"/>
                    </a:ext>
                  </a:extLst>
                </a:gridCol>
              </a:tblGrid>
              <a:tr h="934700">
                <a:tc>
                  <a:txBody>
                    <a:bodyPr/>
                    <a:lstStyle/>
                    <a:p>
                      <a:pPr marL="0" marR="0" lvl="0" indent="0" algn="ctr" rtl="1">
                        <a:spcBef>
                          <a:spcPts val="0"/>
                        </a:spcBef>
                        <a:spcAft>
                          <a:spcPts val="0"/>
                        </a:spcAft>
                        <a:buClr>
                          <a:schemeClr val="dk1"/>
                        </a:buClr>
                        <a:buSzPts val="3200"/>
                        <a:buFont typeface="David"/>
                        <a:buNone/>
                      </a:pPr>
                      <a:r>
                        <a:rPr lang="he-IL" sz="3200" u="none" strike="noStrike" cap="none" dirty="0">
                          <a:solidFill>
                            <a:schemeClr val="tx1"/>
                          </a:solidFill>
                          <a:latin typeface="David"/>
                          <a:ea typeface="David"/>
                          <a:cs typeface="David"/>
                          <a:sym typeface="David"/>
                        </a:rPr>
                        <a:t>תיאור מילולי של ההרכב</a:t>
                      </a:r>
                      <a:endParaRPr sz="3200" u="none" strike="noStrike" cap="none" dirty="0">
                        <a:solidFill>
                          <a:schemeClr val="tx1"/>
                        </a:solidFill>
                        <a:latin typeface="David"/>
                        <a:ea typeface="David"/>
                        <a:cs typeface="David"/>
                        <a:sym typeface="David"/>
                      </a:endParaRPr>
                    </a:p>
                  </a:txBody>
                  <a:tcPr marL="91450" marR="91450" marT="45725" marB="45725">
                    <a:lnL w="12700" cap="flat" cmpd="sng" algn="ctr">
                      <a:solidFill>
                        <a:srgbClr val="424242"/>
                      </a:solidFill>
                      <a:prstDash val="solid"/>
                      <a:round/>
                      <a:headEnd type="none" w="sm" len="sm"/>
                      <a:tailEnd type="none" w="sm" len="sm"/>
                    </a:lnL>
                    <a:lnR w="12700" cap="flat" cmpd="sng">
                      <a:solidFill>
                        <a:srgbClr val="424242"/>
                      </a:solidFill>
                      <a:prstDash val="solid"/>
                      <a:round/>
                      <a:headEnd type="none" w="sm" len="sm"/>
                      <a:tailEnd type="none" w="sm" len="sm"/>
                    </a:lnR>
                    <a:lnT w="12700" cap="flat" cmpd="sng">
                      <a:solidFill>
                        <a:srgbClr val="424242"/>
                      </a:solidFill>
                      <a:prstDash val="solid"/>
                      <a:round/>
                      <a:headEnd type="none" w="sm" len="sm"/>
                      <a:tailEnd type="none" w="sm" len="sm"/>
                    </a:lnT>
                    <a:lnB w="12700" cap="flat" cmpd="sng" algn="ctr">
                      <a:solidFill>
                        <a:srgbClr val="424242"/>
                      </a:solidFill>
                      <a:prstDash val="solid"/>
                      <a:round/>
                      <a:headEnd type="none" w="sm" len="sm"/>
                      <a:tailEnd type="none" w="sm" len="sm"/>
                    </a:lnB>
                    <a:solidFill>
                      <a:schemeClr val="bg1">
                        <a:lumMod val="65000"/>
                      </a:schemeClr>
                    </a:solidFill>
                  </a:tcPr>
                </a:tc>
                <a:tc>
                  <a:txBody>
                    <a:bodyPr/>
                    <a:lstStyle/>
                    <a:p>
                      <a:pPr marL="0" marR="0" lvl="0" indent="0" algn="ctr" rtl="1">
                        <a:spcBef>
                          <a:spcPts val="0"/>
                        </a:spcBef>
                        <a:spcAft>
                          <a:spcPts val="0"/>
                        </a:spcAft>
                        <a:buClr>
                          <a:schemeClr val="dk1"/>
                        </a:buClr>
                        <a:buSzPts val="3200"/>
                        <a:buFont typeface="David"/>
                        <a:buNone/>
                      </a:pPr>
                      <a:r>
                        <a:rPr lang="he-IL" sz="3200" u="none" strike="noStrike" cap="none" dirty="0">
                          <a:solidFill>
                            <a:schemeClr val="tx1"/>
                          </a:solidFill>
                          <a:latin typeface="David"/>
                          <a:ea typeface="David"/>
                          <a:cs typeface="David"/>
                          <a:sym typeface="David"/>
                        </a:rPr>
                        <a:t>מולקולה</a:t>
                      </a:r>
                      <a:r>
                        <a:rPr lang="he-IL" sz="3200" u="none" strike="noStrike" cap="none" baseline="0" dirty="0">
                          <a:solidFill>
                            <a:schemeClr val="tx1"/>
                          </a:solidFill>
                          <a:latin typeface="David"/>
                          <a:ea typeface="David"/>
                          <a:cs typeface="David"/>
                          <a:sym typeface="David"/>
                        </a:rPr>
                        <a:t> של יסוד / תרכובת?</a:t>
                      </a:r>
                      <a:endParaRPr sz="3200" u="none" strike="noStrike" cap="none" dirty="0">
                        <a:solidFill>
                          <a:schemeClr val="tx1"/>
                        </a:solidFill>
                        <a:latin typeface="David"/>
                        <a:ea typeface="David"/>
                        <a:cs typeface="David"/>
                        <a:sym typeface="David"/>
                      </a:endParaRPr>
                    </a:p>
                  </a:txBody>
                  <a:tcPr marL="91450" marR="91450" marT="45725" marB="45725">
                    <a:lnL w="12700" cap="flat" cmpd="sng" algn="ctr">
                      <a:solidFill>
                        <a:srgbClr val="424242"/>
                      </a:solidFill>
                      <a:prstDash val="solid"/>
                      <a:round/>
                      <a:headEnd type="none" w="sm" len="sm"/>
                      <a:tailEnd type="none" w="sm" len="sm"/>
                    </a:lnL>
                    <a:lnR w="12700" cap="flat" cmpd="sng">
                      <a:solidFill>
                        <a:srgbClr val="424242"/>
                      </a:solidFill>
                      <a:prstDash val="solid"/>
                      <a:round/>
                      <a:headEnd type="none" w="sm" len="sm"/>
                      <a:tailEnd type="none" w="sm" len="sm"/>
                    </a:lnR>
                    <a:lnT w="12700" cap="flat" cmpd="sng">
                      <a:solidFill>
                        <a:srgbClr val="424242"/>
                      </a:solidFill>
                      <a:prstDash val="solid"/>
                      <a:round/>
                      <a:headEnd type="none" w="sm" len="sm"/>
                      <a:tailEnd type="none" w="sm" len="sm"/>
                    </a:lnT>
                    <a:lnB w="12700" cap="flat" cmpd="sng">
                      <a:solidFill>
                        <a:srgbClr val="424242"/>
                      </a:solidFill>
                      <a:prstDash val="solid"/>
                      <a:round/>
                      <a:headEnd type="none" w="sm" len="sm"/>
                      <a:tailEnd type="none" w="sm" len="sm"/>
                    </a:lnB>
                    <a:solidFill>
                      <a:schemeClr val="bg1">
                        <a:lumMod val="65000"/>
                      </a:schemeClr>
                    </a:solidFill>
                  </a:tcPr>
                </a:tc>
                <a:tc>
                  <a:txBody>
                    <a:bodyPr/>
                    <a:lstStyle/>
                    <a:p>
                      <a:pPr marL="0" marR="0" lvl="0" indent="0" algn="ctr" rtl="1">
                        <a:spcBef>
                          <a:spcPts val="0"/>
                        </a:spcBef>
                        <a:spcAft>
                          <a:spcPts val="0"/>
                        </a:spcAft>
                        <a:buClr>
                          <a:schemeClr val="dk1"/>
                        </a:buClr>
                        <a:buSzPts val="3200"/>
                        <a:buFont typeface="David"/>
                        <a:buNone/>
                      </a:pPr>
                      <a:r>
                        <a:rPr lang="he-IL" sz="3200" u="none" strike="noStrike" cap="none" dirty="0">
                          <a:solidFill>
                            <a:schemeClr val="tx1"/>
                          </a:solidFill>
                          <a:latin typeface="David"/>
                          <a:ea typeface="David"/>
                          <a:cs typeface="David"/>
                          <a:sym typeface="David"/>
                        </a:rPr>
                        <a:t>מודל חזותי</a:t>
                      </a:r>
                      <a:endParaRPr sz="3200" u="none" strike="noStrike" cap="none" dirty="0">
                        <a:solidFill>
                          <a:schemeClr val="tx1"/>
                        </a:solidFill>
                        <a:latin typeface="David"/>
                        <a:ea typeface="David"/>
                        <a:cs typeface="David"/>
                        <a:sym typeface="David"/>
                      </a:endParaRPr>
                    </a:p>
                  </a:txBody>
                  <a:tcPr marL="91450" marR="91450" marT="45725" marB="45725">
                    <a:lnL w="12700" cap="flat" cmpd="sng">
                      <a:solidFill>
                        <a:srgbClr val="424242"/>
                      </a:solidFill>
                      <a:prstDash val="solid"/>
                      <a:round/>
                      <a:headEnd type="none" w="sm" len="sm"/>
                      <a:tailEnd type="none" w="sm" len="sm"/>
                    </a:lnL>
                    <a:lnR w="12700" cap="flat" cmpd="sng">
                      <a:solidFill>
                        <a:srgbClr val="424242"/>
                      </a:solidFill>
                      <a:prstDash val="solid"/>
                      <a:round/>
                      <a:headEnd type="none" w="sm" len="sm"/>
                      <a:tailEnd type="none" w="sm" len="sm"/>
                    </a:lnR>
                    <a:lnT w="12700" cap="flat" cmpd="sng">
                      <a:solidFill>
                        <a:srgbClr val="424242"/>
                      </a:solidFill>
                      <a:prstDash val="solid"/>
                      <a:round/>
                      <a:headEnd type="none" w="sm" len="sm"/>
                      <a:tailEnd type="none" w="sm" len="sm"/>
                    </a:lnT>
                    <a:lnB w="12700" cap="flat" cmpd="sng">
                      <a:solidFill>
                        <a:srgbClr val="424242"/>
                      </a:solidFill>
                      <a:prstDash val="solid"/>
                      <a:round/>
                      <a:headEnd type="none" w="sm" len="sm"/>
                      <a:tailEnd type="none" w="sm" len="sm"/>
                    </a:lnB>
                    <a:solidFill>
                      <a:schemeClr val="bg1">
                        <a:lumMod val="65000"/>
                      </a:schemeClr>
                    </a:solidFill>
                  </a:tcPr>
                </a:tc>
                <a:tc>
                  <a:txBody>
                    <a:bodyPr/>
                    <a:lstStyle/>
                    <a:p>
                      <a:pPr marL="0" marR="0" lvl="0" indent="0" algn="ctr" rtl="1">
                        <a:spcBef>
                          <a:spcPts val="0"/>
                        </a:spcBef>
                        <a:spcAft>
                          <a:spcPts val="0"/>
                        </a:spcAft>
                        <a:buClr>
                          <a:schemeClr val="dk1"/>
                        </a:buClr>
                        <a:buSzPts val="3200"/>
                        <a:buFont typeface="David"/>
                        <a:buNone/>
                      </a:pPr>
                      <a:r>
                        <a:rPr lang="he-IL" sz="3200" u="none" strike="noStrike" cap="none" dirty="0">
                          <a:solidFill>
                            <a:schemeClr val="tx1"/>
                          </a:solidFill>
                          <a:latin typeface="David"/>
                          <a:ea typeface="David"/>
                          <a:cs typeface="David"/>
                          <a:sym typeface="David"/>
                        </a:rPr>
                        <a:t>סימולו הכימי</a:t>
                      </a:r>
                      <a:endParaRPr sz="3200" u="none" strike="noStrike" cap="none" dirty="0">
                        <a:solidFill>
                          <a:schemeClr val="tx1"/>
                        </a:solidFill>
                        <a:latin typeface="David"/>
                        <a:ea typeface="David"/>
                        <a:cs typeface="David"/>
                        <a:sym typeface="David"/>
                      </a:endParaRPr>
                    </a:p>
                  </a:txBody>
                  <a:tcPr marL="91450" marR="91450" marT="45725" marB="45725">
                    <a:lnL w="12700" cap="flat" cmpd="sng" algn="ctr">
                      <a:solidFill>
                        <a:srgbClr val="424242"/>
                      </a:solidFill>
                      <a:prstDash val="solid"/>
                      <a:round/>
                      <a:headEnd type="none" w="sm" len="sm"/>
                      <a:tailEnd type="none" w="sm" len="sm"/>
                    </a:lnL>
                    <a:lnR w="12700" cap="flat" cmpd="sng">
                      <a:solidFill>
                        <a:srgbClr val="424242"/>
                      </a:solidFill>
                      <a:prstDash val="solid"/>
                      <a:round/>
                      <a:headEnd type="none" w="sm" len="sm"/>
                      <a:tailEnd type="none" w="sm" len="sm"/>
                    </a:lnR>
                    <a:lnT w="12700" cap="flat" cmpd="sng">
                      <a:solidFill>
                        <a:srgbClr val="424242"/>
                      </a:solidFill>
                      <a:prstDash val="solid"/>
                      <a:round/>
                      <a:headEnd type="none" w="sm" len="sm"/>
                      <a:tailEnd type="none" w="sm" len="sm"/>
                    </a:lnT>
                    <a:lnB w="12700" cap="flat" cmpd="sng" algn="ctr">
                      <a:solidFill>
                        <a:srgbClr val="424242"/>
                      </a:solidFill>
                      <a:prstDash val="solid"/>
                      <a:round/>
                      <a:headEnd type="none" w="sm" len="sm"/>
                      <a:tailEnd type="none" w="sm" len="sm"/>
                    </a:lnB>
                    <a:solidFill>
                      <a:schemeClr val="bg1">
                        <a:lumMod val="65000"/>
                      </a:schemeClr>
                    </a:solidFill>
                  </a:tcPr>
                </a:tc>
                <a:tc>
                  <a:txBody>
                    <a:bodyPr/>
                    <a:lstStyle/>
                    <a:p>
                      <a:pPr marL="0" marR="0" lvl="0" indent="0" algn="ctr" rtl="1">
                        <a:spcBef>
                          <a:spcPts val="0"/>
                        </a:spcBef>
                        <a:spcAft>
                          <a:spcPts val="0"/>
                        </a:spcAft>
                        <a:buClr>
                          <a:schemeClr val="dk1"/>
                        </a:buClr>
                        <a:buSzPts val="3200"/>
                        <a:buFont typeface="David"/>
                        <a:buNone/>
                      </a:pPr>
                      <a:r>
                        <a:rPr lang="he-IL" sz="3200" u="none" strike="noStrike" cap="none" dirty="0">
                          <a:solidFill>
                            <a:schemeClr val="tx1"/>
                          </a:solidFill>
                          <a:latin typeface="David"/>
                          <a:ea typeface="David"/>
                          <a:cs typeface="David"/>
                          <a:sym typeface="David"/>
                        </a:rPr>
                        <a:t> שם החומר</a:t>
                      </a:r>
                      <a:endParaRPr sz="3200" u="none" strike="noStrike" cap="none" dirty="0">
                        <a:solidFill>
                          <a:schemeClr val="tx1"/>
                        </a:solidFill>
                        <a:latin typeface="David"/>
                        <a:ea typeface="David"/>
                        <a:cs typeface="David"/>
                        <a:sym typeface="David"/>
                      </a:endParaRPr>
                    </a:p>
                  </a:txBody>
                  <a:tcPr marL="91450" marR="91450" marT="45725" marB="45725">
                    <a:lnL w="12700" cap="flat" cmpd="sng">
                      <a:solidFill>
                        <a:srgbClr val="424242"/>
                      </a:solidFill>
                      <a:prstDash val="solid"/>
                      <a:round/>
                      <a:headEnd type="none" w="sm" len="sm"/>
                      <a:tailEnd type="none" w="sm" len="sm"/>
                    </a:lnL>
                    <a:lnR w="12700" cap="flat" cmpd="sng">
                      <a:solidFill>
                        <a:srgbClr val="424242"/>
                      </a:solidFill>
                      <a:prstDash val="solid"/>
                      <a:round/>
                      <a:headEnd type="none" w="sm" len="sm"/>
                      <a:tailEnd type="none" w="sm" len="sm"/>
                    </a:lnR>
                    <a:lnT w="12700" cap="flat" cmpd="sng">
                      <a:solidFill>
                        <a:srgbClr val="424242"/>
                      </a:solidFill>
                      <a:prstDash val="solid"/>
                      <a:round/>
                      <a:headEnd type="none" w="sm" len="sm"/>
                      <a:tailEnd type="none" w="sm" len="sm"/>
                    </a:lnT>
                    <a:lnB w="12700" cap="flat" cmpd="sng">
                      <a:solidFill>
                        <a:srgbClr val="424242"/>
                      </a:solidFill>
                      <a:prstDash val="solid"/>
                      <a:round/>
                      <a:headEnd type="none" w="sm" len="sm"/>
                      <a:tailEnd type="none" w="sm" len="sm"/>
                    </a:lnB>
                    <a:solidFill>
                      <a:schemeClr val="bg1">
                        <a:lumMod val="65000"/>
                      </a:schemeClr>
                    </a:solidFill>
                  </a:tcPr>
                </a:tc>
                <a:extLst>
                  <a:ext uri="{0D108BD9-81ED-4DB2-BD59-A6C34878D82A}">
                    <a16:rowId xmlns:a16="http://schemas.microsoft.com/office/drawing/2014/main" val="10000"/>
                  </a:ext>
                </a:extLst>
              </a:tr>
              <a:tr h="507425">
                <a:tc>
                  <a:txBody>
                    <a:bodyPr/>
                    <a:lstStyle/>
                    <a:p>
                      <a:pPr marL="0" marR="0" lvl="0" indent="0" algn="ctr" rtl="1">
                        <a:spcBef>
                          <a:spcPts val="0"/>
                        </a:spcBef>
                        <a:spcAft>
                          <a:spcPts val="0"/>
                        </a:spcAft>
                        <a:buClr>
                          <a:schemeClr val="dk1"/>
                        </a:buClr>
                        <a:buSzPts val="3200"/>
                        <a:buFont typeface="Varela Round"/>
                        <a:buNone/>
                      </a:pPr>
                      <a:r>
                        <a:rPr lang="he-IL" sz="3200" u="none" strike="noStrike" cap="none" dirty="0">
                          <a:solidFill>
                            <a:srgbClr val="FF0000"/>
                          </a:solidFill>
                          <a:latin typeface="David"/>
                          <a:ea typeface="David"/>
                          <a:cs typeface="David"/>
                          <a:sym typeface="David"/>
                        </a:rPr>
                        <a:t>שני אטומי חמצן</a:t>
                      </a:r>
                      <a:endParaRPr sz="3200" u="none" strike="noStrike" cap="none" dirty="0">
                        <a:solidFill>
                          <a:srgbClr val="FF0000"/>
                        </a:solidFill>
                        <a:latin typeface="David"/>
                        <a:ea typeface="David"/>
                        <a:cs typeface="David"/>
                        <a:sym typeface="David"/>
                      </a:endParaRPr>
                    </a:p>
                  </a:txBody>
                  <a:tcPr marL="91450" marR="91450" marT="45725" marB="45725">
                    <a:lnL w="12700" cap="flat" cmpd="sng" algn="ctr">
                      <a:solidFill>
                        <a:srgbClr val="424242"/>
                      </a:solidFill>
                      <a:prstDash val="solid"/>
                      <a:round/>
                      <a:headEnd type="none" w="sm" len="sm"/>
                      <a:tailEnd type="none" w="sm" len="sm"/>
                    </a:lnL>
                    <a:lnR w="12700" cap="flat" cmpd="sng" algn="ctr">
                      <a:solidFill>
                        <a:srgbClr val="424242"/>
                      </a:solidFill>
                      <a:prstDash val="solid"/>
                      <a:round/>
                      <a:headEnd type="none" w="sm" len="sm"/>
                      <a:tailEnd type="none" w="sm" len="sm"/>
                    </a:lnR>
                    <a:lnT w="12700" cap="flat" cmpd="sng" algn="ctr">
                      <a:solidFill>
                        <a:srgbClr val="424242"/>
                      </a:solidFill>
                      <a:prstDash val="solid"/>
                      <a:round/>
                      <a:headEnd type="none" w="sm" len="sm"/>
                      <a:tailEnd type="none" w="sm" len="sm"/>
                    </a:lnT>
                    <a:lnB w="12700" cap="flat" cmpd="sng" algn="ctr">
                      <a:solidFill>
                        <a:srgbClr val="424242"/>
                      </a:solidFill>
                      <a:prstDash val="solid"/>
                      <a:round/>
                      <a:headEnd type="none" w="sm" len="sm"/>
                      <a:tailEnd type="none" w="sm" len="sm"/>
                    </a:lnB>
                  </a:tcPr>
                </a:tc>
                <a:tc>
                  <a:txBody>
                    <a:bodyPr/>
                    <a:lstStyle/>
                    <a:p>
                      <a:pPr marL="0" marR="0" lvl="0" indent="0" algn="ctr" rtl="1">
                        <a:spcBef>
                          <a:spcPts val="0"/>
                        </a:spcBef>
                        <a:spcAft>
                          <a:spcPts val="0"/>
                        </a:spcAft>
                        <a:buClr>
                          <a:schemeClr val="dk1"/>
                        </a:buClr>
                        <a:buSzPts val="3200"/>
                        <a:buFont typeface="Varela Round"/>
                        <a:buNone/>
                      </a:pPr>
                      <a:r>
                        <a:rPr lang="he-IL" sz="3200" u="none" strike="noStrike" cap="none" dirty="0">
                          <a:solidFill>
                            <a:srgbClr val="FF0000"/>
                          </a:solidFill>
                          <a:latin typeface="David"/>
                          <a:ea typeface="David"/>
                          <a:cs typeface="David"/>
                          <a:sym typeface="David"/>
                        </a:rPr>
                        <a:t>מולקולה של יסוד</a:t>
                      </a:r>
                      <a:endParaRPr sz="3200" u="none" strike="noStrike" cap="none" dirty="0">
                        <a:solidFill>
                          <a:srgbClr val="FF0000"/>
                        </a:solidFill>
                        <a:latin typeface="David"/>
                        <a:ea typeface="David"/>
                        <a:cs typeface="David"/>
                        <a:sym typeface="David"/>
                      </a:endParaRPr>
                    </a:p>
                  </a:txBody>
                  <a:tcPr marL="91450" marR="91450" marT="45725" marB="45725">
                    <a:lnL w="12700" cap="flat" cmpd="sng" algn="ctr">
                      <a:solidFill>
                        <a:srgbClr val="424242"/>
                      </a:solidFill>
                      <a:prstDash val="solid"/>
                      <a:round/>
                      <a:headEnd type="none" w="sm" len="sm"/>
                      <a:tailEnd type="none" w="sm" len="sm"/>
                    </a:lnL>
                    <a:lnR w="12700" cap="flat" cmpd="sng" algn="ctr">
                      <a:solidFill>
                        <a:srgbClr val="424242"/>
                      </a:solidFill>
                      <a:prstDash val="solid"/>
                      <a:round/>
                      <a:headEnd type="none" w="sm" len="sm"/>
                      <a:tailEnd type="none" w="sm" len="sm"/>
                    </a:lnR>
                    <a:lnT w="12700" cap="flat" cmpd="sng" algn="ctr">
                      <a:solidFill>
                        <a:srgbClr val="424242"/>
                      </a:solidFill>
                      <a:prstDash val="solid"/>
                      <a:round/>
                      <a:headEnd type="none" w="sm" len="sm"/>
                      <a:tailEnd type="none" w="sm" len="sm"/>
                    </a:lnT>
                    <a:lnB w="12700" cap="flat" cmpd="sng" algn="ctr">
                      <a:solidFill>
                        <a:srgbClr val="424242"/>
                      </a:solidFill>
                      <a:prstDash val="solid"/>
                      <a:round/>
                      <a:headEnd type="none" w="sm" len="sm"/>
                      <a:tailEnd type="none" w="sm" len="sm"/>
                    </a:lnB>
                  </a:tcPr>
                </a:tc>
                <a:tc>
                  <a:txBody>
                    <a:bodyPr/>
                    <a:lstStyle/>
                    <a:p>
                      <a:pPr marL="0" marR="0" lvl="0" indent="0" algn="ctr" rtl="1">
                        <a:spcBef>
                          <a:spcPts val="0"/>
                        </a:spcBef>
                        <a:spcAft>
                          <a:spcPts val="0"/>
                        </a:spcAft>
                        <a:buClr>
                          <a:schemeClr val="dk1"/>
                        </a:buClr>
                        <a:buSzPts val="3200"/>
                        <a:buFont typeface="Varela Round"/>
                        <a:buNone/>
                      </a:pPr>
                      <a:endParaRPr sz="3200" u="none" strike="noStrike" cap="none" dirty="0">
                        <a:solidFill>
                          <a:schemeClr val="tx1"/>
                        </a:solidFill>
                        <a:latin typeface="David"/>
                        <a:ea typeface="David"/>
                        <a:cs typeface="David"/>
                        <a:sym typeface="David"/>
                      </a:endParaRPr>
                    </a:p>
                  </a:txBody>
                  <a:tcPr marL="91450" marR="91450" marT="45725" marB="45725">
                    <a:lnL w="12700" cap="flat" cmpd="sng" algn="ctr">
                      <a:solidFill>
                        <a:srgbClr val="424242"/>
                      </a:solidFill>
                      <a:prstDash val="solid"/>
                      <a:round/>
                      <a:headEnd type="none" w="sm" len="sm"/>
                      <a:tailEnd type="none" w="sm" len="sm"/>
                    </a:lnL>
                    <a:lnR w="12700" cap="flat" cmpd="sng" algn="ctr">
                      <a:solidFill>
                        <a:srgbClr val="424242"/>
                      </a:solidFill>
                      <a:prstDash val="solid"/>
                      <a:round/>
                      <a:headEnd type="none" w="sm" len="sm"/>
                      <a:tailEnd type="none" w="sm" len="sm"/>
                    </a:lnR>
                    <a:lnT w="12700" cap="flat" cmpd="sng" algn="ctr">
                      <a:solidFill>
                        <a:srgbClr val="424242"/>
                      </a:solidFill>
                      <a:prstDash val="solid"/>
                      <a:round/>
                      <a:headEnd type="none" w="sm" len="sm"/>
                      <a:tailEnd type="none" w="sm" len="sm"/>
                    </a:lnT>
                    <a:lnB w="12700" cap="flat" cmpd="sng">
                      <a:solidFill>
                        <a:srgbClr val="424242"/>
                      </a:solidFill>
                      <a:prstDash val="solid"/>
                      <a:round/>
                      <a:headEnd type="none" w="sm" len="sm"/>
                      <a:tailEnd type="none" w="sm" len="sm"/>
                    </a:lnB>
                  </a:tcPr>
                </a:tc>
                <a:tc>
                  <a:txBody>
                    <a:bodyPr/>
                    <a:lstStyle/>
                    <a:p>
                      <a:pPr marL="0" marR="0" lvl="0" indent="0" algn="ctr" rtl="1">
                        <a:spcBef>
                          <a:spcPts val="0"/>
                        </a:spcBef>
                        <a:spcAft>
                          <a:spcPts val="0"/>
                        </a:spcAft>
                        <a:buClr>
                          <a:schemeClr val="dk1"/>
                        </a:buClr>
                        <a:buSzPts val="3200"/>
                        <a:buFont typeface="Varela Round"/>
                        <a:buNone/>
                      </a:pPr>
                      <a:r>
                        <a:rPr lang="en-US" sz="4400" u="none" strike="noStrike" cap="none" dirty="0">
                          <a:solidFill>
                            <a:schemeClr val="tx1"/>
                          </a:solidFill>
                          <a:latin typeface="David"/>
                          <a:ea typeface="David"/>
                          <a:cs typeface="David"/>
                          <a:sym typeface="David"/>
                        </a:rPr>
                        <a:t>O</a:t>
                      </a:r>
                      <a:r>
                        <a:rPr lang="en-US" sz="3200" u="none" strike="noStrike" cap="none" dirty="0">
                          <a:solidFill>
                            <a:schemeClr val="tx1"/>
                          </a:solidFill>
                          <a:latin typeface="David"/>
                          <a:ea typeface="David"/>
                          <a:cs typeface="David"/>
                          <a:sym typeface="David"/>
                        </a:rPr>
                        <a:t>2</a:t>
                      </a:r>
                      <a:endParaRPr sz="3200" u="none" strike="noStrike" cap="none" dirty="0">
                        <a:solidFill>
                          <a:schemeClr val="tx1"/>
                        </a:solidFill>
                        <a:latin typeface="David"/>
                        <a:ea typeface="David"/>
                        <a:cs typeface="David"/>
                        <a:sym typeface="David"/>
                      </a:endParaRPr>
                    </a:p>
                  </a:txBody>
                  <a:tcPr marL="91450" marR="91450" marT="45725" marB="45725">
                    <a:lnL w="12700" cap="flat" cmpd="sng" algn="ctr">
                      <a:solidFill>
                        <a:srgbClr val="424242"/>
                      </a:solidFill>
                      <a:prstDash val="solid"/>
                      <a:round/>
                      <a:headEnd type="none" w="sm" len="sm"/>
                      <a:tailEnd type="none" w="sm" len="sm"/>
                    </a:lnL>
                    <a:lnR w="12700" cap="flat" cmpd="sng" algn="ctr">
                      <a:solidFill>
                        <a:srgbClr val="424242"/>
                      </a:solidFill>
                      <a:prstDash val="solid"/>
                      <a:round/>
                      <a:headEnd type="none" w="sm" len="sm"/>
                      <a:tailEnd type="none" w="sm" len="sm"/>
                    </a:lnR>
                    <a:lnT w="12700" cap="flat" cmpd="sng" algn="ctr">
                      <a:solidFill>
                        <a:srgbClr val="424242"/>
                      </a:solidFill>
                      <a:prstDash val="solid"/>
                      <a:round/>
                      <a:headEnd type="none" w="sm" len="sm"/>
                      <a:tailEnd type="none" w="sm" len="sm"/>
                    </a:lnT>
                    <a:lnB w="12700" cap="flat" cmpd="sng" algn="ctr">
                      <a:solidFill>
                        <a:srgbClr val="424242"/>
                      </a:solidFill>
                      <a:prstDash val="solid"/>
                      <a:round/>
                      <a:headEnd type="none" w="sm" len="sm"/>
                      <a:tailEnd type="none" w="sm" len="sm"/>
                    </a:lnB>
                  </a:tcPr>
                </a:tc>
                <a:tc>
                  <a:txBody>
                    <a:bodyPr/>
                    <a:lstStyle/>
                    <a:p>
                      <a:pPr marL="0" marR="0" lvl="0" indent="0" algn="ctr" defTabSz="914400" rtl="1" eaLnBrk="1" fontAlgn="auto" latinLnBrk="0" hangingPunct="1">
                        <a:lnSpc>
                          <a:spcPct val="100000"/>
                        </a:lnSpc>
                        <a:spcBef>
                          <a:spcPts val="0"/>
                        </a:spcBef>
                        <a:spcAft>
                          <a:spcPts val="0"/>
                        </a:spcAft>
                        <a:buClr>
                          <a:schemeClr val="dk1"/>
                        </a:buClr>
                        <a:buSzPts val="3200"/>
                        <a:buFont typeface="David"/>
                        <a:buNone/>
                        <a:tabLst/>
                        <a:defRPr/>
                      </a:pPr>
                      <a:r>
                        <a:rPr lang="he-IL" sz="3200" u="none" strike="noStrike" cap="none" dirty="0">
                          <a:solidFill>
                            <a:schemeClr val="tx1"/>
                          </a:solidFill>
                          <a:latin typeface="David"/>
                          <a:ea typeface="David"/>
                          <a:cs typeface="David"/>
                          <a:sym typeface="David"/>
                        </a:rPr>
                        <a:t>חמצן</a:t>
                      </a:r>
                    </a:p>
                  </a:txBody>
                  <a:tcPr marL="91450" marR="91450" marT="45725" marB="45725">
                    <a:lnL w="12700" cap="flat" cmpd="sng" algn="ctr">
                      <a:solidFill>
                        <a:srgbClr val="424242"/>
                      </a:solidFill>
                      <a:prstDash val="solid"/>
                      <a:round/>
                      <a:headEnd type="none" w="sm" len="sm"/>
                      <a:tailEnd type="none" w="sm" len="sm"/>
                    </a:lnL>
                    <a:lnR w="12700" cap="flat" cmpd="sng">
                      <a:solidFill>
                        <a:srgbClr val="424242"/>
                      </a:solidFill>
                      <a:prstDash val="solid"/>
                      <a:round/>
                      <a:headEnd type="none" w="sm" len="sm"/>
                      <a:tailEnd type="none" w="sm" len="sm"/>
                    </a:lnR>
                    <a:lnT w="12700" cap="flat" cmpd="sng" algn="ctr">
                      <a:solidFill>
                        <a:srgbClr val="424242"/>
                      </a:solidFill>
                      <a:prstDash val="solid"/>
                      <a:round/>
                      <a:headEnd type="none" w="sm" len="sm"/>
                      <a:tailEnd type="none" w="sm" len="sm"/>
                    </a:lnT>
                    <a:lnB w="12700" cap="flat" cmpd="sng">
                      <a:solidFill>
                        <a:srgbClr val="424242"/>
                      </a:solidFill>
                      <a:prstDash val="solid"/>
                      <a:round/>
                      <a:headEnd type="none" w="sm" len="sm"/>
                      <a:tailEnd type="none" w="sm" len="sm"/>
                    </a:lnB>
                  </a:tcPr>
                </a:tc>
                <a:extLst>
                  <a:ext uri="{0D108BD9-81ED-4DB2-BD59-A6C34878D82A}">
                    <a16:rowId xmlns:a16="http://schemas.microsoft.com/office/drawing/2014/main" val="10001"/>
                  </a:ext>
                </a:extLst>
              </a:tr>
              <a:tr h="591425">
                <a:tc>
                  <a:txBody>
                    <a:bodyPr/>
                    <a:lstStyle/>
                    <a:p>
                      <a:pPr marL="0" marR="0" lvl="0" indent="0" algn="ctr" defTabSz="914400" rtl="1" eaLnBrk="1" fontAlgn="auto" latinLnBrk="0" hangingPunct="1">
                        <a:lnSpc>
                          <a:spcPct val="100000"/>
                        </a:lnSpc>
                        <a:spcBef>
                          <a:spcPts val="0"/>
                        </a:spcBef>
                        <a:spcAft>
                          <a:spcPts val="0"/>
                        </a:spcAft>
                        <a:buClr>
                          <a:schemeClr val="dk1"/>
                        </a:buClr>
                        <a:buSzPts val="3200"/>
                        <a:buFont typeface="Varela Round"/>
                        <a:buNone/>
                        <a:tabLst/>
                        <a:defRPr/>
                      </a:pPr>
                      <a:r>
                        <a:rPr lang="he-IL" sz="3200" u="none" strike="noStrike" cap="none" dirty="0">
                          <a:solidFill>
                            <a:srgbClr val="FF0000"/>
                          </a:solidFill>
                          <a:latin typeface="David"/>
                          <a:ea typeface="David"/>
                          <a:cs typeface="David"/>
                          <a:sym typeface="David"/>
                        </a:rPr>
                        <a:t>שישה אטומי פחמן,</a:t>
                      </a:r>
                      <a:r>
                        <a:rPr lang="he-IL" sz="3200" u="none" strike="noStrike" cap="none" baseline="0" dirty="0">
                          <a:solidFill>
                            <a:srgbClr val="FF0000"/>
                          </a:solidFill>
                          <a:latin typeface="David"/>
                          <a:ea typeface="David"/>
                          <a:cs typeface="David"/>
                          <a:sym typeface="David"/>
                        </a:rPr>
                        <a:t> שנים עשר אטומי מימן ושישה אטומי חמצן קשורים זה בזה</a:t>
                      </a:r>
                      <a:endParaRPr sz="3200" u="none" strike="noStrike" cap="none" dirty="0">
                        <a:solidFill>
                          <a:schemeClr val="tx1"/>
                        </a:solidFill>
                        <a:latin typeface="David"/>
                        <a:ea typeface="David"/>
                        <a:cs typeface="David"/>
                        <a:sym typeface="David"/>
                      </a:endParaRPr>
                    </a:p>
                  </a:txBody>
                  <a:tcPr marL="91450" marR="91450" marT="45725" marB="45725">
                    <a:lnL w="12700" cap="flat" cmpd="sng" algn="ctr">
                      <a:solidFill>
                        <a:srgbClr val="424242"/>
                      </a:solidFill>
                      <a:prstDash val="solid"/>
                      <a:round/>
                      <a:headEnd type="none" w="sm" len="sm"/>
                      <a:tailEnd type="none" w="sm" len="sm"/>
                    </a:lnL>
                    <a:lnR w="12700" cap="flat" cmpd="sng">
                      <a:solidFill>
                        <a:srgbClr val="424242"/>
                      </a:solidFill>
                      <a:prstDash val="solid"/>
                      <a:round/>
                      <a:headEnd type="none" w="sm" len="sm"/>
                      <a:tailEnd type="none" w="sm" len="sm"/>
                    </a:lnR>
                    <a:lnT w="12700" cap="flat" cmpd="sng" algn="ctr">
                      <a:solidFill>
                        <a:srgbClr val="424242"/>
                      </a:solidFill>
                      <a:prstDash val="solid"/>
                      <a:round/>
                      <a:headEnd type="none" w="sm" len="sm"/>
                      <a:tailEnd type="none" w="sm" len="sm"/>
                    </a:lnT>
                    <a:lnB w="12700" cap="flat" cmpd="sng" algn="ctr">
                      <a:solidFill>
                        <a:srgbClr val="424242"/>
                      </a:solidFill>
                      <a:prstDash val="solid"/>
                      <a:round/>
                      <a:headEnd type="none" w="sm" len="sm"/>
                      <a:tailEnd type="none" w="sm" len="sm"/>
                    </a:lnB>
                  </a:tcPr>
                </a:tc>
                <a:tc>
                  <a:txBody>
                    <a:bodyPr/>
                    <a:lstStyle/>
                    <a:p>
                      <a:pPr marL="0" marR="0" lvl="0" indent="0" algn="ctr" defTabSz="914400" rtl="1" eaLnBrk="1" fontAlgn="auto" latinLnBrk="0" hangingPunct="1">
                        <a:lnSpc>
                          <a:spcPct val="100000"/>
                        </a:lnSpc>
                        <a:spcBef>
                          <a:spcPts val="0"/>
                        </a:spcBef>
                        <a:spcAft>
                          <a:spcPts val="0"/>
                        </a:spcAft>
                        <a:buClr>
                          <a:schemeClr val="dk1"/>
                        </a:buClr>
                        <a:buSzPts val="3200"/>
                        <a:buFont typeface="Varela Round"/>
                        <a:buNone/>
                        <a:tabLst/>
                        <a:defRPr/>
                      </a:pPr>
                      <a:r>
                        <a:rPr lang="he-IL" sz="3200" u="none" strike="noStrike" cap="none" dirty="0">
                          <a:solidFill>
                            <a:srgbClr val="FF0000"/>
                          </a:solidFill>
                          <a:latin typeface="David"/>
                          <a:ea typeface="David"/>
                          <a:cs typeface="David"/>
                          <a:sym typeface="David"/>
                        </a:rPr>
                        <a:t>מולקולה של תרכובת</a:t>
                      </a:r>
                    </a:p>
                  </a:txBody>
                  <a:tcPr marL="91450" marR="91450" marT="45725" marB="45725">
                    <a:lnL w="12700" cap="flat" cmpd="sng" algn="ctr">
                      <a:solidFill>
                        <a:srgbClr val="424242"/>
                      </a:solidFill>
                      <a:prstDash val="solid"/>
                      <a:round/>
                      <a:headEnd type="none" w="sm" len="sm"/>
                      <a:tailEnd type="none" w="sm" len="sm"/>
                    </a:lnL>
                    <a:lnR w="12700" cap="flat" cmpd="sng">
                      <a:solidFill>
                        <a:srgbClr val="424242"/>
                      </a:solidFill>
                      <a:prstDash val="solid"/>
                      <a:round/>
                      <a:headEnd type="none" w="sm" len="sm"/>
                      <a:tailEnd type="none" w="sm" len="sm"/>
                    </a:lnR>
                    <a:lnT w="12700" cap="flat" cmpd="sng" algn="ctr">
                      <a:solidFill>
                        <a:srgbClr val="424242"/>
                      </a:solidFill>
                      <a:prstDash val="solid"/>
                      <a:round/>
                      <a:headEnd type="none" w="sm" len="sm"/>
                      <a:tailEnd type="none" w="sm" len="sm"/>
                    </a:lnT>
                    <a:lnB w="12700" cap="flat" cmpd="sng">
                      <a:solidFill>
                        <a:srgbClr val="424242"/>
                      </a:solidFill>
                      <a:prstDash val="solid"/>
                      <a:round/>
                      <a:headEnd type="none" w="sm" len="sm"/>
                      <a:tailEnd type="none" w="sm" len="sm"/>
                    </a:lnB>
                  </a:tcPr>
                </a:tc>
                <a:tc>
                  <a:txBody>
                    <a:bodyPr/>
                    <a:lstStyle/>
                    <a:p>
                      <a:pPr marL="0" marR="0" lvl="0" indent="0" algn="ctr" rtl="1">
                        <a:spcBef>
                          <a:spcPts val="0"/>
                        </a:spcBef>
                        <a:spcAft>
                          <a:spcPts val="0"/>
                        </a:spcAft>
                        <a:buClr>
                          <a:schemeClr val="dk1"/>
                        </a:buClr>
                        <a:buSzPts val="3200"/>
                        <a:buFont typeface="Varela Round"/>
                        <a:buNone/>
                      </a:pPr>
                      <a:endParaRPr sz="3200" u="none" strike="noStrike" cap="none" dirty="0">
                        <a:solidFill>
                          <a:schemeClr val="tx1"/>
                        </a:solidFill>
                        <a:latin typeface="David"/>
                        <a:ea typeface="David"/>
                        <a:cs typeface="David"/>
                        <a:sym typeface="David"/>
                      </a:endParaRPr>
                    </a:p>
                  </a:txBody>
                  <a:tcPr marL="91450" marR="91450" marT="45725" marB="45725">
                    <a:lnL w="12700" cap="flat" cmpd="sng" algn="ctr">
                      <a:solidFill>
                        <a:srgbClr val="424242"/>
                      </a:solidFill>
                      <a:prstDash val="solid"/>
                      <a:round/>
                      <a:headEnd type="none" w="sm" len="sm"/>
                      <a:tailEnd type="none" w="sm" len="sm"/>
                    </a:lnL>
                    <a:lnR w="12700" cap="flat" cmpd="sng">
                      <a:solidFill>
                        <a:srgbClr val="424242"/>
                      </a:solidFill>
                      <a:prstDash val="solid"/>
                      <a:round/>
                      <a:headEnd type="none" w="sm" len="sm"/>
                      <a:tailEnd type="none" w="sm" len="sm"/>
                    </a:lnR>
                    <a:lnT w="12700" cap="flat" cmpd="sng">
                      <a:solidFill>
                        <a:srgbClr val="424242"/>
                      </a:solidFill>
                      <a:prstDash val="solid"/>
                      <a:round/>
                      <a:headEnd type="none" w="sm" len="sm"/>
                      <a:tailEnd type="none" w="sm" len="sm"/>
                    </a:lnT>
                    <a:lnB w="12700" cap="flat" cmpd="sng">
                      <a:solidFill>
                        <a:srgbClr val="424242"/>
                      </a:solidFill>
                      <a:prstDash val="solid"/>
                      <a:round/>
                      <a:headEnd type="none" w="sm" len="sm"/>
                      <a:tailEnd type="none" w="sm" len="sm"/>
                    </a:lnB>
                  </a:tcPr>
                </a:tc>
                <a:tc>
                  <a:txBody>
                    <a:bodyPr/>
                    <a:lstStyle/>
                    <a:p>
                      <a:pPr marL="0" marR="0" lvl="0" indent="0" algn="ctr" rtl="1">
                        <a:spcBef>
                          <a:spcPts val="0"/>
                        </a:spcBef>
                        <a:spcAft>
                          <a:spcPts val="0"/>
                        </a:spcAft>
                        <a:buClr>
                          <a:schemeClr val="dk1"/>
                        </a:buClr>
                        <a:buSzPts val="3200"/>
                        <a:buFont typeface="Varela Round"/>
                        <a:buNone/>
                      </a:pPr>
                      <a:r>
                        <a:rPr lang="en-US" sz="4400" u="none" strike="noStrike" cap="none" dirty="0">
                          <a:solidFill>
                            <a:schemeClr val="tx1"/>
                          </a:solidFill>
                          <a:latin typeface="David"/>
                          <a:ea typeface="David"/>
                          <a:cs typeface="David"/>
                          <a:sym typeface="David"/>
                        </a:rPr>
                        <a:t>C</a:t>
                      </a:r>
                      <a:r>
                        <a:rPr lang="en-US" sz="3200" u="none" strike="noStrike" cap="none" dirty="0">
                          <a:solidFill>
                            <a:schemeClr val="tx1"/>
                          </a:solidFill>
                          <a:latin typeface="David"/>
                          <a:ea typeface="David"/>
                          <a:cs typeface="David"/>
                          <a:sym typeface="David"/>
                        </a:rPr>
                        <a:t>6</a:t>
                      </a:r>
                      <a:r>
                        <a:rPr lang="en-US" sz="4400" u="none" strike="noStrike" cap="none" dirty="0">
                          <a:solidFill>
                            <a:schemeClr val="tx1"/>
                          </a:solidFill>
                          <a:latin typeface="David"/>
                          <a:ea typeface="David"/>
                          <a:cs typeface="David"/>
                          <a:sym typeface="David"/>
                        </a:rPr>
                        <a:t>H</a:t>
                      </a:r>
                      <a:r>
                        <a:rPr lang="en-US" sz="3200" u="none" strike="noStrike" cap="none" dirty="0">
                          <a:solidFill>
                            <a:schemeClr val="tx1"/>
                          </a:solidFill>
                          <a:latin typeface="David"/>
                          <a:ea typeface="David"/>
                          <a:cs typeface="David"/>
                          <a:sym typeface="David"/>
                        </a:rPr>
                        <a:t>12</a:t>
                      </a:r>
                      <a:r>
                        <a:rPr lang="en-US" sz="4400" u="none" strike="noStrike" cap="none" dirty="0">
                          <a:solidFill>
                            <a:schemeClr val="tx1"/>
                          </a:solidFill>
                          <a:latin typeface="David"/>
                          <a:ea typeface="David"/>
                          <a:cs typeface="David"/>
                          <a:sym typeface="David"/>
                        </a:rPr>
                        <a:t>O</a:t>
                      </a:r>
                      <a:r>
                        <a:rPr lang="en-US" sz="3200" u="none" strike="noStrike" cap="none" dirty="0">
                          <a:solidFill>
                            <a:schemeClr val="tx1"/>
                          </a:solidFill>
                          <a:latin typeface="David"/>
                          <a:ea typeface="David"/>
                          <a:cs typeface="David"/>
                          <a:sym typeface="David"/>
                        </a:rPr>
                        <a:t>6</a:t>
                      </a:r>
                      <a:endParaRPr sz="3200" u="none" strike="noStrike" cap="none" dirty="0">
                        <a:solidFill>
                          <a:schemeClr val="tx1"/>
                        </a:solidFill>
                        <a:latin typeface="David"/>
                        <a:ea typeface="David"/>
                        <a:cs typeface="David"/>
                        <a:sym typeface="David"/>
                      </a:endParaRPr>
                    </a:p>
                  </a:txBody>
                  <a:tcPr marL="91450" marR="91450" marT="45725" marB="45725">
                    <a:lnL w="12700" cap="flat" cmpd="sng" algn="ctr">
                      <a:solidFill>
                        <a:srgbClr val="424242"/>
                      </a:solidFill>
                      <a:prstDash val="solid"/>
                      <a:round/>
                      <a:headEnd type="none" w="sm" len="sm"/>
                      <a:tailEnd type="none" w="sm" len="sm"/>
                    </a:lnL>
                    <a:lnR w="12700" cap="flat" cmpd="sng">
                      <a:solidFill>
                        <a:srgbClr val="424242"/>
                      </a:solidFill>
                      <a:prstDash val="solid"/>
                      <a:round/>
                      <a:headEnd type="none" w="sm" len="sm"/>
                      <a:tailEnd type="none" w="sm" len="sm"/>
                    </a:lnR>
                    <a:lnT w="12700" cap="flat" cmpd="sng" algn="ctr">
                      <a:solidFill>
                        <a:srgbClr val="424242"/>
                      </a:solidFill>
                      <a:prstDash val="solid"/>
                      <a:round/>
                      <a:headEnd type="none" w="sm" len="sm"/>
                      <a:tailEnd type="none" w="sm" len="sm"/>
                    </a:lnT>
                    <a:lnB w="12700" cap="flat" cmpd="sng" algn="ctr">
                      <a:solidFill>
                        <a:srgbClr val="424242"/>
                      </a:solidFill>
                      <a:prstDash val="solid"/>
                      <a:round/>
                      <a:headEnd type="none" w="sm" len="sm"/>
                      <a:tailEnd type="none" w="sm" len="sm"/>
                    </a:lnB>
                  </a:tcPr>
                </a:tc>
                <a:tc>
                  <a:txBody>
                    <a:bodyPr/>
                    <a:lstStyle/>
                    <a:p>
                      <a:pPr marL="0" marR="0" lvl="0" indent="0" algn="ctr" rtl="1">
                        <a:spcBef>
                          <a:spcPts val="0"/>
                        </a:spcBef>
                        <a:spcAft>
                          <a:spcPts val="0"/>
                        </a:spcAft>
                        <a:buClr>
                          <a:schemeClr val="dk1"/>
                        </a:buClr>
                        <a:buSzPts val="3200"/>
                        <a:buFont typeface="David"/>
                        <a:buNone/>
                      </a:pPr>
                      <a:r>
                        <a:rPr lang="he-IL" sz="3200" u="none" strike="noStrike" cap="none" dirty="0">
                          <a:solidFill>
                            <a:schemeClr val="tx1"/>
                          </a:solidFill>
                          <a:latin typeface="David"/>
                          <a:ea typeface="David"/>
                          <a:cs typeface="David"/>
                          <a:sym typeface="David"/>
                        </a:rPr>
                        <a:t>גלוקוז</a:t>
                      </a:r>
                      <a:endParaRPr sz="3200" u="none" strike="noStrike" cap="none" dirty="0">
                        <a:solidFill>
                          <a:schemeClr val="tx1"/>
                        </a:solidFill>
                        <a:latin typeface="David"/>
                        <a:ea typeface="David"/>
                        <a:cs typeface="David"/>
                        <a:sym typeface="David"/>
                      </a:endParaRPr>
                    </a:p>
                  </a:txBody>
                  <a:tcPr marL="91450" marR="91450" marT="45725" marB="45725">
                    <a:lnL w="12700" cap="flat" cmpd="sng">
                      <a:solidFill>
                        <a:srgbClr val="424242"/>
                      </a:solidFill>
                      <a:prstDash val="solid"/>
                      <a:round/>
                      <a:headEnd type="none" w="sm" len="sm"/>
                      <a:tailEnd type="none" w="sm" len="sm"/>
                    </a:lnL>
                    <a:lnR w="12700" cap="flat" cmpd="sng">
                      <a:solidFill>
                        <a:srgbClr val="424242"/>
                      </a:solidFill>
                      <a:prstDash val="solid"/>
                      <a:round/>
                      <a:headEnd type="none" w="sm" len="sm"/>
                      <a:tailEnd type="none" w="sm" len="sm"/>
                    </a:lnR>
                    <a:lnT w="12700" cap="flat" cmpd="sng">
                      <a:solidFill>
                        <a:srgbClr val="424242"/>
                      </a:solidFill>
                      <a:prstDash val="solid"/>
                      <a:round/>
                      <a:headEnd type="none" w="sm" len="sm"/>
                      <a:tailEnd type="none" w="sm" len="sm"/>
                    </a:lnT>
                    <a:lnB w="12700" cap="flat" cmpd="sng">
                      <a:solidFill>
                        <a:srgbClr val="424242"/>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pic>
        <p:nvPicPr>
          <p:cNvPr id="1024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63147" t="51929" r="26725" b="40396"/>
          <a:stretch/>
        </p:blipFill>
        <p:spPr bwMode="auto">
          <a:xfrm>
            <a:off x="6614984" y="2141384"/>
            <a:ext cx="1317813" cy="5614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54155" t="35662" r="24865" b="25551"/>
          <a:stretch/>
        </p:blipFill>
        <p:spPr bwMode="auto">
          <a:xfrm>
            <a:off x="6526610" y="3146076"/>
            <a:ext cx="1406187" cy="14616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7664824" y="4329954"/>
            <a:ext cx="255494" cy="277726"/>
          </a:xfrm>
          <a:prstGeom prst="rect">
            <a:avLst/>
          </a:prstGeom>
          <a:solidFill>
            <a:schemeClr val="tx1">
              <a:lumMod val="90000"/>
              <a:lumOff val="10000"/>
            </a:schemeClr>
          </a:solidFill>
        </p:spPr>
        <p:txBody>
          <a:bodyPr wrap="square" rtlCol="1">
            <a:spAutoFit/>
          </a:bodyPr>
          <a:lstStyle/>
          <a:p>
            <a:endParaRPr lang="he-IL" dirty="0"/>
          </a:p>
        </p:txBody>
      </p:sp>
    </p:spTree>
    <p:extLst>
      <p:ext uri="{BB962C8B-B14F-4D97-AF65-F5344CB8AC3E}">
        <p14:creationId xmlns:p14="http://schemas.microsoft.com/office/powerpoint/2010/main" val="386849068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a:bodyPr>
          <a:lstStyle/>
          <a:p>
            <a:r>
              <a:rPr lang="he-IL" dirty="0">
                <a:latin typeface="David"/>
                <a:ea typeface="David"/>
                <a:cs typeface="David"/>
                <a:sym typeface="David"/>
              </a:rPr>
              <a:t>בונים דגם של אטום</a:t>
            </a:r>
            <a:endParaRPr lang="he-IL" dirty="0"/>
          </a:p>
        </p:txBody>
      </p:sp>
      <p:sp>
        <p:nvSpPr>
          <p:cNvPr id="3" name="מציין מיקום תוכן 2"/>
          <p:cNvSpPr>
            <a:spLocks noGrp="1"/>
          </p:cNvSpPr>
          <p:nvPr>
            <p:ph idx="1"/>
          </p:nvPr>
        </p:nvSpPr>
        <p:spPr>
          <a:xfrm>
            <a:off x="174811" y="914714"/>
            <a:ext cx="11568010" cy="4611559"/>
          </a:xfrm>
        </p:spPr>
        <p:txBody>
          <a:bodyPr>
            <a:noAutofit/>
          </a:bodyPr>
          <a:lstStyle/>
          <a:p>
            <a:pPr>
              <a:lnSpc>
                <a:spcPct val="100000"/>
              </a:lnSpc>
            </a:pPr>
            <a:r>
              <a:rPr lang="he-IL" sz="3200" dirty="0">
                <a:solidFill>
                  <a:schemeClr val="accent1"/>
                </a:solidFill>
                <a:latin typeface="David" panose="020E0502060401010101" pitchFamily="34" charset="-79"/>
                <a:cs typeface="David" panose="020E0502060401010101" pitchFamily="34" charset="-79"/>
              </a:rPr>
              <a:t>ציוד נדרש: פלסטלינה בצבעים שונים</a:t>
            </a:r>
          </a:p>
          <a:p>
            <a:pPr marL="76200" indent="0">
              <a:lnSpc>
                <a:spcPct val="100000"/>
              </a:lnSpc>
              <a:buNone/>
            </a:pPr>
            <a:endParaRPr lang="he-IL" sz="3200" dirty="0">
              <a:solidFill>
                <a:schemeClr val="accent1"/>
              </a:solidFill>
              <a:latin typeface="David" panose="020E0502060401010101" pitchFamily="34" charset="-79"/>
              <a:cs typeface="David" panose="020E0502060401010101" pitchFamily="34" charset="-79"/>
            </a:endParaRPr>
          </a:p>
          <a:p>
            <a:pPr>
              <a:lnSpc>
                <a:spcPct val="100000"/>
              </a:lnSpc>
            </a:pPr>
            <a:r>
              <a:rPr lang="he-IL" sz="3200" dirty="0">
                <a:latin typeface="David" panose="020E0502060401010101" pitchFamily="34" charset="-79"/>
                <a:cs typeface="David" panose="020E0502060401010101" pitchFamily="34" charset="-79"/>
              </a:rPr>
              <a:t>בנו דגם של אטום כלשהו כרצונכם</a:t>
            </a:r>
          </a:p>
          <a:p>
            <a:pPr>
              <a:lnSpc>
                <a:spcPct val="100000"/>
              </a:lnSpc>
            </a:pPr>
            <a:r>
              <a:rPr lang="he-IL" sz="3200" dirty="0">
                <a:latin typeface="David" panose="020E0502060401010101" pitchFamily="34" charset="-79"/>
                <a:cs typeface="David" panose="020E0502060401010101" pitchFamily="34" charset="-79"/>
              </a:rPr>
              <a:t>הקפידו לייצג בדגם את מבנה האטום בצורה מדוייקת ככל האפשר</a:t>
            </a:r>
          </a:p>
          <a:p>
            <a:pPr>
              <a:lnSpc>
                <a:spcPct val="100000"/>
              </a:lnSpc>
            </a:pPr>
            <a:r>
              <a:rPr lang="he-IL" sz="3200" dirty="0">
                <a:latin typeface="David" panose="020E0502060401010101" pitchFamily="34" charset="-79"/>
                <a:cs typeface="David" panose="020E0502060401010101" pitchFamily="34" charset="-79"/>
              </a:rPr>
              <a:t>הוסיפו מקרא.</a:t>
            </a:r>
          </a:p>
          <a:p>
            <a:pPr>
              <a:lnSpc>
                <a:spcPct val="100000"/>
              </a:lnSpc>
            </a:pPr>
            <a:r>
              <a:rPr lang="he-IL" sz="3200" dirty="0">
                <a:latin typeface="David" panose="020E0502060401010101" pitchFamily="34" charset="-79"/>
                <a:cs typeface="David" panose="020E0502060401010101" pitchFamily="34" charset="-79"/>
              </a:rPr>
              <a:t>כתבו דף מידע לגבי האטום שבניתם:</a:t>
            </a:r>
          </a:p>
          <a:p>
            <a:pPr>
              <a:lnSpc>
                <a:spcPct val="100000"/>
              </a:lnSpc>
            </a:pPr>
            <a:r>
              <a:rPr lang="he-IL" sz="3200" dirty="0">
                <a:latin typeface="David" panose="020E0502060401010101" pitchFamily="34" charset="-79"/>
                <a:cs typeface="David" panose="020E0502060401010101" pitchFamily="34" charset="-79"/>
              </a:rPr>
              <a:t>שם האטום, סימולו הכימי, מספר הפרוטונים והאלקטרונים במצב נייטרלי, האם בניתם אטום או יון?</a:t>
            </a:r>
          </a:p>
          <a:p>
            <a:pPr>
              <a:lnSpc>
                <a:spcPct val="100000"/>
              </a:lnSpc>
            </a:pPr>
            <a:r>
              <a:rPr lang="he-IL" sz="3200" dirty="0">
                <a:latin typeface="David" panose="020E0502060401010101" pitchFamily="34" charset="-79"/>
                <a:cs typeface="David" panose="020E0502060401010101" pitchFamily="34" charset="-79"/>
              </a:rPr>
              <a:t>ציינו את הדומה והשונה בין האטום במציאות ובין הדגם שבניתם.</a:t>
            </a:r>
          </a:p>
          <a:p>
            <a:pPr>
              <a:lnSpc>
                <a:spcPct val="100000"/>
              </a:lnSpc>
            </a:pPr>
            <a:endParaRPr lang="en-US" sz="3200" dirty="0">
              <a:latin typeface="David" panose="020E0502060401010101" pitchFamily="34" charset="-79"/>
              <a:cs typeface="David" panose="020E0502060401010101" pitchFamily="34" charset="-79"/>
            </a:endParaRPr>
          </a:p>
          <a:p>
            <a:pPr>
              <a:lnSpc>
                <a:spcPct val="100000"/>
              </a:lnSpc>
            </a:pPr>
            <a:endParaRPr lang="he-IL" sz="3200" dirty="0">
              <a:latin typeface="David" panose="020E0502060401010101" pitchFamily="34" charset="-79"/>
              <a:cs typeface="David" panose="020E0502060401010101" pitchFamily="34" charset="-79"/>
            </a:endParaRPr>
          </a:p>
        </p:txBody>
      </p:sp>
    </p:spTree>
    <p:extLst>
      <p:ext uri="{BB962C8B-B14F-4D97-AF65-F5344CB8AC3E}">
        <p14:creationId xmlns:p14="http://schemas.microsoft.com/office/powerpoint/2010/main" val="71398347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59"/>
        <p:cNvGrpSpPr/>
        <p:nvPr/>
      </p:nvGrpSpPr>
      <p:grpSpPr>
        <a:xfrm>
          <a:off x="0" y="0"/>
          <a:ext cx="0" cy="0"/>
          <a:chOff x="0" y="0"/>
          <a:chExt cx="0" cy="0"/>
        </a:xfrm>
      </p:grpSpPr>
      <p:sp>
        <p:nvSpPr>
          <p:cNvPr id="560" name="Google Shape;560;p59"/>
          <p:cNvSpPr txBox="1">
            <a:spLocks noGrp="1"/>
          </p:cNvSpPr>
          <p:nvPr>
            <p:ph type="title"/>
          </p:nvPr>
        </p:nvSpPr>
        <p:spPr>
          <a:xfrm>
            <a:off x="1024128" y="155448"/>
            <a:ext cx="9802368" cy="720000"/>
          </a:xfrm>
          <a:prstGeom prst="rect">
            <a:avLst/>
          </a:prstGeom>
          <a:noFill/>
          <a:ln>
            <a:noFill/>
          </a:ln>
        </p:spPr>
        <p:txBody>
          <a:bodyPr spcFirstLastPara="1" wrap="square" lIns="0" tIns="0" rIns="0" bIns="0" anchor="ctr" anchorCtr="0">
            <a:noAutofit/>
          </a:bodyPr>
          <a:lstStyle/>
          <a:p>
            <a:pPr marL="0" marR="0" lvl="0" indent="0" algn="ctr" rtl="1">
              <a:lnSpc>
                <a:spcPct val="100000"/>
              </a:lnSpc>
              <a:spcBef>
                <a:spcPts val="0"/>
              </a:spcBef>
              <a:spcAft>
                <a:spcPts val="0"/>
              </a:spcAft>
              <a:buClr>
                <a:srgbClr val="002060"/>
              </a:buClr>
              <a:buSzPts val="4400"/>
              <a:buFont typeface="David"/>
              <a:buNone/>
            </a:pPr>
            <a:r>
              <a:rPr lang="x-none">
                <a:latin typeface="David"/>
                <a:ea typeface="David"/>
                <a:cs typeface="David"/>
                <a:sym typeface="David"/>
              </a:rPr>
              <a:t>סיכום השיעור</a:t>
            </a:r>
            <a:endParaRPr/>
          </a:p>
        </p:txBody>
      </p:sp>
      <p:sp>
        <p:nvSpPr>
          <p:cNvPr id="561" name="Google Shape;561;p59"/>
          <p:cNvSpPr txBox="1"/>
          <p:nvPr/>
        </p:nvSpPr>
        <p:spPr>
          <a:xfrm>
            <a:off x="381190" y="1192060"/>
            <a:ext cx="10984096" cy="4611559"/>
          </a:xfrm>
          <a:prstGeom prst="rect">
            <a:avLst/>
          </a:prstGeom>
          <a:noFill/>
          <a:ln>
            <a:noFill/>
          </a:ln>
        </p:spPr>
        <p:txBody>
          <a:bodyPr spcFirstLastPara="1" wrap="square" lIns="91425" tIns="45700" rIns="91425" bIns="45700" anchor="t" anchorCtr="0">
            <a:noAutofit/>
          </a:bodyPr>
          <a:lstStyle/>
          <a:p>
            <a:pPr marL="457200" marR="0" lvl="0" indent="-457200" algn="r" rtl="1">
              <a:lnSpc>
                <a:spcPct val="106060"/>
              </a:lnSpc>
              <a:spcBef>
                <a:spcPts val="0"/>
              </a:spcBef>
              <a:spcAft>
                <a:spcPts val="0"/>
              </a:spcAft>
              <a:buClr>
                <a:schemeClr val="dk1"/>
              </a:buClr>
              <a:buSzPts val="3300"/>
              <a:buFont typeface="Arial"/>
              <a:buChar char="•"/>
            </a:pPr>
            <a:r>
              <a:rPr lang="x-none" sz="3330">
                <a:solidFill>
                  <a:schemeClr val="dk1"/>
                </a:solidFill>
                <a:latin typeface="David"/>
                <a:ea typeface="David"/>
                <a:cs typeface="David"/>
                <a:sym typeface="David"/>
              </a:rPr>
              <a:t>למדנו </a:t>
            </a:r>
            <a:r>
              <a:rPr lang="he-IL" sz="3330" dirty="0">
                <a:solidFill>
                  <a:schemeClr val="dk1"/>
                </a:solidFill>
                <a:latin typeface="David"/>
                <a:ea typeface="David"/>
                <a:cs typeface="David"/>
                <a:sym typeface="David"/>
              </a:rPr>
              <a:t>שכל החומרים בנויים מאטומים.</a:t>
            </a:r>
            <a:endParaRPr dirty="0"/>
          </a:p>
          <a:p>
            <a:pPr marL="457200" marR="0" lvl="0" indent="-457200" algn="r" rtl="1">
              <a:lnSpc>
                <a:spcPct val="106060"/>
              </a:lnSpc>
              <a:spcBef>
                <a:spcPts val="666"/>
              </a:spcBef>
              <a:spcAft>
                <a:spcPts val="0"/>
              </a:spcAft>
              <a:buClr>
                <a:schemeClr val="dk1"/>
              </a:buClr>
              <a:buSzPts val="3300"/>
              <a:buFont typeface="Arial"/>
              <a:buChar char="•"/>
            </a:pPr>
            <a:r>
              <a:rPr lang="he-IL" sz="3330" dirty="0">
                <a:solidFill>
                  <a:schemeClr val="dk1"/>
                </a:solidFill>
                <a:latin typeface="David"/>
                <a:ea typeface="David"/>
                <a:cs typeface="David"/>
                <a:sym typeface="David"/>
              </a:rPr>
              <a:t>הכרנו את מבנה האטום ואת המטענים החשמליים של כל מרכיב.</a:t>
            </a:r>
            <a:endParaRPr dirty="0"/>
          </a:p>
          <a:p>
            <a:pPr marL="457200" marR="0" lvl="0" indent="-457200" algn="r" rtl="1">
              <a:lnSpc>
                <a:spcPct val="106060"/>
              </a:lnSpc>
              <a:spcBef>
                <a:spcPts val="666"/>
              </a:spcBef>
              <a:spcAft>
                <a:spcPts val="0"/>
              </a:spcAft>
              <a:buClr>
                <a:schemeClr val="dk1"/>
              </a:buClr>
              <a:buSzPts val="3300"/>
              <a:buFont typeface="Arial"/>
              <a:buChar char="•"/>
            </a:pPr>
            <a:r>
              <a:rPr lang="he-IL" sz="3330" dirty="0">
                <a:solidFill>
                  <a:schemeClr val="dk1"/>
                </a:solidFill>
                <a:latin typeface="David"/>
                <a:ea typeface="David"/>
                <a:cs typeface="David"/>
                <a:sym typeface="David"/>
              </a:rPr>
              <a:t>תרגלנו זיהוי של הרכב האטום בעזרת טבלת היסודות.</a:t>
            </a:r>
            <a:endParaRPr dirty="0"/>
          </a:p>
          <a:p>
            <a:pPr marL="457200" marR="0" lvl="0" indent="-457200" algn="r" rtl="1">
              <a:lnSpc>
                <a:spcPct val="106060"/>
              </a:lnSpc>
              <a:spcBef>
                <a:spcPts val="666"/>
              </a:spcBef>
              <a:spcAft>
                <a:spcPts val="0"/>
              </a:spcAft>
              <a:buClr>
                <a:schemeClr val="dk1"/>
              </a:buClr>
              <a:buSzPts val="3300"/>
              <a:buFont typeface="Arial"/>
              <a:buChar char="•"/>
            </a:pPr>
            <a:r>
              <a:rPr lang="he-IL" sz="3330" dirty="0">
                <a:solidFill>
                  <a:schemeClr val="dk1"/>
                </a:solidFill>
                <a:latin typeface="David"/>
                <a:ea typeface="David"/>
                <a:cs typeface="David"/>
                <a:sym typeface="David"/>
              </a:rPr>
              <a:t>למדנו מהו יון וכיצד מסמנים אותו בשפת הכימיה.</a:t>
            </a:r>
          </a:p>
          <a:p>
            <a:pPr marL="457200" marR="0" lvl="0" indent="-457200" algn="r" rtl="1">
              <a:lnSpc>
                <a:spcPct val="106060"/>
              </a:lnSpc>
              <a:spcBef>
                <a:spcPts val="666"/>
              </a:spcBef>
              <a:spcAft>
                <a:spcPts val="0"/>
              </a:spcAft>
              <a:buClr>
                <a:schemeClr val="dk1"/>
              </a:buClr>
              <a:buSzPts val="3300"/>
              <a:buFont typeface="Arial"/>
              <a:buChar char="•"/>
            </a:pPr>
            <a:r>
              <a:rPr lang="he-IL" sz="3330" dirty="0">
                <a:solidFill>
                  <a:schemeClr val="dk1"/>
                </a:solidFill>
                <a:latin typeface="David"/>
                <a:ea typeface="David"/>
                <a:cs typeface="David"/>
                <a:sym typeface="David"/>
              </a:rPr>
              <a:t>עברנו מהאטומים אל המולקולות ולמדנו כיצד מסמנים מולקולות של יסוד ומולקולות של תרכובת בייצוג כימי. מילולי ובמודל.</a:t>
            </a:r>
          </a:p>
          <a:p>
            <a:pPr marL="457200" marR="0" lvl="0" indent="-457200" algn="r" rtl="1">
              <a:lnSpc>
                <a:spcPct val="106060"/>
              </a:lnSpc>
              <a:spcBef>
                <a:spcPts val="666"/>
              </a:spcBef>
              <a:spcAft>
                <a:spcPts val="0"/>
              </a:spcAft>
              <a:buClr>
                <a:schemeClr val="dk1"/>
              </a:buClr>
              <a:buSzPts val="3300"/>
              <a:buFont typeface="Arial"/>
              <a:buChar char="•"/>
            </a:pPr>
            <a:r>
              <a:rPr lang="he-IL" sz="3330" dirty="0">
                <a:solidFill>
                  <a:schemeClr val="dk1"/>
                </a:solidFill>
                <a:latin typeface="David"/>
                <a:ea typeface="David"/>
                <a:cs typeface="David"/>
                <a:sym typeface="David"/>
              </a:rPr>
              <a:t>נבנה מודל של אטום.</a:t>
            </a:r>
            <a:endParaRPr sz="3330" dirty="0">
              <a:solidFill>
                <a:schemeClr val="dk1"/>
              </a:solidFill>
              <a:latin typeface="David"/>
              <a:ea typeface="David"/>
              <a:cs typeface="David"/>
              <a:sym typeface="David"/>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423F6F61-4567-462B-A618-70CBC508D8B8}"/>
              </a:ext>
            </a:extLst>
          </p:cNvPr>
          <p:cNvPicPr>
            <a:picLocks noChangeAspect="1"/>
          </p:cNvPicPr>
          <p:nvPr/>
        </p:nvPicPr>
        <p:blipFill rotWithShape="1">
          <a:blip r:embed="rId2"/>
          <a:srcRect l="39172" r="34234" b="66411"/>
          <a:stretch/>
        </p:blipFill>
        <p:spPr>
          <a:xfrm>
            <a:off x="4775994" y="0"/>
            <a:ext cx="3241964" cy="1838476"/>
          </a:xfrm>
          <a:prstGeom prst="rect">
            <a:avLst/>
          </a:prstGeom>
        </p:spPr>
      </p:pic>
      <p:sp>
        <p:nvSpPr>
          <p:cNvPr id="4" name="תיבת טקסט 3">
            <a:extLst>
              <a:ext uri="{FF2B5EF4-FFF2-40B4-BE49-F238E27FC236}">
                <a16:creationId xmlns:a16="http://schemas.microsoft.com/office/drawing/2014/main" id="{904EE8F9-32B7-45EB-8FC4-CC451E605118}"/>
              </a:ext>
            </a:extLst>
          </p:cNvPr>
          <p:cNvSpPr txBox="1"/>
          <p:nvPr/>
        </p:nvSpPr>
        <p:spPr>
          <a:xfrm>
            <a:off x="1385454" y="3016112"/>
            <a:ext cx="10436297" cy="1815882"/>
          </a:xfrm>
          <a:prstGeom prst="rect">
            <a:avLst/>
          </a:prstGeom>
          <a:noFill/>
        </p:spPr>
        <p:txBody>
          <a:bodyPr wrap="square" rtlCol="1">
            <a:spAutoFit/>
          </a:bodyPr>
          <a:lstStyle/>
          <a:p>
            <a:pPr marL="895350" algn="just"/>
            <a:r>
              <a:rPr lang="he-IL" sz="2800" dirty="0">
                <a:solidFill>
                  <a:srgbClr val="192A72"/>
                </a:solidFill>
                <a:latin typeface="Varela Round" panose="00000500000000000000" pitchFamily="2" charset="-79"/>
                <a:cs typeface="Varela Round" panose="00000500000000000000" pitchFamily="2" charset="-79"/>
              </a:rPr>
              <a:t>השימוש ביצירות במהלך שידור זה נעשה לפי סעיף 27א לחוק זכות יוצרים, תשס"ח-2007. אם הינך בעל הזכויות באחת היצירות, באפשרותך לבקש מאיתנו לחדול מהשימוש ביצירה, זאת באמצעות פנייה לדוא"ל </a:t>
            </a:r>
            <a:r>
              <a:rPr lang="en-US" sz="2800" dirty="0">
                <a:solidFill>
                  <a:srgbClr val="192A72"/>
                </a:solidFill>
                <a:latin typeface="Varela Round" panose="00000500000000000000" pitchFamily="2" charset="-79"/>
                <a:cs typeface="Varela Round" panose="00000500000000000000" pitchFamily="2" charset="-79"/>
              </a:rPr>
              <a:t>rights@education.gov.il</a:t>
            </a:r>
            <a:endParaRPr lang="he-IL" sz="2800" dirty="0">
              <a:solidFill>
                <a:srgbClr val="192A72"/>
              </a:solidFill>
              <a:latin typeface="Varela Round" panose="00000500000000000000" pitchFamily="2" charset="-79"/>
              <a:cs typeface="Varela Round" panose="00000500000000000000" pitchFamily="2" charset="-79"/>
            </a:endParaRPr>
          </a:p>
        </p:txBody>
      </p:sp>
      <p:sp>
        <p:nvSpPr>
          <p:cNvPr id="5" name="מלבן 4">
            <a:extLst>
              <a:ext uri="{FF2B5EF4-FFF2-40B4-BE49-F238E27FC236}">
                <a16:creationId xmlns:a16="http://schemas.microsoft.com/office/drawing/2014/main" id="{0276247E-F89D-4BE1-B3D6-7FE06BEB5A42}"/>
              </a:ext>
            </a:extLst>
          </p:cNvPr>
          <p:cNvSpPr/>
          <p:nvPr/>
        </p:nvSpPr>
        <p:spPr>
          <a:xfrm>
            <a:off x="795" y="1838476"/>
            <a:ext cx="12190412" cy="763286"/>
          </a:xfrm>
          <a:prstGeom prst="rect">
            <a:avLst/>
          </a:prstGeom>
        </p:spPr>
        <p:txBody>
          <a:bodyPr wrap="square">
            <a:spAutoFit/>
          </a:bodyPr>
          <a:lstStyle/>
          <a:p>
            <a:pPr algn="ctr">
              <a:lnSpc>
                <a:spcPct val="150000"/>
              </a:lnSpc>
            </a:pPr>
            <a:r>
              <a:rPr lang="he-IL" sz="3200" b="1" dirty="0">
                <a:solidFill>
                  <a:srgbClr val="192A72"/>
                </a:solidFill>
                <a:latin typeface="Varela Round" panose="00000500000000000000" pitchFamily="2" charset="-79"/>
                <a:cs typeface="Varela Round" panose="00000500000000000000" pitchFamily="2" charset="-79"/>
              </a:rPr>
              <a:t>שימוש ביצירות מוגנות בזכויות יוצרים ואיתור בעלי זכויות </a:t>
            </a:r>
          </a:p>
        </p:txBody>
      </p:sp>
    </p:spTree>
    <p:extLst>
      <p:ext uri="{BB962C8B-B14F-4D97-AF65-F5344CB8AC3E}">
        <p14:creationId xmlns:p14="http://schemas.microsoft.com/office/powerpoint/2010/main" val="25403870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ctrTitle"/>
          </p:nvPr>
        </p:nvSpPr>
        <p:spPr/>
        <p:txBody>
          <a:bodyPr/>
          <a:lstStyle/>
          <a:p>
            <a:endParaRPr lang="he-IL"/>
          </a:p>
        </p:txBody>
      </p:sp>
      <p:sp>
        <p:nvSpPr>
          <p:cNvPr id="3" name="מציין מיקום טקסט 2"/>
          <p:cNvSpPr>
            <a:spLocks noGrp="1"/>
          </p:cNvSpPr>
          <p:nvPr>
            <p:ph type="body" idx="1"/>
          </p:nvPr>
        </p:nvSpPr>
        <p:spPr/>
        <p:txBody>
          <a:bodyPr/>
          <a:lstStyle/>
          <a:p>
            <a:endParaRPr lang="he-IL"/>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8811" t="19117" r="17836" b="21517"/>
          <a:stretch/>
        </p:blipFill>
        <p:spPr bwMode="auto">
          <a:xfrm>
            <a:off x="525947" y="672352"/>
            <a:ext cx="11307466" cy="59570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990165" y="995082"/>
            <a:ext cx="5970494" cy="1938992"/>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1">
            <a:spAutoFit/>
          </a:bodyPr>
          <a:lstStyle/>
          <a:p>
            <a:pPr algn="ctr"/>
            <a:r>
              <a:rPr lang="he-IL" sz="6000" dirty="0"/>
              <a:t>טבלת היסודות</a:t>
            </a:r>
          </a:p>
          <a:p>
            <a:pPr algn="ctr"/>
            <a:endParaRPr lang="he-IL" sz="6000" dirty="0"/>
          </a:p>
        </p:txBody>
      </p:sp>
    </p:spTree>
    <p:extLst>
      <p:ext uri="{BB962C8B-B14F-4D97-AF65-F5344CB8AC3E}">
        <p14:creationId xmlns:p14="http://schemas.microsoft.com/office/powerpoint/2010/main" val="29170251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17"/>
          <p:cNvSpPr txBox="1">
            <a:spLocks noGrp="1"/>
          </p:cNvSpPr>
          <p:nvPr>
            <p:ph type="ctrTitle"/>
          </p:nvPr>
        </p:nvSpPr>
        <p:spPr>
          <a:xfrm>
            <a:off x="696000" y="1919888"/>
            <a:ext cx="10800000" cy="1260000"/>
          </a:xfrm>
          <a:prstGeom prst="rect">
            <a:avLst/>
          </a:prstGeom>
          <a:noFill/>
          <a:ln>
            <a:noFill/>
          </a:ln>
        </p:spPr>
        <p:txBody>
          <a:bodyPr spcFirstLastPara="1" wrap="square" lIns="91425" tIns="45700" rIns="91425" bIns="45700" anchor="ctr" anchorCtr="0">
            <a:noAutofit/>
          </a:bodyPr>
          <a:lstStyle/>
          <a:p>
            <a:pPr marL="0" lvl="0" indent="0" algn="ctr" rtl="1">
              <a:spcBef>
                <a:spcPts val="0"/>
              </a:spcBef>
              <a:spcAft>
                <a:spcPts val="0"/>
              </a:spcAft>
              <a:buClr>
                <a:srgbClr val="192A72"/>
              </a:buClr>
              <a:buSzPts val="6000"/>
              <a:buFont typeface="David"/>
              <a:buNone/>
            </a:pPr>
            <a:r>
              <a:rPr lang="he-IL" sz="6000" dirty="0">
                <a:latin typeface="David"/>
                <a:ea typeface="David"/>
                <a:cs typeface="David"/>
                <a:sym typeface="David"/>
              </a:rPr>
              <a:t>ממה בנויים היסודות</a:t>
            </a:r>
            <a:r>
              <a:rPr lang="x-none" sz="6000">
                <a:latin typeface="David"/>
                <a:ea typeface="David"/>
                <a:cs typeface="David"/>
                <a:sym typeface="David"/>
              </a:rPr>
              <a:t>?</a:t>
            </a:r>
            <a:endParaRPr sz="6000" dirty="0">
              <a:latin typeface="David"/>
              <a:ea typeface="David"/>
              <a:cs typeface="David"/>
              <a:sym typeface="David"/>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18"/>
          <p:cNvSpPr txBox="1">
            <a:spLocks noGrp="1"/>
          </p:cNvSpPr>
          <p:nvPr>
            <p:ph type="title"/>
          </p:nvPr>
        </p:nvSpPr>
        <p:spPr>
          <a:xfrm>
            <a:off x="1024128" y="152134"/>
            <a:ext cx="9802368" cy="720000"/>
          </a:xfrm>
          <a:prstGeom prst="rect">
            <a:avLst/>
          </a:prstGeom>
          <a:noFill/>
          <a:ln>
            <a:noFill/>
          </a:ln>
        </p:spPr>
        <p:txBody>
          <a:bodyPr spcFirstLastPara="1" wrap="square" lIns="36000" tIns="0" rIns="36000" bIns="0" anchor="ctr" anchorCtr="0">
            <a:noAutofit/>
          </a:bodyPr>
          <a:lstStyle/>
          <a:p>
            <a:pPr marL="0" lvl="0" indent="0" algn="ctr" rtl="1">
              <a:spcBef>
                <a:spcPts val="0"/>
              </a:spcBef>
              <a:spcAft>
                <a:spcPts val="0"/>
              </a:spcAft>
              <a:buClr>
                <a:srgbClr val="002060"/>
              </a:buClr>
              <a:buSzPts val="5400"/>
              <a:buFont typeface="David"/>
              <a:buNone/>
            </a:pPr>
            <a:r>
              <a:rPr lang="he-IL" sz="5400" dirty="0">
                <a:latin typeface="David"/>
                <a:ea typeface="David"/>
                <a:cs typeface="David"/>
                <a:sym typeface="David"/>
              </a:rPr>
              <a:t>ממה בנויים היסודות?</a:t>
            </a:r>
            <a:endParaRPr sz="5400" dirty="0">
              <a:latin typeface="David"/>
              <a:ea typeface="David"/>
              <a:cs typeface="David"/>
              <a:sym typeface="David"/>
            </a:endParaRPr>
          </a:p>
        </p:txBody>
      </p:sp>
      <p:pic>
        <p:nvPicPr>
          <p:cNvPr id="205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r="5075" b="66775"/>
          <a:stretch/>
        </p:blipFill>
        <p:spPr bwMode="auto">
          <a:xfrm>
            <a:off x="103219" y="1642201"/>
            <a:ext cx="5867276" cy="27549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2" name="דיאגרמה 1"/>
          <p:cNvGraphicFramePr/>
          <p:nvPr>
            <p:extLst>
              <p:ext uri="{D42A27DB-BD31-4B8C-83A1-F6EECF244321}">
                <p14:modId xmlns:p14="http://schemas.microsoft.com/office/powerpoint/2010/main" val="4113427859"/>
              </p:ext>
            </p:extLst>
          </p:nvPr>
        </p:nvGraphicFramePr>
        <p:xfrm>
          <a:off x="6091518" y="1163172"/>
          <a:ext cx="5588000" cy="402714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18"/>
          <p:cNvSpPr txBox="1">
            <a:spLocks noGrp="1"/>
          </p:cNvSpPr>
          <p:nvPr>
            <p:ph type="title"/>
          </p:nvPr>
        </p:nvSpPr>
        <p:spPr>
          <a:xfrm>
            <a:off x="1024128" y="152134"/>
            <a:ext cx="9802368" cy="720000"/>
          </a:xfrm>
          <a:prstGeom prst="rect">
            <a:avLst/>
          </a:prstGeom>
          <a:noFill/>
          <a:ln>
            <a:noFill/>
          </a:ln>
        </p:spPr>
        <p:txBody>
          <a:bodyPr spcFirstLastPara="1" wrap="square" lIns="36000" tIns="0" rIns="36000" bIns="0" anchor="ctr" anchorCtr="0">
            <a:noAutofit/>
          </a:bodyPr>
          <a:lstStyle/>
          <a:p>
            <a:pPr marL="0" lvl="0" indent="0" algn="ctr" rtl="1">
              <a:spcBef>
                <a:spcPts val="0"/>
              </a:spcBef>
              <a:spcAft>
                <a:spcPts val="0"/>
              </a:spcAft>
              <a:buClr>
                <a:srgbClr val="002060"/>
              </a:buClr>
              <a:buSzPts val="5400"/>
              <a:buFont typeface="David"/>
              <a:buNone/>
            </a:pPr>
            <a:r>
              <a:rPr lang="he-IL" sz="5400" dirty="0">
                <a:latin typeface="David"/>
                <a:ea typeface="David"/>
                <a:cs typeface="David"/>
                <a:sym typeface="David"/>
              </a:rPr>
              <a:t>ממה בנויים יסודות?</a:t>
            </a:r>
            <a:endParaRPr sz="5400" dirty="0">
              <a:latin typeface="David"/>
              <a:ea typeface="David"/>
              <a:cs typeface="David"/>
              <a:sym typeface="David"/>
            </a:endParaRPr>
          </a:p>
        </p:txBody>
      </p:sp>
      <p:sp>
        <p:nvSpPr>
          <p:cNvPr id="192" name="Google Shape;192;p18"/>
          <p:cNvSpPr txBox="1">
            <a:spLocks noGrp="1"/>
          </p:cNvSpPr>
          <p:nvPr>
            <p:ph type="body" idx="1"/>
          </p:nvPr>
        </p:nvSpPr>
        <p:spPr>
          <a:xfrm>
            <a:off x="445905" y="1385362"/>
            <a:ext cx="10984096" cy="4611559"/>
          </a:xfrm>
          <a:prstGeom prst="rect">
            <a:avLst/>
          </a:prstGeom>
          <a:noFill/>
          <a:ln>
            <a:noFill/>
          </a:ln>
        </p:spPr>
        <p:txBody>
          <a:bodyPr spcFirstLastPara="1" wrap="square" lIns="91425" tIns="45700" rIns="91425" bIns="45700" anchor="t" anchorCtr="0">
            <a:noAutofit/>
          </a:bodyPr>
          <a:lstStyle/>
          <a:p>
            <a:pPr marL="0" lvl="0" indent="0" algn="r" rtl="1">
              <a:lnSpc>
                <a:spcPct val="150000"/>
              </a:lnSpc>
              <a:spcBef>
                <a:spcPts val="600"/>
              </a:spcBef>
              <a:spcAft>
                <a:spcPts val="0"/>
              </a:spcAft>
              <a:buClr>
                <a:srgbClr val="002060"/>
              </a:buClr>
              <a:buSzPts val="3600"/>
              <a:buNone/>
            </a:pPr>
            <a:r>
              <a:rPr lang="he-IL" sz="3600" dirty="0">
                <a:latin typeface="David"/>
                <a:ea typeface="David"/>
                <a:cs typeface="David"/>
                <a:sym typeface="David"/>
              </a:rPr>
              <a:t>יסוד הוא חומר שבנוי מאותו סוג של חלקיקים</a:t>
            </a:r>
            <a:endParaRPr sz="3600" dirty="0">
              <a:latin typeface="David"/>
              <a:ea typeface="David"/>
              <a:cs typeface="David"/>
              <a:sym typeface="David"/>
            </a:endParaRPr>
          </a:p>
        </p:txBody>
      </p:sp>
    </p:spTree>
    <p:extLst>
      <p:ext uri="{BB962C8B-B14F-4D97-AF65-F5344CB8AC3E}">
        <p14:creationId xmlns:p14="http://schemas.microsoft.com/office/powerpoint/2010/main" val="30657214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18"/>
          <p:cNvSpPr txBox="1">
            <a:spLocks noGrp="1"/>
          </p:cNvSpPr>
          <p:nvPr>
            <p:ph type="title"/>
          </p:nvPr>
        </p:nvSpPr>
        <p:spPr>
          <a:xfrm>
            <a:off x="1024128" y="152134"/>
            <a:ext cx="9802368" cy="720000"/>
          </a:xfrm>
          <a:prstGeom prst="rect">
            <a:avLst/>
          </a:prstGeom>
          <a:noFill/>
          <a:ln>
            <a:noFill/>
          </a:ln>
        </p:spPr>
        <p:txBody>
          <a:bodyPr spcFirstLastPara="1" wrap="square" lIns="36000" tIns="0" rIns="36000" bIns="0" anchor="ctr" anchorCtr="0">
            <a:noAutofit/>
          </a:bodyPr>
          <a:lstStyle/>
          <a:p>
            <a:pPr marL="0" lvl="0" indent="0" algn="ctr" rtl="1">
              <a:spcBef>
                <a:spcPts val="0"/>
              </a:spcBef>
              <a:spcAft>
                <a:spcPts val="0"/>
              </a:spcAft>
              <a:buClr>
                <a:srgbClr val="002060"/>
              </a:buClr>
              <a:buSzPts val="5400"/>
              <a:buFont typeface="David"/>
              <a:buNone/>
            </a:pPr>
            <a:r>
              <a:rPr lang="he-IL" sz="5400" dirty="0">
                <a:latin typeface="David"/>
                <a:ea typeface="David"/>
                <a:cs typeface="David"/>
                <a:sym typeface="David"/>
              </a:rPr>
              <a:t>יסודות בנויים מאטומים</a:t>
            </a:r>
            <a:endParaRPr sz="5400" dirty="0">
              <a:latin typeface="David"/>
              <a:ea typeface="David"/>
              <a:cs typeface="David"/>
              <a:sym typeface="David"/>
            </a:endParaRPr>
          </a:p>
        </p:txBody>
      </p:sp>
      <p:sp>
        <p:nvSpPr>
          <p:cNvPr id="192" name="Google Shape;192;p18"/>
          <p:cNvSpPr txBox="1">
            <a:spLocks noGrp="1"/>
          </p:cNvSpPr>
          <p:nvPr>
            <p:ph type="body" idx="1"/>
          </p:nvPr>
        </p:nvSpPr>
        <p:spPr>
          <a:xfrm>
            <a:off x="445905" y="1385362"/>
            <a:ext cx="10984096" cy="4611559"/>
          </a:xfrm>
          <a:prstGeom prst="rect">
            <a:avLst/>
          </a:prstGeom>
          <a:noFill/>
          <a:ln>
            <a:noFill/>
          </a:ln>
        </p:spPr>
        <p:txBody>
          <a:bodyPr spcFirstLastPara="1" wrap="square" lIns="91425" tIns="45700" rIns="91425" bIns="45700" anchor="t" anchorCtr="0">
            <a:noAutofit/>
          </a:bodyPr>
          <a:lstStyle/>
          <a:p>
            <a:pPr marL="0" lvl="0" indent="0" algn="r" rtl="1">
              <a:lnSpc>
                <a:spcPct val="150000"/>
              </a:lnSpc>
              <a:spcBef>
                <a:spcPts val="600"/>
              </a:spcBef>
              <a:spcAft>
                <a:spcPts val="0"/>
              </a:spcAft>
              <a:buClr>
                <a:srgbClr val="002060"/>
              </a:buClr>
              <a:buSzPts val="3600"/>
              <a:buNone/>
            </a:pPr>
            <a:r>
              <a:rPr lang="he-IL" sz="3600" dirty="0">
                <a:solidFill>
                  <a:srgbClr val="FF0000"/>
                </a:solidFill>
                <a:latin typeface="David"/>
                <a:ea typeface="David"/>
                <a:cs typeface="David"/>
                <a:sym typeface="David"/>
              </a:rPr>
              <a:t>אטומים</a:t>
            </a:r>
            <a:r>
              <a:rPr lang="he-IL" sz="3600" dirty="0">
                <a:latin typeface="David"/>
                <a:ea typeface="David"/>
                <a:cs typeface="David"/>
                <a:sym typeface="David"/>
              </a:rPr>
              <a:t> הם החלקיקים שמהם בנויים כל היסודות</a:t>
            </a:r>
          </a:p>
          <a:p>
            <a:pPr marL="0" lvl="0" indent="0" algn="r" rtl="1">
              <a:lnSpc>
                <a:spcPct val="150000"/>
              </a:lnSpc>
              <a:spcBef>
                <a:spcPts val="600"/>
              </a:spcBef>
              <a:spcAft>
                <a:spcPts val="0"/>
              </a:spcAft>
              <a:buClr>
                <a:srgbClr val="002060"/>
              </a:buClr>
              <a:buSzPts val="3600"/>
              <a:buNone/>
            </a:pPr>
            <a:r>
              <a:rPr lang="he-IL" sz="3600" dirty="0">
                <a:latin typeface="David"/>
                <a:ea typeface="David"/>
                <a:cs typeface="David"/>
                <a:sym typeface="David"/>
              </a:rPr>
              <a:t>יסוד הוא חומר שבנוי מאותו סוג של חלקיקים</a:t>
            </a:r>
          </a:p>
          <a:p>
            <a:pPr marL="0" lvl="0" indent="0" algn="r" rtl="1">
              <a:lnSpc>
                <a:spcPct val="150000"/>
              </a:lnSpc>
              <a:spcBef>
                <a:spcPts val="600"/>
              </a:spcBef>
              <a:spcAft>
                <a:spcPts val="0"/>
              </a:spcAft>
              <a:buClr>
                <a:srgbClr val="002060"/>
              </a:buClr>
              <a:buSzPts val="3600"/>
              <a:buNone/>
            </a:pPr>
            <a:r>
              <a:rPr lang="he-IL" sz="3600" dirty="0">
                <a:latin typeface="David"/>
                <a:ea typeface="David"/>
                <a:cs typeface="David"/>
                <a:sym typeface="David"/>
              </a:rPr>
              <a:t>                                                             </a:t>
            </a:r>
            <a:r>
              <a:rPr lang="he-IL" sz="3600" dirty="0">
                <a:solidFill>
                  <a:schemeClr val="accent6"/>
                </a:solidFill>
                <a:latin typeface="David"/>
                <a:ea typeface="David"/>
                <a:cs typeface="David"/>
                <a:sym typeface="David"/>
              </a:rPr>
              <a:t>אטומים</a:t>
            </a:r>
            <a:r>
              <a:rPr lang="he-IL" sz="3600" dirty="0">
                <a:latin typeface="David"/>
                <a:ea typeface="David"/>
                <a:cs typeface="David"/>
                <a:sym typeface="David"/>
              </a:rPr>
              <a:t>.</a:t>
            </a:r>
            <a:endParaRPr sz="3600" dirty="0">
              <a:latin typeface="David"/>
              <a:ea typeface="David"/>
              <a:cs typeface="David"/>
              <a:sym typeface="David"/>
            </a:endParaRPr>
          </a:p>
        </p:txBody>
      </p:sp>
      <p:cxnSp>
        <p:nvCxnSpPr>
          <p:cNvPr id="4" name="מחבר ישר 3"/>
          <p:cNvCxnSpPr/>
          <p:nvPr/>
        </p:nvCxnSpPr>
        <p:spPr>
          <a:xfrm flipH="1">
            <a:off x="3805518" y="2402540"/>
            <a:ext cx="1371600" cy="847165"/>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 name="מחבר ישר 7"/>
          <p:cNvCxnSpPr/>
          <p:nvPr/>
        </p:nvCxnSpPr>
        <p:spPr>
          <a:xfrm flipH="1" flipV="1">
            <a:off x="3926541" y="2474259"/>
            <a:ext cx="1371600" cy="703729"/>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6404326"/>
      </p:ext>
    </p:extLst>
  </p:cSld>
  <p:clrMapOvr>
    <a:masterClrMapping/>
  </p:clrMapOvr>
</p:sld>
</file>

<file path=ppt/theme/theme1.xml><?xml version="1.0" encoding="utf-8"?>
<a:theme xmlns:a="http://schemas.openxmlformats.org/drawingml/2006/main" name="ערכת נושא Office">
  <a:themeElements>
    <a:clrScheme name="מערכת שידורים">
      <a:dk1>
        <a:srgbClr val="002060"/>
      </a:dk1>
      <a:lt1>
        <a:srgbClr val="FFFFFF"/>
      </a:lt1>
      <a:dk2>
        <a:srgbClr val="44546A"/>
      </a:dk2>
      <a:lt2>
        <a:srgbClr val="E7E6E6"/>
      </a:lt2>
      <a:accent1>
        <a:srgbClr val="92D050"/>
      </a:accent1>
      <a:accent2>
        <a:srgbClr val="ED7D31"/>
      </a:accent2>
      <a:accent3>
        <a:srgbClr val="A5A5A5"/>
      </a:accent3>
      <a:accent4>
        <a:srgbClr val="FFC000"/>
      </a:accent4>
      <a:accent5>
        <a:srgbClr val="4472C4"/>
      </a:accent5>
      <a:accent6>
        <a:srgbClr val="70AD47"/>
      </a:accent6>
      <a:hlink>
        <a:srgbClr val="0563C1"/>
      </a:hlink>
      <a:folHlink>
        <a:srgbClr val="7030A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ערכת נושא Offic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880</TotalTime>
  <Words>2392</Words>
  <Application>Microsoft Office PowerPoint</Application>
  <PresentationFormat>מסך רחב</PresentationFormat>
  <Paragraphs>497</Paragraphs>
  <Slides>47</Slides>
  <Notes>46</Notes>
  <HiddenSlides>0</HiddenSlides>
  <MMClips>8</MMClips>
  <ScaleCrop>false</ScaleCrop>
  <HeadingPairs>
    <vt:vector size="6" baseType="variant">
      <vt:variant>
        <vt:lpstr>גופנים בשימוש</vt:lpstr>
      </vt:variant>
      <vt:variant>
        <vt:i4>6</vt:i4>
      </vt:variant>
      <vt:variant>
        <vt:lpstr>ערכת נושא</vt:lpstr>
      </vt:variant>
      <vt:variant>
        <vt:i4>1</vt:i4>
      </vt:variant>
      <vt:variant>
        <vt:lpstr>כותרות שקופיות</vt:lpstr>
      </vt:variant>
      <vt:variant>
        <vt:i4>47</vt:i4>
      </vt:variant>
    </vt:vector>
  </HeadingPairs>
  <TitlesOfParts>
    <vt:vector size="54" baseType="lpstr">
      <vt:lpstr>Guttman Yad-Light</vt:lpstr>
      <vt:lpstr>Varela Round</vt:lpstr>
      <vt:lpstr>Arial</vt:lpstr>
      <vt:lpstr>Wingdings</vt:lpstr>
      <vt:lpstr>David</vt:lpstr>
      <vt:lpstr>Calibri</vt:lpstr>
      <vt:lpstr>ערכת נושא Office</vt:lpstr>
      <vt:lpstr>מערכת שיעורים למגזר החרדי</vt:lpstr>
      <vt:lpstr>אל תוך האטום</vt:lpstr>
      <vt:lpstr>מה נלמד היום? </vt:lpstr>
      <vt:lpstr>מה להביא לשיעור?</vt:lpstr>
      <vt:lpstr>מצגת של PowerPoint‏</vt:lpstr>
      <vt:lpstr>ממה בנויים היסודות?</vt:lpstr>
      <vt:lpstr>ממה בנויים היסודות?</vt:lpstr>
      <vt:lpstr>ממה בנויים יסודות?</vt:lpstr>
      <vt:lpstr>יסודות בנויים מאטומים</vt:lpstr>
      <vt:lpstr>יסודות בנויים מאטומים</vt:lpstr>
      <vt:lpstr>המספר האטומי</vt:lpstr>
      <vt:lpstr>מבנה האטום</vt:lpstr>
      <vt:lpstr>מצגת של PowerPoint‏</vt:lpstr>
      <vt:lpstr>מייצגים מידע בתרשים</vt:lpstr>
      <vt:lpstr>מייצגים מידע בתרשים</vt:lpstr>
      <vt:lpstr>מצגת של PowerPoint‏</vt:lpstr>
      <vt:lpstr>המספר האטומי</vt:lpstr>
      <vt:lpstr>מתרגלים – מבנה האטום</vt:lpstr>
      <vt:lpstr>מבנה האטום</vt:lpstr>
      <vt:lpstr>מבנה האטום</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איזה יון אני?</vt:lpstr>
      <vt:lpstr>איזה יון אני?</vt:lpstr>
      <vt:lpstr>מתרגלים – אטומים ויונים</vt:lpstr>
      <vt:lpstr>אטומים ויונים</vt:lpstr>
      <vt:lpstr>מאטומים למולקולות</vt:lpstr>
      <vt:lpstr>אטומים בונים מולקולות</vt:lpstr>
      <vt:lpstr>אטומים בונים מולקולות</vt:lpstr>
      <vt:lpstr>אטומים בונים מולקולות</vt:lpstr>
      <vt:lpstr>אטומים בונים מולקולות</vt:lpstr>
      <vt:lpstr>מהאטומים אל המולקולות</vt:lpstr>
      <vt:lpstr>מהאטומים אל המולקולות</vt:lpstr>
      <vt:lpstr>מזהים הרכב מולקולות</vt:lpstr>
      <vt:lpstr>מזהים הרכב מולקולות</vt:lpstr>
      <vt:lpstr>מזהים הרכב מולקולות</vt:lpstr>
      <vt:lpstr>מזהים הרכב מולקולות</vt:lpstr>
      <vt:lpstr>בונים דגם של אטום</vt:lpstr>
      <vt:lpstr>סיכום השיעור</vt:lpstr>
      <vt:lpstr>מצגת של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מערכת שיעורים למגזר החרדי</dc:title>
  <dc:creator>Administrator</dc:creator>
  <cp:lastModifiedBy>Anat Kaldaron</cp:lastModifiedBy>
  <cp:revision>77</cp:revision>
  <dcterms:modified xsi:type="dcterms:W3CDTF">2020-07-21T07:27:19Z</dcterms:modified>
</cp:coreProperties>
</file>