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9"/>
  </p:notesMasterIdLst>
  <p:sldIdLst>
    <p:sldId id="257" r:id="rId2"/>
    <p:sldId id="262" r:id="rId3"/>
    <p:sldId id="263" r:id="rId4"/>
    <p:sldId id="288" r:id="rId5"/>
    <p:sldId id="301" r:id="rId6"/>
    <p:sldId id="307" r:id="rId7"/>
    <p:sldId id="309" r:id="rId8"/>
    <p:sldId id="302" r:id="rId9"/>
    <p:sldId id="347" r:id="rId10"/>
    <p:sldId id="308" r:id="rId11"/>
    <p:sldId id="310" r:id="rId12"/>
    <p:sldId id="311" r:id="rId13"/>
    <p:sldId id="312" r:id="rId14"/>
    <p:sldId id="313" r:id="rId15"/>
    <p:sldId id="314" r:id="rId16"/>
    <p:sldId id="315" r:id="rId17"/>
    <p:sldId id="316" r:id="rId18"/>
    <p:sldId id="317" r:id="rId19"/>
    <p:sldId id="320" r:id="rId20"/>
    <p:sldId id="321" r:id="rId21"/>
    <p:sldId id="346" r:id="rId22"/>
    <p:sldId id="339" r:id="rId23"/>
    <p:sldId id="292" r:id="rId24"/>
    <p:sldId id="322" r:id="rId25"/>
    <p:sldId id="319" r:id="rId26"/>
    <p:sldId id="330" r:id="rId27"/>
    <p:sldId id="331" r:id="rId28"/>
    <p:sldId id="332" r:id="rId29"/>
    <p:sldId id="340" r:id="rId30"/>
    <p:sldId id="335" r:id="rId31"/>
    <p:sldId id="338" r:id="rId32"/>
    <p:sldId id="325" r:id="rId33"/>
    <p:sldId id="323" r:id="rId34"/>
    <p:sldId id="326" r:id="rId35"/>
    <p:sldId id="342" r:id="rId36"/>
    <p:sldId id="341" r:id="rId37"/>
    <p:sldId id="344" r:id="rId38"/>
    <p:sldId id="343" r:id="rId39"/>
    <p:sldId id="324" r:id="rId40"/>
    <p:sldId id="350" r:id="rId41"/>
    <p:sldId id="318" r:id="rId42"/>
    <p:sldId id="329" r:id="rId43"/>
    <p:sldId id="336" r:id="rId44"/>
    <p:sldId id="348" r:id="rId45"/>
    <p:sldId id="349" r:id="rId46"/>
    <p:sldId id="328" r:id="rId47"/>
    <p:sldId id="351" r:id="rId4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נחמה דינה בראמי" initials="נדב" lastIdx="5" clrIdx="0"/>
  <p:cmAuthor id="2" name="אפרת" initials="E"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11A4AB"/>
    <a:srgbClr val="92D050"/>
    <a:srgbClr val="6CF0FF"/>
    <a:srgbClr val="E0E0E0"/>
    <a:srgbClr val="E6E6E6"/>
    <a:srgbClr val="12B4BC"/>
    <a:srgbClr val="8D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סגנון בהיר 3 - הדגשה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796" autoAdjust="0"/>
    <p:restoredTop sz="83812" autoAdjust="0"/>
  </p:normalViewPr>
  <p:slideViewPr>
    <p:cSldViewPr snapToGrid="0" snapToObjects="1">
      <p:cViewPr>
        <p:scale>
          <a:sx n="90" d="100"/>
          <a:sy n="90" d="100"/>
        </p:scale>
        <p:origin x="1380" y="36"/>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EE7EC2-389C-4DD4-9A2A-50E0BDB49540}"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pPr rtl="1"/>
          <a:endParaRPr lang="he-IL"/>
        </a:p>
      </dgm:t>
    </dgm:pt>
    <dgm:pt modelId="{13ED317A-F1F7-4311-B96D-A0FF8549651A}">
      <dgm:prSet phldrT="[טקסט]" custT="1"/>
      <dgm:spPr/>
      <dgm:t>
        <a:bodyPr/>
        <a:lstStyle/>
        <a:p>
          <a:pPr rtl="1"/>
          <a:r>
            <a:rPr lang="he-IL" sz="3200" b="1" dirty="0">
              <a:latin typeface="Varela Round" panose="00000500000000000000" pitchFamily="2" charset="-79"/>
              <a:cs typeface="Varela Round" panose="00000500000000000000" pitchFamily="2" charset="-79"/>
            </a:rPr>
            <a:t>מערכת אקולוגית</a:t>
          </a:r>
        </a:p>
      </dgm:t>
    </dgm:pt>
    <dgm:pt modelId="{0EBAB985-5415-4737-AAFD-7A4E21E96BF1}" type="parTrans" cxnId="{B3574BA3-D44C-4547-BC75-B55047F0A39C}">
      <dgm:prSet/>
      <dgm:spPr/>
      <dgm:t>
        <a:bodyPr/>
        <a:lstStyle/>
        <a:p>
          <a:pPr rtl="1"/>
          <a:endParaRPr lang="he-IL"/>
        </a:p>
      </dgm:t>
    </dgm:pt>
    <dgm:pt modelId="{31B2A363-ABE9-471A-93F3-7F7ADEB6A825}" type="sibTrans" cxnId="{B3574BA3-D44C-4547-BC75-B55047F0A39C}">
      <dgm:prSet/>
      <dgm:spPr/>
      <dgm:t>
        <a:bodyPr/>
        <a:lstStyle/>
        <a:p>
          <a:pPr rtl="1"/>
          <a:endParaRPr lang="he-IL"/>
        </a:p>
      </dgm:t>
    </dgm:pt>
    <dgm:pt modelId="{9559D106-42AA-46ED-B352-89E49FC31BB4}">
      <dgm:prSet phldrT="[טקסט]" custT="1"/>
      <dgm:spPr/>
      <dgm:t>
        <a:bodyPr/>
        <a:lstStyle/>
        <a:p>
          <a:pPr rtl="1"/>
          <a:r>
            <a:rPr lang="he-IL" sz="3200" b="1" dirty="0">
              <a:latin typeface="Varela Round" panose="00000500000000000000" pitchFamily="2" charset="-79"/>
              <a:cs typeface="Varela Round" panose="00000500000000000000" pitchFamily="2" charset="-79"/>
            </a:rPr>
            <a:t>חברה</a:t>
          </a:r>
        </a:p>
      </dgm:t>
    </dgm:pt>
    <dgm:pt modelId="{398A34D5-5F37-4AEB-8E2F-EDCE80F71EE5}" type="parTrans" cxnId="{1A2AA1FA-7327-49AD-83A5-4516AC3AD154}">
      <dgm:prSet/>
      <dgm:spPr/>
      <dgm:t>
        <a:bodyPr/>
        <a:lstStyle/>
        <a:p>
          <a:pPr rtl="1"/>
          <a:endParaRPr lang="he-IL"/>
        </a:p>
      </dgm:t>
    </dgm:pt>
    <dgm:pt modelId="{7FBAED51-7740-4DA7-92A3-0FA914F6458C}" type="sibTrans" cxnId="{1A2AA1FA-7327-49AD-83A5-4516AC3AD154}">
      <dgm:prSet/>
      <dgm:spPr/>
      <dgm:t>
        <a:bodyPr/>
        <a:lstStyle/>
        <a:p>
          <a:pPr rtl="1"/>
          <a:endParaRPr lang="he-IL"/>
        </a:p>
      </dgm:t>
    </dgm:pt>
    <dgm:pt modelId="{7DADDB2D-7BD0-4260-8B17-BFF59C5D0F83}">
      <dgm:prSet phldrT="[טקסט]" custT="1"/>
      <dgm:spPr/>
      <dgm:t>
        <a:bodyPr/>
        <a:lstStyle/>
        <a:p>
          <a:pPr rtl="1"/>
          <a:r>
            <a:rPr lang="he-IL" sz="3200" b="1" dirty="0">
              <a:latin typeface="Varela Round" panose="00000500000000000000" pitchFamily="2" charset="-79"/>
              <a:cs typeface="Varela Round" panose="00000500000000000000" pitchFamily="2" charset="-79"/>
            </a:rPr>
            <a:t>אוכלוסייה</a:t>
          </a:r>
        </a:p>
        <a:p>
          <a:pPr rtl="1"/>
          <a:endParaRPr lang="he-IL" sz="3200" b="1" dirty="0">
            <a:latin typeface="Varela Round" panose="00000500000000000000" pitchFamily="2" charset="-79"/>
            <a:cs typeface="Varela Round" panose="00000500000000000000" pitchFamily="2" charset="-79"/>
          </a:endParaRPr>
        </a:p>
      </dgm:t>
    </dgm:pt>
    <dgm:pt modelId="{D726245C-954E-4D9F-B0E6-52ABB1DBC709}" type="parTrans" cxnId="{7034FC4F-6635-4BA0-A29B-7E1A839B951D}">
      <dgm:prSet/>
      <dgm:spPr/>
      <dgm:t>
        <a:bodyPr/>
        <a:lstStyle/>
        <a:p>
          <a:pPr rtl="1"/>
          <a:endParaRPr lang="he-IL"/>
        </a:p>
      </dgm:t>
    </dgm:pt>
    <dgm:pt modelId="{18CEF63D-477D-4883-B1F7-05F1EB3A5491}" type="sibTrans" cxnId="{7034FC4F-6635-4BA0-A29B-7E1A839B951D}">
      <dgm:prSet/>
      <dgm:spPr/>
      <dgm:t>
        <a:bodyPr/>
        <a:lstStyle/>
        <a:p>
          <a:pPr rtl="1"/>
          <a:endParaRPr lang="he-IL"/>
        </a:p>
      </dgm:t>
    </dgm:pt>
    <dgm:pt modelId="{761AB4B3-726C-4C8A-940E-115257F4D541}">
      <dgm:prSet phldrT="[טקסט]" custT="1"/>
      <dgm:spPr/>
      <dgm:t>
        <a:bodyPr/>
        <a:lstStyle/>
        <a:p>
          <a:pPr rtl="1"/>
          <a:r>
            <a:rPr lang="he-IL" sz="3200" b="1" dirty="0">
              <a:latin typeface="Varela Round" panose="00000500000000000000" pitchFamily="2" charset="-79"/>
              <a:cs typeface="Varela Round" panose="00000500000000000000" pitchFamily="2" charset="-79"/>
            </a:rPr>
            <a:t>יצור חי</a:t>
          </a:r>
        </a:p>
        <a:p>
          <a:pPr rtl="1"/>
          <a:endParaRPr lang="he-IL" sz="3200" b="1" dirty="0">
            <a:latin typeface="Varela Round" panose="00000500000000000000" pitchFamily="2" charset="-79"/>
            <a:cs typeface="Varela Round" panose="00000500000000000000" pitchFamily="2" charset="-79"/>
          </a:endParaRPr>
        </a:p>
        <a:p>
          <a:pPr rtl="1"/>
          <a:endParaRPr lang="he-IL" sz="3200" b="1" dirty="0">
            <a:latin typeface="Varela Round" panose="00000500000000000000" pitchFamily="2" charset="-79"/>
            <a:cs typeface="Varela Round" panose="00000500000000000000" pitchFamily="2" charset="-79"/>
          </a:endParaRPr>
        </a:p>
      </dgm:t>
    </dgm:pt>
    <dgm:pt modelId="{7B62B012-AD2E-485A-9029-A177843D53EA}" type="parTrans" cxnId="{36048B30-514A-49A8-9C9E-ED449B4F4FCA}">
      <dgm:prSet/>
      <dgm:spPr/>
      <dgm:t>
        <a:bodyPr/>
        <a:lstStyle/>
        <a:p>
          <a:pPr rtl="1"/>
          <a:endParaRPr lang="he-IL"/>
        </a:p>
      </dgm:t>
    </dgm:pt>
    <dgm:pt modelId="{10254324-E212-45B7-BD05-49649ABEE1D5}" type="sibTrans" cxnId="{36048B30-514A-49A8-9C9E-ED449B4F4FCA}">
      <dgm:prSet/>
      <dgm:spPr/>
      <dgm:t>
        <a:bodyPr/>
        <a:lstStyle/>
        <a:p>
          <a:pPr rtl="1"/>
          <a:endParaRPr lang="he-IL"/>
        </a:p>
      </dgm:t>
    </dgm:pt>
    <dgm:pt modelId="{9A42831F-0F89-4EEB-B80F-2B887B7AAF2B}">
      <dgm:prSet phldrT="[טקסט]" custT="1"/>
      <dgm:spPr/>
      <dgm:t>
        <a:bodyPr/>
        <a:lstStyle/>
        <a:p>
          <a:pPr rtl="1"/>
          <a:r>
            <a:rPr lang="he-IL" sz="3200" b="1" dirty="0">
              <a:latin typeface="Varela Round" panose="00000500000000000000" pitchFamily="2" charset="-79"/>
              <a:cs typeface="Varela Round" panose="00000500000000000000" pitchFamily="2" charset="-79"/>
            </a:rPr>
            <a:t>ביוספרה</a:t>
          </a:r>
        </a:p>
        <a:p>
          <a:pPr rtl="1"/>
          <a:endParaRPr lang="he-IL" sz="3200" b="1" dirty="0">
            <a:latin typeface="Varela Round" panose="00000500000000000000" pitchFamily="2" charset="-79"/>
            <a:cs typeface="Varela Round" panose="00000500000000000000" pitchFamily="2" charset="-79"/>
          </a:endParaRPr>
        </a:p>
      </dgm:t>
    </dgm:pt>
    <dgm:pt modelId="{E83CD479-1E5E-47CA-86B4-5EEFEA9A1680}" type="parTrans" cxnId="{35903AAE-B14F-4389-A313-B07DE4CA8601}">
      <dgm:prSet/>
      <dgm:spPr/>
      <dgm:t>
        <a:bodyPr/>
        <a:lstStyle/>
        <a:p>
          <a:pPr rtl="1"/>
          <a:endParaRPr lang="he-IL"/>
        </a:p>
      </dgm:t>
    </dgm:pt>
    <dgm:pt modelId="{B5D9A253-30F8-454F-9D53-B672221FA41D}" type="sibTrans" cxnId="{35903AAE-B14F-4389-A313-B07DE4CA8601}">
      <dgm:prSet/>
      <dgm:spPr/>
      <dgm:t>
        <a:bodyPr/>
        <a:lstStyle/>
        <a:p>
          <a:pPr rtl="1"/>
          <a:endParaRPr lang="he-IL"/>
        </a:p>
      </dgm:t>
    </dgm:pt>
    <dgm:pt modelId="{D705DB8C-D9E1-48F7-B879-171FF3372D44}">
      <dgm:prSet phldrT="[טקסט]" custT="1"/>
      <dgm:spPr/>
      <dgm:t>
        <a:bodyPr/>
        <a:lstStyle/>
        <a:p>
          <a:pPr rtl="1"/>
          <a:r>
            <a:rPr lang="he-IL" sz="3200" b="1" dirty="0">
              <a:latin typeface="Varela Round" panose="00000500000000000000" pitchFamily="2" charset="-79"/>
              <a:cs typeface="Varela Round" panose="00000500000000000000" pitchFamily="2" charset="-79"/>
            </a:rPr>
            <a:t>מערכת</a:t>
          </a:r>
        </a:p>
        <a:p>
          <a:pPr rtl="1"/>
          <a:endParaRPr lang="he-IL" sz="3200" b="1" dirty="0">
            <a:latin typeface="Varela Round" panose="00000500000000000000" pitchFamily="2" charset="-79"/>
            <a:cs typeface="Varela Round" panose="00000500000000000000" pitchFamily="2" charset="-79"/>
          </a:endParaRPr>
        </a:p>
      </dgm:t>
    </dgm:pt>
    <dgm:pt modelId="{8F70D01E-04C0-4AEF-89A7-868E38D4E689}" type="parTrans" cxnId="{6F6B87F4-DE79-4CC4-B637-7889E0A65820}">
      <dgm:prSet/>
      <dgm:spPr/>
      <dgm:t>
        <a:bodyPr/>
        <a:lstStyle/>
        <a:p>
          <a:pPr rtl="1"/>
          <a:endParaRPr lang="he-IL"/>
        </a:p>
      </dgm:t>
    </dgm:pt>
    <dgm:pt modelId="{B7DFFDB3-0042-40DC-9105-A8C99E449509}" type="sibTrans" cxnId="{6F6B87F4-DE79-4CC4-B637-7889E0A65820}">
      <dgm:prSet/>
      <dgm:spPr/>
      <dgm:t>
        <a:bodyPr/>
        <a:lstStyle/>
        <a:p>
          <a:pPr rtl="1"/>
          <a:endParaRPr lang="he-IL"/>
        </a:p>
      </dgm:t>
    </dgm:pt>
    <dgm:pt modelId="{69606375-CBEA-4BE6-A5C9-6321C3CFBEC5}">
      <dgm:prSet phldrT="[טקסט]" custT="1"/>
      <dgm:spPr/>
      <dgm:t>
        <a:bodyPr/>
        <a:lstStyle/>
        <a:p>
          <a:pPr rtl="1"/>
          <a:r>
            <a:rPr lang="he-IL" sz="2000" b="1" dirty="0">
              <a:latin typeface="Varela Round" panose="00000500000000000000" pitchFamily="2" charset="-79"/>
              <a:cs typeface="Varela Round" panose="00000500000000000000" pitchFamily="2" charset="-79"/>
            </a:rPr>
            <a:t>חלקי גוף</a:t>
          </a:r>
        </a:p>
        <a:p>
          <a:pPr rtl="1"/>
          <a:endParaRPr lang="he-IL" sz="2400" b="1" dirty="0">
            <a:latin typeface="Varela Round" panose="00000500000000000000" pitchFamily="2" charset="-79"/>
            <a:cs typeface="Varela Round" panose="00000500000000000000" pitchFamily="2" charset="-79"/>
          </a:endParaRPr>
        </a:p>
        <a:p>
          <a:pPr rtl="1"/>
          <a:endParaRPr lang="he-IL" sz="2400" b="1" dirty="0">
            <a:latin typeface="Varela Round" panose="00000500000000000000" pitchFamily="2" charset="-79"/>
            <a:cs typeface="Varela Round" panose="00000500000000000000" pitchFamily="2" charset="-79"/>
          </a:endParaRPr>
        </a:p>
      </dgm:t>
    </dgm:pt>
    <dgm:pt modelId="{5A124B43-88ED-4D9F-9C06-485AFDEA48B0}" type="parTrans" cxnId="{14E826B2-4C9B-4D86-B246-961765BEF2B6}">
      <dgm:prSet/>
      <dgm:spPr/>
      <dgm:t>
        <a:bodyPr/>
        <a:lstStyle/>
        <a:p>
          <a:pPr rtl="1"/>
          <a:endParaRPr lang="he-IL"/>
        </a:p>
      </dgm:t>
    </dgm:pt>
    <dgm:pt modelId="{32FA37EB-DA9B-4E51-A5A0-FD3E4421361F}" type="sibTrans" cxnId="{14E826B2-4C9B-4D86-B246-961765BEF2B6}">
      <dgm:prSet/>
      <dgm:spPr/>
      <dgm:t>
        <a:bodyPr/>
        <a:lstStyle/>
        <a:p>
          <a:pPr rtl="1"/>
          <a:endParaRPr lang="he-IL"/>
        </a:p>
      </dgm:t>
    </dgm:pt>
    <dgm:pt modelId="{3461E7B2-EC2A-4E5D-944C-D2D0128FA2C5}">
      <dgm:prSet phldrT="[טקסט]" custT="1"/>
      <dgm:spPr/>
      <dgm:t>
        <a:bodyPr/>
        <a:lstStyle/>
        <a:p>
          <a:pPr rtl="1"/>
          <a:endParaRPr lang="he-IL"/>
        </a:p>
      </dgm:t>
    </dgm:pt>
    <dgm:pt modelId="{E4EF007C-4441-492F-B391-1271BF8188FD}" type="parTrans" cxnId="{FFC47305-8A7E-4008-8311-87DE668BE0B4}">
      <dgm:prSet/>
      <dgm:spPr/>
      <dgm:t>
        <a:bodyPr/>
        <a:lstStyle/>
        <a:p>
          <a:pPr rtl="1"/>
          <a:endParaRPr lang="he-IL"/>
        </a:p>
      </dgm:t>
    </dgm:pt>
    <dgm:pt modelId="{B430A6E3-09DC-4BFE-8182-E5999B85E948}" type="sibTrans" cxnId="{FFC47305-8A7E-4008-8311-87DE668BE0B4}">
      <dgm:prSet/>
      <dgm:spPr/>
      <dgm:t>
        <a:bodyPr/>
        <a:lstStyle/>
        <a:p>
          <a:pPr rtl="1"/>
          <a:endParaRPr lang="he-IL"/>
        </a:p>
      </dgm:t>
    </dgm:pt>
    <dgm:pt modelId="{8F97A237-400F-4C12-B7B2-EE3015460921}">
      <dgm:prSet phldrT="[טקסט]" custT="1"/>
      <dgm:spPr/>
      <dgm:t>
        <a:bodyPr/>
        <a:lstStyle/>
        <a:p>
          <a:pPr rtl="1"/>
          <a:endParaRPr lang="he-IL"/>
        </a:p>
      </dgm:t>
    </dgm:pt>
    <dgm:pt modelId="{A0656859-9B8C-4A1A-ABB3-E23F35AFDF15}" type="parTrans" cxnId="{34ADF923-4122-43F1-90B8-AD64A0B2FE7C}">
      <dgm:prSet/>
      <dgm:spPr/>
      <dgm:t>
        <a:bodyPr/>
        <a:lstStyle/>
        <a:p>
          <a:pPr rtl="1"/>
          <a:endParaRPr lang="he-IL"/>
        </a:p>
      </dgm:t>
    </dgm:pt>
    <dgm:pt modelId="{1EFA1120-CAAA-4DF6-B166-A6AC67EB50EB}" type="sibTrans" cxnId="{34ADF923-4122-43F1-90B8-AD64A0B2FE7C}">
      <dgm:prSet/>
      <dgm:spPr/>
      <dgm:t>
        <a:bodyPr/>
        <a:lstStyle/>
        <a:p>
          <a:pPr rtl="1"/>
          <a:endParaRPr lang="he-IL"/>
        </a:p>
      </dgm:t>
    </dgm:pt>
    <dgm:pt modelId="{4F0151C3-B070-4A6E-B518-257DC6CC6D1D}" type="pres">
      <dgm:prSet presAssocID="{27EE7EC2-389C-4DD4-9A2A-50E0BDB49540}" presName="Name0" presStyleCnt="0">
        <dgm:presLayoutVars>
          <dgm:chMax val="7"/>
          <dgm:resizeHandles val="exact"/>
        </dgm:presLayoutVars>
      </dgm:prSet>
      <dgm:spPr/>
    </dgm:pt>
    <dgm:pt modelId="{0F4B6FD5-98D3-49E4-9F8D-C96510188FD6}" type="pres">
      <dgm:prSet presAssocID="{27EE7EC2-389C-4DD4-9A2A-50E0BDB49540}" presName="comp1" presStyleCnt="0"/>
      <dgm:spPr/>
    </dgm:pt>
    <dgm:pt modelId="{89BBC9F5-296C-4419-BCCC-517006EFEAB5}" type="pres">
      <dgm:prSet presAssocID="{27EE7EC2-389C-4DD4-9A2A-50E0BDB49540}" presName="circle1" presStyleLbl="node1" presStyleIdx="0" presStyleCnt="7" custScaleX="116993" custLinFactNeighborX="0" custLinFactNeighborY="-11980"/>
      <dgm:spPr/>
    </dgm:pt>
    <dgm:pt modelId="{287E7537-5DD2-40C8-B805-00B3B72EA65C}" type="pres">
      <dgm:prSet presAssocID="{27EE7EC2-389C-4DD4-9A2A-50E0BDB49540}" presName="c1text" presStyleLbl="node1" presStyleIdx="0" presStyleCnt="7">
        <dgm:presLayoutVars>
          <dgm:bulletEnabled val="1"/>
        </dgm:presLayoutVars>
      </dgm:prSet>
      <dgm:spPr/>
    </dgm:pt>
    <dgm:pt modelId="{C67498B6-EE33-425C-9EA7-0121A2C0D534}" type="pres">
      <dgm:prSet presAssocID="{27EE7EC2-389C-4DD4-9A2A-50E0BDB49540}" presName="comp2" presStyleCnt="0"/>
      <dgm:spPr/>
    </dgm:pt>
    <dgm:pt modelId="{B7DD182A-35AE-46E9-9DBC-34CA55CA43BF}" type="pres">
      <dgm:prSet presAssocID="{27EE7EC2-389C-4DD4-9A2A-50E0BDB49540}" presName="circle2" presStyleLbl="node1" presStyleIdx="1" presStyleCnt="7" custScaleX="125004" custScaleY="107161" custLinFactNeighborX="-600" custLinFactNeighborY="-217"/>
      <dgm:spPr/>
    </dgm:pt>
    <dgm:pt modelId="{A9D30B43-A84E-4F19-8A18-D3091A4A9893}" type="pres">
      <dgm:prSet presAssocID="{27EE7EC2-389C-4DD4-9A2A-50E0BDB49540}" presName="c2text" presStyleLbl="node1" presStyleIdx="1" presStyleCnt="7">
        <dgm:presLayoutVars>
          <dgm:bulletEnabled val="1"/>
        </dgm:presLayoutVars>
      </dgm:prSet>
      <dgm:spPr/>
    </dgm:pt>
    <dgm:pt modelId="{CE955928-F725-4520-824D-00917F89C358}" type="pres">
      <dgm:prSet presAssocID="{27EE7EC2-389C-4DD4-9A2A-50E0BDB49540}" presName="comp3" presStyleCnt="0"/>
      <dgm:spPr/>
    </dgm:pt>
    <dgm:pt modelId="{212B1C30-1FC4-4F16-B552-DFBCFD569751}" type="pres">
      <dgm:prSet presAssocID="{27EE7EC2-389C-4DD4-9A2A-50E0BDB49540}" presName="circle3" presStyleLbl="node1" presStyleIdx="2" presStyleCnt="7" custScaleX="126646" custScaleY="107887" custLinFactNeighborX="1507" custLinFactNeighborY="2225"/>
      <dgm:spPr/>
    </dgm:pt>
    <dgm:pt modelId="{044F7A2D-F6D5-44AA-889C-EC18E096F9E2}" type="pres">
      <dgm:prSet presAssocID="{27EE7EC2-389C-4DD4-9A2A-50E0BDB49540}" presName="c3text" presStyleLbl="node1" presStyleIdx="2" presStyleCnt="7">
        <dgm:presLayoutVars>
          <dgm:bulletEnabled val="1"/>
        </dgm:presLayoutVars>
      </dgm:prSet>
      <dgm:spPr/>
    </dgm:pt>
    <dgm:pt modelId="{8D888D5E-4473-4FD3-B75A-DC16475DBBCA}" type="pres">
      <dgm:prSet presAssocID="{27EE7EC2-389C-4DD4-9A2A-50E0BDB49540}" presName="comp4" presStyleCnt="0"/>
      <dgm:spPr/>
    </dgm:pt>
    <dgm:pt modelId="{AA500A46-55F1-473E-B1F0-9750D4BC81CB}" type="pres">
      <dgm:prSet presAssocID="{27EE7EC2-389C-4DD4-9A2A-50E0BDB49540}" presName="circle4" presStyleLbl="node1" presStyleIdx="3" presStyleCnt="7" custScaleX="130972" custScaleY="113263"/>
      <dgm:spPr/>
    </dgm:pt>
    <dgm:pt modelId="{5ABE6560-291C-4897-956C-713948EC9EE0}" type="pres">
      <dgm:prSet presAssocID="{27EE7EC2-389C-4DD4-9A2A-50E0BDB49540}" presName="c4text" presStyleLbl="node1" presStyleIdx="3" presStyleCnt="7">
        <dgm:presLayoutVars>
          <dgm:bulletEnabled val="1"/>
        </dgm:presLayoutVars>
      </dgm:prSet>
      <dgm:spPr/>
    </dgm:pt>
    <dgm:pt modelId="{306E0700-E308-4890-89D7-1516FB4768C2}" type="pres">
      <dgm:prSet presAssocID="{27EE7EC2-389C-4DD4-9A2A-50E0BDB49540}" presName="comp5" presStyleCnt="0"/>
      <dgm:spPr/>
    </dgm:pt>
    <dgm:pt modelId="{F5473DB2-C836-49CE-A09F-D26F9FB775C7}" type="pres">
      <dgm:prSet presAssocID="{27EE7EC2-389C-4DD4-9A2A-50E0BDB49540}" presName="circle5" presStyleLbl="node1" presStyleIdx="4" presStyleCnt="7" custScaleX="140717" custScaleY="124640" custLinFactNeighborY="1163"/>
      <dgm:spPr/>
    </dgm:pt>
    <dgm:pt modelId="{EDF16E8E-ACE0-490E-AAF2-5A9AADFC4DE3}" type="pres">
      <dgm:prSet presAssocID="{27EE7EC2-389C-4DD4-9A2A-50E0BDB49540}" presName="c5text" presStyleLbl="node1" presStyleIdx="4" presStyleCnt="7">
        <dgm:presLayoutVars>
          <dgm:bulletEnabled val="1"/>
        </dgm:presLayoutVars>
      </dgm:prSet>
      <dgm:spPr/>
    </dgm:pt>
    <dgm:pt modelId="{B0B27365-5C8A-44AE-826F-DF129CE3ECCA}" type="pres">
      <dgm:prSet presAssocID="{27EE7EC2-389C-4DD4-9A2A-50E0BDB49540}" presName="comp6" presStyleCnt="0"/>
      <dgm:spPr/>
    </dgm:pt>
    <dgm:pt modelId="{E9F72EEB-4D6E-4F8F-AFDB-0B971C420CA0}" type="pres">
      <dgm:prSet presAssocID="{27EE7EC2-389C-4DD4-9A2A-50E0BDB49540}" presName="circle6" presStyleLbl="node1" presStyleIdx="5" presStyleCnt="7" custAng="0" custScaleX="175774" custScaleY="151835" custLinFactNeighborY="-8123"/>
      <dgm:spPr/>
    </dgm:pt>
    <dgm:pt modelId="{0AFD076F-E8E4-41DB-A9AB-A50BDA597954}" type="pres">
      <dgm:prSet presAssocID="{27EE7EC2-389C-4DD4-9A2A-50E0BDB49540}" presName="c6text" presStyleLbl="node1" presStyleIdx="5" presStyleCnt="7">
        <dgm:presLayoutVars>
          <dgm:bulletEnabled val="1"/>
        </dgm:presLayoutVars>
      </dgm:prSet>
      <dgm:spPr/>
    </dgm:pt>
    <dgm:pt modelId="{8C68B7C8-41EB-48FE-B407-0B32F77F6AB0}" type="pres">
      <dgm:prSet presAssocID="{27EE7EC2-389C-4DD4-9A2A-50E0BDB49540}" presName="comp7" presStyleCnt="0"/>
      <dgm:spPr/>
    </dgm:pt>
    <dgm:pt modelId="{5135985A-D8BD-40CC-BBF7-055FD9ED1DFD}" type="pres">
      <dgm:prSet presAssocID="{27EE7EC2-389C-4DD4-9A2A-50E0BDB49540}" presName="circle7" presStyleLbl="node1" presStyleIdx="6" presStyleCnt="7" custScaleX="204995" custScaleY="183926" custLinFactNeighborY="-12063"/>
      <dgm:spPr/>
    </dgm:pt>
    <dgm:pt modelId="{7C27ACF4-8538-4748-9DB3-D388810CE072}" type="pres">
      <dgm:prSet presAssocID="{27EE7EC2-389C-4DD4-9A2A-50E0BDB49540}" presName="c7text" presStyleLbl="node1" presStyleIdx="6" presStyleCnt="7">
        <dgm:presLayoutVars>
          <dgm:bulletEnabled val="1"/>
        </dgm:presLayoutVars>
      </dgm:prSet>
      <dgm:spPr/>
    </dgm:pt>
  </dgm:ptLst>
  <dgm:cxnLst>
    <dgm:cxn modelId="{FFC47305-8A7E-4008-8311-87DE668BE0B4}" srcId="{27EE7EC2-389C-4DD4-9A2A-50E0BDB49540}" destId="{3461E7B2-EC2A-4E5D-944C-D2D0128FA2C5}" srcOrd="8" destOrd="0" parTransId="{E4EF007C-4441-492F-B391-1271BF8188FD}" sibTransId="{B430A6E3-09DC-4BFE-8182-E5999B85E948}"/>
    <dgm:cxn modelId="{F4BAC60C-E7FD-48BC-9F8B-CDEAC35D4BF9}" type="presOf" srcId="{13ED317A-F1F7-4311-B96D-A0FF8549651A}" destId="{B7DD182A-35AE-46E9-9DBC-34CA55CA43BF}" srcOrd="0" destOrd="0" presId="urn:microsoft.com/office/officeart/2005/8/layout/venn2"/>
    <dgm:cxn modelId="{C19A250D-D193-480C-9A01-A79C0F260CA6}" type="presOf" srcId="{9559D106-42AA-46ED-B352-89E49FC31BB4}" destId="{212B1C30-1FC4-4F16-B552-DFBCFD569751}" srcOrd="0" destOrd="0" presId="urn:microsoft.com/office/officeart/2005/8/layout/venn2"/>
    <dgm:cxn modelId="{34ADF923-4122-43F1-90B8-AD64A0B2FE7C}" srcId="{27EE7EC2-389C-4DD4-9A2A-50E0BDB49540}" destId="{8F97A237-400F-4C12-B7B2-EE3015460921}" srcOrd="7" destOrd="0" parTransId="{A0656859-9B8C-4A1A-ABB3-E23F35AFDF15}" sibTransId="{1EFA1120-CAAA-4DF6-B166-A6AC67EB50EB}"/>
    <dgm:cxn modelId="{36048B30-514A-49A8-9C9E-ED449B4F4FCA}" srcId="{27EE7EC2-389C-4DD4-9A2A-50E0BDB49540}" destId="{761AB4B3-726C-4C8A-940E-115257F4D541}" srcOrd="4" destOrd="0" parTransId="{7B62B012-AD2E-485A-9029-A177843D53EA}" sibTransId="{10254324-E212-45B7-BD05-49649ABEE1D5}"/>
    <dgm:cxn modelId="{E6594039-915A-4CBC-A703-70C4BAE3D8EC}" type="presOf" srcId="{69606375-CBEA-4BE6-A5C9-6321C3CFBEC5}" destId="{5135985A-D8BD-40CC-BBF7-055FD9ED1DFD}" srcOrd="0" destOrd="0" presId="urn:microsoft.com/office/officeart/2005/8/layout/venn2"/>
    <dgm:cxn modelId="{3249D83C-37AA-489B-8E46-375A4439FC42}" type="presOf" srcId="{D705DB8C-D9E1-48F7-B879-171FF3372D44}" destId="{E9F72EEB-4D6E-4F8F-AFDB-0B971C420CA0}" srcOrd="0" destOrd="0" presId="urn:microsoft.com/office/officeart/2005/8/layout/venn2"/>
    <dgm:cxn modelId="{1B4FB362-5345-4350-AF2B-E4F7170AF1CC}" type="presOf" srcId="{69606375-CBEA-4BE6-A5C9-6321C3CFBEC5}" destId="{7C27ACF4-8538-4748-9DB3-D388810CE072}" srcOrd="1" destOrd="0" presId="urn:microsoft.com/office/officeart/2005/8/layout/venn2"/>
    <dgm:cxn modelId="{7034FC4F-6635-4BA0-A29B-7E1A839B951D}" srcId="{27EE7EC2-389C-4DD4-9A2A-50E0BDB49540}" destId="{7DADDB2D-7BD0-4260-8B17-BFF59C5D0F83}" srcOrd="3" destOrd="0" parTransId="{D726245C-954E-4D9F-B0E6-52ABB1DBC709}" sibTransId="{18CEF63D-477D-4883-B1F7-05F1EB3A5491}"/>
    <dgm:cxn modelId="{81E26751-A2E5-4B27-906E-AC835300F4ED}" type="presOf" srcId="{7DADDB2D-7BD0-4260-8B17-BFF59C5D0F83}" destId="{5ABE6560-291C-4897-956C-713948EC9EE0}" srcOrd="1" destOrd="0" presId="urn:microsoft.com/office/officeart/2005/8/layout/venn2"/>
    <dgm:cxn modelId="{7DE37E71-B5E1-49DE-BCE7-CE0FCB742C63}" type="presOf" srcId="{761AB4B3-726C-4C8A-940E-115257F4D541}" destId="{EDF16E8E-ACE0-490E-AAF2-5A9AADFC4DE3}" srcOrd="1" destOrd="0" presId="urn:microsoft.com/office/officeart/2005/8/layout/venn2"/>
    <dgm:cxn modelId="{E1DCE154-F7B8-425F-9010-EA3AC0C64B70}" type="presOf" srcId="{D705DB8C-D9E1-48F7-B879-171FF3372D44}" destId="{0AFD076F-E8E4-41DB-A9AB-A50BDA597954}" srcOrd="1" destOrd="0" presId="urn:microsoft.com/office/officeart/2005/8/layout/venn2"/>
    <dgm:cxn modelId="{A0BC0883-FBC1-4522-BBEC-52699B970B25}" type="presOf" srcId="{9A42831F-0F89-4EEB-B80F-2B887B7AAF2B}" destId="{287E7537-5DD2-40C8-B805-00B3B72EA65C}" srcOrd="1" destOrd="0" presId="urn:microsoft.com/office/officeart/2005/8/layout/venn2"/>
    <dgm:cxn modelId="{B3574BA3-D44C-4547-BC75-B55047F0A39C}" srcId="{27EE7EC2-389C-4DD4-9A2A-50E0BDB49540}" destId="{13ED317A-F1F7-4311-B96D-A0FF8549651A}" srcOrd="1" destOrd="0" parTransId="{0EBAB985-5415-4737-AAFD-7A4E21E96BF1}" sibTransId="{31B2A363-ABE9-471A-93F3-7F7ADEB6A825}"/>
    <dgm:cxn modelId="{09DD05A4-F7C4-4A6A-9D64-52F1D96D8102}" type="presOf" srcId="{13ED317A-F1F7-4311-B96D-A0FF8549651A}" destId="{A9D30B43-A84E-4F19-8A18-D3091A4A9893}" srcOrd="1" destOrd="0" presId="urn:microsoft.com/office/officeart/2005/8/layout/venn2"/>
    <dgm:cxn modelId="{35903AAE-B14F-4389-A313-B07DE4CA8601}" srcId="{27EE7EC2-389C-4DD4-9A2A-50E0BDB49540}" destId="{9A42831F-0F89-4EEB-B80F-2B887B7AAF2B}" srcOrd="0" destOrd="0" parTransId="{E83CD479-1E5E-47CA-86B4-5EEFEA9A1680}" sibTransId="{B5D9A253-30F8-454F-9D53-B672221FA41D}"/>
    <dgm:cxn modelId="{14E826B2-4C9B-4D86-B246-961765BEF2B6}" srcId="{27EE7EC2-389C-4DD4-9A2A-50E0BDB49540}" destId="{69606375-CBEA-4BE6-A5C9-6321C3CFBEC5}" srcOrd="6" destOrd="0" parTransId="{5A124B43-88ED-4D9F-9C06-485AFDEA48B0}" sibTransId="{32FA37EB-DA9B-4E51-A5A0-FD3E4421361F}"/>
    <dgm:cxn modelId="{A2081BBA-529D-4787-8365-187275D9C043}" type="presOf" srcId="{9A42831F-0F89-4EEB-B80F-2B887B7AAF2B}" destId="{89BBC9F5-296C-4419-BCCC-517006EFEAB5}" srcOrd="0" destOrd="0" presId="urn:microsoft.com/office/officeart/2005/8/layout/venn2"/>
    <dgm:cxn modelId="{D055FCBB-AD3D-4B4A-9344-FEB3292FAA63}" type="presOf" srcId="{7DADDB2D-7BD0-4260-8B17-BFF59C5D0F83}" destId="{AA500A46-55F1-473E-B1F0-9750D4BC81CB}" srcOrd="0" destOrd="0" presId="urn:microsoft.com/office/officeart/2005/8/layout/venn2"/>
    <dgm:cxn modelId="{BD529DD8-FDDF-4243-B0CF-C4D32C722ADA}" type="presOf" srcId="{27EE7EC2-389C-4DD4-9A2A-50E0BDB49540}" destId="{4F0151C3-B070-4A6E-B518-257DC6CC6D1D}" srcOrd="0" destOrd="0" presId="urn:microsoft.com/office/officeart/2005/8/layout/venn2"/>
    <dgm:cxn modelId="{7AB12BED-CA9B-4022-95C8-D94CB2E191A0}" type="presOf" srcId="{761AB4B3-726C-4C8A-940E-115257F4D541}" destId="{F5473DB2-C836-49CE-A09F-D26F9FB775C7}" srcOrd="0" destOrd="0" presId="urn:microsoft.com/office/officeart/2005/8/layout/venn2"/>
    <dgm:cxn modelId="{6F6B87F4-DE79-4CC4-B637-7889E0A65820}" srcId="{27EE7EC2-389C-4DD4-9A2A-50E0BDB49540}" destId="{D705DB8C-D9E1-48F7-B879-171FF3372D44}" srcOrd="5" destOrd="0" parTransId="{8F70D01E-04C0-4AEF-89A7-868E38D4E689}" sibTransId="{B7DFFDB3-0042-40DC-9105-A8C99E449509}"/>
    <dgm:cxn modelId="{1A2AA1FA-7327-49AD-83A5-4516AC3AD154}" srcId="{27EE7EC2-389C-4DD4-9A2A-50E0BDB49540}" destId="{9559D106-42AA-46ED-B352-89E49FC31BB4}" srcOrd="2" destOrd="0" parTransId="{398A34D5-5F37-4AEB-8E2F-EDCE80F71EE5}" sibTransId="{7FBAED51-7740-4DA7-92A3-0FA914F6458C}"/>
    <dgm:cxn modelId="{A84C30FD-8CFF-46F6-BB6B-80906BD2B713}" type="presOf" srcId="{9559D106-42AA-46ED-B352-89E49FC31BB4}" destId="{044F7A2D-F6D5-44AA-889C-EC18E096F9E2}" srcOrd="1" destOrd="0" presId="urn:microsoft.com/office/officeart/2005/8/layout/venn2"/>
    <dgm:cxn modelId="{5C3A06F0-C8E4-489A-8CA6-0502AB2E42DB}" type="presParOf" srcId="{4F0151C3-B070-4A6E-B518-257DC6CC6D1D}" destId="{0F4B6FD5-98D3-49E4-9F8D-C96510188FD6}" srcOrd="0" destOrd="0" presId="urn:microsoft.com/office/officeart/2005/8/layout/venn2"/>
    <dgm:cxn modelId="{90E5C8C6-EE18-4024-862E-D1FD67CDC103}" type="presParOf" srcId="{0F4B6FD5-98D3-49E4-9F8D-C96510188FD6}" destId="{89BBC9F5-296C-4419-BCCC-517006EFEAB5}" srcOrd="0" destOrd="0" presId="urn:microsoft.com/office/officeart/2005/8/layout/venn2"/>
    <dgm:cxn modelId="{B3EC33F8-DB76-4EBB-B866-961D39630DF6}" type="presParOf" srcId="{0F4B6FD5-98D3-49E4-9F8D-C96510188FD6}" destId="{287E7537-5DD2-40C8-B805-00B3B72EA65C}" srcOrd="1" destOrd="0" presId="urn:microsoft.com/office/officeart/2005/8/layout/venn2"/>
    <dgm:cxn modelId="{4E73FD6D-BF2F-4155-B389-38A6AA026E38}" type="presParOf" srcId="{4F0151C3-B070-4A6E-B518-257DC6CC6D1D}" destId="{C67498B6-EE33-425C-9EA7-0121A2C0D534}" srcOrd="1" destOrd="0" presId="urn:microsoft.com/office/officeart/2005/8/layout/venn2"/>
    <dgm:cxn modelId="{5425F01F-3CD4-4F95-87FB-31E076C2DF8C}" type="presParOf" srcId="{C67498B6-EE33-425C-9EA7-0121A2C0D534}" destId="{B7DD182A-35AE-46E9-9DBC-34CA55CA43BF}" srcOrd="0" destOrd="0" presId="urn:microsoft.com/office/officeart/2005/8/layout/venn2"/>
    <dgm:cxn modelId="{889AA1E2-2AE2-4D7B-A279-3F2E4D1F9486}" type="presParOf" srcId="{C67498B6-EE33-425C-9EA7-0121A2C0D534}" destId="{A9D30B43-A84E-4F19-8A18-D3091A4A9893}" srcOrd="1" destOrd="0" presId="urn:microsoft.com/office/officeart/2005/8/layout/venn2"/>
    <dgm:cxn modelId="{CB0A782A-22E9-4F7A-806E-065F87C89E97}" type="presParOf" srcId="{4F0151C3-B070-4A6E-B518-257DC6CC6D1D}" destId="{CE955928-F725-4520-824D-00917F89C358}" srcOrd="2" destOrd="0" presId="urn:microsoft.com/office/officeart/2005/8/layout/venn2"/>
    <dgm:cxn modelId="{EC21E347-B6D1-4C54-8903-28D8EAD991ED}" type="presParOf" srcId="{CE955928-F725-4520-824D-00917F89C358}" destId="{212B1C30-1FC4-4F16-B552-DFBCFD569751}" srcOrd="0" destOrd="0" presId="urn:microsoft.com/office/officeart/2005/8/layout/venn2"/>
    <dgm:cxn modelId="{3EE86BAD-FE2B-4317-8840-58CC05B9B90D}" type="presParOf" srcId="{CE955928-F725-4520-824D-00917F89C358}" destId="{044F7A2D-F6D5-44AA-889C-EC18E096F9E2}" srcOrd="1" destOrd="0" presId="urn:microsoft.com/office/officeart/2005/8/layout/venn2"/>
    <dgm:cxn modelId="{FBCB2F57-05FD-483F-B907-A53747CBE093}" type="presParOf" srcId="{4F0151C3-B070-4A6E-B518-257DC6CC6D1D}" destId="{8D888D5E-4473-4FD3-B75A-DC16475DBBCA}" srcOrd="3" destOrd="0" presId="urn:microsoft.com/office/officeart/2005/8/layout/venn2"/>
    <dgm:cxn modelId="{39907EB6-4113-417F-963B-BEF6B9E604E2}" type="presParOf" srcId="{8D888D5E-4473-4FD3-B75A-DC16475DBBCA}" destId="{AA500A46-55F1-473E-B1F0-9750D4BC81CB}" srcOrd="0" destOrd="0" presId="urn:microsoft.com/office/officeart/2005/8/layout/venn2"/>
    <dgm:cxn modelId="{538A3C26-E0C0-46E8-ACAB-3D944888D730}" type="presParOf" srcId="{8D888D5E-4473-4FD3-B75A-DC16475DBBCA}" destId="{5ABE6560-291C-4897-956C-713948EC9EE0}" srcOrd="1" destOrd="0" presId="urn:microsoft.com/office/officeart/2005/8/layout/venn2"/>
    <dgm:cxn modelId="{E6E9C956-F369-42F4-8445-40C1DB948B0D}" type="presParOf" srcId="{4F0151C3-B070-4A6E-B518-257DC6CC6D1D}" destId="{306E0700-E308-4890-89D7-1516FB4768C2}" srcOrd="4" destOrd="0" presId="urn:microsoft.com/office/officeart/2005/8/layout/venn2"/>
    <dgm:cxn modelId="{7E9C9300-ED28-4E4C-BD29-E7CE6F9D0654}" type="presParOf" srcId="{306E0700-E308-4890-89D7-1516FB4768C2}" destId="{F5473DB2-C836-49CE-A09F-D26F9FB775C7}" srcOrd="0" destOrd="0" presId="urn:microsoft.com/office/officeart/2005/8/layout/venn2"/>
    <dgm:cxn modelId="{18865D53-3F1E-4335-8A1E-BAA159D11B29}" type="presParOf" srcId="{306E0700-E308-4890-89D7-1516FB4768C2}" destId="{EDF16E8E-ACE0-490E-AAF2-5A9AADFC4DE3}" srcOrd="1" destOrd="0" presId="urn:microsoft.com/office/officeart/2005/8/layout/venn2"/>
    <dgm:cxn modelId="{1569D2D8-51C5-447B-8CCC-8B82163DCA77}" type="presParOf" srcId="{4F0151C3-B070-4A6E-B518-257DC6CC6D1D}" destId="{B0B27365-5C8A-44AE-826F-DF129CE3ECCA}" srcOrd="5" destOrd="0" presId="urn:microsoft.com/office/officeart/2005/8/layout/venn2"/>
    <dgm:cxn modelId="{F47D7813-6DC9-4E17-ADB3-F9B9A3741279}" type="presParOf" srcId="{B0B27365-5C8A-44AE-826F-DF129CE3ECCA}" destId="{E9F72EEB-4D6E-4F8F-AFDB-0B971C420CA0}" srcOrd="0" destOrd="0" presId="urn:microsoft.com/office/officeart/2005/8/layout/venn2"/>
    <dgm:cxn modelId="{DA5CC953-A399-4FF4-AA89-1DD01B91F1DF}" type="presParOf" srcId="{B0B27365-5C8A-44AE-826F-DF129CE3ECCA}" destId="{0AFD076F-E8E4-41DB-A9AB-A50BDA597954}" srcOrd="1" destOrd="0" presId="urn:microsoft.com/office/officeart/2005/8/layout/venn2"/>
    <dgm:cxn modelId="{29E5187F-2987-4C35-B5CC-4760C2DD19DE}" type="presParOf" srcId="{4F0151C3-B070-4A6E-B518-257DC6CC6D1D}" destId="{8C68B7C8-41EB-48FE-B407-0B32F77F6AB0}" srcOrd="6" destOrd="0" presId="urn:microsoft.com/office/officeart/2005/8/layout/venn2"/>
    <dgm:cxn modelId="{B80F4163-9DA4-401A-B420-2A37FA647FD1}" type="presParOf" srcId="{8C68B7C8-41EB-48FE-B407-0B32F77F6AB0}" destId="{5135985A-D8BD-40CC-BBF7-055FD9ED1DFD}" srcOrd="0" destOrd="0" presId="urn:microsoft.com/office/officeart/2005/8/layout/venn2"/>
    <dgm:cxn modelId="{FABD4C6F-C7FF-4EBE-9167-7C653B7EC66C}" type="presParOf" srcId="{8C68B7C8-41EB-48FE-B407-0B32F77F6AB0}" destId="{7C27ACF4-8538-4748-9DB3-D388810CE07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8E2D73-0A0F-4770-812A-7610834E2F85}"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pPr rtl="1"/>
          <a:endParaRPr lang="he-IL"/>
        </a:p>
      </dgm:t>
    </dgm:pt>
    <dgm:pt modelId="{68C84262-E30D-4F18-8935-B54178162219}">
      <dgm:prSet phldrT="[טקסט]"/>
      <dgm:spPr/>
      <dgm:t>
        <a:bodyPr/>
        <a:lstStyle/>
        <a:p>
          <a:pPr rtl="1"/>
          <a:r>
            <a:rPr lang="he-IL" b="1" dirty="0">
              <a:latin typeface="Varela Round" panose="00000500000000000000" pitchFamily="2" charset="-79"/>
              <a:cs typeface="Varela Round" panose="00000500000000000000" pitchFamily="2" charset="-79"/>
            </a:rPr>
            <a:t>אינו בנוי מתאים</a:t>
          </a:r>
        </a:p>
      </dgm:t>
    </dgm:pt>
    <dgm:pt modelId="{8D0F2F2F-C93C-41FE-A551-B6218E3814E2}" type="parTrans" cxnId="{9337DF6D-B444-4C6B-A365-E251E6632BCD}">
      <dgm:prSet/>
      <dgm:spPr/>
      <dgm:t>
        <a:bodyPr/>
        <a:lstStyle/>
        <a:p>
          <a:pPr rtl="1"/>
          <a:endParaRPr lang="he-IL" b="1">
            <a:latin typeface="David" panose="020E0502060401010101" pitchFamily="34" charset="-79"/>
            <a:cs typeface="David" panose="020E0502060401010101" pitchFamily="34" charset="-79"/>
          </a:endParaRPr>
        </a:p>
      </dgm:t>
    </dgm:pt>
    <dgm:pt modelId="{457DD264-DCE8-4CCD-9BF1-A028659541C1}" type="sibTrans" cxnId="{9337DF6D-B444-4C6B-A365-E251E6632BCD}">
      <dgm:prSet/>
      <dgm:spPr/>
      <dgm:t>
        <a:bodyPr/>
        <a:lstStyle/>
        <a:p>
          <a:pPr rtl="1"/>
          <a:endParaRPr lang="he-IL" b="1">
            <a:latin typeface="David" panose="020E0502060401010101" pitchFamily="34" charset="-79"/>
            <a:cs typeface="David" panose="020E0502060401010101" pitchFamily="34" charset="-79"/>
          </a:endParaRPr>
        </a:p>
      </dgm:t>
    </dgm:pt>
    <dgm:pt modelId="{7181907E-42CF-496D-B595-9C4D396A1DB4}">
      <dgm:prSet phldrT="[טקסט]"/>
      <dgm:spPr/>
      <dgm:t>
        <a:bodyPr/>
        <a:lstStyle/>
        <a:p>
          <a:pPr rtl="1"/>
          <a:r>
            <a:rPr lang="he-IL" b="1" dirty="0">
              <a:latin typeface="Varela Round" panose="00000500000000000000" pitchFamily="2" charset="-79"/>
              <a:cs typeface="Varela Round" panose="00000500000000000000" pitchFamily="2" charset="-79"/>
            </a:rPr>
            <a:t> דבש</a:t>
          </a:r>
        </a:p>
      </dgm:t>
    </dgm:pt>
    <dgm:pt modelId="{62E5CED2-70FB-456F-B2E9-EAA5365926FD}" type="parTrans" cxnId="{C42CCBEF-BE81-448E-827A-D374DD1E579C}">
      <dgm:prSet/>
      <dgm:spPr/>
      <dgm:t>
        <a:bodyPr/>
        <a:lstStyle/>
        <a:p>
          <a:pPr rtl="1"/>
          <a:endParaRPr lang="he-IL" b="1">
            <a:latin typeface="David" panose="020E0502060401010101" pitchFamily="34" charset="-79"/>
            <a:cs typeface="David" panose="020E0502060401010101" pitchFamily="34" charset="-79"/>
          </a:endParaRPr>
        </a:p>
      </dgm:t>
    </dgm:pt>
    <dgm:pt modelId="{22FDCF6F-2E4F-420F-8C01-6B1A075857C5}" type="sibTrans" cxnId="{C42CCBEF-BE81-448E-827A-D374DD1E579C}">
      <dgm:prSet/>
      <dgm:spPr/>
      <dgm:t>
        <a:bodyPr/>
        <a:lstStyle/>
        <a:p>
          <a:pPr rtl="1"/>
          <a:endParaRPr lang="he-IL" b="1">
            <a:latin typeface="David" panose="020E0502060401010101" pitchFamily="34" charset="-79"/>
            <a:cs typeface="David" panose="020E0502060401010101" pitchFamily="34" charset="-79"/>
          </a:endParaRPr>
        </a:p>
      </dgm:t>
    </dgm:pt>
    <dgm:pt modelId="{9D80D342-BAC8-46B8-9B24-0AAF244E24E2}">
      <dgm:prSet phldrT="[טקסט]"/>
      <dgm:spPr/>
      <dgm:t>
        <a:bodyPr/>
        <a:lstStyle/>
        <a:p>
          <a:pPr rtl="1"/>
          <a:r>
            <a:rPr lang="he-IL" b="1" dirty="0">
              <a:latin typeface="Varela Round" panose="00000500000000000000" pitchFamily="2" charset="-79"/>
              <a:cs typeface="Varela Round" panose="00000500000000000000" pitchFamily="2" charset="-79"/>
            </a:rPr>
            <a:t>חלב</a:t>
          </a:r>
        </a:p>
      </dgm:t>
    </dgm:pt>
    <dgm:pt modelId="{5C356642-6D64-4101-A149-D60255FA141B}" type="parTrans" cxnId="{486F0542-4BFB-4458-8438-4273681899B1}">
      <dgm:prSet/>
      <dgm:spPr/>
      <dgm:t>
        <a:bodyPr/>
        <a:lstStyle/>
        <a:p>
          <a:pPr rtl="1"/>
          <a:endParaRPr lang="he-IL" b="1">
            <a:latin typeface="David" panose="020E0502060401010101" pitchFamily="34" charset="-79"/>
            <a:cs typeface="David" panose="020E0502060401010101" pitchFamily="34" charset="-79"/>
          </a:endParaRPr>
        </a:p>
      </dgm:t>
    </dgm:pt>
    <dgm:pt modelId="{11188C22-695E-4B9E-A0BC-1CE5C22E85A4}" type="sibTrans" cxnId="{486F0542-4BFB-4458-8438-4273681899B1}">
      <dgm:prSet/>
      <dgm:spPr/>
      <dgm:t>
        <a:bodyPr/>
        <a:lstStyle/>
        <a:p>
          <a:pPr rtl="1"/>
          <a:endParaRPr lang="he-IL" b="1">
            <a:latin typeface="David" panose="020E0502060401010101" pitchFamily="34" charset="-79"/>
            <a:cs typeface="David" panose="020E0502060401010101" pitchFamily="34" charset="-79"/>
          </a:endParaRPr>
        </a:p>
      </dgm:t>
    </dgm:pt>
    <dgm:pt modelId="{771CE919-E572-47DE-9FB7-A2E803C8B762}">
      <dgm:prSet phldrT="[טקסט]"/>
      <dgm:spPr/>
      <dgm:t>
        <a:bodyPr/>
        <a:lstStyle/>
        <a:p>
          <a:pPr rtl="1"/>
          <a:r>
            <a:rPr lang="he-IL" b="1" dirty="0">
              <a:latin typeface="Varela Round" panose="00000500000000000000" pitchFamily="2" charset="-79"/>
              <a:cs typeface="Varela Round" panose="00000500000000000000" pitchFamily="2" charset="-79"/>
            </a:rPr>
            <a:t>שקית</a:t>
          </a:r>
        </a:p>
      </dgm:t>
    </dgm:pt>
    <dgm:pt modelId="{0D8ADFF6-8D5F-429F-9B35-1E31BE820165}" type="parTrans" cxnId="{1D06C51E-4C9B-4BA7-98DB-28E78572141B}">
      <dgm:prSet/>
      <dgm:spPr/>
      <dgm:t>
        <a:bodyPr/>
        <a:lstStyle/>
        <a:p>
          <a:pPr rtl="1"/>
          <a:endParaRPr lang="he-IL" b="1">
            <a:latin typeface="David" panose="020E0502060401010101" pitchFamily="34" charset="-79"/>
            <a:cs typeface="David" panose="020E0502060401010101" pitchFamily="34" charset="-79"/>
          </a:endParaRPr>
        </a:p>
      </dgm:t>
    </dgm:pt>
    <dgm:pt modelId="{E6A541F2-47FD-4B14-B3B6-EAA860A1037C}" type="sibTrans" cxnId="{1D06C51E-4C9B-4BA7-98DB-28E78572141B}">
      <dgm:prSet/>
      <dgm:spPr/>
      <dgm:t>
        <a:bodyPr/>
        <a:lstStyle/>
        <a:p>
          <a:pPr rtl="1"/>
          <a:endParaRPr lang="he-IL" b="1">
            <a:latin typeface="David" panose="020E0502060401010101" pitchFamily="34" charset="-79"/>
            <a:cs typeface="David" panose="020E0502060401010101" pitchFamily="34" charset="-79"/>
          </a:endParaRPr>
        </a:p>
      </dgm:t>
    </dgm:pt>
    <dgm:pt modelId="{44004CE7-EA04-4EFB-9768-1A6DC7B829A7}">
      <dgm:prSet phldrT="[טקסט]"/>
      <dgm:spPr/>
      <dgm:t>
        <a:bodyPr/>
        <a:lstStyle/>
        <a:p>
          <a:pPr rtl="1"/>
          <a:r>
            <a:rPr lang="he-IL" b="1" dirty="0">
              <a:latin typeface="Varela Round" panose="00000500000000000000" pitchFamily="2" charset="-79"/>
              <a:cs typeface="Varela Round" panose="00000500000000000000" pitchFamily="2" charset="-79"/>
            </a:rPr>
            <a:t>חול</a:t>
          </a:r>
        </a:p>
      </dgm:t>
    </dgm:pt>
    <dgm:pt modelId="{20DC2EB3-A712-482A-AE24-9B952795B146}" type="parTrans" cxnId="{00412264-669E-4586-B498-0DC8ED14F2D7}">
      <dgm:prSet/>
      <dgm:spPr/>
      <dgm:t>
        <a:bodyPr/>
        <a:lstStyle/>
        <a:p>
          <a:pPr rtl="1"/>
          <a:endParaRPr lang="he-IL" b="1">
            <a:latin typeface="David" panose="020E0502060401010101" pitchFamily="34" charset="-79"/>
            <a:cs typeface="David" panose="020E0502060401010101" pitchFamily="34" charset="-79"/>
          </a:endParaRPr>
        </a:p>
      </dgm:t>
    </dgm:pt>
    <dgm:pt modelId="{17026BF8-20E7-4325-A372-A9C5E04BCDF2}" type="sibTrans" cxnId="{00412264-669E-4586-B498-0DC8ED14F2D7}">
      <dgm:prSet/>
      <dgm:spPr/>
      <dgm:t>
        <a:bodyPr/>
        <a:lstStyle/>
        <a:p>
          <a:pPr rtl="1"/>
          <a:endParaRPr lang="he-IL" b="1">
            <a:latin typeface="David" panose="020E0502060401010101" pitchFamily="34" charset="-79"/>
            <a:cs typeface="David" panose="020E0502060401010101" pitchFamily="34" charset="-79"/>
          </a:endParaRPr>
        </a:p>
      </dgm:t>
    </dgm:pt>
    <dgm:pt modelId="{67FF3A8A-F860-4D76-AEB9-75180C9D0BCD}" type="pres">
      <dgm:prSet presAssocID="{C28E2D73-0A0F-4770-812A-7610834E2F85}" presName="diagram" presStyleCnt="0">
        <dgm:presLayoutVars>
          <dgm:chPref val="1"/>
          <dgm:dir/>
          <dgm:animOne val="branch"/>
          <dgm:animLvl val="lvl"/>
          <dgm:resizeHandles/>
        </dgm:presLayoutVars>
      </dgm:prSet>
      <dgm:spPr/>
    </dgm:pt>
    <dgm:pt modelId="{310631B0-B9F5-4F53-813C-9EDBB34A652C}" type="pres">
      <dgm:prSet presAssocID="{68C84262-E30D-4F18-8935-B54178162219}" presName="root" presStyleCnt="0"/>
      <dgm:spPr/>
    </dgm:pt>
    <dgm:pt modelId="{38033145-623E-4E63-AA52-81C8A2813FC1}" type="pres">
      <dgm:prSet presAssocID="{68C84262-E30D-4F18-8935-B54178162219}" presName="rootComposite" presStyleCnt="0"/>
      <dgm:spPr/>
    </dgm:pt>
    <dgm:pt modelId="{6991978E-473B-480A-BA6C-37F6D683F0DD}" type="pres">
      <dgm:prSet presAssocID="{68C84262-E30D-4F18-8935-B54178162219}" presName="rootText" presStyleLbl="node1" presStyleIdx="0" presStyleCnt="1"/>
      <dgm:spPr/>
    </dgm:pt>
    <dgm:pt modelId="{E17F09BD-A890-4CE9-A17E-CE443FC7DB6D}" type="pres">
      <dgm:prSet presAssocID="{68C84262-E30D-4F18-8935-B54178162219}" presName="rootConnector" presStyleLbl="node1" presStyleIdx="0" presStyleCnt="1"/>
      <dgm:spPr/>
    </dgm:pt>
    <dgm:pt modelId="{38846C7F-6BFA-44F1-A667-1686E14434AE}" type="pres">
      <dgm:prSet presAssocID="{68C84262-E30D-4F18-8935-B54178162219}" presName="childShape" presStyleCnt="0"/>
      <dgm:spPr/>
    </dgm:pt>
    <dgm:pt modelId="{2B8D5840-4ADF-4634-87E7-96895DFD74FE}" type="pres">
      <dgm:prSet presAssocID="{62E5CED2-70FB-456F-B2E9-EAA5365926FD}" presName="Name13" presStyleLbl="parChTrans1D2" presStyleIdx="0" presStyleCnt="4"/>
      <dgm:spPr/>
    </dgm:pt>
    <dgm:pt modelId="{82837256-D538-4A68-9E2D-FD4CF55B817D}" type="pres">
      <dgm:prSet presAssocID="{7181907E-42CF-496D-B595-9C4D396A1DB4}" presName="childText" presStyleLbl="bgAcc1" presStyleIdx="0" presStyleCnt="4">
        <dgm:presLayoutVars>
          <dgm:bulletEnabled val="1"/>
        </dgm:presLayoutVars>
      </dgm:prSet>
      <dgm:spPr/>
    </dgm:pt>
    <dgm:pt modelId="{C3D4A94A-A305-47FE-A655-6EC991EE02D6}" type="pres">
      <dgm:prSet presAssocID="{20DC2EB3-A712-482A-AE24-9B952795B146}" presName="Name13" presStyleLbl="parChTrans1D2" presStyleIdx="1" presStyleCnt="4"/>
      <dgm:spPr/>
    </dgm:pt>
    <dgm:pt modelId="{5A8ACC25-8CB6-4C42-AAC5-6FE06A08B27B}" type="pres">
      <dgm:prSet presAssocID="{44004CE7-EA04-4EFB-9768-1A6DC7B829A7}" presName="childText" presStyleLbl="bgAcc1" presStyleIdx="1" presStyleCnt="4">
        <dgm:presLayoutVars>
          <dgm:bulletEnabled val="1"/>
        </dgm:presLayoutVars>
      </dgm:prSet>
      <dgm:spPr/>
    </dgm:pt>
    <dgm:pt modelId="{62E5AADB-02E4-43D0-9655-AF967C665C98}" type="pres">
      <dgm:prSet presAssocID="{0D8ADFF6-8D5F-429F-9B35-1E31BE820165}" presName="Name13" presStyleLbl="parChTrans1D2" presStyleIdx="2" presStyleCnt="4"/>
      <dgm:spPr/>
    </dgm:pt>
    <dgm:pt modelId="{7249FBB2-7383-4EA7-9CA0-BB17FFE08F94}" type="pres">
      <dgm:prSet presAssocID="{771CE919-E572-47DE-9FB7-A2E803C8B762}" presName="childText" presStyleLbl="bgAcc1" presStyleIdx="2" presStyleCnt="4">
        <dgm:presLayoutVars>
          <dgm:bulletEnabled val="1"/>
        </dgm:presLayoutVars>
      </dgm:prSet>
      <dgm:spPr/>
    </dgm:pt>
    <dgm:pt modelId="{FA3D0B40-1F42-4CA8-922D-15ED7A67A7CA}" type="pres">
      <dgm:prSet presAssocID="{5C356642-6D64-4101-A149-D60255FA141B}" presName="Name13" presStyleLbl="parChTrans1D2" presStyleIdx="3" presStyleCnt="4"/>
      <dgm:spPr/>
    </dgm:pt>
    <dgm:pt modelId="{F1245735-270C-4556-9038-1EA8824153E7}" type="pres">
      <dgm:prSet presAssocID="{9D80D342-BAC8-46B8-9B24-0AAF244E24E2}" presName="childText" presStyleLbl="bgAcc1" presStyleIdx="3" presStyleCnt="4" custLinFactNeighborX="-4194" custLinFactNeighborY="132">
        <dgm:presLayoutVars>
          <dgm:bulletEnabled val="1"/>
        </dgm:presLayoutVars>
      </dgm:prSet>
      <dgm:spPr/>
    </dgm:pt>
  </dgm:ptLst>
  <dgm:cxnLst>
    <dgm:cxn modelId="{1D06C51E-4C9B-4BA7-98DB-28E78572141B}" srcId="{68C84262-E30D-4F18-8935-B54178162219}" destId="{771CE919-E572-47DE-9FB7-A2E803C8B762}" srcOrd="2" destOrd="0" parTransId="{0D8ADFF6-8D5F-429F-9B35-1E31BE820165}" sibTransId="{E6A541F2-47FD-4B14-B3B6-EAA860A1037C}"/>
    <dgm:cxn modelId="{355A555E-4D2A-4777-BC18-6A98F5C43A27}" type="presOf" srcId="{20DC2EB3-A712-482A-AE24-9B952795B146}" destId="{C3D4A94A-A305-47FE-A655-6EC991EE02D6}" srcOrd="0" destOrd="0" presId="urn:microsoft.com/office/officeart/2005/8/layout/hierarchy3"/>
    <dgm:cxn modelId="{486F0542-4BFB-4458-8438-4273681899B1}" srcId="{68C84262-E30D-4F18-8935-B54178162219}" destId="{9D80D342-BAC8-46B8-9B24-0AAF244E24E2}" srcOrd="3" destOrd="0" parTransId="{5C356642-6D64-4101-A149-D60255FA141B}" sibTransId="{11188C22-695E-4B9E-A0BC-1CE5C22E85A4}"/>
    <dgm:cxn modelId="{00412264-669E-4586-B498-0DC8ED14F2D7}" srcId="{68C84262-E30D-4F18-8935-B54178162219}" destId="{44004CE7-EA04-4EFB-9768-1A6DC7B829A7}" srcOrd="1" destOrd="0" parTransId="{20DC2EB3-A712-482A-AE24-9B952795B146}" sibTransId="{17026BF8-20E7-4325-A372-A9C5E04BCDF2}"/>
    <dgm:cxn modelId="{4AC7086B-8C24-48D3-AAFC-010B63423909}" type="presOf" srcId="{0D8ADFF6-8D5F-429F-9B35-1E31BE820165}" destId="{62E5AADB-02E4-43D0-9655-AF967C665C98}" srcOrd="0" destOrd="0" presId="urn:microsoft.com/office/officeart/2005/8/layout/hierarchy3"/>
    <dgm:cxn modelId="{9337DF6D-B444-4C6B-A365-E251E6632BCD}" srcId="{C28E2D73-0A0F-4770-812A-7610834E2F85}" destId="{68C84262-E30D-4F18-8935-B54178162219}" srcOrd="0" destOrd="0" parTransId="{8D0F2F2F-C93C-41FE-A551-B6218E3814E2}" sibTransId="{457DD264-DCE8-4CCD-9BF1-A028659541C1}"/>
    <dgm:cxn modelId="{D03F7D77-C391-4A88-A55D-081C3F57577C}" type="presOf" srcId="{9D80D342-BAC8-46B8-9B24-0AAF244E24E2}" destId="{F1245735-270C-4556-9038-1EA8824153E7}" srcOrd="0" destOrd="0" presId="urn:microsoft.com/office/officeart/2005/8/layout/hierarchy3"/>
    <dgm:cxn modelId="{1807217D-D378-4459-B87C-03DD97CCC0B0}" type="presOf" srcId="{771CE919-E572-47DE-9FB7-A2E803C8B762}" destId="{7249FBB2-7383-4EA7-9CA0-BB17FFE08F94}" srcOrd="0" destOrd="0" presId="urn:microsoft.com/office/officeart/2005/8/layout/hierarchy3"/>
    <dgm:cxn modelId="{132B3FAB-20DB-46B8-A02C-6D2749EEAAB7}" type="presOf" srcId="{62E5CED2-70FB-456F-B2E9-EAA5365926FD}" destId="{2B8D5840-4ADF-4634-87E7-96895DFD74FE}" srcOrd="0" destOrd="0" presId="urn:microsoft.com/office/officeart/2005/8/layout/hierarchy3"/>
    <dgm:cxn modelId="{BA8EE4B1-4152-4C62-96CA-B033312C750E}" type="presOf" srcId="{C28E2D73-0A0F-4770-812A-7610834E2F85}" destId="{67FF3A8A-F860-4D76-AEB9-75180C9D0BCD}" srcOrd="0" destOrd="0" presId="urn:microsoft.com/office/officeart/2005/8/layout/hierarchy3"/>
    <dgm:cxn modelId="{12FE2AB3-4BEA-4C5B-954B-CD774FC6E1AA}" type="presOf" srcId="{7181907E-42CF-496D-B595-9C4D396A1DB4}" destId="{82837256-D538-4A68-9E2D-FD4CF55B817D}" srcOrd="0" destOrd="0" presId="urn:microsoft.com/office/officeart/2005/8/layout/hierarchy3"/>
    <dgm:cxn modelId="{F896E3C9-0A01-42FD-AF42-D5B055CBD98E}" type="presOf" srcId="{68C84262-E30D-4F18-8935-B54178162219}" destId="{E17F09BD-A890-4CE9-A17E-CE443FC7DB6D}" srcOrd="1" destOrd="0" presId="urn:microsoft.com/office/officeart/2005/8/layout/hierarchy3"/>
    <dgm:cxn modelId="{A60883DD-5148-4C02-B06F-4B9530AE6896}" type="presOf" srcId="{68C84262-E30D-4F18-8935-B54178162219}" destId="{6991978E-473B-480A-BA6C-37F6D683F0DD}" srcOrd="0" destOrd="0" presId="urn:microsoft.com/office/officeart/2005/8/layout/hierarchy3"/>
    <dgm:cxn modelId="{490F70DE-531A-4209-9E39-977AAAFA710C}" type="presOf" srcId="{5C356642-6D64-4101-A149-D60255FA141B}" destId="{FA3D0B40-1F42-4CA8-922D-15ED7A67A7CA}" srcOrd="0" destOrd="0" presId="urn:microsoft.com/office/officeart/2005/8/layout/hierarchy3"/>
    <dgm:cxn modelId="{4ECDDCDF-169E-4B3D-8A47-55FAC74ADC47}" type="presOf" srcId="{44004CE7-EA04-4EFB-9768-1A6DC7B829A7}" destId="{5A8ACC25-8CB6-4C42-AAC5-6FE06A08B27B}" srcOrd="0" destOrd="0" presId="urn:microsoft.com/office/officeart/2005/8/layout/hierarchy3"/>
    <dgm:cxn modelId="{C42CCBEF-BE81-448E-827A-D374DD1E579C}" srcId="{68C84262-E30D-4F18-8935-B54178162219}" destId="{7181907E-42CF-496D-B595-9C4D396A1DB4}" srcOrd="0" destOrd="0" parTransId="{62E5CED2-70FB-456F-B2E9-EAA5365926FD}" sibTransId="{22FDCF6F-2E4F-420F-8C01-6B1A075857C5}"/>
    <dgm:cxn modelId="{45B3824B-03B6-43D0-86FE-91B203A04C3F}" type="presParOf" srcId="{67FF3A8A-F860-4D76-AEB9-75180C9D0BCD}" destId="{310631B0-B9F5-4F53-813C-9EDBB34A652C}" srcOrd="0" destOrd="0" presId="urn:microsoft.com/office/officeart/2005/8/layout/hierarchy3"/>
    <dgm:cxn modelId="{DBCCA05F-756B-48CD-B8AB-798CBE983A80}" type="presParOf" srcId="{310631B0-B9F5-4F53-813C-9EDBB34A652C}" destId="{38033145-623E-4E63-AA52-81C8A2813FC1}" srcOrd="0" destOrd="0" presId="urn:microsoft.com/office/officeart/2005/8/layout/hierarchy3"/>
    <dgm:cxn modelId="{3B300C2F-8429-418D-A741-14EAF18FE1E5}" type="presParOf" srcId="{38033145-623E-4E63-AA52-81C8A2813FC1}" destId="{6991978E-473B-480A-BA6C-37F6D683F0DD}" srcOrd="0" destOrd="0" presId="urn:microsoft.com/office/officeart/2005/8/layout/hierarchy3"/>
    <dgm:cxn modelId="{AB6B153A-702E-45C7-97FA-6C9BFDC3EE9A}" type="presParOf" srcId="{38033145-623E-4E63-AA52-81C8A2813FC1}" destId="{E17F09BD-A890-4CE9-A17E-CE443FC7DB6D}" srcOrd="1" destOrd="0" presId="urn:microsoft.com/office/officeart/2005/8/layout/hierarchy3"/>
    <dgm:cxn modelId="{45386EFD-5EAA-4478-B5DB-A436D102BD8A}" type="presParOf" srcId="{310631B0-B9F5-4F53-813C-9EDBB34A652C}" destId="{38846C7F-6BFA-44F1-A667-1686E14434AE}" srcOrd="1" destOrd="0" presId="urn:microsoft.com/office/officeart/2005/8/layout/hierarchy3"/>
    <dgm:cxn modelId="{553EC70B-10D6-44ED-B1C8-79C5AF888F3C}" type="presParOf" srcId="{38846C7F-6BFA-44F1-A667-1686E14434AE}" destId="{2B8D5840-4ADF-4634-87E7-96895DFD74FE}" srcOrd="0" destOrd="0" presId="urn:microsoft.com/office/officeart/2005/8/layout/hierarchy3"/>
    <dgm:cxn modelId="{7137D078-5094-432B-9752-415E5CF3FCEA}" type="presParOf" srcId="{38846C7F-6BFA-44F1-A667-1686E14434AE}" destId="{82837256-D538-4A68-9E2D-FD4CF55B817D}" srcOrd="1" destOrd="0" presId="urn:microsoft.com/office/officeart/2005/8/layout/hierarchy3"/>
    <dgm:cxn modelId="{76512D0E-A53B-48C4-8322-A68CBBB4FCAD}" type="presParOf" srcId="{38846C7F-6BFA-44F1-A667-1686E14434AE}" destId="{C3D4A94A-A305-47FE-A655-6EC991EE02D6}" srcOrd="2" destOrd="0" presId="urn:microsoft.com/office/officeart/2005/8/layout/hierarchy3"/>
    <dgm:cxn modelId="{7C4F1DC7-5B32-439F-B228-9600054C636B}" type="presParOf" srcId="{38846C7F-6BFA-44F1-A667-1686E14434AE}" destId="{5A8ACC25-8CB6-4C42-AAC5-6FE06A08B27B}" srcOrd="3" destOrd="0" presId="urn:microsoft.com/office/officeart/2005/8/layout/hierarchy3"/>
    <dgm:cxn modelId="{BA5BC04C-71BB-4B5B-BDF8-2172F26FD772}" type="presParOf" srcId="{38846C7F-6BFA-44F1-A667-1686E14434AE}" destId="{62E5AADB-02E4-43D0-9655-AF967C665C98}" srcOrd="4" destOrd="0" presId="urn:microsoft.com/office/officeart/2005/8/layout/hierarchy3"/>
    <dgm:cxn modelId="{8B2CEB67-5ADB-4702-BE73-3E60D36AC9B6}" type="presParOf" srcId="{38846C7F-6BFA-44F1-A667-1686E14434AE}" destId="{7249FBB2-7383-4EA7-9CA0-BB17FFE08F94}" srcOrd="5" destOrd="0" presId="urn:microsoft.com/office/officeart/2005/8/layout/hierarchy3"/>
    <dgm:cxn modelId="{5C23C23B-C70A-498E-B5F9-2B14383890DB}" type="presParOf" srcId="{38846C7F-6BFA-44F1-A667-1686E14434AE}" destId="{FA3D0B40-1F42-4CA8-922D-15ED7A67A7CA}" srcOrd="6" destOrd="0" presId="urn:microsoft.com/office/officeart/2005/8/layout/hierarchy3"/>
    <dgm:cxn modelId="{6739B68C-A77C-48C9-8938-CDB0C194F561}" type="presParOf" srcId="{38846C7F-6BFA-44F1-A667-1686E14434AE}" destId="{F1245735-270C-4556-9038-1EA8824153E7}"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8E2D73-0A0F-4770-812A-7610834E2F85}"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pPr rtl="1"/>
          <a:endParaRPr lang="he-IL"/>
        </a:p>
      </dgm:t>
    </dgm:pt>
    <dgm:pt modelId="{68C84262-E30D-4F18-8935-B54178162219}">
      <dgm:prSet phldrT="[טקסט]"/>
      <dgm:spPr/>
      <dgm:t>
        <a:bodyPr/>
        <a:lstStyle/>
        <a:p>
          <a:pPr rtl="1"/>
          <a:r>
            <a:rPr lang="he-IL" b="1" dirty="0">
              <a:latin typeface="Varela Round" panose="00000500000000000000" pitchFamily="2" charset="-79"/>
              <a:cs typeface="Varela Round" panose="00000500000000000000" pitchFamily="2" charset="-79"/>
            </a:rPr>
            <a:t>בנוי מתאים</a:t>
          </a:r>
        </a:p>
      </dgm:t>
    </dgm:pt>
    <dgm:pt modelId="{8D0F2F2F-C93C-41FE-A551-B6218E3814E2}" type="parTrans" cxnId="{9337DF6D-B444-4C6B-A365-E251E6632BCD}">
      <dgm:prSet/>
      <dgm:spPr/>
      <dgm:t>
        <a:bodyPr/>
        <a:lstStyle/>
        <a:p>
          <a:pPr rtl="1"/>
          <a:endParaRPr lang="he-IL"/>
        </a:p>
      </dgm:t>
    </dgm:pt>
    <dgm:pt modelId="{457DD264-DCE8-4CCD-9BF1-A028659541C1}" type="sibTrans" cxnId="{9337DF6D-B444-4C6B-A365-E251E6632BCD}">
      <dgm:prSet/>
      <dgm:spPr/>
      <dgm:t>
        <a:bodyPr/>
        <a:lstStyle/>
        <a:p>
          <a:pPr rtl="1"/>
          <a:endParaRPr lang="he-IL"/>
        </a:p>
      </dgm:t>
    </dgm:pt>
    <dgm:pt modelId="{7181907E-42CF-496D-B595-9C4D396A1DB4}">
      <dgm:prSet phldrT="[טקסט]" custT="1"/>
      <dgm:spPr/>
      <dgm:t>
        <a:bodyPr/>
        <a:lstStyle/>
        <a:p>
          <a:pPr rtl="1"/>
          <a:r>
            <a:rPr lang="he-IL" sz="4000" b="1" dirty="0">
              <a:latin typeface="Varela Round" panose="00000500000000000000" pitchFamily="2" charset="-79"/>
              <a:cs typeface="Varela Round" panose="00000500000000000000" pitchFamily="2" charset="-79"/>
            </a:rPr>
            <a:t>אצה</a:t>
          </a:r>
        </a:p>
      </dgm:t>
    </dgm:pt>
    <dgm:pt modelId="{62E5CED2-70FB-456F-B2E9-EAA5365926FD}" type="parTrans" cxnId="{C42CCBEF-BE81-448E-827A-D374DD1E579C}">
      <dgm:prSet/>
      <dgm:spPr/>
      <dgm:t>
        <a:bodyPr/>
        <a:lstStyle/>
        <a:p>
          <a:pPr rtl="1"/>
          <a:endParaRPr lang="he-IL">
            <a:latin typeface="Aharoni" panose="02010803020104030203" pitchFamily="2" charset="-79"/>
            <a:cs typeface="Aharoni" panose="02010803020104030203" pitchFamily="2" charset="-79"/>
          </a:endParaRPr>
        </a:p>
      </dgm:t>
    </dgm:pt>
    <dgm:pt modelId="{22FDCF6F-2E4F-420F-8C01-6B1A075857C5}" type="sibTrans" cxnId="{C42CCBEF-BE81-448E-827A-D374DD1E579C}">
      <dgm:prSet/>
      <dgm:spPr/>
      <dgm:t>
        <a:bodyPr/>
        <a:lstStyle/>
        <a:p>
          <a:pPr rtl="1"/>
          <a:endParaRPr lang="he-IL"/>
        </a:p>
      </dgm:t>
    </dgm:pt>
    <dgm:pt modelId="{9D80D342-BAC8-46B8-9B24-0AAF244E24E2}">
      <dgm:prSet phldrT="[טקסט]" custT="1"/>
      <dgm:spPr/>
      <dgm:t>
        <a:bodyPr/>
        <a:lstStyle/>
        <a:p>
          <a:pPr rtl="1"/>
          <a:r>
            <a:rPr lang="he-IL" sz="4000" b="1" dirty="0">
              <a:latin typeface="Varela Round" panose="00000500000000000000" pitchFamily="2" charset="-79"/>
              <a:cs typeface="Varela Round" panose="00000500000000000000" pitchFamily="2" charset="-79"/>
            </a:rPr>
            <a:t>חיידק</a:t>
          </a:r>
        </a:p>
        <a:p>
          <a:pPr rtl="1"/>
          <a:endParaRPr lang="he-IL" sz="3200" dirty="0">
            <a:latin typeface="Aharoni" panose="02010803020104030203" pitchFamily="2" charset="-79"/>
            <a:cs typeface="Aharoni" panose="02010803020104030203" pitchFamily="2" charset="-79"/>
          </a:endParaRPr>
        </a:p>
      </dgm:t>
    </dgm:pt>
    <dgm:pt modelId="{5C356642-6D64-4101-A149-D60255FA141B}" type="parTrans" cxnId="{486F0542-4BFB-4458-8438-4273681899B1}">
      <dgm:prSet/>
      <dgm:spPr/>
      <dgm:t>
        <a:bodyPr/>
        <a:lstStyle/>
        <a:p>
          <a:pPr rtl="1"/>
          <a:endParaRPr lang="he-IL">
            <a:latin typeface="Aharoni" panose="02010803020104030203" pitchFamily="2" charset="-79"/>
            <a:cs typeface="Aharoni" panose="02010803020104030203" pitchFamily="2" charset="-79"/>
          </a:endParaRPr>
        </a:p>
      </dgm:t>
    </dgm:pt>
    <dgm:pt modelId="{11188C22-695E-4B9E-A0BC-1CE5C22E85A4}" type="sibTrans" cxnId="{486F0542-4BFB-4458-8438-4273681899B1}">
      <dgm:prSet/>
      <dgm:spPr/>
      <dgm:t>
        <a:bodyPr/>
        <a:lstStyle/>
        <a:p>
          <a:pPr rtl="1"/>
          <a:endParaRPr lang="he-IL"/>
        </a:p>
      </dgm:t>
    </dgm:pt>
    <dgm:pt modelId="{771CE919-E572-47DE-9FB7-A2E803C8B762}">
      <dgm:prSet phldrT="[טקסט]" custT="1"/>
      <dgm:spPr/>
      <dgm:t>
        <a:bodyPr/>
        <a:lstStyle/>
        <a:p>
          <a:pPr rtl="1"/>
          <a:r>
            <a:rPr lang="he-IL" sz="4000" b="1" dirty="0">
              <a:latin typeface="Varela Round" panose="00000500000000000000" pitchFamily="2" charset="-79"/>
              <a:cs typeface="Varela Round" panose="00000500000000000000" pitchFamily="2" charset="-79"/>
            </a:rPr>
            <a:t>עצם</a:t>
          </a:r>
        </a:p>
      </dgm:t>
    </dgm:pt>
    <dgm:pt modelId="{0D8ADFF6-8D5F-429F-9B35-1E31BE820165}" type="parTrans" cxnId="{1D06C51E-4C9B-4BA7-98DB-28E78572141B}">
      <dgm:prSet/>
      <dgm:spPr/>
      <dgm:t>
        <a:bodyPr/>
        <a:lstStyle/>
        <a:p>
          <a:pPr rtl="1"/>
          <a:endParaRPr lang="he-IL"/>
        </a:p>
      </dgm:t>
    </dgm:pt>
    <dgm:pt modelId="{E6A541F2-47FD-4B14-B3B6-EAA860A1037C}" type="sibTrans" cxnId="{1D06C51E-4C9B-4BA7-98DB-28E78572141B}">
      <dgm:prSet/>
      <dgm:spPr/>
      <dgm:t>
        <a:bodyPr/>
        <a:lstStyle/>
        <a:p>
          <a:pPr rtl="1"/>
          <a:endParaRPr lang="he-IL"/>
        </a:p>
      </dgm:t>
    </dgm:pt>
    <dgm:pt modelId="{44004CE7-EA04-4EFB-9768-1A6DC7B829A7}">
      <dgm:prSet phldrT="[טקסט]" custT="1"/>
      <dgm:spPr/>
      <dgm:t>
        <a:bodyPr/>
        <a:lstStyle/>
        <a:p>
          <a:pPr rtl="1"/>
          <a:r>
            <a:rPr lang="he-IL" sz="4000" b="1" dirty="0">
              <a:latin typeface="Varela Round" panose="00000500000000000000" pitchFamily="2" charset="-79"/>
              <a:cs typeface="Varela Round" panose="00000500000000000000" pitchFamily="2" charset="-79"/>
            </a:rPr>
            <a:t>רקמת עור</a:t>
          </a:r>
        </a:p>
      </dgm:t>
    </dgm:pt>
    <dgm:pt modelId="{20DC2EB3-A712-482A-AE24-9B952795B146}" type="parTrans" cxnId="{00412264-669E-4586-B498-0DC8ED14F2D7}">
      <dgm:prSet/>
      <dgm:spPr/>
      <dgm:t>
        <a:bodyPr/>
        <a:lstStyle/>
        <a:p>
          <a:pPr rtl="1"/>
          <a:endParaRPr lang="he-IL"/>
        </a:p>
      </dgm:t>
    </dgm:pt>
    <dgm:pt modelId="{17026BF8-20E7-4325-A372-A9C5E04BCDF2}" type="sibTrans" cxnId="{00412264-669E-4586-B498-0DC8ED14F2D7}">
      <dgm:prSet/>
      <dgm:spPr/>
      <dgm:t>
        <a:bodyPr/>
        <a:lstStyle/>
        <a:p>
          <a:pPr rtl="1"/>
          <a:endParaRPr lang="he-IL"/>
        </a:p>
      </dgm:t>
    </dgm:pt>
    <dgm:pt modelId="{67FF3A8A-F860-4D76-AEB9-75180C9D0BCD}" type="pres">
      <dgm:prSet presAssocID="{C28E2D73-0A0F-4770-812A-7610834E2F85}" presName="diagram" presStyleCnt="0">
        <dgm:presLayoutVars>
          <dgm:chPref val="1"/>
          <dgm:dir/>
          <dgm:animOne val="branch"/>
          <dgm:animLvl val="lvl"/>
          <dgm:resizeHandles/>
        </dgm:presLayoutVars>
      </dgm:prSet>
      <dgm:spPr/>
    </dgm:pt>
    <dgm:pt modelId="{310631B0-B9F5-4F53-813C-9EDBB34A652C}" type="pres">
      <dgm:prSet presAssocID="{68C84262-E30D-4F18-8935-B54178162219}" presName="root" presStyleCnt="0"/>
      <dgm:spPr/>
    </dgm:pt>
    <dgm:pt modelId="{38033145-623E-4E63-AA52-81C8A2813FC1}" type="pres">
      <dgm:prSet presAssocID="{68C84262-E30D-4F18-8935-B54178162219}" presName="rootComposite" presStyleCnt="0"/>
      <dgm:spPr/>
    </dgm:pt>
    <dgm:pt modelId="{6991978E-473B-480A-BA6C-37F6D683F0DD}" type="pres">
      <dgm:prSet presAssocID="{68C84262-E30D-4F18-8935-B54178162219}" presName="rootText" presStyleLbl="node1" presStyleIdx="0" presStyleCnt="1"/>
      <dgm:spPr/>
    </dgm:pt>
    <dgm:pt modelId="{E17F09BD-A890-4CE9-A17E-CE443FC7DB6D}" type="pres">
      <dgm:prSet presAssocID="{68C84262-E30D-4F18-8935-B54178162219}" presName="rootConnector" presStyleLbl="node1" presStyleIdx="0" presStyleCnt="1"/>
      <dgm:spPr/>
    </dgm:pt>
    <dgm:pt modelId="{38846C7F-6BFA-44F1-A667-1686E14434AE}" type="pres">
      <dgm:prSet presAssocID="{68C84262-E30D-4F18-8935-B54178162219}" presName="childShape" presStyleCnt="0"/>
      <dgm:spPr/>
    </dgm:pt>
    <dgm:pt modelId="{2B8D5840-4ADF-4634-87E7-96895DFD74FE}" type="pres">
      <dgm:prSet presAssocID="{62E5CED2-70FB-456F-B2E9-EAA5365926FD}" presName="Name13" presStyleLbl="parChTrans1D2" presStyleIdx="0" presStyleCnt="4"/>
      <dgm:spPr/>
    </dgm:pt>
    <dgm:pt modelId="{82837256-D538-4A68-9E2D-FD4CF55B817D}" type="pres">
      <dgm:prSet presAssocID="{7181907E-42CF-496D-B595-9C4D396A1DB4}" presName="childText" presStyleLbl="bgAcc1" presStyleIdx="0" presStyleCnt="4">
        <dgm:presLayoutVars>
          <dgm:bulletEnabled val="1"/>
        </dgm:presLayoutVars>
      </dgm:prSet>
      <dgm:spPr/>
    </dgm:pt>
    <dgm:pt modelId="{C3D4A94A-A305-47FE-A655-6EC991EE02D6}" type="pres">
      <dgm:prSet presAssocID="{20DC2EB3-A712-482A-AE24-9B952795B146}" presName="Name13" presStyleLbl="parChTrans1D2" presStyleIdx="1" presStyleCnt="4"/>
      <dgm:spPr/>
    </dgm:pt>
    <dgm:pt modelId="{5A8ACC25-8CB6-4C42-AAC5-6FE06A08B27B}" type="pres">
      <dgm:prSet presAssocID="{44004CE7-EA04-4EFB-9768-1A6DC7B829A7}" presName="childText" presStyleLbl="bgAcc1" presStyleIdx="1" presStyleCnt="4">
        <dgm:presLayoutVars>
          <dgm:bulletEnabled val="1"/>
        </dgm:presLayoutVars>
      </dgm:prSet>
      <dgm:spPr/>
    </dgm:pt>
    <dgm:pt modelId="{62E5AADB-02E4-43D0-9655-AF967C665C98}" type="pres">
      <dgm:prSet presAssocID="{0D8ADFF6-8D5F-429F-9B35-1E31BE820165}" presName="Name13" presStyleLbl="parChTrans1D2" presStyleIdx="2" presStyleCnt="4"/>
      <dgm:spPr/>
    </dgm:pt>
    <dgm:pt modelId="{7249FBB2-7383-4EA7-9CA0-BB17FFE08F94}" type="pres">
      <dgm:prSet presAssocID="{771CE919-E572-47DE-9FB7-A2E803C8B762}" presName="childText" presStyleLbl="bgAcc1" presStyleIdx="2" presStyleCnt="4">
        <dgm:presLayoutVars>
          <dgm:bulletEnabled val="1"/>
        </dgm:presLayoutVars>
      </dgm:prSet>
      <dgm:spPr/>
    </dgm:pt>
    <dgm:pt modelId="{FA3D0B40-1F42-4CA8-922D-15ED7A67A7CA}" type="pres">
      <dgm:prSet presAssocID="{5C356642-6D64-4101-A149-D60255FA141B}" presName="Name13" presStyleLbl="parChTrans1D2" presStyleIdx="3" presStyleCnt="4"/>
      <dgm:spPr/>
    </dgm:pt>
    <dgm:pt modelId="{F1245735-270C-4556-9038-1EA8824153E7}" type="pres">
      <dgm:prSet presAssocID="{9D80D342-BAC8-46B8-9B24-0AAF244E24E2}" presName="childText" presStyleLbl="bgAcc1" presStyleIdx="3" presStyleCnt="4">
        <dgm:presLayoutVars>
          <dgm:bulletEnabled val="1"/>
        </dgm:presLayoutVars>
      </dgm:prSet>
      <dgm:spPr/>
    </dgm:pt>
  </dgm:ptLst>
  <dgm:cxnLst>
    <dgm:cxn modelId="{1D06C51E-4C9B-4BA7-98DB-28E78572141B}" srcId="{68C84262-E30D-4F18-8935-B54178162219}" destId="{771CE919-E572-47DE-9FB7-A2E803C8B762}" srcOrd="2" destOrd="0" parTransId="{0D8ADFF6-8D5F-429F-9B35-1E31BE820165}" sibTransId="{E6A541F2-47FD-4B14-B3B6-EAA860A1037C}"/>
    <dgm:cxn modelId="{355A555E-4D2A-4777-BC18-6A98F5C43A27}" type="presOf" srcId="{20DC2EB3-A712-482A-AE24-9B952795B146}" destId="{C3D4A94A-A305-47FE-A655-6EC991EE02D6}" srcOrd="0" destOrd="0" presId="urn:microsoft.com/office/officeart/2005/8/layout/hierarchy3"/>
    <dgm:cxn modelId="{486F0542-4BFB-4458-8438-4273681899B1}" srcId="{68C84262-E30D-4F18-8935-B54178162219}" destId="{9D80D342-BAC8-46B8-9B24-0AAF244E24E2}" srcOrd="3" destOrd="0" parTransId="{5C356642-6D64-4101-A149-D60255FA141B}" sibTransId="{11188C22-695E-4B9E-A0BC-1CE5C22E85A4}"/>
    <dgm:cxn modelId="{00412264-669E-4586-B498-0DC8ED14F2D7}" srcId="{68C84262-E30D-4F18-8935-B54178162219}" destId="{44004CE7-EA04-4EFB-9768-1A6DC7B829A7}" srcOrd="1" destOrd="0" parTransId="{20DC2EB3-A712-482A-AE24-9B952795B146}" sibTransId="{17026BF8-20E7-4325-A372-A9C5E04BCDF2}"/>
    <dgm:cxn modelId="{4AC7086B-8C24-48D3-AAFC-010B63423909}" type="presOf" srcId="{0D8ADFF6-8D5F-429F-9B35-1E31BE820165}" destId="{62E5AADB-02E4-43D0-9655-AF967C665C98}" srcOrd="0" destOrd="0" presId="urn:microsoft.com/office/officeart/2005/8/layout/hierarchy3"/>
    <dgm:cxn modelId="{9337DF6D-B444-4C6B-A365-E251E6632BCD}" srcId="{C28E2D73-0A0F-4770-812A-7610834E2F85}" destId="{68C84262-E30D-4F18-8935-B54178162219}" srcOrd="0" destOrd="0" parTransId="{8D0F2F2F-C93C-41FE-A551-B6218E3814E2}" sibTransId="{457DD264-DCE8-4CCD-9BF1-A028659541C1}"/>
    <dgm:cxn modelId="{D03F7D77-C391-4A88-A55D-081C3F57577C}" type="presOf" srcId="{9D80D342-BAC8-46B8-9B24-0AAF244E24E2}" destId="{F1245735-270C-4556-9038-1EA8824153E7}" srcOrd="0" destOrd="0" presId="urn:microsoft.com/office/officeart/2005/8/layout/hierarchy3"/>
    <dgm:cxn modelId="{1807217D-D378-4459-B87C-03DD97CCC0B0}" type="presOf" srcId="{771CE919-E572-47DE-9FB7-A2E803C8B762}" destId="{7249FBB2-7383-4EA7-9CA0-BB17FFE08F94}" srcOrd="0" destOrd="0" presId="urn:microsoft.com/office/officeart/2005/8/layout/hierarchy3"/>
    <dgm:cxn modelId="{132B3FAB-20DB-46B8-A02C-6D2749EEAAB7}" type="presOf" srcId="{62E5CED2-70FB-456F-B2E9-EAA5365926FD}" destId="{2B8D5840-4ADF-4634-87E7-96895DFD74FE}" srcOrd="0" destOrd="0" presId="urn:microsoft.com/office/officeart/2005/8/layout/hierarchy3"/>
    <dgm:cxn modelId="{BA8EE4B1-4152-4C62-96CA-B033312C750E}" type="presOf" srcId="{C28E2D73-0A0F-4770-812A-7610834E2F85}" destId="{67FF3A8A-F860-4D76-AEB9-75180C9D0BCD}" srcOrd="0" destOrd="0" presId="urn:microsoft.com/office/officeart/2005/8/layout/hierarchy3"/>
    <dgm:cxn modelId="{12FE2AB3-4BEA-4C5B-954B-CD774FC6E1AA}" type="presOf" srcId="{7181907E-42CF-496D-B595-9C4D396A1DB4}" destId="{82837256-D538-4A68-9E2D-FD4CF55B817D}" srcOrd="0" destOrd="0" presId="urn:microsoft.com/office/officeart/2005/8/layout/hierarchy3"/>
    <dgm:cxn modelId="{F896E3C9-0A01-42FD-AF42-D5B055CBD98E}" type="presOf" srcId="{68C84262-E30D-4F18-8935-B54178162219}" destId="{E17F09BD-A890-4CE9-A17E-CE443FC7DB6D}" srcOrd="1" destOrd="0" presId="urn:microsoft.com/office/officeart/2005/8/layout/hierarchy3"/>
    <dgm:cxn modelId="{A60883DD-5148-4C02-B06F-4B9530AE6896}" type="presOf" srcId="{68C84262-E30D-4F18-8935-B54178162219}" destId="{6991978E-473B-480A-BA6C-37F6D683F0DD}" srcOrd="0" destOrd="0" presId="urn:microsoft.com/office/officeart/2005/8/layout/hierarchy3"/>
    <dgm:cxn modelId="{490F70DE-531A-4209-9E39-977AAAFA710C}" type="presOf" srcId="{5C356642-6D64-4101-A149-D60255FA141B}" destId="{FA3D0B40-1F42-4CA8-922D-15ED7A67A7CA}" srcOrd="0" destOrd="0" presId="urn:microsoft.com/office/officeart/2005/8/layout/hierarchy3"/>
    <dgm:cxn modelId="{4ECDDCDF-169E-4B3D-8A47-55FAC74ADC47}" type="presOf" srcId="{44004CE7-EA04-4EFB-9768-1A6DC7B829A7}" destId="{5A8ACC25-8CB6-4C42-AAC5-6FE06A08B27B}" srcOrd="0" destOrd="0" presId="urn:microsoft.com/office/officeart/2005/8/layout/hierarchy3"/>
    <dgm:cxn modelId="{C42CCBEF-BE81-448E-827A-D374DD1E579C}" srcId="{68C84262-E30D-4F18-8935-B54178162219}" destId="{7181907E-42CF-496D-B595-9C4D396A1DB4}" srcOrd="0" destOrd="0" parTransId="{62E5CED2-70FB-456F-B2E9-EAA5365926FD}" sibTransId="{22FDCF6F-2E4F-420F-8C01-6B1A075857C5}"/>
    <dgm:cxn modelId="{45B3824B-03B6-43D0-86FE-91B203A04C3F}" type="presParOf" srcId="{67FF3A8A-F860-4D76-AEB9-75180C9D0BCD}" destId="{310631B0-B9F5-4F53-813C-9EDBB34A652C}" srcOrd="0" destOrd="0" presId="urn:microsoft.com/office/officeart/2005/8/layout/hierarchy3"/>
    <dgm:cxn modelId="{DBCCA05F-756B-48CD-B8AB-798CBE983A80}" type="presParOf" srcId="{310631B0-B9F5-4F53-813C-9EDBB34A652C}" destId="{38033145-623E-4E63-AA52-81C8A2813FC1}" srcOrd="0" destOrd="0" presId="urn:microsoft.com/office/officeart/2005/8/layout/hierarchy3"/>
    <dgm:cxn modelId="{3B300C2F-8429-418D-A741-14EAF18FE1E5}" type="presParOf" srcId="{38033145-623E-4E63-AA52-81C8A2813FC1}" destId="{6991978E-473B-480A-BA6C-37F6D683F0DD}" srcOrd="0" destOrd="0" presId="urn:microsoft.com/office/officeart/2005/8/layout/hierarchy3"/>
    <dgm:cxn modelId="{AB6B153A-702E-45C7-97FA-6C9BFDC3EE9A}" type="presParOf" srcId="{38033145-623E-4E63-AA52-81C8A2813FC1}" destId="{E17F09BD-A890-4CE9-A17E-CE443FC7DB6D}" srcOrd="1" destOrd="0" presId="urn:microsoft.com/office/officeart/2005/8/layout/hierarchy3"/>
    <dgm:cxn modelId="{45386EFD-5EAA-4478-B5DB-A436D102BD8A}" type="presParOf" srcId="{310631B0-B9F5-4F53-813C-9EDBB34A652C}" destId="{38846C7F-6BFA-44F1-A667-1686E14434AE}" srcOrd="1" destOrd="0" presId="urn:microsoft.com/office/officeart/2005/8/layout/hierarchy3"/>
    <dgm:cxn modelId="{553EC70B-10D6-44ED-B1C8-79C5AF888F3C}" type="presParOf" srcId="{38846C7F-6BFA-44F1-A667-1686E14434AE}" destId="{2B8D5840-4ADF-4634-87E7-96895DFD74FE}" srcOrd="0" destOrd="0" presId="urn:microsoft.com/office/officeart/2005/8/layout/hierarchy3"/>
    <dgm:cxn modelId="{7137D078-5094-432B-9752-415E5CF3FCEA}" type="presParOf" srcId="{38846C7F-6BFA-44F1-A667-1686E14434AE}" destId="{82837256-D538-4A68-9E2D-FD4CF55B817D}" srcOrd="1" destOrd="0" presId="urn:microsoft.com/office/officeart/2005/8/layout/hierarchy3"/>
    <dgm:cxn modelId="{76512D0E-A53B-48C4-8322-A68CBBB4FCAD}" type="presParOf" srcId="{38846C7F-6BFA-44F1-A667-1686E14434AE}" destId="{C3D4A94A-A305-47FE-A655-6EC991EE02D6}" srcOrd="2" destOrd="0" presId="urn:microsoft.com/office/officeart/2005/8/layout/hierarchy3"/>
    <dgm:cxn modelId="{7C4F1DC7-5B32-439F-B228-9600054C636B}" type="presParOf" srcId="{38846C7F-6BFA-44F1-A667-1686E14434AE}" destId="{5A8ACC25-8CB6-4C42-AAC5-6FE06A08B27B}" srcOrd="3" destOrd="0" presId="urn:microsoft.com/office/officeart/2005/8/layout/hierarchy3"/>
    <dgm:cxn modelId="{BA5BC04C-71BB-4B5B-BDF8-2172F26FD772}" type="presParOf" srcId="{38846C7F-6BFA-44F1-A667-1686E14434AE}" destId="{62E5AADB-02E4-43D0-9655-AF967C665C98}" srcOrd="4" destOrd="0" presId="urn:microsoft.com/office/officeart/2005/8/layout/hierarchy3"/>
    <dgm:cxn modelId="{8B2CEB67-5ADB-4702-BE73-3E60D36AC9B6}" type="presParOf" srcId="{38846C7F-6BFA-44F1-A667-1686E14434AE}" destId="{7249FBB2-7383-4EA7-9CA0-BB17FFE08F94}" srcOrd="5" destOrd="0" presId="urn:microsoft.com/office/officeart/2005/8/layout/hierarchy3"/>
    <dgm:cxn modelId="{5C23C23B-C70A-498E-B5F9-2B14383890DB}" type="presParOf" srcId="{38846C7F-6BFA-44F1-A667-1686E14434AE}" destId="{FA3D0B40-1F42-4CA8-922D-15ED7A67A7CA}" srcOrd="6" destOrd="0" presId="urn:microsoft.com/office/officeart/2005/8/layout/hierarchy3"/>
    <dgm:cxn modelId="{6739B68C-A77C-48C9-8938-CDB0C194F561}" type="presParOf" srcId="{38846C7F-6BFA-44F1-A667-1686E14434AE}" destId="{F1245735-270C-4556-9038-1EA8824153E7}" srcOrd="7"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35CF27-3E0F-4875-A324-9DA20A70F685}"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pPr rtl="1"/>
          <a:endParaRPr lang="he-IL"/>
        </a:p>
      </dgm:t>
    </dgm:pt>
    <dgm:pt modelId="{A31192F6-45CC-48A3-B366-2DC9DAB79EBE}">
      <dgm:prSet phldrT="[טקסט]"/>
      <dgm:spPr/>
      <dgm:t>
        <a:bodyPr/>
        <a:lstStyle/>
        <a:p>
          <a:pPr rtl="1"/>
          <a:endParaRPr lang="he-IL" dirty="0"/>
        </a:p>
      </dgm:t>
    </dgm:pt>
    <dgm:pt modelId="{B1575CE7-1F0D-490E-8A25-9DAEB2304FDF}" type="parTrans" cxnId="{1E4EEC98-BE00-4C95-9025-161D89844716}">
      <dgm:prSet/>
      <dgm:spPr/>
      <dgm:t>
        <a:bodyPr/>
        <a:lstStyle/>
        <a:p>
          <a:pPr rtl="1"/>
          <a:endParaRPr lang="he-IL"/>
        </a:p>
      </dgm:t>
    </dgm:pt>
    <dgm:pt modelId="{E4BB0075-3E5A-4CCC-A666-8468C5D41C70}" type="sibTrans" cxnId="{1E4EEC98-BE00-4C95-9025-161D89844716}">
      <dgm:prSet/>
      <dgm:spPr/>
      <dgm:t>
        <a:bodyPr/>
        <a:lstStyle/>
        <a:p>
          <a:pPr rtl="1"/>
          <a:endParaRPr lang="he-IL"/>
        </a:p>
      </dgm:t>
    </dgm:pt>
    <dgm:pt modelId="{8ACCD4CD-5E96-4632-BF6A-20974874B6D9}">
      <dgm:prSet phldrT="[טקסט]" phldr="1"/>
      <dgm:spPr/>
      <dgm:t>
        <a:bodyPr/>
        <a:lstStyle/>
        <a:p>
          <a:pPr rtl="1"/>
          <a:endParaRPr lang="he-IL"/>
        </a:p>
      </dgm:t>
    </dgm:pt>
    <dgm:pt modelId="{3CDBBF83-CC60-43B2-AC89-7846C0EB387B}" type="parTrans" cxnId="{A978FB03-8374-469B-A77C-5E68EB866F4E}">
      <dgm:prSet/>
      <dgm:spPr/>
      <dgm:t>
        <a:bodyPr/>
        <a:lstStyle/>
        <a:p>
          <a:pPr rtl="1"/>
          <a:endParaRPr lang="he-IL"/>
        </a:p>
      </dgm:t>
    </dgm:pt>
    <dgm:pt modelId="{56C5EAC4-C459-40EB-9DF5-6DA3238F36C0}" type="sibTrans" cxnId="{A978FB03-8374-469B-A77C-5E68EB866F4E}">
      <dgm:prSet/>
      <dgm:spPr/>
      <dgm:t>
        <a:bodyPr/>
        <a:lstStyle/>
        <a:p>
          <a:pPr rtl="1"/>
          <a:endParaRPr lang="he-IL"/>
        </a:p>
      </dgm:t>
    </dgm:pt>
    <dgm:pt modelId="{174D75BB-465F-465F-9BA3-FAB1E1FE0E0C}">
      <dgm:prSet phldrT="[טקסט]" phldr="1"/>
      <dgm:spPr/>
      <dgm:t>
        <a:bodyPr/>
        <a:lstStyle/>
        <a:p>
          <a:pPr rtl="1"/>
          <a:endParaRPr lang="he-IL"/>
        </a:p>
      </dgm:t>
    </dgm:pt>
    <dgm:pt modelId="{20A87CF9-6A16-4A9B-8944-B3378F3C99AE}" type="parTrans" cxnId="{BDE1B1D3-2205-40D0-B388-C7C34C7B1C8C}">
      <dgm:prSet/>
      <dgm:spPr/>
      <dgm:t>
        <a:bodyPr/>
        <a:lstStyle/>
        <a:p>
          <a:pPr rtl="1"/>
          <a:endParaRPr lang="he-IL"/>
        </a:p>
      </dgm:t>
    </dgm:pt>
    <dgm:pt modelId="{5A5FD609-2070-47B4-B878-DB1F83E25729}" type="sibTrans" cxnId="{BDE1B1D3-2205-40D0-B388-C7C34C7B1C8C}">
      <dgm:prSet/>
      <dgm:spPr/>
      <dgm:t>
        <a:bodyPr/>
        <a:lstStyle/>
        <a:p>
          <a:pPr rtl="1"/>
          <a:endParaRPr lang="he-IL"/>
        </a:p>
      </dgm:t>
    </dgm:pt>
    <dgm:pt modelId="{C61437FD-70A7-4F7F-836D-79FBAE1BACFC}">
      <dgm:prSet phldrT="[טקסט]" phldr="1"/>
      <dgm:spPr/>
      <dgm:t>
        <a:bodyPr/>
        <a:lstStyle/>
        <a:p>
          <a:pPr rtl="1"/>
          <a:endParaRPr lang="he-IL"/>
        </a:p>
      </dgm:t>
    </dgm:pt>
    <dgm:pt modelId="{00681483-3583-4B20-A4BB-90A7C341365F}" type="parTrans" cxnId="{DB1399BE-C9E1-4741-B61E-42155CE36665}">
      <dgm:prSet/>
      <dgm:spPr/>
      <dgm:t>
        <a:bodyPr/>
        <a:lstStyle/>
        <a:p>
          <a:pPr rtl="1"/>
          <a:endParaRPr lang="he-IL"/>
        </a:p>
      </dgm:t>
    </dgm:pt>
    <dgm:pt modelId="{5FF8B6DA-3910-4DF8-AF4D-C308411883F3}" type="sibTrans" cxnId="{DB1399BE-C9E1-4741-B61E-42155CE36665}">
      <dgm:prSet/>
      <dgm:spPr/>
      <dgm:t>
        <a:bodyPr/>
        <a:lstStyle/>
        <a:p>
          <a:pPr rtl="1"/>
          <a:endParaRPr lang="he-IL"/>
        </a:p>
      </dgm:t>
    </dgm:pt>
    <dgm:pt modelId="{440C8F0C-442A-4A42-8A9A-1B2C93E13A1D}">
      <dgm:prSet phldrT="[טקסט]" phldr="1"/>
      <dgm:spPr/>
      <dgm:t>
        <a:bodyPr/>
        <a:lstStyle/>
        <a:p>
          <a:pPr rtl="1"/>
          <a:endParaRPr lang="he-IL" dirty="0"/>
        </a:p>
      </dgm:t>
    </dgm:pt>
    <dgm:pt modelId="{3650B38A-CB5D-46B9-96F5-1354999F69A7}" type="parTrans" cxnId="{434C2B60-3D7E-47F2-9BA5-A3D131B86AB7}">
      <dgm:prSet/>
      <dgm:spPr/>
      <dgm:t>
        <a:bodyPr/>
        <a:lstStyle/>
        <a:p>
          <a:pPr rtl="1"/>
          <a:endParaRPr lang="he-IL"/>
        </a:p>
      </dgm:t>
    </dgm:pt>
    <dgm:pt modelId="{024176ED-44AE-4A6E-88F4-13E473AFFB2A}" type="sibTrans" cxnId="{434C2B60-3D7E-47F2-9BA5-A3D131B86AB7}">
      <dgm:prSet/>
      <dgm:spPr/>
      <dgm:t>
        <a:bodyPr/>
        <a:lstStyle/>
        <a:p>
          <a:pPr rtl="1"/>
          <a:endParaRPr lang="he-IL"/>
        </a:p>
      </dgm:t>
    </dgm:pt>
    <dgm:pt modelId="{6AD832CB-5723-4A5B-8A5D-2F614F7B86A5}">
      <dgm:prSet phldrT="[טקסט]"/>
      <dgm:spPr/>
      <dgm:t>
        <a:bodyPr/>
        <a:lstStyle/>
        <a:p>
          <a:pPr rtl="1"/>
          <a:endParaRPr lang="he-IL" dirty="0"/>
        </a:p>
      </dgm:t>
    </dgm:pt>
    <dgm:pt modelId="{A9729E86-385B-4DBE-92B7-62460C38081B}" type="parTrans" cxnId="{3ED1F757-626F-4E64-8520-2335690D8849}">
      <dgm:prSet/>
      <dgm:spPr/>
      <dgm:t>
        <a:bodyPr/>
        <a:lstStyle/>
        <a:p>
          <a:pPr rtl="1"/>
          <a:endParaRPr lang="he-IL"/>
        </a:p>
      </dgm:t>
    </dgm:pt>
    <dgm:pt modelId="{1AD1F10E-8226-4557-B6EA-1CE379186862}" type="sibTrans" cxnId="{3ED1F757-626F-4E64-8520-2335690D8849}">
      <dgm:prSet/>
      <dgm:spPr/>
      <dgm:t>
        <a:bodyPr/>
        <a:lstStyle/>
        <a:p>
          <a:pPr rtl="1"/>
          <a:endParaRPr lang="he-IL"/>
        </a:p>
      </dgm:t>
    </dgm:pt>
    <dgm:pt modelId="{7CB85187-BADB-4265-94E5-7C19F6A844E9}">
      <dgm:prSet phldrT="[טקסט]"/>
      <dgm:spPr/>
      <dgm:t>
        <a:bodyPr/>
        <a:lstStyle/>
        <a:p>
          <a:pPr rtl="1"/>
          <a:endParaRPr lang="he-IL" dirty="0"/>
        </a:p>
      </dgm:t>
    </dgm:pt>
    <dgm:pt modelId="{E5705057-82E6-479B-89FB-14F555CF21EF}" type="parTrans" cxnId="{FD94F6C0-6283-46E6-8E48-8ADA2E73CB9C}">
      <dgm:prSet/>
      <dgm:spPr/>
      <dgm:t>
        <a:bodyPr/>
        <a:lstStyle/>
        <a:p>
          <a:pPr rtl="1"/>
          <a:endParaRPr lang="he-IL"/>
        </a:p>
      </dgm:t>
    </dgm:pt>
    <dgm:pt modelId="{46047D66-8221-445C-B314-A50D2F4DDA4C}" type="sibTrans" cxnId="{FD94F6C0-6283-46E6-8E48-8ADA2E73CB9C}">
      <dgm:prSet/>
      <dgm:spPr/>
      <dgm:t>
        <a:bodyPr/>
        <a:lstStyle/>
        <a:p>
          <a:pPr rtl="1"/>
          <a:endParaRPr lang="he-IL"/>
        </a:p>
      </dgm:t>
    </dgm:pt>
    <dgm:pt modelId="{D2D8BA6F-E43F-40B9-A634-33CA835C7E86}">
      <dgm:prSet phldrT="[טקסט]"/>
      <dgm:spPr/>
      <dgm:t>
        <a:bodyPr/>
        <a:lstStyle/>
        <a:p>
          <a:pPr rtl="1"/>
          <a:endParaRPr lang="he-IL" dirty="0"/>
        </a:p>
      </dgm:t>
    </dgm:pt>
    <dgm:pt modelId="{EE4DC502-396C-460A-BE8E-271EEA25A1EE}" type="parTrans" cxnId="{0D996FBB-205A-4B7D-B4FE-95ECE2CC15DC}">
      <dgm:prSet/>
      <dgm:spPr/>
      <dgm:t>
        <a:bodyPr/>
        <a:lstStyle/>
        <a:p>
          <a:pPr rtl="1"/>
          <a:endParaRPr lang="he-IL"/>
        </a:p>
      </dgm:t>
    </dgm:pt>
    <dgm:pt modelId="{5B21E70E-BD92-47C7-930D-C5DE3A3002DB}" type="sibTrans" cxnId="{0D996FBB-205A-4B7D-B4FE-95ECE2CC15DC}">
      <dgm:prSet/>
      <dgm:spPr/>
      <dgm:t>
        <a:bodyPr/>
        <a:lstStyle/>
        <a:p>
          <a:pPr rtl="1"/>
          <a:endParaRPr lang="he-IL"/>
        </a:p>
      </dgm:t>
    </dgm:pt>
    <dgm:pt modelId="{05FED25D-56F9-4BC4-BCBA-FA6D6E326ECF}">
      <dgm:prSet phldrT="[טקסט]"/>
      <dgm:spPr/>
      <dgm:t>
        <a:bodyPr/>
        <a:lstStyle/>
        <a:p>
          <a:pPr rtl="1"/>
          <a:endParaRPr lang="he-IL" dirty="0"/>
        </a:p>
      </dgm:t>
    </dgm:pt>
    <dgm:pt modelId="{D4406DD3-C0C3-4454-8CC7-E77AD23136A8}" type="parTrans" cxnId="{24F770BA-F13D-497C-ABE6-EBF453CB391F}">
      <dgm:prSet/>
      <dgm:spPr/>
      <dgm:t>
        <a:bodyPr/>
        <a:lstStyle/>
        <a:p>
          <a:pPr rtl="1"/>
          <a:endParaRPr lang="he-IL"/>
        </a:p>
      </dgm:t>
    </dgm:pt>
    <dgm:pt modelId="{C32B3F56-B82B-40B2-9EC8-0522A5BF510F}" type="sibTrans" cxnId="{24F770BA-F13D-497C-ABE6-EBF453CB391F}">
      <dgm:prSet/>
      <dgm:spPr/>
      <dgm:t>
        <a:bodyPr/>
        <a:lstStyle/>
        <a:p>
          <a:pPr rtl="1"/>
          <a:endParaRPr lang="he-IL"/>
        </a:p>
      </dgm:t>
    </dgm:pt>
    <dgm:pt modelId="{FFCA6EAC-1FE0-4A59-9C4B-C859B5ABB483}" type="pres">
      <dgm:prSet presAssocID="{A635CF27-3E0F-4875-A324-9DA20A70F685}" presName="diagram" presStyleCnt="0">
        <dgm:presLayoutVars>
          <dgm:dir val="rev"/>
          <dgm:resizeHandles val="exact"/>
        </dgm:presLayoutVars>
      </dgm:prSet>
      <dgm:spPr/>
    </dgm:pt>
    <dgm:pt modelId="{27CF04B9-1785-4C26-A08C-A5D5F6CEF6C9}" type="pres">
      <dgm:prSet presAssocID="{A31192F6-45CC-48A3-B366-2DC9DAB79EBE}" presName="node" presStyleLbl="node1" presStyleIdx="0" presStyleCnt="9">
        <dgm:presLayoutVars>
          <dgm:bulletEnabled val="1"/>
        </dgm:presLayoutVars>
      </dgm:prSet>
      <dgm:spPr/>
    </dgm:pt>
    <dgm:pt modelId="{12B2F140-C2BB-41CE-BF39-59376C55CC19}" type="pres">
      <dgm:prSet presAssocID="{E4BB0075-3E5A-4CCC-A666-8468C5D41C70}" presName="sibTrans" presStyleLbl="sibTrans2D1" presStyleIdx="0" presStyleCnt="8"/>
      <dgm:spPr/>
    </dgm:pt>
    <dgm:pt modelId="{75A3807F-65B2-487F-919D-E9E0B47CE75C}" type="pres">
      <dgm:prSet presAssocID="{E4BB0075-3E5A-4CCC-A666-8468C5D41C70}" presName="connectorText" presStyleLbl="sibTrans2D1" presStyleIdx="0" presStyleCnt="8"/>
      <dgm:spPr/>
    </dgm:pt>
    <dgm:pt modelId="{5A836F5C-D007-4EDB-B5C4-DB4D1FA2C4FD}" type="pres">
      <dgm:prSet presAssocID="{8ACCD4CD-5E96-4632-BF6A-20974874B6D9}" presName="node" presStyleLbl="node1" presStyleIdx="1" presStyleCnt="9">
        <dgm:presLayoutVars>
          <dgm:bulletEnabled val="1"/>
        </dgm:presLayoutVars>
      </dgm:prSet>
      <dgm:spPr/>
    </dgm:pt>
    <dgm:pt modelId="{1974BD6B-9A07-40E9-921B-5F9FFCA5FD2A}" type="pres">
      <dgm:prSet presAssocID="{56C5EAC4-C459-40EB-9DF5-6DA3238F36C0}" presName="sibTrans" presStyleLbl="sibTrans2D1" presStyleIdx="1" presStyleCnt="8"/>
      <dgm:spPr/>
    </dgm:pt>
    <dgm:pt modelId="{15DA0F09-9463-40B4-B9BF-6EFE16F20B7B}" type="pres">
      <dgm:prSet presAssocID="{56C5EAC4-C459-40EB-9DF5-6DA3238F36C0}" presName="connectorText" presStyleLbl="sibTrans2D1" presStyleIdx="1" presStyleCnt="8"/>
      <dgm:spPr/>
    </dgm:pt>
    <dgm:pt modelId="{2DBBF2F0-5AEA-47CF-812A-1F8EAB2CA29D}" type="pres">
      <dgm:prSet presAssocID="{174D75BB-465F-465F-9BA3-FAB1E1FE0E0C}" presName="node" presStyleLbl="node1" presStyleIdx="2" presStyleCnt="9">
        <dgm:presLayoutVars>
          <dgm:bulletEnabled val="1"/>
        </dgm:presLayoutVars>
      </dgm:prSet>
      <dgm:spPr/>
    </dgm:pt>
    <dgm:pt modelId="{9A2FA847-0264-47DD-90DF-1E7567595CB1}" type="pres">
      <dgm:prSet presAssocID="{5A5FD609-2070-47B4-B878-DB1F83E25729}" presName="sibTrans" presStyleLbl="sibTrans2D1" presStyleIdx="2" presStyleCnt="8"/>
      <dgm:spPr/>
    </dgm:pt>
    <dgm:pt modelId="{76813258-DF22-45FE-B8B6-9BAD1B7624B9}" type="pres">
      <dgm:prSet presAssocID="{5A5FD609-2070-47B4-B878-DB1F83E25729}" presName="connectorText" presStyleLbl="sibTrans2D1" presStyleIdx="2" presStyleCnt="8"/>
      <dgm:spPr/>
    </dgm:pt>
    <dgm:pt modelId="{36EA29FC-665F-42C9-A24E-87BCCAFFDF40}" type="pres">
      <dgm:prSet presAssocID="{C61437FD-70A7-4F7F-836D-79FBAE1BACFC}" presName="node" presStyleLbl="node1" presStyleIdx="3" presStyleCnt="9">
        <dgm:presLayoutVars>
          <dgm:bulletEnabled val="1"/>
        </dgm:presLayoutVars>
      </dgm:prSet>
      <dgm:spPr/>
    </dgm:pt>
    <dgm:pt modelId="{B087F0E1-387E-463A-A96B-BB772AED0132}" type="pres">
      <dgm:prSet presAssocID="{5FF8B6DA-3910-4DF8-AF4D-C308411883F3}" presName="sibTrans" presStyleLbl="sibTrans2D1" presStyleIdx="3" presStyleCnt="8"/>
      <dgm:spPr/>
    </dgm:pt>
    <dgm:pt modelId="{55D9FCEB-0DB3-4A7A-A340-4EBD984C5C35}" type="pres">
      <dgm:prSet presAssocID="{5FF8B6DA-3910-4DF8-AF4D-C308411883F3}" presName="connectorText" presStyleLbl="sibTrans2D1" presStyleIdx="3" presStyleCnt="8"/>
      <dgm:spPr/>
    </dgm:pt>
    <dgm:pt modelId="{31582228-EC65-4EAB-B224-763DF6AE4878}" type="pres">
      <dgm:prSet presAssocID="{440C8F0C-442A-4A42-8A9A-1B2C93E13A1D}" presName="node" presStyleLbl="node1" presStyleIdx="4" presStyleCnt="9">
        <dgm:presLayoutVars>
          <dgm:bulletEnabled val="1"/>
        </dgm:presLayoutVars>
      </dgm:prSet>
      <dgm:spPr/>
    </dgm:pt>
    <dgm:pt modelId="{91D2C4F0-5DC8-41F0-B0A8-E691775333B7}" type="pres">
      <dgm:prSet presAssocID="{024176ED-44AE-4A6E-88F4-13E473AFFB2A}" presName="sibTrans" presStyleLbl="sibTrans2D1" presStyleIdx="4" presStyleCnt="8"/>
      <dgm:spPr/>
    </dgm:pt>
    <dgm:pt modelId="{09DACCD3-2268-4F15-9DE3-4BA332EBC87B}" type="pres">
      <dgm:prSet presAssocID="{024176ED-44AE-4A6E-88F4-13E473AFFB2A}" presName="connectorText" presStyleLbl="sibTrans2D1" presStyleIdx="4" presStyleCnt="8"/>
      <dgm:spPr/>
    </dgm:pt>
    <dgm:pt modelId="{F8A5BA1C-E565-41C7-9F94-2C4828B315B0}" type="pres">
      <dgm:prSet presAssocID="{7CB85187-BADB-4265-94E5-7C19F6A844E9}" presName="node" presStyleLbl="node1" presStyleIdx="5" presStyleCnt="9">
        <dgm:presLayoutVars>
          <dgm:bulletEnabled val="1"/>
        </dgm:presLayoutVars>
      </dgm:prSet>
      <dgm:spPr/>
    </dgm:pt>
    <dgm:pt modelId="{08DD9AA6-12EC-4327-BF1B-34BC350C878B}" type="pres">
      <dgm:prSet presAssocID="{46047D66-8221-445C-B314-A50D2F4DDA4C}" presName="sibTrans" presStyleLbl="sibTrans2D1" presStyleIdx="5" presStyleCnt="8"/>
      <dgm:spPr/>
    </dgm:pt>
    <dgm:pt modelId="{9E1DF1A6-C558-474B-AB32-E2E9A6572D50}" type="pres">
      <dgm:prSet presAssocID="{46047D66-8221-445C-B314-A50D2F4DDA4C}" presName="connectorText" presStyleLbl="sibTrans2D1" presStyleIdx="5" presStyleCnt="8"/>
      <dgm:spPr/>
    </dgm:pt>
    <dgm:pt modelId="{E0D98542-A698-41F7-AAF1-1150FE5DBFD0}" type="pres">
      <dgm:prSet presAssocID="{D2D8BA6F-E43F-40B9-A634-33CA835C7E86}" presName="node" presStyleLbl="node1" presStyleIdx="6" presStyleCnt="9">
        <dgm:presLayoutVars>
          <dgm:bulletEnabled val="1"/>
        </dgm:presLayoutVars>
      </dgm:prSet>
      <dgm:spPr/>
    </dgm:pt>
    <dgm:pt modelId="{9EFCCC00-FCB5-4CCD-9987-537EA45084AA}" type="pres">
      <dgm:prSet presAssocID="{5B21E70E-BD92-47C7-930D-C5DE3A3002DB}" presName="sibTrans" presStyleLbl="sibTrans2D1" presStyleIdx="6" presStyleCnt="8"/>
      <dgm:spPr/>
    </dgm:pt>
    <dgm:pt modelId="{E490BD2A-D3B3-485D-A5C0-8820315F36A6}" type="pres">
      <dgm:prSet presAssocID="{5B21E70E-BD92-47C7-930D-C5DE3A3002DB}" presName="connectorText" presStyleLbl="sibTrans2D1" presStyleIdx="6" presStyleCnt="8"/>
      <dgm:spPr/>
    </dgm:pt>
    <dgm:pt modelId="{C1E893BD-82AC-4945-9843-EF28E43FDBB4}" type="pres">
      <dgm:prSet presAssocID="{05FED25D-56F9-4BC4-BCBA-FA6D6E326ECF}" presName="node" presStyleLbl="node1" presStyleIdx="7" presStyleCnt="9">
        <dgm:presLayoutVars>
          <dgm:bulletEnabled val="1"/>
        </dgm:presLayoutVars>
      </dgm:prSet>
      <dgm:spPr/>
    </dgm:pt>
    <dgm:pt modelId="{3B5F0875-334D-4494-9261-F19F2E35BE33}" type="pres">
      <dgm:prSet presAssocID="{C32B3F56-B82B-40B2-9EC8-0522A5BF510F}" presName="sibTrans" presStyleLbl="sibTrans2D1" presStyleIdx="7" presStyleCnt="8"/>
      <dgm:spPr/>
    </dgm:pt>
    <dgm:pt modelId="{32735AD0-ABCD-4403-8467-96CB1A459D06}" type="pres">
      <dgm:prSet presAssocID="{C32B3F56-B82B-40B2-9EC8-0522A5BF510F}" presName="connectorText" presStyleLbl="sibTrans2D1" presStyleIdx="7" presStyleCnt="8"/>
      <dgm:spPr/>
    </dgm:pt>
    <dgm:pt modelId="{709792E4-398F-4C92-84D7-4360F449CEFF}" type="pres">
      <dgm:prSet presAssocID="{6AD832CB-5723-4A5B-8A5D-2F614F7B86A5}" presName="node" presStyleLbl="node1" presStyleIdx="8" presStyleCnt="9">
        <dgm:presLayoutVars>
          <dgm:bulletEnabled val="1"/>
        </dgm:presLayoutVars>
      </dgm:prSet>
      <dgm:spPr/>
    </dgm:pt>
  </dgm:ptLst>
  <dgm:cxnLst>
    <dgm:cxn modelId="{CB08D902-58D3-4F43-8239-95AE40FA922B}" type="presOf" srcId="{5B21E70E-BD92-47C7-930D-C5DE3A3002DB}" destId="{9EFCCC00-FCB5-4CCD-9987-537EA45084AA}" srcOrd="0" destOrd="0" presId="urn:microsoft.com/office/officeart/2005/8/layout/process5"/>
    <dgm:cxn modelId="{A978FB03-8374-469B-A77C-5E68EB866F4E}" srcId="{A635CF27-3E0F-4875-A324-9DA20A70F685}" destId="{8ACCD4CD-5E96-4632-BF6A-20974874B6D9}" srcOrd="1" destOrd="0" parTransId="{3CDBBF83-CC60-43B2-AC89-7846C0EB387B}" sibTransId="{56C5EAC4-C459-40EB-9DF5-6DA3238F36C0}"/>
    <dgm:cxn modelId="{5CA9E80C-8FEC-4B53-B0F9-0FAC4DB106D1}" type="presOf" srcId="{8ACCD4CD-5E96-4632-BF6A-20974874B6D9}" destId="{5A836F5C-D007-4EDB-B5C4-DB4D1FA2C4FD}" srcOrd="0" destOrd="0" presId="urn:microsoft.com/office/officeart/2005/8/layout/process5"/>
    <dgm:cxn modelId="{E53A0F0D-6DA7-4332-9229-75ECCA374FE7}" type="presOf" srcId="{440C8F0C-442A-4A42-8A9A-1B2C93E13A1D}" destId="{31582228-EC65-4EAB-B224-763DF6AE4878}" srcOrd="0" destOrd="0" presId="urn:microsoft.com/office/officeart/2005/8/layout/process5"/>
    <dgm:cxn modelId="{C342D315-905E-4841-9EE5-968D2618675E}" type="presOf" srcId="{46047D66-8221-445C-B314-A50D2F4DDA4C}" destId="{08DD9AA6-12EC-4327-BF1B-34BC350C878B}" srcOrd="0" destOrd="0" presId="urn:microsoft.com/office/officeart/2005/8/layout/process5"/>
    <dgm:cxn modelId="{67165923-D5D5-4175-9E3F-FE29FBE06134}" type="presOf" srcId="{5A5FD609-2070-47B4-B878-DB1F83E25729}" destId="{9A2FA847-0264-47DD-90DF-1E7567595CB1}" srcOrd="0" destOrd="0" presId="urn:microsoft.com/office/officeart/2005/8/layout/process5"/>
    <dgm:cxn modelId="{22F0B423-1284-42D6-977E-51D661903530}" type="presOf" srcId="{024176ED-44AE-4A6E-88F4-13E473AFFB2A}" destId="{91D2C4F0-5DC8-41F0-B0A8-E691775333B7}" srcOrd="0" destOrd="0" presId="urn:microsoft.com/office/officeart/2005/8/layout/process5"/>
    <dgm:cxn modelId="{6A5B472C-2814-4BE3-8747-9679E934F99D}" type="presOf" srcId="{A31192F6-45CC-48A3-B366-2DC9DAB79EBE}" destId="{27CF04B9-1785-4C26-A08C-A5D5F6CEF6C9}" srcOrd="0" destOrd="0" presId="urn:microsoft.com/office/officeart/2005/8/layout/process5"/>
    <dgm:cxn modelId="{434C2B60-3D7E-47F2-9BA5-A3D131B86AB7}" srcId="{A635CF27-3E0F-4875-A324-9DA20A70F685}" destId="{440C8F0C-442A-4A42-8A9A-1B2C93E13A1D}" srcOrd="4" destOrd="0" parTransId="{3650B38A-CB5D-46B9-96F5-1354999F69A7}" sibTransId="{024176ED-44AE-4A6E-88F4-13E473AFFB2A}"/>
    <dgm:cxn modelId="{7F3E5C42-E1B5-42EF-A695-92711CB06296}" type="presOf" srcId="{6AD832CB-5723-4A5B-8A5D-2F614F7B86A5}" destId="{709792E4-398F-4C92-84D7-4360F449CEFF}" srcOrd="0" destOrd="0" presId="urn:microsoft.com/office/officeart/2005/8/layout/process5"/>
    <dgm:cxn modelId="{2E2ADF42-1EC8-4327-8B33-141254C35BC0}" type="presOf" srcId="{56C5EAC4-C459-40EB-9DF5-6DA3238F36C0}" destId="{1974BD6B-9A07-40E9-921B-5F9FFCA5FD2A}" srcOrd="0" destOrd="0" presId="urn:microsoft.com/office/officeart/2005/8/layout/process5"/>
    <dgm:cxn modelId="{58A4CF63-A639-430C-97D2-B029E3A4BF11}" type="presOf" srcId="{D2D8BA6F-E43F-40B9-A634-33CA835C7E86}" destId="{E0D98542-A698-41F7-AAF1-1150FE5DBFD0}" srcOrd="0" destOrd="0" presId="urn:microsoft.com/office/officeart/2005/8/layout/process5"/>
    <dgm:cxn modelId="{9DFFE76A-8448-46E2-BE76-F9C1CBE5F088}" type="presOf" srcId="{C61437FD-70A7-4F7F-836D-79FBAE1BACFC}" destId="{36EA29FC-665F-42C9-A24E-87BCCAFFDF40}" srcOrd="0" destOrd="0" presId="urn:microsoft.com/office/officeart/2005/8/layout/process5"/>
    <dgm:cxn modelId="{FFACA273-92D9-4C4C-A9E6-C17B1A0BAD5F}" type="presOf" srcId="{5FF8B6DA-3910-4DF8-AF4D-C308411883F3}" destId="{55D9FCEB-0DB3-4A7A-A340-4EBD984C5C35}" srcOrd="1" destOrd="0" presId="urn:microsoft.com/office/officeart/2005/8/layout/process5"/>
    <dgm:cxn modelId="{A373D376-6059-440F-8E30-0B57411F3FDF}" type="presOf" srcId="{5B21E70E-BD92-47C7-930D-C5DE3A3002DB}" destId="{E490BD2A-D3B3-485D-A5C0-8820315F36A6}" srcOrd="1" destOrd="0" presId="urn:microsoft.com/office/officeart/2005/8/layout/process5"/>
    <dgm:cxn modelId="{3ED1F757-626F-4E64-8520-2335690D8849}" srcId="{A635CF27-3E0F-4875-A324-9DA20A70F685}" destId="{6AD832CB-5723-4A5B-8A5D-2F614F7B86A5}" srcOrd="8" destOrd="0" parTransId="{A9729E86-385B-4DBE-92B7-62460C38081B}" sibTransId="{1AD1F10E-8226-4557-B6EA-1CE379186862}"/>
    <dgm:cxn modelId="{9E7BD280-78E1-4735-864F-0F9708239A12}" type="presOf" srcId="{C32B3F56-B82B-40B2-9EC8-0522A5BF510F}" destId="{32735AD0-ABCD-4403-8467-96CB1A459D06}" srcOrd="1" destOrd="0" presId="urn:microsoft.com/office/officeart/2005/8/layout/process5"/>
    <dgm:cxn modelId="{FD923B83-1316-4F86-AC7E-086E1D9FCB82}" type="presOf" srcId="{5FF8B6DA-3910-4DF8-AF4D-C308411883F3}" destId="{B087F0E1-387E-463A-A96B-BB772AED0132}" srcOrd="0" destOrd="0" presId="urn:microsoft.com/office/officeart/2005/8/layout/process5"/>
    <dgm:cxn modelId="{08D27A84-5375-4D7D-AA49-4F63E0855FBE}" type="presOf" srcId="{A635CF27-3E0F-4875-A324-9DA20A70F685}" destId="{FFCA6EAC-1FE0-4A59-9C4B-C859B5ABB483}" srcOrd="0" destOrd="0" presId="urn:microsoft.com/office/officeart/2005/8/layout/process5"/>
    <dgm:cxn modelId="{B40C1786-2F91-4AC7-BD00-4A010428D5D1}" type="presOf" srcId="{5A5FD609-2070-47B4-B878-DB1F83E25729}" destId="{76813258-DF22-45FE-B8B6-9BAD1B7624B9}" srcOrd="1" destOrd="0" presId="urn:microsoft.com/office/officeart/2005/8/layout/process5"/>
    <dgm:cxn modelId="{1413328A-7D62-4011-9077-491042403A89}" type="presOf" srcId="{56C5EAC4-C459-40EB-9DF5-6DA3238F36C0}" destId="{15DA0F09-9463-40B4-B9BF-6EFE16F20B7B}" srcOrd="1" destOrd="0" presId="urn:microsoft.com/office/officeart/2005/8/layout/process5"/>
    <dgm:cxn modelId="{1E4EEC98-BE00-4C95-9025-161D89844716}" srcId="{A635CF27-3E0F-4875-A324-9DA20A70F685}" destId="{A31192F6-45CC-48A3-B366-2DC9DAB79EBE}" srcOrd="0" destOrd="0" parTransId="{B1575CE7-1F0D-490E-8A25-9DAEB2304FDF}" sibTransId="{E4BB0075-3E5A-4CCC-A666-8468C5D41C70}"/>
    <dgm:cxn modelId="{EEC64D9B-5DFA-4354-ACFE-ED7401DFED79}" type="presOf" srcId="{7CB85187-BADB-4265-94E5-7C19F6A844E9}" destId="{F8A5BA1C-E565-41C7-9F94-2C4828B315B0}" srcOrd="0" destOrd="0" presId="urn:microsoft.com/office/officeart/2005/8/layout/process5"/>
    <dgm:cxn modelId="{3B48A4A4-91EA-43B6-8444-EB6E7B977DAA}" type="presOf" srcId="{024176ED-44AE-4A6E-88F4-13E473AFFB2A}" destId="{09DACCD3-2268-4F15-9DE3-4BA332EBC87B}" srcOrd="1" destOrd="0" presId="urn:microsoft.com/office/officeart/2005/8/layout/process5"/>
    <dgm:cxn modelId="{24F770BA-F13D-497C-ABE6-EBF453CB391F}" srcId="{A635CF27-3E0F-4875-A324-9DA20A70F685}" destId="{05FED25D-56F9-4BC4-BCBA-FA6D6E326ECF}" srcOrd="7" destOrd="0" parTransId="{D4406DD3-C0C3-4454-8CC7-E77AD23136A8}" sibTransId="{C32B3F56-B82B-40B2-9EC8-0522A5BF510F}"/>
    <dgm:cxn modelId="{0D996FBB-205A-4B7D-B4FE-95ECE2CC15DC}" srcId="{A635CF27-3E0F-4875-A324-9DA20A70F685}" destId="{D2D8BA6F-E43F-40B9-A634-33CA835C7E86}" srcOrd="6" destOrd="0" parTransId="{EE4DC502-396C-460A-BE8E-271EEA25A1EE}" sibTransId="{5B21E70E-BD92-47C7-930D-C5DE3A3002DB}"/>
    <dgm:cxn modelId="{DB1399BE-C9E1-4741-B61E-42155CE36665}" srcId="{A635CF27-3E0F-4875-A324-9DA20A70F685}" destId="{C61437FD-70A7-4F7F-836D-79FBAE1BACFC}" srcOrd="3" destOrd="0" parTransId="{00681483-3583-4B20-A4BB-90A7C341365F}" sibTransId="{5FF8B6DA-3910-4DF8-AF4D-C308411883F3}"/>
    <dgm:cxn modelId="{FD94F6C0-6283-46E6-8E48-8ADA2E73CB9C}" srcId="{A635CF27-3E0F-4875-A324-9DA20A70F685}" destId="{7CB85187-BADB-4265-94E5-7C19F6A844E9}" srcOrd="5" destOrd="0" parTransId="{E5705057-82E6-479B-89FB-14F555CF21EF}" sibTransId="{46047D66-8221-445C-B314-A50D2F4DDA4C}"/>
    <dgm:cxn modelId="{70571DCD-4C1B-4DB1-B3F5-DE268D721CE5}" type="presOf" srcId="{C32B3F56-B82B-40B2-9EC8-0522A5BF510F}" destId="{3B5F0875-334D-4494-9261-F19F2E35BE33}" srcOrd="0" destOrd="0" presId="urn:microsoft.com/office/officeart/2005/8/layout/process5"/>
    <dgm:cxn modelId="{BDE1B1D3-2205-40D0-B388-C7C34C7B1C8C}" srcId="{A635CF27-3E0F-4875-A324-9DA20A70F685}" destId="{174D75BB-465F-465F-9BA3-FAB1E1FE0E0C}" srcOrd="2" destOrd="0" parTransId="{20A87CF9-6A16-4A9B-8944-B3378F3C99AE}" sibTransId="{5A5FD609-2070-47B4-B878-DB1F83E25729}"/>
    <dgm:cxn modelId="{4480B5D8-8F16-4DDC-A447-519136132013}" type="presOf" srcId="{46047D66-8221-445C-B314-A50D2F4DDA4C}" destId="{9E1DF1A6-C558-474B-AB32-E2E9A6572D50}" srcOrd="1" destOrd="0" presId="urn:microsoft.com/office/officeart/2005/8/layout/process5"/>
    <dgm:cxn modelId="{6A4BC8DA-FEC2-4C05-9544-794A1E5D9AA5}" type="presOf" srcId="{05FED25D-56F9-4BC4-BCBA-FA6D6E326ECF}" destId="{C1E893BD-82AC-4945-9843-EF28E43FDBB4}" srcOrd="0" destOrd="0" presId="urn:microsoft.com/office/officeart/2005/8/layout/process5"/>
    <dgm:cxn modelId="{60B38BEF-5BF2-41F7-AC25-CD8B31840530}" type="presOf" srcId="{E4BB0075-3E5A-4CCC-A666-8468C5D41C70}" destId="{12B2F140-C2BB-41CE-BF39-59376C55CC19}" srcOrd="0" destOrd="0" presId="urn:microsoft.com/office/officeart/2005/8/layout/process5"/>
    <dgm:cxn modelId="{777B22F2-3FD6-42AD-BB51-E3683E510067}" type="presOf" srcId="{174D75BB-465F-465F-9BA3-FAB1E1FE0E0C}" destId="{2DBBF2F0-5AEA-47CF-812A-1F8EAB2CA29D}" srcOrd="0" destOrd="0" presId="urn:microsoft.com/office/officeart/2005/8/layout/process5"/>
    <dgm:cxn modelId="{54C147F7-FF57-4988-B376-DA111C479DF3}" type="presOf" srcId="{E4BB0075-3E5A-4CCC-A666-8468C5D41C70}" destId="{75A3807F-65B2-487F-919D-E9E0B47CE75C}" srcOrd="1" destOrd="0" presId="urn:microsoft.com/office/officeart/2005/8/layout/process5"/>
    <dgm:cxn modelId="{0EA5FC76-9612-4B16-997E-8E330E1EF5A8}" type="presParOf" srcId="{FFCA6EAC-1FE0-4A59-9C4B-C859B5ABB483}" destId="{27CF04B9-1785-4C26-A08C-A5D5F6CEF6C9}" srcOrd="0" destOrd="0" presId="urn:microsoft.com/office/officeart/2005/8/layout/process5"/>
    <dgm:cxn modelId="{97F4B642-ED46-435F-8D53-5138236A9817}" type="presParOf" srcId="{FFCA6EAC-1FE0-4A59-9C4B-C859B5ABB483}" destId="{12B2F140-C2BB-41CE-BF39-59376C55CC19}" srcOrd="1" destOrd="0" presId="urn:microsoft.com/office/officeart/2005/8/layout/process5"/>
    <dgm:cxn modelId="{6A19EF88-EEDA-4A0D-9072-C50B6BDCCD77}" type="presParOf" srcId="{12B2F140-C2BB-41CE-BF39-59376C55CC19}" destId="{75A3807F-65B2-487F-919D-E9E0B47CE75C}" srcOrd="0" destOrd="0" presId="urn:microsoft.com/office/officeart/2005/8/layout/process5"/>
    <dgm:cxn modelId="{F79C7D31-B009-4D87-9063-232718FAB8AA}" type="presParOf" srcId="{FFCA6EAC-1FE0-4A59-9C4B-C859B5ABB483}" destId="{5A836F5C-D007-4EDB-B5C4-DB4D1FA2C4FD}" srcOrd="2" destOrd="0" presId="urn:microsoft.com/office/officeart/2005/8/layout/process5"/>
    <dgm:cxn modelId="{502F1D33-B25B-428C-8E9B-727059B0E0AC}" type="presParOf" srcId="{FFCA6EAC-1FE0-4A59-9C4B-C859B5ABB483}" destId="{1974BD6B-9A07-40E9-921B-5F9FFCA5FD2A}" srcOrd="3" destOrd="0" presId="urn:microsoft.com/office/officeart/2005/8/layout/process5"/>
    <dgm:cxn modelId="{FCB1FC74-518A-4924-965E-07CEF7D31603}" type="presParOf" srcId="{1974BD6B-9A07-40E9-921B-5F9FFCA5FD2A}" destId="{15DA0F09-9463-40B4-B9BF-6EFE16F20B7B}" srcOrd="0" destOrd="0" presId="urn:microsoft.com/office/officeart/2005/8/layout/process5"/>
    <dgm:cxn modelId="{5E749A2C-CECD-45D3-B36F-9B1C4C149E89}" type="presParOf" srcId="{FFCA6EAC-1FE0-4A59-9C4B-C859B5ABB483}" destId="{2DBBF2F0-5AEA-47CF-812A-1F8EAB2CA29D}" srcOrd="4" destOrd="0" presId="urn:microsoft.com/office/officeart/2005/8/layout/process5"/>
    <dgm:cxn modelId="{C7679DA1-6963-4EA5-9AB5-E70AC67126CE}" type="presParOf" srcId="{FFCA6EAC-1FE0-4A59-9C4B-C859B5ABB483}" destId="{9A2FA847-0264-47DD-90DF-1E7567595CB1}" srcOrd="5" destOrd="0" presId="urn:microsoft.com/office/officeart/2005/8/layout/process5"/>
    <dgm:cxn modelId="{53C79F3B-9DF1-4294-8DA6-84BD4E849754}" type="presParOf" srcId="{9A2FA847-0264-47DD-90DF-1E7567595CB1}" destId="{76813258-DF22-45FE-B8B6-9BAD1B7624B9}" srcOrd="0" destOrd="0" presId="urn:microsoft.com/office/officeart/2005/8/layout/process5"/>
    <dgm:cxn modelId="{EBC2F9AF-14BF-4C92-98DD-541E94FEA58C}" type="presParOf" srcId="{FFCA6EAC-1FE0-4A59-9C4B-C859B5ABB483}" destId="{36EA29FC-665F-42C9-A24E-87BCCAFFDF40}" srcOrd="6" destOrd="0" presId="urn:microsoft.com/office/officeart/2005/8/layout/process5"/>
    <dgm:cxn modelId="{23B2860E-161A-4ABC-B3F9-018B0F1CFBD6}" type="presParOf" srcId="{FFCA6EAC-1FE0-4A59-9C4B-C859B5ABB483}" destId="{B087F0E1-387E-463A-A96B-BB772AED0132}" srcOrd="7" destOrd="0" presId="urn:microsoft.com/office/officeart/2005/8/layout/process5"/>
    <dgm:cxn modelId="{94379CDC-2CB1-4732-8631-74704A90EE22}" type="presParOf" srcId="{B087F0E1-387E-463A-A96B-BB772AED0132}" destId="{55D9FCEB-0DB3-4A7A-A340-4EBD984C5C35}" srcOrd="0" destOrd="0" presId="urn:microsoft.com/office/officeart/2005/8/layout/process5"/>
    <dgm:cxn modelId="{E0AFBDD3-B095-42F4-829B-DEAE1D12B392}" type="presParOf" srcId="{FFCA6EAC-1FE0-4A59-9C4B-C859B5ABB483}" destId="{31582228-EC65-4EAB-B224-763DF6AE4878}" srcOrd="8" destOrd="0" presId="urn:microsoft.com/office/officeart/2005/8/layout/process5"/>
    <dgm:cxn modelId="{193D7001-7AD4-4400-9231-69B3A2D6F0E5}" type="presParOf" srcId="{FFCA6EAC-1FE0-4A59-9C4B-C859B5ABB483}" destId="{91D2C4F0-5DC8-41F0-B0A8-E691775333B7}" srcOrd="9" destOrd="0" presId="urn:microsoft.com/office/officeart/2005/8/layout/process5"/>
    <dgm:cxn modelId="{A2521A23-A5F2-4083-8208-C285E8DE0E67}" type="presParOf" srcId="{91D2C4F0-5DC8-41F0-B0A8-E691775333B7}" destId="{09DACCD3-2268-4F15-9DE3-4BA332EBC87B}" srcOrd="0" destOrd="0" presId="urn:microsoft.com/office/officeart/2005/8/layout/process5"/>
    <dgm:cxn modelId="{DF52D271-A530-47F9-850E-4FE29AE3D6AB}" type="presParOf" srcId="{FFCA6EAC-1FE0-4A59-9C4B-C859B5ABB483}" destId="{F8A5BA1C-E565-41C7-9F94-2C4828B315B0}" srcOrd="10" destOrd="0" presId="urn:microsoft.com/office/officeart/2005/8/layout/process5"/>
    <dgm:cxn modelId="{A7C6B031-8B64-4BA6-8F03-2AF34E659416}" type="presParOf" srcId="{FFCA6EAC-1FE0-4A59-9C4B-C859B5ABB483}" destId="{08DD9AA6-12EC-4327-BF1B-34BC350C878B}" srcOrd="11" destOrd="0" presId="urn:microsoft.com/office/officeart/2005/8/layout/process5"/>
    <dgm:cxn modelId="{3DA4C791-3018-46D7-8806-DCD7890948AD}" type="presParOf" srcId="{08DD9AA6-12EC-4327-BF1B-34BC350C878B}" destId="{9E1DF1A6-C558-474B-AB32-E2E9A6572D50}" srcOrd="0" destOrd="0" presId="urn:microsoft.com/office/officeart/2005/8/layout/process5"/>
    <dgm:cxn modelId="{2115BFE7-60E3-4C0F-9E75-BA7E337E907C}" type="presParOf" srcId="{FFCA6EAC-1FE0-4A59-9C4B-C859B5ABB483}" destId="{E0D98542-A698-41F7-AAF1-1150FE5DBFD0}" srcOrd="12" destOrd="0" presId="urn:microsoft.com/office/officeart/2005/8/layout/process5"/>
    <dgm:cxn modelId="{801FC4EC-E001-4D59-93F8-4A56D4FBBB18}" type="presParOf" srcId="{FFCA6EAC-1FE0-4A59-9C4B-C859B5ABB483}" destId="{9EFCCC00-FCB5-4CCD-9987-537EA45084AA}" srcOrd="13" destOrd="0" presId="urn:microsoft.com/office/officeart/2005/8/layout/process5"/>
    <dgm:cxn modelId="{506CFC1C-B820-4BEC-AF36-21EF78A886DF}" type="presParOf" srcId="{9EFCCC00-FCB5-4CCD-9987-537EA45084AA}" destId="{E490BD2A-D3B3-485D-A5C0-8820315F36A6}" srcOrd="0" destOrd="0" presId="urn:microsoft.com/office/officeart/2005/8/layout/process5"/>
    <dgm:cxn modelId="{BC74D602-5135-4605-A037-52B9BFD09DA4}" type="presParOf" srcId="{FFCA6EAC-1FE0-4A59-9C4B-C859B5ABB483}" destId="{C1E893BD-82AC-4945-9843-EF28E43FDBB4}" srcOrd="14" destOrd="0" presId="urn:microsoft.com/office/officeart/2005/8/layout/process5"/>
    <dgm:cxn modelId="{85F51E14-2A27-4EA1-849E-B153521525F1}" type="presParOf" srcId="{FFCA6EAC-1FE0-4A59-9C4B-C859B5ABB483}" destId="{3B5F0875-334D-4494-9261-F19F2E35BE33}" srcOrd="15" destOrd="0" presId="urn:microsoft.com/office/officeart/2005/8/layout/process5"/>
    <dgm:cxn modelId="{8B6CB3D6-19BA-4A51-A09C-D3D62C1F18E2}" type="presParOf" srcId="{3B5F0875-334D-4494-9261-F19F2E35BE33}" destId="{32735AD0-ABCD-4403-8467-96CB1A459D06}" srcOrd="0" destOrd="0" presId="urn:microsoft.com/office/officeart/2005/8/layout/process5"/>
    <dgm:cxn modelId="{0960BA59-DF89-4E00-A63C-0D2BB3121DD0}" type="presParOf" srcId="{FFCA6EAC-1FE0-4A59-9C4B-C859B5ABB483}" destId="{709792E4-398F-4C92-84D7-4360F449CEFF}" srcOrd="1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35CF27-3E0F-4875-A324-9DA20A70F685}"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pPr rtl="1"/>
          <a:endParaRPr lang="he-IL"/>
        </a:p>
      </dgm:t>
    </dgm:pt>
    <dgm:pt modelId="{A31192F6-45CC-48A3-B366-2DC9DAB79EBE}">
      <dgm:prSet phldrT="[טקסט]" custT="1"/>
      <dgm:spPr/>
      <dgm:t>
        <a:bodyPr/>
        <a:lstStyle/>
        <a:p>
          <a:pPr rtl="1"/>
          <a:r>
            <a:rPr lang="he-IL" sz="2800" b="1" dirty="0">
              <a:latin typeface="Varela Round" panose="00000500000000000000" pitchFamily="2" charset="-79"/>
              <a:cs typeface="Varela Round" panose="00000500000000000000" pitchFamily="2" charset="-79"/>
            </a:rPr>
            <a:t>ביוספרה</a:t>
          </a:r>
        </a:p>
      </dgm:t>
    </dgm:pt>
    <dgm:pt modelId="{B1575CE7-1F0D-490E-8A25-9DAEB2304FDF}" type="parTrans" cxnId="{1E4EEC98-BE00-4C95-9025-161D89844716}">
      <dgm:prSet/>
      <dgm:spPr/>
      <dgm:t>
        <a:bodyPr/>
        <a:lstStyle/>
        <a:p>
          <a:pPr rtl="1"/>
          <a:endParaRPr lang="he-IL" sz="2800" b="1">
            <a:latin typeface="David" panose="020E0502060401010101" pitchFamily="34" charset="-79"/>
            <a:cs typeface="David" panose="020E0502060401010101" pitchFamily="34" charset="-79"/>
          </a:endParaRPr>
        </a:p>
      </dgm:t>
    </dgm:pt>
    <dgm:pt modelId="{E4BB0075-3E5A-4CCC-A666-8468C5D41C70}" type="sibTrans" cxnId="{1E4EEC98-BE00-4C95-9025-161D89844716}">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8ACCD4CD-5E96-4632-BF6A-20974874B6D9}">
      <dgm:prSet phldrT="[טקסט]" custT="1"/>
      <dgm:spPr/>
      <dgm:t>
        <a:bodyPr/>
        <a:lstStyle/>
        <a:p>
          <a:pPr rtl="1"/>
          <a:r>
            <a:rPr lang="he-IL" sz="2800" b="1" dirty="0">
              <a:latin typeface="Varela Round" panose="00000500000000000000" pitchFamily="2" charset="-79"/>
              <a:cs typeface="Varela Round" panose="00000500000000000000" pitchFamily="2" charset="-79"/>
            </a:rPr>
            <a:t>מערכת אקולוגית בסוואנה</a:t>
          </a:r>
        </a:p>
      </dgm:t>
    </dgm:pt>
    <dgm:pt modelId="{3CDBBF83-CC60-43B2-AC89-7846C0EB387B}" type="parTrans" cxnId="{A978FB03-8374-469B-A77C-5E68EB866F4E}">
      <dgm:prSet/>
      <dgm:spPr/>
      <dgm:t>
        <a:bodyPr/>
        <a:lstStyle/>
        <a:p>
          <a:pPr rtl="1"/>
          <a:endParaRPr lang="he-IL" sz="2800" b="1">
            <a:latin typeface="David" panose="020E0502060401010101" pitchFamily="34" charset="-79"/>
            <a:cs typeface="David" panose="020E0502060401010101" pitchFamily="34" charset="-79"/>
          </a:endParaRPr>
        </a:p>
      </dgm:t>
    </dgm:pt>
    <dgm:pt modelId="{56C5EAC4-C459-40EB-9DF5-6DA3238F36C0}" type="sibTrans" cxnId="{A978FB03-8374-469B-A77C-5E68EB866F4E}">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174D75BB-465F-465F-9BA3-FAB1E1FE0E0C}">
      <dgm:prSet phldrT="[טקסט]" custT="1"/>
      <dgm:spPr/>
      <dgm:t>
        <a:bodyPr/>
        <a:lstStyle/>
        <a:p>
          <a:pPr rtl="1"/>
          <a:r>
            <a:rPr lang="he-IL" sz="2000" b="1" dirty="0">
              <a:latin typeface="Varela Round" panose="00000500000000000000" pitchFamily="2" charset="-79"/>
              <a:cs typeface="Varela Round" panose="00000500000000000000" pitchFamily="2" charset="-79"/>
            </a:rPr>
            <a:t>חברת </a:t>
          </a:r>
          <a:r>
            <a:rPr lang="he-IL" sz="2000" b="1" dirty="0" err="1">
              <a:latin typeface="Varela Round" panose="00000500000000000000" pitchFamily="2" charset="-79"/>
              <a:cs typeface="Varela Round" panose="00000500000000000000" pitchFamily="2" charset="-79"/>
            </a:rPr>
            <a:t>הזברות,ג'ירפות</a:t>
          </a:r>
          <a:r>
            <a:rPr lang="he-IL" sz="2000" b="1" dirty="0">
              <a:latin typeface="Varela Round" panose="00000500000000000000" pitchFamily="2" charset="-79"/>
              <a:cs typeface="Varela Round" panose="00000500000000000000" pitchFamily="2" charset="-79"/>
            </a:rPr>
            <a:t>, פילים, צמחיה </a:t>
          </a:r>
        </a:p>
      </dgm:t>
    </dgm:pt>
    <dgm:pt modelId="{20A87CF9-6A16-4A9B-8944-B3378F3C99AE}" type="parTrans" cxnId="{BDE1B1D3-2205-40D0-B388-C7C34C7B1C8C}">
      <dgm:prSet/>
      <dgm:spPr/>
      <dgm:t>
        <a:bodyPr/>
        <a:lstStyle/>
        <a:p>
          <a:pPr rtl="1"/>
          <a:endParaRPr lang="he-IL" sz="2800" b="1">
            <a:latin typeface="David" panose="020E0502060401010101" pitchFamily="34" charset="-79"/>
            <a:cs typeface="David" panose="020E0502060401010101" pitchFamily="34" charset="-79"/>
          </a:endParaRPr>
        </a:p>
      </dgm:t>
    </dgm:pt>
    <dgm:pt modelId="{5A5FD609-2070-47B4-B878-DB1F83E25729}" type="sibTrans" cxnId="{BDE1B1D3-2205-40D0-B388-C7C34C7B1C8C}">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C61437FD-70A7-4F7F-836D-79FBAE1BACFC}">
      <dgm:prSet phldrT="[טקסט]" custT="1"/>
      <dgm:spPr/>
      <dgm:t>
        <a:bodyPr/>
        <a:lstStyle/>
        <a:p>
          <a:pPr rtl="1"/>
          <a:r>
            <a:rPr lang="he-IL" sz="2800" b="1" dirty="0" err="1">
              <a:latin typeface="Varela Round" panose="00000500000000000000" pitchFamily="2" charset="-79"/>
              <a:cs typeface="Varela Round" panose="00000500000000000000" pitchFamily="2" charset="-79"/>
            </a:rPr>
            <a:t>אוכלוסית</a:t>
          </a:r>
          <a:r>
            <a:rPr lang="he-IL" sz="2800" b="1" dirty="0">
              <a:latin typeface="Varela Round" panose="00000500000000000000" pitchFamily="2" charset="-79"/>
              <a:cs typeface="Varela Round" panose="00000500000000000000" pitchFamily="2" charset="-79"/>
            </a:rPr>
            <a:t> הפילים</a:t>
          </a:r>
        </a:p>
      </dgm:t>
    </dgm:pt>
    <dgm:pt modelId="{00681483-3583-4B20-A4BB-90A7C341365F}" type="parTrans" cxnId="{DB1399BE-C9E1-4741-B61E-42155CE36665}">
      <dgm:prSet/>
      <dgm:spPr/>
      <dgm:t>
        <a:bodyPr/>
        <a:lstStyle/>
        <a:p>
          <a:pPr rtl="1"/>
          <a:endParaRPr lang="he-IL" sz="2800" b="1">
            <a:latin typeface="David" panose="020E0502060401010101" pitchFamily="34" charset="-79"/>
            <a:cs typeface="David" panose="020E0502060401010101" pitchFamily="34" charset="-79"/>
          </a:endParaRPr>
        </a:p>
      </dgm:t>
    </dgm:pt>
    <dgm:pt modelId="{5FF8B6DA-3910-4DF8-AF4D-C308411883F3}" type="sibTrans" cxnId="{DB1399BE-C9E1-4741-B61E-42155CE36665}">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440C8F0C-442A-4A42-8A9A-1B2C93E13A1D}">
      <dgm:prSet phldrT="[טקסט]" custT="1"/>
      <dgm:spPr/>
      <dgm:t>
        <a:bodyPr/>
        <a:lstStyle/>
        <a:p>
          <a:pPr rtl="1"/>
          <a:r>
            <a:rPr lang="he-IL" sz="2800" b="1" dirty="0">
              <a:latin typeface="Varela Round" panose="00000500000000000000" pitchFamily="2" charset="-79"/>
              <a:cs typeface="Varela Round" panose="00000500000000000000" pitchFamily="2" charset="-79"/>
            </a:rPr>
            <a:t>יצור חי: פיל</a:t>
          </a:r>
        </a:p>
      </dgm:t>
    </dgm:pt>
    <dgm:pt modelId="{3650B38A-CB5D-46B9-96F5-1354999F69A7}" type="parTrans" cxnId="{434C2B60-3D7E-47F2-9BA5-A3D131B86AB7}">
      <dgm:prSet/>
      <dgm:spPr/>
      <dgm:t>
        <a:bodyPr/>
        <a:lstStyle/>
        <a:p>
          <a:pPr rtl="1"/>
          <a:endParaRPr lang="he-IL" sz="2800" b="1">
            <a:latin typeface="David" panose="020E0502060401010101" pitchFamily="34" charset="-79"/>
            <a:cs typeface="David" panose="020E0502060401010101" pitchFamily="34" charset="-79"/>
          </a:endParaRPr>
        </a:p>
      </dgm:t>
    </dgm:pt>
    <dgm:pt modelId="{024176ED-44AE-4A6E-88F4-13E473AFFB2A}" type="sibTrans" cxnId="{434C2B60-3D7E-47F2-9BA5-A3D131B86AB7}">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6AD832CB-5723-4A5B-8A5D-2F614F7B86A5}">
      <dgm:prSet phldrT="[טקסט]" custT="1"/>
      <dgm:spPr/>
      <dgm:t>
        <a:bodyPr/>
        <a:lstStyle/>
        <a:p>
          <a:pPr rtl="1"/>
          <a:r>
            <a:rPr lang="he-IL" sz="2800" b="1" dirty="0">
              <a:latin typeface="Varela Round" panose="00000500000000000000" pitchFamily="2" charset="-79"/>
              <a:cs typeface="Varela Round" panose="00000500000000000000" pitchFamily="2" charset="-79"/>
            </a:rPr>
            <a:t>תא שריר</a:t>
          </a:r>
        </a:p>
      </dgm:t>
    </dgm:pt>
    <dgm:pt modelId="{A9729E86-385B-4DBE-92B7-62460C38081B}" type="parTrans" cxnId="{3ED1F757-626F-4E64-8520-2335690D8849}">
      <dgm:prSet/>
      <dgm:spPr/>
      <dgm:t>
        <a:bodyPr/>
        <a:lstStyle/>
        <a:p>
          <a:pPr rtl="1"/>
          <a:endParaRPr lang="he-IL" sz="2800" b="1">
            <a:latin typeface="David" panose="020E0502060401010101" pitchFamily="34" charset="-79"/>
            <a:cs typeface="David" panose="020E0502060401010101" pitchFamily="34" charset="-79"/>
          </a:endParaRPr>
        </a:p>
      </dgm:t>
    </dgm:pt>
    <dgm:pt modelId="{1AD1F10E-8226-4557-B6EA-1CE379186862}" type="sibTrans" cxnId="{3ED1F757-626F-4E64-8520-2335690D8849}">
      <dgm:prSet/>
      <dgm:spPr/>
      <dgm:t>
        <a:bodyPr/>
        <a:lstStyle/>
        <a:p>
          <a:pPr rtl="1"/>
          <a:endParaRPr lang="he-IL" sz="2800" b="1">
            <a:latin typeface="David" panose="020E0502060401010101" pitchFamily="34" charset="-79"/>
            <a:cs typeface="David" panose="020E0502060401010101" pitchFamily="34" charset="-79"/>
          </a:endParaRPr>
        </a:p>
      </dgm:t>
    </dgm:pt>
    <dgm:pt modelId="{7CB85187-BADB-4265-94E5-7C19F6A844E9}">
      <dgm:prSet phldrT="[טקסט]" custT="1"/>
      <dgm:spPr/>
      <dgm:t>
        <a:bodyPr/>
        <a:lstStyle/>
        <a:p>
          <a:pPr rtl="1"/>
          <a:r>
            <a:rPr lang="he-IL" sz="2800" b="1" dirty="0">
              <a:latin typeface="Varela Round" panose="00000500000000000000" pitchFamily="2" charset="-79"/>
              <a:cs typeface="Varela Round" panose="00000500000000000000" pitchFamily="2" charset="-79"/>
            </a:rPr>
            <a:t>מערכת: הדם</a:t>
          </a:r>
        </a:p>
      </dgm:t>
    </dgm:pt>
    <dgm:pt modelId="{E5705057-82E6-479B-89FB-14F555CF21EF}" type="parTrans" cxnId="{FD94F6C0-6283-46E6-8E48-8ADA2E73CB9C}">
      <dgm:prSet/>
      <dgm:spPr/>
      <dgm:t>
        <a:bodyPr/>
        <a:lstStyle/>
        <a:p>
          <a:pPr rtl="1"/>
          <a:endParaRPr lang="he-IL" sz="2800" b="1">
            <a:latin typeface="David" panose="020E0502060401010101" pitchFamily="34" charset="-79"/>
            <a:cs typeface="David" panose="020E0502060401010101" pitchFamily="34" charset="-79"/>
          </a:endParaRPr>
        </a:p>
      </dgm:t>
    </dgm:pt>
    <dgm:pt modelId="{46047D66-8221-445C-B314-A50D2F4DDA4C}" type="sibTrans" cxnId="{FD94F6C0-6283-46E6-8E48-8ADA2E73CB9C}">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D2D8BA6F-E43F-40B9-A634-33CA835C7E86}">
      <dgm:prSet phldrT="[טקסט]" custT="1"/>
      <dgm:spPr/>
      <dgm:t>
        <a:bodyPr/>
        <a:lstStyle/>
        <a:p>
          <a:pPr rtl="1"/>
          <a:r>
            <a:rPr lang="he-IL" sz="2800" b="1" dirty="0">
              <a:latin typeface="Varela Round" panose="00000500000000000000" pitchFamily="2" charset="-79"/>
              <a:cs typeface="Varela Round" panose="00000500000000000000" pitchFamily="2" charset="-79"/>
            </a:rPr>
            <a:t>חלק בגוף: לב</a:t>
          </a:r>
        </a:p>
      </dgm:t>
    </dgm:pt>
    <dgm:pt modelId="{EE4DC502-396C-460A-BE8E-271EEA25A1EE}" type="parTrans" cxnId="{0D996FBB-205A-4B7D-B4FE-95ECE2CC15DC}">
      <dgm:prSet/>
      <dgm:spPr/>
      <dgm:t>
        <a:bodyPr/>
        <a:lstStyle/>
        <a:p>
          <a:pPr rtl="1"/>
          <a:endParaRPr lang="he-IL" sz="2800" b="1">
            <a:latin typeface="David" panose="020E0502060401010101" pitchFamily="34" charset="-79"/>
            <a:cs typeface="David" panose="020E0502060401010101" pitchFamily="34" charset="-79"/>
          </a:endParaRPr>
        </a:p>
      </dgm:t>
    </dgm:pt>
    <dgm:pt modelId="{5B21E70E-BD92-47C7-930D-C5DE3A3002DB}" type="sibTrans" cxnId="{0D996FBB-205A-4B7D-B4FE-95ECE2CC15DC}">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05FED25D-56F9-4BC4-BCBA-FA6D6E326ECF}">
      <dgm:prSet phldrT="[טקסט]" custT="1"/>
      <dgm:spPr/>
      <dgm:t>
        <a:bodyPr/>
        <a:lstStyle/>
        <a:p>
          <a:pPr rtl="1"/>
          <a:r>
            <a:rPr lang="he-IL" sz="2800" b="1" dirty="0">
              <a:latin typeface="Varela Round" panose="00000500000000000000" pitchFamily="2" charset="-79"/>
              <a:cs typeface="Varela Round" panose="00000500000000000000" pitchFamily="2" charset="-79"/>
            </a:rPr>
            <a:t>רקמת שריר</a:t>
          </a:r>
        </a:p>
      </dgm:t>
    </dgm:pt>
    <dgm:pt modelId="{D4406DD3-C0C3-4454-8CC7-E77AD23136A8}" type="parTrans" cxnId="{24F770BA-F13D-497C-ABE6-EBF453CB391F}">
      <dgm:prSet/>
      <dgm:spPr/>
      <dgm:t>
        <a:bodyPr/>
        <a:lstStyle/>
        <a:p>
          <a:pPr rtl="1"/>
          <a:endParaRPr lang="he-IL" sz="2800" b="1">
            <a:latin typeface="David" panose="020E0502060401010101" pitchFamily="34" charset="-79"/>
            <a:cs typeface="David" panose="020E0502060401010101" pitchFamily="34" charset="-79"/>
          </a:endParaRPr>
        </a:p>
      </dgm:t>
    </dgm:pt>
    <dgm:pt modelId="{C32B3F56-B82B-40B2-9EC8-0522A5BF510F}" type="sibTrans" cxnId="{24F770BA-F13D-497C-ABE6-EBF453CB391F}">
      <dgm:prSet custT="1"/>
      <dgm:spPr/>
      <dgm:t>
        <a:bodyPr/>
        <a:lstStyle/>
        <a:p>
          <a:pPr rtl="1"/>
          <a:endParaRPr lang="he-IL" sz="2800" b="1" dirty="0">
            <a:latin typeface="Varela Round" panose="00000500000000000000" pitchFamily="2" charset="-79"/>
            <a:cs typeface="Varela Round" panose="00000500000000000000" pitchFamily="2" charset="-79"/>
          </a:endParaRPr>
        </a:p>
      </dgm:t>
    </dgm:pt>
    <dgm:pt modelId="{FFCA6EAC-1FE0-4A59-9C4B-C859B5ABB483}" type="pres">
      <dgm:prSet presAssocID="{A635CF27-3E0F-4875-A324-9DA20A70F685}" presName="diagram" presStyleCnt="0">
        <dgm:presLayoutVars>
          <dgm:dir val="rev"/>
          <dgm:resizeHandles val="exact"/>
        </dgm:presLayoutVars>
      </dgm:prSet>
      <dgm:spPr/>
    </dgm:pt>
    <dgm:pt modelId="{27CF04B9-1785-4C26-A08C-A5D5F6CEF6C9}" type="pres">
      <dgm:prSet presAssocID="{A31192F6-45CC-48A3-B366-2DC9DAB79EBE}" presName="node" presStyleLbl="node1" presStyleIdx="0" presStyleCnt="9">
        <dgm:presLayoutVars>
          <dgm:bulletEnabled val="1"/>
        </dgm:presLayoutVars>
      </dgm:prSet>
      <dgm:spPr/>
    </dgm:pt>
    <dgm:pt modelId="{12B2F140-C2BB-41CE-BF39-59376C55CC19}" type="pres">
      <dgm:prSet presAssocID="{E4BB0075-3E5A-4CCC-A666-8468C5D41C70}" presName="sibTrans" presStyleLbl="sibTrans2D1" presStyleIdx="0" presStyleCnt="8"/>
      <dgm:spPr/>
    </dgm:pt>
    <dgm:pt modelId="{75A3807F-65B2-487F-919D-E9E0B47CE75C}" type="pres">
      <dgm:prSet presAssocID="{E4BB0075-3E5A-4CCC-A666-8468C5D41C70}" presName="connectorText" presStyleLbl="sibTrans2D1" presStyleIdx="0" presStyleCnt="8"/>
      <dgm:spPr/>
    </dgm:pt>
    <dgm:pt modelId="{5A836F5C-D007-4EDB-B5C4-DB4D1FA2C4FD}" type="pres">
      <dgm:prSet presAssocID="{8ACCD4CD-5E96-4632-BF6A-20974874B6D9}" presName="node" presStyleLbl="node1" presStyleIdx="1" presStyleCnt="9">
        <dgm:presLayoutVars>
          <dgm:bulletEnabled val="1"/>
        </dgm:presLayoutVars>
      </dgm:prSet>
      <dgm:spPr/>
    </dgm:pt>
    <dgm:pt modelId="{1974BD6B-9A07-40E9-921B-5F9FFCA5FD2A}" type="pres">
      <dgm:prSet presAssocID="{56C5EAC4-C459-40EB-9DF5-6DA3238F36C0}" presName="sibTrans" presStyleLbl="sibTrans2D1" presStyleIdx="1" presStyleCnt="8"/>
      <dgm:spPr/>
    </dgm:pt>
    <dgm:pt modelId="{15DA0F09-9463-40B4-B9BF-6EFE16F20B7B}" type="pres">
      <dgm:prSet presAssocID="{56C5EAC4-C459-40EB-9DF5-6DA3238F36C0}" presName="connectorText" presStyleLbl="sibTrans2D1" presStyleIdx="1" presStyleCnt="8"/>
      <dgm:spPr/>
    </dgm:pt>
    <dgm:pt modelId="{2DBBF2F0-5AEA-47CF-812A-1F8EAB2CA29D}" type="pres">
      <dgm:prSet presAssocID="{174D75BB-465F-465F-9BA3-FAB1E1FE0E0C}" presName="node" presStyleLbl="node1" presStyleIdx="2" presStyleCnt="9">
        <dgm:presLayoutVars>
          <dgm:bulletEnabled val="1"/>
        </dgm:presLayoutVars>
      </dgm:prSet>
      <dgm:spPr/>
    </dgm:pt>
    <dgm:pt modelId="{9A2FA847-0264-47DD-90DF-1E7567595CB1}" type="pres">
      <dgm:prSet presAssocID="{5A5FD609-2070-47B4-B878-DB1F83E25729}" presName="sibTrans" presStyleLbl="sibTrans2D1" presStyleIdx="2" presStyleCnt="8"/>
      <dgm:spPr/>
    </dgm:pt>
    <dgm:pt modelId="{76813258-DF22-45FE-B8B6-9BAD1B7624B9}" type="pres">
      <dgm:prSet presAssocID="{5A5FD609-2070-47B4-B878-DB1F83E25729}" presName="connectorText" presStyleLbl="sibTrans2D1" presStyleIdx="2" presStyleCnt="8"/>
      <dgm:spPr/>
    </dgm:pt>
    <dgm:pt modelId="{36EA29FC-665F-42C9-A24E-87BCCAFFDF40}" type="pres">
      <dgm:prSet presAssocID="{C61437FD-70A7-4F7F-836D-79FBAE1BACFC}" presName="node" presStyleLbl="node1" presStyleIdx="3" presStyleCnt="9">
        <dgm:presLayoutVars>
          <dgm:bulletEnabled val="1"/>
        </dgm:presLayoutVars>
      </dgm:prSet>
      <dgm:spPr/>
    </dgm:pt>
    <dgm:pt modelId="{B087F0E1-387E-463A-A96B-BB772AED0132}" type="pres">
      <dgm:prSet presAssocID="{5FF8B6DA-3910-4DF8-AF4D-C308411883F3}" presName="sibTrans" presStyleLbl="sibTrans2D1" presStyleIdx="3" presStyleCnt="8"/>
      <dgm:spPr/>
    </dgm:pt>
    <dgm:pt modelId="{55D9FCEB-0DB3-4A7A-A340-4EBD984C5C35}" type="pres">
      <dgm:prSet presAssocID="{5FF8B6DA-3910-4DF8-AF4D-C308411883F3}" presName="connectorText" presStyleLbl="sibTrans2D1" presStyleIdx="3" presStyleCnt="8"/>
      <dgm:spPr/>
    </dgm:pt>
    <dgm:pt modelId="{31582228-EC65-4EAB-B224-763DF6AE4878}" type="pres">
      <dgm:prSet presAssocID="{440C8F0C-442A-4A42-8A9A-1B2C93E13A1D}" presName="node" presStyleLbl="node1" presStyleIdx="4" presStyleCnt="9">
        <dgm:presLayoutVars>
          <dgm:bulletEnabled val="1"/>
        </dgm:presLayoutVars>
      </dgm:prSet>
      <dgm:spPr/>
    </dgm:pt>
    <dgm:pt modelId="{91D2C4F0-5DC8-41F0-B0A8-E691775333B7}" type="pres">
      <dgm:prSet presAssocID="{024176ED-44AE-4A6E-88F4-13E473AFFB2A}" presName="sibTrans" presStyleLbl="sibTrans2D1" presStyleIdx="4" presStyleCnt="8"/>
      <dgm:spPr/>
    </dgm:pt>
    <dgm:pt modelId="{09DACCD3-2268-4F15-9DE3-4BA332EBC87B}" type="pres">
      <dgm:prSet presAssocID="{024176ED-44AE-4A6E-88F4-13E473AFFB2A}" presName="connectorText" presStyleLbl="sibTrans2D1" presStyleIdx="4" presStyleCnt="8"/>
      <dgm:spPr/>
    </dgm:pt>
    <dgm:pt modelId="{F8A5BA1C-E565-41C7-9F94-2C4828B315B0}" type="pres">
      <dgm:prSet presAssocID="{7CB85187-BADB-4265-94E5-7C19F6A844E9}" presName="node" presStyleLbl="node1" presStyleIdx="5" presStyleCnt="9">
        <dgm:presLayoutVars>
          <dgm:bulletEnabled val="1"/>
        </dgm:presLayoutVars>
      </dgm:prSet>
      <dgm:spPr/>
    </dgm:pt>
    <dgm:pt modelId="{08DD9AA6-12EC-4327-BF1B-34BC350C878B}" type="pres">
      <dgm:prSet presAssocID="{46047D66-8221-445C-B314-A50D2F4DDA4C}" presName="sibTrans" presStyleLbl="sibTrans2D1" presStyleIdx="5" presStyleCnt="8"/>
      <dgm:spPr/>
    </dgm:pt>
    <dgm:pt modelId="{9E1DF1A6-C558-474B-AB32-E2E9A6572D50}" type="pres">
      <dgm:prSet presAssocID="{46047D66-8221-445C-B314-A50D2F4DDA4C}" presName="connectorText" presStyleLbl="sibTrans2D1" presStyleIdx="5" presStyleCnt="8"/>
      <dgm:spPr/>
    </dgm:pt>
    <dgm:pt modelId="{E0D98542-A698-41F7-AAF1-1150FE5DBFD0}" type="pres">
      <dgm:prSet presAssocID="{D2D8BA6F-E43F-40B9-A634-33CA835C7E86}" presName="node" presStyleLbl="node1" presStyleIdx="6" presStyleCnt="9">
        <dgm:presLayoutVars>
          <dgm:bulletEnabled val="1"/>
        </dgm:presLayoutVars>
      </dgm:prSet>
      <dgm:spPr/>
    </dgm:pt>
    <dgm:pt modelId="{9EFCCC00-FCB5-4CCD-9987-537EA45084AA}" type="pres">
      <dgm:prSet presAssocID="{5B21E70E-BD92-47C7-930D-C5DE3A3002DB}" presName="sibTrans" presStyleLbl="sibTrans2D1" presStyleIdx="6" presStyleCnt="8"/>
      <dgm:spPr/>
    </dgm:pt>
    <dgm:pt modelId="{E490BD2A-D3B3-485D-A5C0-8820315F36A6}" type="pres">
      <dgm:prSet presAssocID="{5B21E70E-BD92-47C7-930D-C5DE3A3002DB}" presName="connectorText" presStyleLbl="sibTrans2D1" presStyleIdx="6" presStyleCnt="8"/>
      <dgm:spPr/>
    </dgm:pt>
    <dgm:pt modelId="{C1E893BD-82AC-4945-9843-EF28E43FDBB4}" type="pres">
      <dgm:prSet presAssocID="{05FED25D-56F9-4BC4-BCBA-FA6D6E326ECF}" presName="node" presStyleLbl="node1" presStyleIdx="7" presStyleCnt="9">
        <dgm:presLayoutVars>
          <dgm:bulletEnabled val="1"/>
        </dgm:presLayoutVars>
      </dgm:prSet>
      <dgm:spPr/>
    </dgm:pt>
    <dgm:pt modelId="{3B5F0875-334D-4494-9261-F19F2E35BE33}" type="pres">
      <dgm:prSet presAssocID="{C32B3F56-B82B-40B2-9EC8-0522A5BF510F}" presName="sibTrans" presStyleLbl="sibTrans2D1" presStyleIdx="7" presStyleCnt="8"/>
      <dgm:spPr/>
    </dgm:pt>
    <dgm:pt modelId="{32735AD0-ABCD-4403-8467-96CB1A459D06}" type="pres">
      <dgm:prSet presAssocID="{C32B3F56-B82B-40B2-9EC8-0522A5BF510F}" presName="connectorText" presStyleLbl="sibTrans2D1" presStyleIdx="7" presStyleCnt="8"/>
      <dgm:spPr/>
    </dgm:pt>
    <dgm:pt modelId="{709792E4-398F-4C92-84D7-4360F449CEFF}" type="pres">
      <dgm:prSet presAssocID="{6AD832CB-5723-4A5B-8A5D-2F614F7B86A5}" presName="node" presStyleLbl="node1" presStyleIdx="8" presStyleCnt="9">
        <dgm:presLayoutVars>
          <dgm:bulletEnabled val="1"/>
        </dgm:presLayoutVars>
      </dgm:prSet>
      <dgm:spPr/>
    </dgm:pt>
  </dgm:ptLst>
  <dgm:cxnLst>
    <dgm:cxn modelId="{A978FB03-8374-469B-A77C-5E68EB866F4E}" srcId="{A635CF27-3E0F-4875-A324-9DA20A70F685}" destId="{8ACCD4CD-5E96-4632-BF6A-20974874B6D9}" srcOrd="1" destOrd="0" parTransId="{3CDBBF83-CC60-43B2-AC89-7846C0EB387B}" sibTransId="{56C5EAC4-C459-40EB-9DF5-6DA3238F36C0}"/>
    <dgm:cxn modelId="{1A6BB419-6E8C-408A-A499-2727BD0DBFBD}" type="presOf" srcId="{7CB85187-BADB-4265-94E5-7C19F6A844E9}" destId="{F8A5BA1C-E565-41C7-9F94-2C4828B315B0}" srcOrd="0" destOrd="0" presId="urn:microsoft.com/office/officeart/2005/8/layout/process5"/>
    <dgm:cxn modelId="{0AC4A21E-BC08-468A-8CD2-06F88F669EAE}" type="presOf" srcId="{05FED25D-56F9-4BC4-BCBA-FA6D6E326ECF}" destId="{C1E893BD-82AC-4945-9843-EF28E43FDBB4}" srcOrd="0" destOrd="0" presId="urn:microsoft.com/office/officeart/2005/8/layout/process5"/>
    <dgm:cxn modelId="{503FDB1E-E02D-4115-8ED7-1FCBFAED9F7A}" type="presOf" srcId="{E4BB0075-3E5A-4CCC-A666-8468C5D41C70}" destId="{12B2F140-C2BB-41CE-BF39-59376C55CC19}" srcOrd="0" destOrd="0" presId="urn:microsoft.com/office/officeart/2005/8/layout/process5"/>
    <dgm:cxn modelId="{76E95924-5A15-4E2D-A321-F1A8080026B3}" type="presOf" srcId="{5FF8B6DA-3910-4DF8-AF4D-C308411883F3}" destId="{B087F0E1-387E-463A-A96B-BB772AED0132}" srcOrd="0" destOrd="0" presId="urn:microsoft.com/office/officeart/2005/8/layout/process5"/>
    <dgm:cxn modelId="{009FDE2B-9458-441F-9E89-6577C1D4AAE1}" type="presOf" srcId="{C61437FD-70A7-4F7F-836D-79FBAE1BACFC}" destId="{36EA29FC-665F-42C9-A24E-87BCCAFFDF40}" srcOrd="0" destOrd="0" presId="urn:microsoft.com/office/officeart/2005/8/layout/process5"/>
    <dgm:cxn modelId="{5C1BEA2B-C243-468D-983B-A3AA99ED787C}" type="presOf" srcId="{174D75BB-465F-465F-9BA3-FAB1E1FE0E0C}" destId="{2DBBF2F0-5AEA-47CF-812A-1F8EAB2CA29D}" srcOrd="0" destOrd="0" presId="urn:microsoft.com/office/officeart/2005/8/layout/process5"/>
    <dgm:cxn modelId="{D4BC9632-31B3-4E4E-945A-625AA41BA989}" type="presOf" srcId="{5FF8B6DA-3910-4DF8-AF4D-C308411883F3}" destId="{55D9FCEB-0DB3-4A7A-A340-4EBD984C5C35}" srcOrd="1" destOrd="0" presId="urn:microsoft.com/office/officeart/2005/8/layout/process5"/>
    <dgm:cxn modelId="{E0E7FE3D-7284-4C95-B62B-9DB2AE165DA6}" type="presOf" srcId="{56C5EAC4-C459-40EB-9DF5-6DA3238F36C0}" destId="{15DA0F09-9463-40B4-B9BF-6EFE16F20B7B}" srcOrd="1" destOrd="0" presId="urn:microsoft.com/office/officeart/2005/8/layout/process5"/>
    <dgm:cxn modelId="{B9AC105C-E3C1-4010-9D34-2B7B0FE340F3}" type="presOf" srcId="{C32B3F56-B82B-40B2-9EC8-0522A5BF510F}" destId="{3B5F0875-334D-4494-9261-F19F2E35BE33}" srcOrd="0" destOrd="0" presId="urn:microsoft.com/office/officeart/2005/8/layout/process5"/>
    <dgm:cxn modelId="{434C2B60-3D7E-47F2-9BA5-A3D131B86AB7}" srcId="{A635CF27-3E0F-4875-A324-9DA20A70F685}" destId="{440C8F0C-442A-4A42-8A9A-1B2C93E13A1D}" srcOrd="4" destOrd="0" parTransId="{3650B38A-CB5D-46B9-96F5-1354999F69A7}" sibTransId="{024176ED-44AE-4A6E-88F4-13E473AFFB2A}"/>
    <dgm:cxn modelId="{F60B6369-EAB3-4631-8CDA-9F6CA0DB489D}" type="presOf" srcId="{56C5EAC4-C459-40EB-9DF5-6DA3238F36C0}" destId="{1974BD6B-9A07-40E9-921B-5F9FFCA5FD2A}" srcOrd="0" destOrd="0" presId="urn:microsoft.com/office/officeart/2005/8/layout/process5"/>
    <dgm:cxn modelId="{D3F5DB6B-443F-404B-9CDF-790B7CB4C68D}" type="presOf" srcId="{024176ED-44AE-4A6E-88F4-13E473AFFB2A}" destId="{91D2C4F0-5DC8-41F0-B0A8-E691775333B7}" srcOrd="0" destOrd="0" presId="urn:microsoft.com/office/officeart/2005/8/layout/process5"/>
    <dgm:cxn modelId="{FF27A64C-E562-45F4-A1F3-D803B4C726B8}" type="presOf" srcId="{5A5FD609-2070-47B4-B878-DB1F83E25729}" destId="{9A2FA847-0264-47DD-90DF-1E7567595CB1}" srcOrd="0" destOrd="0" presId="urn:microsoft.com/office/officeart/2005/8/layout/process5"/>
    <dgm:cxn modelId="{6282E974-F531-4EE6-A081-E96E97A4F44B}" type="presOf" srcId="{C32B3F56-B82B-40B2-9EC8-0522A5BF510F}" destId="{32735AD0-ABCD-4403-8467-96CB1A459D06}" srcOrd="1" destOrd="0" presId="urn:microsoft.com/office/officeart/2005/8/layout/process5"/>
    <dgm:cxn modelId="{3ED1F757-626F-4E64-8520-2335690D8849}" srcId="{A635CF27-3E0F-4875-A324-9DA20A70F685}" destId="{6AD832CB-5723-4A5B-8A5D-2F614F7B86A5}" srcOrd="8" destOrd="0" parTransId="{A9729E86-385B-4DBE-92B7-62460C38081B}" sibTransId="{1AD1F10E-8226-4557-B6EA-1CE379186862}"/>
    <dgm:cxn modelId="{2B0F9E7B-5D45-4428-A53D-53038E9B5640}" type="presOf" srcId="{46047D66-8221-445C-B314-A50D2F4DDA4C}" destId="{9E1DF1A6-C558-474B-AB32-E2E9A6572D50}" srcOrd="1" destOrd="0" presId="urn:microsoft.com/office/officeart/2005/8/layout/process5"/>
    <dgm:cxn modelId="{5934FB84-78A1-4F74-A38C-09B73E06E072}" type="presOf" srcId="{8ACCD4CD-5E96-4632-BF6A-20974874B6D9}" destId="{5A836F5C-D007-4EDB-B5C4-DB4D1FA2C4FD}" srcOrd="0" destOrd="0" presId="urn:microsoft.com/office/officeart/2005/8/layout/process5"/>
    <dgm:cxn modelId="{72A62989-8435-4864-987B-7956B2EF1A81}" type="presOf" srcId="{024176ED-44AE-4A6E-88F4-13E473AFFB2A}" destId="{09DACCD3-2268-4F15-9DE3-4BA332EBC87B}" srcOrd="1" destOrd="0" presId="urn:microsoft.com/office/officeart/2005/8/layout/process5"/>
    <dgm:cxn modelId="{1E4EEC98-BE00-4C95-9025-161D89844716}" srcId="{A635CF27-3E0F-4875-A324-9DA20A70F685}" destId="{A31192F6-45CC-48A3-B366-2DC9DAB79EBE}" srcOrd="0" destOrd="0" parTransId="{B1575CE7-1F0D-490E-8A25-9DAEB2304FDF}" sibTransId="{E4BB0075-3E5A-4CCC-A666-8468C5D41C70}"/>
    <dgm:cxn modelId="{EA50A79E-048A-4E41-AE3C-50F0A19E9303}" type="presOf" srcId="{D2D8BA6F-E43F-40B9-A634-33CA835C7E86}" destId="{E0D98542-A698-41F7-AAF1-1150FE5DBFD0}" srcOrd="0" destOrd="0" presId="urn:microsoft.com/office/officeart/2005/8/layout/process5"/>
    <dgm:cxn modelId="{6E79D6B0-7D0A-4F32-9F16-B8675D28187D}" type="presOf" srcId="{A635CF27-3E0F-4875-A324-9DA20A70F685}" destId="{FFCA6EAC-1FE0-4A59-9C4B-C859B5ABB483}" srcOrd="0" destOrd="0" presId="urn:microsoft.com/office/officeart/2005/8/layout/process5"/>
    <dgm:cxn modelId="{4412D3B1-FC61-4225-A6E1-AD4620162DC6}" type="presOf" srcId="{440C8F0C-442A-4A42-8A9A-1B2C93E13A1D}" destId="{31582228-EC65-4EAB-B224-763DF6AE4878}" srcOrd="0" destOrd="0" presId="urn:microsoft.com/office/officeart/2005/8/layout/process5"/>
    <dgm:cxn modelId="{78C279B7-9173-41B8-9534-58B7CC21EDC8}" type="presOf" srcId="{5A5FD609-2070-47B4-B878-DB1F83E25729}" destId="{76813258-DF22-45FE-B8B6-9BAD1B7624B9}" srcOrd="1" destOrd="0" presId="urn:microsoft.com/office/officeart/2005/8/layout/process5"/>
    <dgm:cxn modelId="{084147B9-4E8B-4A2D-8F81-64A0654E291E}" type="presOf" srcId="{A31192F6-45CC-48A3-B366-2DC9DAB79EBE}" destId="{27CF04B9-1785-4C26-A08C-A5D5F6CEF6C9}" srcOrd="0" destOrd="0" presId="urn:microsoft.com/office/officeart/2005/8/layout/process5"/>
    <dgm:cxn modelId="{24F770BA-F13D-497C-ABE6-EBF453CB391F}" srcId="{A635CF27-3E0F-4875-A324-9DA20A70F685}" destId="{05FED25D-56F9-4BC4-BCBA-FA6D6E326ECF}" srcOrd="7" destOrd="0" parTransId="{D4406DD3-C0C3-4454-8CC7-E77AD23136A8}" sibTransId="{C32B3F56-B82B-40B2-9EC8-0522A5BF510F}"/>
    <dgm:cxn modelId="{0D996FBB-205A-4B7D-B4FE-95ECE2CC15DC}" srcId="{A635CF27-3E0F-4875-A324-9DA20A70F685}" destId="{D2D8BA6F-E43F-40B9-A634-33CA835C7E86}" srcOrd="6" destOrd="0" parTransId="{EE4DC502-396C-460A-BE8E-271EEA25A1EE}" sibTransId="{5B21E70E-BD92-47C7-930D-C5DE3A3002DB}"/>
    <dgm:cxn modelId="{DB1399BE-C9E1-4741-B61E-42155CE36665}" srcId="{A635CF27-3E0F-4875-A324-9DA20A70F685}" destId="{C61437FD-70A7-4F7F-836D-79FBAE1BACFC}" srcOrd="3" destOrd="0" parTransId="{00681483-3583-4B20-A4BB-90A7C341365F}" sibTransId="{5FF8B6DA-3910-4DF8-AF4D-C308411883F3}"/>
    <dgm:cxn modelId="{FD94F6C0-6283-46E6-8E48-8ADA2E73CB9C}" srcId="{A635CF27-3E0F-4875-A324-9DA20A70F685}" destId="{7CB85187-BADB-4265-94E5-7C19F6A844E9}" srcOrd="5" destOrd="0" parTransId="{E5705057-82E6-479B-89FB-14F555CF21EF}" sibTransId="{46047D66-8221-445C-B314-A50D2F4DDA4C}"/>
    <dgm:cxn modelId="{4F10B8C4-4D55-43AC-A6E3-B6CB50FE7241}" type="presOf" srcId="{46047D66-8221-445C-B314-A50D2F4DDA4C}" destId="{08DD9AA6-12EC-4327-BF1B-34BC350C878B}" srcOrd="0" destOrd="0" presId="urn:microsoft.com/office/officeart/2005/8/layout/process5"/>
    <dgm:cxn modelId="{BDE1B1D3-2205-40D0-B388-C7C34C7B1C8C}" srcId="{A635CF27-3E0F-4875-A324-9DA20A70F685}" destId="{174D75BB-465F-465F-9BA3-FAB1E1FE0E0C}" srcOrd="2" destOrd="0" parTransId="{20A87CF9-6A16-4A9B-8944-B3378F3C99AE}" sibTransId="{5A5FD609-2070-47B4-B878-DB1F83E25729}"/>
    <dgm:cxn modelId="{4BAE6AD7-1EF6-49A4-809E-912861F04E8A}" type="presOf" srcId="{E4BB0075-3E5A-4CCC-A666-8468C5D41C70}" destId="{75A3807F-65B2-487F-919D-E9E0B47CE75C}" srcOrd="1" destOrd="0" presId="urn:microsoft.com/office/officeart/2005/8/layout/process5"/>
    <dgm:cxn modelId="{6FC31EE4-85C6-4244-AF2B-39F80175B00B}" type="presOf" srcId="{6AD832CB-5723-4A5B-8A5D-2F614F7B86A5}" destId="{709792E4-398F-4C92-84D7-4360F449CEFF}" srcOrd="0" destOrd="0" presId="urn:microsoft.com/office/officeart/2005/8/layout/process5"/>
    <dgm:cxn modelId="{3FD80DF4-9018-4055-8932-6C2B1CAB7DC7}" type="presOf" srcId="{5B21E70E-BD92-47C7-930D-C5DE3A3002DB}" destId="{E490BD2A-D3B3-485D-A5C0-8820315F36A6}" srcOrd="1" destOrd="0" presId="urn:microsoft.com/office/officeart/2005/8/layout/process5"/>
    <dgm:cxn modelId="{35B317F7-B214-4411-A39B-3C39C072C387}" type="presOf" srcId="{5B21E70E-BD92-47C7-930D-C5DE3A3002DB}" destId="{9EFCCC00-FCB5-4CCD-9987-537EA45084AA}" srcOrd="0" destOrd="0" presId="urn:microsoft.com/office/officeart/2005/8/layout/process5"/>
    <dgm:cxn modelId="{DFD837E1-84D8-417B-84D4-3E031BAB4372}" type="presParOf" srcId="{FFCA6EAC-1FE0-4A59-9C4B-C859B5ABB483}" destId="{27CF04B9-1785-4C26-A08C-A5D5F6CEF6C9}" srcOrd="0" destOrd="0" presId="urn:microsoft.com/office/officeart/2005/8/layout/process5"/>
    <dgm:cxn modelId="{8505C603-2AC1-4798-B1D5-1CAA166B951A}" type="presParOf" srcId="{FFCA6EAC-1FE0-4A59-9C4B-C859B5ABB483}" destId="{12B2F140-C2BB-41CE-BF39-59376C55CC19}" srcOrd="1" destOrd="0" presId="urn:microsoft.com/office/officeart/2005/8/layout/process5"/>
    <dgm:cxn modelId="{C0FB69F6-1662-4676-9295-070AA8401799}" type="presParOf" srcId="{12B2F140-C2BB-41CE-BF39-59376C55CC19}" destId="{75A3807F-65B2-487F-919D-E9E0B47CE75C}" srcOrd="0" destOrd="0" presId="urn:microsoft.com/office/officeart/2005/8/layout/process5"/>
    <dgm:cxn modelId="{5741DDAB-44BE-48C4-8CB6-D80789DA4A9A}" type="presParOf" srcId="{FFCA6EAC-1FE0-4A59-9C4B-C859B5ABB483}" destId="{5A836F5C-D007-4EDB-B5C4-DB4D1FA2C4FD}" srcOrd="2" destOrd="0" presId="urn:microsoft.com/office/officeart/2005/8/layout/process5"/>
    <dgm:cxn modelId="{56D8F13F-49C8-4630-BEC8-861526FCF25C}" type="presParOf" srcId="{FFCA6EAC-1FE0-4A59-9C4B-C859B5ABB483}" destId="{1974BD6B-9A07-40E9-921B-5F9FFCA5FD2A}" srcOrd="3" destOrd="0" presId="urn:microsoft.com/office/officeart/2005/8/layout/process5"/>
    <dgm:cxn modelId="{FA254D04-A12A-40CD-9C37-A2DFC51C0143}" type="presParOf" srcId="{1974BD6B-9A07-40E9-921B-5F9FFCA5FD2A}" destId="{15DA0F09-9463-40B4-B9BF-6EFE16F20B7B}" srcOrd="0" destOrd="0" presId="urn:microsoft.com/office/officeart/2005/8/layout/process5"/>
    <dgm:cxn modelId="{F8D8D051-F9B0-47CD-A8D9-EA7C4205DC55}" type="presParOf" srcId="{FFCA6EAC-1FE0-4A59-9C4B-C859B5ABB483}" destId="{2DBBF2F0-5AEA-47CF-812A-1F8EAB2CA29D}" srcOrd="4" destOrd="0" presId="urn:microsoft.com/office/officeart/2005/8/layout/process5"/>
    <dgm:cxn modelId="{AC698236-F7BE-4454-B460-E06425E557C1}" type="presParOf" srcId="{FFCA6EAC-1FE0-4A59-9C4B-C859B5ABB483}" destId="{9A2FA847-0264-47DD-90DF-1E7567595CB1}" srcOrd="5" destOrd="0" presId="urn:microsoft.com/office/officeart/2005/8/layout/process5"/>
    <dgm:cxn modelId="{F819B454-D201-4945-9E0C-075DEF62E9DE}" type="presParOf" srcId="{9A2FA847-0264-47DD-90DF-1E7567595CB1}" destId="{76813258-DF22-45FE-B8B6-9BAD1B7624B9}" srcOrd="0" destOrd="0" presId="urn:microsoft.com/office/officeart/2005/8/layout/process5"/>
    <dgm:cxn modelId="{3E9A0EE1-F49A-4316-A20A-3685F8749B4B}" type="presParOf" srcId="{FFCA6EAC-1FE0-4A59-9C4B-C859B5ABB483}" destId="{36EA29FC-665F-42C9-A24E-87BCCAFFDF40}" srcOrd="6" destOrd="0" presId="urn:microsoft.com/office/officeart/2005/8/layout/process5"/>
    <dgm:cxn modelId="{42EF8C0B-0BF9-45EB-9C41-C41F118AF5D2}" type="presParOf" srcId="{FFCA6EAC-1FE0-4A59-9C4B-C859B5ABB483}" destId="{B087F0E1-387E-463A-A96B-BB772AED0132}" srcOrd="7" destOrd="0" presId="urn:microsoft.com/office/officeart/2005/8/layout/process5"/>
    <dgm:cxn modelId="{7E8DE9DD-1B91-4E5B-8139-BD51B078253E}" type="presParOf" srcId="{B087F0E1-387E-463A-A96B-BB772AED0132}" destId="{55D9FCEB-0DB3-4A7A-A340-4EBD984C5C35}" srcOrd="0" destOrd="0" presId="urn:microsoft.com/office/officeart/2005/8/layout/process5"/>
    <dgm:cxn modelId="{682E73CE-2723-46BF-A0D9-AE7A41B51176}" type="presParOf" srcId="{FFCA6EAC-1FE0-4A59-9C4B-C859B5ABB483}" destId="{31582228-EC65-4EAB-B224-763DF6AE4878}" srcOrd="8" destOrd="0" presId="urn:microsoft.com/office/officeart/2005/8/layout/process5"/>
    <dgm:cxn modelId="{F36ECB53-7F65-4560-88E0-D28A2DDC0C39}" type="presParOf" srcId="{FFCA6EAC-1FE0-4A59-9C4B-C859B5ABB483}" destId="{91D2C4F0-5DC8-41F0-B0A8-E691775333B7}" srcOrd="9" destOrd="0" presId="urn:microsoft.com/office/officeart/2005/8/layout/process5"/>
    <dgm:cxn modelId="{6AA5EC0A-1D98-42AE-A41F-EE05E0BC1528}" type="presParOf" srcId="{91D2C4F0-5DC8-41F0-B0A8-E691775333B7}" destId="{09DACCD3-2268-4F15-9DE3-4BA332EBC87B}" srcOrd="0" destOrd="0" presId="urn:microsoft.com/office/officeart/2005/8/layout/process5"/>
    <dgm:cxn modelId="{6CB357FE-EB17-43F9-9167-FD63A2EC5343}" type="presParOf" srcId="{FFCA6EAC-1FE0-4A59-9C4B-C859B5ABB483}" destId="{F8A5BA1C-E565-41C7-9F94-2C4828B315B0}" srcOrd="10" destOrd="0" presId="urn:microsoft.com/office/officeart/2005/8/layout/process5"/>
    <dgm:cxn modelId="{0FBE72F8-E888-4D45-B2A3-83782D484582}" type="presParOf" srcId="{FFCA6EAC-1FE0-4A59-9C4B-C859B5ABB483}" destId="{08DD9AA6-12EC-4327-BF1B-34BC350C878B}" srcOrd="11" destOrd="0" presId="urn:microsoft.com/office/officeart/2005/8/layout/process5"/>
    <dgm:cxn modelId="{3B8401A6-D313-46D6-8029-7882B3354D3A}" type="presParOf" srcId="{08DD9AA6-12EC-4327-BF1B-34BC350C878B}" destId="{9E1DF1A6-C558-474B-AB32-E2E9A6572D50}" srcOrd="0" destOrd="0" presId="urn:microsoft.com/office/officeart/2005/8/layout/process5"/>
    <dgm:cxn modelId="{5EB074DD-796C-4958-A511-69D7DA28F18E}" type="presParOf" srcId="{FFCA6EAC-1FE0-4A59-9C4B-C859B5ABB483}" destId="{E0D98542-A698-41F7-AAF1-1150FE5DBFD0}" srcOrd="12" destOrd="0" presId="urn:microsoft.com/office/officeart/2005/8/layout/process5"/>
    <dgm:cxn modelId="{98C9983A-B84E-412B-8EF9-119C8D66CF25}" type="presParOf" srcId="{FFCA6EAC-1FE0-4A59-9C4B-C859B5ABB483}" destId="{9EFCCC00-FCB5-4CCD-9987-537EA45084AA}" srcOrd="13" destOrd="0" presId="urn:microsoft.com/office/officeart/2005/8/layout/process5"/>
    <dgm:cxn modelId="{7A5F2C58-2D74-4CE4-A6AB-86C7D153B0E5}" type="presParOf" srcId="{9EFCCC00-FCB5-4CCD-9987-537EA45084AA}" destId="{E490BD2A-D3B3-485D-A5C0-8820315F36A6}" srcOrd="0" destOrd="0" presId="urn:microsoft.com/office/officeart/2005/8/layout/process5"/>
    <dgm:cxn modelId="{BE819D7C-73CB-4CC5-8866-34821068C47D}" type="presParOf" srcId="{FFCA6EAC-1FE0-4A59-9C4B-C859B5ABB483}" destId="{C1E893BD-82AC-4945-9843-EF28E43FDBB4}" srcOrd="14" destOrd="0" presId="urn:microsoft.com/office/officeart/2005/8/layout/process5"/>
    <dgm:cxn modelId="{F1889D0B-AE15-488A-9F27-FBC22C2C877A}" type="presParOf" srcId="{FFCA6EAC-1FE0-4A59-9C4B-C859B5ABB483}" destId="{3B5F0875-334D-4494-9261-F19F2E35BE33}" srcOrd="15" destOrd="0" presId="urn:microsoft.com/office/officeart/2005/8/layout/process5"/>
    <dgm:cxn modelId="{BBDECDC1-886A-491F-A56E-07C35A7D9DCA}" type="presParOf" srcId="{3B5F0875-334D-4494-9261-F19F2E35BE33}" destId="{32735AD0-ABCD-4403-8467-96CB1A459D06}" srcOrd="0" destOrd="0" presId="urn:microsoft.com/office/officeart/2005/8/layout/process5"/>
    <dgm:cxn modelId="{3456B32B-55C4-4455-81B3-E1CA0DB8D2B0}" type="presParOf" srcId="{FFCA6EAC-1FE0-4A59-9C4B-C859B5ABB483}" destId="{709792E4-398F-4C92-84D7-4360F449CEFF}"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3DFD4F-E1BE-4F2C-9C35-0B3EB1183DC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AF3B6ACF-4A15-4A60-A22E-DCB987AE81BD}">
      <dgm:prSet phldrT="[טקסט]" custT="1"/>
      <dgm:spPr/>
      <dgm:t>
        <a:bodyPr/>
        <a:lstStyle/>
        <a:p>
          <a:pPr rtl="1"/>
          <a:r>
            <a:rPr lang="he-IL" sz="2000" b="1" dirty="0">
              <a:solidFill>
                <a:srgbClr val="FF0000"/>
              </a:solidFill>
              <a:latin typeface="Varela Round" panose="00000500000000000000" pitchFamily="2" charset="-79"/>
              <a:cs typeface="Varela Round" panose="00000500000000000000" pitchFamily="2" charset="-79"/>
            </a:rPr>
            <a:t>יצורים חיים</a:t>
          </a:r>
        </a:p>
      </dgm:t>
    </dgm:pt>
    <dgm:pt modelId="{E8EBE1DF-36D1-4F84-AB3E-2D52BDA2E48D}" type="parTrans" cxnId="{DEEBB9FB-22B0-4FFD-BF5C-B6C880E0A6F9}">
      <dgm:prSet/>
      <dgm:spPr/>
      <dgm:t>
        <a:bodyPr/>
        <a:lstStyle/>
        <a:p>
          <a:pPr rtl="1"/>
          <a:endParaRPr lang="he-IL" sz="2000">
            <a:latin typeface="David" panose="020E0502060401010101" pitchFamily="34" charset="-79"/>
            <a:cs typeface="David" panose="020E0502060401010101" pitchFamily="34" charset="-79"/>
          </a:endParaRPr>
        </a:p>
      </dgm:t>
    </dgm:pt>
    <dgm:pt modelId="{7BF12D7D-4DAF-4D50-ADD9-3CD0EE88A447}" type="sibTrans" cxnId="{DEEBB9FB-22B0-4FFD-BF5C-B6C880E0A6F9}">
      <dgm:prSet/>
      <dgm:spPr/>
      <dgm:t>
        <a:bodyPr/>
        <a:lstStyle/>
        <a:p>
          <a:pPr rtl="1"/>
          <a:endParaRPr lang="he-IL" sz="2000">
            <a:latin typeface="David" panose="020E0502060401010101" pitchFamily="34" charset="-79"/>
            <a:cs typeface="David" panose="020E0502060401010101" pitchFamily="34" charset="-79"/>
          </a:endParaRPr>
        </a:p>
      </dgm:t>
    </dgm:pt>
    <dgm:pt modelId="{56E15CEC-0C08-4219-B7C0-37F20786F31C}">
      <dgm:prSet phldrT="[טקסט]" custT="1"/>
      <dgm:spPr/>
      <dgm:t>
        <a:bodyPr/>
        <a:lstStyle/>
        <a:p>
          <a:pPr rtl="1"/>
          <a:r>
            <a:rPr lang="he-IL" sz="2000" b="1" dirty="0">
              <a:solidFill>
                <a:srgbClr val="FF0000"/>
              </a:solidFill>
              <a:latin typeface="Varela Round" panose="00000500000000000000" pitchFamily="2" charset="-79"/>
              <a:cs typeface="Varela Round" panose="00000500000000000000" pitchFamily="2" charset="-79"/>
            </a:rPr>
            <a:t>יצור חד תאי</a:t>
          </a:r>
        </a:p>
        <a:p>
          <a:pPr rtl="1"/>
          <a:r>
            <a:rPr lang="he-IL" sz="2000" b="1" dirty="0">
              <a:latin typeface="Varela Round" panose="00000500000000000000" pitchFamily="2" charset="-79"/>
              <a:cs typeface="Varela Round" panose="00000500000000000000" pitchFamily="2" charset="-79"/>
            </a:rPr>
            <a:t>יצור אשר כל גופו בנוי מתא אחד שמבצע את כל פעולות החיים.  </a:t>
          </a:r>
        </a:p>
      </dgm:t>
    </dgm:pt>
    <dgm:pt modelId="{AE379CED-29DC-41BC-8452-3389CFC19370}" type="parTrans" cxnId="{86B0C57E-6522-4D12-A037-A1C9ABD15FFB}">
      <dgm:prSet/>
      <dgm:spPr/>
      <dgm:t>
        <a:bodyPr/>
        <a:lstStyle/>
        <a:p>
          <a:pPr rtl="1"/>
          <a:endParaRPr lang="he-IL" sz="2000">
            <a:latin typeface="David" panose="020E0502060401010101" pitchFamily="34" charset="-79"/>
            <a:cs typeface="David" panose="020E0502060401010101" pitchFamily="34" charset="-79"/>
          </a:endParaRPr>
        </a:p>
      </dgm:t>
    </dgm:pt>
    <dgm:pt modelId="{95A1E2A8-7768-4A58-8CCD-5C191B5BECB9}" type="sibTrans" cxnId="{86B0C57E-6522-4D12-A037-A1C9ABD15FFB}">
      <dgm:prSet/>
      <dgm:spPr/>
      <dgm:t>
        <a:bodyPr/>
        <a:lstStyle/>
        <a:p>
          <a:pPr rtl="1"/>
          <a:endParaRPr lang="he-IL" sz="2000">
            <a:latin typeface="David" panose="020E0502060401010101" pitchFamily="34" charset="-79"/>
            <a:cs typeface="David" panose="020E0502060401010101" pitchFamily="34" charset="-79"/>
          </a:endParaRPr>
        </a:p>
      </dgm:t>
    </dgm:pt>
    <dgm:pt modelId="{42D8ED90-D752-4039-BBAD-53BA34488AD4}">
      <dgm:prSet phldrT="[טקסט]" custT="1"/>
      <dgm:spPr/>
      <dgm:t>
        <a:bodyPr/>
        <a:lstStyle/>
        <a:p>
          <a:pPr rtl="1"/>
          <a:r>
            <a:rPr lang="he-IL" sz="2000" b="1" dirty="0">
              <a:solidFill>
                <a:srgbClr val="FF0000"/>
              </a:solidFill>
              <a:latin typeface="Varela Round" panose="00000500000000000000" pitchFamily="2" charset="-79"/>
              <a:cs typeface="Varela Round" panose="00000500000000000000" pitchFamily="2" charset="-79"/>
            </a:rPr>
            <a:t>יצור רב תאי</a:t>
          </a:r>
        </a:p>
        <a:p>
          <a:pPr rtl="1"/>
          <a:r>
            <a:rPr lang="he-IL" sz="2000" b="1" i="0" dirty="0">
              <a:latin typeface="Varela Round" panose="00000500000000000000" pitchFamily="2" charset="-79"/>
              <a:cs typeface="Varela Round" panose="00000500000000000000" pitchFamily="2" charset="-79"/>
            </a:rPr>
            <a:t>יצור המורכב ממספר גדול של תאים, שלהם תפקידים שונים.</a:t>
          </a:r>
          <a:endParaRPr lang="he-IL" sz="2000" b="1" dirty="0">
            <a:latin typeface="Varela Round" panose="00000500000000000000" pitchFamily="2" charset="-79"/>
            <a:cs typeface="Varela Round" panose="00000500000000000000" pitchFamily="2" charset="-79"/>
          </a:endParaRPr>
        </a:p>
      </dgm:t>
    </dgm:pt>
    <dgm:pt modelId="{577A179D-1B11-4EF5-A307-4BC94150AA7E}" type="parTrans" cxnId="{FDDDB2E5-496F-4B11-B545-F9E763862ABC}">
      <dgm:prSet/>
      <dgm:spPr/>
      <dgm:t>
        <a:bodyPr/>
        <a:lstStyle/>
        <a:p>
          <a:pPr rtl="1"/>
          <a:endParaRPr lang="he-IL" sz="2000">
            <a:latin typeface="David" panose="020E0502060401010101" pitchFamily="34" charset="-79"/>
            <a:cs typeface="David" panose="020E0502060401010101" pitchFamily="34" charset="-79"/>
          </a:endParaRPr>
        </a:p>
      </dgm:t>
    </dgm:pt>
    <dgm:pt modelId="{1404A3B3-0021-4C26-B98A-02085FAB9AB8}" type="sibTrans" cxnId="{FDDDB2E5-496F-4B11-B545-F9E763862ABC}">
      <dgm:prSet/>
      <dgm:spPr/>
      <dgm:t>
        <a:bodyPr/>
        <a:lstStyle/>
        <a:p>
          <a:pPr rtl="1"/>
          <a:endParaRPr lang="he-IL" sz="2000">
            <a:latin typeface="David" panose="020E0502060401010101" pitchFamily="34" charset="-79"/>
            <a:cs typeface="David" panose="020E0502060401010101" pitchFamily="34" charset="-79"/>
          </a:endParaRPr>
        </a:p>
      </dgm:t>
    </dgm:pt>
    <dgm:pt modelId="{C5BB9693-CB4C-4292-B277-71FD4458D31B}">
      <dgm:prSet phldrT="[טקסט]" custT="1"/>
      <dgm:spPr/>
      <dgm:t>
        <a:bodyPr/>
        <a:lstStyle/>
        <a:p>
          <a:pPr rtl="1"/>
          <a:r>
            <a:rPr lang="he-IL" sz="2000" b="1" dirty="0">
              <a:solidFill>
                <a:schemeClr val="accent4">
                  <a:lumMod val="50000"/>
                </a:schemeClr>
              </a:solidFill>
              <a:latin typeface="Varela Round" panose="00000500000000000000" pitchFamily="2" charset="-79"/>
              <a:cs typeface="Varela Round" panose="00000500000000000000" pitchFamily="2" charset="-79"/>
            </a:rPr>
            <a:t>למשל: אמבה, סנדלית, עינן ירוק.      </a:t>
          </a:r>
          <a:endParaRPr lang="he-IL" sz="2000" b="1" dirty="0">
            <a:latin typeface="Varela Round" panose="00000500000000000000" pitchFamily="2" charset="-79"/>
            <a:cs typeface="Varela Round" panose="00000500000000000000" pitchFamily="2" charset="-79"/>
          </a:endParaRPr>
        </a:p>
      </dgm:t>
    </dgm:pt>
    <dgm:pt modelId="{90843ED1-4160-4350-9DB8-B2B76DF1D023}" type="parTrans" cxnId="{1C2ED5FD-5EED-4D7E-AE6B-E7EBF38ACB72}">
      <dgm:prSet/>
      <dgm:spPr/>
      <dgm:t>
        <a:bodyPr/>
        <a:lstStyle/>
        <a:p>
          <a:pPr rtl="1"/>
          <a:endParaRPr lang="he-IL" sz="2000">
            <a:latin typeface="David" panose="020E0502060401010101" pitchFamily="34" charset="-79"/>
            <a:cs typeface="David" panose="020E0502060401010101" pitchFamily="34" charset="-79"/>
          </a:endParaRPr>
        </a:p>
      </dgm:t>
    </dgm:pt>
    <dgm:pt modelId="{1003C357-B228-4F9D-8500-4653A3C9D2C2}" type="sibTrans" cxnId="{1C2ED5FD-5EED-4D7E-AE6B-E7EBF38ACB72}">
      <dgm:prSet/>
      <dgm:spPr/>
      <dgm:t>
        <a:bodyPr/>
        <a:lstStyle/>
        <a:p>
          <a:pPr rtl="1"/>
          <a:endParaRPr lang="he-IL" sz="2000">
            <a:latin typeface="David" panose="020E0502060401010101" pitchFamily="34" charset="-79"/>
            <a:cs typeface="David" panose="020E0502060401010101" pitchFamily="34" charset="-79"/>
          </a:endParaRPr>
        </a:p>
      </dgm:t>
    </dgm:pt>
    <dgm:pt modelId="{CF7E8F98-537F-493B-A965-6E3DBFB7AB28}">
      <dgm:prSet phldrT="[טקסט]" custT="1"/>
      <dgm:spPr/>
      <dgm:t>
        <a:bodyPr/>
        <a:lstStyle/>
        <a:p>
          <a:pPr rtl="1"/>
          <a:endParaRPr lang="he-IL" sz="2000" b="1" i="0" dirty="0">
            <a:solidFill>
              <a:schemeClr val="accent4">
                <a:lumMod val="50000"/>
              </a:schemeClr>
            </a:solidFill>
            <a:latin typeface="Varela Round" panose="00000500000000000000" pitchFamily="2" charset="-79"/>
            <a:cs typeface="Varela Round" panose="00000500000000000000" pitchFamily="2" charset="-79"/>
          </a:endParaRPr>
        </a:p>
        <a:p>
          <a:pPr rtl="1"/>
          <a:r>
            <a:rPr lang="he-IL" sz="2000" b="1" i="0" dirty="0">
              <a:solidFill>
                <a:schemeClr val="accent4">
                  <a:lumMod val="50000"/>
                </a:schemeClr>
              </a:solidFill>
              <a:latin typeface="Varela Round" panose="00000500000000000000" pitchFamily="2" charset="-79"/>
              <a:cs typeface="Varela Round" panose="00000500000000000000" pitchFamily="2" charset="-79"/>
            </a:rPr>
            <a:t>למשל: נשר, בצל, דג, פטריה.</a:t>
          </a:r>
          <a:endParaRPr lang="he-IL" sz="2000" b="1" i="0" dirty="0">
            <a:latin typeface="Varela Round" panose="00000500000000000000" pitchFamily="2" charset="-79"/>
            <a:cs typeface="Varela Round" panose="00000500000000000000" pitchFamily="2" charset="-79"/>
          </a:endParaRPr>
        </a:p>
        <a:p>
          <a:pPr rtl="1"/>
          <a:endParaRPr lang="he-IL" sz="2000" b="1" dirty="0">
            <a:latin typeface="Varela Round" panose="00000500000000000000" pitchFamily="2" charset="-79"/>
            <a:cs typeface="Varela Round" panose="00000500000000000000" pitchFamily="2" charset="-79"/>
          </a:endParaRPr>
        </a:p>
      </dgm:t>
    </dgm:pt>
    <dgm:pt modelId="{CCC9A988-39C6-4373-B56B-B233815807D8}" type="parTrans" cxnId="{9CB64479-9BC7-4255-A2B7-A9576A8CD361}">
      <dgm:prSet/>
      <dgm:spPr/>
      <dgm:t>
        <a:bodyPr/>
        <a:lstStyle/>
        <a:p>
          <a:pPr rtl="1"/>
          <a:endParaRPr lang="he-IL" sz="2000">
            <a:latin typeface="David" panose="020E0502060401010101" pitchFamily="34" charset="-79"/>
            <a:cs typeface="David" panose="020E0502060401010101" pitchFamily="34" charset="-79"/>
          </a:endParaRPr>
        </a:p>
      </dgm:t>
    </dgm:pt>
    <dgm:pt modelId="{CEB8520A-77F9-48E8-91C0-199634657B10}" type="sibTrans" cxnId="{9CB64479-9BC7-4255-A2B7-A9576A8CD361}">
      <dgm:prSet/>
      <dgm:spPr/>
      <dgm:t>
        <a:bodyPr/>
        <a:lstStyle/>
        <a:p>
          <a:pPr rtl="1"/>
          <a:endParaRPr lang="he-IL" sz="2000">
            <a:latin typeface="David" panose="020E0502060401010101" pitchFamily="34" charset="-79"/>
            <a:cs typeface="David" panose="020E0502060401010101" pitchFamily="34" charset="-79"/>
          </a:endParaRPr>
        </a:p>
      </dgm:t>
    </dgm:pt>
    <dgm:pt modelId="{63D16C3A-5EAB-460F-9A21-F5C328563580}" type="pres">
      <dgm:prSet presAssocID="{A63DFD4F-E1BE-4F2C-9C35-0B3EB1183DCC}" presName="hierChild1" presStyleCnt="0">
        <dgm:presLayoutVars>
          <dgm:chPref val="1"/>
          <dgm:dir/>
          <dgm:animOne val="branch"/>
          <dgm:animLvl val="lvl"/>
          <dgm:resizeHandles/>
        </dgm:presLayoutVars>
      </dgm:prSet>
      <dgm:spPr/>
    </dgm:pt>
    <dgm:pt modelId="{C1E53F85-CC31-4083-A9A7-7096E93605F7}" type="pres">
      <dgm:prSet presAssocID="{AF3B6ACF-4A15-4A60-A22E-DCB987AE81BD}" presName="hierRoot1" presStyleCnt="0"/>
      <dgm:spPr/>
    </dgm:pt>
    <dgm:pt modelId="{3BF9730E-3E25-490D-AE7F-0893705574D2}" type="pres">
      <dgm:prSet presAssocID="{AF3B6ACF-4A15-4A60-A22E-DCB987AE81BD}" presName="composite" presStyleCnt="0"/>
      <dgm:spPr/>
    </dgm:pt>
    <dgm:pt modelId="{E77AFC1F-C8E9-4037-A0A8-77461A204671}" type="pres">
      <dgm:prSet presAssocID="{AF3B6ACF-4A15-4A60-A22E-DCB987AE81BD}" presName="background" presStyleLbl="node0" presStyleIdx="0" presStyleCnt="1"/>
      <dgm:spPr/>
    </dgm:pt>
    <dgm:pt modelId="{FB5E42F8-CA3A-4EE5-A8FB-DF757D82D06C}" type="pres">
      <dgm:prSet presAssocID="{AF3B6ACF-4A15-4A60-A22E-DCB987AE81BD}" presName="text" presStyleLbl="fgAcc0" presStyleIdx="0" presStyleCnt="1" custScaleX="130274" custScaleY="69802">
        <dgm:presLayoutVars>
          <dgm:chPref val="3"/>
        </dgm:presLayoutVars>
      </dgm:prSet>
      <dgm:spPr/>
    </dgm:pt>
    <dgm:pt modelId="{AF9D83A9-3A53-43F6-8E6C-654752790B0C}" type="pres">
      <dgm:prSet presAssocID="{AF3B6ACF-4A15-4A60-A22E-DCB987AE81BD}" presName="hierChild2" presStyleCnt="0"/>
      <dgm:spPr/>
    </dgm:pt>
    <dgm:pt modelId="{0AACFFBC-3FBE-4DAA-BF6A-18D5CB3CABE2}" type="pres">
      <dgm:prSet presAssocID="{AE379CED-29DC-41BC-8452-3389CFC19370}" presName="Name10" presStyleLbl="parChTrans1D2" presStyleIdx="0" presStyleCnt="2"/>
      <dgm:spPr/>
    </dgm:pt>
    <dgm:pt modelId="{2938AF4B-E955-4761-A44B-A96D3214C196}" type="pres">
      <dgm:prSet presAssocID="{56E15CEC-0C08-4219-B7C0-37F20786F31C}" presName="hierRoot2" presStyleCnt="0"/>
      <dgm:spPr/>
    </dgm:pt>
    <dgm:pt modelId="{03784DBC-EB76-46FF-A1D8-B9FFC1BCF230}" type="pres">
      <dgm:prSet presAssocID="{56E15CEC-0C08-4219-B7C0-37F20786F31C}" presName="composite2" presStyleCnt="0"/>
      <dgm:spPr/>
    </dgm:pt>
    <dgm:pt modelId="{B51E7124-A89A-4105-85CE-D32A9A5CF780}" type="pres">
      <dgm:prSet presAssocID="{56E15CEC-0C08-4219-B7C0-37F20786F31C}" presName="background2" presStyleLbl="node2" presStyleIdx="0" presStyleCnt="2"/>
      <dgm:spPr/>
    </dgm:pt>
    <dgm:pt modelId="{46B29980-CC63-4E24-8B6D-CF13B8A99FA7}" type="pres">
      <dgm:prSet presAssocID="{56E15CEC-0C08-4219-B7C0-37F20786F31C}" presName="text2" presStyleLbl="fgAcc2" presStyleIdx="0" presStyleCnt="2" custScaleX="122424" custScaleY="138591">
        <dgm:presLayoutVars>
          <dgm:chPref val="3"/>
        </dgm:presLayoutVars>
      </dgm:prSet>
      <dgm:spPr/>
    </dgm:pt>
    <dgm:pt modelId="{252489A4-D9C0-4B80-A5FB-8620FCFBCA44}" type="pres">
      <dgm:prSet presAssocID="{56E15CEC-0C08-4219-B7C0-37F20786F31C}" presName="hierChild3" presStyleCnt="0"/>
      <dgm:spPr/>
    </dgm:pt>
    <dgm:pt modelId="{A70A2E2E-3E1F-4CE1-9410-8DE27F1E1981}" type="pres">
      <dgm:prSet presAssocID="{90843ED1-4160-4350-9DB8-B2B76DF1D023}" presName="Name17" presStyleLbl="parChTrans1D3" presStyleIdx="0" presStyleCnt="2"/>
      <dgm:spPr/>
    </dgm:pt>
    <dgm:pt modelId="{17C1E8CF-EC57-48B8-BD28-84B6ABAE3780}" type="pres">
      <dgm:prSet presAssocID="{C5BB9693-CB4C-4292-B277-71FD4458D31B}" presName="hierRoot3" presStyleCnt="0"/>
      <dgm:spPr/>
    </dgm:pt>
    <dgm:pt modelId="{C9FD7FC8-3095-4777-A907-95BF2F383F4F}" type="pres">
      <dgm:prSet presAssocID="{C5BB9693-CB4C-4292-B277-71FD4458D31B}" presName="composite3" presStyleCnt="0"/>
      <dgm:spPr/>
    </dgm:pt>
    <dgm:pt modelId="{3A538A67-5FE8-4E80-B639-4856CD52AD31}" type="pres">
      <dgm:prSet presAssocID="{C5BB9693-CB4C-4292-B277-71FD4458D31B}" presName="background3" presStyleLbl="node3" presStyleIdx="0" presStyleCnt="2"/>
      <dgm:spPr/>
    </dgm:pt>
    <dgm:pt modelId="{D3BA7A05-AA5C-459B-A394-A9B014CC24F3}" type="pres">
      <dgm:prSet presAssocID="{C5BB9693-CB4C-4292-B277-71FD4458D31B}" presName="text3" presStyleLbl="fgAcc3" presStyleIdx="0" presStyleCnt="2">
        <dgm:presLayoutVars>
          <dgm:chPref val="3"/>
        </dgm:presLayoutVars>
      </dgm:prSet>
      <dgm:spPr/>
    </dgm:pt>
    <dgm:pt modelId="{78D2A7E4-839D-41B8-9A28-96192D7600B2}" type="pres">
      <dgm:prSet presAssocID="{C5BB9693-CB4C-4292-B277-71FD4458D31B}" presName="hierChild4" presStyleCnt="0"/>
      <dgm:spPr/>
    </dgm:pt>
    <dgm:pt modelId="{C2585A0C-2D04-4C16-BD03-638E1B02D858}" type="pres">
      <dgm:prSet presAssocID="{577A179D-1B11-4EF5-A307-4BC94150AA7E}" presName="Name10" presStyleLbl="parChTrans1D2" presStyleIdx="1" presStyleCnt="2"/>
      <dgm:spPr/>
    </dgm:pt>
    <dgm:pt modelId="{2A9D1BBA-C53D-4C53-A58A-12107B5C3826}" type="pres">
      <dgm:prSet presAssocID="{42D8ED90-D752-4039-BBAD-53BA34488AD4}" presName="hierRoot2" presStyleCnt="0"/>
      <dgm:spPr/>
    </dgm:pt>
    <dgm:pt modelId="{6B961B0F-BFF6-4CF2-8D58-56AD0EE4AABB}" type="pres">
      <dgm:prSet presAssocID="{42D8ED90-D752-4039-BBAD-53BA34488AD4}" presName="composite2" presStyleCnt="0"/>
      <dgm:spPr/>
    </dgm:pt>
    <dgm:pt modelId="{5CFE2023-CAA3-41A3-9444-E616C8190911}" type="pres">
      <dgm:prSet presAssocID="{42D8ED90-D752-4039-BBAD-53BA34488AD4}" presName="background2" presStyleLbl="node2" presStyleIdx="1" presStyleCnt="2"/>
      <dgm:spPr/>
    </dgm:pt>
    <dgm:pt modelId="{4C2D9861-377F-4E94-BBBC-3E83185527E6}" type="pres">
      <dgm:prSet presAssocID="{42D8ED90-D752-4039-BBAD-53BA34488AD4}" presName="text2" presStyleLbl="fgAcc2" presStyleIdx="1" presStyleCnt="2" custScaleX="115704" custScaleY="138876">
        <dgm:presLayoutVars>
          <dgm:chPref val="3"/>
        </dgm:presLayoutVars>
      </dgm:prSet>
      <dgm:spPr/>
    </dgm:pt>
    <dgm:pt modelId="{B465FDB9-FD85-4182-95C1-ED78DEB804B3}" type="pres">
      <dgm:prSet presAssocID="{42D8ED90-D752-4039-BBAD-53BA34488AD4}" presName="hierChild3" presStyleCnt="0"/>
      <dgm:spPr/>
    </dgm:pt>
    <dgm:pt modelId="{5FDFC45A-802E-4470-B409-EEE134445A5D}" type="pres">
      <dgm:prSet presAssocID="{CCC9A988-39C6-4373-B56B-B233815807D8}" presName="Name17" presStyleLbl="parChTrans1D3" presStyleIdx="1" presStyleCnt="2"/>
      <dgm:spPr/>
    </dgm:pt>
    <dgm:pt modelId="{6437E72F-9740-4EBB-BA68-0DD078397FFE}" type="pres">
      <dgm:prSet presAssocID="{CF7E8F98-537F-493B-A965-6E3DBFB7AB28}" presName="hierRoot3" presStyleCnt="0"/>
      <dgm:spPr/>
    </dgm:pt>
    <dgm:pt modelId="{B00555D3-CE44-418B-99A7-85630FF6487B}" type="pres">
      <dgm:prSet presAssocID="{CF7E8F98-537F-493B-A965-6E3DBFB7AB28}" presName="composite3" presStyleCnt="0"/>
      <dgm:spPr/>
    </dgm:pt>
    <dgm:pt modelId="{3E858EA4-4645-4E12-BEC4-0D326FB62E45}" type="pres">
      <dgm:prSet presAssocID="{CF7E8F98-537F-493B-A965-6E3DBFB7AB28}" presName="background3" presStyleLbl="node3" presStyleIdx="1" presStyleCnt="2"/>
      <dgm:spPr/>
    </dgm:pt>
    <dgm:pt modelId="{E276C64F-1640-4FAF-A44C-A1E1FFBBD027}" type="pres">
      <dgm:prSet presAssocID="{CF7E8F98-537F-493B-A965-6E3DBFB7AB28}" presName="text3" presStyleLbl="fgAcc3" presStyleIdx="1" presStyleCnt="2">
        <dgm:presLayoutVars>
          <dgm:chPref val="3"/>
        </dgm:presLayoutVars>
      </dgm:prSet>
      <dgm:spPr/>
    </dgm:pt>
    <dgm:pt modelId="{AC7B82A8-5DB7-4FAD-8551-9655BAAFF6A5}" type="pres">
      <dgm:prSet presAssocID="{CF7E8F98-537F-493B-A965-6E3DBFB7AB28}" presName="hierChild4" presStyleCnt="0"/>
      <dgm:spPr/>
    </dgm:pt>
  </dgm:ptLst>
  <dgm:cxnLst>
    <dgm:cxn modelId="{63B3E202-88C4-4AC4-AFF2-29DAD64B6EF8}" type="presOf" srcId="{56E15CEC-0C08-4219-B7C0-37F20786F31C}" destId="{46B29980-CC63-4E24-8B6D-CF13B8A99FA7}" srcOrd="0" destOrd="0" presId="urn:microsoft.com/office/officeart/2005/8/layout/hierarchy1"/>
    <dgm:cxn modelId="{79A1FD13-12CD-4278-8E24-624670F194A4}" type="presOf" srcId="{CF7E8F98-537F-493B-A965-6E3DBFB7AB28}" destId="{E276C64F-1640-4FAF-A44C-A1E1FFBBD027}" srcOrd="0" destOrd="0" presId="urn:microsoft.com/office/officeart/2005/8/layout/hierarchy1"/>
    <dgm:cxn modelId="{7AEC2028-F715-4348-8060-D4FA05A95A4F}" type="presOf" srcId="{577A179D-1B11-4EF5-A307-4BC94150AA7E}" destId="{C2585A0C-2D04-4C16-BD03-638E1B02D858}" srcOrd="0" destOrd="0" presId="urn:microsoft.com/office/officeart/2005/8/layout/hierarchy1"/>
    <dgm:cxn modelId="{BBF7C461-96A5-430D-B873-A3709B1F37C2}" type="presOf" srcId="{C5BB9693-CB4C-4292-B277-71FD4458D31B}" destId="{D3BA7A05-AA5C-459B-A394-A9B014CC24F3}" srcOrd="0" destOrd="0" presId="urn:microsoft.com/office/officeart/2005/8/layout/hierarchy1"/>
    <dgm:cxn modelId="{E6366E63-8E0D-4AF2-9043-808A65AB5E26}" type="presOf" srcId="{A63DFD4F-E1BE-4F2C-9C35-0B3EB1183DCC}" destId="{63D16C3A-5EAB-460F-9A21-F5C328563580}" srcOrd="0" destOrd="0" presId="urn:microsoft.com/office/officeart/2005/8/layout/hierarchy1"/>
    <dgm:cxn modelId="{9CB64479-9BC7-4255-A2B7-A9576A8CD361}" srcId="{42D8ED90-D752-4039-BBAD-53BA34488AD4}" destId="{CF7E8F98-537F-493B-A965-6E3DBFB7AB28}" srcOrd="0" destOrd="0" parTransId="{CCC9A988-39C6-4373-B56B-B233815807D8}" sibTransId="{CEB8520A-77F9-48E8-91C0-199634657B10}"/>
    <dgm:cxn modelId="{86B0C57E-6522-4D12-A037-A1C9ABD15FFB}" srcId="{AF3B6ACF-4A15-4A60-A22E-DCB987AE81BD}" destId="{56E15CEC-0C08-4219-B7C0-37F20786F31C}" srcOrd="0" destOrd="0" parTransId="{AE379CED-29DC-41BC-8452-3389CFC19370}" sibTransId="{95A1E2A8-7768-4A58-8CCD-5C191B5BECB9}"/>
    <dgm:cxn modelId="{D9397286-6681-4D50-B5BC-C930E356CC7A}" type="presOf" srcId="{AF3B6ACF-4A15-4A60-A22E-DCB987AE81BD}" destId="{FB5E42F8-CA3A-4EE5-A8FB-DF757D82D06C}" srcOrd="0" destOrd="0" presId="urn:microsoft.com/office/officeart/2005/8/layout/hierarchy1"/>
    <dgm:cxn modelId="{F440A99B-08FE-4B2F-B4D6-246B63BC5B0E}" type="presOf" srcId="{CCC9A988-39C6-4373-B56B-B233815807D8}" destId="{5FDFC45A-802E-4470-B409-EEE134445A5D}" srcOrd="0" destOrd="0" presId="urn:microsoft.com/office/officeart/2005/8/layout/hierarchy1"/>
    <dgm:cxn modelId="{C12355A2-3B7C-4A3E-8400-CF499DA455F6}" type="presOf" srcId="{90843ED1-4160-4350-9DB8-B2B76DF1D023}" destId="{A70A2E2E-3E1F-4CE1-9410-8DE27F1E1981}" srcOrd="0" destOrd="0" presId="urn:microsoft.com/office/officeart/2005/8/layout/hierarchy1"/>
    <dgm:cxn modelId="{FFF03FD5-271E-49BE-8790-55F325EFD32C}" type="presOf" srcId="{AE379CED-29DC-41BC-8452-3389CFC19370}" destId="{0AACFFBC-3FBE-4DAA-BF6A-18D5CB3CABE2}" srcOrd="0" destOrd="0" presId="urn:microsoft.com/office/officeart/2005/8/layout/hierarchy1"/>
    <dgm:cxn modelId="{FDDDB2E5-496F-4B11-B545-F9E763862ABC}" srcId="{AF3B6ACF-4A15-4A60-A22E-DCB987AE81BD}" destId="{42D8ED90-D752-4039-BBAD-53BA34488AD4}" srcOrd="1" destOrd="0" parTransId="{577A179D-1B11-4EF5-A307-4BC94150AA7E}" sibTransId="{1404A3B3-0021-4C26-B98A-02085FAB9AB8}"/>
    <dgm:cxn modelId="{3E736DFB-4C03-46C6-91D9-74B13904C141}" type="presOf" srcId="{42D8ED90-D752-4039-BBAD-53BA34488AD4}" destId="{4C2D9861-377F-4E94-BBBC-3E83185527E6}" srcOrd="0" destOrd="0" presId="urn:microsoft.com/office/officeart/2005/8/layout/hierarchy1"/>
    <dgm:cxn modelId="{DEEBB9FB-22B0-4FFD-BF5C-B6C880E0A6F9}" srcId="{A63DFD4F-E1BE-4F2C-9C35-0B3EB1183DCC}" destId="{AF3B6ACF-4A15-4A60-A22E-DCB987AE81BD}" srcOrd="0" destOrd="0" parTransId="{E8EBE1DF-36D1-4F84-AB3E-2D52BDA2E48D}" sibTransId="{7BF12D7D-4DAF-4D50-ADD9-3CD0EE88A447}"/>
    <dgm:cxn modelId="{1C2ED5FD-5EED-4D7E-AE6B-E7EBF38ACB72}" srcId="{56E15CEC-0C08-4219-B7C0-37F20786F31C}" destId="{C5BB9693-CB4C-4292-B277-71FD4458D31B}" srcOrd="0" destOrd="0" parTransId="{90843ED1-4160-4350-9DB8-B2B76DF1D023}" sibTransId="{1003C357-B228-4F9D-8500-4653A3C9D2C2}"/>
    <dgm:cxn modelId="{647232AE-D3E1-445F-9394-E0C50ABCF091}" type="presParOf" srcId="{63D16C3A-5EAB-460F-9A21-F5C328563580}" destId="{C1E53F85-CC31-4083-A9A7-7096E93605F7}" srcOrd="0" destOrd="0" presId="urn:microsoft.com/office/officeart/2005/8/layout/hierarchy1"/>
    <dgm:cxn modelId="{4BA5D854-34AD-4A9C-BA19-B3187260BAE9}" type="presParOf" srcId="{C1E53F85-CC31-4083-A9A7-7096E93605F7}" destId="{3BF9730E-3E25-490D-AE7F-0893705574D2}" srcOrd="0" destOrd="0" presId="urn:microsoft.com/office/officeart/2005/8/layout/hierarchy1"/>
    <dgm:cxn modelId="{BCF4FCF9-E058-4BCE-B4D9-BCF4BFB86870}" type="presParOf" srcId="{3BF9730E-3E25-490D-AE7F-0893705574D2}" destId="{E77AFC1F-C8E9-4037-A0A8-77461A204671}" srcOrd="0" destOrd="0" presId="urn:microsoft.com/office/officeart/2005/8/layout/hierarchy1"/>
    <dgm:cxn modelId="{84F9CE5F-7672-44DF-8D0C-5E49B3E4FF32}" type="presParOf" srcId="{3BF9730E-3E25-490D-AE7F-0893705574D2}" destId="{FB5E42F8-CA3A-4EE5-A8FB-DF757D82D06C}" srcOrd="1" destOrd="0" presId="urn:microsoft.com/office/officeart/2005/8/layout/hierarchy1"/>
    <dgm:cxn modelId="{FBC2DB11-2735-44A6-956B-F7844440545D}" type="presParOf" srcId="{C1E53F85-CC31-4083-A9A7-7096E93605F7}" destId="{AF9D83A9-3A53-43F6-8E6C-654752790B0C}" srcOrd="1" destOrd="0" presId="urn:microsoft.com/office/officeart/2005/8/layout/hierarchy1"/>
    <dgm:cxn modelId="{BD778691-9DD9-404D-B3F1-8091565982FF}" type="presParOf" srcId="{AF9D83A9-3A53-43F6-8E6C-654752790B0C}" destId="{0AACFFBC-3FBE-4DAA-BF6A-18D5CB3CABE2}" srcOrd="0" destOrd="0" presId="urn:microsoft.com/office/officeart/2005/8/layout/hierarchy1"/>
    <dgm:cxn modelId="{9DED26A3-F792-4CFD-8479-7851BA28ECBD}" type="presParOf" srcId="{AF9D83A9-3A53-43F6-8E6C-654752790B0C}" destId="{2938AF4B-E955-4761-A44B-A96D3214C196}" srcOrd="1" destOrd="0" presId="urn:microsoft.com/office/officeart/2005/8/layout/hierarchy1"/>
    <dgm:cxn modelId="{9CE7D14B-54DB-4B83-A527-DA0C160DD3A4}" type="presParOf" srcId="{2938AF4B-E955-4761-A44B-A96D3214C196}" destId="{03784DBC-EB76-46FF-A1D8-B9FFC1BCF230}" srcOrd="0" destOrd="0" presId="urn:microsoft.com/office/officeart/2005/8/layout/hierarchy1"/>
    <dgm:cxn modelId="{94B33B61-97CE-47A2-BAEA-C959F20EEF90}" type="presParOf" srcId="{03784DBC-EB76-46FF-A1D8-B9FFC1BCF230}" destId="{B51E7124-A89A-4105-85CE-D32A9A5CF780}" srcOrd="0" destOrd="0" presId="urn:microsoft.com/office/officeart/2005/8/layout/hierarchy1"/>
    <dgm:cxn modelId="{E7E2E899-DF82-4BFE-9E39-19CB3787CBA0}" type="presParOf" srcId="{03784DBC-EB76-46FF-A1D8-B9FFC1BCF230}" destId="{46B29980-CC63-4E24-8B6D-CF13B8A99FA7}" srcOrd="1" destOrd="0" presId="urn:microsoft.com/office/officeart/2005/8/layout/hierarchy1"/>
    <dgm:cxn modelId="{70ECC1E8-CD17-443C-BA04-60E54BB2E670}" type="presParOf" srcId="{2938AF4B-E955-4761-A44B-A96D3214C196}" destId="{252489A4-D9C0-4B80-A5FB-8620FCFBCA44}" srcOrd="1" destOrd="0" presId="urn:microsoft.com/office/officeart/2005/8/layout/hierarchy1"/>
    <dgm:cxn modelId="{122DCC12-232D-4004-B722-7ACD69ED66AB}" type="presParOf" srcId="{252489A4-D9C0-4B80-A5FB-8620FCFBCA44}" destId="{A70A2E2E-3E1F-4CE1-9410-8DE27F1E1981}" srcOrd="0" destOrd="0" presId="urn:microsoft.com/office/officeart/2005/8/layout/hierarchy1"/>
    <dgm:cxn modelId="{E89331B7-6A76-4921-BAB3-037903CC50F0}" type="presParOf" srcId="{252489A4-D9C0-4B80-A5FB-8620FCFBCA44}" destId="{17C1E8CF-EC57-48B8-BD28-84B6ABAE3780}" srcOrd="1" destOrd="0" presId="urn:microsoft.com/office/officeart/2005/8/layout/hierarchy1"/>
    <dgm:cxn modelId="{DEE845C2-B076-4BC2-9BCA-48476C8ADEC4}" type="presParOf" srcId="{17C1E8CF-EC57-48B8-BD28-84B6ABAE3780}" destId="{C9FD7FC8-3095-4777-A907-95BF2F383F4F}" srcOrd="0" destOrd="0" presId="urn:microsoft.com/office/officeart/2005/8/layout/hierarchy1"/>
    <dgm:cxn modelId="{925C3223-E5AE-47C6-8A81-B7AC01229469}" type="presParOf" srcId="{C9FD7FC8-3095-4777-A907-95BF2F383F4F}" destId="{3A538A67-5FE8-4E80-B639-4856CD52AD31}" srcOrd="0" destOrd="0" presId="urn:microsoft.com/office/officeart/2005/8/layout/hierarchy1"/>
    <dgm:cxn modelId="{F9626EBB-7B07-492D-B0BF-DC2E838C647F}" type="presParOf" srcId="{C9FD7FC8-3095-4777-A907-95BF2F383F4F}" destId="{D3BA7A05-AA5C-459B-A394-A9B014CC24F3}" srcOrd="1" destOrd="0" presId="urn:microsoft.com/office/officeart/2005/8/layout/hierarchy1"/>
    <dgm:cxn modelId="{4F02BB39-4217-4856-8338-89F1B894092F}" type="presParOf" srcId="{17C1E8CF-EC57-48B8-BD28-84B6ABAE3780}" destId="{78D2A7E4-839D-41B8-9A28-96192D7600B2}" srcOrd="1" destOrd="0" presId="urn:microsoft.com/office/officeart/2005/8/layout/hierarchy1"/>
    <dgm:cxn modelId="{DC7092C9-6D74-4937-AA3C-1CC4D5C049D9}" type="presParOf" srcId="{AF9D83A9-3A53-43F6-8E6C-654752790B0C}" destId="{C2585A0C-2D04-4C16-BD03-638E1B02D858}" srcOrd="2" destOrd="0" presId="urn:microsoft.com/office/officeart/2005/8/layout/hierarchy1"/>
    <dgm:cxn modelId="{7EF6BC93-5C95-4406-BFC7-6B8B8054F83C}" type="presParOf" srcId="{AF9D83A9-3A53-43F6-8E6C-654752790B0C}" destId="{2A9D1BBA-C53D-4C53-A58A-12107B5C3826}" srcOrd="3" destOrd="0" presId="urn:microsoft.com/office/officeart/2005/8/layout/hierarchy1"/>
    <dgm:cxn modelId="{E980D1B5-C623-467A-8512-7B767787963D}" type="presParOf" srcId="{2A9D1BBA-C53D-4C53-A58A-12107B5C3826}" destId="{6B961B0F-BFF6-4CF2-8D58-56AD0EE4AABB}" srcOrd="0" destOrd="0" presId="urn:microsoft.com/office/officeart/2005/8/layout/hierarchy1"/>
    <dgm:cxn modelId="{559BB396-9FB7-428C-BA10-2FF44D769164}" type="presParOf" srcId="{6B961B0F-BFF6-4CF2-8D58-56AD0EE4AABB}" destId="{5CFE2023-CAA3-41A3-9444-E616C8190911}" srcOrd="0" destOrd="0" presId="urn:microsoft.com/office/officeart/2005/8/layout/hierarchy1"/>
    <dgm:cxn modelId="{A013BF27-25E4-4217-95FD-23AACB859E1E}" type="presParOf" srcId="{6B961B0F-BFF6-4CF2-8D58-56AD0EE4AABB}" destId="{4C2D9861-377F-4E94-BBBC-3E83185527E6}" srcOrd="1" destOrd="0" presId="urn:microsoft.com/office/officeart/2005/8/layout/hierarchy1"/>
    <dgm:cxn modelId="{36CEFF64-4BC5-449C-9935-3B013E5851DC}" type="presParOf" srcId="{2A9D1BBA-C53D-4C53-A58A-12107B5C3826}" destId="{B465FDB9-FD85-4182-95C1-ED78DEB804B3}" srcOrd="1" destOrd="0" presId="urn:microsoft.com/office/officeart/2005/8/layout/hierarchy1"/>
    <dgm:cxn modelId="{91EEB3AA-3214-40DB-AB99-28E76495B937}" type="presParOf" srcId="{B465FDB9-FD85-4182-95C1-ED78DEB804B3}" destId="{5FDFC45A-802E-4470-B409-EEE134445A5D}" srcOrd="0" destOrd="0" presId="urn:microsoft.com/office/officeart/2005/8/layout/hierarchy1"/>
    <dgm:cxn modelId="{C70C98DD-9BB0-418C-929D-273E816E0742}" type="presParOf" srcId="{B465FDB9-FD85-4182-95C1-ED78DEB804B3}" destId="{6437E72F-9740-4EBB-BA68-0DD078397FFE}" srcOrd="1" destOrd="0" presId="urn:microsoft.com/office/officeart/2005/8/layout/hierarchy1"/>
    <dgm:cxn modelId="{28DEF2EB-4E04-4E82-BAFD-A02378933E3C}" type="presParOf" srcId="{6437E72F-9740-4EBB-BA68-0DD078397FFE}" destId="{B00555D3-CE44-418B-99A7-85630FF6487B}" srcOrd="0" destOrd="0" presId="urn:microsoft.com/office/officeart/2005/8/layout/hierarchy1"/>
    <dgm:cxn modelId="{B8C19665-9F5D-4FA7-BA6E-78BF0FEFBC67}" type="presParOf" srcId="{B00555D3-CE44-418B-99A7-85630FF6487B}" destId="{3E858EA4-4645-4E12-BEC4-0D326FB62E45}" srcOrd="0" destOrd="0" presId="urn:microsoft.com/office/officeart/2005/8/layout/hierarchy1"/>
    <dgm:cxn modelId="{E14BCB48-7293-403A-9F35-158122E3C685}" type="presParOf" srcId="{B00555D3-CE44-418B-99A7-85630FF6487B}" destId="{E276C64F-1640-4FAF-A44C-A1E1FFBBD027}" srcOrd="1" destOrd="0" presId="urn:microsoft.com/office/officeart/2005/8/layout/hierarchy1"/>
    <dgm:cxn modelId="{485B116A-4FA7-4900-A9E7-8A5F73AD2BC0}" type="presParOf" srcId="{6437E72F-9740-4EBB-BA68-0DD078397FFE}" destId="{AC7B82A8-5DB7-4FAD-8551-9655BAAFF6A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6A9D8B-8C67-41AE-85C1-9C371919CDCD}" type="doc">
      <dgm:prSet loTypeId="urn:microsoft.com/office/officeart/2005/8/layout/vList3" loCatId="list" qsTypeId="urn:microsoft.com/office/officeart/2005/8/quickstyle/simple1" qsCatId="simple" csTypeId="urn:microsoft.com/office/officeart/2005/8/colors/accent1_1" csCatId="accent1" phldr="1"/>
      <dgm:spPr/>
    </dgm:pt>
    <dgm:pt modelId="{14C93934-C318-4993-B6FD-5B01E3E28EF3}">
      <dgm:prSet phldrT="[טקסט]"/>
      <dgm:spPr/>
      <dgm:t>
        <a:bodyPr/>
        <a:lstStyle/>
        <a:p>
          <a:pPr rtl="1"/>
          <a:r>
            <a:rPr lang="he-IL" b="1" dirty="0">
              <a:latin typeface="Varela Round" panose="00000500000000000000" pitchFamily="2" charset="-79"/>
              <a:cs typeface="Varela Round" panose="00000500000000000000" pitchFamily="2" charset="-79"/>
            </a:rPr>
            <a:t>תנועה</a:t>
          </a:r>
        </a:p>
      </dgm:t>
    </dgm:pt>
    <dgm:pt modelId="{3A42B5EC-CFDA-4561-A6E1-224EA3EF4F54}" type="parTrans" cxnId="{C12BDB39-AE6D-4DD0-86A8-6EE28481E7CD}">
      <dgm:prSet/>
      <dgm:spPr/>
      <dgm:t>
        <a:bodyPr/>
        <a:lstStyle/>
        <a:p>
          <a:pPr rtl="1"/>
          <a:endParaRPr lang="he-IL" b="1">
            <a:latin typeface="David" panose="020E0502060401010101" pitchFamily="34" charset="-79"/>
            <a:cs typeface="David" panose="020E0502060401010101" pitchFamily="34" charset="-79"/>
          </a:endParaRPr>
        </a:p>
      </dgm:t>
    </dgm:pt>
    <dgm:pt modelId="{5105A905-12C9-485E-825A-4C0E497FA542}" type="sibTrans" cxnId="{C12BDB39-AE6D-4DD0-86A8-6EE28481E7CD}">
      <dgm:prSet/>
      <dgm:spPr/>
      <dgm:t>
        <a:bodyPr/>
        <a:lstStyle/>
        <a:p>
          <a:pPr rtl="1"/>
          <a:endParaRPr lang="he-IL" b="1">
            <a:latin typeface="David" panose="020E0502060401010101" pitchFamily="34" charset="-79"/>
            <a:cs typeface="David" panose="020E0502060401010101" pitchFamily="34" charset="-79"/>
          </a:endParaRPr>
        </a:p>
      </dgm:t>
    </dgm:pt>
    <dgm:pt modelId="{CA695475-E899-476F-9181-256882D43C1F}">
      <dgm:prSet phldrT="[טקסט]"/>
      <dgm:spPr/>
      <dgm:t>
        <a:bodyPr/>
        <a:lstStyle/>
        <a:p>
          <a:pPr rtl="1"/>
          <a:r>
            <a:rPr lang="he-IL" b="1" dirty="0">
              <a:latin typeface="Varela Round" panose="00000500000000000000" pitchFamily="2" charset="-79"/>
              <a:cs typeface="Varela Round" panose="00000500000000000000" pitchFamily="2" charset="-79"/>
            </a:rPr>
            <a:t>הזנה</a:t>
          </a:r>
        </a:p>
      </dgm:t>
    </dgm:pt>
    <dgm:pt modelId="{46B0E699-5DBC-4B6C-8EB4-70FA92055939}" type="parTrans" cxnId="{F8832970-BEE1-4DAA-9F31-017710A99BAA}">
      <dgm:prSet/>
      <dgm:spPr/>
      <dgm:t>
        <a:bodyPr/>
        <a:lstStyle/>
        <a:p>
          <a:pPr rtl="1"/>
          <a:endParaRPr lang="he-IL" b="1">
            <a:latin typeface="David" panose="020E0502060401010101" pitchFamily="34" charset="-79"/>
            <a:cs typeface="David" panose="020E0502060401010101" pitchFamily="34" charset="-79"/>
          </a:endParaRPr>
        </a:p>
      </dgm:t>
    </dgm:pt>
    <dgm:pt modelId="{4472CF31-14FA-4D56-9134-990B60474633}" type="sibTrans" cxnId="{F8832970-BEE1-4DAA-9F31-017710A99BAA}">
      <dgm:prSet/>
      <dgm:spPr/>
      <dgm:t>
        <a:bodyPr/>
        <a:lstStyle/>
        <a:p>
          <a:pPr rtl="1"/>
          <a:endParaRPr lang="he-IL" b="1">
            <a:latin typeface="David" panose="020E0502060401010101" pitchFamily="34" charset="-79"/>
            <a:cs typeface="David" panose="020E0502060401010101" pitchFamily="34" charset="-79"/>
          </a:endParaRPr>
        </a:p>
      </dgm:t>
    </dgm:pt>
    <dgm:pt modelId="{A9C8B5BF-F5DC-4E71-BC04-F96D8F033516}">
      <dgm:prSet phldrT="[טקסט]"/>
      <dgm:spPr/>
      <dgm:t>
        <a:bodyPr/>
        <a:lstStyle/>
        <a:p>
          <a:pPr rtl="1"/>
          <a:r>
            <a:rPr lang="he-IL" b="1" dirty="0">
              <a:latin typeface="Varela Round" panose="00000500000000000000" pitchFamily="2" charset="-79"/>
              <a:cs typeface="Varela Round" panose="00000500000000000000" pitchFamily="2" charset="-79"/>
            </a:rPr>
            <a:t>העמדת צאצאים</a:t>
          </a:r>
        </a:p>
      </dgm:t>
    </dgm:pt>
    <dgm:pt modelId="{D7E556DE-B0EA-4C9F-B81F-F7E3C32B9B84}" type="parTrans" cxnId="{166DEAAE-EB2A-41C5-B047-957D8EA7D043}">
      <dgm:prSet/>
      <dgm:spPr/>
      <dgm:t>
        <a:bodyPr/>
        <a:lstStyle/>
        <a:p>
          <a:pPr rtl="1"/>
          <a:endParaRPr lang="he-IL" b="1">
            <a:latin typeface="David" panose="020E0502060401010101" pitchFamily="34" charset="-79"/>
            <a:cs typeface="David" panose="020E0502060401010101" pitchFamily="34" charset="-79"/>
          </a:endParaRPr>
        </a:p>
      </dgm:t>
    </dgm:pt>
    <dgm:pt modelId="{2F4A0995-DAD6-4068-B347-FB0B3D3B7278}" type="sibTrans" cxnId="{166DEAAE-EB2A-41C5-B047-957D8EA7D043}">
      <dgm:prSet/>
      <dgm:spPr/>
      <dgm:t>
        <a:bodyPr/>
        <a:lstStyle/>
        <a:p>
          <a:pPr rtl="1"/>
          <a:endParaRPr lang="he-IL" b="1">
            <a:latin typeface="David" panose="020E0502060401010101" pitchFamily="34" charset="-79"/>
            <a:cs typeface="David" panose="020E0502060401010101" pitchFamily="34" charset="-79"/>
          </a:endParaRPr>
        </a:p>
      </dgm:t>
    </dgm:pt>
    <dgm:pt modelId="{4F4F6B21-ED6C-445E-9103-D05F23304C15}" type="pres">
      <dgm:prSet presAssocID="{846A9D8B-8C67-41AE-85C1-9C371919CDCD}" presName="linearFlow" presStyleCnt="0">
        <dgm:presLayoutVars>
          <dgm:dir/>
          <dgm:resizeHandles val="exact"/>
        </dgm:presLayoutVars>
      </dgm:prSet>
      <dgm:spPr/>
    </dgm:pt>
    <dgm:pt modelId="{0A9D46FC-FD38-447A-8C44-F1479EFD55E4}" type="pres">
      <dgm:prSet presAssocID="{14C93934-C318-4993-B6FD-5B01E3E28EF3}" presName="composite" presStyleCnt="0"/>
      <dgm:spPr/>
    </dgm:pt>
    <dgm:pt modelId="{844E89B6-A43F-4FB8-B063-1F6C3B7734F9}" type="pres">
      <dgm:prSet presAssocID="{14C93934-C318-4993-B6FD-5B01E3E28EF3}" presName="imgShp" presStyleLbl="fgImgPlace1" presStyleIdx="0" presStyleCnt="3"/>
      <dgm:spPr/>
    </dgm:pt>
    <dgm:pt modelId="{18AF0892-5A0D-41F7-8AD8-6177EB4CB394}" type="pres">
      <dgm:prSet presAssocID="{14C93934-C318-4993-B6FD-5B01E3E28EF3}" presName="txShp" presStyleLbl="node1" presStyleIdx="0" presStyleCnt="3">
        <dgm:presLayoutVars>
          <dgm:bulletEnabled val="1"/>
        </dgm:presLayoutVars>
      </dgm:prSet>
      <dgm:spPr/>
    </dgm:pt>
    <dgm:pt modelId="{D9759F20-CA3C-4664-963D-F912424A686C}" type="pres">
      <dgm:prSet presAssocID="{5105A905-12C9-485E-825A-4C0E497FA542}" presName="spacing" presStyleCnt="0"/>
      <dgm:spPr/>
    </dgm:pt>
    <dgm:pt modelId="{DA4610B8-09C9-41B0-B70A-50209C03BD77}" type="pres">
      <dgm:prSet presAssocID="{CA695475-E899-476F-9181-256882D43C1F}" presName="composite" presStyleCnt="0"/>
      <dgm:spPr/>
    </dgm:pt>
    <dgm:pt modelId="{8178F885-C532-4170-9C15-C4BA6C8DCC32}" type="pres">
      <dgm:prSet presAssocID="{CA695475-E899-476F-9181-256882D43C1F}" presName="imgShp" presStyleLbl="fgImgPlace1" presStyleIdx="1" presStyleCnt="3"/>
      <dgm:spPr/>
    </dgm:pt>
    <dgm:pt modelId="{964FAF3E-1274-4695-95A4-44066C0B021E}" type="pres">
      <dgm:prSet presAssocID="{CA695475-E899-476F-9181-256882D43C1F}" presName="txShp" presStyleLbl="node1" presStyleIdx="1" presStyleCnt="3">
        <dgm:presLayoutVars>
          <dgm:bulletEnabled val="1"/>
        </dgm:presLayoutVars>
      </dgm:prSet>
      <dgm:spPr/>
    </dgm:pt>
    <dgm:pt modelId="{362DF9B9-1698-41A7-9D2E-F23B2F5F3F6F}" type="pres">
      <dgm:prSet presAssocID="{4472CF31-14FA-4D56-9134-990B60474633}" presName="spacing" presStyleCnt="0"/>
      <dgm:spPr/>
    </dgm:pt>
    <dgm:pt modelId="{49A99F28-DC47-4241-87FE-710B9EE55A61}" type="pres">
      <dgm:prSet presAssocID="{A9C8B5BF-F5DC-4E71-BC04-F96D8F033516}" presName="composite" presStyleCnt="0"/>
      <dgm:spPr/>
    </dgm:pt>
    <dgm:pt modelId="{32F0A4AA-E7AA-433C-8767-E85307FE427C}" type="pres">
      <dgm:prSet presAssocID="{A9C8B5BF-F5DC-4E71-BC04-F96D8F033516}" presName="imgShp" presStyleLbl="fgImgPlace1" presStyleIdx="2" presStyleCnt="3" custLinFactNeighborX="468" custLinFactNeighborY="317"/>
      <dgm:spPr/>
    </dgm:pt>
    <dgm:pt modelId="{08B69C9D-27FA-4697-AE3A-3B44141CDF35}" type="pres">
      <dgm:prSet presAssocID="{A9C8B5BF-F5DC-4E71-BC04-F96D8F033516}" presName="txShp" presStyleLbl="node1" presStyleIdx="2" presStyleCnt="3">
        <dgm:presLayoutVars>
          <dgm:bulletEnabled val="1"/>
        </dgm:presLayoutVars>
      </dgm:prSet>
      <dgm:spPr/>
    </dgm:pt>
  </dgm:ptLst>
  <dgm:cxnLst>
    <dgm:cxn modelId="{C12BDB39-AE6D-4DD0-86A8-6EE28481E7CD}" srcId="{846A9D8B-8C67-41AE-85C1-9C371919CDCD}" destId="{14C93934-C318-4993-B6FD-5B01E3E28EF3}" srcOrd="0" destOrd="0" parTransId="{3A42B5EC-CFDA-4561-A6E1-224EA3EF4F54}" sibTransId="{5105A905-12C9-485E-825A-4C0E497FA542}"/>
    <dgm:cxn modelId="{FAB78164-6678-4A21-8EE6-D848BE63F8B4}" type="presOf" srcId="{14C93934-C318-4993-B6FD-5B01E3E28EF3}" destId="{18AF0892-5A0D-41F7-8AD8-6177EB4CB394}" srcOrd="0" destOrd="0" presId="urn:microsoft.com/office/officeart/2005/8/layout/vList3"/>
    <dgm:cxn modelId="{F8832970-BEE1-4DAA-9F31-017710A99BAA}" srcId="{846A9D8B-8C67-41AE-85C1-9C371919CDCD}" destId="{CA695475-E899-476F-9181-256882D43C1F}" srcOrd="1" destOrd="0" parTransId="{46B0E699-5DBC-4B6C-8EB4-70FA92055939}" sibTransId="{4472CF31-14FA-4D56-9134-990B60474633}"/>
    <dgm:cxn modelId="{166DEAAE-EB2A-41C5-B047-957D8EA7D043}" srcId="{846A9D8B-8C67-41AE-85C1-9C371919CDCD}" destId="{A9C8B5BF-F5DC-4E71-BC04-F96D8F033516}" srcOrd="2" destOrd="0" parTransId="{D7E556DE-B0EA-4C9F-B81F-F7E3C32B9B84}" sibTransId="{2F4A0995-DAD6-4068-B347-FB0B3D3B7278}"/>
    <dgm:cxn modelId="{C14D0EBE-AF2C-4BE2-8445-C02CFD1EB59C}" type="presOf" srcId="{A9C8B5BF-F5DC-4E71-BC04-F96D8F033516}" destId="{08B69C9D-27FA-4697-AE3A-3B44141CDF35}" srcOrd="0" destOrd="0" presId="urn:microsoft.com/office/officeart/2005/8/layout/vList3"/>
    <dgm:cxn modelId="{2943E9F8-17EB-4ADA-9791-F86E0D025C81}" type="presOf" srcId="{CA695475-E899-476F-9181-256882D43C1F}" destId="{964FAF3E-1274-4695-95A4-44066C0B021E}" srcOrd="0" destOrd="0" presId="urn:microsoft.com/office/officeart/2005/8/layout/vList3"/>
    <dgm:cxn modelId="{8578FBFD-8197-4F49-AF67-1BABE5DEE2A5}" type="presOf" srcId="{846A9D8B-8C67-41AE-85C1-9C371919CDCD}" destId="{4F4F6B21-ED6C-445E-9103-D05F23304C15}" srcOrd="0" destOrd="0" presId="urn:microsoft.com/office/officeart/2005/8/layout/vList3"/>
    <dgm:cxn modelId="{2F3E79E9-E4BF-47DD-BEC0-8664B2B46AAE}" type="presParOf" srcId="{4F4F6B21-ED6C-445E-9103-D05F23304C15}" destId="{0A9D46FC-FD38-447A-8C44-F1479EFD55E4}" srcOrd="0" destOrd="0" presId="urn:microsoft.com/office/officeart/2005/8/layout/vList3"/>
    <dgm:cxn modelId="{52BC9B67-F58F-4B45-AE90-D8C10316271C}" type="presParOf" srcId="{0A9D46FC-FD38-447A-8C44-F1479EFD55E4}" destId="{844E89B6-A43F-4FB8-B063-1F6C3B7734F9}" srcOrd="0" destOrd="0" presId="urn:microsoft.com/office/officeart/2005/8/layout/vList3"/>
    <dgm:cxn modelId="{0F28C959-FB60-4C66-B624-852133F79F56}" type="presParOf" srcId="{0A9D46FC-FD38-447A-8C44-F1479EFD55E4}" destId="{18AF0892-5A0D-41F7-8AD8-6177EB4CB394}" srcOrd="1" destOrd="0" presId="urn:microsoft.com/office/officeart/2005/8/layout/vList3"/>
    <dgm:cxn modelId="{902CB17A-B094-492E-A042-2DC01C7FD787}" type="presParOf" srcId="{4F4F6B21-ED6C-445E-9103-D05F23304C15}" destId="{D9759F20-CA3C-4664-963D-F912424A686C}" srcOrd="1" destOrd="0" presId="urn:microsoft.com/office/officeart/2005/8/layout/vList3"/>
    <dgm:cxn modelId="{F26379D4-02EB-4FD9-96B6-77B3E0C0FAE6}" type="presParOf" srcId="{4F4F6B21-ED6C-445E-9103-D05F23304C15}" destId="{DA4610B8-09C9-41B0-B70A-50209C03BD77}" srcOrd="2" destOrd="0" presId="urn:microsoft.com/office/officeart/2005/8/layout/vList3"/>
    <dgm:cxn modelId="{1FB7712F-55CE-424A-992D-326D9FCADB55}" type="presParOf" srcId="{DA4610B8-09C9-41B0-B70A-50209C03BD77}" destId="{8178F885-C532-4170-9C15-C4BA6C8DCC32}" srcOrd="0" destOrd="0" presId="urn:microsoft.com/office/officeart/2005/8/layout/vList3"/>
    <dgm:cxn modelId="{7357B416-BD21-42C5-97D4-260E5577D27B}" type="presParOf" srcId="{DA4610B8-09C9-41B0-B70A-50209C03BD77}" destId="{964FAF3E-1274-4695-95A4-44066C0B021E}" srcOrd="1" destOrd="0" presId="urn:microsoft.com/office/officeart/2005/8/layout/vList3"/>
    <dgm:cxn modelId="{EDC9E29A-AB2A-4596-A890-526689E49684}" type="presParOf" srcId="{4F4F6B21-ED6C-445E-9103-D05F23304C15}" destId="{362DF9B9-1698-41A7-9D2E-F23B2F5F3F6F}" srcOrd="3" destOrd="0" presId="urn:microsoft.com/office/officeart/2005/8/layout/vList3"/>
    <dgm:cxn modelId="{FD432D14-8274-411B-AEFF-6BF678C2104C}" type="presParOf" srcId="{4F4F6B21-ED6C-445E-9103-D05F23304C15}" destId="{49A99F28-DC47-4241-87FE-710B9EE55A61}" srcOrd="4" destOrd="0" presId="urn:microsoft.com/office/officeart/2005/8/layout/vList3"/>
    <dgm:cxn modelId="{FD85E9D6-FE16-406B-BD32-BD5DB834701A}" type="presParOf" srcId="{49A99F28-DC47-4241-87FE-710B9EE55A61}" destId="{32F0A4AA-E7AA-433C-8767-E85307FE427C}" srcOrd="0" destOrd="0" presId="urn:microsoft.com/office/officeart/2005/8/layout/vList3"/>
    <dgm:cxn modelId="{3C2A089F-334C-4D9C-9AF2-BDBF257DBDF6}" type="presParOf" srcId="{49A99F28-DC47-4241-87FE-710B9EE55A61}" destId="{08B69C9D-27FA-4697-AE3A-3B44141CDF3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6A9D8B-8C67-41AE-85C1-9C371919CDCD}" type="doc">
      <dgm:prSet loTypeId="urn:microsoft.com/office/officeart/2005/8/layout/vList3" loCatId="list" qsTypeId="urn:microsoft.com/office/officeart/2005/8/quickstyle/simple1" qsCatId="simple" csTypeId="urn:microsoft.com/office/officeart/2005/8/colors/accent1_1" csCatId="accent1" phldr="1"/>
      <dgm:spPr/>
    </dgm:pt>
    <dgm:pt modelId="{14C93934-C318-4993-B6FD-5B01E3E28EF3}">
      <dgm:prSet phldrT="[טקסט]" custT="1"/>
      <dgm:spPr/>
      <dgm:t>
        <a:bodyPr/>
        <a:lstStyle/>
        <a:p>
          <a:pPr rtl="1"/>
          <a:r>
            <a:rPr lang="he-IL" sz="5400" b="1" dirty="0">
              <a:latin typeface="Varela Round" panose="00000500000000000000" pitchFamily="2" charset="-79"/>
              <a:cs typeface="Varela Round" panose="00000500000000000000" pitchFamily="2" charset="-79"/>
            </a:rPr>
            <a:t>נשימה</a:t>
          </a:r>
        </a:p>
      </dgm:t>
    </dgm:pt>
    <dgm:pt modelId="{3A42B5EC-CFDA-4561-A6E1-224EA3EF4F54}" type="parTrans" cxnId="{C12BDB39-AE6D-4DD0-86A8-6EE28481E7CD}">
      <dgm:prSet/>
      <dgm:spPr/>
      <dgm:t>
        <a:bodyPr/>
        <a:lstStyle/>
        <a:p>
          <a:pPr rtl="1"/>
          <a:endParaRPr lang="he-IL" b="1">
            <a:latin typeface="David" panose="020E0502060401010101" pitchFamily="34" charset="-79"/>
            <a:cs typeface="David" panose="020E0502060401010101" pitchFamily="34" charset="-79"/>
          </a:endParaRPr>
        </a:p>
      </dgm:t>
    </dgm:pt>
    <dgm:pt modelId="{5105A905-12C9-485E-825A-4C0E497FA542}" type="sibTrans" cxnId="{C12BDB39-AE6D-4DD0-86A8-6EE28481E7CD}">
      <dgm:prSet/>
      <dgm:spPr/>
      <dgm:t>
        <a:bodyPr/>
        <a:lstStyle/>
        <a:p>
          <a:pPr rtl="1"/>
          <a:endParaRPr lang="he-IL" b="1">
            <a:latin typeface="David" panose="020E0502060401010101" pitchFamily="34" charset="-79"/>
            <a:cs typeface="David" panose="020E0502060401010101" pitchFamily="34" charset="-79"/>
          </a:endParaRPr>
        </a:p>
      </dgm:t>
    </dgm:pt>
    <dgm:pt modelId="{CA695475-E899-476F-9181-256882D43C1F}">
      <dgm:prSet phldrT="[טקסט]" custT="1"/>
      <dgm:spPr/>
      <dgm:t>
        <a:bodyPr/>
        <a:lstStyle/>
        <a:p>
          <a:pPr rtl="1"/>
          <a:r>
            <a:rPr lang="he-IL" sz="5400" b="1" dirty="0">
              <a:latin typeface="Varela Round" panose="00000500000000000000" pitchFamily="2" charset="-79"/>
              <a:cs typeface="Varela Round" panose="00000500000000000000" pitchFamily="2" charset="-79"/>
            </a:rPr>
            <a:t>תקשורת</a:t>
          </a:r>
        </a:p>
      </dgm:t>
    </dgm:pt>
    <dgm:pt modelId="{46B0E699-5DBC-4B6C-8EB4-70FA92055939}" type="parTrans" cxnId="{F8832970-BEE1-4DAA-9F31-017710A99BAA}">
      <dgm:prSet/>
      <dgm:spPr/>
      <dgm:t>
        <a:bodyPr/>
        <a:lstStyle/>
        <a:p>
          <a:pPr rtl="1"/>
          <a:endParaRPr lang="he-IL" b="1">
            <a:latin typeface="David" panose="020E0502060401010101" pitchFamily="34" charset="-79"/>
            <a:cs typeface="David" panose="020E0502060401010101" pitchFamily="34" charset="-79"/>
          </a:endParaRPr>
        </a:p>
      </dgm:t>
    </dgm:pt>
    <dgm:pt modelId="{4472CF31-14FA-4D56-9134-990B60474633}" type="sibTrans" cxnId="{F8832970-BEE1-4DAA-9F31-017710A99BAA}">
      <dgm:prSet/>
      <dgm:spPr/>
      <dgm:t>
        <a:bodyPr/>
        <a:lstStyle/>
        <a:p>
          <a:pPr rtl="1"/>
          <a:endParaRPr lang="he-IL" b="1">
            <a:latin typeface="David" panose="020E0502060401010101" pitchFamily="34" charset="-79"/>
            <a:cs typeface="David" panose="020E0502060401010101" pitchFamily="34" charset="-79"/>
          </a:endParaRPr>
        </a:p>
      </dgm:t>
    </dgm:pt>
    <dgm:pt modelId="{A9C8B5BF-F5DC-4E71-BC04-F96D8F033516}">
      <dgm:prSet phldrT="[טקסט]" custT="1"/>
      <dgm:spPr/>
      <dgm:t>
        <a:bodyPr/>
        <a:lstStyle/>
        <a:p>
          <a:pPr rtl="1"/>
          <a:r>
            <a:rPr lang="he-IL" sz="4400" b="1" dirty="0">
              <a:latin typeface="Varela Round" panose="00000500000000000000" pitchFamily="2" charset="-79"/>
              <a:cs typeface="Varela Round" panose="00000500000000000000" pitchFamily="2" charset="-79"/>
            </a:rPr>
            <a:t>גוף בנוי תאים</a:t>
          </a:r>
        </a:p>
      </dgm:t>
    </dgm:pt>
    <dgm:pt modelId="{D7E556DE-B0EA-4C9F-B81F-F7E3C32B9B84}" type="parTrans" cxnId="{166DEAAE-EB2A-41C5-B047-957D8EA7D043}">
      <dgm:prSet/>
      <dgm:spPr/>
      <dgm:t>
        <a:bodyPr/>
        <a:lstStyle/>
        <a:p>
          <a:pPr rtl="1"/>
          <a:endParaRPr lang="he-IL" b="1">
            <a:latin typeface="David" panose="020E0502060401010101" pitchFamily="34" charset="-79"/>
            <a:cs typeface="David" panose="020E0502060401010101" pitchFamily="34" charset="-79"/>
          </a:endParaRPr>
        </a:p>
      </dgm:t>
    </dgm:pt>
    <dgm:pt modelId="{2F4A0995-DAD6-4068-B347-FB0B3D3B7278}" type="sibTrans" cxnId="{166DEAAE-EB2A-41C5-B047-957D8EA7D043}">
      <dgm:prSet/>
      <dgm:spPr/>
      <dgm:t>
        <a:bodyPr/>
        <a:lstStyle/>
        <a:p>
          <a:pPr rtl="1"/>
          <a:endParaRPr lang="he-IL" b="1">
            <a:latin typeface="David" panose="020E0502060401010101" pitchFamily="34" charset="-79"/>
            <a:cs typeface="David" panose="020E0502060401010101" pitchFamily="34" charset="-79"/>
          </a:endParaRPr>
        </a:p>
      </dgm:t>
    </dgm:pt>
    <dgm:pt modelId="{4F4F6B21-ED6C-445E-9103-D05F23304C15}" type="pres">
      <dgm:prSet presAssocID="{846A9D8B-8C67-41AE-85C1-9C371919CDCD}" presName="linearFlow" presStyleCnt="0">
        <dgm:presLayoutVars>
          <dgm:dir/>
          <dgm:resizeHandles val="exact"/>
        </dgm:presLayoutVars>
      </dgm:prSet>
      <dgm:spPr/>
    </dgm:pt>
    <dgm:pt modelId="{0A9D46FC-FD38-447A-8C44-F1479EFD55E4}" type="pres">
      <dgm:prSet presAssocID="{14C93934-C318-4993-B6FD-5B01E3E28EF3}" presName="composite" presStyleCnt="0"/>
      <dgm:spPr/>
    </dgm:pt>
    <dgm:pt modelId="{844E89B6-A43F-4FB8-B063-1F6C3B7734F9}" type="pres">
      <dgm:prSet presAssocID="{14C93934-C318-4993-B6FD-5B01E3E28EF3}" presName="imgShp" presStyleLbl="fgImgPlace1" presStyleIdx="0" presStyleCnt="3"/>
      <dgm:spPr/>
    </dgm:pt>
    <dgm:pt modelId="{18AF0892-5A0D-41F7-8AD8-6177EB4CB394}" type="pres">
      <dgm:prSet presAssocID="{14C93934-C318-4993-B6FD-5B01E3E28EF3}" presName="txShp" presStyleLbl="node1" presStyleIdx="0" presStyleCnt="3">
        <dgm:presLayoutVars>
          <dgm:bulletEnabled val="1"/>
        </dgm:presLayoutVars>
      </dgm:prSet>
      <dgm:spPr/>
    </dgm:pt>
    <dgm:pt modelId="{D9759F20-CA3C-4664-963D-F912424A686C}" type="pres">
      <dgm:prSet presAssocID="{5105A905-12C9-485E-825A-4C0E497FA542}" presName="spacing" presStyleCnt="0"/>
      <dgm:spPr/>
    </dgm:pt>
    <dgm:pt modelId="{DA4610B8-09C9-41B0-B70A-50209C03BD77}" type="pres">
      <dgm:prSet presAssocID="{CA695475-E899-476F-9181-256882D43C1F}" presName="composite" presStyleCnt="0"/>
      <dgm:spPr/>
    </dgm:pt>
    <dgm:pt modelId="{8178F885-C532-4170-9C15-C4BA6C8DCC32}" type="pres">
      <dgm:prSet presAssocID="{CA695475-E899-476F-9181-256882D43C1F}" presName="imgShp" presStyleLbl="fgImgPlace1" presStyleIdx="1" presStyleCnt="3"/>
      <dgm:spPr/>
    </dgm:pt>
    <dgm:pt modelId="{964FAF3E-1274-4695-95A4-44066C0B021E}" type="pres">
      <dgm:prSet presAssocID="{CA695475-E899-476F-9181-256882D43C1F}" presName="txShp" presStyleLbl="node1" presStyleIdx="1" presStyleCnt="3" custLinFactNeighborX="-354" custLinFactNeighborY="-5368">
        <dgm:presLayoutVars>
          <dgm:bulletEnabled val="1"/>
        </dgm:presLayoutVars>
      </dgm:prSet>
      <dgm:spPr/>
    </dgm:pt>
    <dgm:pt modelId="{362DF9B9-1698-41A7-9D2E-F23B2F5F3F6F}" type="pres">
      <dgm:prSet presAssocID="{4472CF31-14FA-4D56-9134-990B60474633}" presName="spacing" presStyleCnt="0"/>
      <dgm:spPr/>
    </dgm:pt>
    <dgm:pt modelId="{49A99F28-DC47-4241-87FE-710B9EE55A61}" type="pres">
      <dgm:prSet presAssocID="{A9C8B5BF-F5DC-4E71-BC04-F96D8F033516}" presName="composite" presStyleCnt="0"/>
      <dgm:spPr/>
    </dgm:pt>
    <dgm:pt modelId="{32F0A4AA-E7AA-433C-8767-E85307FE427C}" type="pres">
      <dgm:prSet presAssocID="{A9C8B5BF-F5DC-4E71-BC04-F96D8F033516}" presName="imgShp" presStyleLbl="fgImgPlace1" presStyleIdx="2" presStyleCnt="3"/>
      <dgm:spPr/>
    </dgm:pt>
    <dgm:pt modelId="{08B69C9D-27FA-4697-AE3A-3B44141CDF35}" type="pres">
      <dgm:prSet presAssocID="{A9C8B5BF-F5DC-4E71-BC04-F96D8F033516}" presName="txShp" presStyleLbl="node1" presStyleIdx="2" presStyleCnt="3">
        <dgm:presLayoutVars>
          <dgm:bulletEnabled val="1"/>
        </dgm:presLayoutVars>
      </dgm:prSet>
      <dgm:spPr/>
    </dgm:pt>
  </dgm:ptLst>
  <dgm:cxnLst>
    <dgm:cxn modelId="{C12BDB39-AE6D-4DD0-86A8-6EE28481E7CD}" srcId="{846A9D8B-8C67-41AE-85C1-9C371919CDCD}" destId="{14C93934-C318-4993-B6FD-5B01E3E28EF3}" srcOrd="0" destOrd="0" parTransId="{3A42B5EC-CFDA-4561-A6E1-224EA3EF4F54}" sibTransId="{5105A905-12C9-485E-825A-4C0E497FA542}"/>
    <dgm:cxn modelId="{FAB78164-6678-4A21-8EE6-D848BE63F8B4}" type="presOf" srcId="{14C93934-C318-4993-B6FD-5B01E3E28EF3}" destId="{18AF0892-5A0D-41F7-8AD8-6177EB4CB394}" srcOrd="0" destOrd="0" presId="urn:microsoft.com/office/officeart/2005/8/layout/vList3"/>
    <dgm:cxn modelId="{F8832970-BEE1-4DAA-9F31-017710A99BAA}" srcId="{846A9D8B-8C67-41AE-85C1-9C371919CDCD}" destId="{CA695475-E899-476F-9181-256882D43C1F}" srcOrd="1" destOrd="0" parTransId="{46B0E699-5DBC-4B6C-8EB4-70FA92055939}" sibTransId="{4472CF31-14FA-4D56-9134-990B60474633}"/>
    <dgm:cxn modelId="{166DEAAE-EB2A-41C5-B047-957D8EA7D043}" srcId="{846A9D8B-8C67-41AE-85C1-9C371919CDCD}" destId="{A9C8B5BF-F5DC-4E71-BC04-F96D8F033516}" srcOrd="2" destOrd="0" parTransId="{D7E556DE-B0EA-4C9F-B81F-F7E3C32B9B84}" sibTransId="{2F4A0995-DAD6-4068-B347-FB0B3D3B7278}"/>
    <dgm:cxn modelId="{C14D0EBE-AF2C-4BE2-8445-C02CFD1EB59C}" type="presOf" srcId="{A9C8B5BF-F5DC-4E71-BC04-F96D8F033516}" destId="{08B69C9D-27FA-4697-AE3A-3B44141CDF35}" srcOrd="0" destOrd="0" presId="urn:microsoft.com/office/officeart/2005/8/layout/vList3"/>
    <dgm:cxn modelId="{2943E9F8-17EB-4ADA-9791-F86E0D025C81}" type="presOf" srcId="{CA695475-E899-476F-9181-256882D43C1F}" destId="{964FAF3E-1274-4695-95A4-44066C0B021E}" srcOrd="0" destOrd="0" presId="urn:microsoft.com/office/officeart/2005/8/layout/vList3"/>
    <dgm:cxn modelId="{8578FBFD-8197-4F49-AF67-1BABE5DEE2A5}" type="presOf" srcId="{846A9D8B-8C67-41AE-85C1-9C371919CDCD}" destId="{4F4F6B21-ED6C-445E-9103-D05F23304C15}" srcOrd="0" destOrd="0" presId="urn:microsoft.com/office/officeart/2005/8/layout/vList3"/>
    <dgm:cxn modelId="{2F3E79E9-E4BF-47DD-BEC0-8664B2B46AAE}" type="presParOf" srcId="{4F4F6B21-ED6C-445E-9103-D05F23304C15}" destId="{0A9D46FC-FD38-447A-8C44-F1479EFD55E4}" srcOrd="0" destOrd="0" presId="urn:microsoft.com/office/officeart/2005/8/layout/vList3"/>
    <dgm:cxn modelId="{52BC9B67-F58F-4B45-AE90-D8C10316271C}" type="presParOf" srcId="{0A9D46FC-FD38-447A-8C44-F1479EFD55E4}" destId="{844E89B6-A43F-4FB8-B063-1F6C3B7734F9}" srcOrd="0" destOrd="0" presId="urn:microsoft.com/office/officeart/2005/8/layout/vList3"/>
    <dgm:cxn modelId="{0F28C959-FB60-4C66-B624-852133F79F56}" type="presParOf" srcId="{0A9D46FC-FD38-447A-8C44-F1479EFD55E4}" destId="{18AF0892-5A0D-41F7-8AD8-6177EB4CB394}" srcOrd="1" destOrd="0" presId="urn:microsoft.com/office/officeart/2005/8/layout/vList3"/>
    <dgm:cxn modelId="{902CB17A-B094-492E-A042-2DC01C7FD787}" type="presParOf" srcId="{4F4F6B21-ED6C-445E-9103-D05F23304C15}" destId="{D9759F20-CA3C-4664-963D-F912424A686C}" srcOrd="1" destOrd="0" presId="urn:microsoft.com/office/officeart/2005/8/layout/vList3"/>
    <dgm:cxn modelId="{F26379D4-02EB-4FD9-96B6-77B3E0C0FAE6}" type="presParOf" srcId="{4F4F6B21-ED6C-445E-9103-D05F23304C15}" destId="{DA4610B8-09C9-41B0-B70A-50209C03BD77}" srcOrd="2" destOrd="0" presId="urn:microsoft.com/office/officeart/2005/8/layout/vList3"/>
    <dgm:cxn modelId="{1FB7712F-55CE-424A-992D-326D9FCADB55}" type="presParOf" srcId="{DA4610B8-09C9-41B0-B70A-50209C03BD77}" destId="{8178F885-C532-4170-9C15-C4BA6C8DCC32}" srcOrd="0" destOrd="0" presId="urn:microsoft.com/office/officeart/2005/8/layout/vList3"/>
    <dgm:cxn modelId="{7357B416-BD21-42C5-97D4-260E5577D27B}" type="presParOf" srcId="{DA4610B8-09C9-41B0-B70A-50209C03BD77}" destId="{964FAF3E-1274-4695-95A4-44066C0B021E}" srcOrd="1" destOrd="0" presId="urn:microsoft.com/office/officeart/2005/8/layout/vList3"/>
    <dgm:cxn modelId="{EDC9E29A-AB2A-4596-A890-526689E49684}" type="presParOf" srcId="{4F4F6B21-ED6C-445E-9103-D05F23304C15}" destId="{362DF9B9-1698-41A7-9D2E-F23B2F5F3F6F}" srcOrd="3" destOrd="0" presId="urn:microsoft.com/office/officeart/2005/8/layout/vList3"/>
    <dgm:cxn modelId="{FD432D14-8274-411B-AEFF-6BF678C2104C}" type="presParOf" srcId="{4F4F6B21-ED6C-445E-9103-D05F23304C15}" destId="{49A99F28-DC47-4241-87FE-710B9EE55A61}" srcOrd="4" destOrd="0" presId="urn:microsoft.com/office/officeart/2005/8/layout/vList3"/>
    <dgm:cxn modelId="{FD85E9D6-FE16-406B-BD32-BD5DB834701A}" type="presParOf" srcId="{49A99F28-DC47-4241-87FE-710B9EE55A61}" destId="{32F0A4AA-E7AA-433C-8767-E85307FE427C}" srcOrd="0" destOrd="0" presId="urn:microsoft.com/office/officeart/2005/8/layout/vList3"/>
    <dgm:cxn modelId="{3C2A089F-334C-4D9C-9AF2-BDBF257DBDF6}" type="presParOf" srcId="{49A99F28-DC47-4241-87FE-710B9EE55A61}" destId="{08B69C9D-27FA-4697-AE3A-3B44141CDF3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8E2D73-0A0F-4770-812A-7610834E2F85}"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pPr rtl="1"/>
          <a:endParaRPr lang="he-IL"/>
        </a:p>
      </dgm:t>
    </dgm:pt>
    <dgm:pt modelId="{68C84262-E30D-4F18-8935-B54178162219}">
      <dgm:prSet phldrT="[טקסט]"/>
      <dgm:spPr/>
      <dgm:t>
        <a:bodyPr/>
        <a:lstStyle/>
        <a:p>
          <a:pPr rtl="1"/>
          <a:r>
            <a:rPr lang="he-IL" b="1" dirty="0">
              <a:latin typeface="Varela Round" panose="00000500000000000000" pitchFamily="2" charset="-79"/>
              <a:cs typeface="Varela Round" panose="00000500000000000000" pitchFamily="2" charset="-79"/>
            </a:rPr>
            <a:t>אינו בנוי מתאים</a:t>
          </a:r>
        </a:p>
      </dgm:t>
    </dgm:pt>
    <dgm:pt modelId="{8D0F2F2F-C93C-41FE-A551-B6218E3814E2}" type="parTrans" cxnId="{9337DF6D-B444-4C6B-A365-E251E6632BCD}">
      <dgm:prSet/>
      <dgm:spPr/>
      <dgm:t>
        <a:bodyPr/>
        <a:lstStyle/>
        <a:p>
          <a:pPr rtl="1"/>
          <a:endParaRPr lang="he-IL"/>
        </a:p>
      </dgm:t>
    </dgm:pt>
    <dgm:pt modelId="{457DD264-DCE8-4CCD-9BF1-A028659541C1}" type="sibTrans" cxnId="{9337DF6D-B444-4C6B-A365-E251E6632BCD}">
      <dgm:prSet/>
      <dgm:spPr/>
      <dgm:t>
        <a:bodyPr/>
        <a:lstStyle/>
        <a:p>
          <a:pPr rtl="1"/>
          <a:endParaRPr lang="he-IL"/>
        </a:p>
      </dgm:t>
    </dgm:pt>
    <dgm:pt modelId="{7181907E-42CF-496D-B595-9C4D396A1DB4}">
      <dgm:prSet phldrT="[טקסט]"/>
      <dgm:spPr/>
      <dgm:t>
        <a:bodyPr/>
        <a:lstStyle/>
        <a:p>
          <a:pPr rtl="1"/>
          <a:endParaRPr lang="he-IL" dirty="0">
            <a:latin typeface="Aharoni" panose="02010803020104030203" pitchFamily="2" charset="-79"/>
            <a:cs typeface="Aharoni" panose="02010803020104030203" pitchFamily="2" charset="-79"/>
          </a:endParaRPr>
        </a:p>
      </dgm:t>
    </dgm:pt>
    <dgm:pt modelId="{62E5CED2-70FB-456F-B2E9-EAA5365926FD}" type="parTrans" cxnId="{C42CCBEF-BE81-448E-827A-D374DD1E579C}">
      <dgm:prSet/>
      <dgm:spPr/>
      <dgm:t>
        <a:bodyPr/>
        <a:lstStyle/>
        <a:p>
          <a:pPr rtl="1"/>
          <a:endParaRPr lang="he-IL">
            <a:latin typeface="Aharoni" panose="02010803020104030203" pitchFamily="2" charset="-79"/>
            <a:cs typeface="Aharoni" panose="02010803020104030203" pitchFamily="2" charset="-79"/>
          </a:endParaRPr>
        </a:p>
      </dgm:t>
    </dgm:pt>
    <dgm:pt modelId="{22FDCF6F-2E4F-420F-8C01-6B1A075857C5}" type="sibTrans" cxnId="{C42CCBEF-BE81-448E-827A-D374DD1E579C}">
      <dgm:prSet/>
      <dgm:spPr/>
      <dgm:t>
        <a:bodyPr/>
        <a:lstStyle/>
        <a:p>
          <a:pPr rtl="1"/>
          <a:endParaRPr lang="he-IL"/>
        </a:p>
      </dgm:t>
    </dgm:pt>
    <dgm:pt modelId="{9D80D342-BAC8-46B8-9B24-0AAF244E24E2}">
      <dgm:prSet phldrT="[טקסט]"/>
      <dgm:spPr/>
      <dgm:t>
        <a:bodyPr/>
        <a:lstStyle/>
        <a:p>
          <a:pPr rtl="1"/>
          <a:endParaRPr lang="he-IL" dirty="0">
            <a:latin typeface="Aharoni" panose="02010803020104030203" pitchFamily="2" charset="-79"/>
            <a:cs typeface="Aharoni" panose="02010803020104030203" pitchFamily="2" charset="-79"/>
          </a:endParaRPr>
        </a:p>
        <a:p>
          <a:pPr rtl="1"/>
          <a:endParaRPr lang="he-IL" dirty="0">
            <a:latin typeface="Aharoni" panose="02010803020104030203" pitchFamily="2" charset="-79"/>
            <a:cs typeface="Aharoni" panose="02010803020104030203" pitchFamily="2" charset="-79"/>
          </a:endParaRPr>
        </a:p>
      </dgm:t>
    </dgm:pt>
    <dgm:pt modelId="{5C356642-6D64-4101-A149-D60255FA141B}" type="parTrans" cxnId="{486F0542-4BFB-4458-8438-4273681899B1}">
      <dgm:prSet/>
      <dgm:spPr/>
      <dgm:t>
        <a:bodyPr/>
        <a:lstStyle/>
        <a:p>
          <a:pPr rtl="1"/>
          <a:endParaRPr lang="he-IL">
            <a:latin typeface="Aharoni" panose="02010803020104030203" pitchFamily="2" charset="-79"/>
            <a:cs typeface="Aharoni" panose="02010803020104030203" pitchFamily="2" charset="-79"/>
          </a:endParaRPr>
        </a:p>
      </dgm:t>
    </dgm:pt>
    <dgm:pt modelId="{11188C22-695E-4B9E-A0BC-1CE5C22E85A4}" type="sibTrans" cxnId="{486F0542-4BFB-4458-8438-4273681899B1}">
      <dgm:prSet/>
      <dgm:spPr/>
      <dgm:t>
        <a:bodyPr/>
        <a:lstStyle/>
        <a:p>
          <a:pPr rtl="1"/>
          <a:endParaRPr lang="he-IL"/>
        </a:p>
      </dgm:t>
    </dgm:pt>
    <dgm:pt modelId="{771CE919-E572-47DE-9FB7-A2E803C8B762}">
      <dgm:prSet phldrT="[טקסט]"/>
      <dgm:spPr/>
      <dgm:t>
        <a:bodyPr/>
        <a:lstStyle/>
        <a:p>
          <a:pPr rtl="1"/>
          <a:endParaRPr lang="he-IL" dirty="0">
            <a:latin typeface="Aharoni" panose="02010803020104030203" pitchFamily="2" charset="-79"/>
            <a:cs typeface="Aharoni" panose="02010803020104030203" pitchFamily="2" charset="-79"/>
          </a:endParaRPr>
        </a:p>
      </dgm:t>
    </dgm:pt>
    <dgm:pt modelId="{0D8ADFF6-8D5F-429F-9B35-1E31BE820165}" type="parTrans" cxnId="{1D06C51E-4C9B-4BA7-98DB-28E78572141B}">
      <dgm:prSet/>
      <dgm:spPr/>
      <dgm:t>
        <a:bodyPr/>
        <a:lstStyle/>
        <a:p>
          <a:pPr rtl="1"/>
          <a:endParaRPr lang="he-IL"/>
        </a:p>
      </dgm:t>
    </dgm:pt>
    <dgm:pt modelId="{E6A541F2-47FD-4B14-B3B6-EAA860A1037C}" type="sibTrans" cxnId="{1D06C51E-4C9B-4BA7-98DB-28E78572141B}">
      <dgm:prSet/>
      <dgm:spPr/>
      <dgm:t>
        <a:bodyPr/>
        <a:lstStyle/>
        <a:p>
          <a:pPr rtl="1"/>
          <a:endParaRPr lang="he-IL"/>
        </a:p>
      </dgm:t>
    </dgm:pt>
    <dgm:pt modelId="{44004CE7-EA04-4EFB-9768-1A6DC7B829A7}">
      <dgm:prSet phldrT="[טקסט]"/>
      <dgm:spPr/>
      <dgm:t>
        <a:bodyPr/>
        <a:lstStyle/>
        <a:p>
          <a:pPr rtl="1"/>
          <a:endParaRPr lang="he-IL" dirty="0">
            <a:latin typeface="Aharoni" panose="02010803020104030203" pitchFamily="2" charset="-79"/>
            <a:cs typeface="Aharoni" panose="02010803020104030203" pitchFamily="2" charset="-79"/>
          </a:endParaRPr>
        </a:p>
      </dgm:t>
    </dgm:pt>
    <dgm:pt modelId="{20DC2EB3-A712-482A-AE24-9B952795B146}" type="parTrans" cxnId="{00412264-669E-4586-B498-0DC8ED14F2D7}">
      <dgm:prSet/>
      <dgm:spPr/>
      <dgm:t>
        <a:bodyPr/>
        <a:lstStyle/>
        <a:p>
          <a:pPr rtl="1"/>
          <a:endParaRPr lang="he-IL"/>
        </a:p>
      </dgm:t>
    </dgm:pt>
    <dgm:pt modelId="{17026BF8-20E7-4325-A372-A9C5E04BCDF2}" type="sibTrans" cxnId="{00412264-669E-4586-B498-0DC8ED14F2D7}">
      <dgm:prSet/>
      <dgm:spPr/>
      <dgm:t>
        <a:bodyPr/>
        <a:lstStyle/>
        <a:p>
          <a:pPr rtl="1"/>
          <a:endParaRPr lang="he-IL"/>
        </a:p>
      </dgm:t>
    </dgm:pt>
    <dgm:pt modelId="{67FF3A8A-F860-4D76-AEB9-75180C9D0BCD}" type="pres">
      <dgm:prSet presAssocID="{C28E2D73-0A0F-4770-812A-7610834E2F85}" presName="diagram" presStyleCnt="0">
        <dgm:presLayoutVars>
          <dgm:chPref val="1"/>
          <dgm:dir/>
          <dgm:animOne val="branch"/>
          <dgm:animLvl val="lvl"/>
          <dgm:resizeHandles/>
        </dgm:presLayoutVars>
      </dgm:prSet>
      <dgm:spPr/>
    </dgm:pt>
    <dgm:pt modelId="{310631B0-B9F5-4F53-813C-9EDBB34A652C}" type="pres">
      <dgm:prSet presAssocID="{68C84262-E30D-4F18-8935-B54178162219}" presName="root" presStyleCnt="0"/>
      <dgm:spPr/>
    </dgm:pt>
    <dgm:pt modelId="{38033145-623E-4E63-AA52-81C8A2813FC1}" type="pres">
      <dgm:prSet presAssocID="{68C84262-E30D-4F18-8935-B54178162219}" presName="rootComposite" presStyleCnt="0"/>
      <dgm:spPr/>
    </dgm:pt>
    <dgm:pt modelId="{6991978E-473B-480A-BA6C-37F6D683F0DD}" type="pres">
      <dgm:prSet presAssocID="{68C84262-E30D-4F18-8935-B54178162219}" presName="rootText" presStyleLbl="node1" presStyleIdx="0" presStyleCnt="1"/>
      <dgm:spPr/>
    </dgm:pt>
    <dgm:pt modelId="{E17F09BD-A890-4CE9-A17E-CE443FC7DB6D}" type="pres">
      <dgm:prSet presAssocID="{68C84262-E30D-4F18-8935-B54178162219}" presName="rootConnector" presStyleLbl="node1" presStyleIdx="0" presStyleCnt="1"/>
      <dgm:spPr/>
    </dgm:pt>
    <dgm:pt modelId="{38846C7F-6BFA-44F1-A667-1686E14434AE}" type="pres">
      <dgm:prSet presAssocID="{68C84262-E30D-4F18-8935-B54178162219}" presName="childShape" presStyleCnt="0"/>
      <dgm:spPr/>
    </dgm:pt>
    <dgm:pt modelId="{2B8D5840-4ADF-4634-87E7-96895DFD74FE}" type="pres">
      <dgm:prSet presAssocID="{62E5CED2-70FB-456F-B2E9-EAA5365926FD}" presName="Name13" presStyleLbl="parChTrans1D2" presStyleIdx="0" presStyleCnt="4"/>
      <dgm:spPr/>
    </dgm:pt>
    <dgm:pt modelId="{82837256-D538-4A68-9E2D-FD4CF55B817D}" type="pres">
      <dgm:prSet presAssocID="{7181907E-42CF-496D-B595-9C4D396A1DB4}" presName="childText" presStyleLbl="bgAcc1" presStyleIdx="0" presStyleCnt="4">
        <dgm:presLayoutVars>
          <dgm:bulletEnabled val="1"/>
        </dgm:presLayoutVars>
      </dgm:prSet>
      <dgm:spPr/>
    </dgm:pt>
    <dgm:pt modelId="{C3D4A94A-A305-47FE-A655-6EC991EE02D6}" type="pres">
      <dgm:prSet presAssocID="{20DC2EB3-A712-482A-AE24-9B952795B146}" presName="Name13" presStyleLbl="parChTrans1D2" presStyleIdx="1" presStyleCnt="4"/>
      <dgm:spPr/>
    </dgm:pt>
    <dgm:pt modelId="{5A8ACC25-8CB6-4C42-AAC5-6FE06A08B27B}" type="pres">
      <dgm:prSet presAssocID="{44004CE7-EA04-4EFB-9768-1A6DC7B829A7}" presName="childText" presStyleLbl="bgAcc1" presStyleIdx="1" presStyleCnt="4">
        <dgm:presLayoutVars>
          <dgm:bulletEnabled val="1"/>
        </dgm:presLayoutVars>
      </dgm:prSet>
      <dgm:spPr/>
    </dgm:pt>
    <dgm:pt modelId="{62E5AADB-02E4-43D0-9655-AF967C665C98}" type="pres">
      <dgm:prSet presAssocID="{0D8ADFF6-8D5F-429F-9B35-1E31BE820165}" presName="Name13" presStyleLbl="parChTrans1D2" presStyleIdx="2" presStyleCnt="4"/>
      <dgm:spPr/>
    </dgm:pt>
    <dgm:pt modelId="{7249FBB2-7383-4EA7-9CA0-BB17FFE08F94}" type="pres">
      <dgm:prSet presAssocID="{771CE919-E572-47DE-9FB7-A2E803C8B762}" presName="childText" presStyleLbl="bgAcc1" presStyleIdx="2" presStyleCnt="4">
        <dgm:presLayoutVars>
          <dgm:bulletEnabled val="1"/>
        </dgm:presLayoutVars>
      </dgm:prSet>
      <dgm:spPr/>
    </dgm:pt>
    <dgm:pt modelId="{FA3D0B40-1F42-4CA8-922D-15ED7A67A7CA}" type="pres">
      <dgm:prSet presAssocID="{5C356642-6D64-4101-A149-D60255FA141B}" presName="Name13" presStyleLbl="parChTrans1D2" presStyleIdx="3" presStyleCnt="4"/>
      <dgm:spPr/>
    </dgm:pt>
    <dgm:pt modelId="{F1245735-270C-4556-9038-1EA8824153E7}" type="pres">
      <dgm:prSet presAssocID="{9D80D342-BAC8-46B8-9B24-0AAF244E24E2}" presName="childText" presStyleLbl="bgAcc1" presStyleIdx="3" presStyleCnt="4">
        <dgm:presLayoutVars>
          <dgm:bulletEnabled val="1"/>
        </dgm:presLayoutVars>
      </dgm:prSet>
      <dgm:spPr/>
    </dgm:pt>
  </dgm:ptLst>
  <dgm:cxnLst>
    <dgm:cxn modelId="{1D06C51E-4C9B-4BA7-98DB-28E78572141B}" srcId="{68C84262-E30D-4F18-8935-B54178162219}" destId="{771CE919-E572-47DE-9FB7-A2E803C8B762}" srcOrd="2" destOrd="0" parTransId="{0D8ADFF6-8D5F-429F-9B35-1E31BE820165}" sibTransId="{E6A541F2-47FD-4B14-B3B6-EAA860A1037C}"/>
    <dgm:cxn modelId="{355A555E-4D2A-4777-BC18-6A98F5C43A27}" type="presOf" srcId="{20DC2EB3-A712-482A-AE24-9B952795B146}" destId="{C3D4A94A-A305-47FE-A655-6EC991EE02D6}" srcOrd="0" destOrd="0" presId="urn:microsoft.com/office/officeart/2005/8/layout/hierarchy3"/>
    <dgm:cxn modelId="{486F0542-4BFB-4458-8438-4273681899B1}" srcId="{68C84262-E30D-4F18-8935-B54178162219}" destId="{9D80D342-BAC8-46B8-9B24-0AAF244E24E2}" srcOrd="3" destOrd="0" parTransId="{5C356642-6D64-4101-A149-D60255FA141B}" sibTransId="{11188C22-695E-4B9E-A0BC-1CE5C22E85A4}"/>
    <dgm:cxn modelId="{00412264-669E-4586-B498-0DC8ED14F2D7}" srcId="{68C84262-E30D-4F18-8935-B54178162219}" destId="{44004CE7-EA04-4EFB-9768-1A6DC7B829A7}" srcOrd="1" destOrd="0" parTransId="{20DC2EB3-A712-482A-AE24-9B952795B146}" sibTransId="{17026BF8-20E7-4325-A372-A9C5E04BCDF2}"/>
    <dgm:cxn modelId="{4AC7086B-8C24-48D3-AAFC-010B63423909}" type="presOf" srcId="{0D8ADFF6-8D5F-429F-9B35-1E31BE820165}" destId="{62E5AADB-02E4-43D0-9655-AF967C665C98}" srcOrd="0" destOrd="0" presId="urn:microsoft.com/office/officeart/2005/8/layout/hierarchy3"/>
    <dgm:cxn modelId="{9337DF6D-B444-4C6B-A365-E251E6632BCD}" srcId="{C28E2D73-0A0F-4770-812A-7610834E2F85}" destId="{68C84262-E30D-4F18-8935-B54178162219}" srcOrd="0" destOrd="0" parTransId="{8D0F2F2F-C93C-41FE-A551-B6218E3814E2}" sibTransId="{457DD264-DCE8-4CCD-9BF1-A028659541C1}"/>
    <dgm:cxn modelId="{D03F7D77-C391-4A88-A55D-081C3F57577C}" type="presOf" srcId="{9D80D342-BAC8-46B8-9B24-0AAF244E24E2}" destId="{F1245735-270C-4556-9038-1EA8824153E7}" srcOrd="0" destOrd="0" presId="urn:microsoft.com/office/officeart/2005/8/layout/hierarchy3"/>
    <dgm:cxn modelId="{1807217D-D378-4459-B87C-03DD97CCC0B0}" type="presOf" srcId="{771CE919-E572-47DE-9FB7-A2E803C8B762}" destId="{7249FBB2-7383-4EA7-9CA0-BB17FFE08F94}" srcOrd="0" destOrd="0" presId="urn:microsoft.com/office/officeart/2005/8/layout/hierarchy3"/>
    <dgm:cxn modelId="{132B3FAB-20DB-46B8-A02C-6D2749EEAAB7}" type="presOf" srcId="{62E5CED2-70FB-456F-B2E9-EAA5365926FD}" destId="{2B8D5840-4ADF-4634-87E7-96895DFD74FE}" srcOrd="0" destOrd="0" presId="urn:microsoft.com/office/officeart/2005/8/layout/hierarchy3"/>
    <dgm:cxn modelId="{BA8EE4B1-4152-4C62-96CA-B033312C750E}" type="presOf" srcId="{C28E2D73-0A0F-4770-812A-7610834E2F85}" destId="{67FF3A8A-F860-4D76-AEB9-75180C9D0BCD}" srcOrd="0" destOrd="0" presId="urn:microsoft.com/office/officeart/2005/8/layout/hierarchy3"/>
    <dgm:cxn modelId="{12FE2AB3-4BEA-4C5B-954B-CD774FC6E1AA}" type="presOf" srcId="{7181907E-42CF-496D-B595-9C4D396A1DB4}" destId="{82837256-D538-4A68-9E2D-FD4CF55B817D}" srcOrd="0" destOrd="0" presId="urn:microsoft.com/office/officeart/2005/8/layout/hierarchy3"/>
    <dgm:cxn modelId="{F896E3C9-0A01-42FD-AF42-D5B055CBD98E}" type="presOf" srcId="{68C84262-E30D-4F18-8935-B54178162219}" destId="{E17F09BD-A890-4CE9-A17E-CE443FC7DB6D}" srcOrd="1" destOrd="0" presId="urn:microsoft.com/office/officeart/2005/8/layout/hierarchy3"/>
    <dgm:cxn modelId="{A60883DD-5148-4C02-B06F-4B9530AE6896}" type="presOf" srcId="{68C84262-E30D-4F18-8935-B54178162219}" destId="{6991978E-473B-480A-BA6C-37F6D683F0DD}" srcOrd="0" destOrd="0" presId="urn:microsoft.com/office/officeart/2005/8/layout/hierarchy3"/>
    <dgm:cxn modelId="{490F70DE-531A-4209-9E39-977AAAFA710C}" type="presOf" srcId="{5C356642-6D64-4101-A149-D60255FA141B}" destId="{FA3D0B40-1F42-4CA8-922D-15ED7A67A7CA}" srcOrd="0" destOrd="0" presId="urn:microsoft.com/office/officeart/2005/8/layout/hierarchy3"/>
    <dgm:cxn modelId="{4ECDDCDF-169E-4B3D-8A47-55FAC74ADC47}" type="presOf" srcId="{44004CE7-EA04-4EFB-9768-1A6DC7B829A7}" destId="{5A8ACC25-8CB6-4C42-AAC5-6FE06A08B27B}" srcOrd="0" destOrd="0" presId="urn:microsoft.com/office/officeart/2005/8/layout/hierarchy3"/>
    <dgm:cxn modelId="{C42CCBEF-BE81-448E-827A-D374DD1E579C}" srcId="{68C84262-E30D-4F18-8935-B54178162219}" destId="{7181907E-42CF-496D-B595-9C4D396A1DB4}" srcOrd="0" destOrd="0" parTransId="{62E5CED2-70FB-456F-B2E9-EAA5365926FD}" sibTransId="{22FDCF6F-2E4F-420F-8C01-6B1A075857C5}"/>
    <dgm:cxn modelId="{45B3824B-03B6-43D0-86FE-91B203A04C3F}" type="presParOf" srcId="{67FF3A8A-F860-4D76-AEB9-75180C9D0BCD}" destId="{310631B0-B9F5-4F53-813C-9EDBB34A652C}" srcOrd="0" destOrd="0" presId="urn:microsoft.com/office/officeart/2005/8/layout/hierarchy3"/>
    <dgm:cxn modelId="{DBCCA05F-756B-48CD-B8AB-798CBE983A80}" type="presParOf" srcId="{310631B0-B9F5-4F53-813C-9EDBB34A652C}" destId="{38033145-623E-4E63-AA52-81C8A2813FC1}" srcOrd="0" destOrd="0" presId="urn:microsoft.com/office/officeart/2005/8/layout/hierarchy3"/>
    <dgm:cxn modelId="{3B300C2F-8429-418D-A741-14EAF18FE1E5}" type="presParOf" srcId="{38033145-623E-4E63-AA52-81C8A2813FC1}" destId="{6991978E-473B-480A-BA6C-37F6D683F0DD}" srcOrd="0" destOrd="0" presId="urn:microsoft.com/office/officeart/2005/8/layout/hierarchy3"/>
    <dgm:cxn modelId="{AB6B153A-702E-45C7-97FA-6C9BFDC3EE9A}" type="presParOf" srcId="{38033145-623E-4E63-AA52-81C8A2813FC1}" destId="{E17F09BD-A890-4CE9-A17E-CE443FC7DB6D}" srcOrd="1" destOrd="0" presId="urn:microsoft.com/office/officeart/2005/8/layout/hierarchy3"/>
    <dgm:cxn modelId="{45386EFD-5EAA-4478-B5DB-A436D102BD8A}" type="presParOf" srcId="{310631B0-B9F5-4F53-813C-9EDBB34A652C}" destId="{38846C7F-6BFA-44F1-A667-1686E14434AE}" srcOrd="1" destOrd="0" presId="urn:microsoft.com/office/officeart/2005/8/layout/hierarchy3"/>
    <dgm:cxn modelId="{553EC70B-10D6-44ED-B1C8-79C5AF888F3C}" type="presParOf" srcId="{38846C7F-6BFA-44F1-A667-1686E14434AE}" destId="{2B8D5840-4ADF-4634-87E7-96895DFD74FE}" srcOrd="0" destOrd="0" presId="urn:microsoft.com/office/officeart/2005/8/layout/hierarchy3"/>
    <dgm:cxn modelId="{7137D078-5094-432B-9752-415E5CF3FCEA}" type="presParOf" srcId="{38846C7F-6BFA-44F1-A667-1686E14434AE}" destId="{82837256-D538-4A68-9E2D-FD4CF55B817D}" srcOrd="1" destOrd="0" presId="urn:microsoft.com/office/officeart/2005/8/layout/hierarchy3"/>
    <dgm:cxn modelId="{76512D0E-A53B-48C4-8322-A68CBBB4FCAD}" type="presParOf" srcId="{38846C7F-6BFA-44F1-A667-1686E14434AE}" destId="{C3D4A94A-A305-47FE-A655-6EC991EE02D6}" srcOrd="2" destOrd="0" presId="urn:microsoft.com/office/officeart/2005/8/layout/hierarchy3"/>
    <dgm:cxn modelId="{7C4F1DC7-5B32-439F-B228-9600054C636B}" type="presParOf" srcId="{38846C7F-6BFA-44F1-A667-1686E14434AE}" destId="{5A8ACC25-8CB6-4C42-AAC5-6FE06A08B27B}" srcOrd="3" destOrd="0" presId="urn:microsoft.com/office/officeart/2005/8/layout/hierarchy3"/>
    <dgm:cxn modelId="{BA5BC04C-71BB-4B5B-BDF8-2172F26FD772}" type="presParOf" srcId="{38846C7F-6BFA-44F1-A667-1686E14434AE}" destId="{62E5AADB-02E4-43D0-9655-AF967C665C98}" srcOrd="4" destOrd="0" presId="urn:microsoft.com/office/officeart/2005/8/layout/hierarchy3"/>
    <dgm:cxn modelId="{8B2CEB67-5ADB-4702-BE73-3E60D36AC9B6}" type="presParOf" srcId="{38846C7F-6BFA-44F1-A667-1686E14434AE}" destId="{7249FBB2-7383-4EA7-9CA0-BB17FFE08F94}" srcOrd="5" destOrd="0" presId="urn:microsoft.com/office/officeart/2005/8/layout/hierarchy3"/>
    <dgm:cxn modelId="{5C23C23B-C70A-498E-B5F9-2B14383890DB}" type="presParOf" srcId="{38846C7F-6BFA-44F1-A667-1686E14434AE}" destId="{FA3D0B40-1F42-4CA8-922D-15ED7A67A7CA}" srcOrd="6" destOrd="0" presId="urn:microsoft.com/office/officeart/2005/8/layout/hierarchy3"/>
    <dgm:cxn modelId="{6739B68C-A77C-48C9-8938-CDB0C194F561}" type="presParOf" srcId="{38846C7F-6BFA-44F1-A667-1686E14434AE}" destId="{F1245735-270C-4556-9038-1EA8824153E7}" srcOrd="7"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8E2D73-0A0F-4770-812A-7610834E2F85}"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pPr rtl="1"/>
          <a:endParaRPr lang="he-IL"/>
        </a:p>
      </dgm:t>
    </dgm:pt>
    <dgm:pt modelId="{68C84262-E30D-4F18-8935-B54178162219}">
      <dgm:prSet phldrT="[טקסט]"/>
      <dgm:spPr/>
      <dgm:t>
        <a:bodyPr/>
        <a:lstStyle/>
        <a:p>
          <a:pPr rtl="1"/>
          <a:r>
            <a:rPr lang="he-IL" b="1" dirty="0">
              <a:latin typeface="Varela Round" panose="00000500000000000000" pitchFamily="2" charset="-79"/>
              <a:cs typeface="Varela Round" panose="00000500000000000000" pitchFamily="2" charset="-79"/>
            </a:rPr>
            <a:t>בנוי מתאים</a:t>
          </a:r>
        </a:p>
      </dgm:t>
    </dgm:pt>
    <dgm:pt modelId="{8D0F2F2F-C93C-41FE-A551-B6218E3814E2}" type="parTrans" cxnId="{9337DF6D-B444-4C6B-A365-E251E6632BCD}">
      <dgm:prSet/>
      <dgm:spPr/>
      <dgm:t>
        <a:bodyPr/>
        <a:lstStyle/>
        <a:p>
          <a:pPr rtl="1"/>
          <a:endParaRPr lang="he-IL"/>
        </a:p>
      </dgm:t>
    </dgm:pt>
    <dgm:pt modelId="{457DD264-DCE8-4CCD-9BF1-A028659541C1}" type="sibTrans" cxnId="{9337DF6D-B444-4C6B-A365-E251E6632BCD}">
      <dgm:prSet/>
      <dgm:spPr/>
      <dgm:t>
        <a:bodyPr/>
        <a:lstStyle/>
        <a:p>
          <a:pPr rtl="1"/>
          <a:endParaRPr lang="he-IL"/>
        </a:p>
      </dgm:t>
    </dgm:pt>
    <dgm:pt modelId="{7181907E-42CF-496D-B595-9C4D396A1DB4}">
      <dgm:prSet phldrT="[טקסט]"/>
      <dgm:spPr/>
      <dgm:t>
        <a:bodyPr/>
        <a:lstStyle/>
        <a:p>
          <a:pPr rtl="1"/>
          <a:endParaRPr lang="he-IL" dirty="0">
            <a:latin typeface="Aharoni" panose="02010803020104030203" pitchFamily="2" charset="-79"/>
            <a:cs typeface="Aharoni" panose="02010803020104030203" pitchFamily="2" charset="-79"/>
          </a:endParaRPr>
        </a:p>
      </dgm:t>
    </dgm:pt>
    <dgm:pt modelId="{62E5CED2-70FB-456F-B2E9-EAA5365926FD}" type="parTrans" cxnId="{C42CCBEF-BE81-448E-827A-D374DD1E579C}">
      <dgm:prSet/>
      <dgm:spPr/>
      <dgm:t>
        <a:bodyPr/>
        <a:lstStyle/>
        <a:p>
          <a:pPr rtl="1"/>
          <a:endParaRPr lang="he-IL">
            <a:latin typeface="Aharoni" panose="02010803020104030203" pitchFamily="2" charset="-79"/>
            <a:cs typeface="Aharoni" panose="02010803020104030203" pitchFamily="2" charset="-79"/>
          </a:endParaRPr>
        </a:p>
      </dgm:t>
    </dgm:pt>
    <dgm:pt modelId="{22FDCF6F-2E4F-420F-8C01-6B1A075857C5}" type="sibTrans" cxnId="{C42CCBEF-BE81-448E-827A-D374DD1E579C}">
      <dgm:prSet/>
      <dgm:spPr/>
      <dgm:t>
        <a:bodyPr/>
        <a:lstStyle/>
        <a:p>
          <a:pPr rtl="1"/>
          <a:endParaRPr lang="he-IL"/>
        </a:p>
      </dgm:t>
    </dgm:pt>
    <dgm:pt modelId="{9D80D342-BAC8-46B8-9B24-0AAF244E24E2}">
      <dgm:prSet phldrT="[טקסט]"/>
      <dgm:spPr/>
      <dgm:t>
        <a:bodyPr/>
        <a:lstStyle/>
        <a:p>
          <a:pPr rtl="1"/>
          <a:endParaRPr lang="he-IL" dirty="0">
            <a:latin typeface="Aharoni" panose="02010803020104030203" pitchFamily="2" charset="-79"/>
            <a:cs typeface="Aharoni" panose="02010803020104030203" pitchFamily="2" charset="-79"/>
          </a:endParaRPr>
        </a:p>
        <a:p>
          <a:pPr rtl="1"/>
          <a:endParaRPr lang="he-IL" dirty="0">
            <a:latin typeface="Aharoni" panose="02010803020104030203" pitchFamily="2" charset="-79"/>
            <a:cs typeface="Aharoni" panose="02010803020104030203" pitchFamily="2" charset="-79"/>
          </a:endParaRPr>
        </a:p>
      </dgm:t>
    </dgm:pt>
    <dgm:pt modelId="{5C356642-6D64-4101-A149-D60255FA141B}" type="parTrans" cxnId="{486F0542-4BFB-4458-8438-4273681899B1}">
      <dgm:prSet/>
      <dgm:spPr/>
      <dgm:t>
        <a:bodyPr/>
        <a:lstStyle/>
        <a:p>
          <a:pPr rtl="1"/>
          <a:endParaRPr lang="he-IL">
            <a:latin typeface="Aharoni" panose="02010803020104030203" pitchFamily="2" charset="-79"/>
            <a:cs typeface="Aharoni" panose="02010803020104030203" pitchFamily="2" charset="-79"/>
          </a:endParaRPr>
        </a:p>
      </dgm:t>
    </dgm:pt>
    <dgm:pt modelId="{11188C22-695E-4B9E-A0BC-1CE5C22E85A4}" type="sibTrans" cxnId="{486F0542-4BFB-4458-8438-4273681899B1}">
      <dgm:prSet/>
      <dgm:spPr/>
      <dgm:t>
        <a:bodyPr/>
        <a:lstStyle/>
        <a:p>
          <a:pPr rtl="1"/>
          <a:endParaRPr lang="he-IL"/>
        </a:p>
      </dgm:t>
    </dgm:pt>
    <dgm:pt modelId="{771CE919-E572-47DE-9FB7-A2E803C8B762}">
      <dgm:prSet phldrT="[טקסט]"/>
      <dgm:spPr/>
      <dgm:t>
        <a:bodyPr/>
        <a:lstStyle/>
        <a:p>
          <a:pPr rtl="1"/>
          <a:endParaRPr lang="he-IL" dirty="0">
            <a:latin typeface="Aharoni" panose="02010803020104030203" pitchFamily="2" charset="-79"/>
            <a:cs typeface="Aharoni" panose="02010803020104030203" pitchFamily="2" charset="-79"/>
          </a:endParaRPr>
        </a:p>
      </dgm:t>
    </dgm:pt>
    <dgm:pt modelId="{0D8ADFF6-8D5F-429F-9B35-1E31BE820165}" type="parTrans" cxnId="{1D06C51E-4C9B-4BA7-98DB-28E78572141B}">
      <dgm:prSet/>
      <dgm:spPr/>
      <dgm:t>
        <a:bodyPr/>
        <a:lstStyle/>
        <a:p>
          <a:pPr rtl="1"/>
          <a:endParaRPr lang="he-IL"/>
        </a:p>
      </dgm:t>
    </dgm:pt>
    <dgm:pt modelId="{E6A541F2-47FD-4B14-B3B6-EAA860A1037C}" type="sibTrans" cxnId="{1D06C51E-4C9B-4BA7-98DB-28E78572141B}">
      <dgm:prSet/>
      <dgm:spPr/>
      <dgm:t>
        <a:bodyPr/>
        <a:lstStyle/>
        <a:p>
          <a:pPr rtl="1"/>
          <a:endParaRPr lang="he-IL"/>
        </a:p>
      </dgm:t>
    </dgm:pt>
    <dgm:pt modelId="{44004CE7-EA04-4EFB-9768-1A6DC7B829A7}">
      <dgm:prSet phldrT="[טקסט]"/>
      <dgm:spPr/>
      <dgm:t>
        <a:bodyPr/>
        <a:lstStyle/>
        <a:p>
          <a:pPr rtl="1"/>
          <a:endParaRPr lang="he-IL" dirty="0">
            <a:latin typeface="Aharoni" panose="02010803020104030203" pitchFamily="2" charset="-79"/>
            <a:cs typeface="Aharoni" panose="02010803020104030203" pitchFamily="2" charset="-79"/>
          </a:endParaRPr>
        </a:p>
      </dgm:t>
    </dgm:pt>
    <dgm:pt modelId="{20DC2EB3-A712-482A-AE24-9B952795B146}" type="parTrans" cxnId="{00412264-669E-4586-B498-0DC8ED14F2D7}">
      <dgm:prSet/>
      <dgm:spPr/>
      <dgm:t>
        <a:bodyPr/>
        <a:lstStyle/>
        <a:p>
          <a:pPr rtl="1"/>
          <a:endParaRPr lang="he-IL"/>
        </a:p>
      </dgm:t>
    </dgm:pt>
    <dgm:pt modelId="{17026BF8-20E7-4325-A372-A9C5E04BCDF2}" type="sibTrans" cxnId="{00412264-669E-4586-B498-0DC8ED14F2D7}">
      <dgm:prSet/>
      <dgm:spPr/>
      <dgm:t>
        <a:bodyPr/>
        <a:lstStyle/>
        <a:p>
          <a:pPr rtl="1"/>
          <a:endParaRPr lang="he-IL"/>
        </a:p>
      </dgm:t>
    </dgm:pt>
    <dgm:pt modelId="{67FF3A8A-F860-4D76-AEB9-75180C9D0BCD}" type="pres">
      <dgm:prSet presAssocID="{C28E2D73-0A0F-4770-812A-7610834E2F85}" presName="diagram" presStyleCnt="0">
        <dgm:presLayoutVars>
          <dgm:chPref val="1"/>
          <dgm:dir/>
          <dgm:animOne val="branch"/>
          <dgm:animLvl val="lvl"/>
          <dgm:resizeHandles/>
        </dgm:presLayoutVars>
      </dgm:prSet>
      <dgm:spPr/>
    </dgm:pt>
    <dgm:pt modelId="{310631B0-B9F5-4F53-813C-9EDBB34A652C}" type="pres">
      <dgm:prSet presAssocID="{68C84262-E30D-4F18-8935-B54178162219}" presName="root" presStyleCnt="0"/>
      <dgm:spPr/>
    </dgm:pt>
    <dgm:pt modelId="{38033145-623E-4E63-AA52-81C8A2813FC1}" type="pres">
      <dgm:prSet presAssocID="{68C84262-E30D-4F18-8935-B54178162219}" presName="rootComposite" presStyleCnt="0"/>
      <dgm:spPr/>
    </dgm:pt>
    <dgm:pt modelId="{6991978E-473B-480A-BA6C-37F6D683F0DD}" type="pres">
      <dgm:prSet presAssocID="{68C84262-E30D-4F18-8935-B54178162219}" presName="rootText" presStyleLbl="node1" presStyleIdx="0" presStyleCnt="1"/>
      <dgm:spPr/>
    </dgm:pt>
    <dgm:pt modelId="{E17F09BD-A890-4CE9-A17E-CE443FC7DB6D}" type="pres">
      <dgm:prSet presAssocID="{68C84262-E30D-4F18-8935-B54178162219}" presName="rootConnector" presStyleLbl="node1" presStyleIdx="0" presStyleCnt="1"/>
      <dgm:spPr/>
    </dgm:pt>
    <dgm:pt modelId="{38846C7F-6BFA-44F1-A667-1686E14434AE}" type="pres">
      <dgm:prSet presAssocID="{68C84262-E30D-4F18-8935-B54178162219}" presName="childShape" presStyleCnt="0"/>
      <dgm:spPr/>
    </dgm:pt>
    <dgm:pt modelId="{2B8D5840-4ADF-4634-87E7-96895DFD74FE}" type="pres">
      <dgm:prSet presAssocID="{62E5CED2-70FB-456F-B2E9-EAA5365926FD}" presName="Name13" presStyleLbl="parChTrans1D2" presStyleIdx="0" presStyleCnt="4"/>
      <dgm:spPr/>
    </dgm:pt>
    <dgm:pt modelId="{82837256-D538-4A68-9E2D-FD4CF55B817D}" type="pres">
      <dgm:prSet presAssocID="{7181907E-42CF-496D-B595-9C4D396A1DB4}" presName="childText" presStyleLbl="bgAcc1" presStyleIdx="0" presStyleCnt="4">
        <dgm:presLayoutVars>
          <dgm:bulletEnabled val="1"/>
        </dgm:presLayoutVars>
      </dgm:prSet>
      <dgm:spPr/>
    </dgm:pt>
    <dgm:pt modelId="{C3D4A94A-A305-47FE-A655-6EC991EE02D6}" type="pres">
      <dgm:prSet presAssocID="{20DC2EB3-A712-482A-AE24-9B952795B146}" presName="Name13" presStyleLbl="parChTrans1D2" presStyleIdx="1" presStyleCnt="4"/>
      <dgm:spPr/>
    </dgm:pt>
    <dgm:pt modelId="{5A8ACC25-8CB6-4C42-AAC5-6FE06A08B27B}" type="pres">
      <dgm:prSet presAssocID="{44004CE7-EA04-4EFB-9768-1A6DC7B829A7}" presName="childText" presStyleLbl="bgAcc1" presStyleIdx="1" presStyleCnt="4">
        <dgm:presLayoutVars>
          <dgm:bulletEnabled val="1"/>
        </dgm:presLayoutVars>
      </dgm:prSet>
      <dgm:spPr/>
    </dgm:pt>
    <dgm:pt modelId="{62E5AADB-02E4-43D0-9655-AF967C665C98}" type="pres">
      <dgm:prSet presAssocID="{0D8ADFF6-8D5F-429F-9B35-1E31BE820165}" presName="Name13" presStyleLbl="parChTrans1D2" presStyleIdx="2" presStyleCnt="4"/>
      <dgm:spPr/>
    </dgm:pt>
    <dgm:pt modelId="{7249FBB2-7383-4EA7-9CA0-BB17FFE08F94}" type="pres">
      <dgm:prSet presAssocID="{771CE919-E572-47DE-9FB7-A2E803C8B762}" presName="childText" presStyleLbl="bgAcc1" presStyleIdx="2" presStyleCnt="4">
        <dgm:presLayoutVars>
          <dgm:bulletEnabled val="1"/>
        </dgm:presLayoutVars>
      </dgm:prSet>
      <dgm:spPr/>
    </dgm:pt>
    <dgm:pt modelId="{FA3D0B40-1F42-4CA8-922D-15ED7A67A7CA}" type="pres">
      <dgm:prSet presAssocID="{5C356642-6D64-4101-A149-D60255FA141B}" presName="Name13" presStyleLbl="parChTrans1D2" presStyleIdx="3" presStyleCnt="4"/>
      <dgm:spPr/>
    </dgm:pt>
    <dgm:pt modelId="{F1245735-270C-4556-9038-1EA8824153E7}" type="pres">
      <dgm:prSet presAssocID="{9D80D342-BAC8-46B8-9B24-0AAF244E24E2}" presName="childText" presStyleLbl="bgAcc1" presStyleIdx="3" presStyleCnt="4">
        <dgm:presLayoutVars>
          <dgm:bulletEnabled val="1"/>
        </dgm:presLayoutVars>
      </dgm:prSet>
      <dgm:spPr/>
    </dgm:pt>
  </dgm:ptLst>
  <dgm:cxnLst>
    <dgm:cxn modelId="{1D06C51E-4C9B-4BA7-98DB-28E78572141B}" srcId="{68C84262-E30D-4F18-8935-B54178162219}" destId="{771CE919-E572-47DE-9FB7-A2E803C8B762}" srcOrd="2" destOrd="0" parTransId="{0D8ADFF6-8D5F-429F-9B35-1E31BE820165}" sibTransId="{E6A541F2-47FD-4B14-B3B6-EAA860A1037C}"/>
    <dgm:cxn modelId="{355A555E-4D2A-4777-BC18-6A98F5C43A27}" type="presOf" srcId="{20DC2EB3-A712-482A-AE24-9B952795B146}" destId="{C3D4A94A-A305-47FE-A655-6EC991EE02D6}" srcOrd="0" destOrd="0" presId="urn:microsoft.com/office/officeart/2005/8/layout/hierarchy3"/>
    <dgm:cxn modelId="{486F0542-4BFB-4458-8438-4273681899B1}" srcId="{68C84262-E30D-4F18-8935-B54178162219}" destId="{9D80D342-BAC8-46B8-9B24-0AAF244E24E2}" srcOrd="3" destOrd="0" parTransId="{5C356642-6D64-4101-A149-D60255FA141B}" sibTransId="{11188C22-695E-4B9E-A0BC-1CE5C22E85A4}"/>
    <dgm:cxn modelId="{00412264-669E-4586-B498-0DC8ED14F2D7}" srcId="{68C84262-E30D-4F18-8935-B54178162219}" destId="{44004CE7-EA04-4EFB-9768-1A6DC7B829A7}" srcOrd="1" destOrd="0" parTransId="{20DC2EB3-A712-482A-AE24-9B952795B146}" sibTransId="{17026BF8-20E7-4325-A372-A9C5E04BCDF2}"/>
    <dgm:cxn modelId="{4AC7086B-8C24-48D3-AAFC-010B63423909}" type="presOf" srcId="{0D8ADFF6-8D5F-429F-9B35-1E31BE820165}" destId="{62E5AADB-02E4-43D0-9655-AF967C665C98}" srcOrd="0" destOrd="0" presId="urn:microsoft.com/office/officeart/2005/8/layout/hierarchy3"/>
    <dgm:cxn modelId="{9337DF6D-B444-4C6B-A365-E251E6632BCD}" srcId="{C28E2D73-0A0F-4770-812A-7610834E2F85}" destId="{68C84262-E30D-4F18-8935-B54178162219}" srcOrd="0" destOrd="0" parTransId="{8D0F2F2F-C93C-41FE-A551-B6218E3814E2}" sibTransId="{457DD264-DCE8-4CCD-9BF1-A028659541C1}"/>
    <dgm:cxn modelId="{D03F7D77-C391-4A88-A55D-081C3F57577C}" type="presOf" srcId="{9D80D342-BAC8-46B8-9B24-0AAF244E24E2}" destId="{F1245735-270C-4556-9038-1EA8824153E7}" srcOrd="0" destOrd="0" presId="urn:microsoft.com/office/officeart/2005/8/layout/hierarchy3"/>
    <dgm:cxn modelId="{1807217D-D378-4459-B87C-03DD97CCC0B0}" type="presOf" srcId="{771CE919-E572-47DE-9FB7-A2E803C8B762}" destId="{7249FBB2-7383-4EA7-9CA0-BB17FFE08F94}" srcOrd="0" destOrd="0" presId="urn:microsoft.com/office/officeart/2005/8/layout/hierarchy3"/>
    <dgm:cxn modelId="{132B3FAB-20DB-46B8-A02C-6D2749EEAAB7}" type="presOf" srcId="{62E5CED2-70FB-456F-B2E9-EAA5365926FD}" destId="{2B8D5840-4ADF-4634-87E7-96895DFD74FE}" srcOrd="0" destOrd="0" presId="urn:microsoft.com/office/officeart/2005/8/layout/hierarchy3"/>
    <dgm:cxn modelId="{BA8EE4B1-4152-4C62-96CA-B033312C750E}" type="presOf" srcId="{C28E2D73-0A0F-4770-812A-7610834E2F85}" destId="{67FF3A8A-F860-4D76-AEB9-75180C9D0BCD}" srcOrd="0" destOrd="0" presId="urn:microsoft.com/office/officeart/2005/8/layout/hierarchy3"/>
    <dgm:cxn modelId="{12FE2AB3-4BEA-4C5B-954B-CD774FC6E1AA}" type="presOf" srcId="{7181907E-42CF-496D-B595-9C4D396A1DB4}" destId="{82837256-D538-4A68-9E2D-FD4CF55B817D}" srcOrd="0" destOrd="0" presId="urn:microsoft.com/office/officeart/2005/8/layout/hierarchy3"/>
    <dgm:cxn modelId="{F896E3C9-0A01-42FD-AF42-D5B055CBD98E}" type="presOf" srcId="{68C84262-E30D-4F18-8935-B54178162219}" destId="{E17F09BD-A890-4CE9-A17E-CE443FC7DB6D}" srcOrd="1" destOrd="0" presId="urn:microsoft.com/office/officeart/2005/8/layout/hierarchy3"/>
    <dgm:cxn modelId="{A60883DD-5148-4C02-B06F-4B9530AE6896}" type="presOf" srcId="{68C84262-E30D-4F18-8935-B54178162219}" destId="{6991978E-473B-480A-BA6C-37F6D683F0DD}" srcOrd="0" destOrd="0" presId="urn:microsoft.com/office/officeart/2005/8/layout/hierarchy3"/>
    <dgm:cxn modelId="{490F70DE-531A-4209-9E39-977AAAFA710C}" type="presOf" srcId="{5C356642-6D64-4101-A149-D60255FA141B}" destId="{FA3D0B40-1F42-4CA8-922D-15ED7A67A7CA}" srcOrd="0" destOrd="0" presId="urn:microsoft.com/office/officeart/2005/8/layout/hierarchy3"/>
    <dgm:cxn modelId="{4ECDDCDF-169E-4B3D-8A47-55FAC74ADC47}" type="presOf" srcId="{44004CE7-EA04-4EFB-9768-1A6DC7B829A7}" destId="{5A8ACC25-8CB6-4C42-AAC5-6FE06A08B27B}" srcOrd="0" destOrd="0" presId="urn:microsoft.com/office/officeart/2005/8/layout/hierarchy3"/>
    <dgm:cxn modelId="{C42CCBEF-BE81-448E-827A-D374DD1E579C}" srcId="{68C84262-E30D-4F18-8935-B54178162219}" destId="{7181907E-42CF-496D-B595-9C4D396A1DB4}" srcOrd="0" destOrd="0" parTransId="{62E5CED2-70FB-456F-B2E9-EAA5365926FD}" sibTransId="{22FDCF6F-2E4F-420F-8C01-6B1A075857C5}"/>
    <dgm:cxn modelId="{45B3824B-03B6-43D0-86FE-91B203A04C3F}" type="presParOf" srcId="{67FF3A8A-F860-4D76-AEB9-75180C9D0BCD}" destId="{310631B0-B9F5-4F53-813C-9EDBB34A652C}" srcOrd="0" destOrd="0" presId="urn:microsoft.com/office/officeart/2005/8/layout/hierarchy3"/>
    <dgm:cxn modelId="{DBCCA05F-756B-48CD-B8AB-798CBE983A80}" type="presParOf" srcId="{310631B0-B9F5-4F53-813C-9EDBB34A652C}" destId="{38033145-623E-4E63-AA52-81C8A2813FC1}" srcOrd="0" destOrd="0" presId="urn:microsoft.com/office/officeart/2005/8/layout/hierarchy3"/>
    <dgm:cxn modelId="{3B300C2F-8429-418D-A741-14EAF18FE1E5}" type="presParOf" srcId="{38033145-623E-4E63-AA52-81C8A2813FC1}" destId="{6991978E-473B-480A-BA6C-37F6D683F0DD}" srcOrd="0" destOrd="0" presId="urn:microsoft.com/office/officeart/2005/8/layout/hierarchy3"/>
    <dgm:cxn modelId="{AB6B153A-702E-45C7-97FA-6C9BFDC3EE9A}" type="presParOf" srcId="{38033145-623E-4E63-AA52-81C8A2813FC1}" destId="{E17F09BD-A890-4CE9-A17E-CE443FC7DB6D}" srcOrd="1" destOrd="0" presId="urn:microsoft.com/office/officeart/2005/8/layout/hierarchy3"/>
    <dgm:cxn modelId="{45386EFD-5EAA-4478-B5DB-A436D102BD8A}" type="presParOf" srcId="{310631B0-B9F5-4F53-813C-9EDBB34A652C}" destId="{38846C7F-6BFA-44F1-A667-1686E14434AE}" srcOrd="1" destOrd="0" presId="urn:microsoft.com/office/officeart/2005/8/layout/hierarchy3"/>
    <dgm:cxn modelId="{553EC70B-10D6-44ED-B1C8-79C5AF888F3C}" type="presParOf" srcId="{38846C7F-6BFA-44F1-A667-1686E14434AE}" destId="{2B8D5840-4ADF-4634-87E7-96895DFD74FE}" srcOrd="0" destOrd="0" presId="urn:microsoft.com/office/officeart/2005/8/layout/hierarchy3"/>
    <dgm:cxn modelId="{7137D078-5094-432B-9752-415E5CF3FCEA}" type="presParOf" srcId="{38846C7F-6BFA-44F1-A667-1686E14434AE}" destId="{82837256-D538-4A68-9E2D-FD4CF55B817D}" srcOrd="1" destOrd="0" presId="urn:microsoft.com/office/officeart/2005/8/layout/hierarchy3"/>
    <dgm:cxn modelId="{76512D0E-A53B-48C4-8322-A68CBBB4FCAD}" type="presParOf" srcId="{38846C7F-6BFA-44F1-A667-1686E14434AE}" destId="{C3D4A94A-A305-47FE-A655-6EC991EE02D6}" srcOrd="2" destOrd="0" presId="urn:microsoft.com/office/officeart/2005/8/layout/hierarchy3"/>
    <dgm:cxn modelId="{7C4F1DC7-5B32-439F-B228-9600054C636B}" type="presParOf" srcId="{38846C7F-6BFA-44F1-A667-1686E14434AE}" destId="{5A8ACC25-8CB6-4C42-AAC5-6FE06A08B27B}" srcOrd="3" destOrd="0" presId="urn:microsoft.com/office/officeart/2005/8/layout/hierarchy3"/>
    <dgm:cxn modelId="{BA5BC04C-71BB-4B5B-BDF8-2172F26FD772}" type="presParOf" srcId="{38846C7F-6BFA-44F1-A667-1686E14434AE}" destId="{62E5AADB-02E4-43D0-9655-AF967C665C98}" srcOrd="4" destOrd="0" presId="urn:microsoft.com/office/officeart/2005/8/layout/hierarchy3"/>
    <dgm:cxn modelId="{8B2CEB67-5ADB-4702-BE73-3E60D36AC9B6}" type="presParOf" srcId="{38846C7F-6BFA-44F1-A667-1686E14434AE}" destId="{7249FBB2-7383-4EA7-9CA0-BB17FFE08F94}" srcOrd="5" destOrd="0" presId="urn:microsoft.com/office/officeart/2005/8/layout/hierarchy3"/>
    <dgm:cxn modelId="{5C23C23B-C70A-498E-B5F9-2B14383890DB}" type="presParOf" srcId="{38846C7F-6BFA-44F1-A667-1686E14434AE}" destId="{FA3D0B40-1F42-4CA8-922D-15ED7A67A7CA}" srcOrd="6" destOrd="0" presId="urn:microsoft.com/office/officeart/2005/8/layout/hierarchy3"/>
    <dgm:cxn modelId="{6739B68C-A77C-48C9-8938-CDB0C194F561}" type="presParOf" srcId="{38846C7F-6BFA-44F1-A667-1686E14434AE}" destId="{F1245735-270C-4556-9038-1EA8824153E7}" srcOrd="7"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8DF588-801E-47C1-BE92-B80D6393379D}" type="doc">
      <dgm:prSet loTypeId="urn:microsoft.com/office/officeart/2005/8/layout/default" loCatId="list" qsTypeId="urn:microsoft.com/office/officeart/2005/8/quickstyle/simple3" qsCatId="simple" csTypeId="urn:microsoft.com/office/officeart/2005/8/colors/accent1_2" csCatId="accent1" phldr="1"/>
      <dgm:spPr/>
      <dgm:t>
        <a:bodyPr/>
        <a:lstStyle/>
        <a:p>
          <a:pPr rtl="1"/>
          <a:endParaRPr lang="he-IL"/>
        </a:p>
      </dgm:t>
    </dgm:pt>
    <dgm:pt modelId="{A1C99D35-7EF7-4259-838E-F7EBD7BC2CA2}">
      <dgm:prSet phldrT="[טקסט]"/>
      <dgm:spPr/>
      <dgm:t>
        <a:bodyPr/>
        <a:lstStyle/>
        <a:p>
          <a:pPr rtl="1"/>
          <a:r>
            <a:rPr lang="he-IL" b="1" dirty="0">
              <a:latin typeface="Varela Round" panose="00000500000000000000" pitchFamily="2" charset="-79"/>
              <a:cs typeface="Varela Round" panose="00000500000000000000" pitchFamily="2" charset="-79"/>
            </a:rPr>
            <a:t>דבש</a:t>
          </a:r>
        </a:p>
      </dgm:t>
    </dgm:pt>
    <dgm:pt modelId="{B276DD8C-D5D3-4EE3-AFAE-5EF8E26C768D}" type="parTrans" cxnId="{A4BE3FF4-B228-4ECC-A160-22C104A944B2}">
      <dgm:prSet/>
      <dgm:spPr/>
      <dgm:t>
        <a:bodyPr/>
        <a:lstStyle/>
        <a:p>
          <a:pPr rtl="1"/>
          <a:endParaRPr lang="he-IL" b="1">
            <a:latin typeface="David" panose="020E0502060401010101" pitchFamily="34" charset="-79"/>
            <a:cs typeface="David" panose="020E0502060401010101" pitchFamily="34" charset="-79"/>
          </a:endParaRPr>
        </a:p>
      </dgm:t>
    </dgm:pt>
    <dgm:pt modelId="{3F22A62F-2D35-4E09-A9F0-843340B7FD06}" type="sibTrans" cxnId="{A4BE3FF4-B228-4ECC-A160-22C104A944B2}">
      <dgm:prSet/>
      <dgm:spPr/>
      <dgm:t>
        <a:bodyPr/>
        <a:lstStyle/>
        <a:p>
          <a:pPr rtl="1"/>
          <a:endParaRPr lang="he-IL" b="1">
            <a:latin typeface="David" panose="020E0502060401010101" pitchFamily="34" charset="-79"/>
            <a:cs typeface="David" panose="020E0502060401010101" pitchFamily="34" charset="-79"/>
          </a:endParaRPr>
        </a:p>
      </dgm:t>
    </dgm:pt>
    <dgm:pt modelId="{4F04E335-6F53-4DBC-ABB5-F4B9605D78E6}">
      <dgm:prSet phldrT="[טקסט]"/>
      <dgm:spPr/>
      <dgm:t>
        <a:bodyPr/>
        <a:lstStyle/>
        <a:p>
          <a:pPr rtl="1"/>
          <a:r>
            <a:rPr lang="he-IL" b="1" dirty="0">
              <a:latin typeface="Varela Round" panose="00000500000000000000" pitchFamily="2" charset="-79"/>
              <a:cs typeface="Varela Round" panose="00000500000000000000" pitchFamily="2" charset="-79"/>
            </a:rPr>
            <a:t>רקמת עור</a:t>
          </a:r>
        </a:p>
      </dgm:t>
    </dgm:pt>
    <dgm:pt modelId="{66E79AC4-34AD-49B5-8638-5E0E0E637026}" type="parTrans" cxnId="{87BB4A89-BD66-4A65-B8DF-1065065F4364}">
      <dgm:prSet/>
      <dgm:spPr/>
      <dgm:t>
        <a:bodyPr/>
        <a:lstStyle/>
        <a:p>
          <a:pPr rtl="1"/>
          <a:endParaRPr lang="he-IL" b="1">
            <a:latin typeface="David" panose="020E0502060401010101" pitchFamily="34" charset="-79"/>
            <a:cs typeface="David" panose="020E0502060401010101" pitchFamily="34" charset="-79"/>
          </a:endParaRPr>
        </a:p>
      </dgm:t>
    </dgm:pt>
    <dgm:pt modelId="{43F62683-65D6-4587-AB7E-23D4AF71114C}" type="sibTrans" cxnId="{87BB4A89-BD66-4A65-B8DF-1065065F4364}">
      <dgm:prSet/>
      <dgm:spPr/>
      <dgm:t>
        <a:bodyPr/>
        <a:lstStyle/>
        <a:p>
          <a:pPr rtl="1"/>
          <a:endParaRPr lang="he-IL" b="1">
            <a:latin typeface="David" panose="020E0502060401010101" pitchFamily="34" charset="-79"/>
            <a:cs typeface="David" panose="020E0502060401010101" pitchFamily="34" charset="-79"/>
          </a:endParaRPr>
        </a:p>
      </dgm:t>
    </dgm:pt>
    <dgm:pt modelId="{32D72E10-8383-41CC-97C6-806D0E338D66}">
      <dgm:prSet phldrT="[טקסט]"/>
      <dgm:spPr/>
      <dgm:t>
        <a:bodyPr/>
        <a:lstStyle/>
        <a:p>
          <a:pPr rtl="1"/>
          <a:r>
            <a:rPr lang="he-IL" b="1" dirty="0">
              <a:latin typeface="Varela Round" panose="00000500000000000000" pitchFamily="2" charset="-79"/>
              <a:cs typeface="Varela Round" panose="00000500000000000000" pitchFamily="2" charset="-79"/>
            </a:rPr>
            <a:t>אצה</a:t>
          </a:r>
        </a:p>
      </dgm:t>
    </dgm:pt>
    <dgm:pt modelId="{857306F9-1952-4741-87BF-6C046FC94A3F}" type="parTrans" cxnId="{E445CDB7-1280-4DE0-8402-706839129035}">
      <dgm:prSet/>
      <dgm:spPr/>
      <dgm:t>
        <a:bodyPr/>
        <a:lstStyle/>
        <a:p>
          <a:pPr rtl="1"/>
          <a:endParaRPr lang="he-IL" b="1">
            <a:latin typeface="David" panose="020E0502060401010101" pitchFamily="34" charset="-79"/>
            <a:cs typeface="David" panose="020E0502060401010101" pitchFamily="34" charset="-79"/>
          </a:endParaRPr>
        </a:p>
      </dgm:t>
    </dgm:pt>
    <dgm:pt modelId="{D2CD6F60-B494-4694-9201-8C287AD478AA}" type="sibTrans" cxnId="{E445CDB7-1280-4DE0-8402-706839129035}">
      <dgm:prSet/>
      <dgm:spPr/>
      <dgm:t>
        <a:bodyPr/>
        <a:lstStyle/>
        <a:p>
          <a:pPr rtl="1"/>
          <a:endParaRPr lang="he-IL" b="1">
            <a:latin typeface="David" panose="020E0502060401010101" pitchFamily="34" charset="-79"/>
            <a:cs typeface="David" panose="020E0502060401010101" pitchFamily="34" charset="-79"/>
          </a:endParaRPr>
        </a:p>
      </dgm:t>
    </dgm:pt>
    <dgm:pt modelId="{9ABDECCE-764C-4CD1-B77D-375B2A6F2C59}">
      <dgm:prSet phldrT="[טקסט]"/>
      <dgm:spPr/>
      <dgm:t>
        <a:bodyPr/>
        <a:lstStyle/>
        <a:p>
          <a:pPr rtl="1"/>
          <a:r>
            <a:rPr lang="he-IL" b="1" dirty="0">
              <a:latin typeface="Varela Round" panose="00000500000000000000" pitchFamily="2" charset="-79"/>
              <a:cs typeface="Varela Round" panose="00000500000000000000" pitchFamily="2" charset="-79"/>
            </a:rPr>
            <a:t>שקית</a:t>
          </a:r>
        </a:p>
      </dgm:t>
    </dgm:pt>
    <dgm:pt modelId="{083CB97E-E100-42A5-A72B-1AFBDC84C206}" type="parTrans" cxnId="{7F609906-1A2D-47B3-94E0-E8973B1DF6BA}">
      <dgm:prSet/>
      <dgm:spPr/>
      <dgm:t>
        <a:bodyPr/>
        <a:lstStyle/>
        <a:p>
          <a:pPr rtl="1"/>
          <a:endParaRPr lang="he-IL" b="1">
            <a:latin typeface="David" panose="020E0502060401010101" pitchFamily="34" charset="-79"/>
            <a:cs typeface="David" panose="020E0502060401010101" pitchFamily="34" charset="-79"/>
          </a:endParaRPr>
        </a:p>
      </dgm:t>
    </dgm:pt>
    <dgm:pt modelId="{8966C4F1-2953-461A-A0A6-68950D4BAA28}" type="sibTrans" cxnId="{7F609906-1A2D-47B3-94E0-E8973B1DF6BA}">
      <dgm:prSet/>
      <dgm:spPr/>
      <dgm:t>
        <a:bodyPr/>
        <a:lstStyle/>
        <a:p>
          <a:pPr rtl="1"/>
          <a:endParaRPr lang="he-IL" b="1">
            <a:latin typeface="David" panose="020E0502060401010101" pitchFamily="34" charset="-79"/>
            <a:cs typeface="David" panose="020E0502060401010101" pitchFamily="34" charset="-79"/>
          </a:endParaRPr>
        </a:p>
      </dgm:t>
    </dgm:pt>
    <dgm:pt modelId="{7A3E838D-E03A-49DA-9738-6A143ECA9C4E}">
      <dgm:prSet phldrT="[טקסט]"/>
      <dgm:spPr/>
      <dgm:t>
        <a:bodyPr/>
        <a:lstStyle/>
        <a:p>
          <a:pPr rtl="1"/>
          <a:r>
            <a:rPr lang="he-IL" b="1" dirty="0">
              <a:latin typeface="Varela Round" panose="00000500000000000000" pitchFamily="2" charset="-79"/>
              <a:cs typeface="Varela Round" panose="00000500000000000000" pitchFamily="2" charset="-79"/>
            </a:rPr>
            <a:t>עצם</a:t>
          </a:r>
        </a:p>
      </dgm:t>
    </dgm:pt>
    <dgm:pt modelId="{2F2A23A9-85A0-454D-8EE3-711C258BEC25}" type="parTrans" cxnId="{EC66BCD0-C3E7-4EB0-809B-AD18C94F277D}">
      <dgm:prSet/>
      <dgm:spPr/>
      <dgm:t>
        <a:bodyPr/>
        <a:lstStyle/>
        <a:p>
          <a:pPr rtl="1"/>
          <a:endParaRPr lang="he-IL" b="1">
            <a:latin typeface="David" panose="020E0502060401010101" pitchFamily="34" charset="-79"/>
            <a:cs typeface="David" panose="020E0502060401010101" pitchFamily="34" charset="-79"/>
          </a:endParaRPr>
        </a:p>
      </dgm:t>
    </dgm:pt>
    <dgm:pt modelId="{ECA6C6AE-BD4A-4B9E-9CA7-EC71E53B568A}" type="sibTrans" cxnId="{EC66BCD0-C3E7-4EB0-809B-AD18C94F277D}">
      <dgm:prSet/>
      <dgm:spPr/>
      <dgm:t>
        <a:bodyPr/>
        <a:lstStyle/>
        <a:p>
          <a:pPr rtl="1"/>
          <a:endParaRPr lang="he-IL" b="1">
            <a:latin typeface="David" panose="020E0502060401010101" pitchFamily="34" charset="-79"/>
            <a:cs typeface="David" panose="020E0502060401010101" pitchFamily="34" charset="-79"/>
          </a:endParaRPr>
        </a:p>
      </dgm:t>
    </dgm:pt>
    <dgm:pt modelId="{0BADA603-1DFC-43E7-B100-D31BA2D7D302}">
      <dgm:prSet phldrT="[טקסט]"/>
      <dgm:spPr/>
      <dgm:t>
        <a:bodyPr/>
        <a:lstStyle/>
        <a:p>
          <a:pPr rtl="1"/>
          <a:r>
            <a:rPr lang="he-IL" b="1" dirty="0">
              <a:latin typeface="Varela Round" panose="00000500000000000000" pitchFamily="2" charset="-79"/>
              <a:cs typeface="Varela Round" panose="00000500000000000000" pitchFamily="2" charset="-79"/>
            </a:rPr>
            <a:t>חיידק</a:t>
          </a:r>
        </a:p>
      </dgm:t>
    </dgm:pt>
    <dgm:pt modelId="{89533DD1-B4AF-474E-B512-9A7745C0539F}" type="parTrans" cxnId="{DBE3E354-E4C1-4DE6-AAA9-083D8EC780DB}">
      <dgm:prSet/>
      <dgm:spPr/>
      <dgm:t>
        <a:bodyPr/>
        <a:lstStyle/>
        <a:p>
          <a:pPr rtl="1"/>
          <a:endParaRPr lang="he-IL" b="1">
            <a:latin typeface="David" panose="020E0502060401010101" pitchFamily="34" charset="-79"/>
            <a:cs typeface="David" panose="020E0502060401010101" pitchFamily="34" charset="-79"/>
          </a:endParaRPr>
        </a:p>
      </dgm:t>
    </dgm:pt>
    <dgm:pt modelId="{8E3F79CE-AF4D-4A99-873D-FBB9DDCD96EB}" type="sibTrans" cxnId="{DBE3E354-E4C1-4DE6-AAA9-083D8EC780DB}">
      <dgm:prSet/>
      <dgm:spPr/>
      <dgm:t>
        <a:bodyPr/>
        <a:lstStyle/>
        <a:p>
          <a:pPr rtl="1"/>
          <a:endParaRPr lang="he-IL" b="1">
            <a:latin typeface="David" panose="020E0502060401010101" pitchFamily="34" charset="-79"/>
            <a:cs typeface="David" panose="020E0502060401010101" pitchFamily="34" charset="-79"/>
          </a:endParaRPr>
        </a:p>
      </dgm:t>
    </dgm:pt>
    <dgm:pt modelId="{52F54AB2-BB92-4F14-BDD6-BA5BA6FCD81E}">
      <dgm:prSet phldrT="[טקסט]"/>
      <dgm:spPr/>
      <dgm:t>
        <a:bodyPr/>
        <a:lstStyle/>
        <a:p>
          <a:pPr rtl="1"/>
          <a:r>
            <a:rPr lang="he-IL" b="1" dirty="0">
              <a:latin typeface="Varela Round" panose="00000500000000000000" pitchFamily="2" charset="-79"/>
              <a:cs typeface="Varela Round" panose="00000500000000000000" pitchFamily="2" charset="-79"/>
            </a:rPr>
            <a:t>חול</a:t>
          </a:r>
        </a:p>
      </dgm:t>
    </dgm:pt>
    <dgm:pt modelId="{D34077CC-235B-4FE4-BF57-63065E066B3A}" type="parTrans" cxnId="{3BE8880E-352F-44BB-A8BA-F7DC8E435D76}">
      <dgm:prSet/>
      <dgm:spPr/>
      <dgm:t>
        <a:bodyPr/>
        <a:lstStyle/>
        <a:p>
          <a:pPr rtl="1"/>
          <a:endParaRPr lang="he-IL" b="1">
            <a:latin typeface="David" panose="020E0502060401010101" pitchFamily="34" charset="-79"/>
            <a:cs typeface="David" panose="020E0502060401010101" pitchFamily="34" charset="-79"/>
          </a:endParaRPr>
        </a:p>
      </dgm:t>
    </dgm:pt>
    <dgm:pt modelId="{162D727A-E441-494F-83EE-D669566639D5}" type="sibTrans" cxnId="{3BE8880E-352F-44BB-A8BA-F7DC8E435D76}">
      <dgm:prSet/>
      <dgm:spPr/>
      <dgm:t>
        <a:bodyPr/>
        <a:lstStyle/>
        <a:p>
          <a:pPr rtl="1"/>
          <a:endParaRPr lang="he-IL" b="1">
            <a:latin typeface="David" panose="020E0502060401010101" pitchFamily="34" charset="-79"/>
            <a:cs typeface="David" panose="020E0502060401010101" pitchFamily="34" charset="-79"/>
          </a:endParaRPr>
        </a:p>
      </dgm:t>
    </dgm:pt>
    <dgm:pt modelId="{4E43F2CF-9383-4CE6-B872-23ECD10D6B8E}">
      <dgm:prSet phldrT="[טקסט]"/>
      <dgm:spPr/>
      <dgm:t>
        <a:bodyPr/>
        <a:lstStyle/>
        <a:p>
          <a:pPr rtl="1"/>
          <a:r>
            <a:rPr lang="he-IL" b="1" dirty="0">
              <a:latin typeface="Varela Round" panose="00000500000000000000" pitchFamily="2" charset="-79"/>
              <a:cs typeface="Varela Round" panose="00000500000000000000" pitchFamily="2" charset="-79"/>
            </a:rPr>
            <a:t>חלב</a:t>
          </a:r>
        </a:p>
      </dgm:t>
    </dgm:pt>
    <dgm:pt modelId="{5E6BB311-6BE2-4A16-8F1F-421181D24A60}" type="parTrans" cxnId="{00F20FA3-1E65-4B7C-AC8C-004A42D87706}">
      <dgm:prSet/>
      <dgm:spPr/>
      <dgm:t>
        <a:bodyPr/>
        <a:lstStyle/>
        <a:p>
          <a:pPr rtl="1"/>
          <a:endParaRPr lang="he-IL" b="1">
            <a:latin typeface="David" panose="020E0502060401010101" pitchFamily="34" charset="-79"/>
            <a:cs typeface="David" panose="020E0502060401010101" pitchFamily="34" charset="-79"/>
          </a:endParaRPr>
        </a:p>
      </dgm:t>
    </dgm:pt>
    <dgm:pt modelId="{92ED159E-377E-4A0D-B6AC-807585889331}" type="sibTrans" cxnId="{00F20FA3-1E65-4B7C-AC8C-004A42D87706}">
      <dgm:prSet/>
      <dgm:spPr/>
      <dgm:t>
        <a:bodyPr/>
        <a:lstStyle/>
        <a:p>
          <a:pPr rtl="1"/>
          <a:endParaRPr lang="he-IL" b="1">
            <a:latin typeface="David" panose="020E0502060401010101" pitchFamily="34" charset="-79"/>
            <a:cs typeface="David" panose="020E0502060401010101" pitchFamily="34" charset="-79"/>
          </a:endParaRPr>
        </a:p>
      </dgm:t>
    </dgm:pt>
    <dgm:pt modelId="{168DB31C-0586-4DAB-AEDD-E7C2FF2B3C70}" type="pres">
      <dgm:prSet presAssocID="{E68DF588-801E-47C1-BE92-B80D6393379D}" presName="diagram" presStyleCnt="0">
        <dgm:presLayoutVars>
          <dgm:dir/>
          <dgm:resizeHandles val="exact"/>
        </dgm:presLayoutVars>
      </dgm:prSet>
      <dgm:spPr/>
    </dgm:pt>
    <dgm:pt modelId="{8F70362A-46DC-4385-B347-D91F74240030}" type="pres">
      <dgm:prSet presAssocID="{A1C99D35-7EF7-4259-838E-F7EBD7BC2CA2}" presName="node" presStyleLbl="node1" presStyleIdx="0" presStyleCnt="8">
        <dgm:presLayoutVars>
          <dgm:bulletEnabled val="1"/>
        </dgm:presLayoutVars>
      </dgm:prSet>
      <dgm:spPr/>
    </dgm:pt>
    <dgm:pt modelId="{50A4DF7E-DEC0-4559-B29C-793F7520CB97}" type="pres">
      <dgm:prSet presAssocID="{3F22A62F-2D35-4E09-A9F0-843340B7FD06}" presName="sibTrans" presStyleCnt="0"/>
      <dgm:spPr/>
    </dgm:pt>
    <dgm:pt modelId="{07A9CC14-6E07-43B6-8886-B28C2A27E99A}" type="pres">
      <dgm:prSet presAssocID="{4F04E335-6F53-4DBC-ABB5-F4B9605D78E6}" presName="node" presStyleLbl="node1" presStyleIdx="1" presStyleCnt="8">
        <dgm:presLayoutVars>
          <dgm:bulletEnabled val="1"/>
        </dgm:presLayoutVars>
      </dgm:prSet>
      <dgm:spPr/>
    </dgm:pt>
    <dgm:pt modelId="{CCFC7728-2190-453C-BBE3-947E6871FBFE}" type="pres">
      <dgm:prSet presAssocID="{43F62683-65D6-4587-AB7E-23D4AF71114C}" presName="sibTrans" presStyleCnt="0"/>
      <dgm:spPr/>
    </dgm:pt>
    <dgm:pt modelId="{A6BAFE97-7732-4602-B746-2A61F427672E}" type="pres">
      <dgm:prSet presAssocID="{32D72E10-8383-41CC-97C6-806D0E338D66}" presName="node" presStyleLbl="node1" presStyleIdx="2" presStyleCnt="8">
        <dgm:presLayoutVars>
          <dgm:bulletEnabled val="1"/>
        </dgm:presLayoutVars>
      </dgm:prSet>
      <dgm:spPr/>
    </dgm:pt>
    <dgm:pt modelId="{E141C8FC-4700-48AF-9FED-DA03912B710E}" type="pres">
      <dgm:prSet presAssocID="{D2CD6F60-B494-4694-9201-8C287AD478AA}" presName="sibTrans" presStyleCnt="0"/>
      <dgm:spPr/>
    </dgm:pt>
    <dgm:pt modelId="{31919C9A-1CCF-4C08-80CC-6E6E6E59EDA8}" type="pres">
      <dgm:prSet presAssocID="{9ABDECCE-764C-4CD1-B77D-375B2A6F2C59}" presName="node" presStyleLbl="node1" presStyleIdx="3" presStyleCnt="8">
        <dgm:presLayoutVars>
          <dgm:bulletEnabled val="1"/>
        </dgm:presLayoutVars>
      </dgm:prSet>
      <dgm:spPr/>
    </dgm:pt>
    <dgm:pt modelId="{33C6317A-4466-4A34-BF6D-533ABBEDD29F}" type="pres">
      <dgm:prSet presAssocID="{8966C4F1-2953-461A-A0A6-68950D4BAA28}" presName="sibTrans" presStyleCnt="0"/>
      <dgm:spPr/>
    </dgm:pt>
    <dgm:pt modelId="{D1DCE16F-8D12-4717-80FA-B49C98DFCAB1}" type="pres">
      <dgm:prSet presAssocID="{7A3E838D-E03A-49DA-9738-6A143ECA9C4E}" presName="node" presStyleLbl="node1" presStyleIdx="4" presStyleCnt="8">
        <dgm:presLayoutVars>
          <dgm:bulletEnabled val="1"/>
        </dgm:presLayoutVars>
      </dgm:prSet>
      <dgm:spPr/>
    </dgm:pt>
    <dgm:pt modelId="{F98593A9-506E-401F-AA70-7E98C362D3E6}" type="pres">
      <dgm:prSet presAssocID="{ECA6C6AE-BD4A-4B9E-9CA7-EC71E53B568A}" presName="sibTrans" presStyleCnt="0"/>
      <dgm:spPr/>
    </dgm:pt>
    <dgm:pt modelId="{83530FEE-4E3D-4632-B177-8181EF3F29AC}" type="pres">
      <dgm:prSet presAssocID="{52F54AB2-BB92-4F14-BDD6-BA5BA6FCD81E}" presName="node" presStyleLbl="node1" presStyleIdx="5" presStyleCnt="8">
        <dgm:presLayoutVars>
          <dgm:bulletEnabled val="1"/>
        </dgm:presLayoutVars>
      </dgm:prSet>
      <dgm:spPr/>
    </dgm:pt>
    <dgm:pt modelId="{99228E22-CD89-49EF-A97B-0094CFB078A0}" type="pres">
      <dgm:prSet presAssocID="{162D727A-E441-494F-83EE-D669566639D5}" presName="sibTrans" presStyleCnt="0"/>
      <dgm:spPr/>
    </dgm:pt>
    <dgm:pt modelId="{16D98C98-C9D7-4248-B334-0F47CC225956}" type="pres">
      <dgm:prSet presAssocID="{4E43F2CF-9383-4CE6-B872-23ECD10D6B8E}" presName="node" presStyleLbl="node1" presStyleIdx="6" presStyleCnt="8">
        <dgm:presLayoutVars>
          <dgm:bulletEnabled val="1"/>
        </dgm:presLayoutVars>
      </dgm:prSet>
      <dgm:spPr/>
    </dgm:pt>
    <dgm:pt modelId="{1B593196-D056-491A-AFB3-12FAAE16D495}" type="pres">
      <dgm:prSet presAssocID="{92ED159E-377E-4A0D-B6AC-807585889331}" presName="sibTrans" presStyleCnt="0"/>
      <dgm:spPr/>
    </dgm:pt>
    <dgm:pt modelId="{343D3D7C-24F1-4AE2-BC2F-2AD13AABD6DD}" type="pres">
      <dgm:prSet presAssocID="{0BADA603-1DFC-43E7-B100-D31BA2D7D302}" presName="node" presStyleLbl="node1" presStyleIdx="7" presStyleCnt="8">
        <dgm:presLayoutVars>
          <dgm:bulletEnabled val="1"/>
        </dgm:presLayoutVars>
      </dgm:prSet>
      <dgm:spPr/>
    </dgm:pt>
  </dgm:ptLst>
  <dgm:cxnLst>
    <dgm:cxn modelId="{7F609906-1A2D-47B3-94E0-E8973B1DF6BA}" srcId="{E68DF588-801E-47C1-BE92-B80D6393379D}" destId="{9ABDECCE-764C-4CD1-B77D-375B2A6F2C59}" srcOrd="3" destOrd="0" parTransId="{083CB97E-E100-42A5-A72B-1AFBDC84C206}" sibTransId="{8966C4F1-2953-461A-A0A6-68950D4BAA28}"/>
    <dgm:cxn modelId="{54B67F0E-9CC1-4A38-88A0-341C9D52698F}" type="presOf" srcId="{E68DF588-801E-47C1-BE92-B80D6393379D}" destId="{168DB31C-0586-4DAB-AEDD-E7C2FF2B3C70}" srcOrd="0" destOrd="0" presId="urn:microsoft.com/office/officeart/2005/8/layout/default"/>
    <dgm:cxn modelId="{3BE8880E-352F-44BB-A8BA-F7DC8E435D76}" srcId="{E68DF588-801E-47C1-BE92-B80D6393379D}" destId="{52F54AB2-BB92-4F14-BDD6-BA5BA6FCD81E}" srcOrd="5" destOrd="0" parTransId="{D34077CC-235B-4FE4-BF57-63065E066B3A}" sibTransId="{162D727A-E441-494F-83EE-D669566639D5}"/>
    <dgm:cxn modelId="{DF955E32-D9AB-41D0-A350-EC2CD70054A2}" type="presOf" srcId="{9ABDECCE-764C-4CD1-B77D-375B2A6F2C59}" destId="{31919C9A-1CCF-4C08-80CC-6E6E6E59EDA8}" srcOrd="0" destOrd="0" presId="urn:microsoft.com/office/officeart/2005/8/layout/default"/>
    <dgm:cxn modelId="{2BE4075B-990D-491E-9060-ECB27E1A110A}" type="presOf" srcId="{4F04E335-6F53-4DBC-ABB5-F4B9605D78E6}" destId="{07A9CC14-6E07-43B6-8886-B28C2A27E99A}" srcOrd="0" destOrd="0" presId="urn:microsoft.com/office/officeart/2005/8/layout/default"/>
    <dgm:cxn modelId="{8419D464-5955-459B-9845-F9843DA4D79B}" type="presOf" srcId="{7A3E838D-E03A-49DA-9738-6A143ECA9C4E}" destId="{D1DCE16F-8D12-4717-80FA-B49C98DFCAB1}" srcOrd="0" destOrd="0" presId="urn:microsoft.com/office/officeart/2005/8/layout/default"/>
    <dgm:cxn modelId="{C34D564B-4338-42A7-9306-A06E4C5367AA}" type="presOf" srcId="{4E43F2CF-9383-4CE6-B872-23ECD10D6B8E}" destId="{16D98C98-C9D7-4248-B334-0F47CC225956}" srcOrd="0" destOrd="0" presId="urn:microsoft.com/office/officeart/2005/8/layout/default"/>
    <dgm:cxn modelId="{DBE3E354-E4C1-4DE6-AAA9-083D8EC780DB}" srcId="{E68DF588-801E-47C1-BE92-B80D6393379D}" destId="{0BADA603-1DFC-43E7-B100-D31BA2D7D302}" srcOrd="7" destOrd="0" parTransId="{89533DD1-B4AF-474E-B512-9A7745C0539F}" sibTransId="{8E3F79CE-AF4D-4A99-873D-FBB9DDCD96EB}"/>
    <dgm:cxn modelId="{44A6CF7E-F2E9-405D-A222-89D38C8BACBD}" type="presOf" srcId="{32D72E10-8383-41CC-97C6-806D0E338D66}" destId="{A6BAFE97-7732-4602-B746-2A61F427672E}" srcOrd="0" destOrd="0" presId="urn:microsoft.com/office/officeart/2005/8/layout/default"/>
    <dgm:cxn modelId="{55003687-9C63-4F95-AFEF-42F7030CF504}" type="presOf" srcId="{0BADA603-1DFC-43E7-B100-D31BA2D7D302}" destId="{343D3D7C-24F1-4AE2-BC2F-2AD13AABD6DD}" srcOrd="0" destOrd="0" presId="urn:microsoft.com/office/officeart/2005/8/layout/default"/>
    <dgm:cxn modelId="{BAF6DF87-8BCA-4058-BA0D-6EB466440816}" type="presOf" srcId="{A1C99D35-7EF7-4259-838E-F7EBD7BC2CA2}" destId="{8F70362A-46DC-4385-B347-D91F74240030}" srcOrd="0" destOrd="0" presId="urn:microsoft.com/office/officeart/2005/8/layout/default"/>
    <dgm:cxn modelId="{87BB4A89-BD66-4A65-B8DF-1065065F4364}" srcId="{E68DF588-801E-47C1-BE92-B80D6393379D}" destId="{4F04E335-6F53-4DBC-ABB5-F4B9605D78E6}" srcOrd="1" destOrd="0" parTransId="{66E79AC4-34AD-49B5-8638-5E0E0E637026}" sibTransId="{43F62683-65D6-4587-AB7E-23D4AF71114C}"/>
    <dgm:cxn modelId="{B2341C93-7850-4AE0-A507-C38D513E2F35}" type="presOf" srcId="{52F54AB2-BB92-4F14-BDD6-BA5BA6FCD81E}" destId="{83530FEE-4E3D-4632-B177-8181EF3F29AC}" srcOrd="0" destOrd="0" presId="urn:microsoft.com/office/officeart/2005/8/layout/default"/>
    <dgm:cxn modelId="{00F20FA3-1E65-4B7C-AC8C-004A42D87706}" srcId="{E68DF588-801E-47C1-BE92-B80D6393379D}" destId="{4E43F2CF-9383-4CE6-B872-23ECD10D6B8E}" srcOrd="6" destOrd="0" parTransId="{5E6BB311-6BE2-4A16-8F1F-421181D24A60}" sibTransId="{92ED159E-377E-4A0D-B6AC-807585889331}"/>
    <dgm:cxn modelId="{E445CDB7-1280-4DE0-8402-706839129035}" srcId="{E68DF588-801E-47C1-BE92-B80D6393379D}" destId="{32D72E10-8383-41CC-97C6-806D0E338D66}" srcOrd="2" destOrd="0" parTransId="{857306F9-1952-4741-87BF-6C046FC94A3F}" sibTransId="{D2CD6F60-B494-4694-9201-8C287AD478AA}"/>
    <dgm:cxn modelId="{EC66BCD0-C3E7-4EB0-809B-AD18C94F277D}" srcId="{E68DF588-801E-47C1-BE92-B80D6393379D}" destId="{7A3E838D-E03A-49DA-9738-6A143ECA9C4E}" srcOrd="4" destOrd="0" parTransId="{2F2A23A9-85A0-454D-8EE3-711C258BEC25}" sibTransId="{ECA6C6AE-BD4A-4B9E-9CA7-EC71E53B568A}"/>
    <dgm:cxn modelId="{A4BE3FF4-B228-4ECC-A160-22C104A944B2}" srcId="{E68DF588-801E-47C1-BE92-B80D6393379D}" destId="{A1C99D35-7EF7-4259-838E-F7EBD7BC2CA2}" srcOrd="0" destOrd="0" parTransId="{B276DD8C-D5D3-4EE3-AFAE-5EF8E26C768D}" sibTransId="{3F22A62F-2D35-4E09-A9F0-843340B7FD06}"/>
    <dgm:cxn modelId="{A59C449F-3E9A-4F97-8315-15ED2DA46883}" type="presParOf" srcId="{168DB31C-0586-4DAB-AEDD-E7C2FF2B3C70}" destId="{8F70362A-46DC-4385-B347-D91F74240030}" srcOrd="0" destOrd="0" presId="urn:microsoft.com/office/officeart/2005/8/layout/default"/>
    <dgm:cxn modelId="{D0A914B6-8750-4630-AFDD-26F113D34FA2}" type="presParOf" srcId="{168DB31C-0586-4DAB-AEDD-E7C2FF2B3C70}" destId="{50A4DF7E-DEC0-4559-B29C-793F7520CB97}" srcOrd="1" destOrd="0" presId="urn:microsoft.com/office/officeart/2005/8/layout/default"/>
    <dgm:cxn modelId="{5672B6D6-8FDA-4DD5-A894-B2F2F489F4EF}" type="presParOf" srcId="{168DB31C-0586-4DAB-AEDD-E7C2FF2B3C70}" destId="{07A9CC14-6E07-43B6-8886-B28C2A27E99A}" srcOrd="2" destOrd="0" presId="urn:microsoft.com/office/officeart/2005/8/layout/default"/>
    <dgm:cxn modelId="{54DE5131-769C-48BA-AC1F-5CF3A06BFC54}" type="presParOf" srcId="{168DB31C-0586-4DAB-AEDD-E7C2FF2B3C70}" destId="{CCFC7728-2190-453C-BBE3-947E6871FBFE}" srcOrd="3" destOrd="0" presId="urn:microsoft.com/office/officeart/2005/8/layout/default"/>
    <dgm:cxn modelId="{F77BA72C-0009-4C1D-9C73-9F042A08884C}" type="presParOf" srcId="{168DB31C-0586-4DAB-AEDD-E7C2FF2B3C70}" destId="{A6BAFE97-7732-4602-B746-2A61F427672E}" srcOrd="4" destOrd="0" presId="urn:microsoft.com/office/officeart/2005/8/layout/default"/>
    <dgm:cxn modelId="{BF93602A-8758-4807-BE45-37434FEBE4BD}" type="presParOf" srcId="{168DB31C-0586-4DAB-AEDD-E7C2FF2B3C70}" destId="{E141C8FC-4700-48AF-9FED-DA03912B710E}" srcOrd="5" destOrd="0" presId="urn:microsoft.com/office/officeart/2005/8/layout/default"/>
    <dgm:cxn modelId="{2E2CA46D-7664-4841-B817-5575C9546BBA}" type="presParOf" srcId="{168DB31C-0586-4DAB-AEDD-E7C2FF2B3C70}" destId="{31919C9A-1CCF-4C08-80CC-6E6E6E59EDA8}" srcOrd="6" destOrd="0" presId="urn:microsoft.com/office/officeart/2005/8/layout/default"/>
    <dgm:cxn modelId="{4DE480FD-1D23-48B5-B530-4B7CF2A66AEB}" type="presParOf" srcId="{168DB31C-0586-4DAB-AEDD-E7C2FF2B3C70}" destId="{33C6317A-4466-4A34-BF6D-533ABBEDD29F}" srcOrd="7" destOrd="0" presId="urn:microsoft.com/office/officeart/2005/8/layout/default"/>
    <dgm:cxn modelId="{FD268D85-02A2-421B-92FC-F294E2D9A51A}" type="presParOf" srcId="{168DB31C-0586-4DAB-AEDD-E7C2FF2B3C70}" destId="{D1DCE16F-8D12-4717-80FA-B49C98DFCAB1}" srcOrd="8" destOrd="0" presId="urn:microsoft.com/office/officeart/2005/8/layout/default"/>
    <dgm:cxn modelId="{C77E8926-0055-4544-A7E7-FF0866ACDE54}" type="presParOf" srcId="{168DB31C-0586-4DAB-AEDD-E7C2FF2B3C70}" destId="{F98593A9-506E-401F-AA70-7E98C362D3E6}" srcOrd="9" destOrd="0" presId="urn:microsoft.com/office/officeart/2005/8/layout/default"/>
    <dgm:cxn modelId="{3B892107-C160-4CB2-867C-ABED695D756F}" type="presParOf" srcId="{168DB31C-0586-4DAB-AEDD-E7C2FF2B3C70}" destId="{83530FEE-4E3D-4632-B177-8181EF3F29AC}" srcOrd="10" destOrd="0" presId="urn:microsoft.com/office/officeart/2005/8/layout/default"/>
    <dgm:cxn modelId="{4D22325A-EDAE-45DA-93A0-A00EA148CCD0}" type="presParOf" srcId="{168DB31C-0586-4DAB-AEDD-E7C2FF2B3C70}" destId="{99228E22-CD89-49EF-A97B-0094CFB078A0}" srcOrd="11" destOrd="0" presId="urn:microsoft.com/office/officeart/2005/8/layout/default"/>
    <dgm:cxn modelId="{229046FD-799C-47E4-B533-8BC7F34BF19D}" type="presParOf" srcId="{168DB31C-0586-4DAB-AEDD-E7C2FF2B3C70}" destId="{16D98C98-C9D7-4248-B334-0F47CC225956}" srcOrd="12" destOrd="0" presId="urn:microsoft.com/office/officeart/2005/8/layout/default"/>
    <dgm:cxn modelId="{79AE2955-8071-458A-BF37-99210283D704}" type="presParOf" srcId="{168DB31C-0586-4DAB-AEDD-E7C2FF2B3C70}" destId="{1B593196-D056-491A-AFB3-12FAAE16D495}" srcOrd="13" destOrd="0" presId="urn:microsoft.com/office/officeart/2005/8/layout/default"/>
    <dgm:cxn modelId="{38C35C93-A758-48F6-8C82-BDC9792E1491}" type="presParOf" srcId="{168DB31C-0586-4DAB-AEDD-E7C2FF2B3C70}" destId="{343D3D7C-24F1-4AE2-BC2F-2AD13AABD6DD}" srcOrd="14"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BC9F5-296C-4419-BCCC-517006EFEAB5}">
      <dsp:nvSpPr>
        <dsp:cNvPr id="0" name=""/>
        <dsp:cNvSpPr/>
      </dsp:nvSpPr>
      <dsp:spPr>
        <a:xfrm>
          <a:off x="1231965" y="-220955"/>
          <a:ext cx="7979231" cy="682026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ביוספרה</a:t>
          </a:r>
        </a:p>
        <a:p>
          <a:pPr marL="0" lvl="0" indent="0" algn="ctr" defTabSz="1422400" rtl="1">
            <a:lnSpc>
              <a:spcPct val="90000"/>
            </a:lnSpc>
            <a:spcBef>
              <a:spcPct val="0"/>
            </a:spcBef>
            <a:spcAft>
              <a:spcPct val="35000"/>
            </a:spcAft>
            <a:buNone/>
          </a:pPr>
          <a:endParaRPr lang="he-IL" sz="3200" b="1" kern="1200" dirty="0">
            <a:latin typeface="Varela Round" panose="00000500000000000000" pitchFamily="2" charset="-79"/>
            <a:cs typeface="Varela Round" panose="00000500000000000000" pitchFamily="2" charset="-79"/>
          </a:endParaRPr>
        </a:p>
      </dsp:txBody>
      <dsp:txXfrm>
        <a:off x="3725475" y="120057"/>
        <a:ext cx="2992211" cy="682026"/>
      </dsp:txXfrm>
    </dsp:sp>
    <dsp:sp modelId="{B7DD182A-35AE-46E9-9DBC-34CA55CA43BF}">
      <dsp:nvSpPr>
        <dsp:cNvPr id="0" name=""/>
        <dsp:cNvSpPr/>
      </dsp:nvSpPr>
      <dsp:spPr>
        <a:xfrm>
          <a:off x="1563416" y="581934"/>
          <a:ext cx="7246762" cy="6212363"/>
        </a:xfrm>
        <a:prstGeom prst="ellipse">
          <a:avLst/>
        </a:prstGeom>
        <a:solidFill>
          <a:schemeClr val="accent4">
            <a:hueOff val="1732615"/>
            <a:satOff val="-7995"/>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מערכת אקולוגית</a:t>
          </a:r>
        </a:p>
      </dsp:txBody>
      <dsp:txXfrm>
        <a:off x="3624214" y="939145"/>
        <a:ext cx="3125166" cy="714421"/>
      </dsp:txXfrm>
    </dsp:sp>
    <dsp:sp modelId="{212B1C30-1FC4-4F16-B552-DFBCFD569751}">
      <dsp:nvSpPr>
        <dsp:cNvPr id="0" name=""/>
        <dsp:cNvSpPr/>
      </dsp:nvSpPr>
      <dsp:spPr>
        <a:xfrm>
          <a:off x="2270370" y="1669539"/>
          <a:ext cx="6046314" cy="5150724"/>
        </a:xfrm>
        <a:prstGeom prst="ellipse">
          <a:avLst/>
        </a:prstGeom>
        <a:solidFill>
          <a:schemeClr val="accent4">
            <a:hueOff val="3465231"/>
            <a:satOff val="-15989"/>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חברה</a:t>
          </a:r>
        </a:p>
      </dsp:txBody>
      <dsp:txXfrm>
        <a:off x="3729044" y="2024939"/>
        <a:ext cx="3128967" cy="710800"/>
      </dsp:txXfrm>
    </dsp:sp>
    <dsp:sp modelId="{AA500A46-55F1-473E-B1F0-9750D4BC81CB}">
      <dsp:nvSpPr>
        <dsp:cNvPr id="0" name=""/>
        <dsp:cNvSpPr/>
      </dsp:nvSpPr>
      <dsp:spPr>
        <a:xfrm>
          <a:off x="2765106" y="2599406"/>
          <a:ext cx="4912949" cy="4248659"/>
        </a:xfrm>
        <a:prstGeom prst="ellipse">
          <a:avLst/>
        </a:prstGeom>
        <a:solidFill>
          <a:schemeClr val="accent4">
            <a:hueOff val="5197846"/>
            <a:satOff val="-23984"/>
            <a:lumOff val="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אוכלוסייה</a:t>
          </a:r>
        </a:p>
        <a:p>
          <a:pPr marL="0" lvl="0" indent="0" algn="ctr" defTabSz="1422400" rtl="1">
            <a:lnSpc>
              <a:spcPct val="90000"/>
            </a:lnSpc>
            <a:spcBef>
              <a:spcPct val="0"/>
            </a:spcBef>
            <a:spcAft>
              <a:spcPct val="35000"/>
            </a:spcAft>
            <a:buNone/>
          </a:pPr>
          <a:endParaRPr lang="he-IL" sz="3200" b="1" kern="1200" dirty="0">
            <a:latin typeface="Varela Round" panose="00000500000000000000" pitchFamily="2" charset="-79"/>
            <a:cs typeface="Varela Round" panose="00000500000000000000" pitchFamily="2" charset="-79"/>
          </a:endParaRPr>
        </a:p>
      </dsp:txBody>
      <dsp:txXfrm>
        <a:off x="3895084" y="2981785"/>
        <a:ext cx="2652992" cy="764758"/>
      </dsp:txXfrm>
    </dsp:sp>
    <dsp:sp modelId="{F5473DB2-C836-49CE-A09F-D26F9FB775C7}">
      <dsp:nvSpPr>
        <dsp:cNvPr id="0" name=""/>
        <dsp:cNvSpPr/>
      </dsp:nvSpPr>
      <dsp:spPr>
        <a:xfrm>
          <a:off x="3302126" y="3535100"/>
          <a:ext cx="3838908" cy="3400310"/>
        </a:xfrm>
        <a:prstGeom prst="ellipse">
          <a:avLst/>
        </a:prstGeom>
        <a:solidFill>
          <a:schemeClr val="accent4">
            <a:hueOff val="6930461"/>
            <a:satOff val="-31979"/>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יצור חי</a:t>
          </a:r>
        </a:p>
        <a:p>
          <a:pPr marL="0" lvl="0" indent="0" algn="ctr" defTabSz="1422400" rtl="1">
            <a:lnSpc>
              <a:spcPct val="90000"/>
            </a:lnSpc>
            <a:spcBef>
              <a:spcPct val="0"/>
            </a:spcBef>
            <a:spcAft>
              <a:spcPct val="35000"/>
            </a:spcAft>
            <a:buNone/>
          </a:pPr>
          <a:endParaRPr lang="he-IL" sz="3200" b="1" kern="1200" dirty="0">
            <a:latin typeface="Varela Round" panose="00000500000000000000" pitchFamily="2" charset="-79"/>
            <a:cs typeface="Varela Round" panose="00000500000000000000" pitchFamily="2" charset="-79"/>
          </a:endParaRPr>
        </a:p>
        <a:p>
          <a:pPr marL="0" lvl="0" indent="0" algn="ctr" defTabSz="1422400" rtl="1">
            <a:lnSpc>
              <a:spcPct val="90000"/>
            </a:lnSpc>
            <a:spcBef>
              <a:spcPct val="0"/>
            </a:spcBef>
            <a:spcAft>
              <a:spcPct val="35000"/>
            </a:spcAft>
            <a:buNone/>
          </a:pPr>
          <a:endParaRPr lang="he-IL" sz="3200" b="1" kern="1200" dirty="0">
            <a:latin typeface="Varela Round" panose="00000500000000000000" pitchFamily="2" charset="-79"/>
            <a:cs typeface="Varela Round" panose="00000500000000000000" pitchFamily="2" charset="-79"/>
          </a:endParaRPr>
        </a:p>
      </dsp:txBody>
      <dsp:txXfrm>
        <a:off x="3973935" y="3960139"/>
        <a:ext cx="2495290" cy="850077"/>
      </dsp:txXfrm>
    </dsp:sp>
    <dsp:sp modelId="{E9F72EEB-4D6E-4F8F-AFDB-0B971C420CA0}">
      <dsp:nvSpPr>
        <dsp:cNvPr id="0" name=""/>
        <dsp:cNvSpPr/>
      </dsp:nvSpPr>
      <dsp:spPr>
        <a:xfrm>
          <a:off x="3723049" y="4313829"/>
          <a:ext cx="2997062" cy="2588886"/>
        </a:xfrm>
        <a:prstGeom prst="ellipse">
          <a:avLst/>
        </a:prstGeom>
        <a:solidFill>
          <a:schemeClr val="accent4">
            <a:hueOff val="8663077"/>
            <a:satOff val="-39973"/>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מערכת</a:t>
          </a:r>
        </a:p>
        <a:p>
          <a:pPr marL="0" lvl="0" indent="0" algn="ctr" defTabSz="1422400" rtl="1">
            <a:lnSpc>
              <a:spcPct val="90000"/>
            </a:lnSpc>
            <a:spcBef>
              <a:spcPct val="0"/>
            </a:spcBef>
            <a:spcAft>
              <a:spcPct val="35000"/>
            </a:spcAft>
            <a:buNone/>
          </a:pPr>
          <a:endParaRPr lang="he-IL" sz="3200" b="1" kern="1200" dirty="0">
            <a:latin typeface="Varela Round" panose="00000500000000000000" pitchFamily="2" charset="-79"/>
            <a:cs typeface="Varela Round" panose="00000500000000000000" pitchFamily="2" charset="-79"/>
          </a:endParaRPr>
        </a:p>
      </dsp:txBody>
      <dsp:txXfrm>
        <a:off x="4202579" y="4700868"/>
        <a:ext cx="2038002" cy="623921"/>
      </dsp:txXfrm>
    </dsp:sp>
    <dsp:sp modelId="{5135985A-D8BD-40CC-BBF7-055FD9ED1DFD}">
      <dsp:nvSpPr>
        <dsp:cNvPr id="0" name=""/>
        <dsp:cNvSpPr/>
      </dsp:nvSpPr>
      <dsp:spPr>
        <a:xfrm>
          <a:off x="4172990" y="5023561"/>
          <a:ext cx="2097180" cy="1881635"/>
        </a:xfrm>
        <a:prstGeom prst="ellipse">
          <a:avLst/>
        </a:prstGeom>
        <a:solidFill>
          <a:schemeClr val="accent4">
            <a:hueOff val="10395692"/>
            <a:satOff val="-47968"/>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ct val="90000"/>
            </a:lnSpc>
            <a:spcBef>
              <a:spcPct val="0"/>
            </a:spcBef>
            <a:spcAft>
              <a:spcPct val="35000"/>
            </a:spcAft>
            <a:buNone/>
          </a:pPr>
          <a:r>
            <a:rPr lang="he-IL" sz="2000" b="1" kern="1200" dirty="0">
              <a:latin typeface="Varela Round" panose="00000500000000000000" pitchFamily="2" charset="-79"/>
              <a:cs typeface="Varela Round" panose="00000500000000000000" pitchFamily="2" charset="-79"/>
            </a:rPr>
            <a:t>חלקי גוף</a:t>
          </a:r>
        </a:p>
        <a:p>
          <a:pPr marL="0" lvl="0" indent="0" algn="ctr" defTabSz="889000" rtl="1">
            <a:lnSpc>
              <a:spcPct val="90000"/>
            </a:lnSpc>
            <a:spcBef>
              <a:spcPct val="0"/>
            </a:spcBef>
            <a:spcAft>
              <a:spcPct val="35000"/>
            </a:spcAft>
            <a:buNone/>
          </a:pPr>
          <a:endParaRPr lang="he-IL" sz="2400" b="1" kern="1200" dirty="0">
            <a:latin typeface="Varela Round" panose="00000500000000000000" pitchFamily="2" charset="-79"/>
            <a:cs typeface="Varela Round" panose="00000500000000000000" pitchFamily="2" charset="-79"/>
          </a:endParaRPr>
        </a:p>
        <a:p>
          <a:pPr marL="0" lvl="0" indent="0" algn="ctr" defTabSz="889000" rtl="1">
            <a:lnSpc>
              <a:spcPct val="90000"/>
            </a:lnSpc>
            <a:spcBef>
              <a:spcPct val="0"/>
            </a:spcBef>
            <a:spcAft>
              <a:spcPct val="35000"/>
            </a:spcAft>
            <a:buNone/>
          </a:pPr>
          <a:endParaRPr lang="he-IL" sz="2400" b="1" kern="1200" dirty="0">
            <a:latin typeface="Varela Round" panose="00000500000000000000" pitchFamily="2" charset="-79"/>
            <a:cs typeface="Varela Round" panose="00000500000000000000" pitchFamily="2" charset="-79"/>
          </a:endParaRPr>
        </a:p>
      </dsp:txBody>
      <dsp:txXfrm>
        <a:off x="4480115" y="5493970"/>
        <a:ext cx="1482930" cy="9408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1978E-473B-480A-BA6C-37F6D683F0DD}">
      <dsp:nvSpPr>
        <dsp:cNvPr id="0" name=""/>
        <dsp:cNvSpPr/>
      </dsp:nvSpPr>
      <dsp:spPr>
        <a:xfrm>
          <a:off x="1804387" y="1769"/>
          <a:ext cx="2067700" cy="103385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אינו בנוי מתאים</a:t>
          </a:r>
        </a:p>
      </dsp:txBody>
      <dsp:txXfrm>
        <a:off x="1834667" y="32049"/>
        <a:ext cx="2007140" cy="973290"/>
      </dsp:txXfrm>
    </dsp:sp>
    <dsp:sp modelId="{2B8D5840-4ADF-4634-87E7-96895DFD74FE}">
      <dsp:nvSpPr>
        <dsp:cNvPr id="0" name=""/>
        <dsp:cNvSpPr/>
      </dsp:nvSpPr>
      <dsp:spPr>
        <a:xfrm>
          <a:off x="2011157" y="1035619"/>
          <a:ext cx="206770" cy="775387"/>
        </a:xfrm>
        <a:custGeom>
          <a:avLst/>
          <a:gdLst/>
          <a:ahLst/>
          <a:cxnLst/>
          <a:rect l="0" t="0" r="0" b="0"/>
          <a:pathLst>
            <a:path>
              <a:moveTo>
                <a:pt x="0" y="0"/>
              </a:moveTo>
              <a:lnTo>
                <a:pt x="0" y="775387"/>
              </a:lnTo>
              <a:lnTo>
                <a:pt x="206770" y="77538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37256-D538-4A68-9E2D-FD4CF55B817D}">
      <dsp:nvSpPr>
        <dsp:cNvPr id="0" name=""/>
        <dsp:cNvSpPr/>
      </dsp:nvSpPr>
      <dsp:spPr>
        <a:xfrm>
          <a:off x="2217927" y="1294082"/>
          <a:ext cx="1654160" cy="103385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marL="0" lvl="0" indent="0" algn="ctr" defTabSz="2089150" rtl="1">
            <a:lnSpc>
              <a:spcPct val="90000"/>
            </a:lnSpc>
            <a:spcBef>
              <a:spcPct val="0"/>
            </a:spcBef>
            <a:spcAft>
              <a:spcPct val="35000"/>
            </a:spcAft>
            <a:buNone/>
          </a:pPr>
          <a:r>
            <a:rPr lang="he-IL" sz="4700" b="1" kern="1200" dirty="0">
              <a:latin typeface="Varela Round" panose="00000500000000000000" pitchFamily="2" charset="-79"/>
              <a:cs typeface="Varela Round" panose="00000500000000000000" pitchFamily="2" charset="-79"/>
            </a:rPr>
            <a:t> דבש</a:t>
          </a:r>
        </a:p>
      </dsp:txBody>
      <dsp:txXfrm>
        <a:off x="2248207" y="1324362"/>
        <a:ext cx="1593600" cy="973290"/>
      </dsp:txXfrm>
    </dsp:sp>
    <dsp:sp modelId="{C3D4A94A-A305-47FE-A655-6EC991EE02D6}">
      <dsp:nvSpPr>
        <dsp:cNvPr id="0" name=""/>
        <dsp:cNvSpPr/>
      </dsp:nvSpPr>
      <dsp:spPr>
        <a:xfrm>
          <a:off x="2011157" y="1035619"/>
          <a:ext cx="206770" cy="2067700"/>
        </a:xfrm>
        <a:custGeom>
          <a:avLst/>
          <a:gdLst/>
          <a:ahLst/>
          <a:cxnLst/>
          <a:rect l="0" t="0" r="0" b="0"/>
          <a:pathLst>
            <a:path>
              <a:moveTo>
                <a:pt x="0" y="0"/>
              </a:moveTo>
              <a:lnTo>
                <a:pt x="0" y="2067700"/>
              </a:lnTo>
              <a:lnTo>
                <a:pt x="206770" y="206770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8ACC25-8CB6-4C42-AAC5-6FE06A08B27B}">
      <dsp:nvSpPr>
        <dsp:cNvPr id="0" name=""/>
        <dsp:cNvSpPr/>
      </dsp:nvSpPr>
      <dsp:spPr>
        <a:xfrm>
          <a:off x="2217927" y="2586394"/>
          <a:ext cx="1654160" cy="103385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465231"/>
              <a:satOff val="-15989"/>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marL="0" lvl="0" indent="0" algn="ctr" defTabSz="2089150" rtl="1">
            <a:lnSpc>
              <a:spcPct val="90000"/>
            </a:lnSpc>
            <a:spcBef>
              <a:spcPct val="0"/>
            </a:spcBef>
            <a:spcAft>
              <a:spcPct val="35000"/>
            </a:spcAft>
            <a:buNone/>
          </a:pPr>
          <a:r>
            <a:rPr lang="he-IL" sz="4700" b="1" kern="1200" dirty="0">
              <a:latin typeface="Varela Round" panose="00000500000000000000" pitchFamily="2" charset="-79"/>
              <a:cs typeface="Varela Round" panose="00000500000000000000" pitchFamily="2" charset="-79"/>
            </a:rPr>
            <a:t>חול</a:t>
          </a:r>
        </a:p>
      </dsp:txBody>
      <dsp:txXfrm>
        <a:off x="2248207" y="2616674"/>
        <a:ext cx="1593600" cy="973290"/>
      </dsp:txXfrm>
    </dsp:sp>
    <dsp:sp modelId="{62E5AADB-02E4-43D0-9655-AF967C665C98}">
      <dsp:nvSpPr>
        <dsp:cNvPr id="0" name=""/>
        <dsp:cNvSpPr/>
      </dsp:nvSpPr>
      <dsp:spPr>
        <a:xfrm>
          <a:off x="2011157" y="1035619"/>
          <a:ext cx="206770" cy="3360013"/>
        </a:xfrm>
        <a:custGeom>
          <a:avLst/>
          <a:gdLst/>
          <a:ahLst/>
          <a:cxnLst/>
          <a:rect l="0" t="0" r="0" b="0"/>
          <a:pathLst>
            <a:path>
              <a:moveTo>
                <a:pt x="0" y="0"/>
              </a:moveTo>
              <a:lnTo>
                <a:pt x="0" y="3360013"/>
              </a:lnTo>
              <a:lnTo>
                <a:pt x="206770" y="336001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9FBB2-7383-4EA7-9CA0-BB17FFE08F94}">
      <dsp:nvSpPr>
        <dsp:cNvPr id="0" name=""/>
        <dsp:cNvSpPr/>
      </dsp:nvSpPr>
      <dsp:spPr>
        <a:xfrm>
          <a:off x="2217927" y="3878707"/>
          <a:ext cx="1654160" cy="103385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930461"/>
              <a:satOff val="-31979"/>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marL="0" lvl="0" indent="0" algn="ctr" defTabSz="2089150" rtl="1">
            <a:lnSpc>
              <a:spcPct val="90000"/>
            </a:lnSpc>
            <a:spcBef>
              <a:spcPct val="0"/>
            </a:spcBef>
            <a:spcAft>
              <a:spcPct val="35000"/>
            </a:spcAft>
            <a:buNone/>
          </a:pPr>
          <a:r>
            <a:rPr lang="he-IL" sz="4700" b="1" kern="1200" dirty="0">
              <a:latin typeface="Varela Round" panose="00000500000000000000" pitchFamily="2" charset="-79"/>
              <a:cs typeface="Varela Round" panose="00000500000000000000" pitchFamily="2" charset="-79"/>
            </a:rPr>
            <a:t>שקית</a:t>
          </a:r>
        </a:p>
      </dsp:txBody>
      <dsp:txXfrm>
        <a:off x="2248207" y="3908987"/>
        <a:ext cx="1593600" cy="973290"/>
      </dsp:txXfrm>
    </dsp:sp>
    <dsp:sp modelId="{FA3D0B40-1F42-4CA8-922D-15ED7A67A7CA}">
      <dsp:nvSpPr>
        <dsp:cNvPr id="0" name=""/>
        <dsp:cNvSpPr/>
      </dsp:nvSpPr>
      <dsp:spPr>
        <a:xfrm>
          <a:off x="2011157" y="1035619"/>
          <a:ext cx="137394" cy="4653690"/>
        </a:xfrm>
        <a:custGeom>
          <a:avLst/>
          <a:gdLst/>
          <a:ahLst/>
          <a:cxnLst/>
          <a:rect l="0" t="0" r="0" b="0"/>
          <a:pathLst>
            <a:path>
              <a:moveTo>
                <a:pt x="0" y="0"/>
              </a:moveTo>
              <a:lnTo>
                <a:pt x="0" y="4653690"/>
              </a:lnTo>
              <a:lnTo>
                <a:pt x="137394" y="465369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245735-270C-4556-9038-1EA8824153E7}">
      <dsp:nvSpPr>
        <dsp:cNvPr id="0" name=""/>
        <dsp:cNvSpPr/>
      </dsp:nvSpPr>
      <dsp:spPr>
        <a:xfrm>
          <a:off x="2148551" y="5172385"/>
          <a:ext cx="1654160" cy="103385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marL="0" lvl="0" indent="0" algn="ctr" defTabSz="2089150" rtl="1">
            <a:lnSpc>
              <a:spcPct val="90000"/>
            </a:lnSpc>
            <a:spcBef>
              <a:spcPct val="0"/>
            </a:spcBef>
            <a:spcAft>
              <a:spcPct val="35000"/>
            </a:spcAft>
            <a:buNone/>
          </a:pPr>
          <a:r>
            <a:rPr lang="he-IL" sz="4700" b="1" kern="1200" dirty="0">
              <a:latin typeface="Varela Round" panose="00000500000000000000" pitchFamily="2" charset="-79"/>
              <a:cs typeface="Varela Round" panose="00000500000000000000" pitchFamily="2" charset="-79"/>
            </a:rPr>
            <a:t>חלב</a:t>
          </a:r>
        </a:p>
      </dsp:txBody>
      <dsp:txXfrm>
        <a:off x="2178831" y="5202665"/>
        <a:ext cx="1593600" cy="9732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1978E-473B-480A-BA6C-37F6D683F0DD}">
      <dsp:nvSpPr>
        <dsp:cNvPr id="0" name=""/>
        <dsp:cNvSpPr/>
      </dsp:nvSpPr>
      <dsp:spPr>
        <a:xfrm>
          <a:off x="1518717" y="1343"/>
          <a:ext cx="2061472" cy="10307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1">
            <a:lnSpc>
              <a:spcPct val="90000"/>
            </a:lnSpc>
            <a:spcBef>
              <a:spcPct val="0"/>
            </a:spcBef>
            <a:spcAft>
              <a:spcPct val="35000"/>
            </a:spcAft>
            <a:buNone/>
          </a:pPr>
          <a:r>
            <a:rPr lang="he-IL" sz="3200" b="1" kern="1200" dirty="0">
              <a:latin typeface="Varela Round" panose="00000500000000000000" pitchFamily="2" charset="-79"/>
              <a:cs typeface="Varela Round" panose="00000500000000000000" pitchFamily="2" charset="-79"/>
            </a:rPr>
            <a:t>בנוי מתאים</a:t>
          </a:r>
        </a:p>
      </dsp:txBody>
      <dsp:txXfrm>
        <a:off x="1548906" y="31532"/>
        <a:ext cx="2001094" cy="970358"/>
      </dsp:txXfrm>
    </dsp:sp>
    <dsp:sp modelId="{2B8D5840-4ADF-4634-87E7-96895DFD74FE}">
      <dsp:nvSpPr>
        <dsp:cNvPr id="0" name=""/>
        <dsp:cNvSpPr/>
      </dsp:nvSpPr>
      <dsp:spPr>
        <a:xfrm>
          <a:off x="1724864" y="1032079"/>
          <a:ext cx="206147" cy="773052"/>
        </a:xfrm>
        <a:custGeom>
          <a:avLst/>
          <a:gdLst/>
          <a:ahLst/>
          <a:cxnLst/>
          <a:rect l="0" t="0" r="0" b="0"/>
          <a:pathLst>
            <a:path>
              <a:moveTo>
                <a:pt x="0" y="0"/>
              </a:moveTo>
              <a:lnTo>
                <a:pt x="0" y="773052"/>
              </a:lnTo>
              <a:lnTo>
                <a:pt x="206147" y="77305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37256-D538-4A68-9E2D-FD4CF55B817D}">
      <dsp:nvSpPr>
        <dsp:cNvPr id="0" name=""/>
        <dsp:cNvSpPr/>
      </dsp:nvSpPr>
      <dsp:spPr>
        <a:xfrm>
          <a:off x="1931012" y="1289763"/>
          <a:ext cx="1649178" cy="10307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rtl="1">
            <a:lnSpc>
              <a:spcPct val="90000"/>
            </a:lnSpc>
            <a:spcBef>
              <a:spcPct val="0"/>
            </a:spcBef>
            <a:spcAft>
              <a:spcPct val="35000"/>
            </a:spcAft>
            <a:buNone/>
          </a:pPr>
          <a:r>
            <a:rPr lang="he-IL" sz="4000" b="1" kern="1200" dirty="0">
              <a:latin typeface="Varela Round" panose="00000500000000000000" pitchFamily="2" charset="-79"/>
              <a:cs typeface="Varela Round" panose="00000500000000000000" pitchFamily="2" charset="-79"/>
            </a:rPr>
            <a:t>אצה</a:t>
          </a:r>
        </a:p>
      </dsp:txBody>
      <dsp:txXfrm>
        <a:off x="1961201" y="1319952"/>
        <a:ext cx="1588800" cy="970358"/>
      </dsp:txXfrm>
    </dsp:sp>
    <dsp:sp modelId="{C3D4A94A-A305-47FE-A655-6EC991EE02D6}">
      <dsp:nvSpPr>
        <dsp:cNvPr id="0" name=""/>
        <dsp:cNvSpPr/>
      </dsp:nvSpPr>
      <dsp:spPr>
        <a:xfrm>
          <a:off x="1724864" y="1032079"/>
          <a:ext cx="206147" cy="2061472"/>
        </a:xfrm>
        <a:custGeom>
          <a:avLst/>
          <a:gdLst/>
          <a:ahLst/>
          <a:cxnLst/>
          <a:rect l="0" t="0" r="0" b="0"/>
          <a:pathLst>
            <a:path>
              <a:moveTo>
                <a:pt x="0" y="0"/>
              </a:moveTo>
              <a:lnTo>
                <a:pt x="0" y="2061472"/>
              </a:lnTo>
              <a:lnTo>
                <a:pt x="206147" y="206147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8ACC25-8CB6-4C42-AAC5-6FE06A08B27B}">
      <dsp:nvSpPr>
        <dsp:cNvPr id="0" name=""/>
        <dsp:cNvSpPr/>
      </dsp:nvSpPr>
      <dsp:spPr>
        <a:xfrm>
          <a:off x="1931012" y="2578183"/>
          <a:ext cx="1649178" cy="10307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465231"/>
              <a:satOff val="-15989"/>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rtl="1">
            <a:lnSpc>
              <a:spcPct val="90000"/>
            </a:lnSpc>
            <a:spcBef>
              <a:spcPct val="0"/>
            </a:spcBef>
            <a:spcAft>
              <a:spcPct val="35000"/>
            </a:spcAft>
            <a:buNone/>
          </a:pPr>
          <a:r>
            <a:rPr lang="he-IL" sz="4000" b="1" kern="1200" dirty="0">
              <a:latin typeface="Varela Round" panose="00000500000000000000" pitchFamily="2" charset="-79"/>
              <a:cs typeface="Varela Round" panose="00000500000000000000" pitchFamily="2" charset="-79"/>
            </a:rPr>
            <a:t>רקמת עור</a:t>
          </a:r>
        </a:p>
      </dsp:txBody>
      <dsp:txXfrm>
        <a:off x="1961201" y="2608372"/>
        <a:ext cx="1588800" cy="970358"/>
      </dsp:txXfrm>
    </dsp:sp>
    <dsp:sp modelId="{62E5AADB-02E4-43D0-9655-AF967C665C98}">
      <dsp:nvSpPr>
        <dsp:cNvPr id="0" name=""/>
        <dsp:cNvSpPr/>
      </dsp:nvSpPr>
      <dsp:spPr>
        <a:xfrm>
          <a:off x="1724864" y="1032079"/>
          <a:ext cx="206147" cy="3349892"/>
        </a:xfrm>
        <a:custGeom>
          <a:avLst/>
          <a:gdLst/>
          <a:ahLst/>
          <a:cxnLst/>
          <a:rect l="0" t="0" r="0" b="0"/>
          <a:pathLst>
            <a:path>
              <a:moveTo>
                <a:pt x="0" y="0"/>
              </a:moveTo>
              <a:lnTo>
                <a:pt x="0" y="3349892"/>
              </a:lnTo>
              <a:lnTo>
                <a:pt x="206147" y="334989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9FBB2-7383-4EA7-9CA0-BB17FFE08F94}">
      <dsp:nvSpPr>
        <dsp:cNvPr id="0" name=""/>
        <dsp:cNvSpPr/>
      </dsp:nvSpPr>
      <dsp:spPr>
        <a:xfrm>
          <a:off x="1931012" y="3866604"/>
          <a:ext cx="1649178" cy="10307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930461"/>
              <a:satOff val="-31979"/>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rtl="1">
            <a:lnSpc>
              <a:spcPct val="90000"/>
            </a:lnSpc>
            <a:spcBef>
              <a:spcPct val="0"/>
            </a:spcBef>
            <a:spcAft>
              <a:spcPct val="35000"/>
            </a:spcAft>
            <a:buNone/>
          </a:pPr>
          <a:r>
            <a:rPr lang="he-IL" sz="4000" b="1" kern="1200" dirty="0">
              <a:latin typeface="Varela Round" panose="00000500000000000000" pitchFamily="2" charset="-79"/>
              <a:cs typeface="Varela Round" panose="00000500000000000000" pitchFamily="2" charset="-79"/>
            </a:rPr>
            <a:t>עצם</a:t>
          </a:r>
        </a:p>
      </dsp:txBody>
      <dsp:txXfrm>
        <a:off x="1961201" y="3896793"/>
        <a:ext cx="1588800" cy="970358"/>
      </dsp:txXfrm>
    </dsp:sp>
    <dsp:sp modelId="{FA3D0B40-1F42-4CA8-922D-15ED7A67A7CA}">
      <dsp:nvSpPr>
        <dsp:cNvPr id="0" name=""/>
        <dsp:cNvSpPr/>
      </dsp:nvSpPr>
      <dsp:spPr>
        <a:xfrm>
          <a:off x="1724864" y="1032079"/>
          <a:ext cx="206147" cy="4638313"/>
        </a:xfrm>
        <a:custGeom>
          <a:avLst/>
          <a:gdLst/>
          <a:ahLst/>
          <a:cxnLst/>
          <a:rect l="0" t="0" r="0" b="0"/>
          <a:pathLst>
            <a:path>
              <a:moveTo>
                <a:pt x="0" y="0"/>
              </a:moveTo>
              <a:lnTo>
                <a:pt x="0" y="4638313"/>
              </a:lnTo>
              <a:lnTo>
                <a:pt x="206147" y="463831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245735-270C-4556-9038-1EA8824153E7}">
      <dsp:nvSpPr>
        <dsp:cNvPr id="0" name=""/>
        <dsp:cNvSpPr/>
      </dsp:nvSpPr>
      <dsp:spPr>
        <a:xfrm>
          <a:off x="1931012" y="5155024"/>
          <a:ext cx="1649178" cy="10307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rtl="1">
            <a:lnSpc>
              <a:spcPct val="90000"/>
            </a:lnSpc>
            <a:spcBef>
              <a:spcPct val="0"/>
            </a:spcBef>
            <a:spcAft>
              <a:spcPct val="35000"/>
            </a:spcAft>
            <a:buNone/>
          </a:pPr>
          <a:r>
            <a:rPr lang="he-IL" sz="4000" b="1" kern="1200" dirty="0">
              <a:latin typeface="Varela Round" panose="00000500000000000000" pitchFamily="2" charset="-79"/>
              <a:cs typeface="Varela Round" panose="00000500000000000000" pitchFamily="2" charset="-79"/>
            </a:rPr>
            <a:t>חיידק</a:t>
          </a:r>
        </a:p>
        <a:p>
          <a:pPr marL="0" lvl="0" indent="0" algn="ctr" defTabSz="1778000" rtl="1">
            <a:lnSpc>
              <a:spcPct val="90000"/>
            </a:lnSpc>
            <a:spcBef>
              <a:spcPct val="0"/>
            </a:spcBef>
            <a:spcAft>
              <a:spcPct val="35000"/>
            </a:spcAft>
            <a:buNone/>
          </a:pPr>
          <a:endParaRPr lang="he-IL" sz="3200" kern="1200" dirty="0">
            <a:latin typeface="Aharoni" panose="02010803020104030203" pitchFamily="2" charset="-79"/>
            <a:cs typeface="Aharoni" panose="02010803020104030203" pitchFamily="2" charset="-79"/>
          </a:endParaRPr>
        </a:p>
      </dsp:txBody>
      <dsp:txXfrm>
        <a:off x="1961201" y="5185213"/>
        <a:ext cx="1588800" cy="970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04B9-1785-4C26-A08C-A5D5F6CEF6C9}">
      <dsp:nvSpPr>
        <dsp:cNvPr id="0" name=""/>
        <dsp:cNvSpPr/>
      </dsp:nvSpPr>
      <dsp:spPr>
        <a:xfrm>
          <a:off x="6564934" y="2594"/>
          <a:ext cx="2082106" cy="124926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rtl="1">
            <a:lnSpc>
              <a:spcPct val="90000"/>
            </a:lnSpc>
            <a:spcBef>
              <a:spcPct val="0"/>
            </a:spcBef>
            <a:spcAft>
              <a:spcPct val="35000"/>
            </a:spcAft>
            <a:buNone/>
          </a:pPr>
          <a:endParaRPr lang="he-IL" sz="5400" kern="1200" dirty="0"/>
        </a:p>
      </dsp:txBody>
      <dsp:txXfrm>
        <a:off x="6601524" y="39184"/>
        <a:ext cx="2008926" cy="1176083"/>
      </dsp:txXfrm>
    </dsp:sp>
    <dsp:sp modelId="{12B2F140-C2BB-41CE-BF39-59376C55CC19}">
      <dsp:nvSpPr>
        <dsp:cNvPr id="0" name=""/>
        <dsp:cNvSpPr/>
      </dsp:nvSpPr>
      <dsp:spPr>
        <a:xfrm rot="10800000">
          <a:off x="5940302" y="369045"/>
          <a:ext cx="441406" cy="5163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rot="10800000">
        <a:off x="6072724" y="472317"/>
        <a:ext cx="308984" cy="309818"/>
      </dsp:txXfrm>
    </dsp:sp>
    <dsp:sp modelId="{5A836F5C-D007-4EDB-B5C4-DB4D1FA2C4FD}">
      <dsp:nvSpPr>
        <dsp:cNvPr id="0" name=""/>
        <dsp:cNvSpPr/>
      </dsp:nvSpPr>
      <dsp:spPr>
        <a:xfrm>
          <a:off x="3649985" y="2594"/>
          <a:ext cx="2082106" cy="1249263"/>
        </a:xfrm>
        <a:prstGeom prst="roundRect">
          <a:avLst>
            <a:gd name="adj" fmla="val 10000"/>
          </a:avLst>
        </a:prstGeom>
        <a:solidFill>
          <a:schemeClr val="accent5">
            <a:hueOff val="-919168"/>
            <a:satOff val="-1278"/>
            <a:lumOff val="-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endParaRPr lang="he-IL" sz="4000" kern="1200"/>
        </a:p>
      </dsp:txBody>
      <dsp:txXfrm>
        <a:off x="3686575" y="39184"/>
        <a:ext cx="2008926" cy="1176083"/>
      </dsp:txXfrm>
    </dsp:sp>
    <dsp:sp modelId="{1974BD6B-9A07-40E9-921B-5F9FFCA5FD2A}">
      <dsp:nvSpPr>
        <dsp:cNvPr id="0" name=""/>
        <dsp:cNvSpPr/>
      </dsp:nvSpPr>
      <dsp:spPr>
        <a:xfrm rot="10800000">
          <a:off x="3025353" y="369045"/>
          <a:ext cx="441406" cy="516362"/>
        </a:xfrm>
        <a:prstGeom prst="rightArrow">
          <a:avLst>
            <a:gd name="adj1" fmla="val 60000"/>
            <a:gd name="adj2" fmla="val 50000"/>
          </a:avLst>
        </a:prstGeom>
        <a:solidFill>
          <a:schemeClr val="accent5">
            <a:hueOff val="-1050478"/>
            <a:satOff val="-1461"/>
            <a:lumOff val="-5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rot="10800000">
        <a:off x="3157775" y="472317"/>
        <a:ext cx="308984" cy="309818"/>
      </dsp:txXfrm>
    </dsp:sp>
    <dsp:sp modelId="{2DBBF2F0-5AEA-47CF-812A-1F8EAB2CA29D}">
      <dsp:nvSpPr>
        <dsp:cNvPr id="0" name=""/>
        <dsp:cNvSpPr/>
      </dsp:nvSpPr>
      <dsp:spPr>
        <a:xfrm>
          <a:off x="735036" y="2594"/>
          <a:ext cx="2082106" cy="1249263"/>
        </a:xfrm>
        <a:prstGeom prst="roundRect">
          <a:avLst>
            <a:gd name="adj" fmla="val 10000"/>
          </a:avLst>
        </a:prstGeom>
        <a:solidFill>
          <a:schemeClr val="accent5">
            <a:hueOff val="-1838336"/>
            <a:satOff val="-2557"/>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endParaRPr lang="he-IL" sz="4000" kern="1200"/>
        </a:p>
      </dsp:txBody>
      <dsp:txXfrm>
        <a:off x="771626" y="39184"/>
        <a:ext cx="2008926" cy="1176083"/>
      </dsp:txXfrm>
    </dsp:sp>
    <dsp:sp modelId="{9A2FA847-0264-47DD-90DF-1E7567595CB1}">
      <dsp:nvSpPr>
        <dsp:cNvPr id="0" name=""/>
        <dsp:cNvSpPr/>
      </dsp:nvSpPr>
      <dsp:spPr>
        <a:xfrm rot="5400000">
          <a:off x="1555386" y="1397606"/>
          <a:ext cx="441406" cy="516362"/>
        </a:xfrm>
        <a:prstGeom prst="rightArrow">
          <a:avLst>
            <a:gd name="adj1" fmla="val 60000"/>
            <a:gd name="adj2" fmla="val 50000"/>
          </a:avLst>
        </a:prstGeom>
        <a:solidFill>
          <a:schemeClr val="accent5">
            <a:hueOff val="-2100956"/>
            <a:satOff val="-2922"/>
            <a:lumOff val="-11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rot="-5400000">
        <a:off x="1621180" y="1435084"/>
        <a:ext cx="309818" cy="308984"/>
      </dsp:txXfrm>
    </dsp:sp>
    <dsp:sp modelId="{36EA29FC-665F-42C9-A24E-87BCCAFFDF40}">
      <dsp:nvSpPr>
        <dsp:cNvPr id="0" name=""/>
        <dsp:cNvSpPr/>
      </dsp:nvSpPr>
      <dsp:spPr>
        <a:xfrm>
          <a:off x="735036" y="2084701"/>
          <a:ext cx="2082106" cy="1249263"/>
        </a:xfrm>
        <a:prstGeom prst="roundRect">
          <a:avLst>
            <a:gd name="adj" fmla="val 10000"/>
          </a:avLst>
        </a:prstGeom>
        <a:solidFill>
          <a:schemeClr val="accent5">
            <a:hueOff val="-2757504"/>
            <a:satOff val="-3835"/>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endParaRPr lang="he-IL" sz="4000" kern="1200"/>
        </a:p>
      </dsp:txBody>
      <dsp:txXfrm>
        <a:off x="771626" y="2121291"/>
        <a:ext cx="2008926" cy="1176083"/>
      </dsp:txXfrm>
    </dsp:sp>
    <dsp:sp modelId="{B087F0E1-387E-463A-A96B-BB772AED0132}">
      <dsp:nvSpPr>
        <dsp:cNvPr id="0" name=""/>
        <dsp:cNvSpPr/>
      </dsp:nvSpPr>
      <dsp:spPr>
        <a:xfrm>
          <a:off x="3000368" y="2451152"/>
          <a:ext cx="441406" cy="516362"/>
        </a:xfrm>
        <a:prstGeom prst="rightArrow">
          <a:avLst>
            <a:gd name="adj1" fmla="val 60000"/>
            <a:gd name="adj2" fmla="val 50000"/>
          </a:avLst>
        </a:prstGeom>
        <a:solidFill>
          <a:schemeClr val="accent5">
            <a:hueOff val="-3151433"/>
            <a:satOff val="-4383"/>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a:off x="3000368" y="2554424"/>
        <a:ext cx="308984" cy="309818"/>
      </dsp:txXfrm>
    </dsp:sp>
    <dsp:sp modelId="{31582228-EC65-4EAB-B224-763DF6AE4878}">
      <dsp:nvSpPr>
        <dsp:cNvPr id="0" name=""/>
        <dsp:cNvSpPr/>
      </dsp:nvSpPr>
      <dsp:spPr>
        <a:xfrm>
          <a:off x="3649985" y="2084701"/>
          <a:ext cx="2082106" cy="1249263"/>
        </a:xfrm>
        <a:prstGeom prst="roundRect">
          <a:avLst>
            <a:gd name="adj" fmla="val 10000"/>
          </a:avLst>
        </a:prstGeom>
        <a:solidFill>
          <a:schemeClr val="accent5">
            <a:hueOff val="-3676672"/>
            <a:satOff val="-5114"/>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endParaRPr lang="he-IL" sz="4000" kern="1200" dirty="0"/>
        </a:p>
      </dsp:txBody>
      <dsp:txXfrm>
        <a:off x="3686575" y="2121291"/>
        <a:ext cx="2008926" cy="1176083"/>
      </dsp:txXfrm>
    </dsp:sp>
    <dsp:sp modelId="{91D2C4F0-5DC8-41F0-B0A8-E691775333B7}">
      <dsp:nvSpPr>
        <dsp:cNvPr id="0" name=""/>
        <dsp:cNvSpPr/>
      </dsp:nvSpPr>
      <dsp:spPr>
        <a:xfrm>
          <a:off x="5915317" y="2451152"/>
          <a:ext cx="441406" cy="516362"/>
        </a:xfrm>
        <a:prstGeom prst="rightArrow">
          <a:avLst>
            <a:gd name="adj1" fmla="val 60000"/>
            <a:gd name="adj2" fmla="val 50000"/>
          </a:avLst>
        </a:prstGeom>
        <a:solidFill>
          <a:schemeClr val="accent5">
            <a:hueOff val="-4201911"/>
            <a:satOff val="-5845"/>
            <a:lumOff val="-22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a:off x="5915317" y="2554424"/>
        <a:ext cx="308984" cy="309818"/>
      </dsp:txXfrm>
    </dsp:sp>
    <dsp:sp modelId="{F8A5BA1C-E565-41C7-9F94-2C4828B315B0}">
      <dsp:nvSpPr>
        <dsp:cNvPr id="0" name=""/>
        <dsp:cNvSpPr/>
      </dsp:nvSpPr>
      <dsp:spPr>
        <a:xfrm>
          <a:off x="6564934" y="2084701"/>
          <a:ext cx="2082106" cy="1249263"/>
        </a:xfrm>
        <a:prstGeom prst="roundRect">
          <a:avLst>
            <a:gd name="adj" fmla="val 10000"/>
          </a:avLst>
        </a:prstGeom>
        <a:solidFill>
          <a:schemeClr val="accent5">
            <a:hueOff val="-4595840"/>
            <a:satOff val="-6392"/>
            <a:lumOff val="-2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rtl="1">
            <a:lnSpc>
              <a:spcPct val="90000"/>
            </a:lnSpc>
            <a:spcBef>
              <a:spcPct val="0"/>
            </a:spcBef>
            <a:spcAft>
              <a:spcPct val="35000"/>
            </a:spcAft>
            <a:buNone/>
          </a:pPr>
          <a:endParaRPr lang="he-IL" sz="5400" kern="1200" dirty="0"/>
        </a:p>
      </dsp:txBody>
      <dsp:txXfrm>
        <a:off x="6601524" y="2121291"/>
        <a:ext cx="2008926" cy="1176083"/>
      </dsp:txXfrm>
    </dsp:sp>
    <dsp:sp modelId="{08DD9AA6-12EC-4327-BF1B-34BC350C878B}">
      <dsp:nvSpPr>
        <dsp:cNvPr id="0" name=""/>
        <dsp:cNvSpPr/>
      </dsp:nvSpPr>
      <dsp:spPr>
        <a:xfrm rot="5400000">
          <a:off x="7385285" y="3479712"/>
          <a:ext cx="441406" cy="516362"/>
        </a:xfrm>
        <a:prstGeom prst="rightArrow">
          <a:avLst>
            <a:gd name="adj1" fmla="val 60000"/>
            <a:gd name="adj2" fmla="val 50000"/>
          </a:avLst>
        </a:prstGeom>
        <a:solidFill>
          <a:schemeClr val="accent5">
            <a:hueOff val="-5252389"/>
            <a:satOff val="-7306"/>
            <a:lumOff val="-28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rot="-5400000">
        <a:off x="7451079" y="3517190"/>
        <a:ext cx="309818" cy="308984"/>
      </dsp:txXfrm>
    </dsp:sp>
    <dsp:sp modelId="{E0D98542-A698-41F7-AAF1-1150FE5DBFD0}">
      <dsp:nvSpPr>
        <dsp:cNvPr id="0" name=""/>
        <dsp:cNvSpPr/>
      </dsp:nvSpPr>
      <dsp:spPr>
        <a:xfrm>
          <a:off x="6564934" y="4166808"/>
          <a:ext cx="2082106" cy="1249263"/>
        </a:xfrm>
        <a:prstGeom prst="roundRect">
          <a:avLst>
            <a:gd name="adj" fmla="val 10000"/>
          </a:avLst>
        </a:prstGeom>
        <a:solidFill>
          <a:schemeClr val="accent5">
            <a:hueOff val="-5515009"/>
            <a:satOff val="-7671"/>
            <a:lumOff val="-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rtl="1">
            <a:lnSpc>
              <a:spcPct val="90000"/>
            </a:lnSpc>
            <a:spcBef>
              <a:spcPct val="0"/>
            </a:spcBef>
            <a:spcAft>
              <a:spcPct val="35000"/>
            </a:spcAft>
            <a:buNone/>
          </a:pPr>
          <a:endParaRPr lang="he-IL" sz="5400" kern="1200" dirty="0"/>
        </a:p>
      </dsp:txBody>
      <dsp:txXfrm>
        <a:off x="6601524" y="4203398"/>
        <a:ext cx="2008926" cy="1176083"/>
      </dsp:txXfrm>
    </dsp:sp>
    <dsp:sp modelId="{9EFCCC00-FCB5-4CCD-9987-537EA45084AA}">
      <dsp:nvSpPr>
        <dsp:cNvPr id="0" name=""/>
        <dsp:cNvSpPr/>
      </dsp:nvSpPr>
      <dsp:spPr>
        <a:xfrm rot="10800000">
          <a:off x="5940302" y="4533258"/>
          <a:ext cx="441406" cy="516362"/>
        </a:xfrm>
        <a:prstGeom prst="rightArrow">
          <a:avLst>
            <a:gd name="adj1" fmla="val 60000"/>
            <a:gd name="adj2" fmla="val 50000"/>
          </a:avLst>
        </a:prstGeom>
        <a:solidFill>
          <a:schemeClr val="accent5">
            <a:hueOff val="-6302867"/>
            <a:satOff val="-8767"/>
            <a:lumOff val="-33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rot="10800000">
        <a:off x="6072724" y="4636530"/>
        <a:ext cx="308984" cy="309818"/>
      </dsp:txXfrm>
    </dsp:sp>
    <dsp:sp modelId="{C1E893BD-82AC-4945-9843-EF28E43FDBB4}">
      <dsp:nvSpPr>
        <dsp:cNvPr id="0" name=""/>
        <dsp:cNvSpPr/>
      </dsp:nvSpPr>
      <dsp:spPr>
        <a:xfrm>
          <a:off x="3649985" y="4166808"/>
          <a:ext cx="2082106" cy="1249263"/>
        </a:xfrm>
        <a:prstGeom prst="roundRect">
          <a:avLst>
            <a:gd name="adj" fmla="val 10000"/>
          </a:avLst>
        </a:prstGeom>
        <a:solidFill>
          <a:schemeClr val="accent5">
            <a:hueOff val="-6434176"/>
            <a:satOff val="-8949"/>
            <a:lumOff val="-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rtl="1">
            <a:lnSpc>
              <a:spcPct val="90000"/>
            </a:lnSpc>
            <a:spcBef>
              <a:spcPct val="0"/>
            </a:spcBef>
            <a:spcAft>
              <a:spcPct val="35000"/>
            </a:spcAft>
            <a:buNone/>
          </a:pPr>
          <a:endParaRPr lang="he-IL" sz="5400" kern="1200" dirty="0"/>
        </a:p>
      </dsp:txBody>
      <dsp:txXfrm>
        <a:off x="3686575" y="4203398"/>
        <a:ext cx="2008926" cy="1176083"/>
      </dsp:txXfrm>
    </dsp:sp>
    <dsp:sp modelId="{3B5F0875-334D-4494-9261-F19F2E35BE33}">
      <dsp:nvSpPr>
        <dsp:cNvPr id="0" name=""/>
        <dsp:cNvSpPr/>
      </dsp:nvSpPr>
      <dsp:spPr>
        <a:xfrm rot="10800000">
          <a:off x="3025353" y="4533258"/>
          <a:ext cx="441406" cy="516362"/>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kern="1200"/>
        </a:p>
      </dsp:txBody>
      <dsp:txXfrm rot="10800000">
        <a:off x="3157775" y="4636530"/>
        <a:ext cx="308984" cy="309818"/>
      </dsp:txXfrm>
    </dsp:sp>
    <dsp:sp modelId="{709792E4-398F-4C92-84D7-4360F449CEFF}">
      <dsp:nvSpPr>
        <dsp:cNvPr id="0" name=""/>
        <dsp:cNvSpPr/>
      </dsp:nvSpPr>
      <dsp:spPr>
        <a:xfrm>
          <a:off x="735036" y="4166808"/>
          <a:ext cx="2082106" cy="1249263"/>
        </a:xfrm>
        <a:prstGeom prst="roundRect">
          <a:avLst>
            <a:gd name="adj" fmla="val 10000"/>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rtl="1">
            <a:lnSpc>
              <a:spcPct val="90000"/>
            </a:lnSpc>
            <a:spcBef>
              <a:spcPct val="0"/>
            </a:spcBef>
            <a:spcAft>
              <a:spcPct val="35000"/>
            </a:spcAft>
            <a:buNone/>
          </a:pPr>
          <a:endParaRPr lang="he-IL" sz="5400" kern="1200" dirty="0"/>
        </a:p>
      </dsp:txBody>
      <dsp:txXfrm>
        <a:off x="771626" y="4203398"/>
        <a:ext cx="2008926" cy="1176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04B9-1785-4C26-A08C-A5D5F6CEF6C9}">
      <dsp:nvSpPr>
        <dsp:cNvPr id="0" name=""/>
        <dsp:cNvSpPr/>
      </dsp:nvSpPr>
      <dsp:spPr>
        <a:xfrm>
          <a:off x="6974927" y="186"/>
          <a:ext cx="2010276" cy="120616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ביוספרה</a:t>
          </a:r>
        </a:p>
      </dsp:txBody>
      <dsp:txXfrm>
        <a:off x="7010254" y="35513"/>
        <a:ext cx="1939622" cy="1135511"/>
      </dsp:txXfrm>
    </dsp:sp>
    <dsp:sp modelId="{12B2F140-C2BB-41CE-BF39-59376C55CC19}">
      <dsp:nvSpPr>
        <dsp:cNvPr id="0" name=""/>
        <dsp:cNvSpPr/>
      </dsp:nvSpPr>
      <dsp:spPr>
        <a:xfrm rot="10800000">
          <a:off x="6371844" y="353995"/>
          <a:ext cx="426178" cy="49854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rot="10800000">
        <a:off x="6499697" y="453705"/>
        <a:ext cx="298325" cy="299128"/>
      </dsp:txXfrm>
    </dsp:sp>
    <dsp:sp modelId="{5A836F5C-D007-4EDB-B5C4-DB4D1FA2C4FD}">
      <dsp:nvSpPr>
        <dsp:cNvPr id="0" name=""/>
        <dsp:cNvSpPr/>
      </dsp:nvSpPr>
      <dsp:spPr>
        <a:xfrm>
          <a:off x="4160540" y="186"/>
          <a:ext cx="2010276" cy="1206165"/>
        </a:xfrm>
        <a:prstGeom prst="roundRect">
          <a:avLst>
            <a:gd name="adj" fmla="val 10000"/>
          </a:avLst>
        </a:prstGeom>
        <a:solidFill>
          <a:schemeClr val="accent5">
            <a:hueOff val="-919168"/>
            <a:satOff val="-1278"/>
            <a:lumOff val="-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מערכת אקולוגית בסוואנה</a:t>
          </a:r>
        </a:p>
      </dsp:txBody>
      <dsp:txXfrm>
        <a:off x="4195867" y="35513"/>
        <a:ext cx="1939622" cy="1135511"/>
      </dsp:txXfrm>
    </dsp:sp>
    <dsp:sp modelId="{1974BD6B-9A07-40E9-921B-5F9FFCA5FD2A}">
      <dsp:nvSpPr>
        <dsp:cNvPr id="0" name=""/>
        <dsp:cNvSpPr/>
      </dsp:nvSpPr>
      <dsp:spPr>
        <a:xfrm rot="10800000">
          <a:off x="3557457" y="353995"/>
          <a:ext cx="426178" cy="498548"/>
        </a:xfrm>
        <a:prstGeom prst="rightArrow">
          <a:avLst>
            <a:gd name="adj1" fmla="val 60000"/>
            <a:gd name="adj2" fmla="val 50000"/>
          </a:avLst>
        </a:prstGeom>
        <a:solidFill>
          <a:schemeClr val="accent5">
            <a:hueOff val="-1050478"/>
            <a:satOff val="-1461"/>
            <a:lumOff val="-5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rot="10800000">
        <a:off x="3685310" y="453705"/>
        <a:ext cx="298325" cy="299128"/>
      </dsp:txXfrm>
    </dsp:sp>
    <dsp:sp modelId="{2DBBF2F0-5AEA-47CF-812A-1F8EAB2CA29D}">
      <dsp:nvSpPr>
        <dsp:cNvPr id="0" name=""/>
        <dsp:cNvSpPr/>
      </dsp:nvSpPr>
      <dsp:spPr>
        <a:xfrm>
          <a:off x="1346153" y="186"/>
          <a:ext cx="2010276" cy="1206165"/>
        </a:xfrm>
        <a:prstGeom prst="roundRect">
          <a:avLst>
            <a:gd name="adj" fmla="val 10000"/>
          </a:avLst>
        </a:prstGeom>
        <a:solidFill>
          <a:schemeClr val="accent5">
            <a:hueOff val="-1838336"/>
            <a:satOff val="-2557"/>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he-IL" sz="2000" b="1" kern="1200" dirty="0">
              <a:latin typeface="Varela Round" panose="00000500000000000000" pitchFamily="2" charset="-79"/>
              <a:cs typeface="Varela Round" panose="00000500000000000000" pitchFamily="2" charset="-79"/>
            </a:rPr>
            <a:t>חברת </a:t>
          </a:r>
          <a:r>
            <a:rPr lang="he-IL" sz="2000" b="1" kern="1200" dirty="0" err="1">
              <a:latin typeface="Varela Round" panose="00000500000000000000" pitchFamily="2" charset="-79"/>
              <a:cs typeface="Varela Round" panose="00000500000000000000" pitchFamily="2" charset="-79"/>
            </a:rPr>
            <a:t>הזברות,ג'ירפות</a:t>
          </a:r>
          <a:r>
            <a:rPr lang="he-IL" sz="2000" b="1" kern="1200" dirty="0">
              <a:latin typeface="Varela Round" panose="00000500000000000000" pitchFamily="2" charset="-79"/>
              <a:cs typeface="Varela Round" panose="00000500000000000000" pitchFamily="2" charset="-79"/>
            </a:rPr>
            <a:t>, פילים, צמחיה </a:t>
          </a:r>
        </a:p>
      </dsp:txBody>
      <dsp:txXfrm>
        <a:off x="1381480" y="35513"/>
        <a:ext cx="1939622" cy="1135511"/>
      </dsp:txXfrm>
    </dsp:sp>
    <dsp:sp modelId="{9A2FA847-0264-47DD-90DF-1E7567595CB1}">
      <dsp:nvSpPr>
        <dsp:cNvPr id="0" name=""/>
        <dsp:cNvSpPr/>
      </dsp:nvSpPr>
      <dsp:spPr>
        <a:xfrm rot="5400000">
          <a:off x="2138202" y="1347071"/>
          <a:ext cx="426178" cy="498548"/>
        </a:xfrm>
        <a:prstGeom prst="rightArrow">
          <a:avLst>
            <a:gd name="adj1" fmla="val 60000"/>
            <a:gd name="adj2" fmla="val 50000"/>
          </a:avLst>
        </a:prstGeom>
        <a:solidFill>
          <a:schemeClr val="accent5">
            <a:hueOff val="-2100956"/>
            <a:satOff val="-2922"/>
            <a:lumOff val="-11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rot="-5400000">
        <a:off x="2201728" y="1383256"/>
        <a:ext cx="299128" cy="298325"/>
      </dsp:txXfrm>
    </dsp:sp>
    <dsp:sp modelId="{36EA29FC-665F-42C9-A24E-87BCCAFFDF40}">
      <dsp:nvSpPr>
        <dsp:cNvPr id="0" name=""/>
        <dsp:cNvSpPr/>
      </dsp:nvSpPr>
      <dsp:spPr>
        <a:xfrm>
          <a:off x="1346153" y="2010463"/>
          <a:ext cx="2010276" cy="1206165"/>
        </a:xfrm>
        <a:prstGeom prst="roundRect">
          <a:avLst>
            <a:gd name="adj" fmla="val 10000"/>
          </a:avLst>
        </a:prstGeom>
        <a:solidFill>
          <a:schemeClr val="accent5">
            <a:hueOff val="-2757504"/>
            <a:satOff val="-3835"/>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err="1">
              <a:latin typeface="Varela Round" panose="00000500000000000000" pitchFamily="2" charset="-79"/>
              <a:cs typeface="Varela Round" panose="00000500000000000000" pitchFamily="2" charset="-79"/>
            </a:rPr>
            <a:t>אוכלוסית</a:t>
          </a:r>
          <a:r>
            <a:rPr lang="he-IL" sz="2800" b="1" kern="1200" dirty="0">
              <a:latin typeface="Varela Round" panose="00000500000000000000" pitchFamily="2" charset="-79"/>
              <a:cs typeface="Varela Round" panose="00000500000000000000" pitchFamily="2" charset="-79"/>
            </a:rPr>
            <a:t> הפילים</a:t>
          </a:r>
        </a:p>
      </dsp:txBody>
      <dsp:txXfrm>
        <a:off x="1381480" y="2045790"/>
        <a:ext cx="1939622" cy="1135511"/>
      </dsp:txXfrm>
    </dsp:sp>
    <dsp:sp modelId="{B087F0E1-387E-463A-A96B-BB772AED0132}">
      <dsp:nvSpPr>
        <dsp:cNvPr id="0" name=""/>
        <dsp:cNvSpPr/>
      </dsp:nvSpPr>
      <dsp:spPr>
        <a:xfrm>
          <a:off x="3533334" y="2364271"/>
          <a:ext cx="426178" cy="498548"/>
        </a:xfrm>
        <a:prstGeom prst="rightArrow">
          <a:avLst>
            <a:gd name="adj1" fmla="val 60000"/>
            <a:gd name="adj2" fmla="val 50000"/>
          </a:avLst>
        </a:prstGeom>
        <a:solidFill>
          <a:schemeClr val="accent5">
            <a:hueOff val="-3151433"/>
            <a:satOff val="-4383"/>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a:off x="3533334" y="2463981"/>
        <a:ext cx="298325" cy="299128"/>
      </dsp:txXfrm>
    </dsp:sp>
    <dsp:sp modelId="{31582228-EC65-4EAB-B224-763DF6AE4878}">
      <dsp:nvSpPr>
        <dsp:cNvPr id="0" name=""/>
        <dsp:cNvSpPr/>
      </dsp:nvSpPr>
      <dsp:spPr>
        <a:xfrm>
          <a:off x="4160540" y="2010463"/>
          <a:ext cx="2010276" cy="1206165"/>
        </a:xfrm>
        <a:prstGeom prst="roundRect">
          <a:avLst>
            <a:gd name="adj" fmla="val 10000"/>
          </a:avLst>
        </a:prstGeom>
        <a:solidFill>
          <a:schemeClr val="accent5">
            <a:hueOff val="-3676672"/>
            <a:satOff val="-5114"/>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יצור חי: פיל</a:t>
          </a:r>
        </a:p>
      </dsp:txBody>
      <dsp:txXfrm>
        <a:off x="4195867" y="2045790"/>
        <a:ext cx="1939622" cy="1135511"/>
      </dsp:txXfrm>
    </dsp:sp>
    <dsp:sp modelId="{91D2C4F0-5DC8-41F0-B0A8-E691775333B7}">
      <dsp:nvSpPr>
        <dsp:cNvPr id="0" name=""/>
        <dsp:cNvSpPr/>
      </dsp:nvSpPr>
      <dsp:spPr>
        <a:xfrm>
          <a:off x="6347720" y="2364271"/>
          <a:ext cx="426178" cy="498548"/>
        </a:xfrm>
        <a:prstGeom prst="rightArrow">
          <a:avLst>
            <a:gd name="adj1" fmla="val 60000"/>
            <a:gd name="adj2" fmla="val 50000"/>
          </a:avLst>
        </a:prstGeom>
        <a:solidFill>
          <a:schemeClr val="accent5">
            <a:hueOff val="-4201911"/>
            <a:satOff val="-5845"/>
            <a:lumOff val="-22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a:off x="6347720" y="2463981"/>
        <a:ext cx="298325" cy="299128"/>
      </dsp:txXfrm>
    </dsp:sp>
    <dsp:sp modelId="{F8A5BA1C-E565-41C7-9F94-2C4828B315B0}">
      <dsp:nvSpPr>
        <dsp:cNvPr id="0" name=""/>
        <dsp:cNvSpPr/>
      </dsp:nvSpPr>
      <dsp:spPr>
        <a:xfrm>
          <a:off x="6974927" y="2010463"/>
          <a:ext cx="2010276" cy="1206165"/>
        </a:xfrm>
        <a:prstGeom prst="roundRect">
          <a:avLst>
            <a:gd name="adj" fmla="val 10000"/>
          </a:avLst>
        </a:prstGeom>
        <a:solidFill>
          <a:schemeClr val="accent5">
            <a:hueOff val="-4595840"/>
            <a:satOff val="-6392"/>
            <a:lumOff val="-2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מערכת: הדם</a:t>
          </a:r>
        </a:p>
      </dsp:txBody>
      <dsp:txXfrm>
        <a:off x="7010254" y="2045790"/>
        <a:ext cx="1939622" cy="1135511"/>
      </dsp:txXfrm>
    </dsp:sp>
    <dsp:sp modelId="{08DD9AA6-12EC-4327-BF1B-34BC350C878B}">
      <dsp:nvSpPr>
        <dsp:cNvPr id="0" name=""/>
        <dsp:cNvSpPr/>
      </dsp:nvSpPr>
      <dsp:spPr>
        <a:xfrm rot="5400000">
          <a:off x="7766975" y="3357348"/>
          <a:ext cx="426178" cy="498548"/>
        </a:xfrm>
        <a:prstGeom prst="rightArrow">
          <a:avLst>
            <a:gd name="adj1" fmla="val 60000"/>
            <a:gd name="adj2" fmla="val 50000"/>
          </a:avLst>
        </a:prstGeom>
        <a:solidFill>
          <a:schemeClr val="accent5">
            <a:hueOff val="-5252389"/>
            <a:satOff val="-7306"/>
            <a:lumOff val="-28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rot="-5400000">
        <a:off x="7830501" y="3393533"/>
        <a:ext cx="299128" cy="298325"/>
      </dsp:txXfrm>
    </dsp:sp>
    <dsp:sp modelId="{E0D98542-A698-41F7-AAF1-1150FE5DBFD0}">
      <dsp:nvSpPr>
        <dsp:cNvPr id="0" name=""/>
        <dsp:cNvSpPr/>
      </dsp:nvSpPr>
      <dsp:spPr>
        <a:xfrm>
          <a:off x="6974927" y="4020739"/>
          <a:ext cx="2010276" cy="1206165"/>
        </a:xfrm>
        <a:prstGeom prst="roundRect">
          <a:avLst>
            <a:gd name="adj" fmla="val 10000"/>
          </a:avLst>
        </a:prstGeom>
        <a:solidFill>
          <a:schemeClr val="accent5">
            <a:hueOff val="-5515009"/>
            <a:satOff val="-7671"/>
            <a:lumOff val="-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חלק בגוף: לב</a:t>
          </a:r>
        </a:p>
      </dsp:txBody>
      <dsp:txXfrm>
        <a:off x="7010254" y="4056066"/>
        <a:ext cx="1939622" cy="1135511"/>
      </dsp:txXfrm>
    </dsp:sp>
    <dsp:sp modelId="{9EFCCC00-FCB5-4CCD-9987-537EA45084AA}">
      <dsp:nvSpPr>
        <dsp:cNvPr id="0" name=""/>
        <dsp:cNvSpPr/>
      </dsp:nvSpPr>
      <dsp:spPr>
        <a:xfrm rot="10800000">
          <a:off x="6371844" y="4374547"/>
          <a:ext cx="426178" cy="498548"/>
        </a:xfrm>
        <a:prstGeom prst="rightArrow">
          <a:avLst>
            <a:gd name="adj1" fmla="val 60000"/>
            <a:gd name="adj2" fmla="val 50000"/>
          </a:avLst>
        </a:prstGeom>
        <a:solidFill>
          <a:schemeClr val="accent5">
            <a:hueOff val="-6302867"/>
            <a:satOff val="-8767"/>
            <a:lumOff val="-33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rot="10800000">
        <a:off x="6499697" y="4474257"/>
        <a:ext cx="298325" cy="299128"/>
      </dsp:txXfrm>
    </dsp:sp>
    <dsp:sp modelId="{C1E893BD-82AC-4945-9843-EF28E43FDBB4}">
      <dsp:nvSpPr>
        <dsp:cNvPr id="0" name=""/>
        <dsp:cNvSpPr/>
      </dsp:nvSpPr>
      <dsp:spPr>
        <a:xfrm>
          <a:off x="4160540" y="4020739"/>
          <a:ext cx="2010276" cy="1206165"/>
        </a:xfrm>
        <a:prstGeom prst="roundRect">
          <a:avLst>
            <a:gd name="adj" fmla="val 10000"/>
          </a:avLst>
        </a:prstGeom>
        <a:solidFill>
          <a:schemeClr val="accent5">
            <a:hueOff val="-6434176"/>
            <a:satOff val="-8949"/>
            <a:lumOff val="-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רקמת שריר</a:t>
          </a:r>
        </a:p>
      </dsp:txBody>
      <dsp:txXfrm>
        <a:off x="4195867" y="4056066"/>
        <a:ext cx="1939622" cy="1135511"/>
      </dsp:txXfrm>
    </dsp:sp>
    <dsp:sp modelId="{3B5F0875-334D-4494-9261-F19F2E35BE33}">
      <dsp:nvSpPr>
        <dsp:cNvPr id="0" name=""/>
        <dsp:cNvSpPr/>
      </dsp:nvSpPr>
      <dsp:spPr>
        <a:xfrm rot="10800000">
          <a:off x="3557457" y="4374547"/>
          <a:ext cx="426178" cy="498548"/>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latin typeface="Varela Round" panose="00000500000000000000" pitchFamily="2" charset="-79"/>
            <a:cs typeface="Varela Round" panose="00000500000000000000" pitchFamily="2" charset="-79"/>
          </a:endParaRPr>
        </a:p>
      </dsp:txBody>
      <dsp:txXfrm rot="10800000">
        <a:off x="3685310" y="4474257"/>
        <a:ext cx="298325" cy="299128"/>
      </dsp:txXfrm>
    </dsp:sp>
    <dsp:sp modelId="{709792E4-398F-4C92-84D7-4360F449CEFF}">
      <dsp:nvSpPr>
        <dsp:cNvPr id="0" name=""/>
        <dsp:cNvSpPr/>
      </dsp:nvSpPr>
      <dsp:spPr>
        <a:xfrm>
          <a:off x="1346153" y="4020739"/>
          <a:ext cx="2010276" cy="1206165"/>
        </a:xfrm>
        <a:prstGeom prst="roundRect">
          <a:avLst>
            <a:gd name="adj" fmla="val 10000"/>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תא שריר</a:t>
          </a:r>
        </a:p>
      </dsp:txBody>
      <dsp:txXfrm>
        <a:off x="1381480" y="4056066"/>
        <a:ext cx="1939622" cy="1135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C45A-802E-4470-B409-EEE134445A5D}">
      <dsp:nvSpPr>
        <dsp:cNvPr id="0" name=""/>
        <dsp:cNvSpPr/>
      </dsp:nvSpPr>
      <dsp:spPr>
        <a:xfrm>
          <a:off x="6990933" y="3307303"/>
          <a:ext cx="91440" cy="595021"/>
        </a:xfrm>
        <a:custGeom>
          <a:avLst/>
          <a:gdLst/>
          <a:ahLst/>
          <a:cxnLst/>
          <a:rect l="0" t="0" r="0" b="0"/>
          <a:pathLst>
            <a:path>
              <a:moveTo>
                <a:pt x="45720" y="0"/>
              </a:moveTo>
              <a:lnTo>
                <a:pt x="45720" y="5950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5A0C-2D04-4C16-BD03-638E1B02D858}">
      <dsp:nvSpPr>
        <dsp:cNvPr id="0" name=""/>
        <dsp:cNvSpPr/>
      </dsp:nvSpPr>
      <dsp:spPr>
        <a:xfrm>
          <a:off x="5556982" y="908064"/>
          <a:ext cx="1479671" cy="595021"/>
        </a:xfrm>
        <a:custGeom>
          <a:avLst/>
          <a:gdLst/>
          <a:ahLst/>
          <a:cxnLst/>
          <a:rect l="0" t="0" r="0" b="0"/>
          <a:pathLst>
            <a:path>
              <a:moveTo>
                <a:pt x="0" y="0"/>
              </a:moveTo>
              <a:lnTo>
                <a:pt x="0" y="405489"/>
              </a:lnTo>
              <a:lnTo>
                <a:pt x="1479671" y="405489"/>
              </a:lnTo>
              <a:lnTo>
                <a:pt x="1479671" y="595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0A2E2E-3E1F-4CE1-9410-8DE27F1E1981}">
      <dsp:nvSpPr>
        <dsp:cNvPr id="0" name=""/>
        <dsp:cNvSpPr/>
      </dsp:nvSpPr>
      <dsp:spPr>
        <a:xfrm>
          <a:off x="4100333" y="3303601"/>
          <a:ext cx="91440" cy="595021"/>
        </a:xfrm>
        <a:custGeom>
          <a:avLst/>
          <a:gdLst/>
          <a:ahLst/>
          <a:cxnLst/>
          <a:rect l="0" t="0" r="0" b="0"/>
          <a:pathLst>
            <a:path>
              <a:moveTo>
                <a:pt x="45720" y="0"/>
              </a:moveTo>
              <a:lnTo>
                <a:pt x="45720" y="5950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CFFBC-3FBE-4DAA-BF6A-18D5CB3CABE2}">
      <dsp:nvSpPr>
        <dsp:cNvPr id="0" name=""/>
        <dsp:cNvSpPr/>
      </dsp:nvSpPr>
      <dsp:spPr>
        <a:xfrm>
          <a:off x="4146053" y="908064"/>
          <a:ext cx="1410928" cy="595021"/>
        </a:xfrm>
        <a:custGeom>
          <a:avLst/>
          <a:gdLst/>
          <a:ahLst/>
          <a:cxnLst/>
          <a:rect l="0" t="0" r="0" b="0"/>
          <a:pathLst>
            <a:path>
              <a:moveTo>
                <a:pt x="1410928" y="0"/>
              </a:moveTo>
              <a:lnTo>
                <a:pt x="1410928" y="405489"/>
              </a:lnTo>
              <a:lnTo>
                <a:pt x="0" y="405489"/>
              </a:lnTo>
              <a:lnTo>
                <a:pt x="0" y="595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7AFC1F-C8E9-4037-A0A8-77461A204671}">
      <dsp:nvSpPr>
        <dsp:cNvPr id="0" name=""/>
        <dsp:cNvSpPr/>
      </dsp:nvSpPr>
      <dsp:spPr>
        <a:xfrm>
          <a:off x="4224333" y="1226"/>
          <a:ext cx="2665298" cy="906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5E42F8-CA3A-4EE5-A8FB-DF757D82D06C}">
      <dsp:nvSpPr>
        <dsp:cNvPr id="0" name=""/>
        <dsp:cNvSpPr/>
      </dsp:nvSpPr>
      <dsp:spPr>
        <a:xfrm>
          <a:off x="4451657" y="217184"/>
          <a:ext cx="2665298" cy="9068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he-IL" sz="2000" b="1" kern="1200" dirty="0">
              <a:solidFill>
                <a:srgbClr val="FF0000"/>
              </a:solidFill>
              <a:latin typeface="Varela Round" panose="00000500000000000000" pitchFamily="2" charset="-79"/>
              <a:cs typeface="Varela Round" panose="00000500000000000000" pitchFamily="2" charset="-79"/>
            </a:rPr>
            <a:t>יצורים חיים</a:t>
          </a:r>
        </a:p>
      </dsp:txBody>
      <dsp:txXfrm>
        <a:off x="4478217" y="243744"/>
        <a:ext cx="2612178" cy="853718"/>
      </dsp:txXfrm>
    </dsp:sp>
    <dsp:sp modelId="{B51E7124-A89A-4105-85CE-D32A9A5CF780}">
      <dsp:nvSpPr>
        <dsp:cNvPr id="0" name=""/>
        <dsp:cNvSpPr/>
      </dsp:nvSpPr>
      <dsp:spPr>
        <a:xfrm>
          <a:off x="2893706" y="1503085"/>
          <a:ext cx="2504694" cy="18005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B29980-CC63-4E24-8B6D-CF13B8A99FA7}">
      <dsp:nvSpPr>
        <dsp:cNvPr id="0" name=""/>
        <dsp:cNvSpPr/>
      </dsp:nvSpPr>
      <dsp:spPr>
        <a:xfrm>
          <a:off x="3121031" y="1719043"/>
          <a:ext cx="2504694" cy="18005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he-IL" sz="2000" b="1" kern="1200" dirty="0">
              <a:solidFill>
                <a:srgbClr val="FF0000"/>
              </a:solidFill>
              <a:latin typeface="Varela Round" panose="00000500000000000000" pitchFamily="2" charset="-79"/>
              <a:cs typeface="Varela Round" panose="00000500000000000000" pitchFamily="2" charset="-79"/>
            </a:rPr>
            <a:t>יצור חד תאי</a:t>
          </a:r>
        </a:p>
        <a:p>
          <a:pPr marL="0" lvl="0" indent="0" algn="ctr" defTabSz="889000" rtl="1">
            <a:lnSpc>
              <a:spcPct val="90000"/>
            </a:lnSpc>
            <a:spcBef>
              <a:spcPct val="0"/>
            </a:spcBef>
            <a:spcAft>
              <a:spcPct val="35000"/>
            </a:spcAft>
            <a:buNone/>
          </a:pPr>
          <a:r>
            <a:rPr lang="he-IL" sz="2000" b="1" kern="1200" dirty="0">
              <a:latin typeface="Varela Round" panose="00000500000000000000" pitchFamily="2" charset="-79"/>
              <a:cs typeface="Varela Round" panose="00000500000000000000" pitchFamily="2" charset="-79"/>
            </a:rPr>
            <a:t>יצור אשר כל גופו בנוי מתא אחד שמבצע את כל פעולות החיים.  </a:t>
          </a:r>
        </a:p>
      </dsp:txBody>
      <dsp:txXfrm>
        <a:off x="3173766" y="1771778"/>
        <a:ext cx="2399224" cy="1695045"/>
      </dsp:txXfrm>
    </dsp:sp>
    <dsp:sp modelId="{3A538A67-5FE8-4E80-B639-4856CD52AD31}">
      <dsp:nvSpPr>
        <dsp:cNvPr id="0" name=""/>
        <dsp:cNvSpPr/>
      </dsp:nvSpPr>
      <dsp:spPr>
        <a:xfrm>
          <a:off x="3123095" y="3898622"/>
          <a:ext cx="2045917" cy="1299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BA7A05-AA5C-459B-A394-A9B014CC24F3}">
      <dsp:nvSpPr>
        <dsp:cNvPr id="0" name=""/>
        <dsp:cNvSpPr/>
      </dsp:nvSpPr>
      <dsp:spPr>
        <a:xfrm>
          <a:off x="3350419" y="4114580"/>
          <a:ext cx="2045917" cy="12991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he-IL" sz="2000" b="1" kern="1200" dirty="0">
              <a:solidFill>
                <a:schemeClr val="accent4">
                  <a:lumMod val="50000"/>
                </a:schemeClr>
              </a:solidFill>
              <a:latin typeface="Varela Round" panose="00000500000000000000" pitchFamily="2" charset="-79"/>
              <a:cs typeface="Varela Round" panose="00000500000000000000" pitchFamily="2" charset="-79"/>
            </a:rPr>
            <a:t>למשל: אמבה, סנדלית, עינן ירוק.      </a:t>
          </a:r>
          <a:endParaRPr lang="he-IL" sz="2000" b="1" kern="1200" dirty="0">
            <a:latin typeface="Varela Round" panose="00000500000000000000" pitchFamily="2" charset="-79"/>
            <a:cs typeface="Varela Round" panose="00000500000000000000" pitchFamily="2" charset="-79"/>
          </a:endParaRPr>
        </a:p>
      </dsp:txBody>
      <dsp:txXfrm>
        <a:off x="3388470" y="4152631"/>
        <a:ext cx="1969815" cy="1223055"/>
      </dsp:txXfrm>
    </dsp:sp>
    <dsp:sp modelId="{5CFE2023-CAA3-41A3-9444-E616C8190911}">
      <dsp:nvSpPr>
        <dsp:cNvPr id="0" name=""/>
        <dsp:cNvSpPr/>
      </dsp:nvSpPr>
      <dsp:spPr>
        <a:xfrm>
          <a:off x="5853049" y="1503085"/>
          <a:ext cx="2367208" cy="18042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D9861-377F-4E94-BBBC-3E83185527E6}">
      <dsp:nvSpPr>
        <dsp:cNvPr id="0" name=""/>
        <dsp:cNvSpPr/>
      </dsp:nvSpPr>
      <dsp:spPr>
        <a:xfrm>
          <a:off x="6080373" y="1719043"/>
          <a:ext cx="2367208" cy="18042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he-IL" sz="2000" b="1" kern="1200" dirty="0">
              <a:solidFill>
                <a:srgbClr val="FF0000"/>
              </a:solidFill>
              <a:latin typeface="Varela Round" panose="00000500000000000000" pitchFamily="2" charset="-79"/>
              <a:cs typeface="Varela Round" panose="00000500000000000000" pitchFamily="2" charset="-79"/>
            </a:rPr>
            <a:t>יצור רב תאי</a:t>
          </a:r>
        </a:p>
        <a:p>
          <a:pPr marL="0" lvl="0" indent="0" algn="ctr" defTabSz="889000" rtl="1">
            <a:lnSpc>
              <a:spcPct val="90000"/>
            </a:lnSpc>
            <a:spcBef>
              <a:spcPct val="0"/>
            </a:spcBef>
            <a:spcAft>
              <a:spcPct val="35000"/>
            </a:spcAft>
            <a:buNone/>
          </a:pPr>
          <a:r>
            <a:rPr lang="he-IL" sz="2000" b="1" i="0" kern="1200" dirty="0">
              <a:latin typeface="Varela Round" panose="00000500000000000000" pitchFamily="2" charset="-79"/>
              <a:cs typeface="Varela Round" panose="00000500000000000000" pitchFamily="2" charset="-79"/>
            </a:rPr>
            <a:t>יצור המורכב ממספר גדול של תאים, שלהם תפקידים שונים.</a:t>
          </a:r>
          <a:endParaRPr lang="he-IL" sz="2000" b="1" kern="1200" dirty="0">
            <a:latin typeface="Varela Round" panose="00000500000000000000" pitchFamily="2" charset="-79"/>
            <a:cs typeface="Varela Round" panose="00000500000000000000" pitchFamily="2" charset="-79"/>
          </a:endParaRPr>
        </a:p>
      </dsp:txBody>
      <dsp:txXfrm>
        <a:off x="6133217" y="1771887"/>
        <a:ext cx="2261520" cy="1698530"/>
      </dsp:txXfrm>
    </dsp:sp>
    <dsp:sp modelId="{3E858EA4-4645-4E12-BEC4-0D326FB62E45}">
      <dsp:nvSpPr>
        <dsp:cNvPr id="0" name=""/>
        <dsp:cNvSpPr/>
      </dsp:nvSpPr>
      <dsp:spPr>
        <a:xfrm>
          <a:off x="6013694" y="3902324"/>
          <a:ext cx="2045917" cy="1299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76C64F-1640-4FAF-A44C-A1E1FFBBD027}">
      <dsp:nvSpPr>
        <dsp:cNvPr id="0" name=""/>
        <dsp:cNvSpPr/>
      </dsp:nvSpPr>
      <dsp:spPr>
        <a:xfrm>
          <a:off x="6241019" y="4118282"/>
          <a:ext cx="2045917" cy="12991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endParaRPr lang="he-IL" sz="2000" b="1" i="0" kern="1200" dirty="0">
            <a:solidFill>
              <a:schemeClr val="accent4">
                <a:lumMod val="50000"/>
              </a:schemeClr>
            </a:solidFill>
            <a:latin typeface="Varela Round" panose="00000500000000000000" pitchFamily="2" charset="-79"/>
            <a:cs typeface="Varela Round" panose="00000500000000000000" pitchFamily="2" charset="-79"/>
          </a:endParaRPr>
        </a:p>
        <a:p>
          <a:pPr marL="0" lvl="0" indent="0" algn="ctr" defTabSz="889000" rtl="1">
            <a:lnSpc>
              <a:spcPct val="90000"/>
            </a:lnSpc>
            <a:spcBef>
              <a:spcPct val="0"/>
            </a:spcBef>
            <a:spcAft>
              <a:spcPct val="35000"/>
            </a:spcAft>
            <a:buNone/>
          </a:pPr>
          <a:r>
            <a:rPr lang="he-IL" sz="2000" b="1" i="0" kern="1200" dirty="0">
              <a:solidFill>
                <a:schemeClr val="accent4">
                  <a:lumMod val="50000"/>
                </a:schemeClr>
              </a:solidFill>
              <a:latin typeface="Varela Round" panose="00000500000000000000" pitchFamily="2" charset="-79"/>
              <a:cs typeface="Varela Round" panose="00000500000000000000" pitchFamily="2" charset="-79"/>
            </a:rPr>
            <a:t>למשל: נשר, בצל, דג, פטריה.</a:t>
          </a:r>
          <a:endParaRPr lang="he-IL" sz="2000" b="1" i="0" kern="1200" dirty="0">
            <a:latin typeface="Varela Round" panose="00000500000000000000" pitchFamily="2" charset="-79"/>
            <a:cs typeface="Varela Round" panose="00000500000000000000" pitchFamily="2" charset="-79"/>
          </a:endParaRPr>
        </a:p>
        <a:p>
          <a:pPr marL="0" lvl="0" indent="0" algn="ctr" defTabSz="889000" rtl="1">
            <a:lnSpc>
              <a:spcPct val="90000"/>
            </a:lnSpc>
            <a:spcBef>
              <a:spcPct val="0"/>
            </a:spcBef>
            <a:spcAft>
              <a:spcPct val="35000"/>
            </a:spcAft>
            <a:buNone/>
          </a:pPr>
          <a:endParaRPr lang="he-IL" sz="2000" b="1" kern="1200" dirty="0">
            <a:latin typeface="Varela Round" panose="00000500000000000000" pitchFamily="2" charset="-79"/>
            <a:cs typeface="Varela Round" panose="00000500000000000000" pitchFamily="2" charset="-79"/>
          </a:endParaRPr>
        </a:p>
      </dsp:txBody>
      <dsp:txXfrm>
        <a:off x="6279070" y="4156333"/>
        <a:ext cx="1969815" cy="1223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F0892-5A0D-41F7-8AD8-6177EB4CB394}">
      <dsp:nvSpPr>
        <dsp:cNvPr id="0" name=""/>
        <dsp:cNvSpPr/>
      </dsp:nvSpPr>
      <dsp:spPr>
        <a:xfrm rot="10800000">
          <a:off x="1488285" y="4090"/>
          <a:ext cx="4629323" cy="1289012"/>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419" tIns="148590" rIns="277368" bIns="148590" numCol="1" spcCol="1270" anchor="ctr" anchorCtr="0">
          <a:noAutofit/>
        </a:bodyPr>
        <a:lstStyle/>
        <a:p>
          <a:pPr marL="0" lvl="0" indent="0" algn="ctr" defTabSz="1733550" rtl="1">
            <a:lnSpc>
              <a:spcPct val="90000"/>
            </a:lnSpc>
            <a:spcBef>
              <a:spcPct val="0"/>
            </a:spcBef>
            <a:spcAft>
              <a:spcPct val="35000"/>
            </a:spcAft>
            <a:buNone/>
          </a:pPr>
          <a:r>
            <a:rPr lang="he-IL" sz="3900" b="1" kern="1200" dirty="0">
              <a:latin typeface="Varela Round" panose="00000500000000000000" pitchFamily="2" charset="-79"/>
              <a:cs typeface="Varela Round" panose="00000500000000000000" pitchFamily="2" charset="-79"/>
            </a:rPr>
            <a:t>תנועה</a:t>
          </a:r>
        </a:p>
      </dsp:txBody>
      <dsp:txXfrm rot="10800000">
        <a:off x="1810538" y="4090"/>
        <a:ext cx="4307070" cy="1289012"/>
      </dsp:txXfrm>
    </dsp:sp>
    <dsp:sp modelId="{844E89B6-A43F-4FB8-B063-1F6C3B7734F9}">
      <dsp:nvSpPr>
        <dsp:cNvPr id="0" name=""/>
        <dsp:cNvSpPr/>
      </dsp:nvSpPr>
      <dsp:spPr>
        <a:xfrm>
          <a:off x="843779" y="4090"/>
          <a:ext cx="1289012" cy="1289012"/>
        </a:xfrm>
        <a:prstGeom prst="ellipse">
          <a:avLst/>
        </a:prstGeom>
        <a:solidFill>
          <a:schemeClr val="accent1">
            <a:tint val="4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FAF3E-1274-4695-95A4-44066C0B021E}">
      <dsp:nvSpPr>
        <dsp:cNvPr id="0" name=""/>
        <dsp:cNvSpPr/>
      </dsp:nvSpPr>
      <dsp:spPr>
        <a:xfrm rot="10800000">
          <a:off x="1488285" y="1677883"/>
          <a:ext cx="4629323" cy="1289012"/>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419" tIns="148590" rIns="277368" bIns="148590" numCol="1" spcCol="1270" anchor="ctr" anchorCtr="0">
          <a:noAutofit/>
        </a:bodyPr>
        <a:lstStyle/>
        <a:p>
          <a:pPr marL="0" lvl="0" indent="0" algn="ctr" defTabSz="1733550" rtl="1">
            <a:lnSpc>
              <a:spcPct val="90000"/>
            </a:lnSpc>
            <a:spcBef>
              <a:spcPct val="0"/>
            </a:spcBef>
            <a:spcAft>
              <a:spcPct val="35000"/>
            </a:spcAft>
            <a:buNone/>
          </a:pPr>
          <a:r>
            <a:rPr lang="he-IL" sz="3900" b="1" kern="1200" dirty="0">
              <a:latin typeface="Varela Round" panose="00000500000000000000" pitchFamily="2" charset="-79"/>
              <a:cs typeface="Varela Round" panose="00000500000000000000" pitchFamily="2" charset="-79"/>
            </a:rPr>
            <a:t>הזנה</a:t>
          </a:r>
        </a:p>
      </dsp:txBody>
      <dsp:txXfrm rot="10800000">
        <a:off x="1810538" y="1677883"/>
        <a:ext cx="4307070" cy="1289012"/>
      </dsp:txXfrm>
    </dsp:sp>
    <dsp:sp modelId="{8178F885-C532-4170-9C15-C4BA6C8DCC32}">
      <dsp:nvSpPr>
        <dsp:cNvPr id="0" name=""/>
        <dsp:cNvSpPr/>
      </dsp:nvSpPr>
      <dsp:spPr>
        <a:xfrm>
          <a:off x="843779" y="1677883"/>
          <a:ext cx="1289012" cy="1289012"/>
        </a:xfrm>
        <a:prstGeom prst="ellipse">
          <a:avLst/>
        </a:prstGeom>
        <a:solidFill>
          <a:schemeClr val="accent1">
            <a:tint val="4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B69C9D-27FA-4697-AE3A-3B44141CDF35}">
      <dsp:nvSpPr>
        <dsp:cNvPr id="0" name=""/>
        <dsp:cNvSpPr/>
      </dsp:nvSpPr>
      <dsp:spPr>
        <a:xfrm rot="10800000">
          <a:off x="1488285" y="3351675"/>
          <a:ext cx="4629323" cy="1289012"/>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419" tIns="148590" rIns="277368" bIns="148590" numCol="1" spcCol="1270" anchor="ctr" anchorCtr="0">
          <a:noAutofit/>
        </a:bodyPr>
        <a:lstStyle/>
        <a:p>
          <a:pPr marL="0" lvl="0" indent="0" algn="ctr" defTabSz="1733550" rtl="1">
            <a:lnSpc>
              <a:spcPct val="90000"/>
            </a:lnSpc>
            <a:spcBef>
              <a:spcPct val="0"/>
            </a:spcBef>
            <a:spcAft>
              <a:spcPct val="35000"/>
            </a:spcAft>
            <a:buNone/>
          </a:pPr>
          <a:r>
            <a:rPr lang="he-IL" sz="3900" b="1" kern="1200" dirty="0">
              <a:latin typeface="Varela Round" panose="00000500000000000000" pitchFamily="2" charset="-79"/>
              <a:cs typeface="Varela Round" panose="00000500000000000000" pitchFamily="2" charset="-79"/>
            </a:rPr>
            <a:t>העמדת צאצאים</a:t>
          </a:r>
        </a:p>
      </dsp:txBody>
      <dsp:txXfrm rot="10800000">
        <a:off x="1810538" y="3351675"/>
        <a:ext cx="4307070" cy="1289012"/>
      </dsp:txXfrm>
    </dsp:sp>
    <dsp:sp modelId="{32F0A4AA-E7AA-433C-8767-E85307FE427C}">
      <dsp:nvSpPr>
        <dsp:cNvPr id="0" name=""/>
        <dsp:cNvSpPr/>
      </dsp:nvSpPr>
      <dsp:spPr>
        <a:xfrm>
          <a:off x="849812" y="3355761"/>
          <a:ext cx="1289012" cy="1289012"/>
        </a:xfrm>
        <a:prstGeom prst="ellipse">
          <a:avLst/>
        </a:prstGeom>
        <a:solidFill>
          <a:schemeClr val="accent1">
            <a:tint val="4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F0892-5A0D-41F7-8AD8-6177EB4CB394}">
      <dsp:nvSpPr>
        <dsp:cNvPr id="0" name=""/>
        <dsp:cNvSpPr/>
      </dsp:nvSpPr>
      <dsp:spPr>
        <a:xfrm rot="10800000">
          <a:off x="1488285" y="4090"/>
          <a:ext cx="4629323" cy="1289012"/>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419" tIns="205740" rIns="384048" bIns="205740" numCol="1" spcCol="1270" anchor="ctr" anchorCtr="0">
          <a:noAutofit/>
        </a:bodyPr>
        <a:lstStyle/>
        <a:p>
          <a:pPr marL="0" lvl="0" indent="0" algn="ctr" defTabSz="2400300" rtl="1">
            <a:lnSpc>
              <a:spcPct val="90000"/>
            </a:lnSpc>
            <a:spcBef>
              <a:spcPct val="0"/>
            </a:spcBef>
            <a:spcAft>
              <a:spcPct val="35000"/>
            </a:spcAft>
            <a:buNone/>
          </a:pPr>
          <a:r>
            <a:rPr lang="he-IL" sz="5400" b="1" kern="1200" dirty="0">
              <a:latin typeface="Varela Round" panose="00000500000000000000" pitchFamily="2" charset="-79"/>
              <a:cs typeface="Varela Round" panose="00000500000000000000" pitchFamily="2" charset="-79"/>
            </a:rPr>
            <a:t>נשימה</a:t>
          </a:r>
        </a:p>
      </dsp:txBody>
      <dsp:txXfrm rot="10800000">
        <a:off x="1810538" y="4090"/>
        <a:ext cx="4307070" cy="1289012"/>
      </dsp:txXfrm>
    </dsp:sp>
    <dsp:sp modelId="{844E89B6-A43F-4FB8-B063-1F6C3B7734F9}">
      <dsp:nvSpPr>
        <dsp:cNvPr id="0" name=""/>
        <dsp:cNvSpPr/>
      </dsp:nvSpPr>
      <dsp:spPr>
        <a:xfrm>
          <a:off x="843779" y="4090"/>
          <a:ext cx="1289012" cy="1289012"/>
        </a:xfrm>
        <a:prstGeom prst="ellipse">
          <a:avLst/>
        </a:prstGeom>
        <a:solidFill>
          <a:schemeClr val="accent1">
            <a:tint val="4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FAF3E-1274-4695-95A4-44066C0B021E}">
      <dsp:nvSpPr>
        <dsp:cNvPr id="0" name=""/>
        <dsp:cNvSpPr/>
      </dsp:nvSpPr>
      <dsp:spPr>
        <a:xfrm rot="10800000">
          <a:off x="1471898" y="1608688"/>
          <a:ext cx="4629323" cy="1289012"/>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419" tIns="205740" rIns="384048" bIns="205740" numCol="1" spcCol="1270" anchor="ctr" anchorCtr="0">
          <a:noAutofit/>
        </a:bodyPr>
        <a:lstStyle/>
        <a:p>
          <a:pPr marL="0" lvl="0" indent="0" algn="ctr" defTabSz="2400300" rtl="1">
            <a:lnSpc>
              <a:spcPct val="90000"/>
            </a:lnSpc>
            <a:spcBef>
              <a:spcPct val="0"/>
            </a:spcBef>
            <a:spcAft>
              <a:spcPct val="35000"/>
            </a:spcAft>
            <a:buNone/>
          </a:pPr>
          <a:r>
            <a:rPr lang="he-IL" sz="5400" b="1" kern="1200" dirty="0">
              <a:latin typeface="Varela Round" panose="00000500000000000000" pitchFamily="2" charset="-79"/>
              <a:cs typeface="Varela Round" panose="00000500000000000000" pitchFamily="2" charset="-79"/>
            </a:rPr>
            <a:t>תקשורת</a:t>
          </a:r>
        </a:p>
      </dsp:txBody>
      <dsp:txXfrm rot="10800000">
        <a:off x="1794151" y="1608688"/>
        <a:ext cx="4307070" cy="1289012"/>
      </dsp:txXfrm>
    </dsp:sp>
    <dsp:sp modelId="{8178F885-C532-4170-9C15-C4BA6C8DCC32}">
      <dsp:nvSpPr>
        <dsp:cNvPr id="0" name=""/>
        <dsp:cNvSpPr/>
      </dsp:nvSpPr>
      <dsp:spPr>
        <a:xfrm>
          <a:off x="843779" y="1677883"/>
          <a:ext cx="1289012" cy="1289012"/>
        </a:xfrm>
        <a:prstGeom prst="ellipse">
          <a:avLst/>
        </a:prstGeom>
        <a:solidFill>
          <a:schemeClr val="accent1">
            <a:tint val="4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B69C9D-27FA-4697-AE3A-3B44141CDF35}">
      <dsp:nvSpPr>
        <dsp:cNvPr id="0" name=""/>
        <dsp:cNvSpPr/>
      </dsp:nvSpPr>
      <dsp:spPr>
        <a:xfrm rot="10800000">
          <a:off x="1488285" y="3351675"/>
          <a:ext cx="4629323" cy="1289012"/>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419" tIns="167640" rIns="312928" bIns="167640" numCol="1" spcCol="1270" anchor="ctr" anchorCtr="0">
          <a:noAutofit/>
        </a:bodyPr>
        <a:lstStyle/>
        <a:p>
          <a:pPr marL="0" lvl="0" indent="0" algn="ctr" defTabSz="1955800" rtl="1">
            <a:lnSpc>
              <a:spcPct val="90000"/>
            </a:lnSpc>
            <a:spcBef>
              <a:spcPct val="0"/>
            </a:spcBef>
            <a:spcAft>
              <a:spcPct val="35000"/>
            </a:spcAft>
            <a:buNone/>
          </a:pPr>
          <a:r>
            <a:rPr lang="he-IL" sz="4400" b="1" kern="1200" dirty="0">
              <a:latin typeface="Varela Round" panose="00000500000000000000" pitchFamily="2" charset="-79"/>
              <a:cs typeface="Varela Round" panose="00000500000000000000" pitchFamily="2" charset="-79"/>
            </a:rPr>
            <a:t>גוף בנוי תאים</a:t>
          </a:r>
        </a:p>
      </dsp:txBody>
      <dsp:txXfrm rot="10800000">
        <a:off x="1810538" y="3351675"/>
        <a:ext cx="4307070" cy="1289012"/>
      </dsp:txXfrm>
    </dsp:sp>
    <dsp:sp modelId="{32F0A4AA-E7AA-433C-8767-E85307FE427C}">
      <dsp:nvSpPr>
        <dsp:cNvPr id="0" name=""/>
        <dsp:cNvSpPr/>
      </dsp:nvSpPr>
      <dsp:spPr>
        <a:xfrm>
          <a:off x="843779" y="3351675"/>
          <a:ext cx="1289012" cy="1289012"/>
        </a:xfrm>
        <a:prstGeom prst="ellipse">
          <a:avLst/>
        </a:prstGeom>
        <a:solidFill>
          <a:schemeClr val="accent1">
            <a:tint val="4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1978E-473B-480A-BA6C-37F6D683F0DD}">
      <dsp:nvSpPr>
        <dsp:cNvPr id="0" name=""/>
        <dsp:cNvSpPr/>
      </dsp:nvSpPr>
      <dsp:spPr>
        <a:xfrm>
          <a:off x="1204614" y="1216"/>
          <a:ext cx="1847976" cy="92398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אינו בנוי מתאים</a:t>
          </a:r>
        </a:p>
      </dsp:txBody>
      <dsp:txXfrm>
        <a:off x="1231677" y="28279"/>
        <a:ext cx="1793850" cy="869862"/>
      </dsp:txXfrm>
    </dsp:sp>
    <dsp:sp modelId="{2B8D5840-4ADF-4634-87E7-96895DFD74FE}">
      <dsp:nvSpPr>
        <dsp:cNvPr id="0" name=""/>
        <dsp:cNvSpPr/>
      </dsp:nvSpPr>
      <dsp:spPr>
        <a:xfrm>
          <a:off x="1389412" y="925204"/>
          <a:ext cx="184797" cy="692991"/>
        </a:xfrm>
        <a:custGeom>
          <a:avLst/>
          <a:gdLst/>
          <a:ahLst/>
          <a:cxnLst/>
          <a:rect l="0" t="0" r="0" b="0"/>
          <a:pathLst>
            <a:path>
              <a:moveTo>
                <a:pt x="0" y="0"/>
              </a:moveTo>
              <a:lnTo>
                <a:pt x="0" y="692991"/>
              </a:lnTo>
              <a:lnTo>
                <a:pt x="184797" y="69299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37256-D538-4A68-9E2D-FD4CF55B817D}">
      <dsp:nvSpPr>
        <dsp:cNvPr id="0" name=""/>
        <dsp:cNvSpPr/>
      </dsp:nvSpPr>
      <dsp:spPr>
        <a:xfrm>
          <a:off x="1574209" y="1156201"/>
          <a:ext cx="1478380" cy="92398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1272" y="1183264"/>
        <a:ext cx="1424254" cy="869862"/>
      </dsp:txXfrm>
    </dsp:sp>
    <dsp:sp modelId="{C3D4A94A-A305-47FE-A655-6EC991EE02D6}">
      <dsp:nvSpPr>
        <dsp:cNvPr id="0" name=""/>
        <dsp:cNvSpPr/>
      </dsp:nvSpPr>
      <dsp:spPr>
        <a:xfrm>
          <a:off x="1389412" y="925204"/>
          <a:ext cx="184797" cy="1847976"/>
        </a:xfrm>
        <a:custGeom>
          <a:avLst/>
          <a:gdLst/>
          <a:ahLst/>
          <a:cxnLst/>
          <a:rect l="0" t="0" r="0" b="0"/>
          <a:pathLst>
            <a:path>
              <a:moveTo>
                <a:pt x="0" y="0"/>
              </a:moveTo>
              <a:lnTo>
                <a:pt x="0" y="1847976"/>
              </a:lnTo>
              <a:lnTo>
                <a:pt x="184797" y="184797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8ACC25-8CB6-4C42-AAC5-6FE06A08B27B}">
      <dsp:nvSpPr>
        <dsp:cNvPr id="0" name=""/>
        <dsp:cNvSpPr/>
      </dsp:nvSpPr>
      <dsp:spPr>
        <a:xfrm>
          <a:off x="1574209" y="2311186"/>
          <a:ext cx="1478380" cy="92398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465231"/>
              <a:satOff val="-15989"/>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1272" y="2338249"/>
        <a:ext cx="1424254" cy="869862"/>
      </dsp:txXfrm>
    </dsp:sp>
    <dsp:sp modelId="{62E5AADB-02E4-43D0-9655-AF967C665C98}">
      <dsp:nvSpPr>
        <dsp:cNvPr id="0" name=""/>
        <dsp:cNvSpPr/>
      </dsp:nvSpPr>
      <dsp:spPr>
        <a:xfrm>
          <a:off x="1389412" y="925204"/>
          <a:ext cx="184797" cy="3002961"/>
        </a:xfrm>
        <a:custGeom>
          <a:avLst/>
          <a:gdLst/>
          <a:ahLst/>
          <a:cxnLst/>
          <a:rect l="0" t="0" r="0" b="0"/>
          <a:pathLst>
            <a:path>
              <a:moveTo>
                <a:pt x="0" y="0"/>
              </a:moveTo>
              <a:lnTo>
                <a:pt x="0" y="3002961"/>
              </a:lnTo>
              <a:lnTo>
                <a:pt x="184797" y="30029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9FBB2-7383-4EA7-9CA0-BB17FFE08F94}">
      <dsp:nvSpPr>
        <dsp:cNvPr id="0" name=""/>
        <dsp:cNvSpPr/>
      </dsp:nvSpPr>
      <dsp:spPr>
        <a:xfrm>
          <a:off x="1574209" y="3466171"/>
          <a:ext cx="1478380" cy="92398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930461"/>
              <a:satOff val="-31979"/>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1272" y="3493234"/>
        <a:ext cx="1424254" cy="869862"/>
      </dsp:txXfrm>
    </dsp:sp>
    <dsp:sp modelId="{FA3D0B40-1F42-4CA8-922D-15ED7A67A7CA}">
      <dsp:nvSpPr>
        <dsp:cNvPr id="0" name=""/>
        <dsp:cNvSpPr/>
      </dsp:nvSpPr>
      <dsp:spPr>
        <a:xfrm>
          <a:off x="1389412" y="925204"/>
          <a:ext cx="184797" cy="4157946"/>
        </a:xfrm>
        <a:custGeom>
          <a:avLst/>
          <a:gdLst/>
          <a:ahLst/>
          <a:cxnLst/>
          <a:rect l="0" t="0" r="0" b="0"/>
          <a:pathLst>
            <a:path>
              <a:moveTo>
                <a:pt x="0" y="0"/>
              </a:moveTo>
              <a:lnTo>
                <a:pt x="0" y="4157946"/>
              </a:lnTo>
              <a:lnTo>
                <a:pt x="184797" y="415794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245735-270C-4556-9038-1EA8824153E7}">
      <dsp:nvSpPr>
        <dsp:cNvPr id="0" name=""/>
        <dsp:cNvSpPr/>
      </dsp:nvSpPr>
      <dsp:spPr>
        <a:xfrm>
          <a:off x="1574209" y="4621156"/>
          <a:ext cx="1478380" cy="92398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1272" y="4648219"/>
        <a:ext cx="1424254" cy="8698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1978E-473B-480A-BA6C-37F6D683F0DD}">
      <dsp:nvSpPr>
        <dsp:cNvPr id="0" name=""/>
        <dsp:cNvSpPr/>
      </dsp:nvSpPr>
      <dsp:spPr>
        <a:xfrm>
          <a:off x="1207732" y="2515"/>
          <a:ext cx="1841740" cy="92087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he-IL" sz="2800" b="1" kern="1200" dirty="0">
              <a:latin typeface="Varela Round" panose="00000500000000000000" pitchFamily="2" charset="-79"/>
              <a:cs typeface="Varela Round" panose="00000500000000000000" pitchFamily="2" charset="-79"/>
            </a:rPr>
            <a:t>בנוי מתאים</a:t>
          </a:r>
        </a:p>
      </dsp:txBody>
      <dsp:txXfrm>
        <a:off x="1234703" y="29486"/>
        <a:ext cx="1787798" cy="866928"/>
      </dsp:txXfrm>
    </dsp:sp>
    <dsp:sp modelId="{2B8D5840-4ADF-4634-87E7-96895DFD74FE}">
      <dsp:nvSpPr>
        <dsp:cNvPr id="0" name=""/>
        <dsp:cNvSpPr/>
      </dsp:nvSpPr>
      <dsp:spPr>
        <a:xfrm>
          <a:off x="1391906" y="923385"/>
          <a:ext cx="184174" cy="690652"/>
        </a:xfrm>
        <a:custGeom>
          <a:avLst/>
          <a:gdLst/>
          <a:ahLst/>
          <a:cxnLst/>
          <a:rect l="0" t="0" r="0" b="0"/>
          <a:pathLst>
            <a:path>
              <a:moveTo>
                <a:pt x="0" y="0"/>
              </a:moveTo>
              <a:lnTo>
                <a:pt x="0" y="690652"/>
              </a:lnTo>
              <a:lnTo>
                <a:pt x="184174" y="69065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37256-D538-4A68-9E2D-FD4CF55B817D}">
      <dsp:nvSpPr>
        <dsp:cNvPr id="0" name=""/>
        <dsp:cNvSpPr/>
      </dsp:nvSpPr>
      <dsp:spPr>
        <a:xfrm>
          <a:off x="1576080" y="1153602"/>
          <a:ext cx="1473392" cy="92087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3051" y="1180573"/>
        <a:ext cx="1419450" cy="866928"/>
      </dsp:txXfrm>
    </dsp:sp>
    <dsp:sp modelId="{C3D4A94A-A305-47FE-A655-6EC991EE02D6}">
      <dsp:nvSpPr>
        <dsp:cNvPr id="0" name=""/>
        <dsp:cNvSpPr/>
      </dsp:nvSpPr>
      <dsp:spPr>
        <a:xfrm>
          <a:off x="1391906" y="923385"/>
          <a:ext cx="184174" cy="1841740"/>
        </a:xfrm>
        <a:custGeom>
          <a:avLst/>
          <a:gdLst/>
          <a:ahLst/>
          <a:cxnLst/>
          <a:rect l="0" t="0" r="0" b="0"/>
          <a:pathLst>
            <a:path>
              <a:moveTo>
                <a:pt x="0" y="0"/>
              </a:moveTo>
              <a:lnTo>
                <a:pt x="0" y="1841740"/>
              </a:lnTo>
              <a:lnTo>
                <a:pt x="184174" y="184174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8ACC25-8CB6-4C42-AAC5-6FE06A08B27B}">
      <dsp:nvSpPr>
        <dsp:cNvPr id="0" name=""/>
        <dsp:cNvSpPr/>
      </dsp:nvSpPr>
      <dsp:spPr>
        <a:xfrm>
          <a:off x="1576080" y="2304690"/>
          <a:ext cx="1473392" cy="92087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465231"/>
              <a:satOff val="-15989"/>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3051" y="2331661"/>
        <a:ext cx="1419450" cy="866928"/>
      </dsp:txXfrm>
    </dsp:sp>
    <dsp:sp modelId="{62E5AADB-02E4-43D0-9655-AF967C665C98}">
      <dsp:nvSpPr>
        <dsp:cNvPr id="0" name=""/>
        <dsp:cNvSpPr/>
      </dsp:nvSpPr>
      <dsp:spPr>
        <a:xfrm>
          <a:off x="1391906" y="923385"/>
          <a:ext cx="184174" cy="2992827"/>
        </a:xfrm>
        <a:custGeom>
          <a:avLst/>
          <a:gdLst/>
          <a:ahLst/>
          <a:cxnLst/>
          <a:rect l="0" t="0" r="0" b="0"/>
          <a:pathLst>
            <a:path>
              <a:moveTo>
                <a:pt x="0" y="0"/>
              </a:moveTo>
              <a:lnTo>
                <a:pt x="0" y="2992827"/>
              </a:lnTo>
              <a:lnTo>
                <a:pt x="184174" y="29928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9FBB2-7383-4EA7-9CA0-BB17FFE08F94}">
      <dsp:nvSpPr>
        <dsp:cNvPr id="0" name=""/>
        <dsp:cNvSpPr/>
      </dsp:nvSpPr>
      <dsp:spPr>
        <a:xfrm>
          <a:off x="1576080" y="3455778"/>
          <a:ext cx="1473392" cy="92087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930461"/>
              <a:satOff val="-31979"/>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3051" y="3482749"/>
        <a:ext cx="1419450" cy="866928"/>
      </dsp:txXfrm>
    </dsp:sp>
    <dsp:sp modelId="{FA3D0B40-1F42-4CA8-922D-15ED7A67A7CA}">
      <dsp:nvSpPr>
        <dsp:cNvPr id="0" name=""/>
        <dsp:cNvSpPr/>
      </dsp:nvSpPr>
      <dsp:spPr>
        <a:xfrm>
          <a:off x="1391906" y="923385"/>
          <a:ext cx="184174" cy="4143915"/>
        </a:xfrm>
        <a:custGeom>
          <a:avLst/>
          <a:gdLst/>
          <a:ahLst/>
          <a:cxnLst/>
          <a:rect l="0" t="0" r="0" b="0"/>
          <a:pathLst>
            <a:path>
              <a:moveTo>
                <a:pt x="0" y="0"/>
              </a:moveTo>
              <a:lnTo>
                <a:pt x="0" y="4143915"/>
              </a:lnTo>
              <a:lnTo>
                <a:pt x="184174" y="41439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245735-270C-4556-9038-1EA8824153E7}">
      <dsp:nvSpPr>
        <dsp:cNvPr id="0" name=""/>
        <dsp:cNvSpPr/>
      </dsp:nvSpPr>
      <dsp:spPr>
        <a:xfrm>
          <a:off x="1576080" y="4606865"/>
          <a:ext cx="1473392" cy="92087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a:p>
          <a:pPr marL="0" lvl="0" indent="0" algn="ctr" defTabSz="1244600" rtl="1">
            <a:lnSpc>
              <a:spcPct val="90000"/>
            </a:lnSpc>
            <a:spcBef>
              <a:spcPct val="0"/>
            </a:spcBef>
            <a:spcAft>
              <a:spcPct val="35000"/>
            </a:spcAft>
            <a:buNone/>
          </a:pPr>
          <a:endParaRPr lang="he-IL" sz="2800" kern="1200" dirty="0">
            <a:latin typeface="Aharoni" panose="02010803020104030203" pitchFamily="2" charset="-79"/>
            <a:cs typeface="Aharoni" panose="02010803020104030203" pitchFamily="2" charset="-79"/>
          </a:endParaRPr>
        </a:p>
      </dsp:txBody>
      <dsp:txXfrm>
        <a:off x="1603051" y="4633836"/>
        <a:ext cx="1419450" cy="8669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0362A-46DC-4385-B347-D91F74240030}">
      <dsp:nvSpPr>
        <dsp:cNvPr id="0" name=""/>
        <dsp:cNvSpPr/>
      </dsp:nvSpPr>
      <dsp:spPr>
        <a:xfrm>
          <a:off x="0" y="87638"/>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דבש</a:t>
          </a:r>
        </a:p>
      </dsp:txBody>
      <dsp:txXfrm>
        <a:off x="0" y="87638"/>
        <a:ext cx="1822241" cy="1093345"/>
      </dsp:txXfrm>
    </dsp:sp>
    <dsp:sp modelId="{07A9CC14-6E07-43B6-8886-B28C2A27E99A}">
      <dsp:nvSpPr>
        <dsp:cNvPr id="0" name=""/>
        <dsp:cNvSpPr/>
      </dsp:nvSpPr>
      <dsp:spPr>
        <a:xfrm>
          <a:off x="2004466" y="87638"/>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רקמת עור</a:t>
          </a:r>
        </a:p>
      </dsp:txBody>
      <dsp:txXfrm>
        <a:off x="2004466" y="87638"/>
        <a:ext cx="1822241" cy="1093345"/>
      </dsp:txXfrm>
    </dsp:sp>
    <dsp:sp modelId="{A6BAFE97-7732-4602-B746-2A61F427672E}">
      <dsp:nvSpPr>
        <dsp:cNvPr id="0" name=""/>
        <dsp:cNvSpPr/>
      </dsp:nvSpPr>
      <dsp:spPr>
        <a:xfrm>
          <a:off x="4008932" y="87638"/>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אצה</a:t>
          </a:r>
        </a:p>
      </dsp:txBody>
      <dsp:txXfrm>
        <a:off x="4008932" y="87638"/>
        <a:ext cx="1822241" cy="1093345"/>
      </dsp:txXfrm>
    </dsp:sp>
    <dsp:sp modelId="{31919C9A-1CCF-4C08-80CC-6E6E6E59EDA8}">
      <dsp:nvSpPr>
        <dsp:cNvPr id="0" name=""/>
        <dsp:cNvSpPr/>
      </dsp:nvSpPr>
      <dsp:spPr>
        <a:xfrm>
          <a:off x="0" y="1363207"/>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שקית</a:t>
          </a:r>
        </a:p>
      </dsp:txBody>
      <dsp:txXfrm>
        <a:off x="0" y="1363207"/>
        <a:ext cx="1822241" cy="1093345"/>
      </dsp:txXfrm>
    </dsp:sp>
    <dsp:sp modelId="{D1DCE16F-8D12-4717-80FA-B49C98DFCAB1}">
      <dsp:nvSpPr>
        <dsp:cNvPr id="0" name=""/>
        <dsp:cNvSpPr/>
      </dsp:nvSpPr>
      <dsp:spPr>
        <a:xfrm>
          <a:off x="2004466" y="1363207"/>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עצם</a:t>
          </a:r>
        </a:p>
      </dsp:txBody>
      <dsp:txXfrm>
        <a:off x="2004466" y="1363207"/>
        <a:ext cx="1822241" cy="1093345"/>
      </dsp:txXfrm>
    </dsp:sp>
    <dsp:sp modelId="{83530FEE-4E3D-4632-B177-8181EF3F29AC}">
      <dsp:nvSpPr>
        <dsp:cNvPr id="0" name=""/>
        <dsp:cNvSpPr/>
      </dsp:nvSpPr>
      <dsp:spPr>
        <a:xfrm>
          <a:off x="4008932" y="1363207"/>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חול</a:t>
          </a:r>
        </a:p>
      </dsp:txBody>
      <dsp:txXfrm>
        <a:off x="4008932" y="1363207"/>
        <a:ext cx="1822241" cy="1093345"/>
      </dsp:txXfrm>
    </dsp:sp>
    <dsp:sp modelId="{16D98C98-C9D7-4248-B334-0F47CC225956}">
      <dsp:nvSpPr>
        <dsp:cNvPr id="0" name=""/>
        <dsp:cNvSpPr/>
      </dsp:nvSpPr>
      <dsp:spPr>
        <a:xfrm>
          <a:off x="1002233" y="2638777"/>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חלב</a:t>
          </a:r>
        </a:p>
      </dsp:txBody>
      <dsp:txXfrm>
        <a:off x="1002233" y="2638777"/>
        <a:ext cx="1822241" cy="1093345"/>
      </dsp:txXfrm>
    </dsp:sp>
    <dsp:sp modelId="{343D3D7C-24F1-4AE2-BC2F-2AD13AABD6DD}">
      <dsp:nvSpPr>
        <dsp:cNvPr id="0" name=""/>
        <dsp:cNvSpPr/>
      </dsp:nvSpPr>
      <dsp:spPr>
        <a:xfrm>
          <a:off x="3006699" y="2638777"/>
          <a:ext cx="1822241" cy="10933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latin typeface="Varela Round" panose="00000500000000000000" pitchFamily="2" charset="-79"/>
              <a:cs typeface="Varela Round" panose="00000500000000000000" pitchFamily="2" charset="-79"/>
            </a:rPr>
            <a:t>חיידק</a:t>
          </a:r>
        </a:p>
      </dsp:txBody>
      <dsp:txXfrm>
        <a:off x="3006699" y="2638777"/>
        <a:ext cx="1822241" cy="109334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ג'/תמוז/תש"ף</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12</a:t>
            </a:fld>
            <a:endParaRPr lang="he-IL"/>
          </a:p>
        </p:txBody>
      </p:sp>
    </p:spTree>
    <p:extLst>
      <p:ext uri="{BB962C8B-B14F-4D97-AF65-F5344CB8AC3E}">
        <p14:creationId xmlns:p14="http://schemas.microsoft.com/office/powerpoint/2010/main" val="437511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13</a:t>
            </a:fld>
            <a:endParaRPr lang="he-IL"/>
          </a:p>
        </p:txBody>
      </p:sp>
    </p:spTree>
    <p:extLst>
      <p:ext uri="{BB962C8B-B14F-4D97-AF65-F5344CB8AC3E}">
        <p14:creationId xmlns:p14="http://schemas.microsoft.com/office/powerpoint/2010/main" val="1330207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14</a:t>
            </a:fld>
            <a:endParaRPr lang="he-IL"/>
          </a:p>
        </p:txBody>
      </p:sp>
    </p:spTree>
    <p:extLst>
      <p:ext uri="{BB962C8B-B14F-4D97-AF65-F5344CB8AC3E}">
        <p14:creationId xmlns:p14="http://schemas.microsoft.com/office/powerpoint/2010/main" val="155711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15</a:t>
            </a:fld>
            <a:endParaRPr lang="he-IL"/>
          </a:p>
        </p:txBody>
      </p:sp>
    </p:spTree>
    <p:extLst>
      <p:ext uri="{BB962C8B-B14F-4D97-AF65-F5344CB8AC3E}">
        <p14:creationId xmlns:p14="http://schemas.microsoft.com/office/powerpoint/2010/main" val="234486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16</a:t>
            </a:fld>
            <a:endParaRPr lang="he-IL"/>
          </a:p>
        </p:txBody>
      </p:sp>
    </p:spTree>
    <p:extLst>
      <p:ext uri="{BB962C8B-B14F-4D97-AF65-F5344CB8AC3E}">
        <p14:creationId xmlns:p14="http://schemas.microsoft.com/office/powerpoint/2010/main" val="822287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17</a:t>
            </a:fld>
            <a:endParaRPr lang="he-IL"/>
          </a:p>
        </p:txBody>
      </p:sp>
    </p:spTree>
    <p:extLst>
      <p:ext uri="{BB962C8B-B14F-4D97-AF65-F5344CB8AC3E}">
        <p14:creationId xmlns:p14="http://schemas.microsoft.com/office/powerpoint/2010/main" val="114307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18</a:t>
            </a:fld>
            <a:endParaRPr lang="he-IL"/>
          </a:p>
        </p:txBody>
      </p:sp>
    </p:spTree>
    <p:extLst>
      <p:ext uri="{BB962C8B-B14F-4D97-AF65-F5344CB8AC3E}">
        <p14:creationId xmlns:p14="http://schemas.microsoft.com/office/powerpoint/2010/main" val="2374715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נראה ייצוג ויזואלי  של דוגמא 1 של רמות הארגון</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19</a:t>
            </a:fld>
            <a:endParaRPr lang="he-IL"/>
          </a:p>
        </p:txBody>
      </p:sp>
    </p:spTree>
    <p:extLst>
      <p:ext uri="{BB962C8B-B14F-4D97-AF65-F5344CB8AC3E}">
        <p14:creationId xmlns:p14="http://schemas.microsoft.com/office/powerpoint/2010/main" val="78497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נמשיך לצפות בדוגמא נוספת – והפעם השלימו את המדרג באמצעות תרשים</a:t>
            </a:r>
            <a:r>
              <a:rPr lang="he-IL" baseline="0" dirty="0"/>
              <a:t> במחברת. העתיקו תחילת את התרשים למחברת והשלימו תוך כדי </a:t>
            </a:r>
            <a:r>
              <a:rPr lang="he-IL" baseline="0" dirty="0" err="1"/>
              <a:t>צפיה</a:t>
            </a:r>
            <a:r>
              <a:rPr lang="he-IL" baseline="0" dirty="0"/>
              <a:t>. שימו לב לכיווני החיצים!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20</a:t>
            </a:fld>
            <a:endParaRPr lang="he-IL"/>
          </a:p>
        </p:txBody>
      </p:sp>
    </p:spTree>
    <p:extLst>
      <p:ext uri="{BB962C8B-B14F-4D97-AF65-F5344CB8AC3E}">
        <p14:creationId xmlns:p14="http://schemas.microsoft.com/office/powerpoint/2010/main" val="3174159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בטוחה שהצלחתם להשלים נכון את המערכת האקולוגית בסוואנה, שמכילה את חברת הזברות הפילים, </a:t>
            </a:r>
            <a:r>
              <a:rPr lang="he-IL" dirty="0" err="1"/>
              <a:t>הגירפיות</a:t>
            </a:r>
            <a:r>
              <a:rPr lang="he-IL" dirty="0"/>
              <a:t> </a:t>
            </a:r>
            <a:r>
              <a:rPr lang="he-IL" dirty="0" err="1"/>
              <a:t>והצמחיה</a:t>
            </a:r>
            <a:r>
              <a:rPr lang="he-IL" dirty="0"/>
              <a:t>.</a:t>
            </a:r>
            <a:r>
              <a:rPr lang="he-IL" baseline="0" dirty="0"/>
              <a:t> </a:t>
            </a:r>
            <a:r>
              <a:rPr lang="he-IL" baseline="0" dirty="0" err="1"/>
              <a:t>אוכלוסית</a:t>
            </a:r>
            <a:r>
              <a:rPr lang="he-IL" baseline="0" dirty="0"/>
              <a:t> הפילים </a:t>
            </a:r>
            <a:r>
              <a:rPr lang="he-IL" baseline="0" dirty="0" err="1"/>
              <a:t>הויצור</a:t>
            </a:r>
            <a:r>
              <a:rPr lang="he-IL" baseline="0" dirty="0"/>
              <a:t> החי פיל נבחרו ונכנסנו פנימה לתוך מערכת הדם של הפיל, צפינו בלב כדוגמה לחלק מתוך מערכת. הלב עשוי מרקמת שריר שבנויה מהמון תאי שריר צפופים, המאפשרים ללב את התכווצותו.</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22</a:t>
            </a:fld>
            <a:endParaRPr lang="he-IL"/>
          </a:p>
        </p:txBody>
      </p:sp>
    </p:spTree>
    <p:extLst>
      <p:ext uri="{BB962C8B-B14F-4D97-AF65-F5344CB8AC3E}">
        <p14:creationId xmlns:p14="http://schemas.microsoft.com/office/powerpoint/2010/main" val="317415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שתי רמות הארגון שחסרות במדרג</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23</a:t>
            </a:fld>
            <a:endParaRPr lang="he-IL"/>
          </a:p>
        </p:txBody>
      </p:sp>
    </p:spTree>
    <p:extLst>
      <p:ext uri="{BB962C8B-B14F-4D97-AF65-F5344CB8AC3E}">
        <p14:creationId xmlns:p14="http://schemas.microsoft.com/office/powerpoint/2010/main" val="351181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בטוחה שזיהיתם, שתי רמות הארגון שחסרות: אוכלוסיית הפילים במקרה זה, וחלק הגוף לב.</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24</a:t>
            </a:fld>
            <a:endParaRPr lang="he-IL"/>
          </a:p>
        </p:txBody>
      </p:sp>
    </p:spTree>
    <p:extLst>
      <p:ext uri="{BB962C8B-B14F-4D97-AF65-F5344CB8AC3E}">
        <p14:creationId xmlns:p14="http://schemas.microsoft.com/office/powerpoint/2010/main" val="222863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נצפה כעת בדוגמא נוספת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25</a:t>
            </a:fld>
            <a:endParaRPr lang="he-IL"/>
          </a:p>
        </p:txBody>
      </p:sp>
    </p:spTree>
    <p:extLst>
      <p:ext uri="{BB962C8B-B14F-4D97-AF65-F5344CB8AC3E}">
        <p14:creationId xmlns:p14="http://schemas.microsoft.com/office/powerpoint/2010/main" val="188267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כולן מתארות חלקי גוף בגופם של יצורים חיים שונים:  עלה בצמח, לב, מקור של שלדג, מוח של דג.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26</a:t>
            </a:fld>
            <a:endParaRPr lang="he-IL"/>
          </a:p>
        </p:txBody>
      </p:sp>
    </p:spTree>
    <p:extLst>
      <p:ext uri="{BB962C8B-B14F-4D97-AF65-F5344CB8AC3E}">
        <p14:creationId xmlns:p14="http://schemas.microsoft.com/office/powerpoint/2010/main" val="100043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נקרא קטע מידע על מקרה עצוב שהתרחש, ייתכן שאתם זוכרים אותו, זה קרה לפני עשר שנים...  (לקרוא את הקטע)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27</a:t>
            </a:fld>
            <a:endParaRPr lang="he-IL"/>
          </a:p>
        </p:txBody>
      </p:sp>
    </p:spTree>
    <p:extLst>
      <p:ext uri="{BB962C8B-B14F-4D97-AF65-F5344CB8AC3E}">
        <p14:creationId xmlns:p14="http://schemas.microsoft.com/office/powerpoint/2010/main" val="22526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היצורים החיים הינם..(להקריא את התשובות</a:t>
            </a:r>
            <a:r>
              <a:rPr lang="he-IL" baseline="0" dirty="0"/>
              <a:t> באדום)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28</a:t>
            </a:fld>
            <a:endParaRPr lang="he-IL"/>
          </a:p>
        </p:txBody>
      </p:sp>
    </p:spTree>
    <p:extLst>
      <p:ext uri="{BB962C8B-B14F-4D97-AF65-F5344CB8AC3E}">
        <p14:creationId xmlns:p14="http://schemas.microsoft.com/office/powerpoint/2010/main" val="354122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כעת ננסה לזהות את רמות האגון בקטע</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29</a:t>
            </a:fld>
            <a:endParaRPr lang="he-IL"/>
          </a:p>
        </p:txBody>
      </p:sp>
    </p:spTree>
    <p:extLst>
      <p:ext uri="{BB962C8B-B14F-4D97-AF65-F5344CB8AC3E}">
        <p14:creationId xmlns:p14="http://schemas.microsoft.com/office/powerpoint/2010/main" val="225267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בקטע המידע מופיעות שלוש רמות ארגון – כל רמת ארגון מסומנת בצבע אחר. המערכת האקולוגית היא היער בהר הכרמל,</a:t>
            </a:r>
            <a:r>
              <a:rPr lang="he-IL" baseline="0" dirty="0"/>
              <a:t> החברה כוללת </a:t>
            </a:r>
            <a:r>
              <a:rPr lang="he-IL" baseline="0" dirty="0" err="1"/>
              <a:t>מליוני</a:t>
            </a:r>
            <a:r>
              <a:rPr lang="he-IL" baseline="0" dirty="0"/>
              <a:t> עצים צמחים ובעלי חיים.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30</a:t>
            </a:fld>
            <a:endParaRPr lang="he-IL"/>
          </a:p>
        </p:txBody>
      </p:sp>
    </p:spTree>
    <p:extLst>
      <p:ext uri="{BB962C8B-B14F-4D97-AF65-F5344CB8AC3E}">
        <p14:creationId xmlns:p14="http://schemas.microsoft.com/office/powerpoint/2010/main" val="4222761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e-IL" dirty="0"/>
              <a:t>נעמיק</a:t>
            </a:r>
            <a:r>
              <a:rPr lang="he-IL" baseline="0" dirty="0"/>
              <a:t> כעת ברמת הארגון הקטנה יותר, של היצורים החיים</a:t>
            </a:r>
            <a:endParaRPr dirty="0"/>
          </a:p>
        </p:txBody>
      </p:sp>
    </p:spTree>
    <p:extLst>
      <p:ext uri="{BB962C8B-B14F-4D97-AF65-F5344CB8AC3E}">
        <p14:creationId xmlns:p14="http://schemas.microsoft.com/office/powerpoint/2010/main" val="1914224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ניתן לחלק את היצורים החיים</a:t>
            </a:r>
            <a:r>
              <a:rPr lang="he-IL" baseline="0" dirty="0"/>
              <a:t> לשתי קבוצות. את הקבוצה הראשונה אתם ודאי מכירים: קבוצת היצורים הרב תאיים</a:t>
            </a:r>
          </a:p>
          <a:p>
            <a:r>
              <a:rPr lang="he-IL" baseline="0" dirty="0"/>
              <a:t>להקריא הסבר ודוגמאות</a:t>
            </a:r>
          </a:p>
          <a:p>
            <a:r>
              <a:rPr lang="he-IL" baseline="0" dirty="0"/>
              <a:t>הקבוצה </a:t>
            </a:r>
            <a:r>
              <a:rPr lang="he-IL" baseline="0" dirty="0" err="1"/>
              <a:t>השניה</a:t>
            </a:r>
            <a:r>
              <a:rPr lang="he-IL" baseline="0" dirty="0"/>
              <a:t> פחות מוכרת לכם, כיון שאנחנו לא רואים אותם בעין. מדובר בקבוצת היצורים החד תאיים.... </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32</a:t>
            </a:fld>
            <a:endParaRPr lang="he-IL"/>
          </a:p>
        </p:txBody>
      </p:sp>
    </p:spTree>
    <p:extLst>
      <p:ext uri="{BB962C8B-B14F-4D97-AF65-F5344CB8AC3E}">
        <p14:creationId xmlns:p14="http://schemas.microsoft.com/office/powerpoint/2010/main" val="289980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גם יצורים חיים חד תאיים מקיימים את כל מאפייני החיים. אמנם אין</a:t>
            </a:r>
            <a:r>
              <a:rPr lang="he-IL" baseline="0" dirty="0"/>
              <a:t> להם מערכות גוף משוכללות כמו שיש לאדם או לבעלי חיים אחרים, אך בתוך התא הבודד ניתן לראות את כל המאפיינים</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33</a:t>
            </a:fld>
            <a:endParaRPr lang="he-IL"/>
          </a:p>
        </p:txBody>
      </p:sp>
    </p:spTree>
    <p:extLst>
      <p:ext uri="{BB962C8B-B14F-4D97-AF65-F5344CB8AC3E}">
        <p14:creationId xmlns:p14="http://schemas.microsoft.com/office/powerpoint/2010/main" val="2943922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התאים הם מאוד קטנים ולא ניתן לראותם ללא מיקרוסקופ.</a:t>
            </a:r>
            <a:r>
              <a:rPr lang="he-IL" baseline="0" dirty="0"/>
              <a:t> לגודל מיקרוסקופי יש יחידת מידה קטנה מאוד שנקראת מיקרון. מיקרון אחד הוא אלפית המילימטר. כדי להבין עד כמה מיקרון קטן דמיינו מילימטר אחד, היחידה הקטנה ביותר בסרגל שלכם ואתה תחלקו ל1000 חלקים קטנים. מצליחים להבין כמה קטן? זה מיקרון אחד. </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34</a:t>
            </a:fld>
            <a:endParaRPr lang="he-IL"/>
          </a:p>
        </p:txBody>
      </p:sp>
    </p:spTree>
    <p:extLst>
      <p:ext uri="{BB962C8B-B14F-4D97-AF65-F5344CB8AC3E}">
        <p14:creationId xmlns:p14="http://schemas.microsoft.com/office/powerpoint/2010/main" val="637516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נצפה עכשיו ביצורים חד תאיים שונים מבעד למיקרוסקופ. נכיר יצורים חד שונים שבחושים שלנו - העיניים לא נוכל לראות אותם. והם בגודלם של כ – 0.1 מילימטר – 100 מיקרון.  הכירו את האמבה – יצור חי תאי, שחי במים, ראו את  גודלו, כ30 מיקרון. 0.030 מ"מ</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35</a:t>
            </a:fld>
            <a:endParaRPr lang="he-IL"/>
          </a:p>
        </p:txBody>
      </p:sp>
    </p:spTree>
    <p:extLst>
      <p:ext uri="{BB962C8B-B14F-4D97-AF65-F5344CB8AC3E}">
        <p14:creationId xmlns:p14="http://schemas.microsoft.com/office/powerpoint/2010/main" val="348522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התבוננו במושבות החיידקים, ראו את סרגל המידה במיקרונים, מושבות החיידקים הארוכות הבנויות כשרשראות ארוכות בגודל של כ30 מיקרון.</a:t>
            </a:r>
          </a:p>
          <a:p>
            <a:r>
              <a:rPr lang="he-IL" dirty="0"/>
              <a:t>נתבונן גם  בתאי צמח, ובתאי דם. בדוגמה הזאת אתם רואים את הצילום של חיידק הסטרפטוקוקוס שאתם בטח מכירים אותו</a:t>
            </a:r>
            <a:r>
              <a:rPr lang="he-IL" baseline="0" dirty="0"/>
              <a:t> מדלקות בגרון..</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36</a:t>
            </a:fld>
            <a:endParaRPr lang="he-IL"/>
          </a:p>
        </p:txBody>
      </p:sp>
    </p:spTree>
    <p:extLst>
      <p:ext uri="{BB962C8B-B14F-4D97-AF65-F5344CB8AC3E}">
        <p14:creationId xmlns:p14="http://schemas.microsoft.com/office/powerpoint/2010/main" val="4133544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תאי דם, הביטו, כמה תאי דם נכנסים למרחק כל כך קטן של 50 מיקרון?</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37</a:t>
            </a:fld>
            <a:endParaRPr lang="he-IL"/>
          </a:p>
        </p:txBody>
      </p:sp>
    </p:spTree>
    <p:extLst>
      <p:ext uri="{BB962C8B-B14F-4D97-AF65-F5344CB8AC3E}">
        <p14:creationId xmlns:p14="http://schemas.microsoft.com/office/powerpoint/2010/main" val="1921893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והנה תאי צמח – בצל, הם צבועים בחומר כחול שמסייע לנו לראות את דופן התא ואת הגרעין.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38</a:t>
            </a:fld>
            <a:endParaRPr lang="he-IL"/>
          </a:p>
        </p:txBody>
      </p:sp>
    </p:spTree>
    <p:extLst>
      <p:ext uri="{BB962C8B-B14F-4D97-AF65-F5344CB8AC3E}">
        <p14:creationId xmlns:p14="http://schemas.microsoft.com/office/powerpoint/2010/main" val="3955951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נתבונן ביצורים החד תאיים שצולמו במיקרוסקופ: זוהי אצה חד תאית בגודל של כ 50 מיקרון, ובצד ניתן לראות את הסנדלית.  (אין צורך להראות וידאו, להשאיר כתמונה סטטית)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39</a:t>
            </a:fld>
            <a:endParaRPr lang="he-IL"/>
          </a:p>
        </p:txBody>
      </p:sp>
    </p:spTree>
    <p:extLst>
      <p:ext uri="{BB962C8B-B14F-4D97-AF65-F5344CB8AC3E}">
        <p14:creationId xmlns:p14="http://schemas.microsoft.com/office/powerpoint/2010/main" val="609690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כך נראים</a:t>
            </a:r>
            <a:r>
              <a:rPr lang="he-IL" baseline="0" dirty="0"/>
              <a:t> שני יצורים חד תאיים תחת מיקרוסקופ – האמבה והסנדלית. אלה כמובן לא הצבעים </a:t>
            </a:r>
            <a:r>
              <a:rPr lang="he-IL" baseline="0" dirty="0" err="1"/>
              <a:t>האמיתיים</a:t>
            </a:r>
            <a:r>
              <a:rPr lang="he-IL" baseline="0" dirty="0"/>
              <a:t> שלהם, אלא צבעים שמוסיפים כדי שנוכל לצפות בהם כי הם לגמרי חסרי צבע</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40</a:t>
            </a:fld>
            <a:endParaRPr lang="he-IL"/>
          </a:p>
        </p:txBody>
      </p:sp>
    </p:spTree>
    <p:extLst>
      <p:ext uri="{BB962C8B-B14F-4D97-AF65-F5344CB8AC3E}">
        <p14:creationId xmlns:p14="http://schemas.microsoft.com/office/powerpoint/2010/main" val="2768470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וזה</a:t>
            </a:r>
            <a:r>
              <a:rPr lang="he-IL" baseline="0" dirty="0"/>
              <a:t> תצלום של התבוננות במיקרוסקופ בטיפה מאוד קטנה שמכילה </a:t>
            </a:r>
            <a:r>
              <a:rPr lang="he-IL" dirty="0"/>
              <a:t>חיידקים, גם חיידקים הם יצורים חיים חד תאיים. העיגול שמקיף את התמונה הוא עינית </a:t>
            </a:r>
            <a:r>
              <a:rPr lang="he-IL" dirty="0" err="1"/>
              <a:t>המיקרוסקום</a:t>
            </a:r>
            <a:r>
              <a:rPr lang="he-IL" dirty="0"/>
              <a:t>. כל חיידק</a:t>
            </a:r>
            <a:r>
              <a:rPr lang="he-IL" baseline="0" dirty="0"/>
              <a:t> מכפיל את עצמו לשניים תוך 20 דקות בלבד. </a:t>
            </a:r>
            <a:r>
              <a:rPr lang="he-IL" dirty="0"/>
              <a:t>ממספר התחלתי קטן של חיידקים, תוך כמה שעות יש מספר עצום. מחיידק אחד בקצב</a:t>
            </a:r>
            <a:r>
              <a:rPr lang="he-IL" baseline="0" dirty="0"/>
              <a:t> הכפלה כזה מגיעים ל500 </a:t>
            </a:r>
            <a:r>
              <a:rPr lang="he-IL" baseline="0" dirty="0" err="1"/>
              <a:t>בליון</a:t>
            </a:r>
            <a:r>
              <a:rPr lang="he-IL" baseline="0" dirty="0"/>
              <a:t> חיידקים ביום אחד בלבד! </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41</a:t>
            </a:fld>
            <a:endParaRPr lang="he-IL"/>
          </a:p>
        </p:txBody>
      </p:sp>
    </p:spTree>
    <p:extLst>
      <p:ext uri="{BB962C8B-B14F-4D97-AF65-F5344CB8AC3E}">
        <p14:creationId xmlns:p14="http://schemas.microsoft.com/office/powerpoint/2010/main" val="914100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לפניכם מספר</a:t>
            </a:r>
            <a:r>
              <a:rPr lang="he-IL" baseline="0" dirty="0"/>
              <a:t> מושגים. האם הם יצורים חיים? אחת הדרכים לקבוע זאת היא לבדוק אם הם בנויים תאים. העתיקו את התרשים למחברת ומיינו את המושגים אל המקום הנכון בתרשים</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42</a:t>
            </a:fld>
            <a:endParaRPr lang="he-IL"/>
          </a:p>
        </p:txBody>
      </p:sp>
    </p:spTree>
    <p:extLst>
      <p:ext uri="{BB962C8B-B14F-4D97-AF65-F5344CB8AC3E}">
        <p14:creationId xmlns:p14="http://schemas.microsoft.com/office/powerpoint/2010/main" val="3753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לפניכם מספר תמונות, התבוננו בתמונות וחשבו - כיצד הייתם מארגנים אותן? </a:t>
            </a:r>
          </a:p>
          <a:p>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299394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והנה סדרה נוספת של תמונות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ארגנו גם אותן כרצונכם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האם ארגנתם בשתי הפעמים את התמונות באופן דומה?.  בהמשך השיעור נחזור לפעילות זו, כעת נצפה בהדמיה המתארת את רמות הארגון המקובלת במדעים</a:t>
            </a:r>
          </a:p>
          <a:p>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6</a:t>
            </a:fld>
            <a:endParaRPr lang="he-IL"/>
          </a:p>
        </p:txBody>
      </p:sp>
    </p:spTree>
    <p:extLst>
      <p:ext uri="{BB962C8B-B14F-4D97-AF65-F5344CB8AC3E}">
        <p14:creationId xmlns:p14="http://schemas.microsoft.com/office/powerpoint/2010/main" val="10101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את המרכיבים בעולם נהוג לארגן בתרשים, שנקרא גם </a:t>
            </a:r>
            <a:r>
              <a:rPr lang="he-IL" sz="1200" b="1" i="0" kern="1200" dirty="0">
                <a:solidFill>
                  <a:schemeClr val="tx1"/>
                </a:solidFill>
                <a:effectLst/>
                <a:latin typeface="+mn-lt"/>
                <a:ea typeface="+mn-ea"/>
                <a:cs typeface="+mn-cs"/>
              </a:rPr>
              <a:t>המִדְרָג הביולוגי</a:t>
            </a:r>
            <a:r>
              <a:rPr lang="he-IL" sz="1200" b="0" i="0" kern="1200" dirty="0">
                <a:solidFill>
                  <a:schemeClr val="tx1"/>
                </a:solidFill>
                <a:effectLst/>
                <a:latin typeface="+mn-lt"/>
                <a:ea typeface="+mn-ea"/>
                <a:cs typeface="+mn-cs"/>
              </a:rPr>
              <a:t>. </a:t>
            </a:r>
          </a:p>
          <a:p>
            <a:r>
              <a:rPr lang="he-IL" sz="1200" b="0" i="0" kern="1200" dirty="0">
                <a:solidFill>
                  <a:schemeClr val="tx1"/>
                </a:solidFill>
                <a:effectLst/>
                <a:latin typeface="+mn-lt"/>
                <a:ea typeface="+mn-ea"/>
                <a:cs typeface="+mn-cs"/>
              </a:rPr>
              <a:t>התרשים מורכב מרמות ארגון, שכל אחת מהן נכללת ברמה שלפניה, ומכילה את הבאות אחריה.</a:t>
            </a:r>
            <a:r>
              <a:rPr lang="he-IL" dirty="0"/>
              <a:t>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7</a:t>
            </a:fld>
            <a:endParaRPr lang="he-IL"/>
          </a:p>
        </p:txBody>
      </p:sp>
    </p:spTree>
    <p:extLst>
      <p:ext uri="{BB962C8B-B14F-4D97-AF65-F5344CB8AC3E}">
        <p14:creationId xmlns:p14="http://schemas.microsoft.com/office/powerpoint/2010/main" val="202587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מיד נצפה בסרטון המתאר את רמות הארגון אך תחילה,</a:t>
            </a:r>
            <a:endParaRPr lang="en-US" dirty="0"/>
          </a:p>
          <a:p>
            <a:pPr algn="r"/>
            <a:r>
              <a:rPr lang="he-IL" dirty="0"/>
              <a:t>העתיקו את הטבלה למחברתכם. מלאו את הטבלה </a:t>
            </a:r>
            <a:r>
              <a:rPr lang="he-IL" baseline="0" dirty="0"/>
              <a:t> במהלך </a:t>
            </a:r>
            <a:r>
              <a:rPr lang="he-IL" baseline="0" dirty="0" err="1"/>
              <a:t>הצפיה</a:t>
            </a:r>
            <a:r>
              <a:rPr lang="he-IL" baseline="0" dirty="0"/>
              <a:t>. </a:t>
            </a:r>
            <a:r>
              <a:rPr lang="he-IL" dirty="0"/>
              <a:t>לאחר כל שלב בהדמיה: כתבו הגדרה לרמת הארגון המתוארת. ואת הדוגמה המתוארת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8</a:t>
            </a:fld>
            <a:endParaRPr lang="he-IL"/>
          </a:p>
        </p:txBody>
      </p:sp>
    </p:spTree>
    <p:extLst>
      <p:ext uri="{BB962C8B-B14F-4D97-AF65-F5344CB8AC3E}">
        <p14:creationId xmlns:p14="http://schemas.microsoft.com/office/powerpoint/2010/main" val="239787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2676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נבדוק יחד את ההגדרות (לעבור </a:t>
            </a:r>
            <a:r>
              <a:rPr lang="he-IL" dirty="0" err="1"/>
              <a:t>בזרירות</a:t>
            </a:r>
            <a:r>
              <a:rPr lang="he-IL" baseline="0" dirty="0"/>
              <a:t> על כל התשובות באדום)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11</a:t>
            </a:fld>
            <a:endParaRPr lang="he-IL"/>
          </a:p>
        </p:txBody>
      </p:sp>
    </p:spTree>
    <p:extLst>
      <p:ext uri="{BB962C8B-B14F-4D97-AF65-F5344CB8AC3E}">
        <p14:creationId xmlns:p14="http://schemas.microsoft.com/office/powerpoint/2010/main" val="4240361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6000" y="2693989"/>
            <a:ext cx="11160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3261642"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כותרת ראשית ושתי תמונות">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EA3643-4251-43C2-A891-4C9664978EA8}"/>
              </a:ext>
            </a:extLst>
          </p:cNvPr>
          <p:cNvSpPr>
            <a:spLocks noGrp="1"/>
          </p:cNvSpPr>
          <p:nvPr>
            <p:ph type="pic" sz="quarter" idx="13"/>
          </p:nvPr>
        </p:nvSpPr>
        <p:spPr>
          <a:xfrm>
            <a:off x="594360" y="1310640"/>
            <a:ext cx="4511040" cy="4267200"/>
          </a:xfrm>
        </p:spPr>
        <p:txBody>
          <a:bodyPr/>
          <a:lstStyle/>
          <a:p>
            <a:endParaRPr lang="en-US"/>
          </a:p>
        </p:txBody>
      </p:sp>
      <p:sp>
        <p:nvSpPr>
          <p:cNvPr id="8" name="כותרת 1">
            <a:extLst>
              <a:ext uri="{FF2B5EF4-FFF2-40B4-BE49-F238E27FC236}">
                <a16:creationId xmlns:a16="http://schemas.microsoft.com/office/drawing/2014/main" id="{C304FB8B-5E14-469F-8BA4-BF0F011B94E4}"/>
              </a:ext>
            </a:extLst>
          </p:cNvPr>
          <p:cNvSpPr>
            <a:spLocks noGrp="1"/>
          </p:cNvSpPr>
          <p:nvPr>
            <p:ph type="title"/>
          </p:nvPr>
        </p:nvSpPr>
        <p:spPr>
          <a:xfrm>
            <a:off x="1026926" y="155448"/>
            <a:ext cx="9802368"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8">
            <a:extLst>
              <a:ext uri="{FF2B5EF4-FFF2-40B4-BE49-F238E27FC236}">
                <a16:creationId xmlns:a16="http://schemas.microsoft.com/office/drawing/2014/main" id="{B712628B-0991-4441-8324-4563256F9B32}"/>
              </a:ext>
            </a:extLst>
          </p:cNvPr>
          <p:cNvSpPr/>
          <p:nvPr userDrawn="1"/>
        </p:nvSpPr>
        <p:spPr>
          <a:xfrm>
            <a:off x="-2429707" y="195047"/>
            <a:ext cx="2969302" cy="24759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6">
            <a:extLst>
              <a:ext uri="{FF2B5EF4-FFF2-40B4-BE49-F238E27FC236}">
                <a16:creationId xmlns:a16="http://schemas.microsoft.com/office/drawing/2014/main" id="{26E72AF6-8AD0-4AAD-B906-30424D022CD1}"/>
              </a:ext>
            </a:extLst>
          </p:cNvPr>
          <p:cNvSpPr/>
          <p:nvPr userDrawn="1"/>
        </p:nvSpPr>
        <p:spPr>
          <a:xfrm>
            <a:off x="9974795" y="5878199"/>
            <a:ext cx="476681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1" name="מלבן מעוגל 8">
            <a:extLst>
              <a:ext uri="{FF2B5EF4-FFF2-40B4-BE49-F238E27FC236}">
                <a16:creationId xmlns:a16="http://schemas.microsoft.com/office/drawing/2014/main" id="{68D073A7-D8C0-45AA-A5E4-B6122A52E8F5}"/>
              </a:ext>
            </a:extLst>
          </p:cNvPr>
          <p:cNvSpPr/>
          <p:nvPr userDrawn="1"/>
        </p:nvSpPr>
        <p:spPr>
          <a:xfrm>
            <a:off x="-2017472" y="518276"/>
            <a:ext cx="2969302" cy="36951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0">
            <a:extLst>
              <a:ext uri="{FF2B5EF4-FFF2-40B4-BE49-F238E27FC236}">
                <a16:creationId xmlns:a16="http://schemas.microsoft.com/office/drawing/2014/main" id="{DF89C8AF-9EDF-46EF-BAB7-2D35F683552B}"/>
              </a:ext>
            </a:extLst>
          </p:cNvPr>
          <p:cNvSpPr/>
          <p:nvPr userDrawn="1"/>
        </p:nvSpPr>
        <p:spPr>
          <a:xfrm>
            <a:off x="8144699" y="6307826"/>
            <a:ext cx="5175721"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Picture Placeholder 6">
            <a:extLst>
              <a:ext uri="{FF2B5EF4-FFF2-40B4-BE49-F238E27FC236}">
                <a16:creationId xmlns:a16="http://schemas.microsoft.com/office/drawing/2014/main" id="{52FC1393-B378-4A8A-8716-61E038E3D631}"/>
              </a:ext>
            </a:extLst>
          </p:cNvPr>
          <p:cNvSpPr>
            <a:spLocks noGrp="1"/>
          </p:cNvSpPr>
          <p:nvPr>
            <p:ph type="pic" sz="quarter" idx="14"/>
          </p:nvPr>
        </p:nvSpPr>
        <p:spPr>
          <a:xfrm>
            <a:off x="5372315" y="1310640"/>
            <a:ext cx="4511040" cy="4267200"/>
          </a:xfrm>
        </p:spPr>
        <p:txBody>
          <a:bodyPr/>
          <a:lstStyle/>
          <a:p>
            <a:endParaRPr lang="en-US"/>
          </a:p>
        </p:txBody>
      </p:sp>
      <p:sp>
        <p:nvSpPr>
          <p:cNvPr id="14" name="Rectangle 13">
            <a:extLst>
              <a:ext uri="{FF2B5EF4-FFF2-40B4-BE49-F238E27FC236}">
                <a16:creationId xmlns:a16="http://schemas.microsoft.com/office/drawing/2014/main" id="{BEA01DEB-EE2D-463E-B92D-20469AC2DACB}"/>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DC8B5D-6FF7-4E76-819C-95A4A6017B9C}"/>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0F30E8-13B7-4C55-A126-67529F765268}"/>
              </a:ext>
            </a:extLst>
          </p:cNvPr>
          <p:cNvSpPr/>
          <p:nvPr userDrawn="1"/>
        </p:nvSpPr>
        <p:spPr>
          <a:xfrm rot="5400000">
            <a:off x="10092700" y="2084060"/>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7D38CE-7F73-4533-B25A-F628D3EBA7C1}"/>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44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73" y="213094"/>
            <a:ext cx="11161453"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extLst>
      <p:ext uri="{BB962C8B-B14F-4D97-AF65-F5344CB8AC3E}">
        <p14:creationId xmlns:p14="http://schemas.microsoft.com/office/powerpoint/2010/main" val="414738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פרטי השיעור, מקצוע ו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4000014" cy="2978963"/>
          </a:xfrm>
          <a:prstGeom prst="roundRect">
            <a:avLst>
              <a:gd name="adj" fmla="val 50000"/>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7" name="מלבן מעוגל 6"/>
          <p:cNvSpPr/>
          <p:nvPr userDrawn="1"/>
        </p:nvSpPr>
        <p:spPr>
          <a:xfrm>
            <a:off x="7329949" y="6240593"/>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872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לבן מעוגל 7">
            <a:extLst>
              <a:ext uri="{FF2B5EF4-FFF2-40B4-BE49-F238E27FC236}">
                <a16:creationId xmlns:a16="http://schemas.microsoft.com/office/drawing/2014/main" id="{F6801116-CC43-4B2A-8C30-E06B51438E5F}"/>
              </a:ext>
            </a:extLst>
          </p:cNvPr>
          <p:cNvSpPr/>
          <p:nvPr userDrawn="1"/>
        </p:nvSpPr>
        <p:spPr>
          <a:xfrm>
            <a:off x="9066088" y="593003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Rectangle 15">
            <a:extLst>
              <a:ext uri="{FF2B5EF4-FFF2-40B4-BE49-F238E27FC236}">
                <a16:creationId xmlns:a16="http://schemas.microsoft.com/office/drawing/2014/main" id="{083851AC-7C39-4D24-80F3-E23F47BEFFD4}"/>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AEE328-D2C3-444A-8724-BDAF608C4860}"/>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96B898-2CF0-49F5-BBD6-BB8ACC47A495}"/>
              </a:ext>
            </a:extLst>
          </p:cNvPr>
          <p:cNvSpPr/>
          <p:nvPr userDrawn="1"/>
        </p:nvSpPr>
        <p:spPr>
          <a:xfrm rot="5400000">
            <a:off x="10107939"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EA7E53-F4C8-4E78-8841-55D753889071}"/>
              </a:ext>
            </a:extLst>
          </p:cNvPr>
          <p:cNvSpPr/>
          <p:nvPr userDrawn="1"/>
        </p:nvSpPr>
        <p:spPr>
          <a:xfrm>
            <a:off x="-3246402" y="-426720"/>
            <a:ext cx="3246401" cy="80785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כותרת 1">
            <a:extLst>
              <a:ext uri="{FF2B5EF4-FFF2-40B4-BE49-F238E27FC236}">
                <a16:creationId xmlns:a16="http://schemas.microsoft.com/office/drawing/2014/main" id="{6AF90618-5011-488D-8577-8090B2BE5488}"/>
              </a:ext>
            </a:extLst>
          </p:cNvPr>
          <p:cNvSpPr>
            <a:spLocks noGrp="1"/>
          </p:cNvSpPr>
          <p:nvPr>
            <p:ph type="ctrTitle"/>
          </p:nvPr>
        </p:nvSpPr>
        <p:spPr>
          <a:xfrm>
            <a:off x="696000" y="1400768"/>
            <a:ext cx="10800000"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23" name="Google Shape;11;p2">
            <a:extLst>
              <a:ext uri="{FF2B5EF4-FFF2-40B4-BE49-F238E27FC236}">
                <a16:creationId xmlns:a16="http://schemas.microsoft.com/office/drawing/2014/main" id="{60774046-55DB-47C4-8731-49E4A217CD42}"/>
              </a:ext>
            </a:extLst>
          </p:cNvPr>
          <p:cNvSpPr txBox="1">
            <a:spLocks noGrp="1"/>
          </p:cNvSpPr>
          <p:nvPr>
            <p:ph type="subTitle" idx="1"/>
          </p:nvPr>
        </p:nvSpPr>
        <p:spPr>
          <a:xfrm>
            <a:off x="696000" y="2798300"/>
            <a:ext cx="10800000" cy="72000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24" name="מציין מיקום תוכן 2">
            <a:extLst>
              <a:ext uri="{FF2B5EF4-FFF2-40B4-BE49-F238E27FC236}">
                <a16:creationId xmlns:a16="http://schemas.microsoft.com/office/drawing/2014/main" id="{4EE53297-C04D-4B07-99F8-BCEC4E3B9EB8}"/>
              </a:ext>
            </a:extLst>
          </p:cNvPr>
          <p:cNvSpPr>
            <a:spLocks noGrp="1"/>
          </p:cNvSpPr>
          <p:nvPr>
            <p:ph idx="10"/>
          </p:nvPr>
        </p:nvSpPr>
        <p:spPr>
          <a:xfrm>
            <a:off x="696000" y="3655832"/>
            <a:ext cx="10800000" cy="720000"/>
          </a:xfrm>
        </p:spPr>
        <p:txBody>
          <a:bodyPr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20" name="מציין מיקום של מספר שקופית 22">
            <a:extLst>
              <a:ext uri="{FF2B5EF4-FFF2-40B4-BE49-F238E27FC236}">
                <a16:creationId xmlns:a16="http://schemas.microsoft.com/office/drawing/2014/main" id="{58C13A1B-004E-44B4-BBDC-E08548A96B81}"/>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4129222" cy="2978963"/>
          </a:xfrm>
          <a:prstGeom prst="roundRect">
            <a:avLst>
              <a:gd name="adj" fmla="val 50000"/>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696000" y="1919888"/>
            <a:ext cx="10800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Rectangle 10">
            <a:extLst>
              <a:ext uri="{FF2B5EF4-FFF2-40B4-BE49-F238E27FC236}">
                <a16:creationId xmlns:a16="http://schemas.microsoft.com/office/drawing/2014/main" id="{FE194D36-FE0A-4C9F-8946-7441BBD04111}"/>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65A56D-9132-4626-874B-D91437478839}"/>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D0F400-87FD-46D3-B4A3-AC189F03B752}"/>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8D9617-ADF9-485F-8AE6-FD3940CA7E4F}"/>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מציין מיקום של מספר שקופית 22">
            <a:extLst>
              <a:ext uri="{FF2B5EF4-FFF2-40B4-BE49-F238E27FC236}">
                <a16:creationId xmlns:a16="http://schemas.microsoft.com/office/drawing/2014/main" id="{1D40CDBA-CE8D-4E82-AAAC-CCBC39F3F871}"/>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21" name="Text Placeholder 3">
            <a:extLst>
              <a:ext uri="{FF2B5EF4-FFF2-40B4-BE49-F238E27FC236}">
                <a16:creationId xmlns:a16="http://schemas.microsoft.com/office/drawing/2014/main" id="{101B9CB6-49B4-453D-B184-EBAC942B4120}"/>
              </a:ext>
            </a:extLst>
          </p:cNvPr>
          <p:cNvSpPr>
            <a:spLocks noGrp="1"/>
          </p:cNvSpPr>
          <p:nvPr>
            <p:ph type="body" sz="quarter" idx="10"/>
          </p:nvPr>
        </p:nvSpPr>
        <p:spPr>
          <a:xfrm>
            <a:off x="1461052" y="3409122"/>
            <a:ext cx="9203635" cy="804863"/>
          </a:xfrm>
        </p:spPr>
        <p:txBody>
          <a:bodyPr/>
          <a:lstStyle>
            <a:lvl1pPr marL="0" indent="0" algn="ctr" rtl="0">
              <a:buNone/>
              <a:defRPr/>
            </a:lvl1pPr>
          </a:lstStyle>
          <a:p>
            <a:pPr lvl="0"/>
            <a:r>
              <a:rPr lang="en-US" dirty="0"/>
              <a:t>Click to edit Master text</a:t>
            </a:r>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1">
    <p:spTree>
      <p:nvGrpSpPr>
        <p:cNvPr id="1" name=""/>
        <p:cNvGrpSpPr/>
        <p:nvPr/>
      </p:nvGrpSpPr>
      <p:grpSpPr>
        <a:xfrm>
          <a:off x="0" y="0"/>
          <a:ext cx="0" cy="0"/>
          <a:chOff x="0" y="0"/>
          <a:chExt cx="0" cy="0"/>
        </a:xfrm>
      </p:grpSpPr>
      <p:sp>
        <p:nvSpPr>
          <p:cNvPr id="11" name="מלבן מעוגל 10">
            <a:extLst>
              <a:ext uri="{FF2B5EF4-FFF2-40B4-BE49-F238E27FC236}">
                <a16:creationId xmlns:a16="http://schemas.microsoft.com/office/drawing/2014/main" id="{EAE132D4-D270-4859-A0A8-0EABA938935B}"/>
              </a:ext>
            </a:extLst>
          </p:cNvPr>
          <p:cNvSpPr/>
          <p:nvPr userDrawn="1"/>
        </p:nvSpPr>
        <p:spPr>
          <a:xfrm>
            <a:off x="6581228" y="6447542"/>
            <a:ext cx="5993234"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6">
            <a:extLst>
              <a:ext uri="{FF2B5EF4-FFF2-40B4-BE49-F238E27FC236}">
                <a16:creationId xmlns:a16="http://schemas.microsoft.com/office/drawing/2014/main" id="{8A467694-CC08-4C30-BF05-885FCBD4CAB0}"/>
              </a:ext>
            </a:extLst>
          </p:cNvPr>
          <p:cNvSpPr/>
          <p:nvPr userDrawn="1"/>
        </p:nvSpPr>
        <p:spPr>
          <a:xfrm>
            <a:off x="9704146" y="5381191"/>
            <a:ext cx="3496396" cy="442359"/>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6" name="מציין מיקום תוכן 5"/>
          <p:cNvSpPr>
            <a:spLocks noGrp="1"/>
          </p:cNvSpPr>
          <p:nvPr>
            <p:ph sz="quarter" idx="4"/>
          </p:nvPr>
        </p:nvSpPr>
        <p:spPr>
          <a:xfrm>
            <a:off x="515273" y="998859"/>
            <a:ext cx="11161453" cy="4062435"/>
          </a:xfrm>
        </p:spPr>
        <p:txBody>
          <a:bodyPr>
            <a:normAutofit/>
          </a:bodyPr>
          <a:lstStyle>
            <a:lvl1pPr marL="268288" indent="-268288">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2" name="כותרת 1"/>
          <p:cNvSpPr>
            <a:spLocks noGrp="1"/>
          </p:cNvSpPr>
          <p:nvPr>
            <p:ph type="title"/>
          </p:nvPr>
        </p:nvSpPr>
        <p:spPr>
          <a:xfrm>
            <a:off x="1024128" y="155448"/>
            <a:ext cx="9802206"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226982" y="101748"/>
            <a:ext cx="2160598" cy="21681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2054055" y="390797"/>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0" name="מלבן מעוגל 6">
            <a:extLst>
              <a:ext uri="{FF2B5EF4-FFF2-40B4-BE49-F238E27FC236}">
                <a16:creationId xmlns:a16="http://schemas.microsoft.com/office/drawing/2014/main" id="{53219EEB-A406-4AC2-B87E-54A955D7D483}"/>
              </a:ext>
            </a:extLst>
          </p:cNvPr>
          <p:cNvSpPr/>
          <p:nvPr userDrawn="1"/>
        </p:nvSpPr>
        <p:spPr>
          <a:xfrm>
            <a:off x="7978665" y="5944772"/>
            <a:ext cx="4766811" cy="38154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Rectangle 11">
            <a:extLst>
              <a:ext uri="{FF2B5EF4-FFF2-40B4-BE49-F238E27FC236}">
                <a16:creationId xmlns:a16="http://schemas.microsoft.com/office/drawing/2014/main" id="{DB5BA376-F667-4A43-9264-CB356AE2FBF1}"/>
              </a:ext>
            </a:extLst>
          </p:cNvPr>
          <p:cNvSpPr/>
          <p:nvPr userDrawn="1"/>
        </p:nvSpPr>
        <p:spPr>
          <a:xfrm rot="5400000">
            <a:off x="9936561" y="2157343"/>
            <a:ext cx="735717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ציין מיקום של מספר שקופית 22">
            <a:extLst>
              <a:ext uri="{FF2B5EF4-FFF2-40B4-BE49-F238E27FC236}">
                <a16:creationId xmlns:a16="http://schemas.microsoft.com/office/drawing/2014/main" id="{CE73A552-D52C-4EE0-9E7A-557CEB6CE479}"/>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16" name="Rectangle 15">
            <a:extLst>
              <a:ext uri="{FF2B5EF4-FFF2-40B4-BE49-F238E27FC236}">
                <a16:creationId xmlns:a16="http://schemas.microsoft.com/office/drawing/2014/main" id="{45208D21-C13C-48D3-8634-05FCD1520B3D}"/>
              </a:ext>
            </a:extLst>
          </p:cNvPr>
          <p:cNvSpPr/>
          <p:nvPr userDrawn="1"/>
        </p:nvSpPr>
        <p:spPr>
          <a:xfrm>
            <a:off x="5903744" y="6876112"/>
            <a:ext cx="6894095" cy="149330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FFA872-60FE-48B4-B509-3F90F2F53575}"/>
              </a:ext>
            </a:extLst>
          </p:cNvPr>
          <p:cNvSpPr/>
          <p:nvPr userDrawn="1"/>
        </p:nvSpPr>
        <p:spPr>
          <a:xfrm>
            <a:off x="-2191928" y="-31850"/>
            <a:ext cx="2165034"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02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2">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3" y="1024128"/>
            <a:ext cx="11161453" cy="457200"/>
          </a:xfrm>
        </p:spPr>
        <p:txBody>
          <a:bodyPr lIns="0" tIns="0" rIns="0" bIns="0" anchor="ctr">
            <a:noAutofit/>
          </a:bodyPr>
          <a:lstStyle>
            <a:lvl1pPr marL="0" indent="0" algn="r">
              <a:buNone/>
              <a:defRPr sz="3000" b="1">
                <a:solidFill>
                  <a:srgbClr val="12B4BC"/>
                </a:solidFill>
                <a:latin typeface="Varela Round" pitchFamily="2" charset="-79"/>
                <a:cs typeface="Varela Round" panose="00000500000000000000"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567973"/>
            <a:ext cx="11161453" cy="3522187"/>
          </a:xfrm>
        </p:spPr>
        <p:txBody>
          <a:bodyPr>
            <a:normAutofit/>
          </a:bodyPr>
          <a:lstStyle>
            <a:lvl1pPr marL="268288" indent="-268288">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377633" y="110284"/>
            <a:ext cx="2105524"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729189" y="435139"/>
            <a:ext cx="2615798" cy="32187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0" name="מלבן מעוגל 6">
            <a:extLst>
              <a:ext uri="{FF2B5EF4-FFF2-40B4-BE49-F238E27FC236}">
                <a16:creationId xmlns:a16="http://schemas.microsoft.com/office/drawing/2014/main" id="{8A91BCC4-EC47-43E2-9595-B89F757E1A7A}"/>
              </a:ext>
            </a:extLst>
          </p:cNvPr>
          <p:cNvSpPr/>
          <p:nvPr userDrawn="1"/>
        </p:nvSpPr>
        <p:spPr>
          <a:xfrm>
            <a:off x="9323387" y="5555326"/>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a:extLst>
              <a:ext uri="{FF2B5EF4-FFF2-40B4-BE49-F238E27FC236}">
                <a16:creationId xmlns:a16="http://schemas.microsoft.com/office/drawing/2014/main" id="{238EE3F7-5012-4191-9ABD-A8E69370622E}"/>
              </a:ext>
            </a:extLst>
          </p:cNvPr>
          <p:cNvSpPr/>
          <p:nvPr userDrawn="1"/>
        </p:nvSpPr>
        <p:spPr>
          <a:xfrm>
            <a:off x="8679109" y="6024163"/>
            <a:ext cx="4127100"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ציין מיקום של מספר שקופית 22">
            <a:extLst>
              <a:ext uri="{FF2B5EF4-FFF2-40B4-BE49-F238E27FC236}">
                <a16:creationId xmlns:a16="http://schemas.microsoft.com/office/drawing/2014/main" id="{31BF6EDC-D21A-4961-802C-6C57056DED88}"/>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14" name="מלבן מעוגל 6">
            <a:extLst>
              <a:ext uri="{FF2B5EF4-FFF2-40B4-BE49-F238E27FC236}">
                <a16:creationId xmlns:a16="http://schemas.microsoft.com/office/drawing/2014/main" id="{09765D6C-4312-45BD-AEDC-93B641915820}"/>
              </a:ext>
            </a:extLst>
          </p:cNvPr>
          <p:cNvSpPr/>
          <p:nvPr userDrawn="1"/>
        </p:nvSpPr>
        <p:spPr>
          <a:xfrm>
            <a:off x="11005702" y="5213334"/>
            <a:ext cx="2372591" cy="25130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Rectangle 11">
            <a:extLst>
              <a:ext uri="{FF2B5EF4-FFF2-40B4-BE49-F238E27FC236}">
                <a16:creationId xmlns:a16="http://schemas.microsoft.com/office/drawing/2014/main" id="{0D0EF58C-1955-4299-80B8-7931E9453E0B}"/>
              </a:ext>
            </a:extLst>
          </p:cNvPr>
          <p:cNvSpPr/>
          <p:nvPr userDrawn="1"/>
        </p:nvSpPr>
        <p:spPr>
          <a:xfrm rot="5400000">
            <a:off x="10107939" y="1954539"/>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E651A-F01C-47F6-93CB-FED077AFFFB4}"/>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9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כותרת ותוכן פריסה 3">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2134"/>
            <a:ext cx="9802368" cy="720000"/>
          </a:xfrm>
        </p:spPr>
        <p:txBody>
          <a:bodyPr lIns="36000" tIns="0" rIns="36000" bIns="0">
            <a:noAutofit/>
          </a:bodyPr>
          <a:lstStyle>
            <a:lvl1pPr marL="0"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1024128" y="1049185"/>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234936" y="5807316"/>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11218431" y="239177"/>
            <a:ext cx="1706880" cy="4583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388620" y="6235866"/>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0" name="Rectangle 9">
            <a:extLst>
              <a:ext uri="{FF2B5EF4-FFF2-40B4-BE49-F238E27FC236}">
                <a16:creationId xmlns:a16="http://schemas.microsoft.com/office/drawing/2014/main" id="{FFC6E834-92B3-4A32-920C-9FA2D6987411}"/>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D60292-D9F7-4A35-9D0A-68A9095BDE1E}"/>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53CA14-A360-48A3-A071-94DFC2B62EDC}"/>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536A81-6863-4B7C-BB9A-6F6DBBAB87E2}"/>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ציין מיקום של מספר שקופית 22">
            <a:extLst>
              <a:ext uri="{FF2B5EF4-FFF2-40B4-BE49-F238E27FC236}">
                <a16:creationId xmlns:a16="http://schemas.microsoft.com/office/drawing/2014/main" id="{6A93F88D-0694-4107-9D3A-245864065D84}"/>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בלבד פריסה 4">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1497481" y="487099"/>
            <a:ext cx="1576672" cy="289443"/>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1150538" y="127099"/>
            <a:ext cx="1879662" cy="28944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7" name="מלבן מעוגל 6">
            <a:extLst>
              <a:ext uri="{FF2B5EF4-FFF2-40B4-BE49-F238E27FC236}">
                <a16:creationId xmlns:a16="http://schemas.microsoft.com/office/drawing/2014/main" id="{469E9F25-935E-4A65-8AF2-C1B8F105C612}"/>
              </a:ext>
            </a:extLst>
          </p:cNvPr>
          <p:cNvSpPr/>
          <p:nvPr userDrawn="1"/>
        </p:nvSpPr>
        <p:spPr>
          <a:xfrm>
            <a:off x="-487680" y="5923581"/>
            <a:ext cx="3133018"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10">
            <a:extLst>
              <a:ext uri="{FF2B5EF4-FFF2-40B4-BE49-F238E27FC236}">
                <a16:creationId xmlns:a16="http://schemas.microsoft.com/office/drawing/2014/main" id="{DD33049F-8FB3-46DC-B84B-8E763BCBCAC1}"/>
              </a:ext>
            </a:extLst>
          </p:cNvPr>
          <p:cNvSpPr/>
          <p:nvPr userDrawn="1"/>
        </p:nvSpPr>
        <p:spPr>
          <a:xfrm>
            <a:off x="-976438" y="6359813"/>
            <a:ext cx="7301038" cy="65808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Rectangle 11">
            <a:extLst>
              <a:ext uri="{FF2B5EF4-FFF2-40B4-BE49-F238E27FC236}">
                <a16:creationId xmlns:a16="http://schemas.microsoft.com/office/drawing/2014/main" id="{761EC8D2-662F-4FBE-BF29-06100D51DE7E}"/>
              </a:ext>
            </a:extLst>
          </p:cNvPr>
          <p:cNvSpPr/>
          <p:nvPr userDrawn="1"/>
        </p:nvSpPr>
        <p:spPr>
          <a:xfrm rot="5400000">
            <a:off x="9360283" y="2733622"/>
            <a:ext cx="6987520" cy="129719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ציין מיקום של מספר שקופית 22">
            <a:extLst>
              <a:ext uri="{FF2B5EF4-FFF2-40B4-BE49-F238E27FC236}">
                <a16:creationId xmlns:a16="http://schemas.microsoft.com/office/drawing/2014/main" id="{23075256-456E-41D8-BDFD-8C3A8EA654D2}"/>
              </a:ext>
            </a:extLst>
          </p:cNvPr>
          <p:cNvSpPr txBox="1">
            <a:spLocks/>
          </p:cNvSpPr>
          <p:nvPr userDrawn="1"/>
        </p:nvSpPr>
        <p:spPr>
          <a:xfrm>
            <a:off x="-131730" y="6361368"/>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
        <p:nvSpPr>
          <p:cNvPr id="15" name="Rectangle 14">
            <a:extLst>
              <a:ext uri="{FF2B5EF4-FFF2-40B4-BE49-F238E27FC236}">
                <a16:creationId xmlns:a16="http://schemas.microsoft.com/office/drawing/2014/main" id="{4FB42163-9C8B-4AEB-9C50-F5529BD5C36B}"/>
              </a:ext>
            </a:extLst>
          </p:cNvPr>
          <p:cNvSpPr/>
          <p:nvPr userDrawn="1"/>
        </p:nvSpPr>
        <p:spPr>
          <a:xfrm rot="16200000">
            <a:off x="5821949" y="1027133"/>
            <a:ext cx="521207" cy="12218895"/>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6CB3A-BCA5-4171-BE99-1D6F46911786}"/>
              </a:ext>
            </a:extLst>
          </p:cNvPr>
          <p:cNvSpPr/>
          <p:nvPr userDrawn="1"/>
        </p:nvSpPr>
        <p:spPr>
          <a:xfrm rot="5400000">
            <a:off x="5683838" y="-6805249"/>
            <a:ext cx="947627" cy="1263971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964ABF-EE59-4E45-BC5F-A3665732FD21}"/>
              </a:ext>
            </a:extLst>
          </p:cNvPr>
          <p:cNvSpPr/>
          <p:nvPr userDrawn="1"/>
        </p:nvSpPr>
        <p:spPr>
          <a:xfrm>
            <a:off x="-2001567" y="-416688"/>
            <a:ext cx="1974672" cy="806853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4596A93-68B7-48E8-8354-9EAE3F8183B0}"/>
              </a:ext>
            </a:extLst>
          </p:cNvPr>
          <p:cNvSpPr>
            <a:spLocks noGrp="1"/>
          </p:cNvSpPr>
          <p:nvPr>
            <p:ph type="body" sz="quarter" idx="10"/>
          </p:nvPr>
        </p:nvSpPr>
        <p:spPr>
          <a:xfrm>
            <a:off x="2951578" y="1212161"/>
            <a:ext cx="7885112" cy="4090988"/>
          </a:xfrm>
        </p:spPr>
        <p:txBody>
          <a:bodyPr>
            <a:normAutofit/>
          </a:bodyPr>
          <a:lstStyle>
            <a:lvl1pPr>
              <a:defRPr sz="2800"/>
            </a:lvl1pPr>
          </a:lstStyle>
          <a:p>
            <a:pPr lvl="0"/>
            <a:r>
              <a:rPr lang="en-US" dirty="0"/>
              <a:t>Click to edit Master text styles</a:t>
            </a:r>
          </a:p>
        </p:txBody>
      </p:sp>
    </p:spTree>
    <p:extLst>
      <p:ext uri="{BB962C8B-B14F-4D97-AF65-F5344CB8AC3E}">
        <p14:creationId xmlns:p14="http://schemas.microsoft.com/office/powerpoint/2010/main" val="165104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5">
    <p:spTree>
      <p:nvGrpSpPr>
        <p:cNvPr id="1" name=""/>
        <p:cNvGrpSpPr/>
        <p:nvPr/>
      </p:nvGrpSpPr>
      <p:grpSpPr>
        <a:xfrm>
          <a:off x="0" y="0"/>
          <a:ext cx="0" cy="0"/>
          <a:chOff x="0" y="0"/>
          <a:chExt cx="0" cy="0"/>
        </a:xfrm>
      </p:grpSpPr>
      <p:sp>
        <p:nvSpPr>
          <p:cNvPr id="17" name="מלבן מעוגל 8">
            <a:extLst>
              <a:ext uri="{FF2B5EF4-FFF2-40B4-BE49-F238E27FC236}">
                <a16:creationId xmlns:a16="http://schemas.microsoft.com/office/drawing/2014/main" id="{820BD794-101C-426F-8015-9C33A0E995FA}"/>
              </a:ext>
            </a:extLst>
          </p:cNvPr>
          <p:cNvSpPr/>
          <p:nvPr userDrawn="1"/>
        </p:nvSpPr>
        <p:spPr>
          <a:xfrm>
            <a:off x="-2429707" y="195047"/>
            <a:ext cx="2969302" cy="24759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2" name="כותרת 1"/>
          <p:cNvSpPr>
            <a:spLocks noGrp="1"/>
          </p:cNvSpPr>
          <p:nvPr>
            <p:ph type="title"/>
          </p:nvPr>
        </p:nvSpPr>
        <p:spPr>
          <a:xfrm>
            <a:off x="1026926" y="155448"/>
            <a:ext cx="9802368"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1026926" y="1025601"/>
            <a:ext cx="9802368" cy="431447"/>
          </a:xfrm>
        </p:spPr>
        <p:txBody>
          <a:bodyPr anchor="ctr">
            <a:noAutofit/>
          </a:bodyPr>
          <a:lstStyle>
            <a:lvl1pPr marL="185757" indent="0" algn="r">
              <a:buNone/>
              <a:defRPr sz="30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1026927" y="1710442"/>
            <a:ext cx="8212766"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974795" y="5878199"/>
            <a:ext cx="476681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2017472" y="518276"/>
            <a:ext cx="2969302" cy="36951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8144699" y="6307826"/>
            <a:ext cx="5175721"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Rectangle 9">
            <a:extLst>
              <a:ext uri="{FF2B5EF4-FFF2-40B4-BE49-F238E27FC236}">
                <a16:creationId xmlns:a16="http://schemas.microsoft.com/office/drawing/2014/main" id="{8084947B-AFA4-410D-A793-689C573D144E}"/>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D4F41F-EAD8-495C-A662-C4F40F404DB3}"/>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A1181A-6B49-4EE5-AE44-1B5B124FA758}"/>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13178B-7D7E-4A10-9724-453DF758F663}"/>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מציין מיקום של מספר שקופית 22">
            <a:extLst>
              <a:ext uri="{FF2B5EF4-FFF2-40B4-BE49-F238E27FC236}">
                <a16:creationId xmlns:a16="http://schemas.microsoft.com/office/drawing/2014/main" id="{7947FE0C-D7CF-4209-91A5-93564F2C3543}"/>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8" name="מלבן מעוגל 7"/>
          <p:cNvSpPr/>
          <p:nvPr userDrawn="1"/>
        </p:nvSpPr>
        <p:spPr>
          <a:xfrm>
            <a:off x="8667715" y="-161750"/>
            <a:ext cx="5300119" cy="38235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
        <p:nvSpPr>
          <p:cNvPr id="10" name="Rectangle 9">
            <a:extLst>
              <a:ext uri="{FF2B5EF4-FFF2-40B4-BE49-F238E27FC236}">
                <a16:creationId xmlns:a16="http://schemas.microsoft.com/office/drawing/2014/main" id="{90226196-3340-4F6C-9B09-34934599BAD7}"/>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91965B-48C3-4AD9-9066-E67195630BFD}"/>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CB16E1-D93B-440E-81F5-6366FDB428B8}"/>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20DF7-29CF-4A0A-BC0A-7568981BF8AD}"/>
              </a:ext>
            </a:extLst>
          </p:cNvPr>
          <p:cNvSpPr/>
          <p:nvPr userDrawn="1"/>
        </p:nvSpPr>
        <p:spPr>
          <a:xfrm>
            <a:off x="-3948180"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F0C566-C47D-446F-9E8E-EC9B0F5F1BF0}"/>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63A8D2-0547-47E3-84C0-5D60CFDB7CB1}"/>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0104F3-C98B-4790-842F-F7B1B2FBDE13}"/>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7C576E-38DA-426A-9C16-921DE9A0835B}"/>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מציין מיקום של מספר שקופית 22">
            <a:extLst>
              <a:ext uri="{FF2B5EF4-FFF2-40B4-BE49-F238E27FC236}">
                <a16:creationId xmlns:a16="http://schemas.microsoft.com/office/drawing/2014/main" id="{5F1A13CD-CEB6-4958-B99A-46020ADA9375}"/>
              </a:ext>
            </a:extLst>
          </p:cNvPr>
          <p:cNvSpPr txBox="1">
            <a:spLocks/>
          </p:cNvSpPr>
          <p:nvPr userDrawn="1"/>
        </p:nvSpPr>
        <p:spPr>
          <a:xfrm>
            <a:off x="-231414" y="6409126"/>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6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60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6877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ג'/תמוז/תש"ף</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
        <p:nvSpPr>
          <p:cNvPr id="7" name="Rectangle 6">
            <a:extLst>
              <a:ext uri="{FF2B5EF4-FFF2-40B4-BE49-F238E27FC236}">
                <a16:creationId xmlns:a16="http://schemas.microsoft.com/office/drawing/2014/main" id="{7D1A36FD-4A58-4EC2-B769-2CB4558CD860}"/>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A89C66-91F2-409B-AE3C-970820728814}"/>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AF9B00-5AF6-47AB-81E5-2BE048851E3E}"/>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3C55C6-DFDE-44BF-BB37-E582014C2D44}"/>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74" r:id="rId4"/>
    <p:sldLayoutId id="2147483675" r:id="rId5"/>
    <p:sldLayoutId id="2147483650" r:id="rId6"/>
    <p:sldLayoutId id="2147483676" r:id="rId7"/>
    <p:sldLayoutId id="2147483653" r:id="rId8"/>
    <p:sldLayoutId id="2147483666" r:id="rId9"/>
    <p:sldLayoutId id="2147483677" r:id="rId10"/>
    <p:sldLayoutId id="2147483678" r:id="rId11"/>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18.xml"/><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notesSlide" Target="../notesSlides/notesSlide20.xml"/><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notesSlide" Target="../notesSlides/notesSlide22.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6.tiff"/><Relationship Id="rId13" Type="http://schemas.microsoft.com/office/2007/relationships/diagramDrawing" Target="../diagrams/drawing6.xml"/><Relationship Id="rId18" Type="http://schemas.openxmlformats.org/officeDocument/2006/relationships/image" Target="../media/image31.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17" Type="http://schemas.openxmlformats.org/officeDocument/2006/relationships/image" Target="../media/image30.tiff"/><Relationship Id="rId2" Type="http://schemas.openxmlformats.org/officeDocument/2006/relationships/notesSlide" Target="../notesSlides/notesSlide30.xml"/><Relationship Id="rId16" Type="http://schemas.openxmlformats.org/officeDocument/2006/relationships/image" Target="../media/image29.tiff"/><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5" Type="http://schemas.openxmlformats.org/officeDocument/2006/relationships/image" Target="../media/image28.tiff"/><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 Id="rId14" Type="http://schemas.openxmlformats.org/officeDocument/2006/relationships/image" Target="../media/image27.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apps.assets.cet.ac.il/library/science/microscope/he/index.-77575834666333.htm?cid=lmsDocControl_ctrlLMSDocumentUnique_ctl02_ctl02_ctl00_ctl01Field"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imgres?imgurl=https://live.staticflickr.com/2545/3721497804_f873983846_c.jpg&amp;imgrefurl=https://www.flickr.com/photos/microagua/3721497804&amp;tbnid=TgMckxo5M3p60M&amp;vet=12ahUKEwiqh46FpMTpAhVZNewKHbHZC8MQMygGegUIARDdAQ..i&amp;docid=qVGlmdlo-S8tjM&amp;w=800&amp;h=600&amp;q=amoeba&amp;hl=iw&amp;ved=2ahUKEwiqh46FpMTpAhVZNewKHbHZC8MQMygGegUIARDdAQ"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s://www.google.com/imgres?imgurl=https://live.staticflickr.com/3741/33444627885_397123abdc_b.jpg&amp;imgrefurl=https://www.flickr.com/photos/microagua/33444627885&amp;tbnid=4vUCtQUO1UoxBM&amp;vet=12ahUKEwjghMi3pMTpAhWLBhoKHayuAkYQMygEegUIARDWAQ..i&amp;docid=0aelx8HUz_V7QM&amp;w=1000&amp;h=664&amp;q=paramecium&amp;hl=iw&amp;ved=2ahUKEwjghMi3pMTpAhWLBhoKHayuAkYQMygEegUIARDWAQ" TargetMode="Externa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18" Type="http://schemas.openxmlformats.org/officeDocument/2006/relationships/diagramColors" Target="../diagrams/colors9.xml"/><Relationship Id="rId3" Type="http://schemas.openxmlformats.org/officeDocument/2006/relationships/slideLayout" Target="../slideLayouts/slideLayout4.xml"/><Relationship Id="rId7" Type="http://schemas.openxmlformats.org/officeDocument/2006/relationships/diagramQuickStyle" Target="../diagrams/quickStyle7.xml"/><Relationship Id="rId12" Type="http://schemas.openxmlformats.org/officeDocument/2006/relationships/diagramQuickStyle" Target="../diagrams/quickStyle8.xml"/><Relationship Id="rId17" Type="http://schemas.openxmlformats.org/officeDocument/2006/relationships/diagramQuickStyle" Target="../diagrams/quickStyle9.xml"/><Relationship Id="rId2" Type="http://schemas.openxmlformats.org/officeDocument/2006/relationships/video" Target="../media/media2.mp4"/><Relationship Id="rId16" Type="http://schemas.openxmlformats.org/officeDocument/2006/relationships/diagramLayout" Target="../diagrams/layout9.xml"/><Relationship Id="rId20" Type="http://schemas.openxmlformats.org/officeDocument/2006/relationships/image" Target="../media/image12.png"/><Relationship Id="rId1" Type="http://schemas.microsoft.com/office/2007/relationships/media" Target="../media/media2.mp4"/><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5" Type="http://schemas.openxmlformats.org/officeDocument/2006/relationships/diagramData" Target="../diagrams/data9.xml"/><Relationship Id="rId10" Type="http://schemas.openxmlformats.org/officeDocument/2006/relationships/diagramData" Target="../diagrams/data8.xml"/><Relationship Id="rId19" Type="http://schemas.microsoft.com/office/2007/relationships/diagramDrawing" Target="../diagrams/drawing9.xml"/><Relationship Id="rId4" Type="http://schemas.openxmlformats.org/officeDocument/2006/relationships/notesSlide" Target="../notesSlides/notesSlide39.xml"/><Relationship Id="rId9" Type="http://schemas.microsoft.com/office/2007/relationships/diagramDrawing" Target="../diagrams/drawing7.xml"/><Relationship Id="rId14" Type="http://schemas.microsoft.com/office/2007/relationships/diagramDrawing" Target="../diagrams/drawing8.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760721"/>
            <a:ext cx="12192001" cy="1336560"/>
          </a:xfrm>
        </p:spPr>
        <p:txBody>
          <a:bodyPr>
            <a:normAutofit/>
          </a:bodyPr>
          <a:lstStyle/>
          <a:p>
            <a:r>
              <a:rPr lang="he-IL" dirty="0"/>
              <a:t>מערכת שיעורים למגזר החרדי</a:t>
            </a:r>
          </a:p>
        </p:txBody>
      </p:sp>
      <p:sp>
        <p:nvSpPr>
          <p:cNvPr id="2" name="מלבן 1"/>
          <p:cNvSpPr/>
          <p:nvPr/>
        </p:nvSpPr>
        <p:spPr>
          <a:xfrm>
            <a:off x="5443538" y="357188"/>
            <a:ext cx="1328737" cy="174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155448"/>
            <a:ext cx="9802368" cy="720000"/>
          </a:xfrm>
        </p:spPr>
        <p:txBody>
          <a:bodyPr/>
          <a:lstStyle/>
          <a:p>
            <a:r>
              <a:rPr lang="he-IL" sz="4800"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1487988055"/>
              </p:ext>
            </p:extLst>
          </p:nvPr>
        </p:nvGraphicFramePr>
        <p:xfrm>
          <a:off x="1024128" y="875448"/>
          <a:ext cx="9757784" cy="5027805"/>
        </p:xfrm>
        <a:graphic>
          <a:graphicData uri="http://schemas.openxmlformats.org/drawingml/2006/table">
            <a:tbl>
              <a:tblPr rtl="1" firstRow="1" bandRow="1">
                <a:tableStyleId>{5940675A-B579-460E-94D1-54222C63F5DA}</a:tableStyleId>
              </a:tblPr>
              <a:tblGrid>
                <a:gridCol w="2955941">
                  <a:extLst>
                    <a:ext uri="{9D8B030D-6E8A-4147-A177-3AD203B41FA5}">
                      <a16:colId xmlns:a16="http://schemas.microsoft.com/office/drawing/2014/main" val="1456415834"/>
                    </a:ext>
                  </a:extLst>
                </a:gridCol>
                <a:gridCol w="4606949">
                  <a:extLst>
                    <a:ext uri="{9D8B030D-6E8A-4147-A177-3AD203B41FA5}">
                      <a16:colId xmlns:a16="http://schemas.microsoft.com/office/drawing/2014/main" val="3266944433"/>
                    </a:ext>
                  </a:extLst>
                </a:gridCol>
                <a:gridCol w="2194894">
                  <a:extLst>
                    <a:ext uri="{9D8B030D-6E8A-4147-A177-3AD203B41FA5}">
                      <a16:colId xmlns:a16="http://schemas.microsoft.com/office/drawing/2014/main" val="460886113"/>
                    </a:ext>
                  </a:extLst>
                </a:gridCol>
              </a:tblGrid>
              <a:tr h="46720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b="1" dirty="0">
                          <a:latin typeface="Varela Round" panose="00000500000000000000" pitchFamily="2" charset="-79"/>
                          <a:cs typeface="Varela Round" panose="00000500000000000000" pitchFamily="2" charset="-79"/>
                        </a:rPr>
                        <a:t>ביוספרה</a:t>
                      </a:r>
                    </a:p>
                  </a:txBody>
                  <a:tcPr anchor="ctr"/>
                </a:tc>
                <a:tc gridSpan="2">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kern="1200" dirty="0">
                          <a:solidFill>
                            <a:srgbClr val="FF0000"/>
                          </a:solidFill>
                          <a:latin typeface="Varela Round" panose="00000500000000000000" pitchFamily="2" charset="-79"/>
                          <a:ea typeface="+mn-ea"/>
                          <a:cs typeface="Varela Round" panose="00000500000000000000" pitchFamily="2" charset="-79"/>
                        </a:rPr>
                        <a:t>כל המקומות בכדור הארץ בהם קיימים יצורים חיים. בים באוויר וביבשה </a:t>
                      </a:r>
                    </a:p>
                  </a:txBody>
                  <a:tcPr anchor="ctr"/>
                </a:tc>
                <a:tc hMerge="1">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278032429"/>
                  </a:ext>
                </a:extLst>
              </a:tr>
              <a:tr h="467205">
                <a:tc>
                  <a:txBody>
                    <a:bodyPr/>
                    <a:lstStyle/>
                    <a:p>
                      <a:pPr algn="ctr" rtl="1"/>
                      <a:r>
                        <a:rPr lang="he-IL" sz="2400" dirty="0">
                          <a:latin typeface="Varela Round" panose="00000500000000000000" pitchFamily="2" charset="-79"/>
                          <a:cs typeface="Varela Round" panose="00000500000000000000" pitchFamily="2" charset="-79"/>
                        </a:rPr>
                        <a:t>מערכת אקולוגית</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64613043"/>
                  </a:ext>
                </a:extLst>
              </a:tr>
              <a:tr h="467205">
                <a:tc>
                  <a:txBody>
                    <a:bodyPr/>
                    <a:lstStyle/>
                    <a:p>
                      <a:pPr algn="ctr" rtl="1"/>
                      <a:r>
                        <a:rPr lang="he-IL" sz="2400" dirty="0">
                          <a:latin typeface="Varela Round" panose="00000500000000000000" pitchFamily="2" charset="-79"/>
                          <a:cs typeface="Varela Round" panose="00000500000000000000" pitchFamily="2" charset="-79"/>
                        </a:rPr>
                        <a:t>חברה</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967094457"/>
                  </a:ext>
                </a:extLst>
              </a:tr>
              <a:tr h="467205">
                <a:tc>
                  <a:txBody>
                    <a:bodyPr/>
                    <a:lstStyle/>
                    <a:p>
                      <a:pPr algn="ctr" rtl="1"/>
                      <a:r>
                        <a:rPr lang="he-IL" sz="2400" dirty="0">
                          <a:latin typeface="Varela Round" panose="00000500000000000000" pitchFamily="2" charset="-79"/>
                          <a:cs typeface="Varela Round" panose="00000500000000000000" pitchFamily="2" charset="-79"/>
                        </a:rPr>
                        <a:t>אוכלוסייה</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4127255262"/>
                  </a:ext>
                </a:extLst>
              </a:tr>
              <a:tr h="467205">
                <a:tc>
                  <a:txBody>
                    <a:bodyPr/>
                    <a:lstStyle/>
                    <a:p>
                      <a:pPr algn="ctr" rtl="1"/>
                      <a:r>
                        <a:rPr lang="he-IL" sz="2400" dirty="0">
                          <a:latin typeface="Varela Round" panose="00000500000000000000" pitchFamily="2" charset="-79"/>
                          <a:cs typeface="Varela Round" panose="00000500000000000000" pitchFamily="2" charset="-79"/>
                        </a:rPr>
                        <a:t>יצור חי</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73032467"/>
                  </a:ext>
                </a:extLst>
              </a:tr>
              <a:tr h="467205">
                <a:tc>
                  <a:txBody>
                    <a:bodyPr/>
                    <a:lstStyle/>
                    <a:p>
                      <a:pPr algn="ctr" rtl="1"/>
                      <a:r>
                        <a:rPr lang="he-IL" sz="2400" dirty="0">
                          <a:latin typeface="Varela Round" panose="00000500000000000000" pitchFamily="2" charset="-79"/>
                          <a:cs typeface="Varela Round" panose="00000500000000000000" pitchFamily="2" charset="-79"/>
                        </a:rPr>
                        <a:t>מערכת</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44335524"/>
                  </a:ext>
                </a:extLst>
              </a:tr>
              <a:tr h="467205">
                <a:tc>
                  <a:txBody>
                    <a:bodyPr/>
                    <a:lstStyle/>
                    <a:p>
                      <a:pPr algn="ctr" rtl="1"/>
                      <a:r>
                        <a:rPr lang="he-IL" sz="2400" dirty="0">
                          <a:latin typeface="Varela Round" panose="00000500000000000000" pitchFamily="2" charset="-79"/>
                          <a:cs typeface="Varela Round" panose="00000500000000000000" pitchFamily="2" charset="-79"/>
                        </a:rPr>
                        <a:t>חלקי גוף</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2400"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400"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210779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155448"/>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1992564230"/>
              </p:ext>
            </p:extLst>
          </p:nvPr>
        </p:nvGraphicFramePr>
        <p:xfrm>
          <a:off x="667558" y="875448"/>
          <a:ext cx="9802368" cy="5017800"/>
        </p:xfrm>
        <a:graphic>
          <a:graphicData uri="http://schemas.openxmlformats.org/drawingml/2006/table">
            <a:tbl>
              <a:tblPr rtl="1" firstRow="1" bandRow="1">
                <a:tableStyleId>{5940675A-B579-460E-94D1-54222C63F5DA}</a:tableStyleId>
              </a:tblPr>
              <a:tblGrid>
                <a:gridCol w="2969448">
                  <a:extLst>
                    <a:ext uri="{9D8B030D-6E8A-4147-A177-3AD203B41FA5}">
                      <a16:colId xmlns:a16="http://schemas.microsoft.com/office/drawing/2014/main" val="1456415834"/>
                    </a:ext>
                  </a:extLst>
                </a:gridCol>
                <a:gridCol w="4627997">
                  <a:extLst>
                    <a:ext uri="{9D8B030D-6E8A-4147-A177-3AD203B41FA5}">
                      <a16:colId xmlns:a16="http://schemas.microsoft.com/office/drawing/2014/main" val="3266944433"/>
                    </a:ext>
                  </a:extLst>
                </a:gridCol>
                <a:gridCol w="2204923">
                  <a:extLst>
                    <a:ext uri="{9D8B030D-6E8A-4147-A177-3AD203B41FA5}">
                      <a16:colId xmlns:a16="http://schemas.microsoft.com/office/drawing/2014/main" val="460886113"/>
                    </a:ext>
                  </a:extLst>
                </a:gridCol>
              </a:tblGrid>
              <a:tr h="467205">
                <a:tc>
                  <a:txBody>
                    <a:bodyPr/>
                    <a:lstStyle/>
                    <a:p>
                      <a:pPr algn="ctr" rtl="1"/>
                      <a:r>
                        <a:rPr lang="he-IL" sz="1800"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1800"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1800"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1800" b="1" dirty="0">
                          <a:latin typeface="Varela Round" panose="00000500000000000000" pitchFamily="2" charset="-79"/>
                          <a:cs typeface="Varela Round" panose="00000500000000000000" pitchFamily="2" charset="-79"/>
                        </a:rPr>
                        <a:t>ביוספרה</a:t>
                      </a:r>
                    </a:p>
                  </a:txBody>
                  <a:tcPr anchor="ctr"/>
                </a:tc>
                <a:tc gridSpan="2">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1800" b="0" kern="1200" dirty="0">
                          <a:solidFill>
                            <a:schemeClr val="tx1"/>
                          </a:solidFill>
                          <a:latin typeface="Varela Round" panose="00000500000000000000" pitchFamily="2" charset="-79"/>
                          <a:ea typeface="+mn-ea"/>
                          <a:cs typeface="Varela Round" panose="00000500000000000000" pitchFamily="2" charset="-79"/>
                        </a:rPr>
                        <a:t>כ</a:t>
                      </a:r>
                      <a:r>
                        <a:rPr lang="he-IL" sz="18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ל המקומות בכדור הארץ בהם קיימים יצורים חיים. בים באוויר וביבשה</a:t>
                      </a:r>
                    </a:p>
                  </a:txBody>
                  <a:tcPr anchor="ctr"/>
                </a:tc>
                <a:tc hMerge="1">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278032429"/>
                  </a:ext>
                </a:extLst>
              </a:tr>
              <a:tr h="467205">
                <a:tc>
                  <a:txBody>
                    <a:bodyPr/>
                    <a:lstStyle/>
                    <a:p>
                      <a:pPr algn="ctr" rtl="1"/>
                      <a:r>
                        <a:rPr lang="he-IL" sz="1800" dirty="0">
                          <a:solidFill>
                            <a:srgbClr val="FF0000"/>
                          </a:solidFill>
                          <a:latin typeface="Varela Round" panose="00000500000000000000" pitchFamily="2" charset="-79"/>
                          <a:cs typeface="Varela Round" panose="00000500000000000000" pitchFamily="2" charset="-79"/>
                        </a:rPr>
                        <a:t>מערכת אקולוגית</a:t>
                      </a:r>
                    </a:p>
                  </a:txBody>
                  <a:tcPr anchor="ctr"/>
                </a:tc>
                <a:tc>
                  <a:txBody>
                    <a:bodyPr/>
                    <a:lstStyle/>
                    <a:p>
                      <a:pPr algn="ctr" rtl="1"/>
                      <a:r>
                        <a:rPr lang="he-IL" sz="1800" b="1" kern="1200" dirty="0">
                          <a:solidFill>
                            <a:srgbClr val="FF0000"/>
                          </a:solidFill>
                          <a:latin typeface="Varela Round" panose="00000500000000000000" pitchFamily="2" charset="-79"/>
                          <a:ea typeface="+mn-ea"/>
                          <a:cs typeface="Varela Round" panose="00000500000000000000" pitchFamily="2" charset="-79"/>
                        </a:rPr>
                        <a:t>סביבה המורכבת מיצורים חיים ודוממים המשפיעים זה על זה</a:t>
                      </a:r>
                    </a:p>
                  </a:txBody>
                  <a:tcPr/>
                </a:tc>
                <a:tc>
                  <a:txBody>
                    <a:bodyPr/>
                    <a:lstStyle/>
                    <a:p>
                      <a:pPr algn="ctr" rtl="1"/>
                      <a:r>
                        <a:rPr lang="he-IL" sz="1800" b="1" kern="1200" dirty="0">
                          <a:solidFill>
                            <a:srgbClr val="FF0000"/>
                          </a:solidFill>
                          <a:latin typeface="Varela Round" panose="00000500000000000000" pitchFamily="2" charset="-79"/>
                          <a:ea typeface="+mn-ea"/>
                          <a:cs typeface="Varela Round" panose="00000500000000000000" pitchFamily="2" charset="-79"/>
                        </a:rPr>
                        <a:t>שונית אלמוגים </a:t>
                      </a:r>
                    </a:p>
                  </a:txBody>
                  <a:tcPr/>
                </a:tc>
                <a:extLst>
                  <a:ext uri="{0D108BD9-81ED-4DB2-BD59-A6C34878D82A}">
                    <a16:rowId xmlns:a16="http://schemas.microsoft.com/office/drawing/2014/main" val="2864613043"/>
                  </a:ext>
                </a:extLst>
              </a:tr>
              <a:tr h="467205">
                <a:tc>
                  <a:txBody>
                    <a:bodyPr/>
                    <a:lstStyle/>
                    <a:p>
                      <a:pPr algn="ctr" rtl="1"/>
                      <a:r>
                        <a:rPr lang="he-IL" sz="1800" dirty="0">
                          <a:latin typeface="Varela Round" panose="00000500000000000000" pitchFamily="2" charset="-79"/>
                          <a:cs typeface="Varela Round" panose="00000500000000000000" pitchFamily="2" charset="-79"/>
                        </a:rPr>
                        <a:t>חברה</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967094457"/>
                  </a:ext>
                </a:extLst>
              </a:tr>
              <a:tr h="467205">
                <a:tc>
                  <a:txBody>
                    <a:bodyPr/>
                    <a:lstStyle/>
                    <a:p>
                      <a:pPr algn="ctr" rtl="1"/>
                      <a:r>
                        <a:rPr lang="he-IL" sz="1800" dirty="0">
                          <a:latin typeface="Varela Round" panose="00000500000000000000" pitchFamily="2" charset="-79"/>
                          <a:cs typeface="Varela Round" panose="00000500000000000000" pitchFamily="2" charset="-79"/>
                        </a:rPr>
                        <a:t>אוכלוסייה</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4127255262"/>
                  </a:ext>
                </a:extLst>
              </a:tr>
              <a:tr h="467205">
                <a:tc>
                  <a:txBody>
                    <a:bodyPr/>
                    <a:lstStyle/>
                    <a:p>
                      <a:pPr algn="ctr" rtl="1"/>
                      <a:r>
                        <a:rPr lang="he-IL" sz="1800" dirty="0">
                          <a:latin typeface="Varela Round" panose="00000500000000000000" pitchFamily="2" charset="-79"/>
                          <a:cs typeface="Varela Round" panose="00000500000000000000" pitchFamily="2" charset="-79"/>
                        </a:rPr>
                        <a:t>יצור חי</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73032467"/>
                  </a:ext>
                </a:extLst>
              </a:tr>
              <a:tr h="467205">
                <a:tc>
                  <a:txBody>
                    <a:bodyPr/>
                    <a:lstStyle/>
                    <a:p>
                      <a:pPr algn="ctr" rtl="1"/>
                      <a:r>
                        <a:rPr lang="he-IL" sz="1800" dirty="0">
                          <a:latin typeface="Varela Round" panose="00000500000000000000" pitchFamily="2" charset="-79"/>
                          <a:cs typeface="Varela Round" panose="00000500000000000000" pitchFamily="2" charset="-79"/>
                        </a:rPr>
                        <a:t>מערכת</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44335524"/>
                  </a:ext>
                </a:extLst>
              </a:tr>
              <a:tr h="467205">
                <a:tc>
                  <a:txBody>
                    <a:bodyPr/>
                    <a:lstStyle/>
                    <a:p>
                      <a:pPr algn="ctr" rtl="1"/>
                      <a:r>
                        <a:rPr lang="he-IL" sz="1800" dirty="0">
                          <a:latin typeface="Varela Round" panose="00000500000000000000" pitchFamily="2" charset="-79"/>
                          <a:cs typeface="Varela Round" panose="00000500000000000000" pitchFamily="2" charset="-79"/>
                        </a:rPr>
                        <a:t>חלקי גוף</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1800"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1800"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18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1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2373751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155448"/>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1882766006"/>
              </p:ext>
            </p:extLst>
          </p:nvPr>
        </p:nvGraphicFramePr>
        <p:xfrm>
          <a:off x="1024127" y="877597"/>
          <a:ext cx="10661053" cy="5739315"/>
        </p:xfrm>
        <a:graphic>
          <a:graphicData uri="http://schemas.openxmlformats.org/drawingml/2006/table">
            <a:tbl>
              <a:tblPr rtl="1" firstRow="1" bandRow="1">
                <a:tableStyleId>{5940675A-B579-460E-94D1-54222C63F5DA}</a:tableStyleId>
              </a:tblPr>
              <a:tblGrid>
                <a:gridCol w="3229570">
                  <a:extLst>
                    <a:ext uri="{9D8B030D-6E8A-4147-A177-3AD203B41FA5}">
                      <a16:colId xmlns:a16="http://schemas.microsoft.com/office/drawing/2014/main" val="1456415834"/>
                    </a:ext>
                  </a:extLst>
                </a:gridCol>
                <a:gridCol w="5033409">
                  <a:extLst>
                    <a:ext uri="{9D8B030D-6E8A-4147-A177-3AD203B41FA5}">
                      <a16:colId xmlns:a16="http://schemas.microsoft.com/office/drawing/2014/main" val="3266944433"/>
                    </a:ext>
                  </a:extLst>
                </a:gridCol>
                <a:gridCol w="2398074">
                  <a:extLst>
                    <a:ext uri="{9D8B030D-6E8A-4147-A177-3AD203B41FA5}">
                      <a16:colId xmlns:a16="http://schemas.microsoft.com/office/drawing/2014/main" val="460886113"/>
                    </a:ext>
                  </a:extLst>
                </a:gridCol>
              </a:tblGrid>
              <a:tr h="46720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b="1" dirty="0">
                          <a:latin typeface="Varela Round" panose="00000500000000000000" pitchFamily="2" charset="-79"/>
                          <a:cs typeface="Varela Round" panose="00000500000000000000" pitchFamily="2" charset="-79"/>
                        </a:rPr>
                        <a:t>ביוספרה</a:t>
                      </a:r>
                    </a:p>
                  </a:txBody>
                  <a:tcPr anchor="ctr"/>
                </a:tc>
                <a:tc gridSpan="2">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2400" b="0" kern="1200" dirty="0">
                          <a:solidFill>
                            <a:schemeClr val="tx1"/>
                          </a:solidFill>
                          <a:latin typeface="Varela Round" panose="00000500000000000000" pitchFamily="2" charset="-79"/>
                          <a:ea typeface="+mn-ea"/>
                          <a:cs typeface="Varela Round" panose="00000500000000000000" pitchFamily="2" charset="-79"/>
                        </a:rPr>
                        <a:t>כ</a:t>
                      </a:r>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ל המקומות בכדור הארץ בהם קיימים יצורים חיים. בים באוויר וביבשה</a:t>
                      </a:r>
                    </a:p>
                  </a:txBody>
                  <a:tcPr anchor="ctr"/>
                </a:tc>
                <a:tc hMerge="1">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278032429"/>
                  </a:ext>
                </a:extLst>
              </a:tr>
              <a:tr h="467205">
                <a:tc>
                  <a:txBody>
                    <a:bodyPr/>
                    <a:lstStyle/>
                    <a:p>
                      <a:pPr algn="ctr" rtl="1"/>
                      <a:r>
                        <a:rPr lang="he-IL" sz="2400" dirty="0">
                          <a:latin typeface="Varela Round" panose="00000500000000000000" pitchFamily="2" charset="-79"/>
                          <a:cs typeface="Varela Round" panose="00000500000000000000" pitchFamily="2" charset="-79"/>
                        </a:rPr>
                        <a:t>מערכת אקולוגית</a:t>
                      </a:r>
                    </a:p>
                  </a:txBody>
                  <a:tcPr anchor="ctr"/>
                </a:tc>
                <a:tc>
                  <a:txBody>
                    <a:bodyPr/>
                    <a:lstStyle/>
                    <a:p>
                      <a:pPr algn="ctr" rtl="1"/>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סביבה המורכבת מיצורים חיים </a:t>
                      </a:r>
                    </a:p>
                    <a:p>
                      <a:pPr algn="ctr" rtl="1"/>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ודוממים המשפיעים זה על זה</a:t>
                      </a:r>
                    </a:p>
                  </a:txBody>
                  <a:tcPr/>
                </a:tc>
                <a:tc>
                  <a:txBody>
                    <a:bodyPr/>
                    <a:lstStyle/>
                    <a:p>
                      <a:pPr algn="ctr" rtl="1"/>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שונית אלמוגים </a:t>
                      </a:r>
                    </a:p>
                  </a:txBody>
                  <a:tcPr/>
                </a:tc>
                <a:extLst>
                  <a:ext uri="{0D108BD9-81ED-4DB2-BD59-A6C34878D82A}">
                    <a16:rowId xmlns:a16="http://schemas.microsoft.com/office/drawing/2014/main" val="2864613043"/>
                  </a:ext>
                </a:extLst>
              </a:tr>
              <a:tr h="467205">
                <a:tc>
                  <a:txBody>
                    <a:bodyPr/>
                    <a:lstStyle/>
                    <a:p>
                      <a:pPr algn="ctr" rtl="1"/>
                      <a:r>
                        <a:rPr lang="he-IL" sz="2400" b="1" dirty="0">
                          <a:solidFill>
                            <a:srgbClr val="FF0000"/>
                          </a:solidFill>
                          <a:latin typeface="Varela Round" panose="00000500000000000000" pitchFamily="2" charset="-79"/>
                          <a:cs typeface="Varela Round" panose="00000500000000000000" pitchFamily="2" charset="-79"/>
                        </a:rPr>
                        <a:t>חברה</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kern="1200" dirty="0">
                          <a:solidFill>
                            <a:srgbClr val="FF0000"/>
                          </a:solidFill>
                          <a:latin typeface="Varela Round" panose="00000500000000000000" pitchFamily="2" charset="-79"/>
                          <a:ea typeface="+mn-ea"/>
                          <a:cs typeface="Varela Round" panose="00000500000000000000" pitchFamily="2" charset="-79"/>
                        </a:rPr>
                        <a:t>אוכלוסיות של יצורים חיים שונים החיים בצוותא במערכת האקולוגית</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dirty="0">
                          <a:solidFill>
                            <a:srgbClr val="FF0000"/>
                          </a:solidFill>
                          <a:latin typeface="Varela Round" panose="00000500000000000000" pitchFamily="2" charset="-79"/>
                          <a:cs typeface="Varela Round" panose="00000500000000000000" pitchFamily="2" charset="-79"/>
                        </a:rPr>
                        <a:t>אלמוגים, דגים </a:t>
                      </a:r>
                    </a:p>
                  </a:txBody>
                  <a:tcPr anchor="ctr"/>
                </a:tc>
                <a:extLst>
                  <a:ext uri="{0D108BD9-81ED-4DB2-BD59-A6C34878D82A}">
                    <a16:rowId xmlns:a16="http://schemas.microsoft.com/office/drawing/2014/main" val="2967094457"/>
                  </a:ext>
                </a:extLst>
              </a:tr>
              <a:tr h="467205">
                <a:tc>
                  <a:txBody>
                    <a:bodyPr/>
                    <a:lstStyle/>
                    <a:p>
                      <a:pPr algn="ctr" rtl="1"/>
                      <a:r>
                        <a:rPr lang="he-IL" sz="2400" dirty="0">
                          <a:latin typeface="Varela Round" panose="00000500000000000000" pitchFamily="2" charset="-79"/>
                          <a:cs typeface="Varela Round" panose="00000500000000000000" pitchFamily="2" charset="-79"/>
                        </a:rPr>
                        <a:t>אוכלוסייה</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4127255262"/>
                  </a:ext>
                </a:extLst>
              </a:tr>
              <a:tr h="467205">
                <a:tc>
                  <a:txBody>
                    <a:bodyPr/>
                    <a:lstStyle/>
                    <a:p>
                      <a:pPr algn="ctr" rtl="1"/>
                      <a:r>
                        <a:rPr lang="he-IL" sz="2400" dirty="0">
                          <a:latin typeface="Varela Round" panose="00000500000000000000" pitchFamily="2" charset="-79"/>
                          <a:cs typeface="Varela Round" panose="00000500000000000000" pitchFamily="2" charset="-79"/>
                        </a:rPr>
                        <a:t>יצור חי</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73032467"/>
                  </a:ext>
                </a:extLst>
              </a:tr>
              <a:tr h="467205">
                <a:tc>
                  <a:txBody>
                    <a:bodyPr/>
                    <a:lstStyle/>
                    <a:p>
                      <a:pPr algn="ctr" rtl="1"/>
                      <a:r>
                        <a:rPr lang="he-IL" sz="2400" dirty="0">
                          <a:latin typeface="Varela Round" panose="00000500000000000000" pitchFamily="2" charset="-79"/>
                          <a:cs typeface="Varela Round" panose="00000500000000000000" pitchFamily="2" charset="-79"/>
                        </a:rPr>
                        <a:t>מערכת</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44335524"/>
                  </a:ext>
                </a:extLst>
              </a:tr>
              <a:tr h="467205">
                <a:tc>
                  <a:txBody>
                    <a:bodyPr/>
                    <a:lstStyle/>
                    <a:p>
                      <a:pPr algn="ctr" rtl="1"/>
                      <a:r>
                        <a:rPr lang="he-IL" sz="2400" dirty="0">
                          <a:latin typeface="Varela Round" panose="00000500000000000000" pitchFamily="2" charset="-79"/>
                          <a:cs typeface="Varela Round" panose="00000500000000000000" pitchFamily="2" charset="-79"/>
                        </a:rPr>
                        <a:t>חלקי גוף</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2400"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400"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1752813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0"/>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3857298537"/>
              </p:ext>
            </p:extLst>
          </p:nvPr>
        </p:nvGraphicFramePr>
        <p:xfrm>
          <a:off x="1024129" y="711975"/>
          <a:ext cx="10064362" cy="6095070"/>
        </p:xfrm>
        <a:graphic>
          <a:graphicData uri="http://schemas.openxmlformats.org/drawingml/2006/table">
            <a:tbl>
              <a:tblPr rtl="1" firstRow="1" bandRow="1">
                <a:tableStyleId>{5940675A-B579-460E-94D1-54222C63F5DA}</a:tableStyleId>
              </a:tblPr>
              <a:tblGrid>
                <a:gridCol w="3048814">
                  <a:extLst>
                    <a:ext uri="{9D8B030D-6E8A-4147-A177-3AD203B41FA5}">
                      <a16:colId xmlns:a16="http://schemas.microsoft.com/office/drawing/2014/main" val="1456415834"/>
                    </a:ext>
                  </a:extLst>
                </a:gridCol>
                <a:gridCol w="4751693">
                  <a:extLst>
                    <a:ext uri="{9D8B030D-6E8A-4147-A177-3AD203B41FA5}">
                      <a16:colId xmlns:a16="http://schemas.microsoft.com/office/drawing/2014/main" val="3266944433"/>
                    </a:ext>
                  </a:extLst>
                </a:gridCol>
                <a:gridCol w="2263855">
                  <a:extLst>
                    <a:ext uri="{9D8B030D-6E8A-4147-A177-3AD203B41FA5}">
                      <a16:colId xmlns:a16="http://schemas.microsoft.com/office/drawing/2014/main" val="460886113"/>
                    </a:ext>
                  </a:extLst>
                </a:gridCol>
              </a:tblGrid>
              <a:tr h="467205">
                <a:tc>
                  <a:txBody>
                    <a:bodyPr/>
                    <a:lstStyle/>
                    <a:p>
                      <a:pPr algn="r" rtl="1"/>
                      <a:r>
                        <a:rPr lang="he-IL" sz="2400" b="0"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r" rtl="1"/>
                      <a:r>
                        <a:rPr lang="he-IL" sz="2400" b="0"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2400" b="0"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b="0" dirty="0">
                          <a:latin typeface="Varela Round" panose="00000500000000000000" pitchFamily="2" charset="-79"/>
                          <a:cs typeface="Varela Round" panose="00000500000000000000" pitchFamily="2" charset="-79"/>
                        </a:rPr>
                        <a:t>ביוספרה</a:t>
                      </a:r>
                    </a:p>
                  </a:txBody>
                  <a:tcPr anchor="ctr"/>
                </a:tc>
                <a:tc gridSpan="2">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2400" b="0" kern="1200" dirty="0">
                          <a:solidFill>
                            <a:schemeClr val="tx1"/>
                          </a:solidFill>
                          <a:latin typeface="Varela Round" panose="00000500000000000000" pitchFamily="2" charset="-79"/>
                          <a:ea typeface="+mn-ea"/>
                          <a:cs typeface="Varela Round" panose="00000500000000000000" pitchFamily="2" charset="-79"/>
                        </a:rPr>
                        <a:t>כ</a:t>
                      </a:r>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ל המקומות בכדור הארץ בהם קיימים יצורים חיים. בים באוויר וביבשה</a:t>
                      </a:r>
                    </a:p>
                  </a:txBody>
                  <a:tcPr anchor="ctr"/>
                </a:tc>
                <a:tc hMerge="1">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278032429"/>
                  </a:ext>
                </a:extLst>
              </a:tr>
              <a:tr h="467205">
                <a:tc>
                  <a:txBody>
                    <a:bodyPr/>
                    <a:lstStyle/>
                    <a:p>
                      <a:pPr algn="ctr" rtl="1"/>
                      <a:r>
                        <a:rPr lang="he-IL" sz="2400" b="0" dirty="0">
                          <a:latin typeface="Varela Round" panose="00000500000000000000" pitchFamily="2" charset="-79"/>
                          <a:cs typeface="Varela Round" panose="00000500000000000000" pitchFamily="2" charset="-79"/>
                        </a:rPr>
                        <a:t>מערכת אקולוגית</a:t>
                      </a:r>
                    </a:p>
                  </a:txBody>
                  <a:tcPr anchor="ctr"/>
                </a:tc>
                <a:tc>
                  <a:txBody>
                    <a:bodyPr/>
                    <a:lstStyle/>
                    <a:p>
                      <a:pPr algn="r" rtl="1"/>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סביבה המורכבת מיצורים חיים </a:t>
                      </a:r>
                    </a:p>
                    <a:p>
                      <a:pPr algn="r" rtl="1"/>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ודוממים המשפיעים זה על זה</a:t>
                      </a:r>
                    </a:p>
                  </a:txBody>
                  <a:tcPr/>
                </a:tc>
                <a:tc>
                  <a:txBody>
                    <a:bodyPr/>
                    <a:lstStyle/>
                    <a:p>
                      <a:pPr algn="r" rtl="1"/>
                      <a:r>
                        <a:rPr lang="he-IL" sz="2400" b="0" kern="1200" dirty="0">
                          <a:solidFill>
                            <a:schemeClr val="tx1">
                              <a:lumMod val="95000"/>
                              <a:lumOff val="5000"/>
                            </a:schemeClr>
                          </a:solidFill>
                          <a:latin typeface="Varela Round" panose="00000500000000000000" pitchFamily="2" charset="-79"/>
                          <a:ea typeface="+mn-ea"/>
                          <a:cs typeface="Varela Round" panose="00000500000000000000" pitchFamily="2" charset="-79"/>
                        </a:rPr>
                        <a:t>שונית אלמוגים </a:t>
                      </a:r>
                    </a:p>
                  </a:txBody>
                  <a:tcPr/>
                </a:tc>
                <a:extLst>
                  <a:ext uri="{0D108BD9-81ED-4DB2-BD59-A6C34878D82A}">
                    <a16:rowId xmlns:a16="http://schemas.microsoft.com/office/drawing/2014/main" val="2864613043"/>
                  </a:ext>
                </a:extLst>
              </a:tr>
              <a:tr h="467205">
                <a:tc>
                  <a:txBody>
                    <a:bodyPr/>
                    <a:lstStyle/>
                    <a:p>
                      <a:pPr algn="ctr" rtl="1"/>
                      <a:r>
                        <a:rPr lang="he-IL" sz="2400" b="0" dirty="0">
                          <a:latin typeface="Varela Round" panose="00000500000000000000" pitchFamily="2" charset="-79"/>
                          <a:cs typeface="Varela Round" panose="00000500000000000000" pitchFamily="2" charset="-79"/>
                        </a:rPr>
                        <a:t>חברה</a:t>
                      </a: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2400" b="0" kern="1200" dirty="0">
                          <a:solidFill>
                            <a:srgbClr val="192A72"/>
                          </a:solidFill>
                          <a:latin typeface="Varela Round" panose="00000500000000000000" pitchFamily="2" charset="-79"/>
                          <a:ea typeface="+mn-ea"/>
                          <a:cs typeface="Varela Round" panose="00000500000000000000" pitchFamily="2" charset="-79"/>
                        </a:rPr>
                        <a:t>אוכלוסיות של יצורים חיים שונים החיים בצוותא במערכת האקולוגית</a:t>
                      </a: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2400" b="0" dirty="0">
                          <a:solidFill>
                            <a:srgbClr val="192A72"/>
                          </a:solidFill>
                          <a:latin typeface="Varela Round" panose="00000500000000000000" pitchFamily="2" charset="-79"/>
                          <a:cs typeface="Varela Round" panose="00000500000000000000" pitchFamily="2" charset="-79"/>
                        </a:rPr>
                        <a:t>אלמוגים, דגים </a:t>
                      </a:r>
                    </a:p>
                  </a:txBody>
                  <a:tcPr anchor="ctr"/>
                </a:tc>
                <a:extLst>
                  <a:ext uri="{0D108BD9-81ED-4DB2-BD59-A6C34878D82A}">
                    <a16:rowId xmlns:a16="http://schemas.microsoft.com/office/drawing/2014/main" val="2967094457"/>
                  </a:ext>
                </a:extLst>
              </a:tr>
              <a:tr h="467205">
                <a:tc>
                  <a:txBody>
                    <a:bodyPr/>
                    <a:lstStyle/>
                    <a:p>
                      <a:pPr algn="ctr" rtl="1"/>
                      <a:r>
                        <a:rPr lang="he-IL" sz="2400" b="0" dirty="0">
                          <a:solidFill>
                            <a:srgbClr val="FF0000"/>
                          </a:solidFill>
                          <a:latin typeface="Varela Round" panose="00000500000000000000" pitchFamily="2" charset="-79"/>
                          <a:cs typeface="Varela Round" panose="00000500000000000000" pitchFamily="2" charset="-79"/>
                        </a:rPr>
                        <a:t>אוכלוסייה</a:t>
                      </a:r>
                    </a:p>
                  </a:txBody>
                  <a:tcPr anchor="ctr"/>
                </a:tc>
                <a:tc>
                  <a:txBody>
                    <a:bodyPr/>
                    <a:lstStyle/>
                    <a:p>
                      <a:pPr algn="r" rtl="1"/>
                      <a:r>
                        <a:rPr lang="he-IL" sz="2400" b="0" kern="1200" dirty="0">
                          <a:solidFill>
                            <a:srgbClr val="FF0000"/>
                          </a:solidFill>
                          <a:latin typeface="Varela Round" panose="00000500000000000000" pitchFamily="2" charset="-79"/>
                          <a:ea typeface="+mn-ea"/>
                          <a:cs typeface="Varela Round" panose="00000500000000000000" pitchFamily="2" charset="-79"/>
                        </a:rPr>
                        <a:t>קבוצה של יצורים חיים מאותו סוג, החיים בצוותא באותה סביבה</a:t>
                      </a:r>
                    </a:p>
                  </a:txBody>
                  <a:tcPr/>
                </a:tc>
                <a:tc>
                  <a:txBody>
                    <a:bodyPr/>
                    <a:lstStyle/>
                    <a:p>
                      <a:pPr algn="r" rtl="1"/>
                      <a:r>
                        <a:rPr lang="he-IL" sz="2400" b="0" kern="1200" dirty="0">
                          <a:solidFill>
                            <a:srgbClr val="FF0000"/>
                          </a:solidFill>
                          <a:latin typeface="Varela Round" panose="00000500000000000000" pitchFamily="2" charset="-79"/>
                          <a:ea typeface="+mn-ea"/>
                          <a:cs typeface="Varela Round" panose="00000500000000000000" pitchFamily="2" charset="-79"/>
                        </a:rPr>
                        <a:t>דגי פרפרון</a:t>
                      </a:r>
                    </a:p>
                  </a:txBody>
                  <a:tcPr/>
                </a:tc>
                <a:extLst>
                  <a:ext uri="{0D108BD9-81ED-4DB2-BD59-A6C34878D82A}">
                    <a16:rowId xmlns:a16="http://schemas.microsoft.com/office/drawing/2014/main" val="4127255262"/>
                  </a:ext>
                </a:extLst>
              </a:tr>
              <a:tr h="467205">
                <a:tc>
                  <a:txBody>
                    <a:bodyPr/>
                    <a:lstStyle/>
                    <a:p>
                      <a:pPr algn="ctr" rtl="1"/>
                      <a:r>
                        <a:rPr lang="he-IL" sz="2400" b="0" dirty="0">
                          <a:latin typeface="Varela Round" panose="00000500000000000000" pitchFamily="2" charset="-79"/>
                          <a:cs typeface="Varela Round" panose="00000500000000000000" pitchFamily="2" charset="-79"/>
                        </a:rPr>
                        <a:t>יצור חי</a:t>
                      </a:r>
                    </a:p>
                  </a:txBody>
                  <a:tcPr anchor="ctr"/>
                </a:tc>
                <a:tc>
                  <a:txBody>
                    <a:bodyPr/>
                    <a:lstStyle/>
                    <a:p>
                      <a:pPr algn="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73032467"/>
                  </a:ext>
                </a:extLst>
              </a:tr>
              <a:tr h="467205">
                <a:tc>
                  <a:txBody>
                    <a:bodyPr/>
                    <a:lstStyle/>
                    <a:p>
                      <a:pPr algn="ctr" rtl="1"/>
                      <a:r>
                        <a:rPr lang="he-IL" sz="2400" b="0" dirty="0">
                          <a:latin typeface="Varela Round" panose="00000500000000000000" pitchFamily="2" charset="-79"/>
                          <a:cs typeface="Varela Round" panose="00000500000000000000" pitchFamily="2" charset="-79"/>
                        </a:rPr>
                        <a:t>מערכת</a:t>
                      </a:r>
                    </a:p>
                  </a:txBody>
                  <a:tcPr anchor="ctr"/>
                </a:tc>
                <a:tc>
                  <a:txBody>
                    <a:bodyPr/>
                    <a:lstStyle/>
                    <a:p>
                      <a:pPr algn="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44335524"/>
                  </a:ext>
                </a:extLst>
              </a:tr>
              <a:tr h="467205">
                <a:tc>
                  <a:txBody>
                    <a:bodyPr/>
                    <a:lstStyle/>
                    <a:p>
                      <a:pPr algn="ctr" rtl="1"/>
                      <a:r>
                        <a:rPr lang="he-IL" sz="2400" b="0" dirty="0">
                          <a:latin typeface="Varela Round" panose="00000500000000000000" pitchFamily="2" charset="-79"/>
                          <a:cs typeface="Varela Round" panose="00000500000000000000" pitchFamily="2" charset="-79"/>
                        </a:rPr>
                        <a:t>חלקי גוף</a:t>
                      </a:r>
                    </a:p>
                  </a:txBody>
                  <a:tcPr anchor="ctr"/>
                </a:tc>
                <a:tc>
                  <a:txBody>
                    <a:bodyPr/>
                    <a:lstStyle/>
                    <a:p>
                      <a:pPr algn="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2400" b="0" dirty="0">
                          <a:latin typeface="Varela Round" panose="00000500000000000000" pitchFamily="2" charset="-79"/>
                          <a:cs typeface="Varela Round" panose="00000500000000000000" pitchFamily="2" charset="-79"/>
                        </a:rPr>
                        <a:t>רקמה</a:t>
                      </a:r>
                    </a:p>
                  </a:txBody>
                  <a:tcPr anchor="ctr"/>
                </a:tc>
                <a:tc>
                  <a:txBody>
                    <a:bodyPr/>
                    <a:lstStyle/>
                    <a:p>
                      <a:pPr algn="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400" b="0" dirty="0">
                          <a:latin typeface="Varela Round" panose="00000500000000000000" pitchFamily="2" charset="-79"/>
                          <a:cs typeface="Varela Round" panose="00000500000000000000" pitchFamily="2" charset="-79"/>
                        </a:rPr>
                        <a:t>תא</a:t>
                      </a:r>
                    </a:p>
                  </a:txBody>
                  <a:tcPr anchor="ctr"/>
                </a:tc>
                <a:tc>
                  <a:txBody>
                    <a:bodyPr/>
                    <a:lstStyle/>
                    <a:p>
                      <a:pPr algn="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1837638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155448"/>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1869022860"/>
              </p:ext>
            </p:extLst>
          </p:nvPr>
        </p:nvGraphicFramePr>
        <p:xfrm>
          <a:off x="778468" y="1898164"/>
          <a:ext cx="10460576" cy="3209940"/>
        </p:xfrm>
        <a:graphic>
          <a:graphicData uri="http://schemas.openxmlformats.org/drawingml/2006/table">
            <a:tbl>
              <a:tblPr rtl="1" firstRow="1" bandRow="1">
                <a:tableStyleId>{5940675A-B579-460E-94D1-54222C63F5DA}</a:tableStyleId>
              </a:tblPr>
              <a:tblGrid>
                <a:gridCol w="2665604">
                  <a:extLst>
                    <a:ext uri="{9D8B030D-6E8A-4147-A177-3AD203B41FA5}">
                      <a16:colId xmlns:a16="http://schemas.microsoft.com/office/drawing/2014/main" val="1456415834"/>
                    </a:ext>
                  </a:extLst>
                </a:gridCol>
                <a:gridCol w="5441993">
                  <a:extLst>
                    <a:ext uri="{9D8B030D-6E8A-4147-A177-3AD203B41FA5}">
                      <a16:colId xmlns:a16="http://schemas.microsoft.com/office/drawing/2014/main" val="3266944433"/>
                    </a:ext>
                  </a:extLst>
                </a:gridCol>
                <a:gridCol w="2352979">
                  <a:extLst>
                    <a:ext uri="{9D8B030D-6E8A-4147-A177-3AD203B41FA5}">
                      <a16:colId xmlns:a16="http://schemas.microsoft.com/office/drawing/2014/main" val="460886113"/>
                    </a:ext>
                  </a:extLst>
                </a:gridCol>
              </a:tblGrid>
              <a:tr h="371600">
                <a:tc>
                  <a:txBody>
                    <a:bodyPr/>
                    <a:lstStyle/>
                    <a:p>
                      <a:pPr algn="ctr" rtl="1"/>
                      <a:r>
                        <a:rPr lang="he-IL" sz="2800" b="1"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800" b="1"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b="1" dirty="0">
                          <a:latin typeface="Varela Round" panose="00000500000000000000" pitchFamily="2" charset="-79"/>
                          <a:cs typeface="Varela Round" panose="00000500000000000000" pitchFamily="2" charset="-79"/>
                        </a:rPr>
                        <a:t>יצור חי</a:t>
                      </a:r>
                    </a:p>
                  </a:txBody>
                  <a:tcPr anchor="ctr"/>
                </a:tc>
                <a:tc>
                  <a:txBody>
                    <a:bodyPr/>
                    <a:lstStyle/>
                    <a:p>
                      <a:pPr algn="ctr" rtl="1"/>
                      <a:r>
                        <a:rPr lang="he-IL" sz="2400" b="1" kern="1200" dirty="0">
                          <a:solidFill>
                            <a:srgbClr val="FF0000"/>
                          </a:solidFill>
                          <a:latin typeface="Varela Round" panose="00000500000000000000" pitchFamily="2" charset="-79"/>
                          <a:ea typeface="+mn-ea"/>
                          <a:cs typeface="Varela Round" panose="00000500000000000000" pitchFamily="2" charset="-79"/>
                        </a:rPr>
                        <a:t>גוף הפועל באופן עצמאי ומקיים את כל פעולות החיים</a:t>
                      </a:r>
                    </a:p>
                  </a:txBody>
                  <a:tcPr/>
                </a:tc>
                <a:tc>
                  <a:txBody>
                    <a:bodyPr/>
                    <a:lstStyle/>
                    <a:p>
                      <a:pPr algn="ctr" rtl="1"/>
                      <a:r>
                        <a:rPr lang="he-IL" sz="2400" b="1" kern="1200" dirty="0">
                          <a:solidFill>
                            <a:srgbClr val="FF0000"/>
                          </a:solidFill>
                          <a:latin typeface="Varela Round" panose="00000500000000000000" pitchFamily="2" charset="-79"/>
                          <a:ea typeface="+mn-ea"/>
                          <a:cs typeface="Varela Round" panose="00000500000000000000" pitchFamily="2" charset="-79"/>
                        </a:rPr>
                        <a:t>דג פרפרון</a:t>
                      </a:r>
                    </a:p>
                  </a:txBody>
                  <a:tcPr/>
                </a:tc>
                <a:extLst>
                  <a:ext uri="{0D108BD9-81ED-4DB2-BD59-A6C34878D82A}">
                    <a16:rowId xmlns:a16="http://schemas.microsoft.com/office/drawing/2014/main" val="2873032467"/>
                  </a:ext>
                </a:extLst>
              </a:tr>
              <a:tr h="467205">
                <a:tc>
                  <a:txBody>
                    <a:bodyPr/>
                    <a:lstStyle/>
                    <a:p>
                      <a:pPr algn="ctr" rtl="1"/>
                      <a:r>
                        <a:rPr lang="he-IL" sz="2400" b="1" dirty="0">
                          <a:latin typeface="Varela Round" panose="00000500000000000000" pitchFamily="2" charset="-79"/>
                          <a:cs typeface="Varela Round" panose="00000500000000000000" pitchFamily="2" charset="-79"/>
                        </a:rPr>
                        <a:t>מערכת</a:t>
                      </a:r>
                    </a:p>
                  </a:txBody>
                  <a:tcPr anchor="ctr"/>
                </a:tc>
                <a:tc>
                  <a:txBody>
                    <a:bodyPr/>
                    <a:lstStyle/>
                    <a:p>
                      <a:pPr algn="ctr" rtl="1"/>
                      <a:endParaRPr lang="he-IL" sz="2400" b="1"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44335524"/>
                  </a:ext>
                </a:extLst>
              </a:tr>
              <a:tr h="467205">
                <a:tc>
                  <a:txBody>
                    <a:bodyPr/>
                    <a:lstStyle/>
                    <a:p>
                      <a:pPr algn="ctr" rtl="1"/>
                      <a:r>
                        <a:rPr lang="he-IL" sz="2400" b="1" dirty="0">
                          <a:latin typeface="Varela Round" panose="00000500000000000000" pitchFamily="2" charset="-79"/>
                          <a:cs typeface="Varela Round" panose="00000500000000000000" pitchFamily="2" charset="-79"/>
                        </a:rPr>
                        <a:t>חלקי גוף</a:t>
                      </a:r>
                    </a:p>
                  </a:txBody>
                  <a:tcPr anchor="ctr"/>
                </a:tc>
                <a:tc>
                  <a:txBody>
                    <a:bodyPr/>
                    <a:lstStyle/>
                    <a:p>
                      <a:pPr algn="ctr" rtl="1"/>
                      <a:endParaRPr lang="he-IL" sz="2400" b="1"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2400" b="1"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2400" b="1"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400" b="1"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2400" b="1"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2698147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87208"/>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1687220669"/>
              </p:ext>
            </p:extLst>
          </p:nvPr>
        </p:nvGraphicFramePr>
        <p:xfrm>
          <a:off x="545910" y="1147537"/>
          <a:ext cx="10938794" cy="3931455"/>
        </p:xfrm>
        <a:graphic>
          <a:graphicData uri="http://schemas.openxmlformats.org/drawingml/2006/table">
            <a:tbl>
              <a:tblPr rtl="1" firstRow="1" bandRow="1">
                <a:tableStyleId>{5940675A-B579-460E-94D1-54222C63F5DA}</a:tableStyleId>
              </a:tblPr>
              <a:tblGrid>
                <a:gridCol w="2787466">
                  <a:extLst>
                    <a:ext uri="{9D8B030D-6E8A-4147-A177-3AD203B41FA5}">
                      <a16:colId xmlns:a16="http://schemas.microsoft.com/office/drawing/2014/main" val="1456415834"/>
                    </a:ext>
                  </a:extLst>
                </a:gridCol>
                <a:gridCol w="5690780">
                  <a:extLst>
                    <a:ext uri="{9D8B030D-6E8A-4147-A177-3AD203B41FA5}">
                      <a16:colId xmlns:a16="http://schemas.microsoft.com/office/drawing/2014/main" val="3266944433"/>
                    </a:ext>
                  </a:extLst>
                </a:gridCol>
                <a:gridCol w="2460548">
                  <a:extLst>
                    <a:ext uri="{9D8B030D-6E8A-4147-A177-3AD203B41FA5}">
                      <a16:colId xmlns:a16="http://schemas.microsoft.com/office/drawing/2014/main" val="460886113"/>
                    </a:ext>
                  </a:extLst>
                </a:gridCol>
              </a:tblGrid>
              <a:tr h="371600">
                <a:tc>
                  <a:txBody>
                    <a:bodyPr/>
                    <a:lstStyle/>
                    <a:p>
                      <a:pPr algn="ctr" rtl="1"/>
                      <a:r>
                        <a:rPr lang="he-IL" sz="2800"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800"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dirty="0">
                          <a:latin typeface="Varela Round" panose="00000500000000000000" pitchFamily="2" charset="-79"/>
                          <a:cs typeface="Varela Round" panose="00000500000000000000" pitchFamily="2" charset="-79"/>
                        </a:rPr>
                        <a:t>יצור חי</a:t>
                      </a:r>
                    </a:p>
                  </a:txBody>
                  <a:tcPr anchor="ctr"/>
                </a:tc>
                <a:tc>
                  <a:txBody>
                    <a:bodyPr/>
                    <a:lstStyle/>
                    <a:p>
                      <a:pPr algn="ctr" rtl="1"/>
                      <a:r>
                        <a:rPr lang="he-IL" sz="2400" b="0" kern="1200" dirty="0">
                          <a:solidFill>
                            <a:srgbClr val="192A72"/>
                          </a:solidFill>
                          <a:latin typeface="Varela Round" panose="00000500000000000000" pitchFamily="2" charset="-79"/>
                          <a:ea typeface="+mn-ea"/>
                          <a:cs typeface="Varela Round" panose="00000500000000000000" pitchFamily="2" charset="-79"/>
                        </a:rPr>
                        <a:t>גוף הפועל באופן עצמאי ומקיים את כל פעולות החיים</a:t>
                      </a:r>
                    </a:p>
                  </a:txBody>
                  <a:tcPr/>
                </a:tc>
                <a:tc>
                  <a:txBody>
                    <a:bodyPr/>
                    <a:lstStyle/>
                    <a:p>
                      <a:pPr algn="ctr" rtl="1"/>
                      <a:r>
                        <a:rPr lang="he-IL" sz="2400" b="0" kern="1200" dirty="0">
                          <a:solidFill>
                            <a:srgbClr val="192A72"/>
                          </a:solidFill>
                          <a:latin typeface="Varela Round" panose="00000500000000000000" pitchFamily="2" charset="-79"/>
                          <a:ea typeface="+mn-ea"/>
                          <a:cs typeface="Varela Round" panose="00000500000000000000" pitchFamily="2" charset="-79"/>
                        </a:rPr>
                        <a:t>דג פרפרון</a:t>
                      </a:r>
                    </a:p>
                  </a:txBody>
                  <a:tcPr/>
                </a:tc>
                <a:extLst>
                  <a:ext uri="{0D108BD9-81ED-4DB2-BD59-A6C34878D82A}">
                    <a16:rowId xmlns:a16="http://schemas.microsoft.com/office/drawing/2014/main" val="2873032467"/>
                  </a:ext>
                </a:extLst>
              </a:tr>
              <a:tr h="467205">
                <a:tc>
                  <a:txBody>
                    <a:bodyPr/>
                    <a:lstStyle/>
                    <a:p>
                      <a:pPr algn="ctr" rtl="1"/>
                      <a:r>
                        <a:rPr lang="he-IL" sz="2400" dirty="0">
                          <a:solidFill>
                            <a:srgbClr val="FF0000"/>
                          </a:solidFill>
                          <a:latin typeface="Varela Round" panose="00000500000000000000" pitchFamily="2" charset="-79"/>
                          <a:cs typeface="Varela Round" panose="00000500000000000000" pitchFamily="2" charset="-79"/>
                        </a:rPr>
                        <a:t>מערכת</a:t>
                      </a:r>
                    </a:p>
                  </a:txBody>
                  <a:tcPr anchor="ctr"/>
                </a:tc>
                <a:tc>
                  <a:txBody>
                    <a:bodyPr/>
                    <a:lstStyle/>
                    <a:p>
                      <a:pPr algn="ctr" rtl="1"/>
                      <a:r>
                        <a:rPr lang="he-IL" sz="2400" dirty="0">
                          <a:solidFill>
                            <a:srgbClr val="FF0000"/>
                          </a:solidFill>
                          <a:latin typeface="Varela Round" panose="00000500000000000000" pitchFamily="2" charset="-79"/>
                          <a:cs typeface="Varela Round" panose="00000500000000000000" pitchFamily="2" charset="-79"/>
                        </a:rPr>
                        <a:t>מערכות הגוף השונות אחראיות על תפקודים שונים של הגוף ופועלות בשיתוף פעולה ביניהם.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a:solidFill>
                            <a:srgbClr val="FF0000"/>
                          </a:solidFill>
                          <a:latin typeface="Varela Round" panose="00000500000000000000" pitchFamily="2" charset="-79"/>
                          <a:cs typeface="Varela Round" panose="00000500000000000000" pitchFamily="2" charset="-79"/>
                        </a:rPr>
                        <a:t>מערכת העצבים</a:t>
                      </a:r>
                    </a:p>
                  </a:txBody>
                  <a:tcPr anchor="ctr"/>
                </a:tc>
                <a:extLst>
                  <a:ext uri="{0D108BD9-81ED-4DB2-BD59-A6C34878D82A}">
                    <a16:rowId xmlns:a16="http://schemas.microsoft.com/office/drawing/2014/main" val="2844335524"/>
                  </a:ext>
                </a:extLst>
              </a:tr>
              <a:tr h="467205">
                <a:tc>
                  <a:txBody>
                    <a:bodyPr/>
                    <a:lstStyle/>
                    <a:p>
                      <a:pPr algn="ctr" rtl="1"/>
                      <a:r>
                        <a:rPr lang="he-IL" sz="2400" dirty="0">
                          <a:latin typeface="Varela Round" panose="00000500000000000000" pitchFamily="2" charset="-79"/>
                          <a:cs typeface="Varela Round" panose="00000500000000000000" pitchFamily="2" charset="-79"/>
                        </a:rPr>
                        <a:t>חלקי גוף</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2400"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400"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2253284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155448"/>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3429158240"/>
              </p:ext>
            </p:extLst>
          </p:nvPr>
        </p:nvGraphicFramePr>
        <p:xfrm>
          <a:off x="709686" y="1174832"/>
          <a:ext cx="10304057" cy="4592010"/>
        </p:xfrm>
        <a:graphic>
          <a:graphicData uri="http://schemas.openxmlformats.org/drawingml/2006/table">
            <a:tbl>
              <a:tblPr rtl="1" firstRow="1" bandRow="1">
                <a:tableStyleId>{5940675A-B579-460E-94D1-54222C63F5DA}</a:tableStyleId>
              </a:tblPr>
              <a:tblGrid>
                <a:gridCol w="2274534">
                  <a:extLst>
                    <a:ext uri="{9D8B030D-6E8A-4147-A177-3AD203B41FA5}">
                      <a16:colId xmlns:a16="http://schemas.microsoft.com/office/drawing/2014/main" val="1456415834"/>
                    </a:ext>
                  </a:extLst>
                </a:gridCol>
                <a:gridCol w="5711751">
                  <a:extLst>
                    <a:ext uri="{9D8B030D-6E8A-4147-A177-3AD203B41FA5}">
                      <a16:colId xmlns:a16="http://schemas.microsoft.com/office/drawing/2014/main" val="3266944433"/>
                    </a:ext>
                  </a:extLst>
                </a:gridCol>
                <a:gridCol w="2317772">
                  <a:extLst>
                    <a:ext uri="{9D8B030D-6E8A-4147-A177-3AD203B41FA5}">
                      <a16:colId xmlns:a16="http://schemas.microsoft.com/office/drawing/2014/main" val="460886113"/>
                    </a:ext>
                  </a:extLst>
                </a:gridCol>
              </a:tblGrid>
              <a:tr h="371600">
                <a:tc>
                  <a:txBody>
                    <a:bodyPr/>
                    <a:lstStyle/>
                    <a:p>
                      <a:pPr algn="ctr" rtl="1"/>
                      <a:r>
                        <a:rPr lang="he-IL" sz="2400" b="1"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400" b="1"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000" b="1" dirty="0">
                          <a:latin typeface="Varela Round" panose="00000500000000000000" pitchFamily="2" charset="-79"/>
                          <a:cs typeface="Varela Round" panose="00000500000000000000" pitchFamily="2" charset="-79"/>
                        </a:rPr>
                        <a:t>יצור חי</a:t>
                      </a:r>
                    </a:p>
                  </a:txBody>
                  <a:tcPr anchor="ctr"/>
                </a:tc>
                <a:tc>
                  <a:txBody>
                    <a:bodyPr/>
                    <a:lstStyle/>
                    <a:p>
                      <a:pPr algn="r" rtl="1"/>
                      <a:r>
                        <a:rPr lang="he-IL" sz="2400" b="0" kern="1200" dirty="0">
                          <a:solidFill>
                            <a:srgbClr val="192A72"/>
                          </a:solidFill>
                          <a:latin typeface="Varela Round" panose="00000500000000000000" pitchFamily="2" charset="-79"/>
                          <a:ea typeface="+mn-ea"/>
                          <a:cs typeface="Varela Round" panose="00000500000000000000" pitchFamily="2" charset="-79"/>
                        </a:rPr>
                        <a:t>גוף הפועל באופן עצמאי ומקיים את כל פעולות החיים</a:t>
                      </a:r>
                    </a:p>
                  </a:txBody>
                  <a:tcPr/>
                </a:tc>
                <a:tc>
                  <a:txBody>
                    <a:bodyPr/>
                    <a:lstStyle/>
                    <a:p>
                      <a:pPr algn="ctr" rtl="1"/>
                      <a:r>
                        <a:rPr lang="he-IL" sz="2000" b="1" kern="1200" dirty="0">
                          <a:solidFill>
                            <a:srgbClr val="192A72"/>
                          </a:solidFill>
                          <a:latin typeface="Varela Round" panose="00000500000000000000" pitchFamily="2" charset="-79"/>
                          <a:ea typeface="+mn-ea"/>
                          <a:cs typeface="Varela Round" panose="00000500000000000000" pitchFamily="2" charset="-79"/>
                        </a:rPr>
                        <a:t>דג פרפרון</a:t>
                      </a:r>
                    </a:p>
                  </a:txBody>
                  <a:tcPr/>
                </a:tc>
                <a:extLst>
                  <a:ext uri="{0D108BD9-81ED-4DB2-BD59-A6C34878D82A}">
                    <a16:rowId xmlns:a16="http://schemas.microsoft.com/office/drawing/2014/main" val="2873032467"/>
                  </a:ext>
                </a:extLst>
              </a:tr>
              <a:tr h="467205">
                <a:tc>
                  <a:txBody>
                    <a:bodyPr/>
                    <a:lstStyle/>
                    <a:p>
                      <a:pPr algn="ctr" rtl="1"/>
                      <a:r>
                        <a:rPr lang="he-IL" sz="2000" b="1" dirty="0">
                          <a:latin typeface="Varela Round" panose="00000500000000000000" pitchFamily="2" charset="-79"/>
                          <a:cs typeface="Varela Round" panose="00000500000000000000" pitchFamily="2" charset="-79"/>
                        </a:rPr>
                        <a:t>מערכת</a:t>
                      </a:r>
                    </a:p>
                  </a:txBody>
                  <a:tcPr anchor="ctr"/>
                </a:tc>
                <a:tc>
                  <a:txBody>
                    <a:bodyPr/>
                    <a:lstStyle/>
                    <a:p>
                      <a:pPr algn="r" rtl="1"/>
                      <a:r>
                        <a:rPr lang="he-IL" sz="2400" b="0" dirty="0">
                          <a:solidFill>
                            <a:srgbClr val="192A72"/>
                          </a:solidFill>
                          <a:latin typeface="Varela Round" panose="00000500000000000000" pitchFamily="2" charset="-79"/>
                          <a:cs typeface="Varela Round" panose="00000500000000000000" pitchFamily="2" charset="-79"/>
                        </a:rPr>
                        <a:t>מערכות הגוף השונות אחראיות על תפקודים שונים של הגוף ופועלות בשיתוף פעולה ביניהם.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b="1" dirty="0">
                          <a:solidFill>
                            <a:srgbClr val="192A72"/>
                          </a:solidFill>
                          <a:latin typeface="Varela Round" panose="00000500000000000000" pitchFamily="2" charset="-79"/>
                          <a:cs typeface="Varela Round" panose="00000500000000000000" pitchFamily="2" charset="-79"/>
                        </a:rPr>
                        <a:t>מערכת העצבים</a:t>
                      </a:r>
                    </a:p>
                  </a:txBody>
                  <a:tcPr anchor="ctr"/>
                </a:tc>
                <a:extLst>
                  <a:ext uri="{0D108BD9-81ED-4DB2-BD59-A6C34878D82A}">
                    <a16:rowId xmlns:a16="http://schemas.microsoft.com/office/drawing/2014/main" val="2844335524"/>
                  </a:ext>
                </a:extLst>
              </a:tr>
              <a:tr h="467205">
                <a:tc>
                  <a:txBody>
                    <a:bodyPr/>
                    <a:lstStyle/>
                    <a:p>
                      <a:pPr algn="ctr" rtl="1"/>
                      <a:r>
                        <a:rPr lang="he-IL" sz="2000" b="1" dirty="0">
                          <a:solidFill>
                            <a:srgbClr val="FF0000"/>
                          </a:solidFill>
                          <a:latin typeface="Varela Round" panose="00000500000000000000" pitchFamily="2" charset="-79"/>
                          <a:cs typeface="Varela Round" panose="00000500000000000000" pitchFamily="2" charset="-79"/>
                        </a:rPr>
                        <a:t>חלקי גוף</a:t>
                      </a:r>
                    </a:p>
                  </a:txBody>
                  <a:tcPr anchor="ctr"/>
                </a:tc>
                <a:tc>
                  <a:txBody>
                    <a:bodyPr/>
                    <a:lstStyle/>
                    <a:p>
                      <a:pPr algn="r" rtl="1"/>
                      <a:r>
                        <a:rPr lang="he-IL" sz="2400" b="0" dirty="0">
                          <a:solidFill>
                            <a:srgbClr val="FF0000"/>
                          </a:solidFill>
                          <a:latin typeface="Varela Round" panose="00000500000000000000" pitchFamily="2" charset="-79"/>
                          <a:cs typeface="Varela Round" panose="00000500000000000000" pitchFamily="2" charset="-79"/>
                        </a:rPr>
                        <a:t>לכל חלק בגוף יש תפקוד ייחודי, מספר חלקים השייכים לאותה מערכת פועלים בשיתוף ובתיאום.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b="1" dirty="0">
                          <a:solidFill>
                            <a:srgbClr val="FF0000"/>
                          </a:solidFill>
                          <a:latin typeface="Varela Round" panose="00000500000000000000" pitchFamily="2" charset="-79"/>
                          <a:cs typeface="Varela Round" panose="00000500000000000000" pitchFamily="2" charset="-79"/>
                        </a:rPr>
                        <a:t>מוח</a:t>
                      </a:r>
                    </a:p>
                  </a:txBody>
                  <a:tcPr anchor="ctr"/>
                </a:tc>
                <a:extLst>
                  <a:ext uri="{0D108BD9-81ED-4DB2-BD59-A6C34878D82A}">
                    <a16:rowId xmlns:a16="http://schemas.microsoft.com/office/drawing/2014/main" val="2688871597"/>
                  </a:ext>
                </a:extLst>
              </a:tr>
              <a:tr h="467205">
                <a:tc>
                  <a:txBody>
                    <a:bodyPr/>
                    <a:lstStyle/>
                    <a:p>
                      <a:pPr algn="ctr" rtl="1"/>
                      <a:r>
                        <a:rPr lang="he-IL" sz="2000" b="1"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2000" b="1"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000" b="1"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2000" b="1"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1162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0"/>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831315587"/>
              </p:ext>
            </p:extLst>
          </p:nvPr>
        </p:nvGraphicFramePr>
        <p:xfrm>
          <a:off x="204716" y="1374509"/>
          <a:ext cx="11279988" cy="4287210"/>
        </p:xfrm>
        <a:graphic>
          <a:graphicData uri="http://schemas.openxmlformats.org/drawingml/2006/table">
            <a:tbl>
              <a:tblPr rtl="1" firstRow="1" bandRow="1">
                <a:tableStyleId>{5940675A-B579-460E-94D1-54222C63F5DA}</a:tableStyleId>
              </a:tblPr>
              <a:tblGrid>
                <a:gridCol w="2489963">
                  <a:extLst>
                    <a:ext uri="{9D8B030D-6E8A-4147-A177-3AD203B41FA5}">
                      <a16:colId xmlns:a16="http://schemas.microsoft.com/office/drawing/2014/main" val="1456415834"/>
                    </a:ext>
                  </a:extLst>
                </a:gridCol>
                <a:gridCol w="6252729">
                  <a:extLst>
                    <a:ext uri="{9D8B030D-6E8A-4147-A177-3AD203B41FA5}">
                      <a16:colId xmlns:a16="http://schemas.microsoft.com/office/drawing/2014/main" val="3266944433"/>
                    </a:ext>
                  </a:extLst>
                </a:gridCol>
                <a:gridCol w="2537296">
                  <a:extLst>
                    <a:ext uri="{9D8B030D-6E8A-4147-A177-3AD203B41FA5}">
                      <a16:colId xmlns:a16="http://schemas.microsoft.com/office/drawing/2014/main" val="460886113"/>
                    </a:ext>
                  </a:extLst>
                </a:gridCol>
              </a:tblGrid>
              <a:tr h="371600">
                <a:tc>
                  <a:txBody>
                    <a:bodyPr/>
                    <a:lstStyle/>
                    <a:p>
                      <a:pPr algn="ctr" rtl="1"/>
                      <a:r>
                        <a:rPr lang="he-IL" sz="2800" b="1"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800" b="1"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b="1" dirty="0">
                          <a:latin typeface="Varela Round" panose="00000500000000000000" pitchFamily="2" charset="-79"/>
                          <a:cs typeface="Varela Round" panose="00000500000000000000" pitchFamily="2" charset="-79"/>
                        </a:rPr>
                        <a:t>יצור חי</a:t>
                      </a:r>
                    </a:p>
                  </a:txBody>
                  <a:tcPr anchor="ctr"/>
                </a:tc>
                <a:tc>
                  <a:txBody>
                    <a:bodyPr/>
                    <a:lstStyle/>
                    <a:p>
                      <a:pPr algn="r" rtl="1"/>
                      <a:r>
                        <a:rPr lang="he-IL" sz="2400" b="0" kern="1200" dirty="0">
                          <a:solidFill>
                            <a:srgbClr val="192A72"/>
                          </a:solidFill>
                          <a:latin typeface="Varela Round" panose="00000500000000000000" pitchFamily="2" charset="-79"/>
                          <a:ea typeface="+mn-ea"/>
                          <a:cs typeface="Varela Round" panose="00000500000000000000" pitchFamily="2" charset="-79"/>
                        </a:rPr>
                        <a:t>גוף הפועל באופן עצמאי ומקיים את כל פעולות החיים</a:t>
                      </a:r>
                    </a:p>
                  </a:txBody>
                  <a:tcPr/>
                </a:tc>
                <a:tc>
                  <a:txBody>
                    <a:bodyPr/>
                    <a:lstStyle/>
                    <a:p>
                      <a:pPr algn="ctr" rtl="1"/>
                      <a:r>
                        <a:rPr lang="he-IL" sz="2400" b="1" kern="1200" dirty="0">
                          <a:solidFill>
                            <a:srgbClr val="192A72"/>
                          </a:solidFill>
                          <a:latin typeface="Varela Round" panose="00000500000000000000" pitchFamily="2" charset="-79"/>
                          <a:ea typeface="+mn-ea"/>
                          <a:cs typeface="Varela Round" panose="00000500000000000000" pitchFamily="2" charset="-79"/>
                        </a:rPr>
                        <a:t>דג פרפרון</a:t>
                      </a:r>
                    </a:p>
                  </a:txBody>
                  <a:tcPr/>
                </a:tc>
                <a:extLst>
                  <a:ext uri="{0D108BD9-81ED-4DB2-BD59-A6C34878D82A}">
                    <a16:rowId xmlns:a16="http://schemas.microsoft.com/office/drawing/2014/main" val="2873032467"/>
                  </a:ext>
                </a:extLst>
              </a:tr>
              <a:tr h="467205">
                <a:tc>
                  <a:txBody>
                    <a:bodyPr/>
                    <a:lstStyle/>
                    <a:p>
                      <a:pPr algn="ctr" rtl="1"/>
                      <a:r>
                        <a:rPr lang="he-IL" sz="2400" b="1" dirty="0">
                          <a:latin typeface="Varela Round" panose="00000500000000000000" pitchFamily="2" charset="-79"/>
                          <a:cs typeface="Varela Round" panose="00000500000000000000" pitchFamily="2" charset="-79"/>
                        </a:rPr>
                        <a:t>מערכת</a:t>
                      </a:r>
                    </a:p>
                  </a:txBody>
                  <a:tcPr anchor="ctr"/>
                </a:tc>
                <a:tc>
                  <a:txBody>
                    <a:bodyPr/>
                    <a:lstStyle/>
                    <a:p>
                      <a:pPr algn="r" rtl="1"/>
                      <a:r>
                        <a:rPr lang="he-IL" sz="2400" b="0" dirty="0">
                          <a:solidFill>
                            <a:srgbClr val="192A72"/>
                          </a:solidFill>
                          <a:latin typeface="Varela Round" panose="00000500000000000000" pitchFamily="2" charset="-79"/>
                          <a:cs typeface="Varela Round" panose="00000500000000000000" pitchFamily="2" charset="-79"/>
                        </a:rPr>
                        <a:t>מערכות הגוף השונות אחראיות על תפקודים שונים של הגוף ופועלות בשיתוף פעולה ביניהם.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dirty="0">
                          <a:solidFill>
                            <a:srgbClr val="192A72"/>
                          </a:solidFill>
                          <a:latin typeface="Varela Round" panose="00000500000000000000" pitchFamily="2" charset="-79"/>
                          <a:cs typeface="Varela Round" panose="00000500000000000000" pitchFamily="2" charset="-79"/>
                        </a:rPr>
                        <a:t>מערכת העצבים</a:t>
                      </a:r>
                    </a:p>
                  </a:txBody>
                  <a:tcPr anchor="ctr"/>
                </a:tc>
                <a:extLst>
                  <a:ext uri="{0D108BD9-81ED-4DB2-BD59-A6C34878D82A}">
                    <a16:rowId xmlns:a16="http://schemas.microsoft.com/office/drawing/2014/main" val="2844335524"/>
                  </a:ext>
                </a:extLst>
              </a:tr>
              <a:tr h="467205">
                <a:tc>
                  <a:txBody>
                    <a:bodyPr/>
                    <a:lstStyle/>
                    <a:p>
                      <a:pPr algn="ctr" rtl="1"/>
                      <a:r>
                        <a:rPr lang="he-IL" sz="2400" b="1" dirty="0">
                          <a:solidFill>
                            <a:srgbClr val="192A72"/>
                          </a:solidFill>
                          <a:latin typeface="Varela Round" panose="00000500000000000000" pitchFamily="2" charset="-79"/>
                          <a:cs typeface="Varela Round" panose="00000500000000000000" pitchFamily="2" charset="-79"/>
                        </a:rPr>
                        <a:t>חלקי גוף</a:t>
                      </a:r>
                    </a:p>
                  </a:txBody>
                  <a:tcPr anchor="ctr"/>
                </a:tc>
                <a:tc>
                  <a:txBody>
                    <a:bodyPr/>
                    <a:lstStyle/>
                    <a:p>
                      <a:pPr algn="r" rtl="1"/>
                      <a:r>
                        <a:rPr lang="he-IL" sz="2400" b="0" dirty="0">
                          <a:solidFill>
                            <a:srgbClr val="192A72"/>
                          </a:solidFill>
                          <a:latin typeface="Varela Round" panose="00000500000000000000" pitchFamily="2" charset="-79"/>
                          <a:cs typeface="Varela Round" panose="00000500000000000000" pitchFamily="2" charset="-79"/>
                        </a:rPr>
                        <a:t>לכל חלק בגוף יש תפקוד ייחודי, מספר חלקים השייכים לאותה מערכת פועלים בשיתוף ובתיאום.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dirty="0">
                          <a:solidFill>
                            <a:srgbClr val="192A72"/>
                          </a:solidFill>
                          <a:latin typeface="Varela Round" panose="00000500000000000000" pitchFamily="2" charset="-79"/>
                          <a:cs typeface="Varela Round" panose="00000500000000000000" pitchFamily="2" charset="-79"/>
                        </a:rPr>
                        <a:t>מוח</a:t>
                      </a:r>
                    </a:p>
                  </a:txBody>
                  <a:tcPr anchor="ctr"/>
                </a:tc>
                <a:extLst>
                  <a:ext uri="{0D108BD9-81ED-4DB2-BD59-A6C34878D82A}">
                    <a16:rowId xmlns:a16="http://schemas.microsoft.com/office/drawing/2014/main" val="2688871597"/>
                  </a:ext>
                </a:extLst>
              </a:tr>
              <a:tr h="467205">
                <a:tc>
                  <a:txBody>
                    <a:bodyPr/>
                    <a:lstStyle/>
                    <a:p>
                      <a:pPr algn="ctr" rtl="1"/>
                      <a:r>
                        <a:rPr lang="he-IL" sz="2400" b="1" dirty="0">
                          <a:solidFill>
                            <a:srgbClr val="FF0000"/>
                          </a:solidFill>
                          <a:latin typeface="Varela Round" panose="00000500000000000000" pitchFamily="2" charset="-79"/>
                          <a:cs typeface="Varela Round" panose="00000500000000000000" pitchFamily="2" charset="-79"/>
                        </a:rPr>
                        <a:t>רקמה</a:t>
                      </a:r>
                    </a:p>
                  </a:txBody>
                  <a:tcPr anchor="ctr"/>
                </a:tc>
                <a:tc>
                  <a:txBody>
                    <a:bodyPr/>
                    <a:lstStyle/>
                    <a:p>
                      <a:pPr algn="r" rtl="1"/>
                      <a:r>
                        <a:rPr lang="he-IL" sz="2400" b="0" dirty="0">
                          <a:solidFill>
                            <a:srgbClr val="FF0000"/>
                          </a:solidFill>
                          <a:latin typeface="Varela Round" panose="00000500000000000000" pitchFamily="2" charset="-79"/>
                          <a:cs typeface="Varela Round" panose="00000500000000000000" pitchFamily="2" charset="-79"/>
                        </a:rPr>
                        <a:t>קבוצה של תאים דומים במבנה ובתפקוד</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dirty="0">
                          <a:solidFill>
                            <a:srgbClr val="FF0000"/>
                          </a:solidFill>
                          <a:latin typeface="Varela Round" panose="00000500000000000000" pitchFamily="2" charset="-79"/>
                          <a:cs typeface="Varela Round" panose="00000500000000000000" pitchFamily="2" charset="-79"/>
                        </a:rPr>
                        <a:t>רקמת תאי עצב</a:t>
                      </a:r>
                    </a:p>
                  </a:txBody>
                  <a:tcPr anchor="ctr"/>
                </a:tc>
                <a:extLst>
                  <a:ext uri="{0D108BD9-81ED-4DB2-BD59-A6C34878D82A}">
                    <a16:rowId xmlns:a16="http://schemas.microsoft.com/office/drawing/2014/main" val="2818330739"/>
                  </a:ext>
                </a:extLst>
              </a:tr>
              <a:tr h="467205">
                <a:tc>
                  <a:txBody>
                    <a:bodyPr/>
                    <a:lstStyle/>
                    <a:p>
                      <a:pPr algn="ctr" rtl="1"/>
                      <a:r>
                        <a:rPr lang="he-IL" sz="2400" b="1" dirty="0">
                          <a:latin typeface="Varela Round" panose="00000500000000000000" pitchFamily="2" charset="-79"/>
                          <a:cs typeface="Varela Round" panose="00000500000000000000" pitchFamily="2" charset="-79"/>
                        </a:rPr>
                        <a:t>תא</a:t>
                      </a:r>
                    </a:p>
                  </a:txBody>
                  <a:tcPr anchor="ctr"/>
                </a:tc>
                <a:tc>
                  <a:txBody>
                    <a:bodyPr/>
                    <a:lstStyle/>
                    <a:p>
                      <a:pPr algn="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1"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350302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0"/>
            <a:ext cx="9802368" cy="720000"/>
          </a:xfrm>
        </p:spPr>
        <p:txBody>
          <a:bodyPr/>
          <a:lstStyle/>
          <a:p>
            <a:r>
              <a:rPr lang="he-IL" dirty="0"/>
              <a:t>רמות ארגון</a:t>
            </a:r>
          </a:p>
        </p:txBody>
      </p:sp>
      <p:graphicFrame>
        <p:nvGraphicFramePr>
          <p:cNvPr id="9" name="טבלה 18">
            <a:extLst>
              <a:ext uri="{FF2B5EF4-FFF2-40B4-BE49-F238E27FC236}">
                <a16:creationId xmlns:a16="http://schemas.microsoft.com/office/drawing/2014/main" id="{731773FB-AE77-4313-915D-A48C1AF81764}"/>
              </a:ext>
            </a:extLst>
          </p:cNvPr>
          <p:cNvGraphicFramePr>
            <a:graphicFrameLocks noGrp="1"/>
          </p:cNvGraphicFramePr>
          <p:nvPr>
            <p:extLst>
              <p:ext uri="{D42A27DB-BD31-4B8C-83A1-F6EECF244321}">
                <p14:modId xmlns:p14="http://schemas.microsoft.com/office/powerpoint/2010/main" val="247842465"/>
              </p:ext>
            </p:extLst>
          </p:nvPr>
        </p:nvGraphicFramePr>
        <p:xfrm>
          <a:off x="450375" y="1319917"/>
          <a:ext cx="11034329" cy="4442929"/>
        </p:xfrm>
        <a:graphic>
          <a:graphicData uri="http://schemas.openxmlformats.org/drawingml/2006/table">
            <a:tbl>
              <a:tblPr rtl="1" firstRow="1" bandRow="1">
                <a:tableStyleId>{5940675A-B579-460E-94D1-54222C63F5DA}</a:tableStyleId>
              </a:tblPr>
              <a:tblGrid>
                <a:gridCol w="2435736">
                  <a:extLst>
                    <a:ext uri="{9D8B030D-6E8A-4147-A177-3AD203B41FA5}">
                      <a16:colId xmlns:a16="http://schemas.microsoft.com/office/drawing/2014/main" val="1456415834"/>
                    </a:ext>
                  </a:extLst>
                </a:gridCol>
                <a:gridCol w="6116555">
                  <a:extLst>
                    <a:ext uri="{9D8B030D-6E8A-4147-A177-3AD203B41FA5}">
                      <a16:colId xmlns:a16="http://schemas.microsoft.com/office/drawing/2014/main" val="3266944433"/>
                    </a:ext>
                  </a:extLst>
                </a:gridCol>
                <a:gridCol w="2482038">
                  <a:extLst>
                    <a:ext uri="{9D8B030D-6E8A-4147-A177-3AD203B41FA5}">
                      <a16:colId xmlns:a16="http://schemas.microsoft.com/office/drawing/2014/main" val="460886113"/>
                    </a:ext>
                  </a:extLst>
                </a:gridCol>
              </a:tblGrid>
              <a:tr h="569364">
                <a:tc>
                  <a:txBody>
                    <a:bodyPr/>
                    <a:lstStyle/>
                    <a:p>
                      <a:pPr algn="ctr" rtl="1"/>
                      <a:r>
                        <a:rPr lang="he-IL" sz="2800" b="1"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800" b="1"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1"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513373">
                <a:tc>
                  <a:txBody>
                    <a:bodyPr/>
                    <a:lstStyle/>
                    <a:p>
                      <a:pPr algn="ctr" rtl="1"/>
                      <a:r>
                        <a:rPr lang="he-IL" sz="2000" b="1" dirty="0">
                          <a:latin typeface="Varela Round" panose="00000500000000000000" pitchFamily="2" charset="-79"/>
                          <a:cs typeface="Varela Round" panose="00000500000000000000" pitchFamily="2" charset="-79"/>
                        </a:rPr>
                        <a:t>יצור חי</a:t>
                      </a:r>
                    </a:p>
                  </a:txBody>
                  <a:tcPr anchor="ctr"/>
                </a:tc>
                <a:tc>
                  <a:txBody>
                    <a:bodyPr/>
                    <a:lstStyle/>
                    <a:p>
                      <a:pPr algn="r" rtl="1"/>
                      <a:r>
                        <a:rPr lang="he-IL" sz="2000" b="0" kern="1200" dirty="0">
                          <a:solidFill>
                            <a:srgbClr val="192A72"/>
                          </a:solidFill>
                          <a:latin typeface="Varela Round" panose="00000500000000000000" pitchFamily="2" charset="-79"/>
                          <a:ea typeface="+mn-ea"/>
                          <a:cs typeface="Varela Round" panose="00000500000000000000" pitchFamily="2" charset="-79"/>
                        </a:rPr>
                        <a:t>גוף הפועל באופן עצמאי ומקיים את כל פעולות החיים</a:t>
                      </a:r>
                    </a:p>
                  </a:txBody>
                  <a:tcPr/>
                </a:tc>
                <a:tc>
                  <a:txBody>
                    <a:bodyPr/>
                    <a:lstStyle/>
                    <a:p>
                      <a:pPr algn="ctr" rtl="1"/>
                      <a:r>
                        <a:rPr lang="he-IL" sz="2000" b="1" kern="1200" dirty="0">
                          <a:solidFill>
                            <a:srgbClr val="192A72"/>
                          </a:solidFill>
                          <a:latin typeface="Varela Round" panose="00000500000000000000" pitchFamily="2" charset="-79"/>
                          <a:ea typeface="+mn-ea"/>
                          <a:cs typeface="Varela Round" panose="00000500000000000000" pitchFamily="2" charset="-79"/>
                        </a:rPr>
                        <a:t>דג פרפרון</a:t>
                      </a:r>
                    </a:p>
                  </a:txBody>
                  <a:tcPr/>
                </a:tc>
                <a:extLst>
                  <a:ext uri="{0D108BD9-81ED-4DB2-BD59-A6C34878D82A}">
                    <a16:rowId xmlns:a16="http://schemas.microsoft.com/office/drawing/2014/main" val="2873032467"/>
                  </a:ext>
                </a:extLst>
              </a:tr>
              <a:tr h="770316">
                <a:tc>
                  <a:txBody>
                    <a:bodyPr/>
                    <a:lstStyle/>
                    <a:p>
                      <a:pPr algn="ctr" rtl="1"/>
                      <a:r>
                        <a:rPr lang="he-IL" sz="2000" b="1" dirty="0">
                          <a:latin typeface="Varela Round" panose="00000500000000000000" pitchFamily="2" charset="-79"/>
                          <a:cs typeface="Varela Round" panose="00000500000000000000" pitchFamily="2" charset="-79"/>
                        </a:rPr>
                        <a:t>מערכת</a:t>
                      </a:r>
                    </a:p>
                  </a:txBody>
                  <a:tcPr anchor="ctr"/>
                </a:tc>
                <a:tc>
                  <a:txBody>
                    <a:bodyPr/>
                    <a:lstStyle/>
                    <a:p>
                      <a:pPr algn="r" rtl="1"/>
                      <a:r>
                        <a:rPr lang="he-IL" sz="2000" b="0" dirty="0">
                          <a:solidFill>
                            <a:srgbClr val="192A72"/>
                          </a:solidFill>
                          <a:latin typeface="Varela Round" panose="00000500000000000000" pitchFamily="2" charset="-79"/>
                          <a:cs typeface="Varela Round" panose="00000500000000000000" pitchFamily="2" charset="-79"/>
                        </a:rPr>
                        <a:t>מערכות הגוף השונות אחראיות על תפקודים שונים של הגוף ופועלות בשיתוף פעולה ביניהם.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b="1" dirty="0">
                          <a:solidFill>
                            <a:srgbClr val="192A72"/>
                          </a:solidFill>
                          <a:latin typeface="Varela Round" panose="00000500000000000000" pitchFamily="2" charset="-79"/>
                          <a:cs typeface="Varela Round" panose="00000500000000000000" pitchFamily="2" charset="-79"/>
                        </a:rPr>
                        <a:t>מערכת העצבים</a:t>
                      </a:r>
                    </a:p>
                  </a:txBody>
                  <a:tcPr anchor="ctr"/>
                </a:tc>
                <a:extLst>
                  <a:ext uri="{0D108BD9-81ED-4DB2-BD59-A6C34878D82A}">
                    <a16:rowId xmlns:a16="http://schemas.microsoft.com/office/drawing/2014/main" val="2844335524"/>
                  </a:ext>
                </a:extLst>
              </a:tr>
              <a:tr h="770316">
                <a:tc>
                  <a:txBody>
                    <a:bodyPr/>
                    <a:lstStyle/>
                    <a:p>
                      <a:pPr algn="ctr" rtl="1"/>
                      <a:r>
                        <a:rPr lang="he-IL" sz="2000" b="1" dirty="0">
                          <a:solidFill>
                            <a:srgbClr val="192A72"/>
                          </a:solidFill>
                          <a:latin typeface="Varela Round" panose="00000500000000000000" pitchFamily="2" charset="-79"/>
                          <a:cs typeface="Varela Round" panose="00000500000000000000" pitchFamily="2" charset="-79"/>
                        </a:rPr>
                        <a:t>חלקי גוף</a:t>
                      </a:r>
                    </a:p>
                  </a:txBody>
                  <a:tcPr anchor="ctr"/>
                </a:tc>
                <a:tc>
                  <a:txBody>
                    <a:bodyPr/>
                    <a:lstStyle/>
                    <a:p>
                      <a:pPr algn="r" rtl="1"/>
                      <a:r>
                        <a:rPr lang="he-IL" sz="2000" b="0" dirty="0">
                          <a:solidFill>
                            <a:srgbClr val="192A72"/>
                          </a:solidFill>
                          <a:latin typeface="Varela Round" panose="00000500000000000000" pitchFamily="2" charset="-79"/>
                          <a:cs typeface="Varela Round" panose="00000500000000000000" pitchFamily="2" charset="-79"/>
                        </a:rPr>
                        <a:t>לכל חלק בגוף יש תפקוד ייחודי, מספר חלקים השייכים לאותה מערכת פועלים בשיתוף ובתיאום.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b="1" dirty="0">
                          <a:solidFill>
                            <a:srgbClr val="192A72"/>
                          </a:solidFill>
                          <a:latin typeface="Varela Round" panose="00000500000000000000" pitchFamily="2" charset="-79"/>
                          <a:cs typeface="Varela Round" panose="00000500000000000000" pitchFamily="2" charset="-79"/>
                        </a:rPr>
                        <a:t>מוח</a:t>
                      </a:r>
                    </a:p>
                  </a:txBody>
                  <a:tcPr anchor="ctr"/>
                </a:tc>
                <a:extLst>
                  <a:ext uri="{0D108BD9-81ED-4DB2-BD59-A6C34878D82A}">
                    <a16:rowId xmlns:a16="http://schemas.microsoft.com/office/drawing/2014/main" val="2688871597"/>
                  </a:ext>
                </a:extLst>
              </a:tr>
              <a:tr h="513373">
                <a:tc>
                  <a:txBody>
                    <a:bodyPr/>
                    <a:lstStyle/>
                    <a:p>
                      <a:pPr algn="ctr" rtl="1"/>
                      <a:r>
                        <a:rPr lang="he-IL" sz="2000" b="1" dirty="0">
                          <a:latin typeface="Varela Round" panose="00000500000000000000" pitchFamily="2" charset="-79"/>
                          <a:cs typeface="Varela Round" panose="00000500000000000000" pitchFamily="2" charset="-79"/>
                        </a:rPr>
                        <a:t>רקמה</a:t>
                      </a:r>
                    </a:p>
                  </a:txBody>
                  <a:tcPr anchor="ctr"/>
                </a:tc>
                <a:tc>
                  <a:txBody>
                    <a:bodyPr/>
                    <a:lstStyle/>
                    <a:p>
                      <a:pPr algn="r" rtl="1"/>
                      <a:r>
                        <a:rPr lang="he-IL" sz="2000" b="0" dirty="0">
                          <a:solidFill>
                            <a:srgbClr val="192A72"/>
                          </a:solidFill>
                          <a:latin typeface="Varela Round" panose="00000500000000000000" pitchFamily="2" charset="-79"/>
                          <a:cs typeface="Varela Round" panose="00000500000000000000" pitchFamily="2" charset="-79"/>
                        </a:rPr>
                        <a:t>קבוצה של תאים דומים במבנה ובתפקוד</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b="1" dirty="0">
                          <a:solidFill>
                            <a:srgbClr val="192A72"/>
                          </a:solidFill>
                          <a:latin typeface="Varela Round" panose="00000500000000000000" pitchFamily="2" charset="-79"/>
                          <a:cs typeface="Varela Round" panose="00000500000000000000" pitchFamily="2" charset="-79"/>
                        </a:rPr>
                        <a:t>רקמת תאי עצב</a:t>
                      </a:r>
                    </a:p>
                  </a:txBody>
                  <a:tcPr anchor="ctr"/>
                </a:tc>
                <a:extLst>
                  <a:ext uri="{0D108BD9-81ED-4DB2-BD59-A6C34878D82A}">
                    <a16:rowId xmlns:a16="http://schemas.microsoft.com/office/drawing/2014/main" val="2818330739"/>
                  </a:ext>
                </a:extLst>
              </a:tr>
              <a:tr h="1306187">
                <a:tc>
                  <a:txBody>
                    <a:bodyPr/>
                    <a:lstStyle/>
                    <a:p>
                      <a:pPr algn="ctr" rtl="1"/>
                      <a:r>
                        <a:rPr lang="he-IL" sz="2400" b="1" dirty="0">
                          <a:solidFill>
                            <a:srgbClr val="FF0000"/>
                          </a:solidFill>
                          <a:latin typeface="Varela Round" panose="00000500000000000000" pitchFamily="2" charset="-79"/>
                          <a:cs typeface="Varela Round" panose="00000500000000000000" pitchFamily="2" charset="-79"/>
                        </a:rPr>
                        <a:t>תא</a:t>
                      </a:r>
                    </a:p>
                  </a:txBody>
                  <a:tcPr anchor="ctr"/>
                </a:tc>
                <a:tc>
                  <a:txBody>
                    <a:bodyPr/>
                    <a:lstStyle/>
                    <a:p>
                      <a:pPr algn="r" rtl="1"/>
                      <a:r>
                        <a:rPr lang="he-IL" sz="2400" b="0" dirty="0">
                          <a:solidFill>
                            <a:srgbClr val="FF0000"/>
                          </a:solidFill>
                          <a:latin typeface="Varela Round" panose="00000500000000000000" pitchFamily="2" charset="-79"/>
                          <a:cs typeface="Varela Round" panose="00000500000000000000" pitchFamily="2" charset="-79"/>
                        </a:rPr>
                        <a:t>יחידת המבנה והתפקוד הבסיסית של כל היצורים החיים, התא מקיים את כל מאפייני החיים</a:t>
                      </a: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b="1" dirty="0">
                          <a:solidFill>
                            <a:srgbClr val="FF0000"/>
                          </a:solidFill>
                          <a:latin typeface="Varela Round" panose="00000500000000000000" pitchFamily="2" charset="-79"/>
                          <a:cs typeface="Varela Round" panose="00000500000000000000" pitchFamily="2" charset="-79"/>
                        </a:rPr>
                        <a:t>תא עצב</a:t>
                      </a: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3263819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B281870-E5CF-4DEC-A781-F0236072700A}"/>
              </a:ext>
            </a:extLst>
          </p:cNvPr>
          <p:cNvSpPr>
            <a:spLocks noGrp="1"/>
          </p:cNvSpPr>
          <p:nvPr>
            <p:ph type="title"/>
          </p:nvPr>
        </p:nvSpPr>
        <p:spPr>
          <a:xfrm>
            <a:off x="789591" y="-42706"/>
            <a:ext cx="9802368" cy="720000"/>
          </a:xfrm>
        </p:spPr>
        <p:txBody>
          <a:bodyPr/>
          <a:lstStyle/>
          <a:p>
            <a:r>
              <a:rPr lang="he-IL" dirty="0"/>
              <a:t>רמות ארגון - דוגמא 1</a:t>
            </a:r>
          </a:p>
        </p:txBody>
      </p:sp>
      <p:pic>
        <p:nvPicPr>
          <p:cNvPr id="5" name="תמונה 4">
            <a:extLst>
              <a:ext uri="{FF2B5EF4-FFF2-40B4-BE49-F238E27FC236}">
                <a16:creationId xmlns:a16="http://schemas.microsoft.com/office/drawing/2014/main" id="{6DF39597-4126-4648-A672-FEAF03D5C838}"/>
              </a:ext>
            </a:extLst>
          </p:cNvPr>
          <p:cNvPicPr>
            <a:picLocks noChangeAspect="1"/>
          </p:cNvPicPr>
          <p:nvPr/>
        </p:nvPicPr>
        <p:blipFill>
          <a:blip r:embed="rId3"/>
          <a:stretch>
            <a:fillRect/>
          </a:stretch>
        </p:blipFill>
        <p:spPr>
          <a:xfrm>
            <a:off x="9411349" y="4304903"/>
            <a:ext cx="2272809" cy="1116013"/>
          </a:xfrm>
          <a:prstGeom prst="rect">
            <a:avLst/>
          </a:prstGeom>
        </p:spPr>
      </p:pic>
      <p:pic>
        <p:nvPicPr>
          <p:cNvPr id="6" name="תמונה 5">
            <a:extLst>
              <a:ext uri="{FF2B5EF4-FFF2-40B4-BE49-F238E27FC236}">
                <a16:creationId xmlns:a16="http://schemas.microsoft.com/office/drawing/2014/main" id="{DD243B10-A3A9-430E-A2A2-73CFFDC8A68F}"/>
              </a:ext>
            </a:extLst>
          </p:cNvPr>
          <p:cNvPicPr>
            <a:picLocks noChangeAspect="1"/>
          </p:cNvPicPr>
          <p:nvPr/>
        </p:nvPicPr>
        <p:blipFill>
          <a:blip r:embed="rId4"/>
          <a:stretch>
            <a:fillRect/>
          </a:stretch>
        </p:blipFill>
        <p:spPr>
          <a:xfrm>
            <a:off x="9422623" y="1660461"/>
            <a:ext cx="2272809" cy="1231597"/>
          </a:xfrm>
          <a:prstGeom prst="rect">
            <a:avLst/>
          </a:prstGeom>
        </p:spPr>
      </p:pic>
      <p:pic>
        <p:nvPicPr>
          <p:cNvPr id="7" name="תמונה 6">
            <a:extLst>
              <a:ext uri="{FF2B5EF4-FFF2-40B4-BE49-F238E27FC236}">
                <a16:creationId xmlns:a16="http://schemas.microsoft.com/office/drawing/2014/main" id="{C530E635-DD9F-4FC0-B88A-948BE2DBCC7C}"/>
              </a:ext>
            </a:extLst>
          </p:cNvPr>
          <p:cNvPicPr>
            <a:picLocks noChangeAspect="1"/>
          </p:cNvPicPr>
          <p:nvPr/>
        </p:nvPicPr>
        <p:blipFill>
          <a:blip r:embed="rId5"/>
          <a:stretch>
            <a:fillRect/>
          </a:stretch>
        </p:blipFill>
        <p:spPr>
          <a:xfrm>
            <a:off x="9422623" y="2975425"/>
            <a:ext cx="2298801" cy="123159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תמונה 7">
            <a:extLst>
              <a:ext uri="{FF2B5EF4-FFF2-40B4-BE49-F238E27FC236}">
                <a16:creationId xmlns:a16="http://schemas.microsoft.com/office/drawing/2014/main" id="{664A1B23-1230-4273-9B7A-F49390A35839}"/>
              </a:ext>
            </a:extLst>
          </p:cNvPr>
          <p:cNvPicPr>
            <a:picLocks noChangeAspect="1"/>
          </p:cNvPicPr>
          <p:nvPr/>
        </p:nvPicPr>
        <p:blipFill>
          <a:blip r:embed="rId6"/>
          <a:stretch>
            <a:fillRect/>
          </a:stretch>
        </p:blipFill>
        <p:spPr>
          <a:xfrm>
            <a:off x="9416985" y="5518797"/>
            <a:ext cx="2261535" cy="1356556"/>
          </a:xfrm>
          <a:prstGeom prst="rect">
            <a:avLst/>
          </a:prstGeom>
        </p:spPr>
      </p:pic>
      <p:pic>
        <p:nvPicPr>
          <p:cNvPr id="9" name="תמונה 8">
            <a:extLst>
              <a:ext uri="{FF2B5EF4-FFF2-40B4-BE49-F238E27FC236}">
                <a16:creationId xmlns:a16="http://schemas.microsoft.com/office/drawing/2014/main" id="{68871F42-8771-4659-AB54-F4DCB5962721}"/>
              </a:ext>
            </a:extLst>
          </p:cNvPr>
          <p:cNvPicPr>
            <a:picLocks noChangeAspect="1"/>
          </p:cNvPicPr>
          <p:nvPr/>
        </p:nvPicPr>
        <p:blipFill>
          <a:blip r:embed="rId7"/>
          <a:stretch>
            <a:fillRect/>
          </a:stretch>
        </p:blipFill>
        <p:spPr>
          <a:xfrm>
            <a:off x="9422623" y="217343"/>
            <a:ext cx="2261535" cy="1316209"/>
          </a:xfrm>
          <a:prstGeom prst="rect">
            <a:avLst/>
          </a:prstGeom>
        </p:spPr>
      </p:pic>
      <p:pic>
        <p:nvPicPr>
          <p:cNvPr id="12" name="תמונה 11">
            <a:extLst>
              <a:ext uri="{FF2B5EF4-FFF2-40B4-BE49-F238E27FC236}">
                <a16:creationId xmlns:a16="http://schemas.microsoft.com/office/drawing/2014/main" id="{83732CCD-C919-422F-9599-00CF7462FB98}"/>
              </a:ext>
            </a:extLst>
          </p:cNvPr>
          <p:cNvPicPr>
            <a:picLocks noChangeAspect="1"/>
          </p:cNvPicPr>
          <p:nvPr/>
        </p:nvPicPr>
        <p:blipFill>
          <a:blip r:embed="rId8"/>
          <a:stretch>
            <a:fillRect/>
          </a:stretch>
        </p:blipFill>
        <p:spPr>
          <a:xfrm>
            <a:off x="2906008" y="5420583"/>
            <a:ext cx="2338315" cy="1368249"/>
          </a:xfrm>
          <a:prstGeom prst="rect">
            <a:avLst/>
          </a:prstGeom>
        </p:spPr>
      </p:pic>
      <p:pic>
        <p:nvPicPr>
          <p:cNvPr id="13" name="תמונה 12">
            <a:extLst>
              <a:ext uri="{FF2B5EF4-FFF2-40B4-BE49-F238E27FC236}">
                <a16:creationId xmlns:a16="http://schemas.microsoft.com/office/drawing/2014/main" id="{9DA3B11E-7B65-4BA7-8990-F9671EEDD6B7}"/>
              </a:ext>
            </a:extLst>
          </p:cNvPr>
          <p:cNvPicPr>
            <a:picLocks noChangeAspect="1"/>
          </p:cNvPicPr>
          <p:nvPr/>
        </p:nvPicPr>
        <p:blipFill>
          <a:blip r:embed="rId9"/>
          <a:stretch>
            <a:fillRect/>
          </a:stretch>
        </p:blipFill>
        <p:spPr>
          <a:xfrm>
            <a:off x="2906010" y="3769098"/>
            <a:ext cx="2345355" cy="1506191"/>
          </a:xfrm>
          <a:prstGeom prst="rect">
            <a:avLst/>
          </a:prstGeom>
        </p:spPr>
      </p:pic>
      <p:pic>
        <p:nvPicPr>
          <p:cNvPr id="14" name="תמונה 13">
            <a:extLst>
              <a:ext uri="{FF2B5EF4-FFF2-40B4-BE49-F238E27FC236}">
                <a16:creationId xmlns:a16="http://schemas.microsoft.com/office/drawing/2014/main" id="{9D3ED2C7-8642-4F68-B7D6-F6E2DF790A0A}"/>
              </a:ext>
            </a:extLst>
          </p:cNvPr>
          <p:cNvPicPr>
            <a:picLocks noChangeAspect="1"/>
          </p:cNvPicPr>
          <p:nvPr/>
        </p:nvPicPr>
        <p:blipFill>
          <a:blip r:embed="rId10"/>
          <a:stretch>
            <a:fillRect/>
          </a:stretch>
        </p:blipFill>
        <p:spPr>
          <a:xfrm>
            <a:off x="2906009" y="2106517"/>
            <a:ext cx="2338315" cy="1467068"/>
          </a:xfrm>
          <a:prstGeom prst="rect">
            <a:avLst/>
          </a:prstGeom>
        </p:spPr>
      </p:pic>
      <p:pic>
        <p:nvPicPr>
          <p:cNvPr id="15" name="תמונה 14">
            <a:extLst>
              <a:ext uri="{FF2B5EF4-FFF2-40B4-BE49-F238E27FC236}">
                <a16:creationId xmlns:a16="http://schemas.microsoft.com/office/drawing/2014/main" id="{DB98BF49-8E82-4CAE-A80E-00FA72442D29}"/>
              </a:ext>
            </a:extLst>
          </p:cNvPr>
          <p:cNvPicPr>
            <a:picLocks noChangeAspect="1"/>
          </p:cNvPicPr>
          <p:nvPr/>
        </p:nvPicPr>
        <p:blipFill>
          <a:blip r:embed="rId11"/>
          <a:stretch>
            <a:fillRect/>
          </a:stretch>
        </p:blipFill>
        <p:spPr>
          <a:xfrm>
            <a:off x="2906010" y="652562"/>
            <a:ext cx="2338314" cy="1335064"/>
          </a:xfrm>
          <a:prstGeom prst="rect">
            <a:avLst/>
          </a:prstGeom>
        </p:spPr>
      </p:pic>
      <p:sp>
        <p:nvSpPr>
          <p:cNvPr id="16" name="כותרת 1">
            <a:extLst>
              <a:ext uri="{FF2B5EF4-FFF2-40B4-BE49-F238E27FC236}">
                <a16:creationId xmlns:a16="http://schemas.microsoft.com/office/drawing/2014/main" id="{A338A744-7C50-485B-B1C1-96C68B3CEC1E}"/>
              </a:ext>
            </a:extLst>
          </p:cNvPr>
          <p:cNvSpPr txBox="1">
            <a:spLocks/>
          </p:cNvSpPr>
          <p:nvPr/>
        </p:nvSpPr>
        <p:spPr>
          <a:xfrm>
            <a:off x="4669813" y="3114624"/>
            <a:ext cx="454164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algn="r"/>
            <a:r>
              <a:rPr lang="he-IL" sz="3200" dirty="0">
                <a:solidFill>
                  <a:srgbClr val="11A4AB"/>
                </a:solidFill>
              </a:rPr>
              <a:t>ביוספרה</a:t>
            </a:r>
          </a:p>
          <a:p>
            <a:pPr algn="r"/>
            <a:endParaRPr lang="he-IL" sz="3200" dirty="0">
              <a:solidFill>
                <a:srgbClr val="11A4AB"/>
              </a:solidFill>
            </a:endParaRPr>
          </a:p>
          <a:p>
            <a:pPr algn="r"/>
            <a:endParaRPr lang="he-IL" sz="1200" dirty="0">
              <a:solidFill>
                <a:srgbClr val="11A4AB"/>
              </a:solidFill>
            </a:endParaRPr>
          </a:p>
          <a:p>
            <a:pPr algn="r"/>
            <a:r>
              <a:rPr lang="he-IL" sz="3200" dirty="0">
                <a:solidFill>
                  <a:srgbClr val="11A4AB"/>
                </a:solidFill>
              </a:rPr>
              <a:t>מערכת אקולוגית</a:t>
            </a:r>
          </a:p>
          <a:p>
            <a:pPr marL="742950" indent="-742950" algn="r">
              <a:buAutoNum type="arabicPeriod"/>
            </a:pPr>
            <a:endParaRPr lang="he-IL" sz="3200" dirty="0">
              <a:solidFill>
                <a:srgbClr val="11A4AB"/>
              </a:solidFill>
            </a:endParaRPr>
          </a:p>
          <a:p>
            <a:pPr algn="r"/>
            <a:endParaRPr lang="he-IL" sz="1600" dirty="0">
              <a:solidFill>
                <a:srgbClr val="11A4AB"/>
              </a:solidFill>
            </a:endParaRPr>
          </a:p>
          <a:p>
            <a:pPr algn="r"/>
            <a:endParaRPr lang="he-IL" sz="1600" dirty="0">
              <a:solidFill>
                <a:srgbClr val="11A4AB"/>
              </a:solidFill>
            </a:endParaRPr>
          </a:p>
          <a:p>
            <a:pPr algn="r"/>
            <a:r>
              <a:rPr lang="he-IL" sz="3200" dirty="0">
                <a:solidFill>
                  <a:srgbClr val="11A4AB"/>
                </a:solidFill>
              </a:rPr>
              <a:t>חברה</a:t>
            </a:r>
          </a:p>
          <a:p>
            <a:pPr marL="742950" indent="-742950" algn="r">
              <a:buAutoNum type="arabicPeriod"/>
            </a:pPr>
            <a:endParaRPr lang="he-IL" sz="3200" dirty="0">
              <a:solidFill>
                <a:srgbClr val="11A4AB"/>
              </a:solidFill>
            </a:endParaRPr>
          </a:p>
          <a:p>
            <a:pPr algn="r"/>
            <a:endParaRPr lang="he-IL" sz="1600" dirty="0">
              <a:solidFill>
                <a:srgbClr val="11A4AB"/>
              </a:solidFill>
            </a:endParaRPr>
          </a:p>
          <a:p>
            <a:pPr algn="r"/>
            <a:r>
              <a:rPr lang="he-IL" sz="3200" dirty="0">
                <a:solidFill>
                  <a:srgbClr val="11A4AB"/>
                </a:solidFill>
              </a:rPr>
              <a:t>אוכלוסייה</a:t>
            </a:r>
          </a:p>
          <a:p>
            <a:pPr marL="742950" indent="-742950" algn="r">
              <a:buAutoNum type="arabicPeriod"/>
            </a:pPr>
            <a:endParaRPr lang="he-IL" sz="900" dirty="0">
              <a:solidFill>
                <a:srgbClr val="11A4AB"/>
              </a:solidFill>
            </a:endParaRPr>
          </a:p>
          <a:p>
            <a:pPr algn="r"/>
            <a:endParaRPr lang="he-IL" sz="3200" dirty="0">
              <a:solidFill>
                <a:srgbClr val="11A4AB"/>
              </a:solidFill>
            </a:endParaRPr>
          </a:p>
          <a:p>
            <a:pPr algn="r"/>
            <a:r>
              <a:rPr lang="he-IL" sz="3200" dirty="0">
                <a:solidFill>
                  <a:srgbClr val="11A4AB"/>
                </a:solidFill>
              </a:rPr>
              <a:t>יצור חי</a:t>
            </a:r>
          </a:p>
        </p:txBody>
      </p:sp>
      <p:sp>
        <p:nvSpPr>
          <p:cNvPr id="19" name="כותרת 1">
            <a:extLst>
              <a:ext uri="{FF2B5EF4-FFF2-40B4-BE49-F238E27FC236}">
                <a16:creationId xmlns:a16="http://schemas.microsoft.com/office/drawing/2014/main" id="{08FB1D46-43EB-4229-A6E6-81AFF2947587}"/>
              </a:ext>
            </a:extLst>
          </p:cNvPr>
          <p:cNvSpPr txBox="1">
            <a:spLocks/>
          </p:cNvSpPr>
          <p:nvPr/>
        </p:nvSpPr>
        <p:spPr>
          <a:xfrm>
            <a:off x="-1888661" y="3069000"/>
            <a:ext cx="454164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algn="r"/>
            <a:r>
              <a:rPr lang="he-IL" sz="3200" dirty="0">
                <a:solidFill>
                  <a:srgbClr val="11A4AB"/>
                </a:solidFill>
              </a:rPr>
              <a:t>מערכת</a:t>
            </a:r>
          </a:p>
          <a:p>
            <a:pPr marL="514350" indent="-514350" algn="r">
              <a:buAutoNum type="arabicPeriod" startAt="6"/>
            </a:pPr>
            <a:endParaRPr lang="he-IL" sz="3200" dirty="0">
              <a:solidFill>
                <a:srgbClr val="11A4AB"/>
              </a:solidFill>
            </a:endParaRPr>
          </a:p>
          <a:p>
            <a:pPr marL="514350" indent="-514350" algn="r">
              <a:buAutoNum type="arabicPeriod" startAt="6"/>
            </a:pPr>
            <a:endParaRPr lang="he-IL" sz="3200" dirty="0">
              <a:solidFill>
                <a:srgbClr val="11A4AB"/>
              </a:solidFill>
            </a:endParaRPr>
          </a:p>
          <a:p>
            <a:pPr algn="r"/>
            <a:r>
              <a:rPr lang="he-IL" sz="3200" dirty="0">
                <a:solidFill>
                  <a:srgbClr val="11A4AB"/>
                </a:solidFill>
              </a:rPr>
              <a:t>חלקי גוף</a:t>
            </a:r>
          </a:p>
          <a:p>
            <a:pPr marL="514350" indent="-514350" algn="r">
              <a:buAutoNum type="arabicPeriod" startAt="6"/>
            </a:pPr>
            <a:endParaRPr lang="he-IL" sz="3200" dirty="0">
              <a:solidFill>
                <a:srgbClr val="11A4AB"/>
              </a:solidFill>
            </a:endParaRPr>
          </a:p>
          <a:p>
            <a:pPr marL="514350" indent="-514350" algn="r">
              <a:buAutoNum type="arabicPeriod" startAt="6"/>
            </a:pPr>
            <a:endParaRPr lang="he-IL" sz="3200" dirty="0">
              <a:solidFill>
                <a:srgbClr val="11A4AB"/>
              </a:solidFill>
            </a:endParaRPr>
          </a:p>
          <a:p>
            <a:pPr marL="514350" indent="-514350" algn="r">
              <a:buAutoNum type="arabicPeriod" startAt="6"/>
            </a:pPr>
            <a:endParaRPr lang="he-IL" sz="2800" dirty="0">
              <a:solidFill>
                <a:srgbClr val="11A4AB"/>
              </a:solidFill>
            </a:endParaRPr>
          </a:p>
          <a:p>
            <a:pPr algn="r"/>
            <a:r>
              <a:rPr lang="he-IL" sz="3200" dirty="0">
                <a:solidFill>
                  <a:srgbClr val="11A4AB"/>
                </a:solidFill>
              </a:rPr>
              <a:t>רקמה</a:t>
            </a:r>
          </a:p>
          <a:p>
            <a:pPr marL="514350" indent="-514350" algn="r">
              <a:buAutoNum type="arabicPeriod" startAt="6"/>
            </a:pPr>
            <a:endParaRPr lang="he-IL" sz="3200" dirty="0">
              <a:solidFill>
                <a:srgbClr val="11A4AB"/>
              </a:solidFill>
            </a:endParaRPr>
          </a:p>
          <a:p>
            <a:pPr marL="514350" indent="-514350" algn="r">
              <a:buAutoNum type="arabicPeriod" startAt="6"/>
            </a:pPr>
            <a:endParaRPr lang="he-IL" sz="3200" dirty="0">
              <a:solidFill>
                <a:srgbClr val="11A4AB"/>
              </a:solidFill>
            </a:endParaRPr>
          </a:p>
          <a:p>
            <a:pPr algn="r"/>
            <a:r>
              <a:rPr lang="he-IL" sz="3200" dirty="0">
                <a:solidFill>
                  <a:srgbClr val="11A4AB"/>
                </a:solidFill>
              </a:rPr>
              <a:t>תא </a:t>
            </a:r>
          </a:p>
        </p:txBody>
      </p:sp>
    </p:spTree>
    <p:extLst>
      <p:ext uri="{BB962C8B-B14F-4D97-AF65-F5344CB8AC3E}">
        <p14:creationId xmlns:p14="http://schemas.microsoft.com/office/powerpoint/2010/main" val="365130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696000" y="1539059"/>
            <a:ext cx="10800000" cy="1260000"/>
          </a:xfrm>
        </p:spPr>
        <p:txBody>
          <a:bodyPr/>
          <a:lstStyle/>
          <a:p>
            <a:r>
              <a:rPr lang="he-IL" dirty="0"/>
              <a:t>רמות ארגון  ויצורים חיים</a:t>
            </a:r>
          </a:p>
        </p:txBody>
      </p:sp>
      <p:sp>
        <p:nvSpPr>
          <p:cNvPr id="7" name="כותרת משנה 6"/>
          <p:cNvSpPr>
            <a:spLocks noGrp="1"/>
          </p:cNvSpPr>
          <p:nvPr>
            <p:ph type="subTitle" idx="1"/>
          </p:nvPr>
        </p:nvSpPr>
        <p:spPr>
          <a:xfrm>
            <a:off x="696000" y="3069000"/>
            <a:ext cx="10800000" cy="720000"/>
          </a:xfrm>
        </p:spPr>
        <p:txBody>
          <a:bodyPr/>
          <a:lstStyle/>
          <a:p>
            <a:r>
              <a:rPr lang="he-IL" dirty="0">
                <a:sym typeface="Varela Round"/>
              </a:rPr>
              <a:t>מדעים כיתות ז-ח</a:t>
            </a:r>
          </a:p>
        </p:txBody>
      </p:sp>
      <p:sp>
        <p:nvSpPr>
          <p:cNvPr id="4" name="מציין מיקום תוכן 3"/>
          <p:cNvSpPr>
            <a:spLocks noGrp="1"/>
          </p:cNvSpPr>
          <p:nvPr>
            <p:ph idx="10"/>
          </p:nvPr>
        </p:nvSpPr>
        <p:spPr/>
        <p:txBody>
          <a:bodyPr/>
          <a:lstStyle/>
          <a:p>
            <a:r>
              <a:rPr lang="he-IL" dirty="0">
                <a:sym typeface="Varela Round"/>
              </a:rPr>
              <a:t>שם המורה: ס. קרי</a:t>
            </a:r>
          </a:p>
          <a:p>
            <a:r>
              <a:rPr lang="he-IL" sz="2000" dirty="0">
                <a:sym typeface="Varela Round"/>
              </a:rPr>
              <a:t>בשיתוף צוות ההדרכה</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0"/>
            <a:ext cx="9802368" cy="720000"/>
          </a:xfrm>
        </p:spPr>
        <p:txBody>
          <a:bodyPr/>
          <a:lstStyle/>
          <a:p>
            <a:r>
              <a:rPr lang="he-IL" dirty="0"/>
              <a:t>רמות ארגון – דוגמא נוספת </a:t>
            </a:r>
          </a:p>
        </p:txBody>
      </p:sp>
      <p:graphicFrame>
        <p:nvGraphicFramePr>
          <p:cNvPr id="3" name="דיאגרמה 2"/>
          <p:cNvGraphicFramePr/>
          <p:nvPr>
            <p:extLst>
              <p:ext uri="{D42A27DB-BD31-4B8C-83A1-F6EECF244321}">
                <p14:modId xmlns:p14="http://schemas.microsoft.com/office/powerpoint/2010/main" val="4242114814"/>
              </p:ext>
            </p:extLst>
          </p:nvPr>
        </p:nvGraphicFramePr>
        <p:xfrm>
          <a:off x="777922" y="719666"/>
          <a:ext cx="938207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2min_final" descr="2min_final">
            <a:hlinkClick r:id="" action="ppaction://media"/>
            <a:extLst>
              <a:ext uri="{FF2B5EF4-FFF2-40B4-BE49-F238E27FC236}">
                <a16:creationId xmlns:a16="http://schemas.microsoft.com/office/drawing/2014/main" id="{8E0E54C6-8A5D-4815-B9A5-983EF5DA51A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457436" y="5588732"/>
            <a:ext cx="1540938" cy="549601"/>
          </a:xfrm>
          <a:prstGeom prst="rect">
            <a:avLst/>
          </a:prstGeom>
        </p:spPr>
      </p:pic>
    </p:spTree>
    <p:extLst>
      <p:ext uri="{BB962C8B-B14F-4D97-AF65-F5344CB8AC3E}">
        <p14:creationId xmlns:p14="http://schemas.microsoft.com/office/powerpoint/2010/main" val="394162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A6A02A-0C9C-4A99-813F-907E28528509}"/>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0C0EDC0C-BB53-4189-9929-EBC0C22DEC77}"/>
              </a:ext>
            </a:extLst>
          </p:cNvPr>
          <p:cNvSpPr>
            <a:spLocks noGrp="1"/>
          </p:cNvSpPr>
          <p:nvPr>
            <p:ph type="body" sz="quarter" idx="3"/>
          </p:nvPr>
        </p:nvSpPr>
        <p:spPr/>
        <p:txBody>
          <a:bodyPr/>
          <a:lstStyle/>
          <a:p>
            <a:endParaRPr lang="he-IL"/>
          </a:p>
        </p:txBody>
      </p:sp>
      <p:pic>
        <p:nvPicPr>
          <p:cNvPr id="5" name="zoom_0">
            <a:hlinkClick r:id="" action="ppaction://media"/>
            <a:extLst>
              <a:ext uri="{FF2B5EF4-FFF2-40B4-BE49-F238E27FC236}">
                <a16:creationId xmlns:a16="http://schemas.microsoft.com/office/drawing/2014/main" id="{6947B8B7-BE09-4D1C-8CCC-BC6D55549EF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82064" y="155448"/>
            <a:ext cx="11168883" cy="6279346"/>
          </a:xfrm>
        </p:spPr>
      </p:pic>
    </p:spTree>
    <p:extLst>
      <p:ext uri="{BB962C8B-B14F-4D97-AF65-F5344CB8AC3E}">
        <p14:creationId xmlns:p14="http://schemas.microsoft.com/office/powerpoint/2010/main" val="40243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a:xfrm>
            <a:off x="1024128" y="0"/>
            <a:ext cx="9802368" cy="720000"/>
          </a:xfrm>
        </p:spPr>
        <p:txBody>
          <a:bodyPr/>
          <a:lstStyle/>
          <a:p>
            <a:r>
              <a:rPr lang="he-IL" dirty="0"/>
              <a:t>רמות ארגון – דוגמא נוספת </a:t>
            </a:r>
          </a:p>
        </p:txBody>
      </p:sp>
      <p:graphicFrame>
        <p:nvGraphicFramePr>
          <p:cNvPr id="3" name="דיאגרמה 2"/>
          <p:cNvGraphicFramePr/>
          <p:nvPr>
            <p:extLst>
              <p:ext uri="{D42A27DB-BD31-4B8C-83A1-F6EECF244321}">
                <p14:modId xmlns:p14="http://schemas.microsoft.com/office/powerpoint/2010/main" val="2824427548"/>
              </p:ext>
            </p:extLst>
          </p:nvPr>
        </p:nvGraphicFramePr>
        <p:xfrm>
          <a:off x="668739" y="996287"/>
          <a:ext cx="10331357" cy="5227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2750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14349880-8FD7-4A76-8AAB-4C1C7AB50063}"/>
              </a:ext>
            </a:extLst>
          </p:cNvPr>
          <p:cNvPicPr>
            <a:picLocks noChangeAspect="1"/>
          </p:cNvPicPr>
          <p:nvPr/>
        </p:nvPicPr>
        <p:blipFill>
          <a:blip r:embed="rId5"/>
          <a:stretch>
            <a:fillRect/>
          </a:stretch>
        </p:blipFill>
        <p:spPr>
          <a:xfrm>
            <a:off x="9379403" y="5091011"/>
            <a:ext cx="2393950" cy="1182260"/>
          </a:xfrm>
          <a:prstGeom prst="rect">
            <a:avLst/>
          </a:prstGeom>
        </p:spPr>
      </p:pic>
      <p:pic>
        <p:nvPicPr>
          <p:cNvPr id="11" name="תמונה 10">
            <a:extLst>
              <a:ext uri="{FF2B5EF4-FFF2-40B4-BE49-F238E27FC236}">
                <a16:creationId xmlns:a16="http://schemas.microsoft.com/office/drawing/2014/main" id="{A9D41921-F07B-4A18-81CB-910F6B0E35C5}"/>
              </a:ext>
            </a:extLst>
          </p:cNvPr>
          <p:cNvPicPr>
            <a:picLocks noChangeAspect="1"/>
          </p:cNvPicPr>
          <p:nvPr/>
        </p:nvPicPr>
        <p:blipFill>
          <a:blip r:embed="rId6"/>
          <a:stretch>
            <a:fillRect/>
          </a:stretch>
        </p:blipFill>
        <p:spPr>
          <a:xfrm>
            <a:off x="9379403" y="3424577"/>
            <a:ext cx="2393950" cy="1344613"/>
          </a:xfrm>
          <a:prstGeom prst="rect">
            <a:avLst/>
          </a:prstGeom>
        </p:spPr>
      </p:pic>
      <p:pic>
        <p:nvPicPr>
          <p:cNvPr id="12" name="תמונה 11">
            <a:extLst>
              <a:ext uri="{FF2B5EF4-FFF2-40B4-BE49-F238E27FC236}">
                <a16:creationId xmlns:a16="http://schemas.microsoft.com/office/drawing/2014/main" id="{73E0B404-A8A2-483D-858A-6D9E4E57E3AD}"/>
              </a:ext>
            </a:extLst>
          </p:cNvPr>
          <p:cNvPicPr>
            <a:picLocks noChangeAspect="1"/>
          </p:cNvPicPr>
          <p:nvPr/>
        </p:nvPicPr>
        <p:blipFill>
          <a:blip r:embed="rId7"/>
          <a:stretch>
            <a:fillRect/>
          </a:stretch>
        </p:blipFill>
        <p:spPr>
          <a:xfrm>
            <a:off x="9410979" y="1793068"/>
            <a:ext cx="2393950" cy="1309688"/>
          </a:xfrm>
          <a:prstGeom prst="rect">
            <a:avLst/>
          </a:prstGeom>
        </p:spPr>
      </p:pic>
      <p:pic>
        <p:nvPicPr>
          <p:cNvPr id="13" name="תמונה 12">
            <a:extLst>
              <a:ext uri="{FF2B5EF4-FFF2-40B4-BE49-F238E27FC236}">
                <a16:creationId xmlns:a16="http://schemas.microsoft.com/office/drawing/2014/main" id="{DFA7564F-1A21-4266-BFB3-0B16C8819D91}"/>
              </a:ext>
            </a:extLst>
          </p:cNvPr>
          <p:cNvPicPr>
            <a:picLocks noChangeAspect="1"/>
          </p:cNvPicPr>
          <p:nvPr/>
        </p:nvPicPr>
        <p:blipFill>
          <a:blip r:embed="rId8"/>
          <a:stretch>
            <a:fillRect/>
          </a:stretch>
        </p:blipFill>
        <p:spPr>
          <a:xfrm>
            <a:off x="9494230" y="161559"/>
            <a:ext cx="2393950" cy="1309688"/>
          </a:xfrm>
          <a:prstGeom prst="rect">
            <a:avLst/>
          </a:prstGeom>
        </p:spPr>
      </p:pic>
      <p:sp>
        <p:nvSpPr>
          <p:cNvPr id="19" name="כותרת 1">
            <a:extLst>
              <a:ext uri="{FF2B5EF4-FFF2-40B4-BE49-F238E27FC236}">
                <a16:creationId xmlns:a16="http://schemas.microsoft.com/office/drawing/2014/main" id="{8596A876-4DE5-4154-B1FE-95644938B922}"/>
              </a:ext>
            </a:extLst>
          </p:cNvPr>
          <p:cNvSpPr txBox="1">
            <a:spLocks/>
          </p:cNvSpPr>
          <p:nvPr/>
        </p:nvSpPr>
        <p:spPr>
          <a:xfrm>
            <a:off x="4597439" y="3102756"/>
            <a:ext cx="454164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algn="r"/>
            <a:r>
              <a:rPr lang="he-IL" sz="3200" dirty="0">
                <a:solidFill>
                  <a:srgbClr val="11A4AB"/>
                </a:solidFill>
              </a:rPr>
              <a:t>ביוספרה</a:t>
            </a:r>
          </a:p>
          <a:p>
            <a:pPr algn="r"/>
            <a:endParaRPr lang="he-IL" sz="3200" dirty="0">
              <a:solidFill>
                <a:srgbClr val="11A4AB"/>
              </a:solidFill>
            </a:endParaRPr>
          </a:p>
          <a:p>
            <a:pPr algn="r"/>
            <a:endParaRPr lang="he-IL" sz="3200" dirty="0">
              <a:solidFill>
                <a:srgbClr val="11A4AB"/>
              </a:solidFill>
            </a:endParaRPr>
          </a:p>
          <a:p>
            <a:pPr algn="r"/>
            <a:r>
              <a:rPr lang="he-IL" sz="3200" dirty="0">
                <a:solidFill>
                  <a:srgbClr val="11A4AB"/>
                </a:solidFill>
              </a:rPr>
              <a:t>סוואנה</a:t>
            </a:r>
          </a:p>
          <a:p>
            <a:pPr marL="742950" indent="-742950" algn="r">
              <a:buAutoNum type="arabicPeriod"/>
            </a:pPr>
            <a:endParaRPr lang="he-IL" sz="3200" dirty="0">
              <a:solidFill>
                <a:srgbClr val="11A4AB"/>
              </a:solidFill>
            </a:endParaRPr>
          </a:p>
          <a:p>
            <a:pPr algn="r"/>
            <a:endParaRPr lang="he-IL" sz="1600" dirty="0">
              <a:solidFill>
                <a:srgbClr val="11A4AB"/>
              </a:solidFill>
            </a:endParaRPr>
          </a:p>
          <a:p>
            <a:pPr algn="r"/>
            <a:r>
              <a:rPr lang="he-IL" sz="3200" dirty="0">
                <a:solidFill>
                  <a:srgbClr val="11A4AB"/>
                </a:solidFill>
              </a:rPr>
              <a:t>עשב, שיחים, מעט עצים, </a:t>
            </a:r>
          </a:p>
          <a:p>
            <a:pPr algn="r"/>
            <a:r>
              <a:rPr lang="he-IL" sz="3200" dirty="0">
                <a:solidFill>
                  <a:srgbClr val="11A4AB"/>
                </a:solidFill>
              </a:rPr>
              <a:t>זברות, פילים, ג'ירפות ועוד</a:t>
            </a:r>
          </a:p>
          <a:p>
            <a:pPr algn="r"/>
            <a:endParaRPr lang="he-IL" sz="3200" dirty="0">
              <a:solidFill>
                <a:srgbClr val="11A4AB"/>
              </a:solidFill>
            </a:endParaRPr>
          </a:p>
          <a:p>
            <a:pPr marL="742950" indent="-742950" algn="r">
              <a:buAutoNum type="arabicPeriod"/>
            </a:pPr>
            <a:endParaRPr lang="he-IL" sz="900" dirty="0">
              <a:solidFill>
                <a:srgbClr val="11A4AB"/>
              </a:solidFill>
            </a:endParaRPr>
          </a:p>
          <a:p>
            <a:pPr algn="r"/>
            <a:r>
              <a:rPr lang="he-IL" sz="3200" dirty="0">
                <a:solidFill>
                  <a:srgbClr val="11A4AB"/>
                </a:solidFill>
              </a:rPr>
              <a:t>פיל</a:t>
            </a:r>
          </a:p>
        </p:txBody>
      </p:sp>
      <p:sp>
        <p:nvSpPr>
          <p:cNvPr id="20" name="כותרת 1">
            <a:extLst>
              <a:ext uri="{FF2B5EF4-FFF2-40B4-BE49-F238E27FC236}">
                <a16:creationId xmlns:a16="http://schemas.microsoft.com/office/drawing/2014/main" id="{1B069CE2-D2EE-412B-B20D-7F504D26A5F8}"/>
              </a:ext>
            </a:extLst>
          </p:cNvPr>
          <p:cNvSpPr txBox="1">
            <a:spLocks/>
          </p:cNvSpPr>
          <p:nvPr/>
        </p:nvSpPr>
        <p:spPr>
          <a:xfrm>
            <a:off x="-2114835" y="2846091"/>
            <a:ext cx="454164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algn="r"/>
            <a:endParaRPr lang="he-IL" sz="3200" dirty="0">
              <a:solidFill>
                <a:srgbClr val="11A4AB"/>
              </a:solidFill>
            </a:endParaRPr>
          </a:p>
          <a:p>
            <a:pPr algn="r"/>
            <a:endParaRPr lang="he-IL" sz="3200" dirty="0">
              <a:solidFill>
                <a:srgbClr val="11A4AB"/>
              </a:solidFill>
            </a:endParaRPr>
          </a:p>
          <a:p>
            <a:pPr algn="r"/>
            <a:r>
              <a:rPr lang="he-IL" sz="3200" dirty="0">
                <a:solidFill>
                  <a:srgbClr val="11A4AB"/>
                </a:solidFill>
              </a:rPr>
              <a:t>מערכת הדם</a:t>
            </a:r>
          </a:p>
          <a:p>
            <a:pPr algn="r"/>
            <a:endParaRPr lang="he-IL" sz="3200" dirty="0">
              <a:solidFill>
                <a:srgbClr val="11A4AB"/>
              </a:solidFill>
            </a:endParaRPr>
          </a:p>
          <a:p>
            <a:pPr algn="r"/>
            <a:endParaRPr lang="he-IL" sz="3200" dirty="0">
              <a:solidFill>
                <a:srgbClr val="11A4AB"/>
              </a:solidFill>
            </a:endParaRPr>
          </a:p>
          <a:p>
            <a:pPr marL="514350" indent="-514350" algn="r">
              <a:buAutoNum type="arabicPeriod" startAt="6"/>
            </a:pPr>
            <a:endParaRPr lang="he-IL" sz="1400" dirty="0">
              <a:solidFill>
                <a:srgbClr val="11A4AB"/>
              </a:solidFill>
            </a:endParaRPr>
          </a:p>
          <a:p>
            <a:pPr algn="r"/>
            <a:endParaRPr lang="he-IL" sz="3200" dirty="0">
              <a:solidFill>
                <a:srgbClr val="11A4AB"/>
              </a:solidFill>
            </a:endParaRPr>
          </a:p>
          <a:p>
            <a:pPr algn="r"/>
            <a:r>
              <a:rPr lang="he-IL" sz="3200" dirty="0">
                <a:solidFill>
                  <a:srgbClr val="11A4AB"/>
                </a:solidFill>
              </a:rPr>
              <a:t>קבוצת תאי</a:t>
            </a:r>
          </a:p>
          <a:p>
            <a:pPr algn="r"/>
            <a:r>
              <a:rPr lang="he-IL" sz="3200" dirty="0">
                <a:solidFill>
                  <a:srgbClr val="11A4AB"/>
                </a:solidFill>
              </a:rPr>
              <a:t>שריר</a:t>
            </a:r>
          </a:p>
          <a:p>
            <a:pPr marL="514350" indent="-514350" algn="r">
              <a:buAutoNum type="arabicPeriod" startAt="6"/>
            </a:pPr>
            <a:endParaRPr lang="he-IL" sz="3200" dirty="0">
              <a:solidFill>
                <a:srgbClr val="11A4AB"/>
              </a:solidFill>
            </a:endParaRPr>
          </a:p>
          <a:p>
            <a:pPr marL="514350" indent="-514350" algn="r">
              <a:buAutoNum type="arabicPeriod" startAt="6"/>
            </a:pPr>
            <a:endParaRPr lang="he-IL" sz="3200" dirty="0">
              <a:solidFill>
                <a:srgbClr val="11A4AB"/>
              </a:solidFill>
            </a:endParaRPr>
          </a:p>
          <a:p>
            <a:pPr algn="r"/>
            <a:endParaRPr lang="he-IL" sz="3200" dirty="0">
              <a:solidFill>
                <a:srgbClr val="11A4AB"/>
              </a:solidFill>
            </a:endParaRPr>
          </a:p>
          <a:p>
            <a:pPr algn="r"/>
            <a:r>
              <a:rPr lang="he-IL" sz="3200" dirty="0">
                <a:solidFill>
                  <a:srgbClr val="11A4AB"/>
                </a:solidFill>
              </a:rPr>
              <a:t>תא שריר </a:t>
            </a:r>
          </a:p>
        </p:txBody>
      </p:sp>
      <p:pic>
        <p:nvPicPr>
          <p:cNvPr id="21" name="תמונה 20">
            <a:extLst>
              <a:ext uri="{FF2B5EF4-FFF2-40B4-BE49-F238E27FC236}">
                <a16:creationId xmlns:a16="http://schemas.microsoft.com/office/drawing/2014/main" id="{E8B141A9-894D-481B-8A40-187960AB6383}"/>
              </a:ext>
            </a:extLst>
          </p:cNvPr>
          <p:cNvPicPr>
            <a:picLocks noChangeAspect="1"/>
          </p:cNvPicPr>
          <p:nvPr/>
        </p:nvPicPr>
        <p:blipFill>
          <a:blip r:embed="rId9"/>
          <a:stretch>
            <a:fillRect/>
          </a:stretch>
        </p:blipFill>
        <p:spPr>
          <a:xfrm>
            <a:off x="418664" y="-83647"/>
            <a:ext cx="2227457" cy="1309688"/>
          </a:xfrm>
          <a:prstGeom prst="rect">
            <a:avLst/>
          </a:prstGeom>
        </p:spPr>
      </p:pic>
      <p:pic>
        <p:nvPicPr>
          <p:cNvPr id="23" name="תמונה 22">
            <a:extLst>
              <a:ext uri="{FF2B5EF4-FFF2-40B4-BE49-F238E27FC236}">
                <a16:creationId xmlns:a16="http://schemas.microsoft.com/office/drawing/2014/main" id="{124EAE00-4709-46CC-9AC4-85713E175545}"/>
              </a:ext>
            </a:extLst>
          </p:cNvPr>
          <p:cNvPicPr>
            <a:picLocks noChangeAspect="1"/>
          </p:cNvPicPr>
          <p:nvPr/>
        </p:nvPicPr>
        <p:blipFill>
          <a:blip r:embed="rId10"/>
          <a:stretch>
            <a:fillRect/>
          </a:stretch>
        </p:blipFill>
        <p:spPr>
          <a:xfrm>
            <a:off x="387071" y="2104023"/>
            <a:ext cx="2230737" cy="1338262"/>
          </a:xfrm>
          <a:prstGeom prst="rect">
            <a:avLst/>
          </a:prstGeom>
        </p:spPr>
      </p:pic>
      <p:pic>
        <p:nvPicPr>
          <p:cNvPr id="24" name="תמונה 23">
            <a:extLst>
              <a:ext uri="{FF2B5EF4-FFF2-40B4-BE49-F238E27FC236}">
                <a16:creationId xmlns:a16="http://schemas.microsoft.com/office/drawing/2014/main" id="{9DEFD91A-2589-4E4C-AF74-057D5B8F65AF}"/>
              </a:ext>
            </a:extLst>
          </p:cNvPr>
          <p:cNvPicPr>
            <a:picLocks noChangeAspect="1"/>
          </p:cNvPicPr>
          <p:nvPr/>
        </p:nvPicPr>
        <p:blipFill>
          <a:blip r:embed="rId11"/>
          <a:stretch>
            <a:fillRect/>
          </a:stretch>
        </p:blipFill>
        <p:spPr>
          <a:xfrm>
            <a:off x="368752" y="4470498"/>
            <a:ext cx="2267376" cy="1338263"/>
          </a:xfrm>
          <a:prstGeom prst="rect">
            <a:avLst/>
          </a:prstGeom>
        </p:spPr>
      </p:pic>
      <p:pic>
        <p:nvPicPr>
          <p:cNvPr id="14" name="30sec_final" descr="30sec_final">
            <a:hlinkClick r:id="" action="ppaction://media"/>
            <a:extLst>
              <a:ext uri="{FF2B5EF4-FFF2-40B4-BE49-F238E27FC236}">
                <a16:creationId xmlns:a16="http://schemas.microsoft.com/office/drawing/2014/main" id="{C0D72C49-BD7D-42B3-91A0-4B0C19B41AA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761205" y="6308399"/>
            <a:ext cx="1540938" cy="549601"/>
          </a:xfrm>
          <a:prstGeom prst="rect">
            <a:avLst/>
          </a:prstGeom>
        </p:spPr>
      </p:pic>
      <p:sp>
        <p:nvSpPr>
          <p:cNvPr id="3" name="כותרת 2"/>
          <p:cNvSpPr>
            <a:spLocks noGrp="1"/>
          </p:cNvSpPr>
          <p:nvPr>
            <p:ph type="title"/>
          </p:nvPr>
        </p:nvSpPr>
        <p:spPr/>
        <p:txBody>
          <a:bodyPr/>
          <a:lstStyle/>
          <a:p>
            <a:r>
              <a:rPr lang="he-IL" dirty="0"/>
              <a:t>אילו רמות ארגון חסרות?</a:t>
            </a:r>
          </a:p>
        </p:txBody>
      </p:sp>
    </p:spTree>
    <p:extLst>
      <p:ext uri="{BB962C8B-B14F-4D97-AF65-F5344CB8AC3E}">
        <p14:creationId xmlns:p14="http://schemas.microsoft.com/office/powerpoint/2010/main" val="22301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14349880-8FD7-4A76-8AAB-4C1C7AB50063}"/>
              </a:ext>
            </a:extLst>
          </p:cNvPr>
          <p:cNvPicPr>
            <a:picLocks noChangeAspect="1"/>
          </p:cNvPicPr>
          <p:nvPr/>
        </p:nvPicPr>
        <p:blipFill>
          <a:blip r:embed="rId3"/>
          <a:stretch>
            <a:fillRect/>
          </a:stretch>
        </p:blipFill>
        <p:spPr>
          <a:xfrm>
            <a:off x="9379403" y="5660500"/>
            <a:ext cx="2393950" cy="1182260"/>
          </a:xfrm>
          <a:prstGeom prst="rect">
            <a:avLst/>
          </a:prstGeom>
        </p:spPr>
      </p:pic>
      <p:pic>
        <p:nvPicPr>
          <p:cNvPr id="9" name="תמונה 8">
            <a:extLst>
              <a:ext uri="{FF2B5EF4-FFF2-40B4-BE49-F238E27FC236}">
                <a16:creationId xmlns:a16="http://schemas.microsoft.com/office/drawing/2014/main" id="{62E18F02-8849-4050-BB3F-B79DC10158D2}"/>
              </a:ext>
            </a:extLst>
          </p:cNvPr>
          <p:cNvPicPr>
            <a:picLocks noChangeAspect="1"/>
          </p:cNvPicPr>
          <p:nvPr/>
        </p:nvPicPr>
        <p:blipFill>
          <a:blip r:embed="rId4"/>
          <a:stretch>
            <a:fillRect/>
          </a:stretch>
        </p:blipFill>
        <p:spPr>
          <a:xfrm>
            <a:off x="9379403" y="4522194"/>
            <a:ext cx="2393950" cy="1022350"/>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תמונה 10">
            <a:extLst>
              <a:ext uri="{FF2B5EF4-FFF2-40B4-BE49-F238E27FC236}">
                <a16:creationId xmlns:a16="http://schemas.microsoft.com/office/drawing/2014/main" id="{A9D41921-F07B-4A18-81CB-910F6B0E35C5}"/>
              </a:ext>
            </a:extLst>
          </p:cNvPr>
          <p:cNvPicPr>
            <a:picLocks noChangeAspect="1"/>
          </p:cNvPicPr>
          <p:nvPr/>
        </p:nvPicPr>
        <p:blipFill>
          <a:blip r:embed="rId5"/>
          <a:stretch>
            <a:fillRect/>
          </a:stretch>
        </p:blipFill>
        <p:spPr>
          <a:xfrm>
            <a:off x="9379403" y="3043256"/>
            <a:ext cx="2393950" cy="1344613"/>
          </a:xfrm>
          <a:prstGeom prst="rect">
            <a:avLst/>
          </a:prstGeom>
        </p:spPr>
      </p:pic>
      <p:pic>
        <p:nvPicPr>
          <p:cNvPr id="12" name="תמונה 11">
            <a:extLst>
              <a:ext uri="{FF2B5EF4-FFF2-40B4-BE49-F238E27FC236}">
                <a16:creationId xmlns:a16="http://schemas.microsoft.com/office/drawing/2014/main" id="{73E0B404-A8A2-483D-858A-6D9E4E57E3AD}"/>
              </a:ext>
            </a:extLst>
          </p:cNvPr>
          <p:cNvPicPr>
            <a:picLocks noChangeAspect="1"/>
          </p:cNvPicPr>
          <p:nvPr/>
        </p:nvPicPr>
        <p:blipFill>
          <a:blip r:embed="rId6"/>
          <a:stretch>
            <a:fillRect/>
          </a:stretch>
        </p:blipFill>
        <p:spPr>
          <a:xfrm>
            <a:off x="9379403" y="1599243"/>
            <a:ext cx="2393950" cy="1309688"/>
          </a:xfrm>
          <a:prstGeom prst="rect">
            <a:avLst/>
          </a:prstGeom>
        </p:spPr>
      </p:pic>
      <p:pic>
        <p:nvPicPr>
          <p:cNvPr id="13" name="תמונה 12">
            <a:extLst>
              <a:ext uri="{FF2B5EF4-FFF2-40B4-BE49-F238E27FC236}">
                <a16:creationId xmlns:a16="http://schemas.microsoft.com/office/drawing/2014/main" id="{DFA7564F-1A21-4266-BFB3-0B16C8819D91}"/>
              </a:ext>
            </a:extLst>
          </p:cNvPr>
          <p:cNvPicPr>
            <a:picLocks noChangeAspect="1"/>
          </p:cNvPicPr>
          <p:nvPr/>
        </p:nvPicPr>
        <p:blipFill>
          <a:blip r:embed="rId7"/>
          <a:stretch>
            <a:fillRect/>
          </a:stretch>
        </p:blipFill>
        <p:spPr>
          <a:xfrm>
            <a:off x="9379403" y="140838"/>
            <a:ext cx="2393950" cy="1309688"/>
          </a:xfrm>
          <a:prstGeom prst="rect">
            <a:avLst/>
          </a:prstGeom>
        </p:spPr>
      </p:pic>
      <p:sp>
        <p:nvSpPr>
          <p:cNvPr id="19" name="כותרת 1">
            <a:extLst>
              <a:ext uri="{FF2B5EF4-FFF2-40B4-BE49-F238E27FC236}">
                <a16:creationId xmlns:a16="http://schemas.microsoft.com/office/drawing/2014/main" id="{8596A876-4DE5-4154-B1FE-95644938B922}"/>
              </a:ext>
            </a:extLst>
          </p:cNvPr>
          <p:cNvSpPr txBox="1">
            <a:spLocks/>
          </p:cNvSpPr>
          <p:nvPr/>
        </p:nvSpPr>
        <p:spPr>
          <a:xfrm>
            <a:off x="4744343" y="2846091"/>
            <a:ext cx="454164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algn="r"/>
            <a:r>
              <a:rPr lang="he-IL" sz="3200" dirty="0">
                <a:solidFill>
                  <a:srgbClr val="11A4AB"/>
                </a:solidFill>
              </a:rPr>
              <a:t>ביוספרה</a:t>
            </a:r>
          </a:p>
          <a:p>
            <a:pPr algn="r"/>
            <a:endParaRPr lang="he-IL" sz="3200" dirty="0">
              <a:solidFill>
                <a:srgbClr val="11A4AB"/>
              </a:solidFill>
            </a:endParaRPr>
          </a:p>
          <a:p>
            <a:pPr algn="r"/>
            <a:endParaRPr lang="he-IL" sz="3200" dirty="0">
              <a:solidFill>
                <a:srgbClr val="11A4AB"/>
              </a:solidFill>
            </a:endParaRPr>
          </a:p>
          <a:p>
            <a:pPr algn="r"/>
            <a:r>
              <a:rPr lang="he-IL" sz="3200" dirty="0">
                <a:solidFill>
                  <a:srgbClr val="11A4AB"/>
                </a:solidFill>
              </a:rPr>
              <a:t>סוואנה</a:t>
            </a:r>
          </a:p>
          <a:p>
            <a:pPr marL="742950" indent="-742950" algn="r">
              <a:buAutoNum type="arabicPeriod"/>
            </a:pPr>
            <a:endParaRPr lang="he-IL" sz="3200" dirty="0">
              <a:solidFill>
                <a:srgbClr val="11A4AB"/>
              </a:solidFill>
            </a:endParaRPr>
          </a:p>
          <a:p>
            <a:pPr algn="r"/>
            <a:endParaRPr lang="he-IL" sz="800" dirty="0">
              <a:solidFill>
                <a:srgbClr val="11A4AB"/>
              </a:solidFill>
            </a:endParaRPr>
          </a:p>
          <a:p>
            <a:pPr algn="r"/>
            <a:endParaRPr lang="he-IL" sz="1600" dirty="0">
              <a:solidFill>
                <a:srgbClr val="11A4AB"/>
              </a:solidFill>
            </a:endParaRPr>
          </a:p>
          <a:p>
            <a:pPr algn="r"/>
            <a:r>
              <a:rPr lang="he-IL" sz="3200" dirty="0">
                <a:solidFill>
                  <a:srgbClr val="11A4AB"/>
                </a:solidFill>
              </a:rPr>
              <a:t>עשב, שיחים, מעט עצים, </a:t>
            </a:r>
          </a:p>
          <a:p>
            <a:pPr algn="r"/>
            <a:r>
              <a:rPr lang="he-IL" sz="3200" dirty="0">
                <a:solidFill>
                  <a:srgbClr val="11A4AB"/>
                </a:solidFill>
              </a:rPr>
              <a:t>זברות, פילים, ג'ירפות ועוד</a:t>
            </a:r>
          </a:p>
          <a:p>
            <a:pPr algn="r"/>
            <a:endParaRPr lang="he-IL" sz="3200" dirty="0">
              <a:solidFill>
                <a:srgbClr val="11A4AB"/>
              </a:solidFill>
            </a:endParaRPr>
          </a:p>
          <a:p>
            <a:pPr algn="r"/>
            <a:r>
              <a:rPr lang="he-IL" sz="3200" dirty="0">
                <a:solidFill>
                  <a:srgbClr val="FF0000"/>
                </a:solidFill>
              </a:rPr>
              <a:t>פילים</a:t>
            </a:r>
          </a:p>
          <a:p>
            <a:pPr marL="742950" indent="-742950" algn="r">
              <a:buAutoNum type="arabicPeriod"/>
            </a:pPr>
            <a:endParaRPr lang="he-IL" sz="900" dirty="0">
              <a:solidFill>
                <a:srgbClr val="11A4AB"/>
              </a:solidFill>
            </a:endParaRPr>
          </a:p>
          <a:p>
            <a:pPr algn="r"/>
            <a:endParaRPr lang="he-IL" sz="3200" dirty="0">
              <a:solidFill>
                <a:srgbClr val="11A4AB"/>
              </a:solidFill>
            </a:endParaRPr>
          </a:p>
          <a:p>
            <a:pPr algn="r"/>
            <a:r>
              <a:rPr lang="he-IL" sz="3200" dirty="0">
                <a:solidFill>
                  <a:srgbClr val="11A4AB"/>
                </a:solidFill>
              </a:rPr>
              <a:t>פיל</a:t>
            </a:r>
          </a:p>
        </p:txBody>
      </p:sp>
      <p:sp>
        <p:nvSpPr>
          <p:cNvPr id="20" name="כותרת 1">
            <a:extLst>
              <a:ext uri="{FF2B5EF4-FFF2-40B4-BE49-F238E27FC236}">
                <a16:creationId xmlns:a16="http://schemas.microsoft.com/office/drawing/2014/main" id="{1B069CE2-D2EE-412B-B20D-7F504D26A5F8}"/>
              </a:ext>
            </a:extLst>
          </p:cNvPr>
          <p:cNvSpPr txBox="1">
            <a:spLocks/>
          </p:cNvSpPr>
          <p:nvPr/>
        </p:nvSpPr>
        <p:spPr>
          <a:xfrm>
            <a:off x="-2000078" y="2650608"/>
            <a:ext cx="454164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algn="r"/>
            <a:endParaRPr lang="he-IL" sz="3200" dirty="0">
              <a:solidFill>
                <a:srgbClr val="11A4AB"/>
              </a:solidFill>
            </a:endParaRPr>
          </a:p>
          <a:p>
            <a:pPr algn="r"/>
            <a:endParaRPr lang="he-IL" sz="3200" dirty="0">
              <a:solidFill>
                <a:srgbClr val="11A4AB"/>
              </a:solidFill>
            </a:endParaRPr>
          </a:p>
          <a:p>
            <a:pPr algn="r"/>
            <a:r>
              <a:rPr lang="he-IL" sz="3200" dirty="0">
                <a:solidFill>
                  <a:srgbClr val="11A4AB"/>
                </a:solidFill>
              </a:rPr>
              <a:t>מערכת הדם</a:t>
            </a:r>
          </a:p>
          <a:p>
            <a:pPr algn="r"/>
            <a:endParaRPr lang="he-IL" sz="3200" dirty="0">
              <a:solidFill>
                <a:srgbClr val="11A4AB"/>
              </a:solidFill>
            </a:endParaRPr>
          </a:p>
          <a:p>
            <a:pPr algn="r"/>
            <a:endParaRPr lang="he-IL" sz="3200" dirty="0">
              <a:solidFill>
                <a:srgbClr val="11A4AB"/>
              </a:solidFill>
            </a:endParaRPr>
          </a:p>
          <a:p>
            <a:pPr algn="r"/>
            <a:r>
              <a:rPr lang="he-IL" sz="3200" dirty="0">
                <a:solidFill>
                  <a:srgbClr val="FF0000"/>
                </a:solidFill>
              </a:rPr>
              <a:t>לב</a:t>
            </a:r>
          </a:p>
          <a:p>
            <a:pPr marL="514350" indent="-514350" algn="r">
              <a:buAutoNum type="arabicPeriod" startAt="6"/>
            </a:pPr>
            <a:endParaRPr lang="he-IL" sz="3200" dirty="0">
              <a:solidFill>
                <a:srgbClr val="11A4AB"/>
              </a:solidFill>
            </a:endParaRPr>
          </a:p>
          <a:p>
            <a:pPr marL="514350" indent="-514350" algn="r">
              <a:buAutoNum type="arabicPeriod" startAt="6"/>
            </a:pPr>
            <a:endParaRPr lang="he-IL" sz="1400" dirty="0">
              <a:solidFill>
                <a:srgbClr val="11A4AB"/>
              </a:solidFill>
            </a:endParaRPr>
          </a:p>
          <a:p>
            <a:pPr algn="r"/>
            <a:r>
              <a:rPr lang="he-IL" sz="3200" dirty="0">
                <a:solidFill>
                  <a:srgbClr val="11A4AB"/>
                </a:solidFill>
              </a:rPr>
              <a:t>קבוצת תאי</a:t>
            </a:r>
          </a:p>
          <a:p>
            <a:pPr algn="r"/>
            <a:r>
              <a:rPr lang="he-IL" sz="3200" dirty="0">
                <a:solidFill>
                  <a:srgbClr val="11A4AB"/>
                </a:solidFill>
              </a:rPr>
              <a:t>שריר בלב</a:t>
            </a:r>
          </a:p>
          <a:p>
            <a:pPr marL="514350" indent="-514350" algn="r">
              <a:buAutoNum type="arabicPeriod" startAt="6"/>
            </a:pPr>
            <a:endParaRPr lang="he-IL" sz="3200" dirty="0">
              <a:solidFill>
                <a:srgbClr val="11A4AB"/>
              </a:solidFill>
            </a:endParaRPr>
          </a:p>
          <a:p>
            <a:pPr marL="514350" indent="-514350" algn="r">
              <a:buAutoNum type="arabicPeriod" startAt="6"/>
            </a:pPr>
            <a:endParaRPr lang="he-IL" sz="3200" dirty="0">
              <a:solidFill>
                <a:srgbClr val="11A4AB"/>
              </a:solidFill>
            </a:endParaRPr>
          </a:p>
          <a:p>
            <a:pPr algn="r"/>
            <a:r>
              <a:rPr lang="he-IL" sz="3200" dirty="0">
                <a:solidFill>
                  <a:srgbClr val="11A4AB"/>
                </a:solidFill>
              </a:rPr>
              <a:t>תא שריר </a:t>
            </a:r>
          </a:p>
        </p:txBody>
      </p:sp>
      <p:pic>
        <p:nvPicPr>
          <p:cNvPr id="21" name="תמונה 20">
            <a:extLst>
              <a:ext uri="{FF2B5EF4-FFF2-40B4-BE49-F238E27FC236}">
                <a16:creationId xmlns:a16="http://schemas.microsoft.com/office/drawing/2014/main" id="{E8B141A9-894D-481B-8A40-187960AB6383}"/>
              </a:ext>
            </a:extLst>
          </p:cNvPr>
          <p:cNvPicPr>
            <a:picLocks noChangeAspect="1"/>
          </p:cNvPicPr>
          <p:nvPr/>
        </p:nvPicPr>
        <p:blipFill>
          <a:blip r:embed="rId8"/>
          <a:stretch>
            <a:fillRect/>
          </a:stretch>
        </p:blipFill>
        <p:spPr>
          <a:xfrm>
            <a:off x="2749634" y="597781"/>
            <a:ext cx="2227457" cy="1309688"/>
          </a:xfrm>
          <a:prstGeom prst="rect">
            <a:avLst/>
          </a:prstGeom>
        </p:spPr>
      </p:pic>
      <p:pic>
        <p:nvPicPr>
          <p:cNvPr id="22" name="תמונה 21">
            <a:extLst>
              <a:ext uri="{FF2B5EF4-FFF2-40B4-BE49-F238E27FC236}">
                <a16:creationId xmlns:a16="http://schemas.microsoft.com/office/drawing/2014/main" id="{878260C0-7B51-46EF-AE02-9BBCB1BB70B4}"/>
              </a:ext>
            </a:extLst>
          </p:cNvPr>
          <p:cNvPicPr>
            <a:picLocks noChangeAspect="1"/>
          </p:cNvPicPr>
          <p:nvPr/>
        </p:nvPicPr>
        <p:blipFill>
          <a:blip r:embed="rId9"/>
          <a:stretch>
            <a:fillRect/>
          </a:stretch>
        </p:blipFill>
        <p:spPr>
          <a:xfrm>
            <a:off x="2746399" y="2060246"/>
            <a:ext cx="2227457" cy="1309688"/>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תמונה 22">
            <a:extLst>
              <a:ext uri="{FF2B5EF4-FFF2-40B4-BE49-F238E27FC236}">
                <a16:creationId xmlns:a16="http://schemas.microsoft.com/office/drawing/2014/main" id="{124EAE00-4709-46CC-9AC4-85713E175545}"/>
              </a:ext>
            </a:extLst>
          </p:cNvPr>
          <p:cNvPicPr>
            <a:picLocks noChangeAspect="1"/>
          </p:cNvPicPr>
          <p:nvPr/>
        </p:nvPicPr>
        <p:blipFill>
          <a:blip r:embed="rId10"/>
          <a:stretch>
            <a:fillRect/>
          </a:stretch>
        </p:blipFill>
        <p:spPr>
          <a:xfrm>
            <a:off x="2746354" y="3566091"/>
            <a:ext cx="2230737" cy="1338262"/>
          </a:xfrm>
          <a:prstGeom prst="rect">
            <a:avLst/>
          </a:prstGeom>
        </p:spPr>
      </p:pic>
      <p:pic>
        <p:nvPicPr>
          <p:cNvPr id="24" name="תמונה 23">
            <a:extLst>
              <a:ext uri="{FF2B5EF4-FFF2-40B4-BE49-F238E27FC236}">
                <a16:creationId xmlns:a16="http://schemas.microsoft.com/office/drawing/2014/main" id="{9DEFD91A-2589-4E4C-AF74-057D5B8F65AF}"/>
              </a:ext>
            </a:extLst>
          </p:cNvPr>
          <p:cNvPicPr>
            <a:picLocks noChangeAspect="1"/>
          </p:cNvPicPr>
          <p:nvPr/>
        </p:nvPicPr>
        <p:blipFill>
          <a:blip r:embed="rId11"/>
          <a:stretch>
            <a:fillRect/>
          </a:stretch>
        </p:blipFill>
        <p:spPr>
          <a:xfrm>
            <a:off x="2749634" y="5123531"/>
            <a:ext cx="2267376" cy="1338263"/>
          </a:xfrm>
          <a:prstGeom prst="rect">
            <a:avLst/>
          </a:prstGeom>
        </p:spPr>
      </p:pic>
      <p:sp>
        <p:nvSpPr>
          <p:cNvPr id="14" name="כותרת 2"/>
          <p:cNvSpPr>
            <a:spLocks noGrp="1"/>
          </p:cNvSpPr>
          <p:nvPr>
            <p:ph type="title"/>
          </p:nvPr>
        </p:nvSpPr>
        <p:spPr>
          <a:xfrm>
            <a:off x="1282890" y="-100013"/>
            <a:ext cx="8857397" cy="719138"/>
          </a:xfrm>
        </p:spPr>
        <p:txBody>
          <a:bodyPr/>
          <a:lstStyle/>
          <a:p>
            <a:r>
              <a:rPr lang="he-IL" dirty="0"/>
              <a:t>אילו רמות ארגון חסרות?</a:t>
            </a:r>
          </a:p>
        </p:txBody>
      </p:sp>
    </p:spTree>
    <p:extLst>
      <p:ext uri="{BB962C8B-B14F-4D97-AF65-F5344CB8AC3E}">
        <p14:creationId xmlns:p14="http://schemas.microsoft.com/office/powerpoint/2010/main" val="4139798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77D36AA0-541D-4A54-8359-78C5ACF76F01}"/>
              </a:ext>
            </a:extLst>
          </p:cNvPr>
          <p:cNvSpPr>
            <a:spLocks noGrp="1"/>
          </p:cNvSpPr>
          <p:nvPr>
            <p:ph type="title"/>
          </p:nvPr>
        </p:nvSpPr>
        <p:spPr>
          <a:xfrm>
            <a:off x="1024128" y="515448"/>
            <a:ext cx="9802206" cy="720000"/>
          </a:xfrm>
        </p:spPr>
        <p:txBody>
          <a:bodyPr/>
          <a:lstStyle/>
          <a:p>
            <a:r>
              <a:rPr lang="he-IL" dirty="0"/>
              <a:t>מה המשותף לארבעת התמונות הבאות? איזה רמת ארגון הן מתארות?</a:t>
            </a:r>
          </a:p>
        </p:txBody>
      </p:sp>
      <p:pic>
        <p:nvPicPr>
          <p:cNvPr id="4" name="תמונה 3">
            <a:extLst>
              <a:ext uri="{FF2B5EF4-FFF2-40B4-BE49-F238E27FC236}">
                <a16:creationId xmlns:a16="http://schemas.microsoft.com/office/drawing/2014/main" id="{EDCDC3C2-F686-40E2-A4A4-0EAB125AB51E}"/>
              </a:ext>
            </a:extLst>
          </p:cNvPr>
          <p:cNvPicPr>
            <a:picLocks noChangeAspect="1"/>
          </p:cNvPicPr>
          <p:nvPr/>
        </p:nvPicPr>
        <p:blipFill>
          <a:blip r:embed="rId5"/>
          <a:stretch>
            <a:fillRect/>
          </a:stretch>
        </p:blipFill>
        <p:spPr>
          <a:xfrm>
            <a:off x="9712381" y="2020495"/>
            <a:ext cx="1669842" cy="1948149"/>
          </a:xfrm>
          <a:prstGeom prst="rect">
            <a:avLst/>
          </a:prstGeom>
        </p:spPr>
      </p:pic>
      <p:pic>
        <p:nvPicPr>
          <p:cNvPr id="5" name="תמונה 4">
            <a:extLst>
              <a:ext uri="{FF2B5EF4-FFF2-40B4-BE49-F238E27FC236}">
                <a16:creationId xmlns:a16="http://schemas.microsoft.com/office/drawing/2014/main" id="{F6724504-4A66-4D89-807C-E43787E562F8}"/>
              </a:ext>
            </a:extLst>
          </p:cNvPr>
          <p:cNvPicPr>
            <a:picLocks noChangeAspect="1"/>
          </p:cNvPicPr>
          <p:nvPr/>
        </p:nvPicPr>
        <p:blipFill>
          <a:blip r:embed="rId6"/>
          <a:stretch>
            <a:fillRect/>
          </a:stretch>
        </p:blipFill>
        <p:spPr>
          <a:xfrm>
            <a:off x="6725587" y="2194023"/>
            <a:ext cx="2227457" cy="1661055"/>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תמונה 5">
            <a:extLst>
              <a:ext uri="{FF2B5EF4-FFF2-40B4-BE49-F238E27FC236}">
                <a16:creationId xmlns:a16="http://schemas.microsoft.com/office/drawing/2014/main" id="{D40BD6EF-EE7C-4E60-B5C3-DE93C1B2EA81}"/>
              </a:ext>
            </a:extLst>
          </p:cNvPr>
          <p:cNvPicPr>
            <a:picLocks noChangeAspect="1"/>
          </p:cNvPicPr>
          <p:nvPr/>
        </p:nvPicPr>
        <p:blipFill>
          <a:blip r:embed="rId7"/>
          <a:stretch>
            <a:fillRect/>
          </a:stretch>
        </p:blipFill>
        <p:spPr>
          <a:xfrm>
            <a:off x="1135178" y="2214941"/>
            <a:ext cx="2647505" cy="1661055"/>
          </a:xfrm>
          <a:prstGeom prst="rect">
            <a:avLst/>
          </a:prstGeom>
        </p:spPr>
      </p:pic>
      <p:pic>
        <p:nvPicPr>
          <p:cNvPr id="1026" name="Picture 2" descr="Kingfisher bird preening on a branch Premium Photo">
            <a:extLst>
              <a:ext uri="{FF2B5EF4-FFF2-40B4-BE49-F238E27FC236}">
                <a16:creationId xmlns:a16="http://schemas.microsoft.com/office/drawing/2014/main" id="{7C010EA2-E24A-4018-B4AE-1E2B81DA93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r="30809" b="58180"/>
          <a:stretch/>
        </p:blipFill>
        <p:spPr bwMode="auto">
          <a:xfrm>
            <a:off x="4542020" y="2164041"/>
            <a:ext cx="1553980" cy="1661055"/>
          </a:xfrm>
          <a:prstGeom prst="rect">
            <a:avLst/>
          </a:prstGeom>
          <a:noFill/>
          <a:extLst>
            <a:ext uri="{909E8E84-426E-40DD-AFC4-6F175D3DCCD1}">
              <a14:hiddenFill xmlns:a14="http://schemas.microsoft.com/office/drawing/2010/main">
                <a:solidFill>
                  <a:srgbClr val="FFFFFF"/>
                </a:solidFill>
              </a14:hiddenFill>
            </a:ext>
          </a:extLst>
        </p:spPr>
      </p:pic>
      <p:pic>
        <p:nvPicPr>
          <p:cNvPr id="9" name="30sec_final" descr="30sec_final">
            <a:hlinkClick r:id="" action="ppaction://media"/>
            <a:extLst>
              <a:ext uri="{FF2B5EF4-FFF2-40B4-BE49-F238E27FC236}">
                <a16:creationId xmlns:a16="http://schemas.microsoft.com/office/drawing/2014/main" id="{81C2611F-39DD-4915-934B-7CEDF6BF0C5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12792" y="5010224"/>
            <a:ext cx="1540938" cy="549601"/>
          </a:xfrm>
          <a:prstGeom prst="rect">
            <a:avLst/>
          </a:prstGeom>
        </p:spPr>
      </p:pic>
    </p:spTree>
    <p:extLst>
      <p:ext uri="{BB962C8B-B14F-4D97-AF65-F5344CB8AC3E}">
        <p14:creationId xmlns:p14="http://schemas.microsoft.com/office/powerpoint/2010/main" val="362152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DCDC3C2-F686-40E2-A4A4-0EAB125AB51E}"/>
              </a:ext>
            </a:extLst>
          </p:cNvPr>
          <p:cNvPicPr>
            <a:picLocks noChangeAspect="1"/>
          </p:cNvPicPr>
          <p:nvPr/>
        </p:nvPicPr>
        <p:blipFill>
          <a:blip r:embed="rId3"/>
          <a:stretch>
            <a:fillRect/>
          </a:stretch>
        </p:blipFill>
        <p:spPr>
          <a:xfrm>
            <a:off x="9712381" y="2020495"/>
            <a:ext cx="1669842" cy="1948149"/>
          </a:xfrm>
          <a:prstGeom prst="rect">
            <a:avLst/>
          </a:prstGeom>
        </p:spPr>
      </p:pic>
      <p:pic>
        <p:nvPicPr>
          <p:cNvPr id="5" name="תמונה 4">
            <a:extLst>
              <a:ext uri="{FF2B5EF4-FFF2-40B4-BE49-F238E27FC236}">
                <a16:creationId xmlns:a16="http://schemas.microsoft.com/office/drawing/2014/main" id="{F6724504-4A66-4D89-807C-E43787E562F8}"/>
              </a:ext>
            </a:extLst>
          </p:cNvPr>
          <p:cNvPicPr>
            <a:picLocks noChangeAspect="1"/>
          </p:cNvPicPr>
          <p:nvPr/>
        </p:nvPicPr>
        <p:blipFill>
          <a:blip r:embed="rId4"/>
          <a:stretch>
            <a:fillRect/>
          </a:stretch>
        </p:blipFill>
        <p:spPr>
          <a:xfrm>
            <a:off x="6725587" y="2194023"/>
            <a:ext cx="2227457" cy="1661055"/>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תמונה 5">
            <a:extLst>
              <a:ext uri="{FF2B5EF4-FFF2-40B4-BE49-F238E27FC236}">
                <a16:creationId xmlns:a16="http://schemas.microsoft.com/office/drawing/2014/main" id="{D40BD6EF-EE7C-4E60-B5C3-DE93C1B2EA81}"/>
              </a:ext>
            </a:extLst>
          </p:cNvPr>
          <p:cNvPicPr>
            <a:picLocks noChangeAspect="1"/>
          </p:cNvPicPr>
          <p:nvPr/>
        </p:nvPicPr>
        <p:blipFill>
          <a:blip r:embed="rId5"/>
          <a:stretch>
            <a:fillRect/>
          </a:stretch>
        </p:blipFill>
        <p:spPr>
          <a:xfrm>
            <a:off x="1135178" y="2214941"/>
            <a:ext cx="2647505" cy="1661055"/>
          </a:xfrm>
          <a:prstGeom prst="rect">
            <a:avLst/>
          </a:prstGeom>
        </p:spPr>
      </p:pic>
      <p:pic>
        <p:nvPicPr>
          <p:cNvPr id="1026" name="Picture 2" descr="Kingfisher bird preening on a branch Premium Photo">
            <a:extLst>
              <a:ext uri="{FF2B5EF4-FFF2-40B4-BE49-F238E27FC236}">
                <a16:creationId xmlns:a16="http://schemas.microsoft.com/office/drawing/2014/main" id="{7C010EA2-E24A-4018-B4AE-1E2B81DA93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r="30809" b="58180"/>
          <a:stretch/>
        </p:blipFill>
        <p:spPr bwMode="auto">
          <a:xfrm>
            <a:off x="4542020" y="2164041"/>
            <a:ext cx="1553980" cy="1661055"/>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9A6B4C7B-C14F-4C74-99EB-DF802D3BC2AA}"/>
              </a:ext>
            </a:extLst>
          </p:cNvPr>
          <p:cNvSpPr txBox="1"/>
          <p:nvPr/>
        </p:nvSpPr>
        <p:spPr>
          <a:xfrm>
            <a:off x="839450" y="4377128"/>
            <a:ext cx="9986884" cy="646331"/>
          </a:xfrm>
          <a:prstGeom prst="rect">
            <a:avLst/>
          </a:prstGeom>
          <a:noFill/>
        </p:spPr>
        <p:txBody>
          <a:bodyPr wrap="square" rtlCol="1">
            <a:spAutoFit/>
          </a:bodyPr>
          <a:lstStyle/>
          <a:p>
            <a:pPr algn="ctr"/>
            <a:r>
              <a:rPr lang="he-IL" sz="3600" b="1" dirty="0">
                <a:latin typeface="Varela Round" panose="00000500000000000000" pitchFamily="2" charset="-79"/>
                <a:cs typeface="Varela Round" panose="00000500000000000000" pitchFamily="2" charset="-79"/>
              </a:rPr>
              <a:t>כולן מתארות </a:t>
            </a:r>
            <a:r>
              <a:rPr lang="he-IL" sz="3600" b="1" dirty="0">
                <a:solidFill>
                  <a:srgbClr val="FF0000"/>
                </a:solidFill>
                <a:latin typeface="Varela Round" panose="00000500000000000000" pitchFamily="2" charset="-79"/>
                <a:cs typeface="Varela Round" panose="00000500000000000000" pitchFamily="2" charset="-79"/>
              </a:rPr>
              <a:t>חלקי גוף </a:t>
            </a:r>
            <a:r>
              <a:rPr lang="he-IL" sz="3600" b="1" dirty="0">
                <a:latin typeface="Varela Round" panose="00000500000000000000" pitchFamily="2" charset="-79"/>
                <a:cs typeface="Varela Round" panose="00000500000000000000" pitchFamily="2" charset="-79"/>
              </a:rPr>
              <a:t>בגופם של יצורים חיים שונים</a:t>
            </a:r>
          </a:p>
        </p:txBody>
      </p:sp>
    </p:spTree>
    <p:extLst>
      <p:ext uri="{BB962C8B-B14F-4D97-AF65-F5344CB8AC3E}">
        <p14:creationId xmlns:p14="http://schemas.microsoft.com/office/powerpoint/2010/main" val="701827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02F995A0-6F0D-4469-95E8-DED1ECE70B07}"/>
              </a:ext>
            </a:extLst>
          </p:cNvPr>
          <p:cNvSpPr>
            <a:spLocks noGrp="1"/>
          </p:cNvSpPr>
          <p:nvPr>
            <p:ph sz="quarter" idx="4"/>
          </p:nvPr>
        </p:nvSpPr>
        <p:spPr>
          <a:xfrm>
            <a:off x="515273" y="998858"/>
            <a:ext cx="11161453" cy="5859141"/>
          </a:xfrm>
        </p:spPr>
        <p:txBody>
          <a:bodyPr>
            <a:normAutofit/>
          </a:bodyPr>
          <a:lstStyle/>
          <a:p>
            <a:pPr marL="0" indent="0">
              <a:lnSpc>
                <a:spcPct val="150000"/>
              </a:lnSpc>
              <a:buNone/>
              <a:defRPr/>
            </a:pPr>
            <a:r>
              <a:rPr lang="he-IL" dirty="0">
                <a:solidFill>
                  <a:srgbClr val="1D4C72"/>
                </a:solidFill>
              </a:rPr>
              <a:t>בחנוכה תש"ע, התרחשה בהר הכרמל שרֵפת ענק. האש בערה 4 ימים, שבמהלכם נספו 45 אנשים ונזק רב נגרם לבתים ולרכוש. הייתה זאת השרפה הגדולה ביותר שהתרחשה בישראל. </a:t>
            </a:r>
          </a:p>
          <a:p>
            <a:pPr marL="0" indent="0">
              <a:lnSpc>
                <a:spcPct val="150000"/>
              </a:lnSpc>
              <a:buNone/>
              <a:defRPr/>
            </a:pPr>
            <a:r>
              <a:rPr lang="he-IL" dirty="0">
                <a:solidFill>
                  <a:srgbClr val="1D4C72"/>
                </a:solidFill>
              </a:rPr>
              <a:t>העובדה שלא ירד גשם במשך 8 חודשים לפני השרפה, והיער הפך יבש בצורה קיצונית, ביחד עם הרוחות העזות שנשבו באותם ימים, גרמו לאש להתפשט לשטח גדול, כ-50,000 דונם! האש כילתה כ-5 מיליון עצים, ועוד אלפי צמחים אחרים ובעלי חיים שנלכדו בה.</a:t>
            </a:r>
          </a:p>
          <a:p>
            <a:pPr marL="0" indent="0">
              <a:lnSpc>
                <a:spcPct val="150000"/>
              </a:lnSpc>
              <a:buNone/>
              <a:defRPr/>
            </a:pPr>
            <a:endParaRPr lang="he-IL" dirty="0">
              <a:solidFill>
                <a:srgbClr val="1D4C72"/>
              </a:solidFill>
            </a:endParaRPr>
          </a:p>
          <a:p>
            <a:pPr marL="0" indent="0">
              <a:lnSpc>
                <a:spcPct val="150000"/>
              </a:lnSpc>
              <a:buNone/>
              <a:defRPr/>
            </a:pPr>
            <a:r>
              <a:rPr lang="he-IL" dirty="0">
                <a:solidFill>
                  <a:srgbClr val="FF0000"/>
                </a:solidFill>
              </a:rPr>
              <a:t>			אילו יצורים חיים מוזכרים בקטע?</a:t>
            </a:r>
          </a:p>
          <a:p>
            <a:pPr marL="0" indent="0">
              <a:lnSpc>
                <a:spcPct val="150000"/>
              </a:lnSpc>
              <a:buNone/>
            </a:pPr>
            <a:endParaRPr lang="he-IL" dirty="0"/>
          </a:p>
        </p:txBody>
      </p:sp>
      <p:sp>
        <p:nvSpPr>
          <p:cNvPr id="3" name="כותרת 2">
            <a:extLst>
              <a:ext uri="{FF2B5EF4-FFF2-40B4-BE49-F238E27FC236}">
                <a16:creationId xmlns:a16="http://schemas.microsoft.com/office/drawing/2014/main" id="{3EA7D0D6-4D91-4E70-9073-5D884C8E7663}"/>
              </a:ext>
            </a:extLst>
          </p:cNvPr>
          <p:cNvSpPr>
            <a:spLocks noGrp="1"/>
          </p:cNvSpPr>
          <p:nvPr>
            <p:ph type="title"/>
          </p:nvPr>
        </p:nvSpPr>
        <p:spPr/>
        <p:txBody>
          <a:bodyPr/>
          <a:lstStyle/>
          <a:p>
            <a:r>
              <a:rPr lang="he-IL" dirty="0"/>
              <a:t>שריפה בהר הכרמל</a:t>
            </a:r>
          </a:p>
        </p:txBody>
      </p:sp>
      <p:grpSp>
        <p:nvGrpSpPr>
          <p:cNvPr id="4" name="קבוצה 9">
            <a:extLst>
              <a:ext uri="{FF2B5EF4-FFF2-40B4-BE49-F238E27FC236}">
                <a16:creationId xmlns:a16="http://schemas.microsoft.com/office/drawing/2014/main" id="{45BC370A-990D-4685-9E68-9E55EC862863}"/>
              </a:ext>
            </a:extLst>
          </p:cNvPr>
          <p:cNvGrpSpPr>
            <a:grpSpLocks/>
          </p:cNvGrpSpPr>
          <p:nvPr/>
        </p:nvGrpSpPr>
        <p:grpSpPr bwMode="auto">
          <a:xfrm>
            <a:off x="95253" y="4931764"/>
            <a:ext cx="3337496" cy="1711925"/>
            <a:chOff x="71406" y="3787775"/>
            <a:chExt cx="4357719" cy="2855935"/>
          </a:xfrm>
        </p:grpSpPr>
        <p:pic>
          <p:nvPicPr>
            <p:cNvPr id="5" name="Picture 6">
              <a:extLst>
                <a:ext uri="{FF2B5EF4-FFF2-40B4-BE49-F238E27FC236}">
                  <a16:creationId xmlns:a16="http://schemas.microsoft.com/office/drawing/2014/main" id="{4DFE8967-63B0-44C9-814A-1F44FC6FE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3787775"/>
              <a:ext cx="421481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878A5B59-C48B-42AD-AB7F-7577A3B16E0B}"/>
                </a:ext>
              </a:extLst>
            </p:cNvPr>
            <p:cNvSpPr txBox="1"/>
            <p:nvPr/>
          </p:nvSpPr>
          <p:spPr>
            <a:xfrm>
              <a:off x="71406" y="6335733"/>
              <a:ext cx="1597037" cy="307977"/>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chemeClr val="bg1"/>
                  </a:solidFill>
                  <a:latin typeface="+mn-lt"/>
                  <a:cs typeface="+mn-cs"/>
                </a:rPr>
                <a:t>צילום: סתו קמה ©</a:t>
              </a:r>
            </a:p>
          </p:txBody>
        </p:sp>
      </p:grpSp>
      <p:pic>
        <p:nvPicPr>
          <p:cNvPr id="7" name="1min_final" descr="1min_final">
            <a:hlinkClick r:id="" action="ppaction://media"/>
            <a:extLst>
              <a:ext uri="{FF2B5EF4-FFF2-40B4-BE49-F238E27FC236}">
                <a16:creationId xmlns:a16="http://schemas.microsoft.com/office/drawing/2014/main" id="{A0CD37B1-636B-41E5-A3CF-A109196F30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99444" y="6082656"/>
            <a:ext cx="1540938" cy="549601"/>
          </a:xfrm>
          <a:prstGeom prst="rect">
            <a:avLst/>
          </a:prstGeom>
        </p:spPr>
      </p:pic>
    </p:spTree>
    <p:extLst>
      <p:ext uri="{BB962C8B-B14F-4D97-AF65-F5344CB8AC3E}">
        <p14:creationId xmlns:p14="http://schemas.microsoft.com/office/powerpoint/2010/main" val="38235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02F995A0-6F0D-4469-95E8-DED1ECE70B07}"/>
              </a:ext>
            </a:extLst>
          </p:cNvPr>
          <p:cNvSpPr>
            <a:spLocks noGrp="1"/>
          </p:cNvSpPr>
          <p:nvPr>
            <p:ph sz="quarter" idx="4"/>
          </p:nvPr>
        </p:nvSpPr>
        <p:spPr>
          <a:xfrm>
            <a:off x="838654" y="998858"/>
            <a:ext cx="11161453" cy="5859141"/>
          </a:xfrm>
        </p:spPr>
        <p:txBody>
          <a:bodyPr>
            <a:normAutofit/>
          </a:bodyPr>
          <a:lstStyle/>
          <a:p>
            <a:pPr marL="0" indent="0">
              <a:lnSpc>
                <a:spcPct val="150000"/>
              </a:lnSpc>
              <a:buNone/>
              <a:defRPr/>
            </a:pPr>
            <a:r>
              <a:rPr lang="he-IL" dirty="0">
                <a:solidFill>
                  <a:srgbClr val="1D4C72"/>
                </a:solidFill>
              </a:rPr>
              <a:t>בחנוכה תש"ע, התרחשה בהר הכרמל שרֵפת ענק. האש בערה 4 ימים, שבמהלכם נספו 45 </a:t>
            </a:r>
            <a:r>
              <a:rPr lang="he-IL" dirty="0">
                <a:solidFill>
                  <a:srgbClr val="FF0000"/>
                </a:solidFill>
              </a:rPr>
              <a:t>אנשים</a:t>
            </a:r>
            <a:r>
              <a:rPr lang="he-IL" dirty="0">
                <a:solidFill>
                  <a:srgbClr val="1D4C72"/>
                </a:solidFill>
              </a:rPr>
              <a:t> ונזק רב נגרם לבתים ולרכוש. הייתה זאת השרפה הגדולה ביותר שהתרחשה בישראל. </a:t>
            </a:r>
          </a:p>
          <a:p>
            <a:pPr>
              <a:lnSpc>
                <a:spcPct val="150000"/>
              </a:lnSpc>
              <a:defRPr/>
            </a:pPr>
            <a:endParaRPr lang="he-IL" dirty="0">
              <a:solidFill>
                <a:srgbClr val="1D4C72"/>
              </a:solidFill>
            </a:endParaRPr>
          </a:p>
          <a:p>
            <a:pPr marL="0" indent="0">
              <a:lnSpc>
                <a:spcPct val="150000"/>
              </a:lnSpc>
              <a:buNone/>
              <a:defRPr/>
            </a:pPr>
            <a:r>
              <a:rPr lang="he-IL" dirty="0">
                <a:solidFill>
                  <a:srgbClr val="1D4C72"/>
                </a:solidFill>
              </a:rPr>
              <a:t>העובדה שלא ירד גשם במשך 8 חודשים לפני השרפה, והיער הפך יבש בצורה קיצונית, ביחד עם הרוחות העזות שנשבו באותם ימים, גרמו לאש להתפשט לשטח גדול, כ-50,000 דונם! האש כילתה כ-5 מיליון </a:t>
            </a:r>
            <a:r>
              <a:rPr lang="he-IL" dirty="0">
                <a:solidFill>
                  <a:srgbClr val="FF0000"/>
                </a:solidFill>
              </a:rPr>
              <a:t>עצים</a:t>
            </a:r>
            <a:r>
              <a:rPr lang="he-IL" dirty="0">
                <a:solidFill>
                  <a:srgbClr val="1D4C72"/>
                </a:solidFill>
              </a:rPr>
              <a:t>, ועוד </a:t>
            </a:r>
            <a:r>
              <a:rPr lang="he-IL" dirty="0">
                <a:solidFill>
                  <a:srgbClr val="FF0000"/>
                </a:solidFill>
              </a:rPr>
              <a:t>אלפי צמחים אחרים ובעלי חיים </a:t>
            </a:r>
            <a:r>
              <a:rPr lang="he-IL" dirty="0">
                <a:solidFill>
                  <a:srgbClr val="1D4C72"/>
                </a:solidFill>
              </a:rPr>
              <a:t>שנלכדו בה.</a:t>
            </a:r>
          </a:p>
          <a:p>
            <a:pPr marL="0" indent="0">
              <a:lnSpc>
                <a:spcPct val="150000"/>
              </a:lnSpc>
              <a:buNone/>
              <a:defRPr/>
            </a:pPr>
            <a:endParaRPr lang="he-IL" dirty="0">
              <a:solidFill>
                <a:srgbClr val="1D4C72"/>
              </a:solidFill>
            </a:endParaRPr>
          </a:p>
          <a:p>
            <a:pPr marL="0" indent="0">
              <a:lnSpc>
                <a:spcPct val="150000"/>
              </a:lnSpc>
              <a:buNone/>
              <a:defRPr/>
            </a:pPr>
            <a:r>
              <a:rPr lang="he-IL" dirty="0">
                <a:solidFill>
                  <a:srgbClr val="FF0000"/>
                </a:solidFill>
              </a:rPr>
              <a:t>			</a:t>
            </a:r>
            <a:endParaRPr lang="he-IL" dirty="0"/>
          </a:p>
        </p:txBody>
      </p:sp>
      <p:sp>
        <p:nvSpPr>
          <p:cNvPr id="3" name="כותרת 2">
            <a:extLst>
              <a:ext uri="{FF2B5EF4-FFF2-40B4-BE49-F238E27FC236}">
                <a16:creationId xmlns:a16="http://schemas.microsoft.com/office/drawing/2014/main" id="{3EA7D0D6-4D91-4E70-9073-5D884C8E7663}"/>
              </a:ext>
            </a:extLst>
          </p:cNvPr>
          <p:cNvSpPr>
            <a:spLocks noGrp="1"/>
          </p:cNvSpPr>
          <p:nvPr>
            <p:ph type="title"/>
          </p:nvPr>
        </p:nvSpPr>
        <p:spPr/>
        <p:txBody>
          <a:bodyPr/>
          <a:lstStyle/>
          <a:p>
            <a:r>
              <a:rPr lang="he-IL" dirty="0"/>
              <a:t>שריפה בהר הכרמל</a:t>
            </a:r>
          </a:p>
        </p:txBody>
      </p:sp>
      <p:pic>
        <p:nvPicPr>
          <p:cNvPr id="4" name="Picture 6">
            <a:extLst>
              <a:ext uri="{FF2B5EF4-FFF2-40B4-BE49-F238E27FC236}">
                <a16:creationId xmlns:a16="http://schemas.microsoft.com/office/drawing/2014/main" id="{F77F1EDC-6A86-4798-883A-29FC4C72F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03" y="4931764"/>
            <a:ext cx="3228046" cy="17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55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02F995A0-6F0D-4469-95E8-DED1ECE70B07}"/>
              </a:ext>
            </a:extLst>
          </p:cNvPr>
          <p:cNvSpPr>
            <a:spLocks noGrp="1"/>
          </p:cNvSpPr>
          <p:nvPr>
            <p:ph sz="quarter" idx="4"/>
          </p:nvPr>
        </p:nvSpPr>
        <p:spPr>
          <a:xfrm>
            <a:off x="515273" y="998859"/>
            <a:ext cx="11161453" cy="5312000"/>
          </a:xfrm>
        </p:spPr>
        <p:txBody>
          <a:bodyPr>
            <a:normAutofit fontScale="92500"/>
          </a:bodyPr>
          <a:lstStyle/>
          <a:p>
            <a:pPr marL="0" indent="0">
              <a:lnSpc>
                <a:spcPct val="150000"/>
              </a:lnSpc>
              <a:buNone/>
              <a:defRPr/>
            </a:pPr>
            <a:r>
              <a:rPr lang="he-IL" dirty="0">
                <a:solidFill>
                  <a:srgbClr val="1D4C72"/>
                </a:solidFill>
              </a:rPr>
              <a:t>בחנוכה תש"ע, התרחשה בהר הכרמל שרֵפת ענק. האש בערה 4 ימים, שבמהלכם נספו 45 אנשים ונזק רב נגרם לבתים ולרכוש. הייתה זאת השרפה הגדולה ביותר שהתרחשה בישראל. </a:t>
            </a:r>
          </a:p>
          <a:p>
            <a:pPr>
              <a:lnSpc>
                <a:spcPct val="150000"/>
              </a:lnSpc>
              <a:defRPr/>
            </a:pPr>
            <a:endParaRPr lang="he-IL" dirty="0">
              <a:solidFill>
                <a:srgbClr val="1D4C72"/>
              </a:solidFill>
            </a:endParaRPr>
          </a:p>
          <a:p>
            <a:pPr marL="0" indent="0">
              <a:lnSpc>
                <a:spcPct val="150000"/>
              </a:lnSpc>
              <a:buNone/>
              <a:defRPr/>
            </a:pPr>
            <a:r>
              <a:rPr lang="he-IL" dirty="0">
                <a:solidFill>
                  <a:srgbClr val="1D4C72"/>
                </a:solidFill>
              </a:rPr>
              <a:t>העובדה שלא ירד גשם במשך 8 חודשים לפני השרפה, והיער הפך יבש בצורה קיצונית, ביחד עם הרוחות העזות שנשבו באותם ימים, גרמו לאש להתפשט לשטח גדול, כ-50,000 דונם! האש כילתה כ-5 מיליון עצים, ועוד אלפי צמחים אחרים ובעלי חיים שנלכדו בה.</a:t>
            </a:r>
          </a:p>
          <a:p>
            <a:pPr marL="0" indent="0" algn="ctr">
              <a:lnSpc>
                <a:spcPct val="150000"/>
              </a:lnSpc>
              <a:buNone/>
              <a:defRPr/>
            </a:pPr>
            <a:r>
              <a:rPr lang="he-IL" dirty="0">
                <a:solidFill>
                  <a:srgbClr val="FF0000"/>
                </a:solidFill>
              </a:rPr>
              <a:t>באילו רמות ארגון עוסק הקטע?</a:t>
            </a:r>
          </a:p>
          <a:p>
            <a:pPr marL="0" indent="0" algn="ctr">
              <a:lnSpc>
                <a:spcPct val="150000"/>
              </a:lnSpc>
              <a:buNone/>
              <a:defRPr/>
            </a:pPr>
            <a:r>
              <a:rPr lang="he-IL" dirty="0">
                <a:solidFill>
                  <a:srgbClr val="FF0000"/>
                </a:solidFill>
              </a:rPr>
              <a:t>כתבו דוגמה לכל רמה</a:t>
            </a:r>
          </a:p>
          <a:p>
            <a:pPr marL="0" indent="0">
              <a:lnSpc>
                <a:spcPct val="150000"/>
              </a:lnSpc>
              <a:buNone/>
            </a:pPr>
            <a:endParaRPr lang="he-IL" dirty="0"/>
          </a:p>
        </p:txBody>
      </p:sp>
      <p:sp>
        <p:nvSpPr>
          <p:cNvPr id="3" name="כותרת 2">
            <a:extLst>
              <a:ext uri="{FF2B5EF4-FFF2-40B4-BE49-F238E27FC236}">
                <a16:creationId xmlns:a16="http://schemas.microsoft.com/office/drawing/2014/main" id="{3EA7D0D6-4D91-4E70-9073-5D884C8E7663}"/>
              </a:ext>
            </a:extLst>
          </p:cNvPr>
          <p:cNvSpPr>
            <a:spLocks noGrp="1"/>
          </p:cNvSpPr>
          <p:nvPr>
            <p:ph type="title"/>
          </p:nvPr>
        </p:nvSpPr>
        <p:spPr/>
        <p:txBody>
          <a:bodyPr/>
          <a:lstStyle/>
          <a:p>
            <a:r>
              <a:rPr lang="he-IL" dirty="0"/>
              <a:t>שריפה בהר הכרמל</a:t>
            </a:r>
          </a:p>
        </p:txBody>
      </p:sp>
      <p:grpSp>
        <p:nvGrpSpPr>
          <p:cNvPr id="4" name="קבוצה 9">
            <a:extLst>
              <a:ext uri="{FF2B5EF4-FFF2-40B4-BE49-F238E27FC236}">
                <a16:creationId xmlns:a16="http://schemas.microsoft.com/office/drawing/2014/main" id="{45BC370A-990D-4685-9E68-9E55EC862863}"/>
              </a:ext>
            </a:extLst>
          </p:cNvPr>
          <p:cNvGrpSpPr>
            <a:grpSpLocks/>
          </p:cNvGrpSpPr>
          <p:nvPr/>
        </p:nvGrpSpPr>
        <p:grpSpPr bwMode="auto">
          <a:xfrm>
            <a:off x="95253" y="4931764"/>
            <a:ext cx="3337496" cy="1711925"/>
            <a:chOff x="71406" y="3787775"/>
            <a:chExt cx="4357719" cy="2855935"/>
          </a:xfrm>
        </p:grpSpPr>
        <p:pic>
          <p:nvPicPr>
            <p:cNvPr id="5" name="Picture 6">
              <a:extLst>
                <a:ext uri="{FF2B5EF4-FFF2-40B4-BE49-F238E27FC236}">
                  <a16:creationId xmlns:a16="http://schemas.microsoft.com/office/drawing/2014/main" id="{4DFE8967-63B0-44C9-814A-1F44FC6FE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3787775"/>
              <a:ext cx="421481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878A5B59-C48B-42AD-AB7F-7577A3B16E0B}"/>
                </a:ext>
              </a:extLst>
            </p:cNvPr>
            <p:cNvSpPr txBox="1"/>
            <p:nvPr/>
          </p:nvSpPr>
          <p:spPr>
            <a:xfrm>
              <a:off x="71406" y="6335733"/>
              <a:ext cx="1597037" cy="307977"/>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chemeClr val="bg1"/>
                  </a:solidFill>
                  <a:latin typeface="+mn-lt"/>
                  <a:cs typeface="+mn-cs"/>
                </a:rPr>
                <a:t>צילום: סתו קמה ©</a:t>
              </a:r>
            </a:p>
          </p:txBody>
        </p:sp>
      </p:grpSp>
      <p:pic>
        <p:nvPicPr>
          <p:cNvPr id="9" name="1min_final" descr="1min_final">
            <a:hlinkClick r:id="" action="ppaction://media"/>
            <a:extLst>
              <a:ext uri="{FF2B5EF4-FFF2-40B4-BE49-F238E27FC236}">
                <a16:creationId xmlns:a16="http://schemas.microsoft.com/office/drawing/2014/main" id="{A0CD37B1-636B-41E5-A3CF-A109196F30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99444" y="6082656"/>
            <a:ext cx="1540938" cy="549601"/>
          </a:xfrm>
          <a:prstGeom prst="rect">
            <a:avLst/>
          </a:prstGeom>
        </p:spPr>
      </p:pic>
    </p:spTree>
    <p:extLst>
      <p:ext uri="{BB962C8B-B14F-4D97-AF65-F5344CB8AC3E}">
        <p14:creationId xmlns:p14="http://schemas.microsoft.com/office/powerpoint/2010/main" val="11577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sz="5400" dirty="0"/>
              <a:t>מה נלמד היום </a:t>
            </a:r>
          </a:p>
        </p:txBody>
      </p:sp>
      <p:sp>
        <p:nvSpPr>
          <p:cNvPr id="3" name="מציין מיקום טקסט 2"/>
          <p:cNvSpPr>
            <a:spLocks noGrp="1"/>
          </p:cNvSpPr>
          <p:nvPr>
            <p:ph idx="1"/>
          </p:nvPr>
        </p:nvSpPr>
        <p:spPr>
          <a:xfrm>
            <a:off x="683886" y="1325631"/>
            <a:ext cx="10984096" cy="4611559"/>
          </a:xfrm>
        </p:spPr>
        <p:txBody>
          <a:bodyPr>
            <a:normAutofit/>
          </a:bodyPr>
          <a:lstStyle/>
          <a:p>
            <a:r>
              <a:rPr lang="he-IL" dirty="0">
                <a:sym typeface="Varela Round"/>
              </a:rPr>
              <a:t>נכיר את רמות הארגון בטבע: ביוספרה, מערכת אקולוגית, חברה, אוכלוסייה, יצור חי, מערכת, חלקי הגוף, רקמה, תא. </a:t>
            </a:r>
          </a:p>
          <a:p>
            <a:r>
              <a:rPr lang="he-IL" dirty="0">
                <a:sym typeface="Varela Round"/>
              </a:rPr>
              <a:t>נכיר יצורים חיים רב תאיים וחד תאיים.</a:t>
            </a:r>
          </a:p>
          <a:p>
            <a:r>
              <a:rPr lang="he-IL" dirty="0">
                <a:sym typeface="Varela Round"/>
              </a:rPr>
              <a:t>נלמד על סדרי גודל ונכיר את יחידת המידה מיקרון.</a:t>
            </a:r>
          </a:p>
          <a:p>
            <a:r>
              <a:rPr lang="he-IL" dirty="0">
                <a:sym typeface="Varela Round"/>
              </a:rPr>
              <a:t>נתבונן מבעד למיקרוסקופ ביצורים חד תאיים ונזהה מאפייני חיים.</a:t>
            </a:r>
          </a:p>
          <a:p>
            <a:pPr marL="0" indent="0">
              <a:buNone/>
            </a:pPr>
            <a:endParaRPr lang="he-I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02F995A0-6F0D-4469-95E8-DED1ECE70B07}"/>
              </a:ext>
            </a:extLst>
          </p:cNvPr>
          <p:cNvSpPr>
            <a:spLocks noGrp="1"/>
          </p:cNvSpPr>
          <p:nvPr>
            <p:ph sz="quarter" idx="4"/>
          </p:nvPr>
        </p:nvSpPr>
        <p:spPr>
          <a:xfrm>
            <a:off x="515273" y="998859"/>
            <a:ext cx="11161453" cy="5312000"/>
          </a:xfrm>
        </p:spPr>
        <p:txBody>
          <a:bodyPr>
            <a:normAutofit fontScale="92500"/>
          </a:bodyPr>
          <a:lstStyle/>
          <a:p>
            <a:pPr marL="0" indent="0">
              <a:lnSpc>
                <a:spcPct val="150000"/>
              </a:lnSpc>
              <a:buNone/>
              <a:defRPr/>
            </a:pPr>
            <a:r>
              <a:rPr lang="he-IL" dirty="0">
                <a:solidFill>
                  <a:srgbClr val="1D4C72"/>
                </a:solidFill>
              </a:rPr>
              <a:t>בחנוכה תש"ע, התרחשה </a:t>
            </a:r>
            <a:r>
              <a:rPr lang="he-IL" dirty="0">
                <a:solidFill>
                  <a:srgbClr val="FF0000"/>
                </a:solidFill>
              </a:rPr>
              <a:t>בהר הכרמל </a:t>
            </a:r>
            <a:r>
              <a:rPr lang="he-IL" dirty="0">
                <a:solidFill>
                  <a:srgbClr val="1D4C72"/>
                </a:solidFill>
              </a:rPr>
              <a:t>שרֵפת ענק. האש בערה 4 ימים, שבמהלכם נספו 45 </a:t>
            </a:r>
            <a:r>
              <a:rPr lang="he-IL" dirty="0">
                <a:solidFill>
                  <a:schemeClr val="accent1">
                    <a:lumMod val="50000"/>
                  </a:schemeClr>
                </a:solidFill>
              </a:rPr>
              <a:t>אנשים</a:t>
            </a:r>
            <a:r>
              <a:rPr lang="he-IL" dirty="0">
                <a:solidFill>
                  <a:srgbClr val="1D4C72"/>
                </a:solidFill>
              </a:rPr>
              <a:t> ונזק רב נגרם לבתים ולרכוש. הייתה זאת השרפה הגדולה ביותר שהתרחשה בישראל. </a:t>
            </a:r>
          </a:p>
          <a:p>
            <a:pPr>
              <a:lnSpc>
                <a:spcPct val="150000"/>
              </a:lnSpc>
              <a:defRPr/>
            </a:pPr>
            <a:endParaRPr lang="he-IL" dirty="0">
              <a:solidFill>
                <a:srgbClr val="1D4C72"/>
              </a:solidFill>
            </a:endParaRPr>
          </a:p>
          <a:p>
            <a:pPr marL="0" indent="0">
              <a:lnSpc>
                <a:spcPct val="150000"/>
              </a:lnSpc>
              <a:buNone/>
              <a:defRPr/>
            </a:pPr>
            <a:r>
              <a:rPr lang="he-IL" dirty="0">
                <a:solidFill>
                  <a:srgbClr val="1D4C72"/>
                </a:solidFill>
              </a:rPr>
              <a:t>העובדה שלא ירד גשם במשך 8 חודשים לפני השרפה, ו</a:t>
            </a:r>
            <a:r>
              <a:rPr lang="he-IL" dirty="0">
                <a:solidFill>
                  <a:srgbClr val="FF0000"/>
                </a:solidFill>
              </a:rPr>
              <a:t>היער</a:t>
            </a:r>
            <a:r>
              <a:rPr lang="he-IL" dirty="0">
                <a:solidFill>
                  <a:srgbClr val="1D4C72"/>
                </a:solidFill>
              </a:rPr>
              <a:t> הפך יבש בצורה קיצונית, ביחד עם הרוחות העזות שנשבו באותם ימים, גרמו לאש להתפשט לשטח גדול, כ-50,000 דונם! האש כילתה </a:t>
            </a:r>
            <a:r>
              <a:rPr lang="he-IL" dirty="0">
                <a:solidFill>
                  <a:schemeClr val="accent4">
                    <a:lumMod val="75000"/>
                  </a:schemeClr>
                </a:solidFill>
              </a:rPr>
              <a:t>כ-5 מיליון עצים, ועוד אלפי צמחים אחרים ובעלי חיים </a:t>
            </a:r>
            <a:r>
              <a:rPr lang="he-IL" dirty="0">
                <a:solidFill>
                  <a:srgbClr val="1D4C72"/>
                </a:solidFill>
              </a:rPr>
              <a:t>שנלכדו בה.</a:t>
            </a:r>
          </a:p>
          <a:p>
            <a:pPr marL="0" indent="0">
              <a:lnSpc>
                <a:spcPct val="150000"/>
              </a:lnSpc>
              <a:spcAft>
                <a:spcPts val="0"/>
              </a:spcAft>
              <a:buNone/>
              <a:defRPr/>
            </a:pPr>
            <a:r>
              <a:rPr lang="he-IL" dirty="0">
                <a:solidFill>
                  <a:srgbClr val="1D4C72"/>
                </a:solidFill>
              </a:rPr>
              <a:t>  </a:t>
            </a:r>
          </a:p>
          <a:p>
            <a:pPr marL="0" indent="0">
              <a:lnSpc>
                <a:spcPct val="150000"/>
              </a:lnSpc>
              <a:spcAft>
                <a:spcPts val="0"/>
              </a:spcAft>
              <a:buNone/>
              <a:defRPr/>
            </a:pPr>
            <a:r>
              <a:rPr lang="he-IL" dirty="0">
                <a:solidFill>
                  <a:srgbClr val="FF0000"/>
                </a:solidFill>
              </a:rPr>
              <a:t>                      מערכת אקולוגית         </a:t>
            </a:r>
            <a:r>
              <a:rPr lang="he-IL" dirty="0">
                <a:solidFill>
                  <a:schemeClr val="accent4">
                    <a:lumMod val="75000"/>
                  </a:schemeClr>
                </a:solidFill>
              </a:rPr>
              <a:t>חברה</a:t>
            </a:r>
            <a:endParaRPr lang="he-IL" dirty="0"/>
          </a:p>
        </p:txBody>
      </p:sp>
      <p:sp>
        <p:nvSpPr>
          <p:cNvPr id="3" name="כותרת 2">
            <a:extLst>
              <a:ext uri="{FF2B5EF4-FFF2-40B4-BE49-F238E27FC236}">
                <a16:creationId xmlns:a16="http://schemas.microsoft.com/office/drawing/2014/main" id="{3EA7D0D6-4D91-4E70-9073-5D884C8E7663}"/>
              </a:ext>
            </a:extLst>
          </p:cNvPr>
          <p:cNvSpPr>
            <a:spLocks noGrp="1"/>
          </p:cNvSpPr>
          <p:nvPr>
            <p:ph type="title"/>
          </p:nvPr>
        </p:nvSpPr>
        <p:spPr/>
        <p:txBody>
          <a:bodyPr/>
          <a:lstStyle/>
          <a:p>
            <a:r>
              <a:rPr lang="he-IL" dirty="0"/>
              <a:t>שריפה בהר הכרמל</a:t>
            </a:r>
          </a:p>
        </p:txBody>
      </p:sp>
    </p:spTree>
    <p:extLst>
      <p:ext uri="{BB962C8B-B14F-4D97-AF65-F5344CB8AC3E}">
        <p14:creationId xmlns:p14="http://schemas.microsoft.com/office/powerpoint/2010/main" val="331401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p:txBody>
          <a:bodyPr/>
          <a:lstStyle/>
          <a:p>
            <a:r>
              <a:rPr lang="he-IL" dirty="0"/>
              <a:t>יצורים חיים</a:t>
            </a:r>
          </a:p>
        </p:txBody>
      </p:sp>
    </p:spTree>
    <p:extLst>
      <p:ext uri="{BB962C8B-B14F-4D97-AF65-F5344CB8AC3E}">
        <p14:creationId xmlns:p14="http://schemas.microsoft.com/office/powerpoint/2010/main" val="2007320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1E169A78-0B59-44AD-8FAE-840266C6F7EB}"/>
              </a:ext>
            </a:extLst>
          </p:cNvPr>
          <p:cNvSpPr>
            <a:spLocks noGrp="1"/>
          </p:cNvSpPr>
          <p:nvPr>
            <p:ph type="title"/>
          </p:nvPr>
        </p:nvSpPr>
        <p:spPr/>
        <p:txBody>
          <a:bodyPr/>
          <a:lstStyle/>
          <a:p>
            <a:r>
              <a:rPr lang="he-IL" dirty="0"/>
              <a:t>יצורים חיים</a:t>
            </a:r>
          </a:p>
        </p:txBody>
      </p:sp>
      <p:graphicFrame>
        <p:nvGraphicFramePr>
          <p:cNvPr id="6" name="דיאגרמה 5">
            <a:extLst>
              <a:ext uri="{FF2B5EF4-FFF2-40B4-BE49-F238E27FC236}">
                <a16:creationId xmlns:a16="http://schemas.microsoft.com/office/drawing/2014/main" id="{428E9C64-D5F4-4F36-ABBE-37C6D364AB9F}"/>
              </a:ext>
            </a:extLst>
          </p:cNvPr>
          <p:cNvGraphicFramePr/>
          <p:nvPr>
            <p:extLst>
              <p:ext uri="{D42A27DB-BD31-4B8C-83A1-F6EECF244321}">
                <p14:modId xmlns:p14="http://schemas.microsoft.com/office/powerpoint/2010/main" val="3461809356"/>
              </p:ext>
            </p:extLst>
          </p:nvPr>
        </p:nvGraphicFramePr>
        <p:xfrm>
          <a:off x="232012" y="918383"/>
          <a:ext cx="1134128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147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דיאגרמה 1">
            <a:extLst>
              <a:ext uri="{FF2B5EF4-FFF2-40B4-BE49-F238E27FC236}">
                <a16:creationId xmlns:a16="http://schemas.microsoft.com/office/drawing/2014/main" id="{2FA53C29-3BC1-41A4-AB55-A492A98874D8}"/>
              </a:ext>
            </a:extLst>
          </p:cNvPr>
          <p:cNvGraphicFramePr/>
          <p:nvPr>
            <p:extLst>
              <p:ext uri="{D42A27DB-BD31-4B8C-83A1-F6EECF244321}">
                <p14:modId xmlns:p14="http://schemas.microsoft.com/office/powerpoint/2010/main" val="2625612471"/>
              </p:ext>
            </p:extLst>
          </p:nvPr>
        </p:nvGraphicFramePr>
        <p:xfrm>
          <a:off x="5681888" y="981234"/>
          <a:ext cx="6961389" cy="464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כותרת 2">
            <a:extLst>
              <a:ext uri="{FF2B5EF4-FFF2-40B4-BE49-F238E27FC236}">
                <a16:creationId xmlns:a16="http://schemas.microsoft.com/office/drawing/2014/main" id="{FE640A7D-30AF-4DB5-B6E7-552A29123344}"/>
              </a:ext>
            </a:extLst>
          </p:cNvPr>
          <p:cNvSpPr>
            <a:spLocks noGrp="1"/>
          </p:cNvSpPr>
          <p:nvPr>
            <p:ph type="title"/>
          </p:nvPr>
        </p:nvSpPr>
        <p:spPr/>
        <p:txBody>
          <a:bodyPr/>
          <a:lstStyle/>
          <a:p>
            <a:r>
              <a:rPr lang="he-IL" dirty="0"/>
              <a:t>ביצורים חיים מתקיימים מאפייני חיים</a:t>
            </a:r>
          </a:p>
        </p:txBody>
      </p:sp>
      <p:pic>
        <p:nvPicPr>
          <p:cNvPr id="5" name="תמונה 4">
            <a:extLst>
              <a:ext uri="{FF2B5EF4-FFF2-40B4-BE49-F238E27FC236}">
                <a16:creationId xmlns:a16="http://schemas.microsoft.com/office/drawing/2014/main" id="{F3D4E22C-5436-4131-A601-8C86432A2118}"/>
              </a:ext>
            </a:extLst>
          </p:cNvPr>
          <p:cNvPicPr>
            <a:picLocks noChangeAspect="1"/>
          </p:cNvPicPr>
          <p:nvPr/>
        </p:nvPicPr>
        <p:blipFill>
          <a:blip r:embed="rId8"/>
          <a:stretch>
            <a:fillRect/>
          </a:stretch>
        </p:blipFill>
        <p:spPr>
          <a:xfrm>
            <a:off x="6177774" y="994320"/>
            <a:ext cx="1807743" cy="1337132"/>
          </a:xfrm>
          <a:prstGeom prst="ellipse">
            <a:avLst/>
          </a:prstGeom>
          <a:ln>
            <a:noFill/>
          </a:ln>
          <a:effectLst>
            <a:softEdge rad="112500"/>
          </a:effectLst>
        </p:spPr>
      </p:pic>
      <p:graphicFrame>
        <p:nvGraphicFramePr>
          <p:cNvPr id="20" name="דיאגרמה 19">
            <a:extLst>
              <a:ext uri="{FF2B5EF4-FFF2-40B4-BE49-F238E27FC236}">
                <a16:creationId xmlns:a16="http://schemas.microsoft.com/office/drawing/2014/main" id="{2801F3CB-D257-43EB-A4FA-8D6CB1FF6D1F}"/>
              </a:ext>
            </a:extLst>
          </p:cNvPr>
          <p:cNvGraphicFramePr/>
          <p:nvPr>
            <p:extLst>
              <p:ext uri="{D42A27DB-BD31-4B8C-83A1-F6EECF244321}">
                <p14:modId xmlns:p14="http://schemas.microsoft.com/office/powerpoint/2010/main" val="2749793372"/>
              </p:ext>
            </p:extLst>
          </p:nvPr>
        </p:nvGraphicFramePr>
        <p:xfrm>
          <a:off x="-328585" y="971275"/>
          <a:ext cx="6961389" cy="4644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תמונה 5">
            <a:extLst>
              <a:ext uri="{FF2B5EF4-FFF2-40B4-BE49-F238E27FC236}">
                <a16:creationId xmlns:a16="http://schemas.microsoft.com/office/drawing/2014/main" id="{DC5F5BE5-6210-4D54-A571-1BBF2F70C716}"/>
              </a:ext>
            </a:extLst>
          </p:cNvPr>
          <p:cNvPicPr>
            <a:picLocks noChangeAspect="1"/>
          </p:cNvPicPr>
          <p:nvPr/>
        </p:nvPicPr>
        <p:blipFill>
          <a:blip r:embed="rId14"/>
          <a:stretch>
            <a:fillRect/>
          </a:stretch>
        </p:blipFill>
        <p:spPr>
          <a:xfrm>
            <a:off x="378501" y="887891"/>
            <a:ext cx="1529608" cy="1295401"/>
          </a:xfrm>
          <a:prstGeom prst="ellipse">
            <a:avLst/>
          </a:prstGeom>
          <a:ln>
            <a:noFill/>
          </a:ln>
          <a:effectLst>
            <a:softEdge rad="112500"/>
          </a:effectLst>
        </p:spPr>
      </p:pic>
      <p:pic>
        <p:nvPicPr>
          <p:cNvPr id="8" name="תמונה 7">
            <a:extLst>
              <a:ext uri="{FF2B5EF4-FFF2-40B4-BE49-F238E27FC236}">
                <a16:creationId xmlns:a16="http://schemas.microsoft.com/office/drawing/2014/main" id="{0B80A1FE-A982-41BE-A1AB-7321BF87C379}"/>
              </a:ext>
            </a:extLst>
          </p:cNvPr>
          <p:cNvPicPr>
            <a:picLocks noChangeAspect="1"/>
          </p:cNvPicPr>
          <p:nvPr/>
        </p:nvPicPr>
        <p:blipFill>
          <a:blip r:embed="rId15"/>
          <a:stretch>
            <a:fillRect/>
          </a:stretch>
        </p:blipFill>
        <p:spPr>
          <a:xfrm>
            <a:off x="6096000" y="2579958"/>
            <a:ext cx="1889517" cy="1501167"/>
          </a:xfrm>
          <a:prstGeom prst="ellipse">
            <a:avLst/>
          </a:prstGeom>
          <a:ln>
            <a:noFill/>
          </a:ln>
          <a:effectLst>
            <a:softEdge rad="112500"/>
          </a:effectLst>
        </p:spPr>
      </p:pic>
      <p:pic>
        <p:nvPicPr>
          <p:cNvPr id="7" name="תמונה 6">
            <a:extLst>
              <a:ext uri="{FF2B5EF4-FFF2-40B4-BE49-F238E27FC236}">
                <a16:creationId xmlns:a16="http://schemas.microsoft.com/office/drawing/2014/main" id="{CC844047-9B42-4A47-913D-42C44D7C878B}"/>
              </a:ext>
            </a:extLst>
          </p:cNvPr>
          <p:cNvPicPr>
            <a:picLocks noChangeAspect="1"/>
          </p:cNvPicPr>
          <p:nvPr/>
        </p:nvPicPr>
        <p:blipFill>
          <a:blip r:embed="rId16"/>
          <a:stretch>
            <a:fillRect/>
          </a:stretch>
        </p:blipFill>
        <p:spPr>
          <a:xfrm>
            <a:off x="6427016" y="4278042"/>
            <a:ext cx="1558501" cy="1544888"/>
          </a:xfrm>
          <a:prstGeom prst="ellipse">
            <a:avLst/>
          </a:prstGeom>
          <a:ln>
            <a:noFill/>
          </a:ln>
          <a:effectLst>
            <a:softEdge rad="112500"/>
          </a:effectLst>
        </p:spPr>
      </p:pic>
      <p:pic>
        <p:nvPicPr>
          <p:cNvPr id="4" name="תמונה 3">
            <a:extLst>
              <a:ext uri="{FF2B5EF4-FFF2-40B4-BE49-F238E27FC236}">
                <a16:creationId xmlns:a16="http://schemas.microsoft.com/office/drawing/2014/main" id="{6041E0D1-D159-4FC6-8BDF-C11AC8413DD9}"/>
              </a:ext>
            </a:extLst>
          </p:cNvPr>
          <p:cNvPicPr>
            <a:picLocks noChangeAspect="1"/>
          </p:cNvPicPr>
          <p:nvPr/>
        </p:nvPicPr>
        <p:blipFill>
          <a:blip r:embed="rId17"/>
          <a:stretch>
            <a:fillRect/>
          </a:stretch>
        </p:blipFill>
        <p:spPr>
          <a:xfrm>
            <a:off x="372115" y="2529313"/>
            <a:ext cx="1529607" cy="1515039"/>
          </a:xfrm>
          <a:prstGeom prst="ellipse">
            <a:avLst/>
          </a:prstGeom>
          <a:ln>
            <a:noFill/>
          </a:ln>
          <a:effectLst>
            <a:softEdge rad="112500"/>
          </a:effectLst>
        </p:spPr>
      </p:pic>
      <p:pic>
        <p:nvPicPr>
          <p:cNvPr id="21" name="תמונה 20">
            <a:extLst>
              <a:ext uri="{FF2B5EF4-FFF2-40B4-BE49-F238E27FC236}">
                <a16:creationId xmlns:a16="http://schemas.microsoft.com/office/drawing/2014/main" id="{806C519C-00DB-4174-8271-45AC4BD73A1C}"/>
              </a:ext>
            </a:extLst>
          </p:cNvPr>
          <p:cNvPicPr>
            <a:picLocks noChangeAspect="1"/>
          </p:cNvPicPr>
          <p:nvPr/>
        </p:nvPicPr>
        <p:blipFill>
          <a:blip r:embed="rId18"/>
          <a:stretch>
            <a:fillRect/>
          </a:stretch>
        </p:blipFill>
        <p:spPr>
          <a:xfrm>
            <a:off x="387515" y="4278042"/>
            <a:ext cx="1524000" cy="1409700"/>
          </a:xfrm>
          <a:prstGeom prst="ellipse">
            <a:avLst/>
          </a:prstGeom>
          <a:ln>
            <a:noFill/>
          </a:ln>
          <a:effectLst>
            <a:softEdge rad="112500"/>
          </a:effectLst>
        </p:spPr>
      </p:pic>
    </p:spTree>
    <p:extLst>
      <p:ext uri="{BB962C8B-B14F-4D97-AF65-F5344CB8AC3E}">
        <p14:creationId xmlns:p14="http://schemas.microsoft.com/office/powerpoint/2010/main" val="222032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22B01CBB-B77D-4339-A69B-7AD28458BC8E}"/>
              </a:ext>
            </a:extLst>
          </p:cNvPr>
          <p:cNvSpPr>
            <a:spLocks noGrp="1"/>
          </p:cNvSpPr>
          <p:nvPr>
            <p:ph sz="quarter" idx="4"/>
          </p:nvPr>
        </p:nvSpPr>
        <p:spPr>
          <a:xfrm>
            <a:off x="515273" y="998859"/>
            <a:ext cx="11161453" cy="5703693"/>
          </a:xfrm>
        </p:spPr>
        <p:txBody>
          <a:bodyPr>
            <a:normAutofit/>
          </a:bodyPr>
          <a:lstStyle/>
          <a:p>
            <a:r>
              <a:rPr lang="he-IL" dirty="0"/>
              <a:t>גודלם של תאים הוא לרוב מיקרוסקופי, זעיר מאוד וקטן יותר ממילימטר.</a:t>
            </a:r>
          </a:p>
          <a:p>
            <a:r>
              <a:rPr lang="he-IL" dirty="0"/>
              <a:t>יחידות האורך בהן מודדים את הקוטר של תאים נקראים מיקרומטר או מיקרון  (     ). </a:t>
            </a:r>
          </a:p>
          <a:p>
            <a:r>
              <a:rPr lang="he-IL" dirty="0"/>
              <a:t>מיקרון אחד הינו אלפית המילימטר  (0.001 מילימטר).</a:t>
            </a:r>
          </a:p>
          <a:p>
            <a:endParaRPr lang="he-IL" dirty="0"/>
          </a:p>
          <a:p>
            <a:pPr marL="0" indent="0">
              <a:buNone/>
            </a:pPr>
            <a:r>
              <a:rPr lang="he-IL" dirty="0"/>
              <a:t>                                           </a:t>
            </a:r>
            <a:r>
              <a:rPr lang="he-IL" sz="2800" b="1" dirty="0"/>
              <a:t>1 מיקרון  =  1/1000 מילימטר</a:t>
            </a:r>
            <a:endParaRPr lang="he-IL" b="1" dirty="0"/>
          </a:p>
          <a:p>
            <a:pPr marL="0" indent="0">
              <a:buNone/>
            </a:pPr>
            <a:endParaRPr lang="he-IL" dirty="0"/>
          </a:p>
          <a:p>
            <a:pPr marL="0" indent="0">
              <a:buNone/>
            </a:pPr>
            <a:r>
              <a:rPr lang="he-IL" dirty="0"/>
              <a:t>             חיידק -                         </a:t>
            </a:r>
            <a:r>
              <a:rPr lang="he-IL" sz="2000" dirty="0"/>
              <a:t>תאים בגוף האדם                              יצורים חד תאיים</a:t>
            </a:r>
          </a:p>
          <a:p>
            <a:pPr marL="0" indent="0">
              <a:buNone/>
            </a:pPr>
            <a:r>
              <a:rPr lang="he-IL" sz="2000" dirty="0"/>
              <a:t>     2 מיקרון                                         בין  ל 4  ל-150 מיקרון                       כ 50 - 150 מיקרון</a:t>
            </a:r>
          </a:p>
          <a:p>
            <a:pPr marL="0" indent="0">
              <a:buNone/>
            </a:pPr>
            <a:endParaRPr lang="he-IL" dirty="0"/>
          </a:p>
          <a:p>
            <a:pPr marL="0" indent="0">
              <a:buNone/>
            </a:pPr>
            <a:endParaRPr lang="he-IL" dirty="0"/>
          </a:p>
          <a:p>
            <a:pPr marL="0" indent="0">
              <a:buNone/>
            </a:pPr>
            <a:endParaRPr lang="he-IL" dirty="0"/>
          </a:p>
          <a:p>
            <a:pPr marL="0" indent="0">
              <a:buNone/>
            </a:pPr>
            <a:endParaRPr lang="he-IL" dirty="0"/>
          </a:p>
          <a:p>
            <a:pPr marL="0" indent="0">
              <a:buNone/>
            </a:pPr>
            <a:endParaRPr lang="he-IL" dirty="0"/>
          </a:p>
          <a:p>
            <a:endParaRPr lang="he-IL" dirty="0"/>
          </a:p>
          <a:p>
            <a:endParaRPr lang="he-IL" dirty="0"/>
          </a:p>
          <a:p>
            <a:pPr marL="0" indent="0">
              <a:buNone/>
            </a:pPr>
            <a:endParaRPr lang="he-IL" dirty="0"/>
          </a:p>
        </p:txBody>
      </p:sp>
      <p:sp>
        <p:nvSpPr>
          <p:cNvPr id="3" name="כותרת 2">
            <a:extLst>
              <a:ext uri="{FF2B5EF4-FFF2-40B4-BE49-F238E27FC236}">
                <a16:creationId xmlns:a16="http://schemas.microsoft.com/office/drawing/2014/main" id="{E6AF075D-29FF-4929-B1DE-39888755FD07}"/>
              </a:ext>
            </a:extLst>
          </p:cNvPr>
          <p:cNvSpPr>
            <a:spLocks noGrp="1"/>
          </p:cNvSpPr>
          <p:nvPr>
            <p:ph type="title"/>
          </p:nvPr>
        </p:nvSpPr>
        <p:spPr/>
        <p:txBody>
          <a:bodyPr/>
          <a:lstStyle/>
          <a:p>
            <a:r>
              <a:rPr lang="he-IL" dirty="0"/>
              <a:t>מהו גודלו של תא?</a:t>
            </a:r>
          </a:p>
        </p:txBody>
      </p:sp>
      <p:sp>
        <p:nvSpPr>
          <p:cNvPr id="4" name="מלבן 3">
            <a:extLst>
              <a:ext uri="{FF2B5EF4-FFF2-40B4-BE49-F238E27FC236}">
                <a16:creationId xmlns:a16="http://schemas.microsoft.com/office/drawing/2014/main" id="{A2A4675D-18FB-43F6-B40F-BCEBF0A3AAD4}"/>
              </a:ext>
            </a:extLst>
          </p:cNvPr>
          <p:cNvSpPr/>
          <p:nvPr/>
        </p:nvSpPr>
        <p:spPr>
          <a:xfrm>
            <a:off x="2008480" y="1440492"/>
            <a:ext cx="619080" cy="400110"/>
          </a:xfrm>
          <a:prstGeom prst="rect">
            <a:avLst/>
          </a:prstGeom>
        </p:spPr>
        <p:txBody>
          <a:bodyPr wrap="square">
            <a:spAutoFit/>
          </a:bodyPr>
          <a:lstStyle/>
          <a:p>
            <a:r>
              <a:rPr lang="el-GR" sz="2000" dirty="0">
                <a:solidFill>
                  <a:srgbClr val="192A72"/>
                </a:solidFill>
                <a:latin typeface="Arial" panose="020B0604020202020204" pitchFamily="34" charset="0"/>
              </a:rPr>
              <a:t>μ</a:t>
            </a:r>
            <a:r>
              <a:rPr lang="en-US" sz="2000" dirty="0">
                <a:solidFill>
                  <a:srgbClr val="192A72"/>
                </a:solidFill>
                <a:latin typeface="Arial" panose="020B0604020202020204" pitchFamily="34" charset="0"/>
              </a:rPr>
              <a:t>m</a:t>
            </a:r>
            <a:endParaRPr lang="he-IL" sz="2000" dirty="0">
              <a:solidFill>
                <a:srgbClr val="192A72"/>
              </a:solidFill>
            </a:endParaRPr>
          </a:p>
        </p:txBody>
      </p:sp>
      <p:sp>
        <p:nvSpPr>
          <p:cNvPr id="5" name="מלבן: פינות אלכסוניות מעוגלות 4">
            <a:extLst>
              <a:ext uri="{FF2B5EF4-FFF2-40B4-BE49-F238E27FC236}">
                <a16:creationId xmlns:a16="http://schemas.microsoft.com/office/drawing/2014/main" id="{B36E0B63-5BC5-43B6-8B23-8116D0E37F7D}"/>
              </a:ext>
            </a:extLst>
          </p:cNvPr>
          <p:cNvSpPr/>
          <p:nvPr/>
        </p:nvSpPr>
        <p:spPr>
          <a:xfrm>
            <a:off x="8304028" y="3701137"/>
            <a:ext cx="3074929" cy="1074057"/>
          </a:xfrm>
          <a:prstGeom prst="round2Diag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6" name="מלבן: פינות אלכסוניות מעוגלות 5">
            <a:extLst>
              <a:ext uri="{FF2B5EF4-FFF2-40B4-BE49-F238E27FC236}">
                <a16:creationId xmlns:a16="http://schemas.microsoft.com/office/drawing/2014/main" id="{752B30B1-C2B7-4BCC-9C4A-E0C511486C55}"/>
              </a:ext>
            </a:extLst>
          </p:cNvPr>
          <p:cNvSpPr/>
          <p:nvPr/>
        </p:nvSpPr>
        <p:spPr>
          <a:xfrm>
            <a:off x="1259597" y="3729935"/>
            <a:ext cx="2735926" cy="1074057"/>
          </a:xfrm>
          <a:prstGeom prst="round2Diag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פינות אלכסוניות מעוגלות 6">
            <a:extLst>
              <a:ext uri="{FF2B5EF4-FFF2-40B4-BE49-F238E27FC236}">
                <a16:creationId xmlns:a16="http://schemas.microsoft.com/office/drawing/2014/main" id="{F1A629C0-5763-4F5D-964B-555964CA4B66}"/>
              </a:ext>
            </a:extLst>
          </p:cNvPr>
          <p:cNvSpPr/>
          <p:nvPr/>
        </p:nvSpPr>
        <p:spPr>
          <a:xfrm>
            <a:off x="5039406" y="3701138"/>
            <a:ext cx="2735926" cy="1074057"/>
          </a:xfrm>
          <a:prstGeom prst="round2Diag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773839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DC486EC8-0EC6-42F0-9A71-2A7C355687A1}"/>
              </a:ext>
            </a:extLst>
          </p:cNvPr>
          <p:cNvSpPr>
            <a:spLocks noGrp="1"/>
          </p:cNvSpPr>
          <p:nvPr>
            <p:ph sz="quarter" idx="4"/>
          </p:nvPr>
        </p:nvSpPr>
        <p:spPr/>
        <p:txBody>
          <a:bodyPr/>
          <a:lstStyle/>
          <a:p>
            <a:endParaRPr lang="he-IL"/>
          </a:p>
        </p:txBody>
      </p:sp>
      <p:sp>
        <p:nvSpPr>
          <p:cNvPr id="3" name="כותרת 2">
            <a:extLst>
              <a:ext uri="{FF2B5EF4-FFF2-40B4-BE49-F238E27FC236}">
                <a16:creationId xmlns:a16="http://schemas.microsoft.com/office/drawing/2014/main" id="{277E956D-D6A7-4C34-8366-F79AD71AE42C}"/>
              </a:ext>
            </a:extLst>
          </p:cNvPr>
          <p:cNvSpPr>
            <a:spLocks noGrp="1"/>
          </p:cNvSpPr>
          <p:nvPr>
            <p:ph type="title"/>
          </p:nvPr>
        </p:nvSpPr>
        <p:spPr/>
        <p:txBody>
          <a:bodyPr/>
          <a:lstStyle/>
          <a:p>
            <a:r>
              <a:rPr lang="he-IL" dirty="0">
                <a:hlinkClick r:id="rId3"/>
              </a:rPr>
              <a:t>מבעד למיקרוסקופ</a:t>
            </a:r>
            <a:endParaRPr lang="he-IL" dirty="0"/>
          </a:p>
        </p:txBody>
      </p:sp>
      <p:pic>
        <p:nvPicPr>
          <p:cNvPr id="4" name="תמונה 3">
            <a:extLst>
              <a:ext uri="{FF2B5EF4-FFF2-40B4-BE49-F238E27FC236}">
                <a16:creationId xmlns:a16="http://schemas.microsoft.com/office/drawing/2014/main" id="{A6B3AFDF-BF84-495F-B11E-422ADAC6C79A}"/>
              </a:ext>
            </a:extLst>
          </p:cNvPr>
          <p:cNvPicPr>
            <a:picLocks noChangeAspect="1"/>
          </p:cNvPicPr>
          <p:nvPr/>
        </p:nvPicPr>
        <p:blipFill>
          <a:blip r:embed="rId4"/>
          <a:stretch>
            <a:fillRect/>
          </a:stretch>
        </p:blipFill>
        <p:spPr>
          <a:xfrm>
            <a:off x="792000" y="875448"/>
            <a:ext cx="10607998" cy="5982552"/>
          </a:xfrm>
          <a:prstGeom prst="rect">
            <a:avLst/>
          </a:prstGeom>
        </p:spPr>
      </p:pic>
    </p:spTree>
    <p:extLst>
      <p:ext uri="{BB962C8B-B14F-4D97-AF65-F5344CB8AC3E}">
        <p14:creationId xmlns:p14="http://schemas.microsoft.com/office/powerpoint/2010/main" val="3848147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EEA6991-F2AE-4511-9074-41427C28961C}"/>
              </a:ext>
            </a:extLst>
          </p:cNvPr>
          <p:cNvPicPr>
            <a:picLocks noChangeAspect="1"/>
          </p:cNvPicPr>
          <p:nvPr/>
        </p:nvPicPr>
        <p:blipFill>
          <a:blip r:embed="rId3"/>
          <a:stretch>
            <a:fillRect/>
          </a:stretch>
        </p:blipFill>
        <p:spPr>
          <a:xfrm>
            <a:off x="1038386" y="50184"/>
            <a:ext cx="10492353" cy="6523170"/>
          </a:xfrm>
          <a:prstGeom prst="rect">
            <a:avLst/>
          </a:prstGeom>
        </p:spPr>
      </p:pic>
    </p:spTree>
    <p:extLst>
      <p:ext uri="{BB962C8B-B14F-4D97-AF65-F5344CB8AC3E}">
        <p14:creationId xmlns:p14="http://schemas.microsoft.com/office/powerpoint/2010/main" val="365005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שולחן, מחשב, אחזקה, איש&#10;&#10;התיאור נוצר באופן אוטומטי">
            <a:extLst>
              <a:ext uri="{FF2B5EF4-FFF2-40B4-BE49-F238E27FC236}">
                <a16:creationId xmlns:a16="http://schemas.microsoft.com/office/drawing/2014/main" id="{AD462E5B-F1FD-45B5-A64C-62BFC27034B3}"/>
              </a:ext>
            </a:extLst>
          </p:cNvPr>
          <p:cNvPicPr>
            <a:picLocks noChangeAspect="1"/>
          </p:cNvPicPr>
          <p:nvPr/>
        </p:nvPicPr>
        <p:blipFill rotWithShape="1">
          <a:blip r:embed="rId3"/>
          <a:srcRect t="12"/>
          <a:stretch/>
        </p:blipFill>
        <p:spPr>
          <a:xfrm>
            <a:off x="871558" y="270034"/>
            <a:ext cx="10972780" cy="6802278"/>
          </a:xfrm>
          <a:prstGeom prst="rect">
            <a:avLst/>
          </a:prstGeom>
          <a:noFill/>
        </p:spPr>
      </p:pic>
    </p:spTree>
    <p:extLst>
      <p:ext uri="{BB962C8B-B14F-4D97-AF65-F5344CB8AC3E}">
        <p14:creationId xmlns:p14="http://schemas.microsoft.com/office/powerpoint/2010/main" val="4234349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מיקרוסקופ, איש, שולחן, אחזקה&#10;&#10;התיאור נוצר באופן אוטומטי">
            <a:extLst>
              <a:ext uri="{FF2B5EF4-FFF2-40B4-BE49-F238E27FC236}">
                <a16:creationId xmlns:a16="http://schemas.microsoft.com/office/drawing/2014/main" id="{5C07387F-86B8-479E-A1AD-C342CC0F9890}"/>
              </a:ext>
            </a:extLst>
          </p:cNvPr>
          <p:cNvPicPr>
            <a:picLocks noChangeAspect="1"/>
          </p:cNvPicPr>
          <p:nvPr/>
        </p:nvPicPr>
        <p:blipFill rotWithShape="1">
          <a:blip r:embed="rId3"/>
          <a:srcRect t="957"/>
          <a:stretch/>
        </p:blipFill>
        <p:spPr>
          <a:xfrm>
            <a:off x="671533" y="209492"/>
            <a:ext cx="11315680" cy="6948546"/>
          </a:xfrm>
          <a:prstGeom prst="rect">
            <a:avLst/>
          </a:prstGeom>
          <a:noFill/>
        </p:spPr>
      </p:pic>
    </p:spTree>
    <p:extLst>
      <p:ext uri="{BB962C8B-B14F-4D97-AF65-F5344CB8AC3E}">
        <p14:creationId xmlns:p14="http://schemas.microsoft.com/office/powerpoint/2010/main" val="505819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חד תאיים - אצה">
            <a:hlinkClick r:id="" action="ppaction://media"/>
            <a:extLst>
              <a:ext uri="{FF2B5EF4-FFF2-40B4-BE49-F238E27FC236}">
                <a16:creationId xmlns:a16="http://schemas.microsoft.com/office/drawing/2014/main" id="{D46D294B-A9C8-4A6D-AF7B-1B6578D168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750" y="431458"/>
            <a:ext cx="9959926" cy="5611226"/>
          </a:xfrm>
          <a:prstGeom prst="rect">
            <a:avLst/>
          </a:prstGeom>
        </p:spPr>
      </p:pic>
      <p:sp>
        <p:nvSpPr>
          <p:cNvPr id="2" name="אליפסה 1"/>
          <p:cNvSpPr/>
          <p:nvPr/>
        </p:nvSpPr>
        <p:spPr>
          <a:xfrm rot="2088952">
            <a:off x="3886200" y="1694022"/>
            <a:ext cx="6143625" cy="30861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TextBox 2"/>
          <p:cNvSpPr txBox="1"/>
          <p:nvPr/>
        </p:nvSpPr>
        <p:spPr>
          <a:xfrm>
            <a:off x="6100763" y="5286755"/>
            <a:ext cx="3814763" cy="707886"/>
          </a:xfrm>
          <a:prstGeom prst="rect">
            <a:avLst/>
          </a:prstGeom>
          <a:noFill/>
        </p:spPr>
        <p:txBody>
          <a:bodyPr wrap="square" rtlCol="1">
            <a:spAutoFit/>
          </a:bodyPr>
          <a:lstStyle/>
          <a:p>
            <a:r>
              <a:rPr lang="he-IL" sz="4000" b="1" dirty="0"/>
              <a:t>אצה חד תאית</a:t>
            </a:r>
          </a:p>
        </p:txBody>
      </p:sp>
      <p:sp>
        <p:nvSpPr>
          <p:cNvPr id="5" name="TextBox 4"/>
          <p:cNvSpPr txBox="1"/>
          <p:nvPr/>
        </p:nvSpPr>
        <p:spPr>
          <a:xfrm>
            <a:off x="749326" y="1624393"/>
            <a:ext cx="3814763" cy="707886"/>
          </a:xfrm>
          <a:prstGeom prst="rect">
            <a:avLst/>
          </a:prstGeom>
          <a:noFill/>
        </p:spPr>
        <p:txBody>
          <a:bodyPr wrap="square" rtlCol="1">
            <a:spAutoFit/>
          </a:bodyPr>
          <a:lstStyle/>
          <a:p>
            <a:r>
              <a:rPr lang="he-IL" sz="4000" b="1" dirty="0"/>
              <a:t>סנדלית</a:t>
            </a:r>
          </a:p>
        </p:txBody>
      </p:sp>
      <p:sp>
        <p:nvSpPr>
          <p:cNvPr id="4" name="אליפסה 3"/>
          <p:cNvSpPr/>
          <p:nvPr/>
        </p:nvSpPr>
        <p:spPr>
          <a:xfrm>
            <a:off x="2757488" y="657225"/>
            <a:ext cx="2286000" cy="1071563"/>
          </a:xfrm>
          <a:prstGeom prst="ellipse">
            <a:avLst/>
          </a:prstGeom>
          <a:noFill/>
          <a:ln w="57150">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01313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p:txBody>
          <a:bodyPr/>
          <a:lstStyle/>
          <a:p>
            <a:r>
              <a:rPr lang="he-IL" sz="6000" dirty="0"/>
              <a:t>רמות ארגון</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יצורים חד תאיים – אמבה וסנדלית</a:t>
            </a:r>
          </a:p>
        </p:txBody>
      </p:sp>
      <p:sp>
        <p:nvSpPr>
          <p:cNvPr id="4" name="TextBox 3"/>
          <p:cNvSpPr txBox="1"/>
          <p:nvPr/>
        </p:nvSpPr>
        <p:spPr>
          <a:xfrm>
            <a:off x="7015162" y="5118978"/>
            <a:ext cx="3128963" cy="369332"/>
          </a:xfrm>
          <a:prstGeom prst="rect">
            <a:avLst/>
          </a:prstGeom>
          <a:noFill/>
        </p:spPr>
        <p:txBody>
          <a:bodyPr wrap="square" rtlCol="1">
            <a:spAutoFit/>
          </a:bodyPr>
          <a:lstStyle/>
          <a:p>
            <a:r>
              <a:rPr lang="he-IL" dirty="0">
                <a:hlinkClick r:id="rId3"/>
              </a:rPr>
              <a:t>אמבה</a:t>
            </a:r>
            <a:endParaRPr lang="he-IL"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872134"/>
            <a:ext cx="5170708" cy="423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95388" y="5110163"/>
            <a:ext cx="3128963" cy="369332"/>
          </a:xfrm>
          <a:prstGeom prst="rect">
            <a:avLst/>
          </a:prstGeom>
          <a:noFill/>
        </p:spPr>
        <p:txBody>
          <a:bodyPr wrap="square" rtlCol="1">
            <a:spAutoFit/>
          </a:bodyPr>
          <a:lstStyle/>
          <a:p>
            <a:r>
              <a:rPr lang="he-IL" dirty="0">
                <a:hlinkClick r:id="rId5"/>
              </a:rPr>
              <a:t>סנדלית</a:t>
            </a:r>
            <a:endParaRPr lang="he-IL"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9363" y="872134"/>
            <a:ext cx="5283992" cy="424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253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55655C5B-AD8B-4DBF-8AE7-25E8CA117DC0}"/>
              </a:ext>
            </a:extLst>
          </p:cNvPr>
          <p:cNvSpPr>
            <a:spLocks noGrp="1"/>
          </p:cNvSpPr>
          <p:nvPr>
            <p:ph type="title"/>
          </p:nvPr>
        </p:nvSpPr>
        <p:spPr/>
        <p:txBody>
          <a:bodyPr/>
          <a:lstStyle/>
          <a:p>
            <a:r>
              <a:rPr lang="he-IL" dirty="0"/>
              <a:t>חיידקים</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460" y="875448"/>
            <a:ext cx="5934074" cy="593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147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AF72B03-4634-4509-A177-56E63215A951}"/>
              </a:ext>
            </a:extLst>
          </p:cNvPr>
          <p:cNvSpPr>
            <a:spLocks noGrp="1"/>
          </p:cNvSpPr>
          <p:nvPr>
            <p:ph type="title"/>
          </p:nvPr>
        </p:nvSpPr>
        <p:spPr/>
        <p:txBody>
          <a:bodyPr/>
          <a:lstStyle/>
          <a:p>
            <a:r>
              <a:rPr lang="he-IL" dirty="0"/>
              <a:t>תרגול</a:t>
            </a:r>
          </a:p>
        </p:txBody>
      </p:sp>
      <p:graphicFrame>
        <p:nvGraphicFramePr>
          <p:cNvPr id="5" name="מציין מיקום תוכן 3">
            <a:extLst>
              <a:ext uri="{FF2B5EF4-FFF2-40B4-BE49-F238E27FC236}">
                <a16:creationId xmlns:a16="http://schemas.microsoft.com/office/drawing/2014/main" id="{D1D3EFC6-9127-44D7-99D3-DA46097CF544}"/>
              </a:ext>
            </a:extLst>
          </p:cNvPr>
          <p:cNvGraphicFramePr>
            <a:graphicFrameLocks/>
          </p:cNvGraphicFramePr>
          <p:nvPr>
            <p:extLst>
              <p:ext uri="{D42A27DB-BD31-4B8C-83A1-F6EECF244321}">
                <p14:modId xmlns:p14="http://schemas.microsoft.com/office/powerpoint/2010/main" val="3610176550"/>
              </p:ext>
            </p:extLst>
          </p:nvPr>
        </p:nvGraphicFramePr>
        <p:xfrm>
          <a:off x="5800582" y="521230"/>
          <a:ext cx="4257205" cy="55463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מציין מיקום תוכן 3">
            <a:extLst>
              <a:ext uri="{FF2B5EF4-FFF2-40B4-BE49-F238E27FC236}">
                <a16:creationId xmlns:a16="http://schemas.microsoft.com/office/drawing/2014/main" id="{8EFC1DA3-CDB6-4CFF-B33E-7A8520E0AC45}"/>
              </a:ext>
            </a:extLst>
          </p:cNvPr>
          <p:cNvGraphicFramePr>
            <a:graphicFrameLocks/>
          </p:cNvGraphicFramePr>
          <p:nvPr>
            <p:extLst>
              <p:ext uri="{D42A27DB-BD31-4B8C-83A1-F6EECF244321}">
                <p14:modId xmlns:p14="http://schemas.microsoft.com/office/powerpoint/2010/main" val="801909073"/>
              </p:ext>
            </p:extLst>
          </p:nvPr>
        </p:nvGraphicFramePr>
        <p:xfrm>
          <a:off x="8051972" y="515448"/>
          <a:ext cx="4257205" cy="553025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9" name="דיאגרמה 8">
            <a:extLst>
              <a:ext uri="{FF2B5EF4-FFF2-40B4-BE49-F238E27FC236}">
                <a16:creationId xmlns:a16="http://schemas.microsoft.com/office/drawing/2014/main" id="{5861D056-BDCC-4F3A-9F35-3BC218E2E11A}"/>
              </a:ext>
            </a:extLst>
          </p:cNvPr>
          <p:cNvGraphicFramePr/>
          <p:nvPr>
            <p:extLst>
              <p:ext uri="{D42A27DB-BD31-4B8C-83A1-F6EECF244321}">
                <p14:modId xmlns:p14="http://schemas.microsoft.com/office/powerpoint/2010/main" val="430142129"/>
              </p:ext>
            </p:extLst>
          </p:nvPr>
        </p:nvGraphicFramePr>
        <p:xfrm>
          <a:off x="496768" y="1878883"/>
          <a:ext cx="5831174" cy="381976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10" name="2min_final" descr="2min_final">
            <a:hlinkClick r:id="" action="ppaction://media"/>
            <a:extLst>
              <a:ext uri="{FF2B5EF4-FFF2-40B4-BE49-F238E27FC236}">
                <a16:creationId xmlns:a16="http://schemas.microsoft.com/office/drawing/2014/main" id="{DC0794F7-3098-4D73-8E57-E45DAEB42BF0}"/>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2378206" y="785121"/>
            <a:ext cx="1540938" cy="549601"/>
          </a:xfrm>
          <a:prstGeom prst="rect">
            <a:avLst/>
          </a:prstGeom>
        </p:spPr>
      </p:pic>
    </p:spTree>
    <p:extLst>
      <p:ext uri="{BB962C8B-B14F-4D97-AF65-F5344CB8AC3E}">
        <p14:creationId xmlns:p14="http://schemas.microsoft.com/office/powerpoint/2010/main" val="4500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AF72B03-4634-4509-A177-56E63215A951}"/>
              </a:ext>
            </a:extLst>
          </p:cNvPr>
          <p:cNvSpPr>
            <a:spLocks noGrp="1"/>
          </p:cNvSpPr>
          <p:nvPr>
            <p:ph type="title"/>
          </p:nvPr>
        </p:nvSpPr>
        <p:spPr>
          <a:xfrm>
            <a:off x="5536168" y="275370"/>
            <a:ext cx="9802206" cy="720000"/>
          </a:xfrm>
        </p:spPr>
        <p:txBody>
          <a:bodyPr/>
          <a:lstStyle/>
          <a:p>
            <a:r>
              <a:rPr lang="he-IL" dirty="0"/>
              <a:t>תרגול</a:t>
            </a:r>
          </a:p>
        </p:txBody>
      </p:sp>
      <p:graphicFrame>
        <p:nvGraphicFramePr>
          <p:cNvPr id="5" name="מציין מיקום תוכן 3">
            <a:extLst>
              <a:ext uri="{FF2B5EF4-FFF2-40B4-BE49-F238E27FC236}">
                <a16:creationId xmlns:a16="http://schemas.microsoft.com/office/drawing/2014/main" id="{D1D3EFC6-9127-44D7-99D3-DA46097CF544}"/>
              </a:ext>
            </a:extLst>
          </p:cNvPr>
          <p:cNvGraphicFramePr>
            <a:graphicFrameLocks/>
          </p:cNvGraphicFramePr>
          <p:nvPr>
            <p:extLst>
              <p:ext uri="{D42A27DB-BD31-4B8C-83A1-F6EECF244321}">
                <p14:modId xmlns:p14="http://schemas.microsoft.com/office/powerpoint/2010/main" val="1090128451"/>
              </p:ext>
            </p:extLst>
          </p:nvPr>
        </p:nvGraphicFramePr>
        <p:xfrm>
          <a:off x="1024128" y="495912"/>
          <a:ext cx="5676475" cy="6206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מציין מיקום תוכן 3">
            <a:extLst>
              <a:ext uri="{FF2B5EF4-FFF2-40B4-BE49-F238E27FC236}">
                <a16:creationId xmlns:a16="http://schemas.microsoft.com/office/drawing/2014/main" id="{8EFC1DA3-CDB6-4CFF-B33E-7A8520E0AC45}"/>
              </a:ext>
            </a:extLst>
          </p:cNvPr>
          <p:cNvGraphicFramePr>
            <a:graphicFrameLocks/>
          </p:cNvGraphicFramePr>
          <p:nvPr>
            <p:extLst>
              <p:ext uri="{D42A27DB-BD31-4B8C-83A1-F6EECF244321}">
                <p14:modId xmlns:p14="http://schemas.microsoft.com/office/powerpoint/2010/main" val="195326514"/>
              </p:ext>
            </p:extLst>
          </p:nvPr>
        </p:nvGraphicFramePr>
        <p:xfrm>
          <a:off x="4287188" y="515448"/>
          <a:ext cx="5098908" cy="6187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26579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32A71065-796C-4B15-965E-1FCA812527F5}"/>
              </a:ext>
            </a:extLst>
          </p:cNvPr>
          <p:cNvSpPr>
            <a:spLocks noGrp="1"/>
          </p:cNvSpPr>
          <p:nvPr>
            <p:ph sz="quarter" idx="4"/>
          </p:nvPr>
        </p:nvSpPr>
        <p:spPr>
          <a:xfrm>
            <a:off x="515273" y="1680784"/>
            <a:ext cx="11161453" cy="4062435"/>
          </a:xfrm>
        </p:spPr>
        <p:txBody>
          <a:bodyPr>
            <a:normAutofit/>
          </a:bodyPr>
          <a:lstStyle/>
          <a:p>
            <a:pPr marL="0" indent="0">
              <a:lnSpc>
                <a:spcPct val="150000"/>
              </a:lnSpc>
              <a:buNone/>
            </a:pPr>
            <a:r>
              <a:rPr lang="he-IL" dirty="0"/>
              <a:t>גופה של דבורה מורכב מתאים, </a:t>
            </a:r>
          </a:p>
          <a:p>
            <a:pPr marL="0" indent="0">
              <a:lnSpc>
                <a:spcPct val="150000"/>
              </a:lnSpc>
              <a:buNone/>
            </a:pPr>
            <a:r>
              <a:rPr lang="he-IL" dirty="0"/>
              <a:t>ידוע כי הדבורים הפועלות בונות תאים בחלת דבש שבכוורת, </a:t>
            </a:r>
          </a:p>
          <a:p>
            <a:pPr marL="0" indent="0">
              <a:lnSpc>
                <a:spcPct val="150000"/>
              </a:lnSpc>
              <a:buNone/>
            </a:pPr>
            <a:r>
              <a:rPr lang="he-IL" dirty="0"/>
              <a:t>כך שלמעשה אין הבדל בין תאי גופה של הדבורה והתאים בחלת הדבש. </a:t>
            </a:r>
          </a:p>
        </p:txBody>
      </p:sp>
      <p:sp>
        <p:nvSpPr>
          <p:cNvPr id="3" name="כותרת 2">
            <a:extLst>
              <a:ext uri="{FF2B5EF4-FFF2-40B4-BE49-F238E27FC236}">
                <a16:creationId xmlns:a16="http://schemas.microsoft.com/office/drawing/2014/main" id="{DC931007-1188-4738-BD38-94442BD3FB45}"/>
              </a:ext>
            </a:extLst>
          </p:cNvPr>
          <p:cNvSpPr>
            <a:spLocks noGrp="1"/>
          </p:cNvSpPr>
          <p:nvPr>
            <p:ph type="title"/>
          </p:nvPr>
        </p:nvSpPr>
        <p:spPr>
          <a:xfrm>
            <a:off x="1194896" y="515448"/>
            <a:ext cx="9802206" cy="720000"/>
          </a:xfrm>
        </p:spPr>
        <p:txBody>
          <a:bodyPr/>
          <a:lstStyle/>
          <a:p>
            <a:r>
              <a:rPr lang="he-IL" dirty="0"/>
              <a:t>האם טענה זו נכונה? נמקו</a:t>
            </a:r>
          </a:p>
        </p:txBody>
      </p:sp>
      <p:pic>
        <p:nvPicPr>
          <p:cNvPr id="4" name="30sec_final" descr="30sec_final">
            <a:hlinkClick r:id="" action="ppaction://media"/>
            <a:extLst>
              <a:ext uri="{FF2B5EF4-FFF2-40B4-BE49-F238E27FC236}">
                <a16:creationId xmlns:a16="http://schemas.microsoft.com/office/drawing/2014/main" id="{49E6BBEE-36F8-4AC8-861D-97C31D2EA0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5438" y="5052653"/>
            <a:ext cx="1540938" cy="549601"/>
          </a:xfrm>
          <a:prstGeom prst="rect">
            <a:avLst/>
          </a:prstGeom>
        </p:spPr>
      </p:pic>
    </p:spTree>
    <p:extLst>
      <p:ext uri="{BB962C8B-B14F-4D97-AF65-F5344CB8AC3E}">
        <p14:creationId xmlns:p14="http://schemas.microsoft.com/office/powerpoint/2010/main" val="36031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a:extLst>
              <a:ext uri="{FF2B5EF4-FFF2-40B4-BE49-F238E27FC236}">
                <a16:creationId xmlns:a16="http://schemas.microsoft.com/office/drawing/2014/main" id="{32A71065-796C-4B15-965E-1FCA812527F5}"/>
              </a:ext>
            </a:extLst>
          </p:cNvPr>
          <p:cNvSpPr>
            <a:spLocks noGrp="1"/>
          </p:cNvSpPr>
          <p:nvPr>
            <p:ph sz="quarter" idx="4"/>
          </p:nvPr>
        </p:nvSpPr>
        <p:spPr>
          <a:xfrm>
            <a:off x="515273" y="797381"/>
            <a:ext cx="11161453" cy="4062435"/>
          </a:xfrm>
        </p:spPr>
        <p:txBody>
          <a:bodyPr>
            <a:normAutofit/>
          </a:bodyPr>
          <a:lstStyle/>
          <a:p>
            <a:pPr marL="0" indent="0">
              <a:buNone/>
            </a:pPr>
            <a:r>
              <a:rPr lang="he-IL" dirty="0"/>
              <a:t>זהו משפט </a:t>
            </a:r>
            <a:r>
              <a:rPr lang="he-IL" dirty="0">
                <a:solidFill>
                  <a:schemeClr val="accent2"/>
                </a:solidFill>
              </a:rPr>
              <a:t>שגוי</a:t>
            </a:r>
            <a:r>
              <a:rPr lang="he-IL" dirty="0"/>
              <a:t>. </a:t>
            </a:r>
          </a:p>
          <a:p>
            <a:pPr marL="0" indent="0">
              <a:buNone/>
            </a:pPr>
            <a:r>
              <a:rPr lang="he-IL" dirty="0"/>
              <a:t> </a:t>
            </a:r>
          </a:p>
          <a:p>
            <a:pPr marL="0" indent="0">
              <a:buNone/>
            </a:pPr>
            <a:r>
              <a:rPr lang="he-IL" dirty="0"/>
              <a:t>תאי גופה של הדבורה מקיימים את כל </a:t>
            </a:r>
            <a:r>
              <a:rPr lang="he-IL" dirty="0">
                <a:solidFill>
                  <a:schemeClr val="accent2"/>
                </a:solidFill>
              </a:rPr>
              <a:t>מאפייני החיים</a:t>
            </a:r>
            <a:r>
              <a:rPr lang="he-IL" dirty="0"/>
              <a:t>, </a:t>
            </a:r>
          </a:p>
          <a:p>
            <a:pPr marL="0" indent="0">
              <a:buNone/>
            </a:pPr>
            <a:r>
              <a:rPr lang="he-IL" dirty="0"/>
              <a:t>על כן הם </a:t>
            </a:r>
            <a:r>
              <a:rPr lang="he-IL" dirty="0">
                <a:solidFill>
                  <a:schemeClr val="accent2"/>
                </a:solidFill>
              </a:rPr>
              <a:t>תאים חיים</a:t>
            </a:r>
            <a:r>
              <a:rPr lang="he-IL" dirty="0"/>
              <a:t>. </a:t>
            </a:r>
          </a:p>
          <a:p>
            <a:pPr marL="0" indent="0">
              <a:buNone/>
            </a:pPr>
            <a:r>
              <a:rPr lang="he-IL" dirty="0"/>
              <a:t>לעומת זאת: תאי חלת הדבש אינם מקיימים את מאפייני החיים, על כן אינם תאים חיים.</a:t>
            </a:r>
          </a:p>
        </p:txBody>
      </p:sp>
    </p:spTree>
    <p:extLst>
      <p:ext uri="{BB962C8B-B14F-4D97-AF65-F5344CB8AC3E}">
        <p14:creationId xmlns:p14="http://schemas.microsoft.com/office/powerpoint/2010/main" val="2296723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76E829-597C-46B3-8189-86BA6C32BB8A}"/>
              </a:ext>
            </a:extLst>
          </p:cNvPr>
          <p:cNvSpPr>
            <a:spLocks noGrp="1"/>
          </p:cNvSpPr>
          <p:nvPr>
            <p:ph type="title"/>
          </p:nvPr>
        </p:nvSpPr>
        <p:spPr/>
        <p:txBody>
          <a:bodyPr/>
          <a:lstStyle/>
          <a:p>
            <a:r>
              <a:rPr lang="he-IL" dirty="0"/>
              <a:t>סיכום השיעור</a:t>
            </a:r>
          </a:p>
        </p:txBody>
      </p:sp>
      <p:sp>
        <p:nvSpPr>
          <p:cNvPr id="3" name="מציין מיקום טקסט 2">
            <a:extLst>
              <a:ext uri="{FF2B5EF4-FFF2-40B4-BE49-F238E27FC236}">
                <a16:creationId xmlns:a16="http://schemas.microsoft.com/office/drawing/2014/main" id="{4827F196-37F7-4A12-A0F8-231EAA19C7E1}"/>
              </a:ext>
            </a:extLst>
          </p:cNvPr>
          <p:cNvSpPr>
            <a:spLocks noGrp="1"/>
          </p:cNvSpPr>
          <p:nvPr>
            <p:ph type="body" sz="quarter" idx="10"/>
          </p:nvPr>
        </p:nvSpPr>
        <p:spPr>
          <a:xfrm>
            <a:off x="1034322" y="1212161"/>
            <a:ext cx="9802368" cy="4090988"/>
          </a:xfrm>
        </p:spPr>
        <p:txBody>
          <a:bodyPr>
            <a:normAutofit/>
          </a:bodyPr>
          <a:lstStyle/>
          <a:p>
            <a:pPr>
              <a:lnSpc>
                <a:spcPct val="150000"/>
              </a:lnSpc>
            </a:pPr>
            <a:r>
              <a:rPr lang="he-IL" sz="2400" dirty="0">
                <a:latin typeface="Varela Round" panose="00000500000000000000" pitchFamily="2" charset="-79"/>
                <a:cs typeface="Varela Round" panose="00000500000000000000" pitchFamily="2" charset="-79"/>
                <a:sym typeface="Varela Round"/>
              </a:rPr>
              <a:t>הכרנו את רמות הארגון: ביוספרה, מערכת אקולוגית, חברה, אוכלוסייה, יצור חי, מערכת, חלקי גוף, רקמה, תא. </a:t>
            </a:r>
          </a:p>
          <a:p>
            <a:pPr>
              <a:lnSpc>
                <a:spcPct val="150000"/>
              </a:lnSpc>
            </a:pPr>
            <a:r>
              <a:rPr lang="he-IL" sz="2400" dirty="0">
                <a:latin typeface="Varela Round" panose="00000500000000000000" pitchFamily="2" charset="-79"/>
                <a:cs typeface="Varela Round" panose="00000500000000000000" pitchFamily="2" charset="-79"/>
                <a:sym typeface="Varela Round"/>
              </a:rPr>
              <a:t>הכרנו יצורים חיים רב תאיים וחד תאיים.</a:t>
            </a:r>
          </a:p>
          <a:p>
            <a:pPr>
              <a:lnSpc>
                <a:spcPct val="150000"/>
              </a:lnSpc>
            </a:pPr>
            <a:r>
              <a:rPr lang="he-IL" sz="2400" dirty="0">
                <a:latin typeface="Varela Round" panose="00000500000000000000" pitchFamily="2" charset="-79"/>
                <a:cs typeface="Varela Round" panose="00000500000000000000" pitchFamily="2" charset="-79"/>
                <a:sym typeface="Varela Round"/>
              </a:rPr>
              <a:t>למדנו על סדרי גודל של גופים,  והכרנו את יחידת המידה מיקרון.</a:t>
            </a:r>
          </a:p>
          <a:p>
            <a:pPr>
              <a:lnSpc>
                <a:spcPct val="150000"/>
              </a:lnSpc>
            </a:pPr>
            <a:r>
              <a:rPr lang="he-IL" sz="2400" dirty="0">
                <a:latin typeface="Varela Round" panose="00000500000000000000" pitchFamily="2" charset="-79"/>
                <a:cs typeface="Varela Round" panose="00000500000000000000" pitchFamily="2" charset="-79"/>
                <a:sym typeface="Varela Round"/>
              </a:rPr>
              <a:t>התבוננו מבעד למיקרוסקופ ביצורים חד תאיים וזיהינו את מאפייני החיים.</a:t>
            </a:r>
          </a:p>
          <a:p>
            <a:pPr marL="0" indent="0">
              <a:lnSpc>
                <a:spcPct val="150000"/>
              </a:lnSpc>
              <a:buNone/>
            </a:pPr>
            <a:endParaRPr lang="he-IL" sz="2400" dirty="0">
              <a:latin typeface="Varela Round" panose="00000500000000000000" pitchFamily="2" charset="-79"/>
              <a:cs typeface="Varela Round" panose="00000500000000000000" pitchFamily="2" charset="-79"/>
              <a:sym typeface="Varela Round"/>
            </a:endParaRPr>
          </a:p>
          <a:p>
            <a:pPr>
              <a:lnSpc>
                <a:spcPct val="150000"/>
              </a:lnSpc>
            </a:pPr>
            <a:endParaRPr lang="he-IL" sz="2400" dirty="0">
              <a:latin typeface="Varela Round" panose="00000500000000000000" pitchFamily="2" charset="-79"/>
              <a:cs typeface="Varela Round" panose="00000500000000000000" pitchFamily="2" charset="-79"/>
              <a:sym typeface="Varela Round"/>
            </a:endParaRPr>
          </a:p>
          <a:p>
            <a:pPr marL="0" indent="0">
              <a:lnSpc>
                <a:spcPct val="150000"/>
              </a:lnSpc>
              <a:buNone/>
            </a:pPr>
            <a:endParaRPr lang="he-IL" sz="2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932949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1">
            <a:extLst>
              <a:ext uri="{FF2B5EF4-FFF2-40B4-BE49-F238E27FC236}">
                <a16:creationId xmlns:a16="http://schemas.microsoft.com/office/drawing/2014/main" id="{F0FC324E-6BB5-41CE-BF70-10E9403228BC}"/>
              </a:ext>
            </a:extLst>
          </p:cNvPr>
          <p:cNvPicPr>
            <a:picLocks noChangeAspect="1"/>
          </p:cNvPicPr>
          <p:nvPr/>
        </p:nvPicPr>
        <p:blipFill rotWithShape="1">
          <a:blip r:embed="rId2"/>
          <a:srcRect l="39172" r="34234" b="66411"/>
          <a:stretch/>
        </p:blipFill>
        <p:spPr>
          <a:xfrm>
            <a:off x="4626317" y="173620"/>
            <a:ext cx="3241964" cy="1838476"/>
          </a:xfrm>
          <a:prstGeom prst="rect">
            <a:avLst/>
          </a:prstGeom>
        </p:spPr>
      </p:pic>
      <p:sp>
        <p:nvSpPr>
          <p:cNvPr id="8" name="תיבת טקסט 3">
            <a:extLst>
              <a:ext uri="{FF2B5EF4-FFF2-40B4-BE49-F238E27FC236}">
                <a16:creationId xmlns:a16="http://schemas.microsoft.com/office/drawing/2014/main" id="{7C3581A4-C92A-4E20-AB2E-4BE0AD9B15EF}"/>
              </a:ext>
            </a:extLst>
          </p:cNvPr>
          <p:cNvSpPr txBox="1"/>
          <p:nvPr/>
        </p:nvSpPr>
        <p:spPr>
          <a:xfrm>
            <a:off x="1235778" y="318973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9" name="מלבן 4">
            <a:extLst>
              <a:ext uri="{FF2B5EF4-FFF2-40B4-BE49-F238E27FC236}">
                <a16:creationId xmlns:a16="http://schemas.microsoft.com/office/drawing/2014/main" id="{C989546D-F950-4612-8DAC-F0581C97859E}"/>
              </a:ext>
            </a:extLst>
          </p:cNvPr>
          <p:cNvSpPr/>
          <p:nvPr/>
        </p:nvSpPr>
        <p:spPr>
          <a:xfrm>
            <a:off x="-148882" y="201209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140781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228C1D-A17F-43C3-894B-39D305E9303E}"/>
              </a:ext>
            </a:extLst>
          </p:cNvPr>
          <p:cNvSpPr>
            <a:spLocks noGrp="1"/>
          </p:cNvSpPr>
          <p:nvPr>
            <p:ph type="title"/>
          </p:nvPr>
        </p:nvSpPr>
        <p:spPr>
          <a:xfrm>
            <a:off x="1575458" y="129943"/>
            <a:ext cx="9802368" cy="720000"/>
          </a:xfrm>
        </p:spPr>
        <p:txBody>
          <a:bodyPr/>
          <a:lstStyle/>
          <a:p>
            <a:r>
              <a:rPr lang="he-IL" sz="4800" dirty="0"/>
              <a:t>משימת פתיחה: מארגנים תמונות</a:t>
            </a:r>
          </a:p>
        </p:txBody>
      </p:sp>
      <p:sp>
        <p:nvSpPr>
          <p:cNvPr id="8" name="מציין מיקום טקסט 13">
            <a:extLst>
              <a:ext uri="{FF2B5EF4-FFF2-40B4-BE49-F238E27FC236}">
                <a16:creationId xmlns:a16="http://schemas.microsoft.com/office/drawing/2014/main" id="{5F073F6F-B06E-4677-A445-F6E702C2E63D}"/>
              </a:ext>
            </a:extLst>
          </p:cNvPr>
          <p:cNvSpPr>
            <a:spLocks noGrp="1"/>
          </p:cNvSpPr>
          <p:nvPr>
            <p:ph type="body" sz="quarter" idx="3"/>
          </p:nvPr>
        </p:nvSpPr>
        <p:spPr>
          <a:xfrm>
            <a:off x="32010" y="1117599"/>
            <a:ext cx="11161453" cy="457200"/>
          </a:xfrm>
        </p:spPr>
        <p:txBody>
          <a:bodyPr/>
          <a:lstStyle/>
          <a:p>
            <a:r>
              <a:rPr lang="he-IL" sz="3600" dirty="0"/>
              <a:t>ארגנו את התמונות הבאות</a:t>
            </a:r>
          </a:p>
        </p:txBody>
      </p:sp>
      <p:pic>
        <p:nvPicPr>
          <p:cNvPr id="10" name="תמונה 9">
            <a:extLst>
              <a:ext uri="{FF2B5EF4-FFF2-40B4-BE49-F238E27FC236}">
                <a16:creationId xmlns:a16="http://schemas.microsoft.com/office/drawing/2014/main" id="{2A63C2F2-19F3-4D40-8AC4-9026CBB251F9}"/>
              </a:ext>
            </a:extLst>
          </p:cNvPr>
          <p:cNvPicPr>
            <a:picLocks noChangeAspect="1"/>
          </p:cNvPicPr>
          <p:nvPr/>
        </p:nvPicPr>
        <p:blipFill>
          <a:blip r:embed="rId5"/>
          <a:stretch>
            <a:fillRect/>
          </a:stretch>
        </p:blipFill>
        <p:spPr>
          <a:xfrm>
            <a:off x="5067300" y="2932794"/>
            <a:ext cx="2393950" cy="1631950"/>
          </a:xfrm>
          <a:prstGeom prst="rect">
            <a:avLst/>
          </a:prstGeom>
        </p:spPr>
      </p:pic>
      <p:pic>
        <p:nvPicPr>
          <p:cNvPr id="11" name="תמונה 10">
            <a:extLst>
              <a:ext uri="{FF2B5EF4-FFF2-40B4-BE49-F238E27FC236}">
                <a16:creationId xmlns:a16="http://schemas.microsoft.com/office/drawing/2014/main" id="{98CAA218-99BA-4D72-B7C8-AA5E3E4F8886}"/>
              </a:ext>
            </a:extLst>
          </p:cNvPr>
          <p:cNvPicPr>
            <a:picLocks noChangeAspect="1"/>
          </p:cNvPicPr>
          <p:nvPr/>
        </p:nvPicPr>
        <p:blipFill>
          <a:blip r:embed="rId6"/>
          <a:stretch>
            <a:fillRect/>
          </a:stretch>
        </p:blipFill>
        <p:spPr>
          <a:xfrm>
            <a:off x="5067300" y="1827894"/>
            <a:ext cx="2393950" cy="1022350"/>
          </a:xfrm>
          <a:prstGeom prst="rect">
            <a:avLst/>
          </a:prstGeom>
        </p:spPr>
      </p:pic>
      <p:pic>
        <p:nvPicPr>
          <p:cNvPr id="12" name="תמונה 11">
            <a:extLst>
              <a:ext uri="{FF2B5EF4-FFF2-40B4-BE49-F238E27FC236}">
                <a16:creationId xmlns:a16="http://schemas.microsoft.com/office/drawing/2014/main" id="{199BBC5D-E377-45C1-AE35-1C8C6D4EC823}"/>
              </a:ext>
            </a:extLst>
          </p:cNvPr>
          <p:cNvPicPr>
            <a:picLocks noChangeAspect="1"/>
          </p:cNvPicPr>
          <p:nvPr/>
        </p:nvPicPr>
        <p:blipFill>
          <a:blip r:embed="rId7"/>
          <a:stretch>
            <a:fillRect/>
          </a:stretch>
        </p:blipFill>
        <p:spPr>
          <a:xfrm>
            <a:off x="1447800" y="3220132"/>
            <a:ext cx="3536950" cy="1344613"/>
          </a:xfrm>
          <a:prstGeom prst="rect">
            <a:avLst/>
          </a:prstGeom>
        </p:spPr>
      </p:pic>
      <p:pic>
        <p:nvPicPr>
          <p:cNvPr id="15" name="תמונה 14">
            <a:extLst>
              <a:ext uri="{FF2B5EF4-FFF2-40B4-BE49-F238E27FC236}">
                <a16:creationId xmlns:a16="http://schemas.microsoft.com/office/drawing/2014/main" id="{C57B3AC7-78BF-4AC3-ACB9-18499D11517D}"/>
              </a:ext>
            </a:extLst>
          </p:cNvPr>
          <p:cNvPicPr>
            <a:picLocks noChangeAspect="1"/>
          </p:cNvPicPr>
          <p:nvPr/>
        </p:nvPicPr>
        <p:blipFill>
          <a:blip r:embed="rId8"/>
          <a:stretch>
            <a:fillRect/>
          </a:stretch>
        </p:blipFill>
        <p:spPr>
          <a:xfrm>
            <a:off x="1447800" y="1827894"/>
            <a:ext cx="3536950" cy="1309688"/>
          </a:xfrm>
          <a:prstGeom prst="rect">
            <a:avLst/>
          </a:prstGeom>
        </p:spPr>
      </p:pic>
      <p:pic>
        <p:nvPicPr>
          <p:cNvPr id="16" name="תמונה 15">
            <a:extLst>
              <a:ext uri="{FF2B5EF4-FFF2-40B4-BE49-F238E27FC236}">
                <a16:creationId xmlns:a16="http://schemas.microsoft.com/office/drawing/2014/main" id="{EB90288E-6636-4C9D-B39A-1A9DE00DB12A}"/>
              </a:ext>
            </a:extLst>
          </p:cNvPr>
          <p:cNvPicPr>
            <a:picLocks noChangeAspect="1"/>
          </p:cNvPicPr>
          <p:nvPr/>
        </p:nvPicPr>
        <p:blipFill>
          <a:blip r:embed="rId9"/>
          <a:stretch>
            <a:fillRect/>
          </a:stretch>
        </p:blipFill>
        <p:spPr>
          <a:xfrm>
            <a:off x="7543800" y="1827894"/>
            <a:ext cx="3649663" cy="2736850"/>
          </a:xfrm>
          <a:prstGeom prst="rect">
            <a:avLst/>
          </a:prstGeom>
        </p:spPr>
      </p:pic>
      <p:pic>
        <p:nvPicPr>
          <p:cNvPr id="17" name="1min_final" descr="1min_final">
            <a:hlinkClick r:id="" action="ppaction://media"/>
            <a:extLst>
              <a:ext uri="{FF2B5EF4-FFF2-40B4-BE49-F238E27FC236}">
                <a16:creationId xmlns:a16="http://schemas.microsoft.com/office/drawing/2014/main" id="{4F9AABFF-B925-4989-B279-D136EBF5BF2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68049" y="5602713"/>
            <a:ext cx="1540938" cy="549601"/>
          </a:xfrm>
          <a:prstGeom prst="rect">
            <a:avLst/>
          </a:prstGeom>
        </p:spPr>
      </p:pic>
    </p:spTree>
    <p:extLst>
      <p:ext uri="{BB962C8B-B14F-4D97-AF65-F5344CB8AC3E}">
        <p14:creationId xmlns:p14="http://schemas.microsoft.com/office/powerpoint/2010/main" val="116288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9CEBFE62-6CCE-4FE0-98B3-C576B7C2B531}"/>
              </a:ext>
            </a:extLst>
          </p:cNvPr>
          <p:cNvPicPr>
            <a:picLocks noChangeAspect="1"/>
          </p:cNvPicPr>
          <p:nvPr/>
        </p:nvPicPr>
        <p:blipFill>
          <a:blip r:embed="rId5"/>
          <a:stretch>
            <a:fillRect/>
          </a:stretch>
        </p:blipFill>
        <p:spPr>
          <a:xfrm>
            <a:off x="4649097" y="1921660"/>
            <a:ext cx="3336023" cy="1638080"/>
          </a:xfrm>
          <a:prstGeom prst="rect">
            <a:avLst/>
          </a:prstGeom>
        </p:spPr>
      </p:pic>
      <p:pic>
        <p:nvPicPr>
          <p:cNvPr id="7" name="תמונה 6">
            <a:extLst>
              <a:ext uri="{FF2B5EF4-FFF2-40B4-BE49-F238E27FC236}">
                <a16:creationId xmlns:a16="http://schemas.microsoft.com/office/drawing/2014/main" id="{C9490F27-00C4-4884-8D8C-BADD52CFCAFE}"/>
              </a:ext>
            </a:extLst>
          </p:cNvPr>
          <p:cNvPicPr>
            <a:picLocks noChangeAspect="1"/>
          </p:cNvPicPr>
          <p:nvPr/>
        </p:nvPicPr>
        <p:blipFill>
          <a:blip r:embed="rId6"/>
          <a:stretch>
            <a:fillRect/>
          </a:stretch>
        </p:blipFill>
        <p:spPr>
          <a:xfrm>
            <a:off x="3650050" y="3642652"/>
            <a:ext cx="4550361" cy="2216489"/>
          </a:xfrm>
          <a:prstGeom prst="rect">
            <a:avLst/>
          </a:prstGeom>
        </p:spPr>
      </p:pic>
      <p:pic>
        <p:nvPicPr>
          <p:cNvPr id="8" name="תמונה 7">
            <a:extLst>
              <a:ext uri="{FF2B5EF4-FFF2-40B4-BE49-F238E27FC236}">
                <a16:creationId xmlns:a16="http://schemas.microsoft.com/office/drawing/2014/main" id="{81A618AF-8052-46FC-A52C-83D9F828A9F4}"/>
              </a:ext>
            </a:extLst>
          </p:cNvPr>
          <p:cNvPicPr>
            <a:picLocks noChangeAspect="1"/>
          </p:cNvPicPr>
          <p:nvPr/>
        </p:nvPicPr>
        <p:blipFill>
          <a:blip r:embed="rId7"/>
          <a:stretch>
            <a:fillRect/>
          </a:stretch>
        </p:blipFill>
        <p:spPr>
          <a:xfrm>
            <a:off x="484028" y="1921660"/>
            <a:ext cx="3809488" cy="1638080"/>
          </a:xfrm>
          <a:prstGeom prst="rect">
            <a:avLst/>
          </a:prstGeom>
        </p:spPr>
      </p:pic>
      <p:pic>
        <p:nvPicPr>
          <p:cNvPr id="9" name="תמונה 8">
            <a:extLst>
              <a:ext uri="{FF2B5EF4-FFF2-40B4-BE49-F238E27FC236}">
                <a16:creationId xmlns:a16="http://schemas.microsoft.com/office/drawing/2014/main" id="{DB3877B3-4BB7-44B4-AC88-B161D5D824C0}"/>
              </a:ext>
            </a:extLst>
          </p:cNvPr>
          <p:cNvPicPr>
            <a:picLocks noChangeAspect="1"/>
          </p:cNvPicPr>
          <p:nvPr/>
        </p:nvPicPr>
        <p:blipFill>
          <a:blip r:embed="rId8"/>
          <a:stretch>
            <a:fillRect/>
          </a:stretch>
        </p:blipFill>
        <p:spPr>
          <a:xfrm>
            <a:off x="484028" y="3809091"/>
            <a:ext cx="2964558" cy="1812986"/>
          </a:xfrm>
          <a:prstGeom prst="rect">
            <a:avLst/>
          </a:prstGeom>
        </p:spPr>
      </p:pic>
      <p:pic>
        <p:nvPicPr>
          <p:cNvPr id="10" name="תמונה 9">
            <a:extLst>
              <a:ext uri="{FF2B5EF4-FFF2-40B4-BE49-F238E27FC236}">
                <a16:creationId xmlns:a16="http://schemas.microsoft.com/office/drawing/2014/main" id="{53D130C0-5CBA-4A4F-BE7D-94F03660F3FA}"/>
              </a:ext>
            </a:extLst>
          </p:cNvPr>
          <p:cNvPicPr>
            <a:picLocks noChangeAspect="1"/>
          </p:cNvPicPr>
          <p:nvPr/>
        </p:nvPicPr>
        <p:blipFill>
          <a:blip r:embed="rId9"/>
          <a:stretch>
            <a:fillRect/>
          </a:stretch>
        </p:blipFill>
        <p:spPr>
          <a:xfrm>
            <a:off x="8401002" y="2191315"/>
            <a:ext cx="3649663" cy="2736850"/>
          </a:xfrm>
          <a:prstGeom prst="rect">
            <a:avLst/>
          </a:prstGeom>
        </p:spPr>
      </p:pic>
      <p:pic>
        <p:nvPicPr>
          <p:cNvPr id="11" name="1min_final" descr="1min_final">
            <a:hlinkClick r:id="" action="ppaction://media"/>
            <a:extLst>
              <a:ext uri="{FF2B5EF4-FFF2-40B4-BE49-F238E27FC236}">
                <a16:creationId xmlns:a16="http://schemas.microsoft.com/office/drawing/2014/main" id="{F08EAF9F-097D-4A0D-BBE1-40EDBC5F2B3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53659" y="5778528"/>
            <a:ext cx="1540938" cy="549601"/>
          </a:xfrm>
          <a:prstGeom prst="rect">
            <a:avLst/>
          </a:prstGeom>
        </p:spPr>
      </p:pic>
      <p:sp>
        <p:nvSpPr>
          <p:cNvPr id="15" name="כותרת 1">
            <a:extLst>
              <a:ext uri="{FF2B5EF4-FFF2-40B4-BE49-F238E27FC236}">
                <a16:creationId xmlns:a16="http://schemas.microsoft.com/office/drawing/2014/main" id="{99228C1D-A17F-43C3-894B-39D305E9303E}"/>
              </a:ext>
            </a:extLst>
          </p:cNvPr>
          <p:cNvSpPr txBox="1">
            <a:spLocks/>
          </p:cNvSpPr>
          <p:nvPr/>
        </p:nvSpPr>
        <p:spPr>
          <a:xfrm>
            <a:off x="1415924" y="155448"/>
            <a:ext cx="9802368"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r>
              <a:rPr lang="he-IL" sz="4800" dirty="0"/>
              <a:t>משימת פתיחה: מארגנים תמונות</a:t>
            </a:r>
          </a:p>
        </p:txBody>
      </p:sp>
    </p:spTree>
    <p:extLst>
      <p:ext uri="{BB962C8B-B14F-4D97-AF65-F5344CB8AC3E}">
        <p14:creationId xmlns:p14="http://schemas.microsoft.com/office/powerpoint/2010/main" val="10954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3">
            <a:extLst>
              <a:ext uri="{FF2B5EF4-FFF2-40B4-BE49-F238E27FC236}">
                <a16:creationId xmlns:a16="http://schemas.microsoft.com/office/drawing/2014/main" id="{7D767D38-C885-410E-8E67-CB5218093236}"/>
              </a:ext>
            </a:extLst>
          </p:cNvPr>
          <p:cNvGraphicFramePr/>
          <p:nvPr>
            <p:extLst>
              <p:ext uri="{D42A27DB-BD31-4B8C-83A1-F6EECF244321}">
                <p14:modId xmlns:p14="http://schemas.microsoft.com/office/powerpoint/2010/main" val="1027562763"/>
              </p:ext>
            </p:extLst>
          </p:nvPr>
        </p:nvGraphicFramePr>
        <p:xfrm>
          <a:off x="754741" y="120612"/>
          <a:ext cx="10443162" cy="6820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כותרת 2">
            <a:extLst>
              <a:ext uri="{FF2B5EF4-FFF2-40B4-BE49-F238E27FC236}">
                <a16:creationId xmlns:a16="http://schemas.microsoft.com/office/drawing/2014/main" id="{CD525146-C214-4098-BBBC-DC759AB5407F}"/>
              </a:ext>
            </a:extLst>
          </p:cNvPr>
          <p:cNvSpPr>
            <a:spLocks noGrp="1"/>
          </p:cNvSpPr>
          <p:nvPr>
            <p:ph type="title"/>
          </p:nvPr>
        </p:nvSpPr>
        <p:spPr>
          <a:xfrm>
            <a:off x="2260499" y="284275"/>
            <a:ext cx="9802206" cy="720000"/>
          </a:xfrm>
        </p:spPr>
        <p:txBody>
          <a:bodyPr/>
          <a:lstStyle/>
          <a:p>
            <a:pPr algn="r"/>
            <a:r>
              <a:rPr lang="he-IL" dirty="0"/>
              <a:t>רמות ארגון- </a:t>
            </a:r>
            <a:br>
              <a:rPr lang="he-IL" dirty="0"/>
            </a:br>
            <a:r>
              <a:rPr lang="he-IL" dirty="0"/>
              <a:t>המדרג הביולוגי</a:t>
            </a:r>
          </a:p>
        </p:txBody>
      </p:sp>
      <p:sp>
        <p:nvSpPr>
          <p:cNvPr id="5" name="אליפסה 4">
            <a:extLst>
              <a:ext uri="{FF2B5EF4-FFF2-40B4-BE49-F238E27FC236}">
                <a16:creationId xmlns:a16="http://schemas.microsoft.com/office/drawing/2014/main" id="{06BF8B25-D8B7-4A25-A55A-F453DB806C1B}"/>
              </a:ext>
            </a:extLst>
          </p:cNvPr>
          <p:cNvSpPr/>
          <p:nvPr/>
        </p:nvSpPr>
        <p:spPr>
          <a:xfrm>
            <a:off x="5350429" y="5859141"/>
            <a:ext cx="1251789" cy="1148211"/>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latin typeface="Arial Black" panose="020B0A04020102020204" pitchFamily="34" charset="0"/>
                <a:cs typeface="Varela Round" panose="00000500000000000000" pitchFamily="2" charset="-79"/>
              </a:rPr>
              <a:t>רקמה</a:t>
            </a:r>
          </a:p>
          <a:p>
            <a:pPr algn="ctr"/>
            <a:endParaRPr lang="he-IL" b="1" dirty="0">
              <a:latin typeface="Arial Black" panose="020B0A04020102020204" pitchFamily="34" charset="0"/>
              <a:cs typeface="Varela Round" panose="00000500000000000000" pitchFamily="2" charset="-79"/>
            </a:endParaRPr>
          </a:p>
          <a:p>
            <a:pPr algn="ctr"/>
            <a:endParaRPr lang="he-IL" b="1" dirty="0">
              <a:latin typeface="Arial Black" panose="020B0A04020102020204" pitchFamily="34" charset="0"/>
              <a:cs typeface="Varela Round" panose="00000500000000000000" pitchFamily="2" charset="-79"/>
            </a:endParaRPr>
          </a:p>
        </p:txBody>
      </p:sp>
      <p:sp>
        <p:nvSpPr>
          <p:cNvPr id="6" name="אליפסה 5">
            <a:extLst>
              <a:ext uri="{FF2B5EF4-FFF2-40B4-BE49-F238E27FC236}">
                <a16:creationId xmlns:a16="http://schemas.microsoft.com/office/drawing/2014/main" id="{ADD8D2C9-5B1D-48BA-9BE6-4A44D4D73F67}"/>
              </a:ext>
            </a:extLst>
          </p:cNvPr>
          <p:cNvSpPr/>
          <p:nvPr/>
        </p:nvSpPr>
        <p:spPr>
          <a:xfrm>
            <a:off x="5571770" y="6320972"/>
            <a:ext cx="809105" cy="68638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Varela Round" panose="00000500000000000000" pitchFamily="2" charset="-79"/>
            </a:endParaRPr>
          </a:p>
          <a:p>
            <a:pPr algn="ctr"/>
            <a:r>
              <a:rPr lang="he-I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Varela Round" panose="00000500000000000000" pitchFamily="2" charset="-79"/>
              </a:rPr>
              <a:t>תא</a:t>
            </a:r>
          </a:p>
          <a:p>
            <a:pPr algn="ctr"/>
            <a:endParaRPr lang="he-I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cs typeface="Varela Round" panose="00000500000000000000" pitchFamily="2" charset="-79"/>
            </a:endParaRPr>
          </a:p>
        </p:txBody>
      </p:sp>
    </p:spTree>
    <p:extLst>
      <p:ext uri="{BB962C8B-B14F-4D97-AF65-F5344CB8AC3E}">
        <p14:creationId xmlns:p14="http://schemas.microsoft.com/office/powerpoint/2010/main" val="16840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7">
            <a:extLst>
              <a:ext uri="{FF2B5EF4-FFF2-40B4-BE49-F238E27FC236}">
                <a16:creationId xmlns:a16="http://schemas.microsoft.com/office/drawing/2014/main" id="{FA299B74-4899-42E8-A4AA-AF4B72C3F400}"/>
              </a:ext>
            </a:extLst>
          </p:cNvPr>
          <p:cNvSpPr>
            <a:spLocks noGrp="1"/>
          </p:cNvSpPr>
          <p:nvPr>
            <p:ph type="title"/>
          </p:nvPr>
        </p:nvSpPr>
        <p:spPr/>
        <p:txBody>
          <a:bodyPr/>
          <a:lstStyle/>
          <a:p>
            <a:r>
              <a:rPr lang="he-IL" dirty="0">
                <a:latin typeface="Arial Black" panose="020B0A04020102020204" pitchFamily="34" charset="0"/>
              </a:rPr>
              <a:t>רמות ארגון</a:t>
            </a:r>
          </a:p>
        </p:txBody>
      </p:sp>
      <p:sp>
        <p:nvSpPr>
          <p:cNvPr id="6" name="מציין מיקום טקסט 13">
            <a:extLst>
              <a:ext uri="{FF2B5EF4-FFF2-40B4-BE49-F238E27FC236}">
                <a16:creationId xmlns:a16="http://schemas.microsoft.com/office/drawing/2014/main" id="{A643F960-956B-4DE4-B13D-3FAADA36437B}"/>
              </a:ext>
            </a:extLst>
          </p:cNvPr>
          <p:cNvSpPr>
            <a:spLocks noGrp="1"/>
          </p:cNvSpPr>
          <p:nvPr>
            <p:ph type="body" sz="quarter" idx="3"/>
          </p:nvPr>
        </p:nvSpPr>
        <p:spPr>
          <a:xfrm>
            <a:off x="1476306" y="719417"/>
            <a:ext cx="9802368" cy="431447"/>
          </a:xfrm>
        </p:spPr>
        <p:txBody>
          <a:bodyPr/>
          <a:lstStyle/>
          <a:p>
            <a:r>
              <a:rPr lang="he-IL" dirty="0">
                <a:latin typeface="Arial Black" panose="020B0A04020102020204" pitchFamily="34" charset="0"/>
              </a:rPr>
              <a:t>העתיקו את הטבלה למחברתכם</a:t>
            </a:r>
          </a:p>
        </p:txBody>
      </p:sp>
      <p:pic>
        <p:nvPicPr>
          <p:cNvPr id="8" name="2min_final" descr="2min_final">
            <a:hlinkClick r:id="" action="ppaction://media"/>
            <a:extLst>
              <a:ext uri="{FF2B5EF4-FFF2-40B4-BE49-F238E27FC236}">
                <a16:creationId xmlns:a16="http://schemas.microsoft.com/office/drawing/2014/main" id="{8E0E54C6-8A5D-4815-B9A5-983EF5DA51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4748" y="421803"/>
            <a:ext cx="1540938" cy="549601"/>
          </a:xfrm>
          <a:prstGeom prst="rect">
            <a:avLst/>
          </a:prstGeom>
        </p:spPr>
      </p:pic>
      <p:graphicFrame>
        <p:nvGraphicFramePr>
          <p:cNvPr id="9" name="טבלה 18">
            <a:extLst>
              <a:ext uri="{FF2B5EF4-FFF2-40B4-BE49-F238E27FC236}">
                <a16:creationId xmlns:a16="http://schemas.microsoft.com/office/drawing/2014/main" id="{9A9E479A-A01E-47DF-8080-59AE9BF61352}"/>
              </a:ext>
            </a:extLst>
          </p:cNvPr>
          <p:cNvGraphicFramePr>
            <a:graphicFrameLocks noGrp="1"/>
          </p:cNvGraphicFramePr>
          <p:nvPr>
            <p:extLst>
              <p:ext uri="{D42A27DB-BD31-4B8C-83A1-F6EECF244321}">
                <p14:modId xmlns:p14="http://schemas.microsoft.com/office/powerpoint/2010/main" val="4236787213"/>
              </p:ext>
            </p:extLst>
          </p:nvPr>
        </p:nvGraphicFramePr>
        <p:xfrm>
          <a:off x="2444927" y="1173062"/>
          <a:ext cx="8517400" cy="4723005"/>
        </p:xfrm>
        <a:graphic>
          <a:graphicData uri="http://schemas.openxmlformats.org/drawingml/2006/table">
            <a:tbl>
              <a:tblPr rtl="1" firstRow="1" bandRow="1">
                <a:tableStyleId>{5940675A-B579-460E-94D1-54222C63F5DA}</a:tableStyleId>
              </a:tblPr>
              <a:tblGrid>
                <a:gridCol w="2580190">
                  <a:extLst>
                    <a:ext uri="{9D8B030D-6E8A-4147-A177-3AD203B41FA5}">
                      <a16:colId xmlns:a16="http://schemas.microsoft.com/office/drawing/2014/main" val="1456415834"/>
                    </a:ext>
                  </a:extLst>
                </a:gridCol>
                <a:gridCol w="4021325">
                  <a:extLst>
                    <a:ext uri="{9D8B030D-6E8A-4147-A177-3AD203B41FA5}">
                      <a16:colId xmlns:a16="http://schemas.microsoft.com/office/drawing/2014/main" val="3266944433"/>
                    </a:ext>
                  </a:extLst>
                </a:gridCol>
                <a:gridCol w="1915885">
                  <a:extLst>
                    <a:ext uri="{9D8B030D-6E8A-4147-A177-3AD203B41FA5}">
                      <a16:colId xmlns:a16="http://schemas.microsoft.com/office/drawing/2014/main" val="460886113"/>
                    </a:ext>
                  </a:extLst>
                </a:gridCol>
              </a:tblGrid>
              <a:tr h="467205">
                <a:tc>
                  <a:txBody>
                    <a:bodyPr/>
                    <a:lstStyle/>
                    <a:p>
                      <a:pPr algn="ctr" rtl="1"/>
                      <a:r>
                        <a:rPr lang="he-IL" sz="2800" b="0" dirty="0">
                          <a:solidFill>
                            <a:schemeClr val="bg1"/>
                          </a:solidFill>
                          <a:latin typeface="Varela Round" panose="00000500000000000000" pitchFamily="2" charset="-79"/>
                          <a:cs typeface="Varela Round" panose="00000500000000000000" pitchFamily="2" charset="-79"/>
                        </a:rPr>
                        <a:t>רמת הארגון</a:t>
                      </a:r>
                    </a:p>
                  </a:txBody>
                  <a:tcPr anchor="ctr">
                    <a:solidFill>
                      <a:srgbClr val="12B4BC"/>
                    </a:solidFill>
                  </a:tcPr>
                </a:tc>
                <a:tc>
                  <a:txBody>
                    <a:bodyPr/>
                    <a:lstStyle/>
                    <a:p>
                      <a:pPr algn="ctr" rtl="1"/>
                      <a:r>
                        <a:rPr lang="he-IL" sz="2800" b="0" dirty="0">
                          <a:solidFill>
                            <a:schemeClr val="bg1"/>
                          </a:solidFill>
                          <a:latin typeface="Varela Round" panose="00000500000000000000" pitchFamily="2" charset="-79"/>
                          <a:cs typeface="Varela Round" panose="00000500000000000000" pitchFamily="2" charset="-79"/>
                        </a:rPr>
                        <a:t>הגדרה</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0" dirty="0">
                          <a:solidFill>
                            <a:schemeClr val="bg1"/>
                          </a:solidFill>
                          <a:latin typeface="Varela Round" panose="00000500000000000000" pitchFamily="2" charset="-79"/>
                          <a:cs typeface="Varela Round" panose="00000500000000000000" pitchFamily="2" charset="-79"/>
                        </a:rPr>
                        <a:t>דוגמא 1</a:t>
                      </a:r>
                    </a:p>
                  </a:txBody>
                  <a:tcPr anchor="ctr">
                    <a:solidFill>
                      <a:srgbClr val="12B4BC"/>
                    </a:solidFill>
                  </a:tcPr>
                </a:tc>
                <a:extLst>
                  <a:ext uri="{0D108BD9-81ED-4DB2-BD59-A6C34878D82A}">
                    <a16:rowId xmlns:a16="http://schemas.microsoft.com/office/drawing/2014/main" val="1194121837"/>
                  </a:ext>
                </a:extLst>
              </a:tr>
              <a:tr h="467205">
                <a:tc>
                  <a:txBody>
                    <a:bodyPr/>
                    <a:lstStyle/>
                    <a:p>
                      <a:pPr algn="ctr" rtl="1"/>
                      <a:r>
                        <a:rPr lang="he-IL" sz="2400" b="0" dirty="0">
                          <a:latin typeface="Varela Round" panose="00000500000000000000" pitchFamily="2" charset="-79"/>
                          <a:cs typeface="Varela Round" panose="00000500000000000000" pitchFamily="2" charset="-79"/>
                        </a:rPr>
                        <a:t>ביוספרה</a:t>
                      </a:r>
                    </a:p>
                  </a:txBody>
                  <a:tcPr anchor="ctr"/>
                </a:tc>
                <a:tc gridSpan="2">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hMerge="1">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0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278032429"/>
                  </a:ext>
                </a:extLst>
              </a:tr>
              <a:tr h="467205">
                <a:tc>
                  <a:txBody>
                    <a:bodyPr/>
                    <a:lstStyle/>
                    <a:p>
                      <a:pPr algn="ctr" rtl="1"/>
                      <a:r>
                        <a:rPr lang="he-IL" sz="2400" b="0" dirty="0">
                          <a:latin typeface="Varela Round" panose="00000500000000000000" pitchFamily="2" charset="-79"/>
                          <a:cs typeface="Varela Round" panose="00000500000000000000" pitchFamily="2" charset="-79"/>
                        </a:rPr>
                        <a:t>מערכת אקולוגית</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64613043"/>
                  </a:ext>
                </a:extLst>
              </a:tr>
              <a:tr h="467205">
                <a:tc>
                  <a:txBody>
                    <a:bodyPr/>
                    <a:lstStyle/>
                    <a:p>
                      <a:pPr algn="ctr" rtl="1"/>
                      <a:r>
                        <a:rPr lang="he-IL" sz="2400" b="0" dirty="0">
                          <a:latin typeface="Varela Round" panose="00000500000000000000" pitchFamily="2" charset="-79"/>
                          <a:cs typeface="Varela Round" panose="00000500000000000000" pitchFamily="2" charset="-79"/>
                        </a:rPr>
                        <a:t>חברה</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967094457"/>
                  </a:ext>
                </a:extLst>
              </a:tr>
              <a:tr h="467205">
                <a:tc>
                  <a:txBody>
                    <a:bodyPr/>
                    <a:lstStyle/>
                    <a:p>
                      <a:pPr algn="ctr" rtl="1"/>
                      <a:r>
                        <a:rPr lang="he-IL" sz="2400" b="0" dirty="0">
                          <a:latin typeface="Varela Round" panose="00000500000000000000" pitchFamily="2" charset="-79"/>
                          <a:cs typeface="Varela Round" panose="00000500000000000000" pitchFamily="2" charset="-79"/>
                        </a:rPr>
                        <a:t>אוכלוסייה</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4127255262"/>
                  </a:ext>
                </a:extLst>
              </a:tr>
              <a:tr h="467205">
                <a:tc>
                  <a:txBody>
                    <a:bodyPr/>
                    <a:lstStyle/>
                    <a:p>
                      <a:pPr algn="ctr" rtl="1"/>
                      <a:r>
                        <a:rPr lang="he-IL" sz="2400" b="0" dirty="0">
                          <a:latin typeface="Varela Round" panose="00000500000000000000" pitchFamily="2" charset="-79"/>
                          <a:cs typeface="Varela Round" panose="00000500000000000000" pitchFamily="2" charset="-79"/>
                        </a:rPr>
                        <a:t>יצור חי</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73032467"/>
                  </a:ext>
                </a:extLst>
              </a:tr>
              <a:tr h="467205">
                <a:tc>
                  <a:txBody>
                    <a:bodyPr/>
                    <a:lstStyle/>
                    <a:p>
                      <a:pPr algn="ctr" rtl="1"/>
                      <a:r>
                        <a:rPr lang="he-IL" sz="2400" b="0" dirty="0">
                          <a:latin typeface="Varela Round" panose="00000500000000000000" pitchFamily="2" charset="-79"/>
                          <a:cs typeface="Varela Round" panose="00000500000000000000" pitchFamily="2" charset="-79"/>
                        </a:rPr>
                        <a:t>מערכת</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44335524"/>
                  </a:ext>
                </a:extLst>
              </a:tr>
              <a:tr h="467205">
                <a:tc>
                  <a:txBody>
                    <a:bodyPr/>
                    <a:lstStyle/>
                    <a:p>
                      <a:pPr algn="ctr" rtl="1"/>
                      <a:r>
                        <a:rPr lang="he-IL" sz="2400" b="0" dirty="0">
                          <a:latin typeface="Varela Round" panose="00000500000000000000" pitchFamily="2" charset="-79"/>
                          <a:cs typeface="Varela Round" panose="00000500000000000000" pitchFamily="2" charset="-79"/>
                        </a:rPr>
                        <a:t>חלקי גוף</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688871597"/>
                  </a:ext>
                </a:extLst>
              </a:tr>
              <a:tr h="467205">
                <a:tc>
                  <a:txBody>
                    <a:bodyPr/>
                    <a:lstStyle/>
                    <a:p>
                      <a:pPr algn="ctr" rtl="1"/>
                      <a:r>
                        <a:rPr lang="he-IL" sz="2400" b="0" dirty="0">
                          <a:latin typeface="Varela Round" panose="00000500000000000000" pitchFamily="2" charset="-79"/>
                          <a:cs typeface="Varela Round" panose="00000500000000000000" pitchFamily="2" charset="-79"/>
                        </a:rPr>
                        <a:t>רקמה</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18330739"/>
                  </a:ext>
                </a:extLst>
              </a:tr>
              <a:tr h="467205">
                <a:tc>
                  <a:txBody>
                    <a:bodyPr/>
                    <a:lstStyle/>
                    <a:p>
                      <a:pPr algn="ctr" rtl="1"/>
                      <a:r>
                        <a:rPr lang="he-IL" sz="2400" b="0" dirty="0">
                          <a:latin typeface="Varela Round" panose="00000500000000000000" pitchFamily="2" charset="-79"/>
                          <a:cs typeface="Varela Round" panose="00000500000000000000" pitchFamily="2" charset="-79"/>
                        </a:rPr>
                        <a:t>תא</a:t>
                      </a:r>
                    </a:p>
                  </a:txBody>
                  <a:tcPr anchor="ctr"/>
                </a:tc>
                <a:tc>
                  <a:txBody>
                    <a:bodyPr/>
                    <a:lstStyle/>
                    <a:p>
                      <a:pPr algn="ctr" rtl="1"/>
                      <a:endParaRPr lang="he-IL" sz="2400" b="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endParaRPr lang="he-IL" sz="2400" b="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667855314"/>
                  </a:ext>
                </a:extLst>
              </a:tr>
            </a:tbl>
          </a:graphicData>
        </a:graphic>
      </p:graphicFrame>
    </p:spTree>
    <p:extLst>
      <p:ext uri="{BB962C8B-B14F-4D97-AF65-F5344CB8AC3E}">
        <p14:creationId xmlns:p14="http://schemas.microsoft.com/office/powerpoint/2010/main" val="20073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2DB990-8A43-4680-AFEB-9CF8E24C3697}"/>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2B18AD9E-498A-4E61-B33A-A80879A81CDC}"/>
              </a:ext>
            </a:extLst>
          </p:cNvPr>
          <p:cNvSpPr>
            <a:spLocks noGrp="1"/>
          </p:cNvSpPr>
          <p:nvPr>
            <p:ph type="body" sz="quarter" idx="3"/>
          </p:nvPr>
        </p:nvSpPr>
        <p:spPr/>
        <p:txBody>
          <a:bodyPr/>
          <a:lstStyle/>
          <a:p>
            <a:endParaRPr lang="he-IL"/>
          </a:p>
        </p:txBody>
      </p:sp>
      <p:pic>
        <p:nvPicPr>
          <p:cNvPr id="5" name="zoom_3">
            <a:hlinkClick r:id="" action="ppaction://media"/>
            <a:extLst>
              <a:ext uri="{FF2B5EF4-FFF2-40B4-BE49-F238E27FC236}">
                <a16:creationId xmlns:a16="http://schemas.microsoft.com/office/drawing/2014/main" id="{C37761C9-3FC1-43E5-B4A9-8AD56B134E7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4065" y="155448"/>
            <a:ext cx="11645134" cy="6547104"/>
          </a:xfrm>
        </p:spPr>
      </p:pic>
    </p:spTree>
    <p:extLst>
      <p:ext uri="{BB962C8B-B14F-4D97-AF65-F5344CB8AC3E}">
        <p14:creationId xmlns:p14="http://schemas.microsoft.com/office/powerpoint/2010/main" val="31053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2307</Words>
  <Application>Microsoft Office PowerPoint</Application>
  <PresentationFormat>מסך רחב</PresentationFormat>
  <Paragraphs>457</Paragraphs>
  <Slides>47</Slides>
  <Notes>39</Notes>
  <HiddenSlides>0</HiddenSlides>
  <MMClips>13</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47</vt:i4>
      </vt:variant>
    </vt:vector>
  </HeadingPairs>
  <TitlesOfParts>
    <vt:vector size="53" baseType="lpstr">
      <vt:lpstr>Aharoni</vt:lpstr>
      <vt:lpstr>Arial</vt:lpstr>
      <vt:lpstr>Arial Black</vt:lpstr>
      <vt:lpstr>Calibri</vt:lpstr>
      <vt:lpstr>Varela Round</vt:lpstr>
      <vt:lpstr>ערכת נושא Office</vt:lpstr>
      <vt:lpstr>מערכת שיעורים למגזר החרדי</vt:lpstr>
      <vt:lpstr>רמות ארגון  ויצורים חיים</vt:lpstr>
      <vt:lpstr>מה נלמד היום </vt:lpstr>
      <vt:lpstr>רמות ארגון</vt:lpstr>
      <vt:lpstr>משימת פתיחה: מארגנים תמונות</vt:lpstr>
      <vt:lpstr>מצגת של PowerPoint‏</vt:lpstr>
      <vt:lpstr>רמות ארגון-  המדרג הביולוגי</vt:lpstr>
      <vt:lpstr>רמות ארגון</vt:lpstr>
      <vt:lpstr>מצגת של PowerPoint‏</vt:lpstr>
      <vt:lpstr>רמות ארגון</vt:lpstr>
      <vt:lpstr>רמות ארגון</vt:lpstr>
      <vt:lpstr>רמות ארגון</vt:lpstr>
      <vt:lpstr>רמות ארגון</vt:lpstr>
      <vt:lpstr>רמות ארגון</vt:lpstr>
      <vt:lpstr>רמות ארגון</vt:lpstr>
      <vt:lpstr>רמות ארגון</vt:lpstr>
      <vt:lpstr>רמות ארגון</vt:lpstr>
      <vt:lpstr>רמות ארגון</vt:lpstr>
      <vt:lpstr>רמות ארגון - דוגמא 1</vt:lpstr>
      <vt:lpstr>רמות ארגון – דוגמא נוספת </vt:lpstr>
      <vt:lpstr>מצגת של PowerPoint‏</vt:lpstr>
      <vt:lpstr>רמות ארגון – דוגמא נוספת </vt:lpstr>
      <vt:lpstr>אילו רמות ארגון חסרות?</vt:lpstr>
      <vt:lpstr>אילו רמות ארגון חסרות?</vt:lpstr>
      <vt:lpstr>מה המשותף לארבעת התמונות הבאות? איזה רמת ארגון הן מתארות?</vt:lpstr>
      <vt:lpstr>מצגת של PowerPoint‏</vt:lpstr>
      <vt:lpstr>שריפה בהר הכרמל</vt:lpstr>
      <vt:lpstr>שריפה בהר הכרמל</vt:lpstr>
      <vt:lpstr>שריפה בהר הכרמל</vt:lpstr>
      <vt:lpstr>שריפה בהר הכרמל</vt:lpstr>
      <vt:lpstr>יצורים חיים</vt:lpstr>
      <vt:lpstr>יצורים חיים</vt:lpstr>
      <vt:lpstr>ביצורים חיים מתקיימים מאפייני חיים</vt:lpstr>
      <vt:lpstr>מהו גודלו של תא?</vt:lpstr>
      <vt:lpstr>מבעד למיקרוסקופ</vt:lpstr>
      <vt:lpstr>מצגת של PowerPoint‏</vt:lpstr>
      <vt:lpstr>מצגת של PowerPoint‏</vt:lpstr>
      <vt:lpstr>מצגת של PowerPoint‏</vt:lpstr>
      <vt:lpstr>מצגת של PowerPoint‏</vt:lpstr>
      <vt:lpstr>יצורים חד תאיים – אמבה וסנדלית</vt:lpstr>
      <vt:lpstr>חיידקים</vt:lpstr>
      <vt:lpstr>תרגול</vt:lpstr>
      <vt:lpstr>תרגול</vt:lpstr>
      <vt:lpstr>האם טענה זו נכונה? נמקו</vt:lpstr>
      <vt:lpstr>מצגת של PowerPoint‏</vt:lpstr>
      <vt:lpstr>סיכום השיעור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נחמה דינה בראמי</dc:creator>
  <cp:lastModifiedBy>Anat Kaldaron</cp:lastModifiedBy>
  <cp:revision>21</cp:revision>
  <dcterms:created xsi:type="dcterms:W3CDTF">2020-05-16T20:33:35Z</dcterms:created>
  <dcterms:modified xsi:type="dcterms:W3CDTF">2020-06-25T14:48:10Z</dcterms:modified>
</cp:coreProperties>
</file>