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308" r:id="rId2"/>
    <p:sldId id="262" r:id="rId3"/>
    <p:sldId id="263" r:id="rId4"/>
    <p:sldId id="288" r:id="rId5"/>
    <p:sldId id="289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9" r:id="rId20"/>
    <p:sldId id="310" r:id="rId21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אמא" initials="א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44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כ'/תמוז/תש"ף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5933" y="2693990"/>
            <a:ext cx="11158547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1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304087"/>
            <a:ext cx="3245977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6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7" y="369916"/>
            <a:ext cx="1301261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487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184" y="6875979"/>
            <a:ext cx="1467487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7795" y="1977565"/>
            <a:ext cx="6987520" cy="281903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217" y="347118"/>
            <a:ext cx="3245978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2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כ'/תמוז/תש"ף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5" r:id="rId7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131719"/>
            <a:ext cx="12190414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שיעורים למגזר החרדי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7800" y="6654"/>
            <a:ext cx="2404477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7800" y="746986"/>
            <a:ext cx="2404477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7800" y="5063135"/>
            <a:ext cx="2404477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472809" y="332146"/>
            <a:ext cx="1390738" cy="1687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724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D45F7966-AD86-4BD5-A3BC-31CF4145827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0528" y="352696"/>
            <a:ext cx="8295587" cy="2173041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4C374A7B-DFE4-4273-860A-DE4DAFDBDD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504" y="1646783"/>
            <a:ext cx="2891024" cy="3639592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54957B8D-F414-43CC-86C6-5CF50375FE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0764" y="3032102"/>
            <a:ext cx="5876732" cy="1300162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3D46F986-686A-4EC4-8277-2F3F91B611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9447" y="4626566"/>
            <a:ext cx="4857748" cy="130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23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900B16-152C-4800-81F3-473A6282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1400" dirty="0"/>
              <a:t>                                                                                                                                                                             קיץ 2017 ב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A3654FB-CEE8-4C23-86B4-5EB95FA4B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09678" y="1098131"/>
            <a:ext cx="3694718" cy="1606157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8A0E9FFC-C80D-4520-8929-13B483CE0B5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2092751" y="1185681"/>
            <a:ext cx="3829434" cy="38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48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7C0767-F5E5-4C6E-9043-753FC058E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קיץ           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AF5C66-99D2-413A-B725-8105F72860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sz="1400" dirty="0"/>
              <a:t>                                                                                       קיץ 2017 ב                                                                                 קיץ 2017 ב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D7457E11-2634-4171-863A-1D685C700A2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561681" y="161564"/>
            <a:ext cx="5675828" cy="4970756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535A5360-41E4-47CE-B9AE-756FECE7C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7057" y="735538"/>
            <a:ext cx="1562100" cy="647700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1FC91EEF-C8C4-42AD-A147-C40DD8C19A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6246" y="4591151"/>
            <a:ext cx="1285875" cy="742950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EAEE70E6-4AF6-4702-8CDD-1ADDFE33E3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1143" y="3062592"/>
            <a:ext cx="1209675" cy="619125"/>
          </a:xfrm>
          <a:prstGeom prst="rect">
            <a:avLst/>
          </a:prstGeom>
        </p:spPr>
      </p:pic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AA0A3ED1-5AF3-4F89-AE27-E8BB77F036CA}"/>
              </a:ext>
            </a:extLst>
          </p:cNvPr>
          <p:cNvCxnSpPr/>
          <p:nvPr/>
        </p:nvCxnSpPr>
        <p:spPr>
          <a:xfrm flipV="1">
            <a:off x="7363838" y="1523899"/>
            <a:ext cx="768485" cy="1462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F9CE71D4-EC74-4BB7-9233-9EE778FD43E4}"/>
              </a:ext>
            </a:extLst>
          </p:cNvPr>
          <p:cNvCxnSpPr/>
          <p:nvPr/>
        </p:nvCxnSpPr>
        <p:spPr>
          <a:xfrm>
            <a:off x="7363838" y="2986391"/>
            <a:ext cx="768485" cy="1521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קשת 18">
            <a:extLst>
              <a:ext uri="{FF2B5EF4-FFF2-40B4-BE49-F238E27FC236}">
                <a16:creationId xmlns:a16="http://schemas.microsoft.com/office/drawing/2014/main" id="{14B5CAC8-8478-4261-935E-A1F321F6BF11}"/>
              </a:ext>
            </a:extLst>
          </p:cNvPr>
          <p:cNvSpPr/>
          <p:nvPr/>
        </p:nvSpPr>
        <p:spPr>
          <a:xfrm>
            <a:off x="7592437" y="2317715"/>
            <a:ext cx="311286" cy="133735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1" name="תמונה 20">
            <a:extLst>
              <a:ext uri="{FF2B5EF4-FFF2-40B4-BE49-F238E27FC236}">
                <a16:creationId xmlns:a16="http://schemas.microsoft.com/office/drawing/2014/main" id="{600A5F5F-61A4-401D-B79E-4693CD3B65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9205" y="2703666"/>
            <a:ext cx="311287" cy="27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212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42F46C32-FB49-41D9-B617-7CD4D716A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4267" y="403178"/>
            <a:ext cx="9715351" cy="127354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01F38A61-161F-4A0F-8D84-5911ECC1733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323430" y="1978268"/>
            <a:ext cx="7489323" cy="2895357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7A04D245-BC9B-4A78-83BA-CC6CD002E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3380" y="5086350"/>
            <a:ext cx="4067175" cy="1771650"/>
          </a:xfrm>
          <a:prstGeom prst="rect">
            <a:avLst/>
          </a:prstGeom>
        </p:spPr>
      </p:pic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BDD39AF4-BA81-40E3-874A-0DFB36D1F174}"/>
              </a:ext>
            </a:extLst>
          </p:cNvPr>
          <p:cNvCxnSpPr/>
          <p:nvPr/>
        </p:nvCxnSpPr>
        <p:spPr>
          <a:xfrm>
            <a:off x="7305472" y="4873625"/>
            <a:ext cx="108949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023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866688-ECED-401E-A900-DFD1FCB5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שאלון 582 -חורף 2019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3C2C8EA8-7B75-4744-9671-55ED6E104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198" y="933094"/>
            <a:ext cx="9389007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764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2AC057-407E-441C-9D37-A157E9047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1400" dirty="0"/>
              <a:t>חורף 2019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4B1B2CA-C714-46BF-BC90-743F5416C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3F277FBB-F1A4-4F7F-B668-517B40C6D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700" y="1122965"/>
            <a:ext cx="9864042" cy="6654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7E78AD-99BD-471E-B37F-FA8B7E16F52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8236507" y="4773821"/>
            <a:ext cx="2841850" cy="1922428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D0BCE7C3-C770-4D3F-B984-861D77C26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3618" y="1825903"/>
            <a:ext cx="3274257" cy="2771772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6DCFACC9-F089-4FA3-8A7C-6D6841145A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2135" y="2878219"/>
            <a:ext cx="3683070" cy="2100263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390C2EEC-E542-454C-8CCB-086B0B78AB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7952" y="1956117"/>
            <a:ext cx="1628774" cy="754380"/>
          </a:xfrm>
          <a:prstGeom prst="rect">
            <a:avLst/>
          </a:prstGeom>
        </p:spPr>
      </p:pic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469DAC72-4C9F-446C-86E1-5D3B84D8F73F}"/>
              </a:ext>
            </a:extLst>
          </p:cNvPr>
          <p:cNvCxnSpPr>
            <a:cxnSpLocks/>
          </p:cNvCxnSpPr>
          <p:nvPr/>
        </p:nvCxnSpPr>
        <p:spPr>
          <a:xfrm flipV="1">
            <a:off x="6264613" y="2801566"/>
            <a:ext cx="1663430" cy="18968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42EB7E80-599F-4524-A337-8FF20CDF69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50244" y="3258673"/>
            <a:ext cx="1338856" cy="490039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CB05B220-260B-4E17-BD9D-6ACE4FE644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99738" y="3134388"/>
            <a:ext cx="408633" cy="742950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A2D9D1EC-2578-4272-942F-70A578FF9C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16894" y="3321388"/>
            <a:ext cx="224113" cy="428625"/>
          </a:xfrm>
          <a:prstGeom prst="rect">
            <a:avLst/>
          </a:prstGeom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22ADCDF3-A5BD-4956-96BC-9B5877B489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815726" y="3332184"/>
            <a:ext cx="26670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70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17D5427-7E72-4FE4-8A69-67EE74907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D57ECA2-9AD4-4177-8D04-6EBE61285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34" y="336330"/>
            <a:ext cx="11263126" cy="1959398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711213C9-E52A-436C-BCAB-95632E49FD9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167477" y="2496439"/>
            <a:ext cx="2307263" cy="3175880"/>
          </a:xfrm>
          <a:prstGeom prst="rect">
            <a:avLst/>
          </a:prstGeom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E3BCFF2E-C1E6-40AA-B495-1FDBD1F3C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0254" y="2172893"/>
            <a:ext cx="4869043" cy="411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56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E226A2B-BB55-4640-9586-3C35F8BE2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7073499F-818E-4F2D-96F6-BD5C1000A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49" y="406076"/>
            <a:ext cx="11817105" cy="2099210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8FEE9FF3-554F-4BD7-952F-1532173B1BF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675733" y="2962540"/>
            <a:ext cx="2526024" cy="1027906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A096C13-B193-43D5-9265-756D20EB9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2995" y="3895460"/>
            <a:ext cx="2582738" cy="204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06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>
            <a:extLst>
              <a:ext uri="{FF2B5EF4-FFF2-40B4-BE49-F238E27FC236}">
                <a16:creationId xmlns:a16="http://schemas.microsoft.com/office/drawing/2014/main" id="{4147773E-EB90-4DFB-95AE-24B2BBA5B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9311" y="310303"/>
            <a:ext cx="8349573" cy="1907603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FCCB63FE-40D1-4E5B-9BFC-9F3012111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688" y="1030303"/>
            <a:ext cx="3938079" cy="3328049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2A66F9C-21AB-476B-B411-A2B95A19068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1945351" y="4455561"/>
            <a:ext cx="9589934" cy="178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2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סיום מצגת 3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e-IL" sz="3200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e-IL" sz="32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e-IL" sz="4800" b="1" dirty="0">
                <a:ea typeface="+mj-ea"/>
              </a:rPr>
              <a:t>ב ה צ ל ח ה </a:t>
            </a:r>
          </a:p>
        </p:txBody>
      </p:sp>
    </p:spTree>
    <p:extLst>
      <p:ext uri="{BB962C8B-B14F-4D97-AF65-F5344CB8AC3E}">
        <p14:creationId xmlns:p14="http://schemas.microsoft.com/office/powerpoint/2010/main" val="166474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/>
              <a:t>מספרים מרוכבים 3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663078"/>
            <a:ext cx="10872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מתמטיקה -  שאלון 582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738940" y="3297967"/>
            <a:ext cx="10872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אורית כהן </a:t>
            </a:r>
          </a:p>
          <a:p>
            <a:r>
              <a:rPr lang="he-IL" dirty="0">
                <a:sym typeface="Varela Round"/>
              </a:rPr>
              <a:t>מבוסס על מצגת של תמר </a:t>
            </a:r>
            <a:r>
              <a:rPr lang="he-IL" dirty="0" err="1">
                <a:sym typeface="Varela Round"/>
              </a:rPr>
              <a:t>לוידון</a:t>
            </a:r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1962341"/>
            <a:ext cx="10361851" cy="398093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he-IL" sz="2400" dirty="0"/>
              <a:t>השימוש ביצירות במהלך שידור זה נעשה לפי סעיף 27א לחוק זכות יוצרים, תשס"ח-2007.</a:t>
            </a:r>
            <a:br>
              <a:rPr lang="he-IL" sz="2400" dirty="0"/>
            </a:br>
            <a:r>
              <a:rPr lang="he-IL" sz="2400" dirty="0"/>
              <a:t>אם הינך בעל הזכויות באחת היצירות, באפשרותך לבקש מאיתנו לחדול מהשימוש ביצירה, </a:t>
            </a:r>
            <a:br>
              <a:rPr lang="he-IL" sz="2400" dirty="0"/>
            </a:br>
            <a:r>
              <a:rPr lang="he-IL" sz="2400" dirty="0"/>
              <a:t>זאת באמצעות פנייה לדוא"ל  </a:t>
            </a:r>
            <a:r>
              <a:rPr lang="en-US" sz="2400" dirty="0"/>
              <a:t>rights@education.gov.il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5862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מספרים מרוכבים 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dirty="0"/>
              <a:t>מצגת 1-למדנו על הצגה תקנית (</a:t>
            </a:r>
            <a:r>
              <a:rPr lang="he-IL" dirty="0" err="1"/>
              <a:t>קרטזית</a:t>
            </a:r>
            <a:r>
              <a:rPr lang="he-IL" dirty="0"/>
              <a:t>) למספר מרוכב כולל הדגמות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dirty="0"/>
              <a:t>מצגת 2-למדנו הצגה קוטבית למספר מרוכב כולל הדגמות (משפט דה-</a:t>
            </a:r>
            <a:r>
              <a:rPr lang="he-IL" dirty="0" err="1"/>
              <a:t>מואבר</a:t>
            </a:r>
            <a:r>
              <a:rPr lang="he-IL" dirty="0"/>
              <a:t>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* </a:t>
            </a:r>
            <a:r>
              <a:rPr lang="he-IL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מצגת 3-נפתור מספר שאלות מבחינות 582 עם דגש על הסתכלות גרפית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8117" y="2200375"/>
            <a:ext cx="10871177" cy="126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תרגול מתוך שאלוני 582 </a:t>
            </a:r>
            <a:br>
              <a:rPr lang="he-IL" dirty="0">
                <a:sym typeface="Varela Round"/>
              </a:rPr>
            </a:b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עם דגש על הסתכלות גרפית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שאלון 582 - קיץ 2017 מועד א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9000000" cy="540000"/>
          </a:xfrm>
        </p:spPr>
        <p:txBody>
          <a:bodyPr/>
          <a:lstStyle/>
          <a:p>
            <a:r>
              <a:rPr lang="he-IL" dirty="0"/>
              <a:t>כותרת משנית במידת הצורך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3036AD9F-8B6E-4E80-ABA0-ECCE0228B73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15319" y="1090185"/>
            <a:ext cx="7798307" cy="515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10BBC3-A84E-4C4C-A911-71F73AE8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13B2C34E-4262-4CE0-8D92-5116FC1BA1E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128603" y="253344"/>
            <a:ext cx="8872044" cy="679750"/>
          </a:xfrm>
          <a:prstGeom prst="rect">
            <a:avLst/>
          </a:prstGeom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5C7088E5-05FF-430C-A6DC-A11F13339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704" y="1185681"/>
            <a:ext cx="3686131" cy="3754183"/>
          </a:xfrm>
          <a:prstGeom prst="rect">
            <a:avLst/>
          </a:prstGeom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5BC4A265-BA9B-42E3-B8A7-2D2D9A179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830" y="1017350"/>
            <a:ext cx="3450249" cy="2428876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13F0EA45-AA5D-42C2-A603-314BABB056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108" y="3614557"/>
            <a:ext cx="3328989" cy="1894320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18D43375-19AD-4082-90CE-195E9AB277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8738" y="4804027"/>
            <a:ext cx="441007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2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B0F402-4E6B-4F02-91FF-D3F9FC44E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25B3545-24B9-40B7-BA95-358C25F267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A3C674-EABE-4391-8584-36C237BC5AB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84823" y="350090"/>
            <a:ext cx="10990382" cy="17185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EC8BB3-B78A-4E44-9704-E5750FB94D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704" y="4056866"/>
            <a:ext cx="3196560" cy="7739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528CA0-D678-4475-9ACD-E670E2C1D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3250" y="5905349"/>
            <a:ext cx="2005014" cy="815046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381736DB-1655-4E7A-A01E-5873287D70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5949" y="2218800"/>
            <a:ext cx="3528171" cy="3593306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DFC194F0-C6FE-46B0-B1E4-9243EED814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9009" y="2145135"/>
            <a:ext cx="4733925" cy="2009775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C5EDF8D1-C306-467D-BC74-BD0990CCB9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4120" y="2501021"/>
            <a:ext cx="952500" cy="552450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E0D4D8F6-9467-4DAF-BCDF-DB73F0F6CC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13065" y="4719101"/>
            <a:ext cx="14954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29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0A06B646-55E9-404B-A1D7-C133DF606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699" y="213094"/>
            <a:ext cx="8458986" cy="2971798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988AC4E6-A796-4065-8666-33B59554439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961946" y="5831352"/>
            <a:ext cx="4094983" cy="1181695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9550BB45-A768-4A53-A3E8-95BE65C29D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351" y="3034638"/>
            <a:ext cx="3768625" cy="3867151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D72A8FB5-50C7-4B02-8C37-FE6B6AB795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3646" y="3325454"/>
            <a:ext cx="1304925" cy="1657350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B10965D6-9F57-4800-88B4-B0F206FABC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94949" y="4954641"/>
            <a:ext cx="32289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65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3152774-1531-4CBA-84E5-03D402F29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שאלון 582  קיץ מועד ב 2017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DF619451-CCEC-4351-BC97-B3AFC6232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41768" y="1250779"/>
            <a:ext cx="8733438" cy="462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0557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222</Words>
  <Application>Microsoft Office PowerPoint</Application>
  <PresentationFormat>מותאם אישית</PresentationFormat>
  <Paragraphs>32</Paragraphs>
  <Slides>20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5" baseType="lpstr">
      <vt:lpstr>Arial</vt:lpstr>
      <vt:lpstr>Calibri</vt:lpstr>
      <vt:lpstr>Varela Round</vt:lpstr>
      <vt:lpstr>Wingdings</vt:lpstr>
      <vt:lpstr>ערכת נושא Office</vt:lpstr>
      <vt:lpstr>מערכת שיעורים למגזר החרדי</vt:lpstr>
      <vt:lpstr>מספרים מרוכבים 3</vt:lpstr>
      <vt:lpstr>מה נלמד היום </vt:lpstr>
      <vt:lpstr>תרגול מתוך שאלוני 582  </vt:lpstr>
      <vt:lpstr>שאלון 582 - קיץ 2017 מועד א</vt:lpstr>
      <vt:lpstr>מצגת של PowerPoint‏</vt:lpstr>
      <vt:lpstr>מצגת של PowerPoint‏</vt:lpstr>
      <vt:lpstr>מצגת של PowerPoint‏</vt:lpstr>
      <vt:lpstr>שאלון 582  קיץ מועד ב 2017</vt:lpstr>
      <vt:lpstr>מצגת של PowerPoint‏</vt:lpstr>
      <vt:lpstr>                                                                                                                                                                             קיץ 2017 ב</vt:lpstr>
      <vt:lpstr>קיץ            </vt:lpstr>
      <vt:lpstr>מצגת של PowerPoint‏</vt:lpstr>
      <vt:lpstr>שאלון 582 -חורף 2019</vt:lpstr>
      <vt:lpstr>חורף 2019</vt:lpstr>
      <vt:lpstr>מצגת של PowerPoint‏</vt:lpstr>
      <vt:lpstr>מצגת של PowerPoint‏</vt:lpstr>
      <vt:lpstr>מצגת של PowerPoint‏</vt:lpstr>
      <vt:lpstr>סיום מצגת 3</vt:lpstr>
      <vt:lpstr>השימוש ביצירות במהלך שידור זה נעשה לפי סעיף 27א לחוק זכות יוצרים, תשס"ח-2007. אם הינך בעל הזכויות באחת היצירות, באפשרותך לבקש מאיתנו לחדול מהשימוש ביצירה,  זאת באמצעות פנייה לדוא"ל  rights@education.gov.il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 Kaldaron</cp:lastModifiedBy>
  <cp:revision>59</cp:revision>
  <dcterms:created xsi:type="dcterms:W3CDTF">2020-03-15T19:13:03Z</dcterms:created>
  <dcterms:modified xsi:type="dcterms:W3CDTF">2020-07-12T07:48:46Z</dcterms:modified>
</cp:coreProperties>
</file>