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3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14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notesSlides/notesSlide15.xml" ContentType="application/vnd.openxmlformats-officedocument.presentationml.notesSlide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notesSlides/notesSlide16.xml" ContentType="application/vnd.openxmlformats-officedocument.presentationml.notesSlide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notesSlides/notesSlide17.xml" ContentType="application/vnd.openxmlformats-officedocument.presentationml.notesSlide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62" r:id="rId2"/>
    <p:sldId id="263" r:id="rId3"/>
    <p:sldId id="328" r:id="rId4"/>
    <p:sldId id="296" r:id="rId5"/>
    <p:sldId id="324" r:id="rId6"/>
    <p:sldId id="299" r:id="rId7"/>
    <p:sldId id="325" r:id="rId8"/>
    <p:sldId id="326" r:id="rId9"/>
    <p:sldId id="327" r:id="rId10"/>
    <p:sldId id="332" r:id="rId11"/>
    <p:sldId id="329" r:id="rId12"/>
    <p:sldId id="300" r:id="rId13"/>
    <p:sldId id="341" r:id="rId14"/>
    <p:sldId id="342" r:id="rId15"/>
    <p:sldId id="331" r:id="rId16"/>
    <p:sldId id="343" r:id="rId17"/>
    <p:sldId id="330" r:id="rId18"/>
    <p:sldId id="335" r:id="rId19"/>
    <p:sldId id="333" r:id="rId20"/>
    <p:sldId id="334" r:id="rId21"/>
    <p:sldId id="303" r:id="rId22"/>
    <p:sldId id="336" r:id="rId23"/>
    <p:sldId id="308" r:id="rId24"/>
    <p:sldId id="337" r:id="rId25"/>
    <p:sldId id="338" r:id="rId26"/>
    <p:sldId id="339" r:id="rId27"/>
    <p:sldId id="340" r:id="rId28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39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1:56.429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252D1E88-6FF8-451C-BD13-B500856B9EE9}" emma:medium="tactile" emma:mode="ink">
          <msink:context xmlns:msink="http://schemas.microsoft.com/ink/2010/main" type="inkDrawing"/>
        </emma:interpretation>
      </emma:emma>
    </inkml:annotationXML>
    <inkml:trace contextRef="#ctx0" brushRef="#br0">15 192 1612 0 0,'-4'-14'3713'0'0,"2"10"-2907"0"0,0 0-1 0 0,1 1 1 0 0,-1-1-1 0 0,1 0 0 0 0,0 0 1 0 0,1 1-1 0 0,-1-1 1 0 0,1 0-1 0 0,-1 0 0 0 0,1 0 1 0 0,0 0-1 0 0,0 0 1 0 0,1 0-1 0 0,-1 0 0 0 0,1 0 1 0 0,1-3-806 0 0,-1 7 148 0 0,0-1 0 0 0,0 1 0 0 0,1-1 0 0 0,-1 1 0 0 0,0-1 0 0 0,0 1 0 0 0,1-1 0 0 0,-1 1 0 0 0,0 0 0 0 0,0 0 0 0 0,1 0 1 0 0,-1 0-1 0 0,0 0 0 0 0,1 0 0 0 0,-1 0 0 0 0,0 0 0 0 0,0 0 0 0 0,1 1 0 0 0,-1-1 0 0 0,0 0 0 0 0,0 1 0 0 0,1-1 0 0 0,-1 1 0 0 0,0-1 0 0 0,0 1 0 0 0,0 0 1 0 0,0 0-1 0 0,0-1 0 0 0,1 2-148 0 0,34 23 849 0 0,-11-3-380 0 0,-2 2 0 0 0,-1 0 0 0 0,20 27-469 0 0,10 13 76 0 0,-8-8-704 0 0,-19-16-4534 0 0,-22-38 1030 0 0,-2-8-593 0 0,-3-10-2958 0 0,2 11 6055 0 0</inkml:trace>
    <inkml:trace contextRef="#ctx0" brushRef="#br0" timeOffset="322.073">284 117 276 0 0,'4'-24'2952'0'0,"1"4"1304"0"0,-2-1 0 0 0,0 0 1 0 0,-1-9-4257 0 0,-6 59 4706 0 0,-8 27-3650 0 0,5-23-510 0 0,0-5-545 0 0,-1 0-1 0 0,-1-1 0 0 0,-2 0 1 0 0,-1 0-1 0 0,-1 0 0 0 0,-15 24-5785 0 0,-4-4-8515 0 0,29-45 12754 0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50.760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B53FCD57-BB74-4E44-8CE9-46C4BBDDBD53}" emma:medium="tactile" emma:mode="ink">
          <msink:context xmlns:msink="http://schemas.microsoft.com/ink/2010/main" type="inkDrawing"/>
        </emma:interpretation>
      </emma:emma>
    </inkml:annotationXML>
    <inkml:trace contextRef="#ctx0" brushRef="#br0">0 74 292 0 0,'6'-32'13541'0'0,"0"28"-7929"0"0,-1 20-4294 0 0,5 46-975 0 0,0 6-5464 0 0,-5 1-7421 0 0,-4-54 10612 0 0,4 0 681 0 0</inkml:trace>
    <inkml:trace contextRef="#ctx0" brushRef="#br0" timeOffset="-350.9258">241 49 1292 0 0,'0'-1'535'0'0,"-11"-39"14258"0"0,11 40-14667 0 0,0-1 1 0 0,0 1-1 0 0,1 0 0 0 0,-1-1 0 0 0,0 1 0 0 0,0 0 0 0 0,0-1 0 0 0,0 1 1 0 0,0 0-1 0 0,0-1 0 0 0,1 1 0 0 0,-1 0 0 0 0,0-1 0 0 0,0 1 0 0 0,0 0 0 0 0,1 0 1 0 0,-1-1-1 0 0,0 1 0 0 0,0 0 0 0 0,1 0 0 0 0,-1-1 0 0 0,0 1 0 0 0,1 0 1 0 0,-1 0-1 0 0,0 0 0 0 0,1 0 0 0 0,-1 0 0 0 0,0-1 0 0 0,1 1 0 0 0,-1 0 0 0 0,0 0 1 0 0,1 0-1 0 0,-1 0-126 0 0,24 6 1128 0 0,-15-1-974 0 0,1 0 1 0 0,-1 1-1 0 0,0 0 1 0 0,0 1 0 0 0,-1 0-1 0 0,0 0 1 0 0,0 0-1 0 0,0 1 1 0 0,-1 0 0 0 0,-1 1-1 0 0,1 0 1 0 0,-1 0-1 0 0,-1 0 1 0 0,1 1-1 0 0,-2 0 1 0 0,1 0 0 0 0,1 8-155 0 0,-4-13-19 0 0,-1 0 1 0 0,1 1-1 0 0,-1-1 1 0 0,-1 1 0 0 0,1-1-1 0 0,-1 1 1 0 0,0-1-1 0 0,0 1 1 0 0,0-1 0 0 0,-1 1-1 0 0,0-1 1 0 0,0 1-1 0 0,-1-1 1 0 0,1 1-1 0 0,-1-1 1 0 0,0 0 0 0 0,0 0-1 0 0,-1 0 1 0 0,0 0-1 0 0,0 0 1 0 0,0-1 0 0 0,0 1-1 0 0,-1-1 1 0 0,1 0-1 0 0,-1 0 1 0 0,0 0 0 0 0,-1-1-1 0 0,1 1 1 0 0,0-1-1 0 0,-1 0 1 0 0,0 0-1 0 0,0 0 1 0 0,0-1 0 0 0,0 0-1 0 0,0 0 19 0 0,-1 1-584 0 0,0-1 0 0 0,0 0 0 0 0,0 0-1 0 0,0-1 1 0 0,0 1 0 0 0,0-1 0 0 0,0-1 0 0 0,-1 1-1 0 0,-3-1 585 0 0,3-1-1277 0 0,1 0-1 0 0,-1 0 0 0 0,1 0 0 0 0,-1-1 1 0 0,1 0-1 0 0,0 0 0 0 0,-1-1 0 0 0,1 0 1 0 0,1 0-1 0 0,-1 0 0 0 0,0-1 0 0 0,1 0 1 0 0,-4-3 1277 0 0,-2-2-1450 0 0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1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 1432 0 0,'1'-9'7771'0'0,"15"-8"-50"0"0,-12 15-7441 0 0,0 1-1 0 0,0-1 1 0 0,1 1-1 0 0,-1 0 1 0 0,0 0-1 0 0,0 1 1 0 0,1-1-1 0 0,-1 1 1 0 0,0 0 0 0 0,1 0-1 0 0,-1 1 1 0 0,2-1-280 0 0,12 1 348 0 0,63-11-72 0 0,-34 4-533 0 0,1 2 0 0 0,0 1 257 0 0,-41 3-122 0 0,30 1-3738 0 0,-35-1 3286 0 0,0 0 0 0 0,0 0 0 0 0,-1 0 0 0 0,1 0 0 0 0,0 1-1 0 0,-1-1 1 0 0,1 1 0 0 0,0-1 0 0 0,-1 1 0 0 0,1-1 0 0 0,0 1-1 0 0,-1 0 1 0 0,1 0 0 0 0,-1 0 0 0 0,0 0 0 0 0,2 0 574 0 0,-3 2-1180 0 0,1-1-3469 0 0,1-7 3533 0 0</inkml:trace>
  <inkml:trace contextRef="#ctx0" brushRef="#br0" timeOffset="420.09">127 476 1372 0 0,'-26'13'8941'0'0,"16"-8"-383"0"0,30 0-6473 0 0,19-3-2203 0 0,0-1 0 0 0,0-2 0 0 0,0-2 0 0 0,0-2 0 0 0,0-1 0 0 0,11-5 118 0 0,-36 7-922 0 0,17-3-1160 0 0,-30 6 1859 0 0,-1 1-1 0 0,1 0 1 0 0,-1 0 0 0 0,1 0 0 0 0,-1 0-1 0 0,1-1 1 0 0,-1 1 0 0 0,1 0 0 0 0,-1 0-1 0 0,1 0 1 0 0,-1 0 0 0 0,1 0-1 0 0,-1 0 1 0 0,1 0 0 0 0,-1 1 0 0 0,1-1-1 0 0,-1 0 1 0 0,1 0 0 0 0,-1 0 0 0 0,1 0-1 0 0,-1 1 1 0 0,1-1 0 0 0,-1 0 0 0 0,1 1-1 0 0,-1-1 1 0 0,0 0 0 0 0,1 0 0 0 0,-1 1-1 0 0,0-1 1 0 0,1 1 0 0 0,-1-1-1 0 0,0 0 1 0 0,1 1 0 0 0,-1-1 0 0 0,0 1-1 0 0,0-1 1 0 0,1 1 0 0 0,-1-1 0 0 0,0 1-1 0 0,0-1 1 0 0,0 1 223 0 0,0 0-2165 0 0,0-1-30 0 0,1-1 344 0 0,4-3 472 0 0</inkml:trace>
  <inkml:trace contextRef="#ctx0" brushRef="#br0" timeOffset="1490.067">841 81 980 0 0,'6'-18'11177'0'0,"12"10"-6126"0"0,31 6-4373 0 0,-16 2-250 0 0,-25-2-548 0 0,69-16-2491 0 0,-72 16 1778 0 0,0 0 0 0 0,0 0-1 0 0,0 0 1 0 0,0-1-1 0 0,0 0 1 0 0,0 0 0 0 0,3-3 833 0 0,-12 1-5823 0 0,-13 1 3390 0 0,-20 4 2502 0 0,19 6 1819 0 0,0 0 1 0 0,0 2-1 0 0,1 0 1 0 0,0 1-1 0 0,0 0 1 0 0,-4 5-1889 0 0,15-9 345 0 0,0 0 1 0 0,0 0-1 0 0,1 0 1 0 0,0 1-1 0 0,0 0 1 0 0,0 0-1 0 0,1 0 1 0 0,0 0-1 0 0,0 1 1 0 0,1-1-1 0 0,-1 1 1 0 0,2 0-1 0 0,-1 0 1 0 0,1 0-1 0 0,0 1 1 0 0,0-1-1 0 0,1 2-345 0 0,0-7 37 0 0,0-1 0 0 0,1 1 0 0 0,-1 0 0 0 0,1-1 0 0 0,0 1 0 0 0,0-1 0 0 0,-1 1 0 0 0,1 0 0 0 0,0-1 0 0 0,0 1 0 0 0,1-1 0 0 0,-1 1 0 0 0,0 0-1 0 0,0-1 1 0 0,1 1 0 0 0,-1-1 0 0 0,1 1 0 0 0,0-1 0 0 0,-1 1 0 0 0,1-1 0 0 0,0 1 0 0 0,0-1 0 0 0,0 0 0 0 0,0 1 0 0 0,0-1 0 0 0,0 0 0 0 0,0 0 0 0 0,0 0 0 0 0,0 0 0 0 0,1 0 0 0 0,-1 0 0 0 0,0 0 0 0 0,1 0 0 0 0,-1 0 0 0 0,1-1 0 0 0,-1 1-1 0 0,1 0 1 0 0,-1-1 0 0 0,1 1 0 0 0,-1-1 0 0 0,3 0-37 0 0,6 1-11 0 0,1-2 0 0 0,-1 1 0 0 0,1-2 1 0 0,-1 1-1 0 0,0-1 0 0 0,7-3 11 0 0,-9 3 31 0 0,1 0 1 0 0,-1 1 0 0 0,0-1-1 0 0,0 2 1 0 0,9-1-32 0 0,-14 1 52 0 0,-1 0 0 0 0,1 0-1 0 0,-1 1 1 0 0,0-1 0 0 0,1 1 0 0 0,-1 0 0 0 0,1-1-1 0 0,-1 1 1 0 0,0 0 0 0 0,0 0 0 0 0,1 1-1 0 0,-1-1 1 0 0,0 0 0 0 0,0 1 0 0 0,0-1-1 0 0,0 1 1 0 0,0 0 0 0 0,-1 0 0 0 0,1 0-1 0 0,-1-1 1 0 0,1 2 0 0 0,-1-1 0 0 0,1 0-1 0 0,-1 0 1 0 0,0 0 0 0 0,0 0 0 0 0,0 1 0 0 0,0-1-1 0 0,-1 1 1 0 0,1-1 0 0 0,-1 0 0 0 0,1 1-1 0 0,-1-1 1 0 0,0 1 0 0 0,0-1 0 0 0,0 1-1 0 0,0-1 1 0 0,0 1-52 0 0,-1 3 103 0 0,-1 0 0 0 0,1 0 0 0 0,-1-1 0 0 0,0 1 0 0 0,0-1 0 0 0,0 0 0 0 0,-1 1 1 0 0,0-1-1 0 0,0 0 0 0 0,0 0 0 0 0,-1-1 0 0 0,0 1 0 0 0,1-1 0 0 0,-2 0 0 0 0,1 0 0 0 0,-1 1-103 0 0,-6 3 36 0 0,-1 0-1 0 0,1 0 1 0 0,-1-1 0 0 0,0-1-1 0 0,-1 0 1 0 0,-1 0-36 0 0,9-4-128 0 0,-1 0-1 0 0,0 0 1 0 0,1-1 0 0 0,-1 0 0 0 0,0 0-1 0 0,0 0 1 0 0,0-1 0 0 0,0 0 0 0 0,0 0 0 0 0,1 0-1 0 0,-1-1 1 0 0,0 0 0 0 0,0 0 0 0 0,0 0-1 0 0,-3-2 129 0 0,7 3-211 0 0,1-1 0 0 0,-1 1-1 0 0,1-1 1 0 0,-1 0 0 0 0,1 1 0 0 0,-1-1-1 0 0,1 0 1 0 0,0 0 0 0 0,-1 0-1 0 0,1 0 1 0 0,0 0 0 0 0,0 0-1 0 0,-1 0 1 0 0,1-1 0 0 0,0 1-1 0 0,0 0 1 0 0,1-1 0 0 0,-1 1 0 0 0,0-1-1 0 0,0 1 1 0 0,1-1 0 0 0,-1 1-1 0 0,0-1 1 0 0,1 1 0 0 0,0-1-1 0 0,-1 1 1 0 0,1-1 0 0 0,0 0 0 0 0,0 1-1 0 0,0-1 1 0 0,0 0 0 0 0,0 1-1 0 0,0-1 1 0 0,0 1 0 0 0,1-1-1 0 0,-1 0 1 0 0,1 1 0 0 0,-1-1-1 0 0,1 1 1 0 0,0-1 0 0 0,-1 1 0 0 0,1-1 210 0 0,3-5-1305 0 0,0 1-1 0 0,-1 0 0 0 0,2 0 0 0 0,-1 0 0 0 0,1 0 0 0 0,0 1 0 0 0,0 0 0 0 0,0 0 0 0 0,1 0 1307 0 0,8-5-1296 0 0</inkml:trace>
  <inkml:trace contextRef="#ctx0" brushRef="#br0" timeOffset="1934.876">1143 121 524 0 0,'4'-6'1863'0'0,"1"0"-345"0"0,-1 0 1 0 0,1 0 0 0 0,0 0 0 0 0,0 1-1 0 0,0-1 1 0 0,1 1 0 0 0,4-2-1519 0 0,-7 5 287 0 0,0 0 1 0 0,1 1 0 0 0,-1 0-1 0 0,1 0 1 0 0,0 0-1 0 0,-1 0 1 0 0,1 0 0 0 0,0 1-1 0 0,-1 0 1 0 0,1 0-1 0 0,0 0 1 0 0,0 0 0 0 0,-1 0-1 0 0,1 1 1 0 0,0-1-1 0 0,-1 1 1 0 0,3 1-288 0 0,-1-1 263 0 0,1 1 0 0 0,-1 0 0 0 0,0 1 0 0 0,0-1 0 0 0,1 1 0 0 0,-2 0 0 0 0,1 1 0 0 0,0-1 0 0 0,-1 1 0 0 0,1-1 0 0 0,-1 2 0 0 0,0-1 0 0 0,-1 0 0 0 0,1 1 0 0 0,-1-1 0 0 0,1 3-263 0 0,2 1 194 0 0,-1 0 0 0 0,-1 1 0 0 0,0 0 0 0 0,0 0 0 0 0,-1 0 0 0 0,0 0 0 0 0,0 1 0 0 0,-1-1 0 0 0,0 5-194 0 0,-2-10 17 0 0,0-1 1 0 0,0 1-1 0 0,0-1 0 0 0,0 1 1 0 0,-1 0-1 0 0,0-1 0 0 0,1 1 1 0 0,-1-1-1 0 0,-1 1 0 0 0,1-1 1 0 0,0 0-1 0 0,-1 1 0 0 0,0-1 1 0 0,0 0-1 0 0,0 0 0 0 0,0 0 1 0 0,0 0-1 0 0,-2 1-17 0 0,-1 1 0 0 0,0 0 1 0 0,0-1-1 0 0,0 1 0 0 0,-1-1 0 0 0,0 0 1 0 0,0-1-1 0 0,0 1 0 0 0,0-1 1 0 0,0 0-1 0 0,-3 0 0 0 0,4-1-25 0 0,-1 0 0 0 0,1-1-1 0 0,-1 0 1 0 0,0 0 0 0 0,1 0 0 0 0,-1 0 0 0 0,0-1 0 0 0,0 0 0 0 0,0 0 0 0 0,1-1 0 0 0,-1 0 0 0 0,0 0 25 0 0,3 1-29 0 0,0-1 0 0 0,0 0 1 0 0,0 0-1 0 0,0 0 1 0 0,0-1-1 0 0,1 1 0 0 0,-1-1 1 0 0,0 1-1 0 0,1-1 1 0 0,-1 0-1 0 0,1 0 0 0 0,0 0 1 0 0,-1-1-1 0 0,1 1 1 0 0,0 0-1 0 0,1-1 0 0 0,-1 1 1 0 0,0-1-1 0 0,1 0 1 0 0,-1 1-1 0 0,0-4 29 0 0,0 1-278 0 0,1 0-1 0 0,-1 0 1 0 0,1 0 0 0 0,0 0-1 0 0,0 0 1 0 0,1-1 0 0 0,0 1-1 0 0,0 0 1 0 0,0-1 0 0 0,0 1-1 0 0,1 0 1 0 0,0-1 0 0 0,1-2 278 0 0,0 0-831 0 0,1 0 0 0 0,0 1 0 0 0,0-1 0 0 0,1 1 0 0 0,0 0 0 0 0,0 0 0 0 0,1 0 0 0 0,0 1 0 0 0,0-1 0 0 0,0 1 0 0 0,1 0 0 0 0,0 1 0 0 0,4-3 831 0 0,20-10-6285 0 0,-21 15 4653 0 0</inkml:trace>
  <inkml:trace contextRef="#ctx0" brushRef="#br0" timeOffset="2551.229">1011 471 380 0 0,'-19'3'2974'0'0,"-1"-2"-1"0"0,0 0 1 0 0,-1-1 0 0 0,1-1-2974 0 0,-22 0 6640 0 0,81-7-2884 0 0,28 9-3405 0 0,0 2 0 0 0,0 3-351 0 0,-38-2 4 0 0,1-2 1 0 0,-1-1 0 0 0,0-1-1 0 0,0-2 1 0 0,0 0-1 0 0,0-3 1 0 0,22-5-5 0 0,-48 10 0 0 0,6 1-78 0 0,-12 0-54 0 0,3-1-21 0 0,-1 1-227 0 0,1 0-7615 0 0,1-2 6978 0 0,-1 0-2848 0 0,0 1-3900 0 0,0 0 6325 0 0</inkml:trace>
  <inkml:trace contextRef="#ctx0" brushRef="#br0" timeOffset="3453.27">1031 605 936 0 0,'-29'-3'10926'0'0,"22"-2"-6515"0"0,18-4-2277 0 0,-1 6-1987 0 0,0 0 0 0 0,1 1 0 0 0,-1 1 0 0 0,0-1 1 0 0,1 2-1 0 0,0-1 0 0 0,-1 2 0 0 0,1-1 0 0 0,6 2-147 0 0,51-1-749 0 0,-43-2-680 0 0,13 0-1898 0 0,-20-5-2941 0 0,-47 14 969 0 0,-28-6 8877 0 0,22-3-1717 0 0,23 0-731 0 0,0 0 0 0 0,0 1-1 0 0,0 1 1 0 0,0 0 0 0 0,0 0 0 0 0,0 1 0 0 0,-3 2-1130 0 0,12-3 173 0 0,0 0-1 0 0,0 0 1 0 0,1 1-1 0 0,-1-1 1 0 0,0 1 0 0 0,1 0-1 0 0,-1 0 1 0 0,1 0-1 0 0,-1 0 1 0 0,1 0-1 0 0,0 0 1 0 0,0 1 0 0 0,0-1-1 0 0,0 1 1 0 0,0-1-1 0 0,1 1 1 0 0,-1 0 0 0 0,1 0-1 0 0,0 0 1 0 0,0 0-1 0 0,0 0 1 0 0,0 0-1 0 0,0 0 1 0 0,1 0 0 0 0,-1 0-1 0 0,1 0 1 0 0,0 0-1 0 0,0 0 1 0 0,0 0 0 0 0,0 2-173 0 0,0-3 38 0 0,0 0 1 0 0,0 1 0 0 0,0-1 0 0 0,0 0 0 0 0,0 0 0 0 0,0 0-1 0 0,1 0 1 0 0,-1 0 0 0 0,1 0 0 0 0,-1 0 0 0 0,1 0 0 0 0,0 0-1 0 0,0 0 1 0 0,0 0 0 0 0,0 0 0 0 0,0 0 0 0 0,0 0 0 0 0,0-1-1 0 0,1 1 1 0 0,-1 0 0 0 0,1-1 0 0 0,-1 1 0 0 0,1-1-1 0 0,0 0 1 0 0,-1 1 0 0 0,1-1 0 0 0,1 0-39 0 0,3 1 15 0 0,0 0-1 0 0,0-1 1 0 0,0 0 0 0 0,1 0-1 0 0,-1-1 1 0 0,0 1-1 0 0,1-1 1 0 0,2-1-15 0 0,-2 1-27 0 0,7 1 102 0 0,0-1 1 0 0,0 2-1 0 0,-1 0 0 0 0,1 1 0 0 0,0 0 0 0 0,-1 1 0 0 0,0 1 0 0 0,0 0 0 0 0,-1 0 0 0 0,1 2 0 0 0,3 1-75 0 0,-14-5 59 0 0,1-1-1 0 0,-1 0 0 0 0,1 0 0 0 0,-1 1 0 0 0,0-1 1 0 0,0 1-1 0 0,0 0 0 0 0,0 0 0 0 0,-1 0 0 0 0,1 0 0 0 0,-1 0 1 0 0,0 0-1 0 0,0 0 0 0 0,0 0 0 0 0,0 0 0 0 0,0 1 1 0 0,-1-1-1 0 0,1 0 0 0 0,-1 0 0 0 0,0 1 0 0 0,0-1 0 0 0,0 0 1 0 0,0 1-1 0 0,-1-1 0 0 0,0 0 0 0 0,1 1 0 0 0,-1-1 1 0 0,0 0-1 0 0,0 0 0 0 0,-1 0 0 0 0,1 0 0 0 0,-1 0 1 0 0,1 0-1 0 0,-1 0 0 0 0,0-1 0 0 0,-2 3-58 0 0,1 0 18 0 0,0 0 1 0 0,-1 0-1 0 0,0 0 0 0 0,0-1 0 0 0,0 0 1 0 0,-1 1-1 0 0,1-1 0 0 0,-1-1 0 0 0,0 1 1 0 0,0-1-1 0 0,-1 0 0 0 0,1 0 0 0 0,0 0 1 0 0,-1-1-1 0 0,0 0 0 0 0,0 0 0 0 0,0 0 1 0 0,0-1-1 0 0,-5 1-18 0 0,7-2-3 0 0,-9 1-321 0 0,0-1 1 0 0,0-1-1 0 0,0 0 0 0 0,-1-1 1 0 0,2-1-1 0 0,-11-2 324 0 0,21 4-243 0 0,0 0 0 0 0,0 0-1 0 0,0 0 1 0 0,0 0 0 0 0,0 0 0 0 0,0 0 0 0 0,0 0 0 0 0,0-1 0 0 0,1 1-1 0 0,-1-1 1 0 0,0 0 0 0 0,1 1 0 0 0,0-1 0 0 0,-1 0 0 0 0,1 0-1 0 0,0 0 1 0 0,-1-1 243 0 0,1 0-459 0 0,0 0-1 0 0,1 0 0 0 0,-1 1 1 0 0,1-1-1 0 0,0 0 0 0 0,0 0 1 0 0,0 0-1 0 0,0 0 1 0 0,0 0-1 0 0,1 0 0 0 0,-1 0 1 0 0,1 0-1 0 0,0 0 0 0 0,0 1 1 0 0,0-1-1 0 0,0 0 0 0 0,1 0 460 0 0,28-43-9268 0 0,-22 36 7734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2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97 464 0 0,'-1'-1'705'0'0,"1"0"0"0"0,-1 0-1 0 0,0-1 1 0 0,1 1 0 0 0,-1 0-1 0 0,0 0 1 0 0,1-1 0 0 0,-1 1 0 0 0,1 0-1 0 0,0 0 1 0 0,-1-1 0 0 0,1 1 0 0 0,0 0-1 0 0,0-1 1 0 0,0 1 0 0 0,0-1 0 0 0,0 1-1 0 0,0 0 1 0 0,0-1 0 0 0,1 1 0 0 0,-1 0-705 0 0,1 0 241 0 0,-1 0 0 0 0,1 1 0 0 0,0-1 0 0 0,-1 1 0 0 0,1-1 0 0 0,0 1 0 0 0,-1 0 0 0 0,1-1 0 0 0,0 1 0 0 0,0 0 0 0 0,0-1 0 0 0,0 1 0 0 0,-1 0 0 0 0,1 0 0 0 0,0 0 0 0 0,0 0 0 0 0,0 0 0 0 0,0 0 0 0 0,-1 0 0 0 0,1 0 0 0 0,0 0 0 0 0,0 0 0 0 0,0 0 0 0 0,0 0-241 0 0,60 20 952 0 0,-52-16-299 0 0,38 14 80 0 0,-1 3-1 0 0,0 2 0 0 0,-2 1 1 0 0,-1 3-1 0 0,8 8-732 0 0,79 51 543 0 0,-130-86-635 0 0,0 0 0 0 0,0 0 0 0 0,0 0 0 0 0,1 0 0 0 0,-1 0 0 0 0,0 0 0 0 0,0 0 0 0 0,0 0 0 0 0,1 1 0 0 0,-1-1 0 0 0,0 0 0 0 0,0 0 0 0 0,0 0 0 0 0,1 0 0 0 0,-1 0 0 0 0,0 1 0 0 0,0-1 0 0 0,0 0 0 0 0,0 0 0 0 0,0 0 0 0 0,0 0 0 0 0,1 1 0 0 0,-1-1 0 0 0,0 0 0 0 0,0 0 0 0 0,0 0 0 0 0,0 1 0 0 0,0-1 0 0 0,0 0 0 0 0,0 0 0 0 0,0 1 0 0 0,0-1 0 0 0,0 0 0 0 0,0 0 0 0 0,0 0 0 0 0,0 1 0 0 0,0-1 0 0 0,0 0 0 0 0,0 0 0 0 0,0 1 0 0 0,0-1 0 0 0,0 0-1 0 0,0 0 1 0 0,-1 0 0 0 0,1 1 0 0 0,0-1 0 0 0,0 0 0 0 0,0 0 0 0 0,0 0 0 0 0,0 0 0 0 0,0 1 0 0 0,-1-1 0 0 0,1 0 92 0 0,-17 6-4506 0 0,14-5 3355 0 0,0 0-1 0 0,-1-1 1 0 0,1 0-1 0 0,0 1 1 0 0,-1-1-1 0 0,1-1 1 0 0,0 1-1 0 0,-1 0 1 0 0,1-1-1 0 0,0 1 0 0 0,-2-2 1152 0 0,2-2-2274 0 0,5-4 620 0 0</inkml:trace>
  <inkml:trace contextRef="#ctx0" brushRef="#br0" timeOffset="754.68">339 41 1972 0 0,'9'-12'5351'0'0,"-8"10"-4850"0"0,1 1 0 0 0,-1 0 0 0 0,0-1-1 0 0,0 1 1 0 0,0-1 0 0 0,0 1 0 0 0,0-1-1 0 0,-1 1 1 0 0,1-1 0 0 0,0 0 0 0 0,-1 1-1 0 0,1-1 1 0 0,-1 0 0 0 0,0 1 0 0 0,1-1-1 0 0,-1-1-500 0 0,3 4 4244 0 0,-3 11-2934 0 0,-42 114 1747 0 0,32-99-2646 0 0,-2 0 1 0 0,0-1-1 0 0,-2-1 0 0 0,-1 0 0 0 0,-17 22-411 0 0,-8 14 392 0 0,5-15-246 0 0,25-38-5477 0 0,-10-2-3225 0 0,10-5-1555 0 0,10-1 8429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3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89 1412 0 0,'-24'-88'14497'0'0,"26"88"-8214"0"0,1 13-4489 0 0,-3 195 2444 0 0,0 1-4927 0 0,1-195 568 0 0,5-2-4594 0 0,1-12-359 0 0,1-14 1880 0 0,39-76-10036 0 0,-43 80 12393 0 0</inkml:trace>
  <inkml:trace contextRef="#ctx0" brushRef="#br0" timeOffset="498.235">135 227 480 0 0,'45'-93'11548'0'0,"-43"89"-11176"0"0,1 0 0 0 0,0 0 0 0 0,0 1 0 0 0,0-1 0 0 0,0 1 0 0 0,0-1 0 0 0,1 1 0 0 0,0 0 0 0 0,-1 1 0 0 0,1-1 0 0 0,0 0 0 0 0,1 1 0 0 0,-1 0 0 0 0,0 0 0 0 0,1 0 0 0 0,-1 1 1 0 0,1 0-1 0 0,-1 0 0 0 0,1 0 0 0 0,-1 0 0 0 0,1 0 0 0 0,0 1 0 0 0,0 0 0 0 0,-1 0 0 0 0,1 0-372 0 0,-1 1 170 0 0,0-1 0 0 0,-1 1 1 0 0,1 0-1 0 0,0 0 0 0 0,-1 0 0 0 0,1 1 1 0 0,-1-1-1 0 0,1 1 0 0 0,-1 0 0 0 0,0 0 0 0 0,1 0 1 0 0,-1 0-1 0 0,0 0 0 0 0,0 1 0 0 0,-1-1 1 0 0,1 1-1 0 0,0 0 0 0 0,-1 0 0 0 0,0 0 1 0 0,2 2-171 0 0,-1 3 130 0 0,1-1 0 0 0,-1 1 0 0 0,0 0 0 0 0,-1 0 0 0 0,1 0 1 0 0,-2 0-1 0 0,1 1 0 0 0,-1-1 0 0 0,0 1 0 0 0,-1-1 0 0 0,0 0 1 0 0,-1 1-1 0 0,1-1 0 0 0,-1 1 0 0 0,-1-1 0 0 0,0 0 0 0 0,0 0 1 0 0,-1 2-131 0 0,1-3 20 0 0,-1 0 1 0 0,1 0 0 0 0,-1-1 0 0 0,0 1 0 0 0,-1-1 0 0 0,0 0 0 0 0,0 0 0 0 0,0 0 0 0 0,0 0 0 0 0,-1-1 0 0 0,0 0 0 0 0,0 0 0 0 0,-1 0 0 0 0,1-1 0 0 0,-1 1 0 0 0,0-1 0 0 0,0-1 0 0 0,-1 1 0 0 0,1-1 0 0 0,-1 0 0 0 0,-4 1-21 0 0,7-3-38 0 0,0 1-1 0 0,1-1 1 0 0,-1-1-1 0 0,0 1 1 0 0,0-1 0 0 0,0 1-1 0 0,1-1 1 0 0,-1 0-1 0 0,0 0 1 0 0,0-1-1 0 0,0 1 1 0 0,0-1-1 0 0,0 0 1 0 0,1 0 0 0 0,-1 0-1 0 0,0 0 1 0 0,1-1-1 0 0,-1 1 1 0 0,1-1-1 0 0,-1 0 1 0 0,1 0-1 0 0,0-1 1 0 0,0 1 0 0 0,0 0-1 0 0,0-1 1 0 0,0 0-1 0 0,1 0 1 0 0,-1 0-1 0 0,1 0 1 0 0,0 0-1 0 0,0 0 1 0 0,0-1 0 0 0,0 1-1 0 0,0-1 1 0 0,1 1-1 0 0,-1-3 39 0 0,0-2-230 0 0,0 1-1 0 0,0-1 0 0 0,1 1 0 0 0,0-1 1 0 0,0 1-1 0 0,1-1 0 0 0,0 0 0 0 0,0 1 1 0 0,1-1-1 0 0,0 0 0 0 0,0 1 0 0 0,1-1 1 0 0,-1 1-1 0 0,2 0 0 0 0,-1 0 1 0 0,1-1-1 0 0,1 1 0 0 0,0-1 231 0 0,3-4-902 0 0,1 1 0 0 0,0 0 0 0 0,1 1 0 0 0,0 0 0 0 0,0 0 0 0 0,1 1 0 0 0,0 0 0 0 0,1 1 902 0 0,-6 4-439 0 0,-1 1 0 0 0,1 0 1 0 0,0 0-1 0 0,0 1 0 0 0,0-1 0 0 0,0 1 0 0 0,0 0 0 0 0,1 0 0 0 0,-1 1 0 0 0,1 0 0 0 0,-1 0 0 0 0,1 0 0 0 0,-1 0 0 0 0,1 1 0 0 0,-1 0 1 0 0,1 0-1 0 0,0 1 0 0 0,-1 0 0 0 0,1-1 0 0 0,0 2 439 0 0,44 4-4724 0 0,-41-6 4002 0 0</inkml:trace>
  <inkml:trace contextRef="#ctx0" brushRef="#br0" timeOffset="945.205">473 112 276 0 0,'23'-23'6323'0'0,"10"-12"-1450"0"0,-31 33-4559 0 0,0 0-1 0 0,0 0 0 0 0,0 0 0 0 0,1 0 0 0 0,-1 0 0 0 0,0 0 0 0 0,1 1 1 0 0,0-1-1 0 0,-1 1 0 0 0,1 0 0 0 0,0 0 0 0 0,-1 0 0 0 0,1 0 1 0 0,0 0-1 0 0,0 1 0 0 0,0-1 0 0 0,0 1 0 0 0,0 0 0 0 0,0 0 0 0 0,2 0-313 0 0,1 1 357 0 0,0 0-1 0 0,0 0 1 0 0,0 1-1 0 0,0 0 0 0 0,0 0 1 0 0,-1 0-1 0 0,1 1 0 0 0,-1 0 1 0 0,0 0-1 0 0,2 1-356 0 0,10 8 598 0 0,-1 1 0 0 0,0 1 0 0 0,-1 0-1 0 0,0 1 1 0 0,6 10-598 0 0,-19-24 31 0 0,0 1 0 0 0,-1 0 0 0 0,1 0 0 0 0,-1 0 0 0 0,0 0 0 0 0,1 0 0 0 0,-1 0 0 0 0,0 0 0 0 0,0 1 0 0 0,0-1 0 0 0,-1 0 1 0 0,1 1-1 0 0,0-1 0 0 0,-1 0 0 0 0,0 1 0 0 0,1-1 0 0 0,-1 1 0 0 0,0-1 0 0 0,0 1 0 0 0,-1-1 0 0 0,1 0 0 0 0,0 1 0 0 0,-1-1 0 0 0,1 0 0 0 0,-2 3-31 0 0,0-2 5 0 0,0 0 1 0 0,0-1-1 0 0,0 1 0 0 0,0 0 1 0 0,0-1-1 0 0,-1 0 1 0 0,1 1-1 0 0,-1-1 0 0 0,0 0 1 0 0,1 0-1 0 0,-1-1 1 0 0,0 1-1 0 0,0 0 0 0 0,0-1 1 0 0,-1 0-1 0 0,1 0 1 0 0,0 0-1 0 0,-3 1-5 0 0,-2 0-10 0 0,0-1 1 0 0,0 1-1 0 0,0-1 0 0 0,0-1 1 0 0,0 1-1 0 0,0-1 0 0 0,-1-1 1 0 0,1 1-1 0 0,0-1 0 0 0,0-1 1 0 0,0 0-1 0 0,0 0 0 0 0,1 0 1 0 0,-1-1-1 0 0,-1-1 10 0 0,4 2-75 0 0,1-1 0 0 0,0 1 0 0 0,0-1 0 0 0,0 0 0 0 0,0 0 0 0 0,1 0 0 0 0,-1-1 1 0 0,1 1-1 0 0,-1-1 0 0 0,1 0 0 0 0,1 0 0 0 0,-1 0 0 0 0,0 0 0 0 0,1 0 0 0 0,0-1 0 0 0,0 1 0 0 0,0-1 0 0 0,1 0 0 0 0,-1 1 0 0 0,1-1 1 0 0,0 0-1 0 0,1 0 0 0 0,-1 0 0 0 0,1 0 0 0 0,0-3 75 0 0,0 3-348 0 0,1 1 0 0 0,0 0 0 0 0,0 0 1 0 0,0-1-1 0 0,1 1 0 0 0,-1 0 0 0 0,1 0 1 0 0,0 0-1 0 0,0 1 0 0 0,0-1 0 0 0,1 0 1 0 0,-1 1-1 0 0,1-1 0 0 0,0 1 0 0 0,0 0 1 0 0,0 0-1 0 0,1 0 0 0 0,-1 0 0 0 0,0 1 0 0 0,1 0 1 0 0,3-2 347 0 0,2-2-1784 0 0,0 1 1 0 0,1 0-1 0 0,0 1 1 0 0,0 0-1 0 0,0 0 1 0 0,0 1-1 0 0,1 1 0 0 0,3-1 1784 0 0,-6 2-1247 0 0</inkml:trace>
  <inkml:trace contextRef="#ctx0" brushRef="#br0" timeOffset="1597.0438">288 456 1184 0 0,'-61'3'10162'0'0,"-33"6"-10162"0"0,15-1 3488 0 0,73-7-2797 0 0,-1 0 0 0 0,1 0-1 0 0,0 0 1 0 0,0 1 0 0 0,0 0 0 0 0,1 0-1 0 0,-2 0-690 0 0,8-2 43 0 0,-1 0 0 0 0,0 0 0 0 0,0 1 1 0 0,0-1-1 0 0,0 0 0 0 0,0 0 0 0 0,0 0 0 0 0,0 0 0 0 0,0 0 0 0 0,1 0 0 0 0,-1 0 0 0 0,0 0 0 0 0,0 0 0 0 0,0 0 0 0 0,0 0 0 0 0,0 1 0 0 0,0-1 0 0 0,0 0 0 0 0,0 0 0 0 0,0 0 0 0 0,0 0 0 0 0,0 0 1 0 0,0 0-1 0 0,0 0 0 0 0,0 1 0 0 0,0-1 0 0 0,0 0 0 0 0,1 0 0 0 0,-1 0 0 0 0,0 0 0 0 0,-1 0 0 0 0,1 0 0 0 0,0 1 0 0 0,0-1 0 0 0,0 0 0 0 0,0 0 0 0 0,0 0 0 0 0,0 0 0 0 0,0 0 0 0 0,0 0 0 0 0,0 1 0 0 0,0-1 1 0 0,0 0-1 0 0,0 0 0 0 0,0 0 0 0 0,0 0 0 0 0,0 0 0 0 0,0 0 0 0 0,0 0 0 0 0,-1 0 0 0 0,1 0 0 0 0,0 0 0 0 0,0 1 0 0 0,0-1 0 0 0,0 0 0 0 0,0 0 0 0 0,0 0 0 0 0,0 0 0 0 0,-1 0 0 0 0,1 0 0 0 0,0 0 1 0 0,0 0-1 0 0,0 0 0 0 0,0 0 0 0 0,0 0 0 0 0,0 0-43 0 0,29 0 626 0 0,247-39-33 0 0,13-2-691 0 0,-189 36 15 0 0,-99 5 9 0 0,-1 0-44 0 0,0 0-55 0 0,0 0-62 0 0,-7-22-11493 0 0,5 16 1834 0 0,-3 6 8719 0 0</inkml:trace>
  <inkml:trace contextRef="#ctx0" brushRef="#br0" timeOffset="2497.2599">188 655 1196 0 0,'-21'-4'12134'0'0,"30"-5"-6538"0"0,33-7-4174 0 0,45-1-1201 0 0,10-1-2119 0 0,-87 15 640 0 0,-1 0 1 0 0,1-1 0 0 0,-1 0-1 0 0,1-1 1 0 0,-1 0 1257 0 0,-9 5-53 0 0,-1 0 1 0 0,1 0 0 0 0,0 0-1 0 0,0 0 1 0 0,0 0 0 0 0,0 0-1 0 0,0 0 1 0 0,0 0 0 0 0,0 0-1 0 0,-1 0 1 0 0,1 0-1 0 0,0 0 1 0 0,0 0 0 0 0,0 0-1 0 0,0 0 1 0 0,0 0 0 0 0,0 0-1 0 0,-1 0 1 0 0,1 0 0 0 0,0 0-1 0 0,0 0 1 0 0,0 0-1 0 0,0 0 1 0 0,0 0 0 0 0,0-1-1 0 0,0 1 1 0 0,0 0 0 0 0,0 0-1 0 0,-1 0 1 0 0,1 0-1 0 0,0 0 1 0 0,0 0 0 0 0,0 0-1 0 0,0 0 1 0 0,0-1 0 0 0,0 1-1 0 0,0 0 1 0 0,0 0 0 0 0,0 0-1 0 0,0 0 1 0 0,0 0-1 0 0,0 0 1 0 0,0-1 0 0 0,0 1-1 0 0,0 0 1 0 0,0 0 0 0 0,0 0-1 0 0,0 0 1 0 0,0 0 0 0 0,0 0-1 0 0,0-1 1 0 0,0 1-1 0 0,0 0 1 0 0,0 0 0 0 0,0 0-1 0 0,1 0 1 0 0,-1 0 0 0 0,0 0-1 0 0,0 0 1 0 0,0 0 0 0 0,0-1-1 0 0,0 1 1 0 0,0 0-1 0 0,0 0 1 0 0,0 0 0 0 0,0 0-1 0 0,1 0 1 0 0,-1 0 52 0 0,-20-3-534 0 0,-18 2 1355 0 0,24 2-160 0 0,1 0 0 0 0,0 1 0 0 0,0 1-1 0 0,0 0 1 0 0,0 1 0 0 0,0 1 0 0 0,1 0 0 0 0,0 0-1 0 0,0 1 1 0 0,-1 1-661 0 0,11-5 154 0 0,0 0 0 0 0,0 0 0 0 0,0 0 1 0 0,0 0-1 0 0,0 0 0 0 0,1 1 0 0 0,-1-1 0 0 0,1 0 0 0 0,-1 1 0 0 0,1-1 0 0 0,0 1 0 0 0,0 0 1 0 0,0 0-1 0 0,0-1 0 0 0,1 1 0 0 0,-1 0 0 0 0,1 0 0 0 0,0-1 0 0 0,-1 1 0 0 0,1 0 0 0 0,1 0 1 0 0,-1 0-1 0 0,0 0 0 0 0,1-1 0 0 0,-1 1 0 0 0,1 0 0 0 0,0 0 0 0 0,0-1 0 0 0,0 1 0 0 0,0 0 1 0 0,0-1-1 0 0,2 2-154 0 0,-1 1 58 0 0,0 0 0 0 0,1-1 0 0 0,0 1 0 0 0,0-1 0 0 0,0 0 0 0 0,1 0 0 0 0,-1 0 0 0 0,1 0 0 0 0,0-1 0 0 0,0 1 0 0 0,0-1 0 0 0,0 0 0 0 0,1 0 0 0 0,0 0 1 0 0,-1-1-1 0 0,1 0 0 0 0,2 1-58 0 0,12 1 30 0 0,-1-2 1 0 0,1 0 0 0 0,7-1-31 0 0,-8 0 261 0 0,1 1 1 0 0,-1 0 0 0 0,18 5-262 0 0,-31-6 104 0 0,0 1 0 0 0,0-1 0 0 0,-1 1 0 0 0,1 0 0 0 0,-1 1 0 0 0,1-1 0 0 0,-1 1 0 0 0,0 0 0 0 0,0 0 0 0 0,0 0 0 0 0,0 0 0 0 0,-1 1 0 0 0,1 0 0 0 0,-1 0 0 0 0,0 0 0 0 0,1 1-104 0 0,-2-3 71 0 0,-1 1 1 0 0,1-1 0 0 0,-1 0 0 0 0,0 1 0 0 0,0 0 0 0 0,0-1 0 0 0,0 1 0 0 0,0-1 0 0 0,-1 1 0 0 0,1 0-1 0 0,-1-1 1 0 0,0 1 0 0 0,0 0 0 0 0,0 0 0 0 0,0-1 0 0 0,0 1 0 0 0,0 0 0 0 0,-1 0 0 0 0,1-1 0 0 0,-1 1-1 0 0,0-1 1 0 0,-1 3-72 0 0,0-1 61 0 0,0 0 0 0 0,-1 0 0 0 0,0 0 0 0 0,0 0 0 0 0,0-1 0 0 0,0 1-1 0 0,-1-1 1 0 0,1 0 0 0 0,-1 0 0 0 0,0 0 0 0 0,1-1 0 0 0,-5 3-61 0 0,1-1-45 0 0,-1 0 1 0 0,1-1 0 0 0,-1 1-1 0 0,0-1 1 0 0,1-1-1 0 0,-1 0 1 0 0,0 0 0 0 0,-1 0-1 0 0,1-1 1 0 0,0-1-1 0 0,0 1 1 0 0,0-1 0 0 0,-1-1-1 0 0,1 1 1 0 0,-1-1 44 0 0,5 0-224 0 0,1-1 1 0 0,0 1 0 0 0,0 0 0 0 0,0-1-1 0 0,0 0 1 0 0,0 0 0 0 0,0 0 0 0 0,0 0-1 0 0,1 0 1 0 0,-1 0 0 0 0,1-1 0 0 0,-1 1-1 0 0,1-1 1 0 0,0 0 0 0 0,0 0 0 0 0,0 1-1 0 0,1-1 1 0 0,-1-1 0 0 0,1 1 0 0 0,-1 0-1 0 0,1 0 1 0 0,0 0 0 0 0,0-3 223 0 0,0 3-746 0 0,0-1-1 0 0,1 1 1 0 0,0-1 0 0 0,0 1 0 0 0,0-1 0 0 0,0 1-1 0 0,0-1 1 0 0,1 0 0 0 0,0 1 0 0 0,0-2 746 0 0,0 2-1039 0 0,0-1 1 0 0,0 1 0 0 0,1 0-1 0 0,-1 0 1 0 0,1 0-1 0 0,0 1 1 0 0,0-1-1 0 0,0 0 1 0 0,0 1 0 0 0,0-1-1 0 0,2-1 1039 0 0,5-4-1360 0 0</inkml:trace>
  <inkml:trace contextRef="#ctx0" brushRef="#br0" timeOffset="3114.905">1016 469 456 0 0,'-2'-1'1006'0'0,"0"0"-1"0"0,-1-1 1 0 0,1 1 0 0 0,0 0-1 0 0,-1 1 1 0 0,1-1 0 0 0,-1 0-1 0 0,1 1 1 0 0,-1-1-1 0 0,1 1 1 0 0,-3 0-1006 0 0,-39 0 6078 0 0,13 4-2730 0 0,28-2-2091 0 0,12-1 45 0 0,62-2-1244 0 0,-1-3-1 0 0,0-4 1 0 0,26-6-58 0 0,-53 7 172 0 0,-39 7-3757 0 0,-4 0-3889 0 0,15-6-4011 0 0,-9 5 10325 0 0</inkml:trace>
  <inkml:trace contextRef="#ctx0" brushRef="#br0" timeOffset="3633.189">1442 278 284 0 0,'-8'-68'9029'0'0,"5"45"-4343"0"0,3 21-1235 0 0,-1 7 1081 0 0,1 116-1944 0 0,-1 38 1435 0 0,10 56-4023 0 0,-8-124-1468 0 0,1-92 205 0 0,0 1-1 0 0,1-1 0 0 0,-1 0 1 0 0,0-1-1 0 0,0 1 1 0 0,0 0-1 0 0,0-1 0 0 0,0 1 1 0 0,0-1-1 0 0,0 1 1 0 0,-1-1-1 0 0,1 0 1 0 0,1-1 1263 0 0,8-9-4478 0 0,5-14-682 0 0,-11 16 4111 0 0</inkml:trace>
  <inkml:trace contextRef="#ctx0" brushRef="#br0" timeOffset="4195.151">1660 280 168 0 0,'0'-7'1528'0'0,"1"-1"-1"0"0,-1 0 1 0 0,1 1-1 0 0,1 0 1 0 0,0-1-1 0 0,0 1 1 0 0,0 0-1 0 0,1 0 1 0 0,1-2-1528 0 0,1-4 2908 0 0,-5 12-2823 0 0,0 1-1 0 0,0-1 0 0 0,0 1 1 0 0,0-1-1 0 0,0 1 0 0 0,0-1 1 0 0,0 1-1 0 0,0-1 0 0 0,0 1 1 0 0,0-1-1 0 0,1 1 0 0 0,-1-1 1 0 0,0 1-1 0 0,0-1 0 0 0,1 1 1 0 0,-1-1-1 0 0,0 1 0 0 0,0 0 1 0 0,1-1-1 0 0,-1 1 0 0 0,0-1 1 0 0,1 1-1 0 0,-1 0 0 0 0,1-1 1 0 0,-1 1-1 0 0,0 0 0 0 0,1 0 1 0 0,-1-1-1 0 0,1 1 0 0 0,-1 0 1 0 0,1 0-1 0 0,-1 0 0 0 0,1-1 1 0 0,-1 1-1 0 0,1 0 0 0 0,-1 0 1 0 0,1 0-1 0 0,-1 0 1 0 0,1 0-1 0 0,-1 0 0 0 0,1 0 1 0 0,-1 0-1 0 0,1 0 0 0 0,-1 0 1 0 0,1 1-1 0 0,-1-1 0 0 0,1 0 1 0 0,-1 0-1 0 0,1 0 0 0 0,-1 1 1 0 0,1-1-1 0 0,-1 0 0 0 0,1 0 1 0 0,-1 1-1 0 0,0-1 0 0 0,1 0 1 0 0,-1 1-1 0 0,0-1 0 0 0,1 1 1 0 0,-1-1-1 0 0,0 0 0 0 0,1 1-84 0 0,11 20 1032 0 0,-6 54 712 0 0,-4 0 0 0 0,-5 47-1744 0 0,0-50 975 0 0,3-1 1 0 0,10 70-976 0 0,6-81 92 0 0,-16-59-129 0 0,0-1-9 0 0,0 0-28 0 0,0 0-49 0 0,1-1-32 0 0,-1 1 0 0 0,1 0 0 0 0,-1-1 0 0 0,1 1 0 0 0,-1-1 0 0 0,1 1 0 0 0,-1 0 0 0 0,1-1 0 0 0,-1 1 0 0 0,1-1 0 0 0,-1 1 0 0 0,1-1 0 0 0,-1 0-1 0 0,0 1 1 0 0,1-1 0 0 0,-1 1 0 0 0,0-1 0 0 0,1 0 0 0 0,-1 1 0 0 0,0-1 0 0 0,0 0 0 0 0,0 1 0 0 0,0-1 0 0 0,0 0 0 0 0,0 1 0 0 0,0-1 0 0 0,0 0 0 0 0,0 1 155 0 0,3-32-5818 0 0,-1 9-2937 0 0,0 3 1095 0 0,-4 15 6306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29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263 154 292 0 0,'6'0'8376'0'0,"-4"-10"-3402"0"0,-4-23-251 0 0,1 23-2615 0 0,1 5-2009 0 0,-1 1 0 0 0,0 0 1 0 0,0 0-1 0 0,0 0 1 0 0,-1 0-1 0 0,1 0 1 0 0,-1 0-1 0 0,0 1 0 0 0,0-1 1 0 0,0 0-1 0 0,-1 1 1 0 0,1-1-1 0 0,-1 1 1 0 0,0 0-1 0 0,0 0 0 0 0,0 0 1 0 0,0 0-1 0 0,0 1 1 0 0,-1-1-1 0 0,1 1 1 0 0,-1 0-1 0 0,0 0 0 0 0,0 0 1 0 0,1 1-1 0 0,-1-1 1 0 0,0 1-1 0 0,-2-1-99 0 0,-4-1 29 0 0,0 0-1 0 0,0 0 1 0 0,0 1 0 0 0,-1 0-1 0 0,1 1 1 0 0,-1 0 0 0 0,1 1-1 0 0,-1 0 1 0 0,1 0-1 0 0,-8 2-28 0 0,14-1 29 0 0,1 0 0 0 0,0 0-1 0 0,0 0 1 0 0,0 0-1 0 0,0 1 1 0 0,0-1-1 0 0,0 1 1 0 0,0 0-1 0 0,0 0 1 0 0,1 0-1 0 0,-1 0 1 0 0,1 0-1 0 0,-1 1 1 0 0,1-1-1 0 0,0 1 1 0 0,0 0-1 0 0,0-1 1 0 0,0 2-29 0 0,-1 2 73 0 0,0 0 1 0 0,0 0-1 0 0,1 0 0 0 0,-1 0 0 0 0,2 0 1 0 0,-1 1-1 0 0,1-1 0 0 0,0 1 1 0 0,0 4-74 0 0,0-3 65 0 0,0-1 0 0 0,1 1 0 0 0,0 0 0 0 0,1 0 0 0 0,0 0 0 0 0,0-1 0 0 0,1 1 0 0 0,0 0 0 0 0,0-1-1 0 0,1 1 1 0 0,-1-1 0 0 0,2 0 0 0 0,-1 0 0 0 0,1 0 0 0 0,0 0 0 0 0,3 2-65 0 0,-5-7 2 0 0,0 0-1 0 0,0 0 1 0 0,0 0 0 0 0,0-1-1 0 0,0 1 1 0 0,0-1-1 0 0,1 1 1 0 0,-1-1-1 0 0,0 0 1 0 0,1 0-1 0 0,-1 0 1 0 0,1 0 0 0 0,0 0-1 0 0,-1-1 1 0 0,1 1-1 0 0,-1-1 1 0 0,1 0-1 0 0,0 0 1 0 0,0 0-1 0 0,1 0-1 0 0,1-1-8 0 0,0 0-1 0 0,0 0 1 0 0,0-1-1 0 0,0 1 0 0 0,-1-1 1 0 0,1 0-1 0 0,-1-1 1 0 0,1 1-1 0 0,-1-1 1 0 0,0 0-1 0 0,0 0 9 0 0,7-6-77 0 0,-1 0 1 0 0,0 0-1 0 0,0-1 1 0 0,-1-1-1 0 0,0 0 1 0 0,-1 0-1 0 0,6-11 77 0 0,-14 21 3 0 0,0 0-1 0 0,0 0 1 0 0,0 1-1 0 0,1-1 1 0 0,-1 0 0 0 0,0 0-1 0 0,1 1 1 0 0,-1-1 0 0 0,0 0-1 0 0,1 0 1 0 0,-1 1-1 0 0,1-1 1 0 0,-1 0 0 0 0,1 1-1 0 0,0-1 1 0 0,-1 1 0 0 0,1-1-1 0 0,0 1 1 0 0,-1-1-1 0 0,1 1 1 0 0,0-1 0 0 0,-1 1-1 0 0,1 0 1 0 0,0-1 0 0 0,0 1-1 0 0,-1 0 1 0 0,1 0-1 0 0,0-1 1 0 0,0 1 0 0 0,0 0-1 0 0,0 0 1 0 0,-1 0 0 0 0,1 0-1 0 0,0 0 1 0 0,0 0-1 0 0,0 0 1 0 0,-1 0 0 0 0,1 1-1 0 0,0-1 1 0 0,0 0 0 0 0,0 0-1 0 0,-1 1 1 0 0,1-1-1 0 0,0 1-2 0 0,2 1 53 0 0,-1 1-1 0 0,0 0 1 0 0,0 0-1 0 0,0 0 1 0 0,0 0-1 0 0,0 0 1 0 0,-1 0-1 0 0,1 0 1 0 0,-1 0-1 0 0,0 1 1 0 0,0 0-53 0 0,5 14 317 0 0,-2 0 0 0 0,0 1 1 0 0,-2 0-1 0 0,0 0 0 0 0,0 0 0 0 0,-2 14-317 0 0,-4 28 1720 0 0,-5 26-1720 0 0,3-41 180 0 0,0 30-129 0 0,1-85-5717 0 0,5 7 5248 0 0,-1 1-1 0 0,1-1 0 0 0,0 0 0 0 0,0 1 0 0 0,0-1 0 0 0,0 0 1 0 0,0 1-1 0 0,1-1 0 0 0,-1 0 0 0 0,0 1 0 0 0,1-1 0 0 0,-1 0 0 0 0,1 1 1 0 0,-1-1-1 0 0,1 1 0 0 0,1-2 419 0 0,19-49-11776 0 0,-14 32 8006 0 0,-4 9 2443 0 0</inkml:trace>
  <inkml:trace contextRef="#ctx0" brushRef="#br0" timeOffset="397.575">565 143 1464 0 0,'0'0'198'0'0,"-1"0"-1"0"0,1 0 1 0 0,0 0 0 0 0,0 0-1 0 0,-1 0 1 0 0,1 0 0 0 0,0 0-1 0 0,0 0 1 0 0,-1-1-1 0 0,1 1 1 0 0,0 0 0 0 0,0 0-1 0 0,0 0 1 0 0,-1 0 0 0 0,1-1-1 0 0,0 1 1 0 0,0 0-1 0 0,0 0 1 0 0,0 0 0 0 0,-1-1-1 0 0,1 1 1 0 0,0 0 0 0 0,0 0-1 0 0,0-1 1 0 0,0 1 0 0 0,0 0-1 0 0,0 0 1 0 0,0-1-1 0 0,0 1 1 0 0,0 0 0 0 0,0-1-1 0 0,0 1 1 0 0,0 0 0 0 0,0 0-1 0 0,0-1 1 0 0,0 1-1 0 0,0 0 1 0 0,0 0 0 0 0,0-1-1 0 0,0 1 1 0 0,0 0-198 0 0,11-11 5590 0 0,22-2-1802 0 0,57-3-3507 0 0,11-1-3034 0 0,-90 16 591 0 0,0 1 0 0 0,1 0 1 0 0,-1 0-1 0 0,10 3 2162 0 0,0 5-6244 0 0,-13-5 4974 0 0</inkml:trace>
  <inkml:trace contextRef="#ctx0" brushRef="#br0" timeOffset="747.1559">696 232 1296 0 0,'-94'37'14443'0'0,"91"-36"-11699"0"0,5-3-1022 0 0,14-3-427 0 0,24-8-875 0 0,108-15 132 0 0,-50 17-7042 0 0,-90 11 4660 0 0,1-1-1 0 0,-1 0 1 0 0,0-1 0 0 0,0 0-1 0 0,0 0 1 0 0,0-1 0 0 0,0 0-1 0 0,0 0 1831 0 0,1-2-1175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2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25 1392 0 0,'-3'-14'7652'0'0,"-9"11"-981"0"0,-3-1 334 0 0,25 0-5835 0 0,0 8-3483 0 0,-5 13-10748 0 0,-2-9 6991 0 0,-1-2 5033 0 0,1 1-168 0 0</inkml:trace>
  <inkml:trace contextRef="#ctx0" brushRef="#br0" timeOffset="351.757">73 183 1184 0 0,'-9'8'6484'0'0,"-2"4"2247"0"0,12-11-8624 0 0,-1 0 0 0 0,1 0 0 0 0,0-1 0 0 0,0 1 0 0 0,-1 0 0 0 0,1-1 0 0 0,0 1-1 0 0,0 0 1 0 0,0-1 0 0 0,0 1 0 0 0,0-1 0 0 0,0 0 0 0 0,0 1 0 0 0,0-1 0 0 0,0 0 0 0 0,0 1 0 0 0,0-1 0 0 0,0 0 0 0 0,0 0-1 0 0,0 0 1 0 0,0 0-107 0 0,10 2-696 0 0,0 0 2580 0 0,-5 1-3430 0 0,0 0-3872 0 0,-1 3-5512 0 0,-5-6 9500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2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8 202 444 0 0,'-4'-5'4192'0'0,"1"-30"6638"0"0,2 35-10723 0 0,1-1 0 0 0,0 1 0 0 0,0-1 0 0 0,0 0 1 0 0,0 1-1 0 0,0-1 0 0 0,0 1 0 0 0,0-1 1 0 0,0 0-1 0 0,0 1 0 0 0,1-1 0 0 0,-1 1 0 0 0,0-1 1 0 0,0 0-1 0 0,0 1 0 0 0,1-1 0 0 0,-1 1 1 0 0,0-1-1 0 0,1 1 0 0 0,-1-1 0 0 0,0 1 0 0 0,1-1 1 0 0,-1 1-1 0 0,1-1 0 0 0,-1 1 0 0 0,0-1 1 0 0,1 1-1 0 0,-1 0 0 0 0,1-1 0 0 0,0 1 0 0 0,-1 0 1 0 0,1 0-1 0 0,-1-1 0 0 0,1 1 0 0 0,-1 0 0 0 0,1 0 1 0 0,0 0-1 0 0,-1 0 0 0 0,1 0 0 0 0,-1-1 1 0 0,1 1-1 0 0,0 0 0 0 0,-1 0 0 0 0,1 1 0 0 0,-1-1 1 0 0,1 0-1 0 0,0 0 0 0 0,-1 0 0 0 0,1 0 1 0 0,-1 0-1 0 0,1 1 0 0 0,0-1 0 0 0,-1 0 0 0 0,1 1 1 0 0,-1-1-1 0 0,1 0 0 0 0,-1 1 0 0 0,1-1 1 0 0,-1 0-1 0 0,1 1 0 0 0,-1 0-107 0 0,6 4 342 0 0,-1 0 0 0 0,1 1-1 0 0,-1 0 1 0 0,0 0 0 0 0,-1 0 0 0 0,0 0-1 0 0,1 2-341 0 0,20 26 617 0 0,-13-21-434 0 0,21 21 53 0 0,-2 1 1 0 0,-1 1 0 0 0,-2 2-1 0 0,-2 1 1 0 0,9 18-237 0 0,-17-1-1529 0 0,-10-26-2062 0 0,3-3-4653 0 0,-10-26 7163 0 0,2 1 595 0 0,-2-2-2533 0 0,-1-1-3501 0 0,0-6 5133 0 0</inkml:trace>
  <inkml:trace contextRef="#ctx0" brushRef="#br0" timeOffset="347.187">285 197 1084 0 0,'4'-35'6009'0'0,"-3"29"-5003"0"0,0 1 0 0 0,0-1 0 0 0,-1 0 0 0 0,0 0 0 0 0,0 0 0 0 0,0 0-1 0 0,-1 0 1 0 0,1 1 0 0 0,-2-1 0 0 0,1-1-1006 0 0,-4 7 2509 0 0,-1 11-1517 0 0,-2 13-240 0 0,-2 37-284 0 0,-3-1 1 0 0,-2 0 0 0 0,-8 16-469 0 0,-5 19-3121 0 0,16-44-2259 0 0,10-34 1182 0 0,1 1-3325 0 0,1-18 5866 0 0</inkml:trace>
  <inkml:trace contextRef="#ctx0" brushRef="#br0" timeOffset="847.963">526 232 1216 0 0,'-15'-15'11711'0'0,"12"5"-6558"0"0,5 9-5012 0 0,0-1-1 0 0,0 1 1 0 0,0 0-1 0 0,0 0 1 0 0,1 0-1 0 0,-1 0 1 0 0,0 0 0 0 0,0 0-1 0 0,1 0 1 0 0,-1 1-1 0 0,1-1 1 0 0,-1 1-1 0 0,0 0 1 0 0,2-1-141 0 0,59-9-846 0 0,0 2 0 0 0,27 2 846 0 0,55 3-11851 0 0,-123 0 7714 0 0,-13 1 2573 0 0</inkml:trace>
  <inkml:trace contextRef="#ctx0" brushRef="#br0" timeOffset="1185.8635">630 341 1804 0 0,'-4'2'1632'0'0,"-24"10"4242"0"0,27-11-5696 0 0,1-1-1 0 0,-1 1 0 0 0,1-1 0 0 0,0 0 0 0 0,-1 1 1 0 0,1-1-1 0 0,-1 0 0 0 0,1 0 0 0 0,-1 1 1 0 0,1-1-1 0 0,-1 0 0 0 0,1 0 0 0 0,-1 0 1 0 0,0 0-1 0 0,1 0 0 0 0,-1 0 0 0 0,1 0 0 0 0,-1 0 1 0 0,1 0-1 0 0,-1 0 0 0 0,1 0 0 0 0,-1 0 1 0 0,1 0-1 0 0,-1 0 0 0 0,0 0 0 0 0,1 0 1 0 0,-1-1-1 0 0,1 1 0 0 0,-1 0 0 0 0,1 0 1 0 0,-1-1-1 0 0,1 1 0 0 0,0 0 0 0 0,-1-1 0 0 0,0 1-177 0 0,2-2 89 0 0,-1 1 0 0 0,1 0-1 0 0,0 0 1 0 0,-1 0-1 0 0,1 0 1 0 0,0 0 0 0 0,0 0-1 0 0,-1 0 1 0 0,1 0-1 0 0,0 1 1 0 0,0-1-1 0 0,0 0 1 0 0,0 0 0 0 0,0 1-1 0 0,1-1 1 0 0,-1 0-1 0 0,0 1 1 0 0,0-1 0 0 0,0 1-1 0 0,0 0 1 0 0,1-1-1 0 0,-1 1 1 0 0,0 0 0 0 0,0 0-1 0 0,2 0-88 0 0,31-5 216 0 0,-34 5-207 0 0,120-8-637 0 0,-41 6-3052 0 0,-62 1 1189 0 0,0 0 0 0 0,-1-1 0 0 0,1-1 1 0 0,-1-1-1 0 0,2-1 2491 0 0,-4 1-1119 0 0</inkml:trace>
  <inkml:trace contextRef="#ctx0" brushRef="#br0" timeOffset="1531.6688">1150 94 348 0 0,'-2'-12'9720'0'0,"-3"17"-3890"0"0,-2 20-2072 0 0,9 2-3201 0 0,1-1 0 0 0,1 0 0 0 0,2 0 0 0 0,6 19-557 0 0,-3-11 601 0 0,-2 1-1 0 0,1 10-600 0 0,-8 40-3423 0 0,-1-66 1973 0 0,1 1 0 0 0,0 0 0 0 0,2 0 0 0 0,0 1 1450 0 0,-2-21-184 0 0,0 1 1 0 0,0-1-1 0 0,0 0 1 0 0,0 0-1 0 0,0 1 1 0 0,0-1-1 0 0,0 0 1 0 0,0 0-1 0 0,0 1 0 0 0,0-1 1 0 0,1 0-1 0 0,-1 0 1 0 0,0 0-1 0 0,0 1 1 0 0,0-1-1 0 0,0 0 1 0 0,0 0-1 0 0,0 0 0 0 0,1 0 1 0 0,-1 1-1 0 0,0-1 1 0 0,0 0-1 0 0,0 0 1 0 0,1 0-1 0 0,-1 0 1 0 0,0 0-1 0 0,0 0 0 0 0,0 1 1 0 0,1-1-1 0 0,-1 0 1 0 0,0 0-1 0 0,0 0 1 0 0,0 0-1 0 0,1 0 1 0 0,-1 0-1 0 0,0 0 0 0 0,0 0 1 0 0,1 0-1 0 0,-1 0 1 0 0,0 0-1 0 0,0 0 1 0 0,1 0-1 0 0,-1 0 1 0 0,0 0-1 0 0,0 0 0 0 0,0-1 1 0 0,1 1-1 0 0,-1 0 1 0 0,0 0-1 0 0,0 0 1 0 0,0 0-1 0 0,1 0 1 0 0,-1 0-1 0 0,0-1 184 0 0,5-3-1374 0 0,3-5-318 0 0</inkml:trace>
  <inkml:trace contextRef="#ctx0" brushRef="#br0" timeOffset="1932.795">1411 215 456 0 0,'5'-13'2059'0'0,"1"0"0"0"0,0 0 0 0 0,1 1 0 0 0,0 0 1 0 0,1 0-1 0 0,0 1 0 0 0,4-3-2059 0 0,-9 11 197 0 0,0 1 0 0 0,0-1 1 0 0,0 1-1 0 0,0 0 0 0 0,1 0 1 0 0,-1 0-1 0 0,1 0 0 0 0,-1 0 1 0 0,1 1-1 0 0,0 0 0 0 0,-1 0 1 0 0,1 0-1 0 0,0 0 1 0 0,0 0-1 0 0,0 1 0 0 0,0 0 1 0 0,0 0-1 0 0,0 0 0 0 0,0 0 1 0 0,0 0-1 0 0,-1 1 0 0 0,1 0 1 0 0,0 0-1 0 0,0 0 0 0 0,0 0 1 0 0,-1 0-1 0 0,1 1 0 0 0,0 0-197 0 0,6 3 246 0 0,-1 0-1 0 0,0 0 1 0 0,-1 1-1 0 0,1 0 0 0 0,-1 0 1 0 0,0 1-1 0 0,-1 0 1 0 0,1 0-1 0 0,-1 1 1 0 0,-1 0-1 0 0,1 0 0 0 0,-2 1 1 0 0,1 0-1 0 0,2 5-245 0 0,-5-8 96 0 0,0 1-1 0 0,1 0 0 0 0,-2 0 0 0 0,1 0 0 0 0,-1 0 1 0 0,0 0-1 0 0,-1 0 0 0 0,0 1 0 0 0,0-1 0 0 0,0 1 1 0 0,-1-1-1 0 0,0 1 0 0 0,-1-1 0 0 0,0 0 1 0 0,0 1-1 0 0,0-1 0 0 0,-1 0 0 0 0,0 1 0 0 0,0-1 1 0 0,-4 5-96 0 0,3-6 11 0 0,0-1 0 0 0,0 1 1 0 0,-1-1-1 0 0,0 0 0 0 0,0-1 1 0 0,-1 1-1 0 0,1-1 0 0 0,-1 1 0 0 0,0-1 1 0 0,0-1-1 0 0,0 1 0 0 0,-1-1 1 0 0,1 0-1 0 0,-1 0 0 0 0,0 0 1 0 0,0-1-1 0 0,0 0 0 0 0,0 0 1 0 0,0-1-1 0 0,0 1 0 0 0,0-1 1 0 0,-1-1-1 0 0,-5 1-11 0 0,6-1-42 0 0,1 0 1 0 0,-1 0-1 0 0,1-1 1 0 0,-1 0-1 0 0,1 0 0 0 0,0 0 1 0 0,-1-1-1 0 0,1 0 1 0 0,0 0-1 0 0,0 0 1 0 0,0-1-1 0 0,0 1 1 0 0,1-1-1 0 0,-1 0 0 0 0,1-1 1 0 0,-1 1-1 0 0,1-1 1 0 0,0 1-1 0 0,0-1 1 0 0,1-1-1 0 0,-1 1 0 0 0,1 0 1 0 0,0-1-1 0 0,0 0 1 0 0,1 0-1 0 0,-1 0 1 0 0,0-2 41 0 0,-2-5-434 0 0,1-1 0 0 0,0 0 0 0 0,1 1 0 0 0,1-1 0 0 0,0 0 0 0 0,0 0 0 0 0,1 0 0 0 0,1 0 0 0 0,0-1 0 0 0,1 1 0 0 0,1-5 434 0 0,-1 11-735 0 0,1-1 0 0 0,0 1 0 0 0,1-1 0 0 0,0 1 0 0 0,0 0 0 0 0,0 0 0 0 0,1 1 0 0 0,0-1 0 0 0,0 0 735 0 0,1 1-1097 0 0,-1 0 1 0 0,1 1-1 0 0,1 0 1 0 0,-1 0-1 0 0,0 0 1 0 0,1 0 0 0 0,0 1-1 0 0,0 0 1 0 0,1 1-1 0 0,2-2 1097 0 0,8-3-1640 0 0</inkml:trace>
  <inkml:trace contextRef="#ctx0" brushRef="#br0" timeOffset="2434.884">1861 81 356 0 0,'2'0'648'0'0,"0"-1"0"0"0,-1 1 0 0 0,1-1 1 0 0,-1 1-1 0 0,1-1 0 0 0,-1 0 0 0 0,1 0 0 0 0,-1 0 0 0 0,1 0 0 0 0,-1 0 1 0 0,0 0-1 0 0,1 0 0 0 0,-1 0 0 0 0,0-1 0 0 0,0 1 0 0 0,0 0 0 0 0,0-1 0 0 0,0 1 1 0 0,0-1-1 0 0,0 1 0 0 0,-1-1 0 0 0,1-1-648 0 0,1 0 466 0 0,0 0 0 0 0,-1 0 0 0 0,1 1 0 0 0,0-1 0 0 0,1 0 0 0 0,-1 1 0 0 0,0 0 0 0 0,1-1 0 0 0,0 0-466 0 0,-1 3 104 0 0,-1-1 0 0 0,0 0 0 0 0,1 1 0 0 0,-1-1 0 0 0,1 1 0 0 0,-1-1 0 0 0,0 1 0 0 0,1 0 0 0 0,-1-1 0 0 0,1 1 0 0 0,-1 0 0 0 0,1 0 0 0 0,-1 0 0 0 0,1 0 0 0 0,-1 0 0 0 0,1 1-104 0 0,3 0 167 0 0,1 1 0 0 0,-1 0-1 0 0,0 1 1 0 0,0-1 0 0 0,0 1 0 0 0,-1 0-1 0 0,1 1 1 0 0,-1-1 0 0 0,1 1-1 0 0,-1-1 1 0 0,0 1 0 0 0,0 0 0 0 0,-1 1-1 0 0,1-1 1 0 0,-1 1 0 0 0,0 0 0 0 0,0-1-1 0 0,0 2-166 0 0,6 10 287 0 0,-1 0 0 0 0,0 1 0 0 0,-2 0-1 0 0,1 0 1 0 0,-2 1-287 0 0,-2-7 150 0 0,0 1 0 0 0,-1-1 0 0 0,0 1 0 0 0,-1 0 0 0 0,0 0 0 0 0,-1-1-1 0 0,0 1 1 0 0,-1 0 0 0 0,0 0 0 0 0,-1 0 0 0 0,0 1-150 0 0,0-9 12 0 0,1 1 0 0 0,-1-1 1 0 0,0 0-1 0 0,0 1 0 0 0,0-1 1 0 0,0 0-1 0 0,-1 0 0 0 0,0-1 0 0 0,1 1 1 0 0,-1 0-1 0 0,-1-1 0 0 0,1 0 1 0 0,0 0-1 0 0,-1 0 0 0 0,0 0 0 0 0,0 0 1 0 0,0-1-1 0 0,0 0 0 0 0,0 0 1 0 0,0 0-1 0 0,0 0 0 0 0,-1 0 0 0 0,1-1 1 0 0,-1 0-1 0 0,1 0 0 0 0,-1 0 1 0 0,0-1-1 0 0,1 1 0 0 0,-2-1-12 0 0,0 0-25 0 0,0 1 1 0 0,0-1-1 0 0,1 0 0 0 0,-1-1 0 0 0,0 0 0 0 0,0 0 0 0 0,0 0 1 0 0,1 0-1 0 0,-1-1 0 0 0,1 0 0 0 0,-1 0 0 0 0,1-1 1 0 0,0 0-1 0 0,-1 0 0 0 0,1 0 0 0 0,1 0 0 0 0,-1-1 0 0 0,0 1 1 0 0,1-1-1 0 0,0 0 0 0 0,0-1 0 0 0,0 1 0 0 0,1-1 1 0 0,-1 0-1 0 0,1 0 0 0 0,0 0 0 0 0,0 0 0 0 0,1 0 0 0 0,0-1 1 0 0,-1 1-1 0 0,2-1 0 0 0,-1 0 0 0 0,1 1 0 0 0,-1-5 25 0 0,0-1-369 0 0,1 0-1 0 0,0 0 1 0 0,0-1 0 0 0,1 1-1 0 0,0 0 1 0 0,1 0-1 0 0,1-1 1 0 0,1-6 369 0 0,-1 8-793 0 0,1 1 0 0 0,0 0 1 0 0,0 0-1 0 0,1 0 0 0 0,0 0 1 0 0,0 0-1 0 0,1 1 0 0 0,0 0 0 0 0,6-7 793 0 0,-7 10-423 0 0,6-7-1960 0 0,0 0 0 0 0,0 1 0 0 0,1 0 0 0 0,1 0 0 0 0,0 1-1 0 0,6-3 2384 0 0,-4 5-1145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3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34 278 824 0 0,'-28'-48'10477'0'0,"23"28"-3624"0"0,5 19-6746 0 0,0 1 1 0 0,0 0-1 0 0,1 0 0 0 0,-1-1 0 0 0,1 1 0 0 0,-1 0 0 0 0,0 0 1 0 0,1 0-1 0 0,-1 0 0 0 0,0-1 0 0 0,1 1 0 0 0,-1 0 0 0 0,1 0 1 0 0,-1 0-1 0 0,0 0 0 0 0,1 0 0 0 0,-1 0 0 0 0,1 0 0 0 0,-1 0 1 0 0,1 0-1 0 0,-1 0 0 0 0,0 0 0 0 0,1 0 0 0 0,-1 0 0 0 0,1 1 1 0 0,-1-1-1 0 0,0 0 0 0 0,1 0 0 0 0,-1 0 0 0 0,0 1 0 0 0,1-1 0 0 0,-1 0 1 0 0,0 0-1 0 0,1 1 0 0 0,-1-1 0 0 0,0 0 0 0 0,1 0 0 0 0,-1 1 1 0 0,0-1-1 0 0,0 0 0 0 0,1 1 0 0 0,-1-1 0 0 0,0 1 0 0 0,0-1-107 0 0,19 15 1072 0 0,17 22 381 0 0,-2 1 1 0 0,-1 1-1 0 0,3 9-1453 0 0,9 11 1010 0 0,-24-29-603 0 0,-15-21-300 0 0,0-1 0 0 0,0 1 0 0 0,0-1 0 0 0,1 0 0 0 0,1-1 0 0 0,-1 1 0 0 0,1-2-1 0 0,1 2-106 0 0,-8-8 5 0 0,0 0 0 0 0,0 0 0 0 0,1 1 0 0 0,-1-1 0 0 0,0 0 0 0 0,0 0 0 0 0,0 0 0 0 0,0 0 0 0 0,0 0 0 0 0,0-1 0 0 0,0 1 0 0 0,0 0 0 0 0,0 0 0 0 0,0-1 0 0 0,0 1 0 0 0,0 0 0 0 0,0-1 0 0 0,0 1 0 0 0,0-1 0 0 0,0 0 0 0 0,0 1 0 0 0,0-1 0 0 0,0 0 0 0 0,-1 1 0 0 0,1-1 0 0 0,0 0 0 0 0,-1 0-1 0 0,1 0 1 0 0,0 0 0 0 0,-1 1 0 0 0,1-1 0 0 0,-1 0 0 0 0,1 0 0 0 0,-1 0 0 0 0,0 0 0 0 0,1-1-5 0 0,21-48-4 0 0,-16 37 13 0 0,8-20-85 0 0,2 1-1 0 0,1 1 0 0 0,2 0 0 0 0,0 2 1 0 0,3 0-1 0 0,0 1 0 0 0,2 2 0 0 0,10-9 77 0 0,26-28-903 0 0,3-2-1830 0 0,-17 26-3426 0 0,-33 28-608 0 0,-12 9 6098 0 0,0 1 1 0 0,0 0-1 0 0,0 0 0 0 0,0 0 0 0 0,0-1 1 0 0,1 1-1 0 0,-1 0 0 0 0,0 1 0 0 0,1-1 1 0 0,-1 0-1 0 0,1 0 0 0 0,-1 1 0 0 0,1-1 0 0 0,-1 0 1 0 0,1 1-1 0 0,-1 0 0 0 0,1-1 669 0 0,7 1-1540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39.1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54 110 1728 0 0,'-16'-4'8268'0'0,"14"3"-7778"0"0,-1 0 0 0 0,1 1 0 0 0,0-1 0 0 0,-1 0 0 0 0,1-1 0 0 0,0 1 0 0 0,-1 0 1 0 0,1-1-1 0 0,0 1 0 0 0,0-1 0 0 0,0 0 0 0 0,1 1 0 0 0,-1-1 0 0 0,0 0 0 0 0,1 0 0 0 0,-1 0 0 0 0,0-2-490 0 0,6 1 288 0 0,0 1 1 0 0,0 0-1 0 0,1 0 0 0 0,-1 1 1 0 0,1-1-1 0 0,0 1 1 0 0,-1 0-1 0 0,5-1-288 0 0,51-5 270 0 0,1 3 1 0 0,-1 3-1 0 0,1 2 1 0 0,18 4-271 0 0,79 1 38 0 0,372-28-74 0 0,1-1-51 0 0,-89 13-325 0 0,-418 12 409 0 0,-3 0 175 0 0,-21-2-239 0 0,0 0 0 0 0,0 0 0 0 0,0 0 1 0 0,0 0-1 0 0,0 0 0 0 0,0-1 0 0 0,0 1 1 0 0,0 0-1 0 0,0 0 0 0 0,0 0 0 0 0,-1 0 1 0 0,1 0-1 0 0,0 0 0 0 0,0 0 0 0 0,0-1 1 0 0,0 1-1 0 0,0 0 0 0 0,0 0 0 0 0,0 0 1 0 0,0 0-1 0 0,0 0 0 0 0,0 0 1 0 0,0-1-1 0 0,1 1 0 0 0,-1 0 0 0 0,0 0 1 0 0,0 0-1 0 0,0 0 0 0 0,0 0 0 0 0,0 0 1 0 0,0 0-1 0 0,0-1 0 0 0,0 1 0 0 0,0 0 1 0 0,0 0-1 0 0,0 0 0 0 0,0 0 0 0 0,0 0 1 0 0,1 0-1 0 0,-1 0 0 0 0,0 0 0 0 0,0 0 1 0 0,0 0-1 0 0,0 0 0 0 0,0 0 0 0 0,0-1 1 0 0,0 1-1 0 0,1 0 0 0 0,-1 0 0 0 0,0 0 1 0 0,0 0-1 0 0,0 0 0 0 0,0 0 0 0 0,0 0 1 0 0,0 0-1 0 0,1 0 0 0 0,-1 0 0 0 0,0 0 1 0 0,0 0-1 0 0,0 0 67 0 0,-4-1-985 0 0,1 0-1 0 0,-1 0 1 0 0,0 0 0 0 0,0 1-1 0 0,1-1 1 0 0,-1 1 0 0 0,0 0 0 0 0,0 0-1 0 0,0 0 1 0 0,0 0 0 0 0,0 1-1 0 0,1-1 1 0 0,-2 2 985 0 0,-5-1-2051 0 0,-2 1 472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39.7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214 177 712 0 0,'-24'5'1924'0'0,"0"-2"0"0"0,-1 0 1 0 0,1-2-1 0 0,-1 0 0 0 0,1-2 0 0 0,0 0 0 0 0,-7-3-1924 0 0,31 4 70 0 0,-1 0-1 0 0,1 0 0 0 0,-1 0 1 0 0,1 0-1 0 0,-1 0 0 0 0,1 0 1 0 0,-1 0-1 0 0,1 0 0 0 0,0 0 1 0 0,-1 0-1 0 0,1 0 1 0 0,-1-1-1 0 0,1 1 0 0 0,-1 0 1 0 0,1 0-1 0 0,0 0 0 0 0,-1-1 1 0 0,1 1-1 0 0,0 0 0 0 0,-1 0 1 0 0,1-1-1 0 0,0 1 0 0 0,-1 0 1 0 0,1-1-1 0 0,0 1 1 0 0,-1 0-1 0 0,1-1 0 0 0,0 1 1 0 0,0-1-1 0 0,0 1 0 0 0,-1 0 1 0 0,1-1-1 0 0,0 1 0 0 0,0-1 1 0 0,0 1-1 0 0,0-1 0 0 0,0 1 1 0 0,0-1-70 0 0,14-11 1531 0 0,26-6-107 0 0,19 7-839 0 0,1 3 0 0 0,0 2 0 0 0,0 3-1 0 0,28 3-584 0 0,32-2 141 0 0,244-21-222 0 0,172-39 81 0 0,-425 48-24 0 0,0 4 0 0 0,54 6 24 0 0,-44 6-170 0 0,-189 19-11407 0 0,-32-12 2316 0 0,75-6 8178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40.34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61 1368 0 0,'0'0'224'0'0,"0"0"0"0"0,-1 0-1 0 0,1-1 1 0 0,-1 1 0 0 0,1 0 0 0 0,0 0 0 0 0,-1 0-1 0 0,1-1 1 0 0,-1 1 0 0 0,1 0 0 0 0,0-1-1 0 0,-1 1 1 0 0,1 0 0 0 0,0 0 0 0 0,0-1 0 0 0,-1 1-1 0 0,1-1 1 0 0,0 1 0 0 0,0 0 0 0 0,-1-1-1 0 0,1 1 1 0 0,0 0 0 0 0,0-1 0 0 0,0 1-1 0 0,0-1 1 0 0,0 1 0 0 0,0-1 0 0 0,0 1 0 0 0,0 0-1 0 0,0-1 1 0 0,0 1 0 0 0,0-1 0 0 0,0 1-1 0 0,0-1 1 0 0,0 1-224 0 0,11-15 4990 0 0,21-4-824 0 0,-2 15-3594 0 0,1 2 1 0 0,-1 2 0 0 0,0 0-1 0 0,1 2 1 0 0,-1 1 0 0 0,1 2-573 0 0,62 4 235 0 0,506 7-65 0 0,-151-45-412 0 0,-345 20 122 0 0,6 3-45 0 0,-108 6 80 0 0,0 0 0 0 0,-1 0 0 0 0,1 0-1 0 0,-1 0 1 0 0,1 1 0 0 0,-1-1 0 0 0,1 0 0 0 0,-1 0 0 0 0,1 0 0 0 0,-1 0 0 0 0,1 0-1 0 0,-1 1 1 0 0,1-1 0 0 0,-1 0 0 0 0,1 0 0 0 0,-1 1 0 0 0,1-1 0 0 0,-1 0 0 0 0,0 1-1 0 0,1-1 1 0 0,-1 1 0 0 0,0-1 0 0 0,1 0 0 0 0,-1 1 0 0 0,0-1 0 0 0,1 1-1 0 0,-1-1 1 0 0,0 1 0 0 0,0-1 0 0 0,1 1 0 0 0,-1-1 0 0 0,0 1 0 0 0,0-1 0 0 0,0 1-1 0 0,0-1 1 0 0,0 1 0 0 0,0 0 0 0 0,0-1 0 0 0,0 1 0 0 0,0 0 85 0 0,-5 25-7130 0 0,2-14-1444 0 0,3-12 6885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21.287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D725A8D7-BEBF-42B3-9092-DD8B0BB2D8DB}" emma:medium="tactile" emma:mode="ink">
          <msink:context xmlns:msink="http://schemas.microsoft.com/ink/2010/main" type="inkDrawing"/>
        </emma:interpretation>
      </emma:emma>
    </inkml:annotationXML>
    <inkml:trace contextRef="#ctx0" brushRef="#br0">260 683 188 0 0,'-18'-1'2918'0'0,"6"1"-502"0"0,-1 0 1 0 0,1 0-1 0 0,-1 1 1 0 0,1 1-1 0 0,-5 1-2416 0 0,16-3 101 0 0,1 0 0 0 0,0 0 0 0 0,-1 0 0 0 0,1 0 0 0 0,-1 0 0 0 0,1 0 0 0 0,0 0 0 0 0,-1 0 0 0 0,1 0 0 0 0,-1 0 0 0 0,1 0 0 0 0,0 0 0 0 0,-1 0 0 0 0,1 1 0 0 0,-1-1 0 0 0,1 0 0 0 0,0 0 0 0 0,-1 0-1 0 0,1 1 1 0 0,0-1 0 0 0,0 0 0 0 0,-1 0 0 0 0,1 1 0 0 0,0-1 0 0 0,-1 0 0 0 0,1 1 0 0 0,0-1 0 0 0,0 0 0 0 0,0 1 0 0 0,-1-1 0 0 0,1 0 0 0 0,0 1 0 0 0,0-1 0 0 0,0 0 0 0 0,0 1 0 0 0,0-1 0 0 0,0 1 0 0 0,-1-1 0 0 0,1 0 0 0 0,0 1 0 0 0,0-1 0 0 0,0 1 0 0 0,1-1-101 0 0,16 10 1729 0 0,30 2-779 0 0,34-3-281 0 0,0-4 1 0 0,1-3 0 0 0,51-7-670 0 0,-22 1 220 0 0,55 7-220 0 0,-142-1 6 0 0,-1 0 1 0 0,1-2-1 0 0,0-1 0 0 0,0 0 0 0 0,0-2 1 0 0,9-3-7 0 0,-22 2-1451 0 0,-15 2-4776 0 0,-16-9-5600 0 0,20 10 9677 0 0,-1 2 516 0 0,-4 1 519 0 0</inkml:trace>
    <inkml:trace contextRef="#ctx0" brushRef="#br0" timeOffset="731.169">529 902 748 0 0,'-9'-25'11854'0'0,"14"10"-5540"0"0,-3 13-6117 0 0,1 1 0 0 0,-1-1 0 0 0,1 1 1 0 0,0 0-1 0 0,0 0 0 0 0,-1 0 0 0 0,1 0 1 0 0,0 1-1 0 0,0-1 0 0 0,0 1 1 0 0,0 0-1 0 0,0 0 0 0 0,0 0 0 0 0,0 0 1 0 0,1 0-198 0 0,6 1 153 0 0,0 0 1 0 0,0 1 0 0 0,0-1 0 0 0,-1 2 0 0 0,1 0 0 0 0,0 0-1 0 0,-1 1 1 0 0,0 0 0 0 0,0 0 0 0 0,0 1 0 0 0,0 0 0 0 0,-1 1-1 0 0,0 0 1 0 0,0 0 0 0 0,-1 0 0 0 0,1 1 0 0 0,-1 1-154 0 0,-2-3 43 0 0,-1 0 1 0 0,1 0-1 0 0,-1 1 1 0 0,0-1-1 0 0,0 1 1 0 0,-1 0 0 0 0,1 0-1 0 0,-1 0 1 0 0,-1 1-1 0 0,1-1 1 0 0,-1 1-1 0 0,0-1 1 0 0,-1 1-1 0 0,0 0 1 0 0,0 0 0 0 0,0 0-1 0 0,-1 0 1 0 0,0-1-1 0 0,0 1 1 0 0,0 0-1 0 0,-1 0 1 0 0,0 0-1 0 0,-1 0 1 0 0,-2 5-44 0 0,1-4-11 0 0,0-1 0 0 0,-1 1 0 0 0,0-1 1 0 0,0 0-1 0 0,-1-1 0 0 0,0 1 0 0 0,0-1 0 0 0,-1 0 0 0 0,0 0 0 0 0,0-1 1 0 0,0 1-1 0 0,0-1 0 0 0,-1-1 0 0 0,0 1 0 0 0,-2 0 11 0 0,6-3-14 0 0,-1-1-1 0 0,1 1 1 0 0,-1-1 0 0 0,1 0-1 0 0,-1 0 1 0 0,1 0 0 0 0,-1 0-1 0 0,0-1 1 0 0,1 1 0 0 0,-1-1-1 0 0,0 0 1 0 0,1 0 0 0 0,-1-1-1 0 0,0 1 1 0 0,1-1 0 0 0,-1 1 0 0 0,0-1-1 0 0,1 0 1 0 0,-1-1 0 0 0,1 1-1 0 0,0 0 1 0 0,-1-1 0 0 0,1 0-1 0 0,0 0 1 0 0,0 0 0 0 0,0 0-1 0 0,0 0 1 0 0,0-1 0 0 0,1 0-1 0 0,-1 1 1 0 0,1-1 0 0 0,-1 0-1 0 0,1 0 1 0 0,-2-3 14 0 0,3 4-2 0 0,-1 0 0 0 0,1 0-1 0 0,-1-1 1 0 0,1 1 0 0 0,0 0 0 0 0,0 0 0 0 0,0-1-1 0 0,0 1 1 0 0,0-1 0 0 0,1 1 0 0 0,-1-1 0 0 0,1 1-1 0 0,-1-1 1 0 0,1 0 0 0 0,0 1 0 0 0,0-1 0 0 0,0 1-1 0 0,1-3 3 0 0,-1 3 1 0 0,1 0 0 0 0,0 0-1 0 0,0 0 1 0 0,0 1 0 0 0,0-1-1 0 0,0 0 1 0 0,0 0 0 0 0,1 1-1 0 0,-1-1 1 0 0,1 1 0 0 0,-1-1-1 0 0,1 1 1 0 0,-1 0 0 0 0,1-1-1 0 0,0 1 1 0 0,-1 0 0 0 0,1 0-1 0 0,1 0 0 0 0,4-2 32 0 0,0 0-1 0 0,0 1 0 0 0,1 0 0 0 0,-1 0 0 0 0,0 1 0 0 0,1 0 1 0 0,-1 0-1 0 0,1 1 0 0 0,0 0 0 0 0,-1 0 0 0 0,6 1-31 0 0,68 15 318 0 0,-55-10-1138 0 0,0-1-1 0 0,1-1 0 0 0,26 1 821 0 0,-41-6-2039 0 0,0 0-1 0 0,-1 0 1 0 0,1-1 0 0 0,-1 0-1 0 0,6-2 2040 0 0,-13 2-1291 0 0,1 1-1 0 0,0-1 1 0 0,-1 0 0 0 0,1 0-1 0 0,-1-1 1 0 0,1 1 0 0 0,-1-1-1 0 0,3-2 1292 0 0,-2 0-1632 0 0</inkml:trace>
    <inkml:trace contextRef="#ctx0" brushRef="#br0" timeOffset="1347.771">1413 675 636 0 0,'0'-1'549'0'0,"0"0"0"0"0,0 1 0 0 0,0-1 0 0 0,0 0-1 0 0,0 0 1 0 0,0 1 0 0 0,0-1 0 0 0,-1 0 0 0 0,1 0 0 0 0,0 1 0 0 0,-1-1-1 0 0,1 0 1 0 0,0 1 0 0 0,-1-1 0 0 0,1 0 0 0 0,-1 1 0 0 0,1-1 0 0 0,-1 0-1 0 0,1 1 1 0 0,-1-1 0 0 0,0 1 0 0 0,1-1 0 0 0,-1 1 0 0 0,0 0 0 0 0,1-1 0 0 0,-1 1-1 0 0,0 0 1 0 0,0-1 0 0 0,1 1-549 0 0,-1 0 5992 0 0,18 0-5993 0 0,145 13-535 0 0,-158-13 21 0 0,1 0 1 0 0,-1 0-1 0 0,0-1 1 0 0,1 1-1 0 0,-1-1 1 0 0,0 0-1 0 0,0 0 1 0 0,0-1-1 0 0,0 1 0 0 0,0-1 515 0 0,22-16-10563 0 0,-26 17 8432 0 0,0 1 223 0 0,0 0 388 0 0</inkml:trace>
    <inkml:trace contextRef="#ctx0" brushRef="#br0" timeOffset="1696.032">1458 761 580 0 0,'-17'10'11168'0'0,"13"-3"-4383"0"0,5-6-6530 0 0,-1 0-1 0 0,1 0 1 0 0,0 0-1 0 0,0-1 1 0 0,0 1-1 0 0,0 0 1 0 0,0-1-1 0 0,0 1 1 0 0,0-1-1 0 0,0 1 1 0 0,0-1 0 0 0,0 1-1 0 0,0-1 1 0 0,0 0-1 0 0,0 0 1 0 0,0 1-1 0 0,0-1 1 0 0,0 0-1 0 0,1 0-254 0 0,8 1-102 0 0,0 0 0 0 0,0 0-1 0 0,0-1 1 0 0,0-1-1 0 0,8-1 103 0 0,53-17-3412 0 0,-3-5-8331 0 0,-64 23 10766 0 0,10-3-3475 0 0,-8-1 2907 0 0</inkml:trace>
    <inkml:trace contextRef="#ctx0" brushRef="#br0" timeOffset="2448.997">1791 564 1544 0 0,'0'-7'1837'0'0,"1"0"0"0"0,0 0 0 0 0,0 1 0 0 0,0-1 0 0 0,0 0 0 0 0,1 0 0 0 0,2-2-1837 0 0,-2 4 643 0 0,0 0 0 0 0,0 0 0 0 0,1 0 0 0 0,0 1 0 0 0,0-1-1 0 0,0 1 1 0 0,1 0 0 0 0,3-4-643 0 0,-3 5 141 0 0,0-1 1 0 0,0 1-1 0 0,0 0 0 0 0,0 1 0 0 0,1-1 1 0 0,-1 1-1 0 0,1 0 0 0 0,0 0 0 0 0,0 0 1 0 0,0 1-1 0 0,0-1 0 0 0,0 1 0 0 0,0 1 0 0 0,0-1 1 0 0,0 1-1 0 0,0-1 0 0 0,0 1 0 0 0,0 1 1 0 0,0-1-1 0 0,0 1 0 0 0,2 0-141 0 0,-3 0 63 0 0,0-1-1 0 0,0 1 1 0 0,0 0-1 0 0,0 1 0 0 0,0-1 1 0 0,0 0-1 0 0,-1 1 1 0 0,1 0-1 0 0,-1 0 1 0 0,1 0-1 0 0,-1 1 1 0 0,1-1-1 0 0,-1 1 1 0 0,0-1-1 0 0,0 1 1 0 0,-1 0-1 0 0,1 0 1 0 0,0 1-1 0 0,-1-1 1 0 0,0 0-1 0 0,0 1 1 0 0,0-1-1 0 0,0 1 1 0 0,0 0-1 0 0,-1 0 1 0 0,0 0-1 0 0,0 0 1 0 0,1 3-63 0 0,-1 0 1 0 0,-1 0 1 0 0,0 0 0 0 0,0 0 0 0 0,-1 0 0 0 0,1 0-1 0 0,-2 0 1 0 0,1 0 0 0 0,-1 0 0 0 0,0-1 0 0 0,0 1-1 0 0,-1-1 1 0 0,1 1 0 0 0,-2-1 0 0 0,1 0-1 0 0,-1 0 1 0 0,-4 5-2 0 0,4-4-64 0 0,-1 0 0 0 0,-1-1-1 0 0,1 1 1 0 0,-1-1 0 0 0,0-1-1 0 0,0 1 1 0 0,-1-1 0 0 0,-6 4 64 0 0,20-10 34 0 0,0 0 0 0 0,0 0 1 0 0,0 1-1 0 0,0 0 1 0 0,0 0-1 0 0,0 0 1 0 0,0 1-1 0 0,-1 0 0 0 0,1 0 1 0 0,0 1-1 0 0,0 0 1 0 0,-1 0-1 0 0,1 1 1 0 0,-1 0-1 0 0,0 0 1 0 0,1 1-35 0 0,18 8 500 0 0,-2 0 0 0 0,1 2 0 0 0,-2 1 1 0 0,1 2-501 0 0,-21-17 32 0 0,-1 1-1 0 0,1 0 1 0 0,-1 0 0 0 0,0 0 0 0 0,0 0 0 0 0,1 0-1 0 0,-1 0 1 0 0,0 0 0 0 0,0 1 0 0 0,0-1 0 0 0,0 0-1 0 0,0 1 1 0 0,0-1 0 0 0,0 0 0 0 0,-1 1 0 0 0,1-1-1 0 0,-1 1 1 0 0,1-1 0 0 0,-1 1 0 0 0,1 0 0 0 0,-1-1 0 0 0,0 1-1 0 0,0-1 1 0 0,1 1 0 0 0,-1 0 0 0 0,0-1 0 0 0,-1 1-1 0 0,1 0 1 0 0,0-1 0 0 0,0 1 0 0 0,-1-1 0 0 0,0 2-32 0 0,-2 2 15 0 0,0 0 1 0 0,0-1 0 0 0,-1 0 0 0 0,1 0 0 0 0,-1 0-1 0 0,0 0 1 0 0,-1 0 0 0 0,1-1 0 0 0,-2 1-16 0 0,-4 3-182 0 0,0 0 0 0 0,0-1 0 0 0,-1 0 0 0 0,1-1-1 0 0,-2-1 1 0 0,1 1 0 0 0,0-2 0 0 0,-1 1 0 0 0,-6 0 182 0 0,0-1-1946 0 0,0-1 0 0 0,0 0 0 0 0,-11-1 1946 0 0,18-7-5409 0 0,0-11-7083 0 0,10 12 10990 0 0</inkml:trace>
    <inkml:trace contextRef="#ctx0" brushRef="#br0">260 683 188 0 0,'-18'-1'2918'0'0,"6"1"-502"0"0,-1 0 1 0 0,1 0-1 0 0,-1 1 1 0 0,1 1-1 0 0,-5 1-2416 0 0,16-3 101 0 0,1 0 0 0 0,0 0 0 0 0,-1 0 0 0 0,1 0 0 0 0,-1 0 0 0 0,1 0 0 0 0,0 0 0 0 0,-1 0 0 0 0,1 0 0 0 0,-1 0 0 0 0,1 0 0 0 0,0 0 0 0 0,-1 0 0 0 0,1 1 0 0 0,-1-1 0 0 0,1 0 0 0 0,0 0 0 0 0,-1 0-1 0 0,1 1 1 0 0,0-1 0 0 0,0 0 0 0 0,-1 0 0 0 0,1 1 0 0 0,0-1 0 0 0,-1 0 0 0 0,1 1 0 0 0,0-1 0 0 0,0 0 0 0 0,0 1 0 0 0,-1-1 0 0 0,1 0 0 0 0,0 1 0 0 0,0-1 0 0 0,0 0 0 0 0,0 1 0 0 0,0-1 0 0 0,0 1 0 0 0,-1-1 0 0 0,1 0 0 0 0,0 1 0 0 0,0-1 0 0 0,0 1 0 0 0,1-1-101 0 0,16 10 1729 0 0,30 2-779 0 0,34-3-281 0 0,0-4 1 0 0,1-3 0 0 0,51-7-670 0 0,-22 1 220 0 0,55 7-220 0 0,-142-1 6 0 0,-1 0 1 0 0,1-2-1 0 0,0-1 0 0 0,0 0 0 0 0,0-2 1 0 0,9-3-7 0 0,-22 2-1451 0 0,-15 2-4776 0 0,-16-9-5600 0 0,20 10 9677 0 0,-1 2 516 0 0,-4 1 519 0 0</inkml:trace>
    <inkml:trace contextRef="#ctx0" brushRef="#br0" timeOffset="731.169">529 902 748 0 0,'-9'-25'11854'0'0,"14"10"-5540"0"0,-3 13-6117 0 0,1 1 0 0 0,-1-1 0 0 0,1 1 1 0 0,0 0-1 0 0,0 0 0 0 0,-1 0 0 0 0,1 0 1 0 0,0 1-1 0 0,0-1 0 0 0,0 1 1 0 0,0 0-1 0 0,0 0 0 0 0,0 0 0 0 0,0 0 1 0 0,1 0-198 0 0,6 1 153 0 0,0 0 1 0 0,0 1 0 0 0,0-1 0 0 0,-1 2 0 0 0,1 0 0 0 0,0 0-1 0 0,-1 1 1 0 0,0 0 0 0 0,0 0 0 0 0,0 1 0 0 0,0 0 0 0 0,-1 1-1 0 0,0 0 1 0 0,0 0 0 0 0,-1 0 0 0 0,1 1 0 0 0,-1 1-154 0 0,-2-3 43 0 0,-1 0 1 0 0,1 0-1 0 0,-1 1 1 0 0,0-1-1 0 0,0 1 1 0 0,-1 0 0 0 0,1 0-1 0 0,-1 0 1 0 0,-1 1-1 0 0,1-1 1 0 0,-1 1-1 0 0,0-1 1 0 0,-1 1-1 0 0,0 0 1 0 0,0 0 0 0 0,0 0-1 0 0,-1 0 1 0 0,0-1-1 0 0,0 1 1 0 0,0 0-1 0 0,-1 0 1 0 0,0 0-1 0 0,-1 0 1 0 0,-2 5-44 0 0,1-4-11 0 0,0-1 0 0 0,-1 1 0 0 0,0-1 1 0 0,0 0-1 0 0,-1-1 0 0 0,0 1 0 0 0,0-1 0 0 0,-1 0 0 0 0,0 0 0 0 0,0-1 1 0 0,0 1-1 0 0,0-1 0 0 0,-1-1 0 0 0,0 1 0 0 0,-2 0 11 0 0,6-3-14 0 0,-1-1-1 0 0,1 1 1 0 0,-1-1 0 0 0,1 0-1 0 0,-1 0 1 0 0,1 0 0 0 0,-1 0-1 0 0,0-1 1 0 0,1 1 0 0 0,-1-1-1 0 0,0 0 1 0 0,1 0 0 0 0,-1-1-1 0 0,0 1 1 0 0,1-1 0 0 0,-1 1 0 0 0,0-1-1 0 0,1 0 1 0 0,-1-1 0 0 0,1 1-1 0 0,0 0 1 0 0,-1-1 0 0 0,1 0-1 0 0,0 0 1 0 0,0 0 0 0 0,0 0-1 0 0,0 0 1 0 0,0-1 0 0 0,1 0-1 0 0,-1 1 1 0 0,1-1 0 0 0,-1 0-1 0 0,1 0 1 0 0,-2-3 14 0 0,3 4-2 0 0,-1 0 0 0 0,1 0-1 0 0,-1-1 1 0 0,1 1 0 0 0,0 0 0 0 0,0 0 0 0 0,0-1-1 0 0,0 1 1 0 0,0-1 0 0 0,1 1 0 0 0,-1-1 0 0 0,1 1-1 0 0,-1-1 1 0 0,1 0 0 0 0,0 1 0 0 0,0-1 0 0 0,0 1-1 0 0,1-3 3 0 0,-1 3 1 0 0,1 0 0 0 0,0 0-1 0 0,0 0 1 0 0,0 1 0 0 0,0-1-1 0 0,0 0 1 0 0,0 0 0 0 0,1 1-1 0 0,-1-1 1 0 0,1 1 0 0 0,-1-1-1 0 0,1 1 1 0 0,-1 0 0 0 0,1-1-1 0 0,0 1 1 0 0,-1 0 0 0 0,1 0-1 0 0,1 0 0 0 0,4-2 32 0 0,0 0-1 0 0,0 1 0 0 0,1 0 0 0 0,-1 0 0 0 0,0 1 0 0 0,1 0 1 0 0,-1 0-1 0 0,1 1 0 0 0,0 0 0 0 0,-1 0 0 0 0,6 1-31 0 0,68 15 318 0 0,-55-10-1138 0 0,0-1-1 0 0,1-1 0 0 0,26 1 821 0 0,-41-6-2039 0 0,0 0-1 0 0,-1 0 1 0 0,1-1 0 0 0,-1 0-1 0 0,6-2 2040 0 0,-13 2-1291 0 0,1 1-1 0 0,0-1 1 0 0,-1 0 0 0 0,1 0-1 0 0,-1-1 1 0 0,1 1 0 0 0,-1-1-1 0 0,3-2 1292 0 0,-2 0-1632 0 0</inkml:trace>
    <inkml:trace contextRef="#ctx0" brushRef="#br0" timeOffset="1347.771">1413 675 636 0 0,'0'-1'549'0'0,"0"0"0"0"0,0 1 0 0 0,0-1 0 0 0,0 0-1 0 0,0 0 1 0 0,0 1 0 0 0,0-1 0 0 0,-1 0 0 0 0,1 0 0 0 0,0 1 0 0 0,-1-1-1 0 0,1 0 1 0 0,0 1 0 0 0,-1-1 0 0 0,1 0 0 0 0,-1 1 0 0 0,1-1 0 0 0,-1 0-1 0 0,1 1 1 0 0,-1-1 0 0 0,0 1 0 0 0,1-1 0 0 0,-1 1 0 0 0,0 0 0 0 0,1-1 0 0 0,-1 1-1 0 0,0 0 1 0 0,0-1 0 0 0,1 1-549 0 0,-1 0 5992 0 0,18 0-5993 0 0,145 13-535 0 0,-158-13 21 0 0,1 0 1 0 0,-1 0-1 0 0,0-1 1 0 0,1 1-1 0 0,-1-1 1 0 0,0 0-1 0 0,0 0 1 0 0,0-1-1 0 0,0 1 0 0 0,0-1 515 0 0,22-16-10563 0 0,-26 17 8432 0 0,0 1 223 0 0,0 0 388 0 0</inkml:trace>
    <inkml:trace contextRef="#ctx0" brushRef="#br0" timeOffset="2448.997">1791 564 1544 0 0,'0'-7'1837'0'0,"1"0"0"0"0,0 0 0 0 0,0 1 0 0 0,0-1 0 0 0,0 0 0 0 0,1 0 0 0 0,2-2-1837 0 0,-2 4 643 0 0,0 0 0 0 0,0 0 0 0 0,1 0 0 0 0,0 1 0 0 0,0-1-1 0 0,0 1 1 0 0,1 0 0 0 0,3-4-643 0 0,-3 5 141 0 0,0-1 1 0 0,0 1-1 0 0,0 0 0 0 0,0 1 0 0 0,1-1 1 0 0,-1 1-1 0 0,1 0 0 0 0,0 0 0 0 0,0 0 1 0 0,0 1-1 0 0,0-1 0 0 0,0 1 0 0 0,0 1 0 0 0,0-1 1 0 0,0 1-1 0 0,0-1 0 0 0,0 1 0 0 0,0 1 1 0 0,0-1-1 0 0,0 1 0 0 0,2 0-141 0 0,-3 0 63 0 0,0-1-1 0 0,0 1 1 0 0,0 0-1 0 0,0 1 0 0 0,0-1 1 0 0,0 0-1 0 0,-1 1 1 0 0,1 0-1 0 0,-1 0 1 0 0,1 0-1 0 0,-1 1 1 0 0,1-1-1 0 0,-1 1 1 0 0,0-1-1 0 0,0 1 1 0 0,-1 0-1 0 0,1 0 1 0 0,0 1-1 0 0,-1-1 1 0 0,0 0-1 0 0,0 1 1 0 0,0-1-1 0 0,0 1 1 0 0,0 0-1 0 0,-1 0 1 0 0,0 0-1 0 0,0 0 1 0 0,1 3-63 0 0,-1 0 1 0 0,-1 0 1 0 0,0 0 0 0 0,0 0 0 0 0,-1 0 0 0 0,1 0-1 0 0,-2 0 1 0 0,1 0 0 0 0,-1 0 0 0 0,0-1 0 0 0,0 1-1 0 0,-1-1 1 0 0,1 1 0 0 0,-2-1 0 0 0,1 0-1 0 0,-1 0 1 0 0,-4 5-2 0 0,4-4-64 0 0,-1 0 0 0 0,-1-1-1 0 0,1 1 1 0 0,-1-1 0 0 0,0-1-1 0 0,0 1 1 0 0,-1-1 0 0 0,-6 4 64 0 0,20-10 34 0 0,0 0 0 0 0,0 0 1 0 0,0 1-1 0 0,0 0 1 0 0,0 0-1 0 0,0 0 1 0 0,0 1-1 0 0,-1 0 0 0 0,1 0 1 0 0,0 1-1 0 0,0 0 1 0 0,-1 0-1 0 0,1 1 1 0 0,-1 0-1 0 0,0 0 1 0 0,1 1-35 0 0,18 8 500 0 0,-2 0 0 0 0,1 2 0 0 0,-2 1 1 0 0,1 2-501 0 0,-21-17 32 0 0,-1 1-1 0 0,1 0 1 0 0,-1 0 0 0 0,0 0 0 0 0,0 0 0 0 0,1 0-1 0 0,-1 0 1 0 0,0 0 0 0 0,0 1 0 0 0,0-1 0 0 0,0 0-1 0 0,0 1 1 0 0,0-1 0 0 0,0 0 0 0 0,-1 1 0 0 0,1-1-1 0 0,-1 1 1 0 0,1-1 0 0 0,-1 1 0 0 0,1 0 0 0 0,-1-1 0 0 0,0 1-1 0 0,0-1 1 0 0,1 1 0 0 0,-1 0 0 0 0,0-1 0 0 0,-1 1-1 0 0,1 0 1 0 0,0-1 0 0 0,0 1 0 0 0,-1-1 0 0 0,0 2-32 0 0,-2 2 15 0 0,0 0 1 0 0,0-1 0 0 0,-1 0 0 0 0,1 0 0 0 0,-1 0-1 0 0,0 0 1 0 0,-1 0 0 0 0,1-1 0 0 0,-2 1-16 0 0,-4 3-182 0 0,0 0 0 0 0,0-1 0 0 0,-1 0 0 0 0,1-1-1 0 0,-2-1 1 0 0,1 1 0 0 0,0-2 0 0 0,-1 1 0 0 0,-6 0 182 0 0,0-1-1946 0 0,0-1 0 0 0,0 0 0 0 0,-11-1 1946 0 0,18-7-5409 0 0,0-11-7083 0 0,10 12 10990 0 0</inkml:trace>
    <inkml:trace contextRef="#ctx0" brushRef="#br0" timeOffset="1696.032">1458 761 580 0 0,'-17'10'11168'0'0,"13"-3"-4383"0"0,5-6-6530 0 0,-1 0-1 0 0,1 0 1 0 0,0 0-1 0 0,0-1 1 0 0,0 1-1 0 0,0 0 1 0 0,0-1-1 0 0,0 1 1 0 0,0-1-1 0 0,0 1 1 0 0,0-1 0 0 0,0 1-1 0 0,0-1 1 0 0,0 0-1 0 0,0 0 1 0 0,0 1-1 0 0,0-1 1 0 0,0 0-1 0 0,1 0-254 0 0,8 1-102 0 0,0 0 0 0 0,0 0-1 0 0,0-1 1 0 0,0-1-1 0 0,8-1 103 0 0,53-17-3412 0 0,-3-5-8331 0 0,-64 23 10766 0 0,10-3-3475 0 0,-8-1 2907 0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5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34 144 1384 0 0,'-20'-45'9609'0'0,"17"37"-8645"0"0,0 1 0 0 0,1-1 0 0 0,0 1 0 0 0,1-1 0 0 0,0 0 0 0 0,0 0 1 0 0,0 0-1 0 0,2-5-964 0 0,-1 12 81 0 0,0 0 0 0 0,0-1 1 0 0,1 1-1 0 0,-1 0 0 0 0,0 0 1 0 0,1 0-1 0 0,-1 0 0 0 0,1 0 0 0 0,0 0 1 0 0,-1 0-1 0 0,1 0 0 0 0,0 0 1 0 0,0 0-1 0 0,-1 1 0 0 0,1-1 1 0 0,0 0-1 0 0,0 0 0 0 0,0 1 0 0 0,0-1 1 0 0,0 0-1 0 0,0 1 0 0 0,0-1 1 0 0,0 1-1 0 0,0-1 0 0 0,0 1 1 0 0,0 0-1 0 0,1 0 0 0 0,-1-1 1 0 0,0 1-1 0 0,0 0 0 0 0,0 0 0 0 0,0 0 1 0 0,1 0-1 0 0,-1 0 0 0 0,0 0 1 0 0,0 0-1 0 0,0 1 0 0 0,0-1 1 0 0,0 0-1 0 0,1 1 0 0 0,-1-1 0 0 0,0 1 1 0 0,0-1-82 0 0,6 3 222 0 0,1-1 1 0 0,-1 1-1 0 0,-1 0 0 0 0,1 0 1 0 0,0 1-1 0 0,1 1-222 0 0,8 8 205 0 0,0 0 0 0 0,0 1 0 0 0,-1 1 0 0 0,-1 1 0 0 0,0 0 0 0 0,-1 1 0 0 0,-1 0 0 0 0,-1 1 0 0 0,-1 0 0 0 0,0 1 0 0 0,-1 0 0 0 0,-1 0 0 0 0,1 7-205 0 0,-4-11 25 0 0,-1 0 0 0 0,0 1-1 0 0,-1-1 1 0 0,-1 1 0 0 0,-1 0 0 0 0,0 0 0 0 0,-1 0 0 0 0,-1 8-25 0 0,0-14-2 0 0,0 0 0 0 0,-1 1 0 0 0,-1-1 0 0 0,0 0 0 0 0,0 0 0 0 0,-1-1 0 0 0,0 1 0 0 0,-1-1 0 0 0,0 0 0 0 0,0 0 0 0 0,-1 0 0 0 0,0-1 0 0 0,-1 1 2 0 0,4-5-24 0 0,-1 0-1 0 0,1 0 0 0 0,-1-1 0 0 0,1 0 1 0 0,-1 0-1 0 0,0 0 0 0 0,0 0 0 0 0,-1 0 0 0 0,1-1 1 0 0,-1 0-1 0 0,1 1 0 0 0,-1-2 0 0 0,0 1 1 0 0,1-1-1 0 0,-1 1 0 0 0,0-1 0 0 0,0-1 1 0 0,0 1-1 0 0,0-1 0 0 0,0 0 0 0 0,0 0 0 0 0,0 0 1 0 0,0-1-1 0 0,0 1 0 0 0,0-1 0 0 0,0-1 25 0 0,0 1-19 0 0,1-1-1 0 0,0 0 1 0 0,0 0 0 0 0,0 0-1 0 0,1-1 1 0 0,-1 0-1 0 0,0 1 1 0 0,1-1-1 0 0,0-1 1 0 0,0 1 0 0 0,0 0-1 0 0,0-1 1 0 0,0 1-1 0 0,1-1 1 0 0,-1 0 0 0 0,1 0-1 0 0,0 0 1 0 0,0 0-1 0 0,0 0 1 0 0,1-1-1 0 0,0 1 1 0 0,0 0 0 0 0,0-1-1 0 0,0 1 1 0 0,0-1-1 0 0,1 1 1 0 0,0-1-1 0 0,0 1 1 0 0,0-1 19 0 0,0 1-4 0 0,0 1 0 0 0,0-1 0 0 0,1 0 0 0 0,-1 0 0 0 0,1 1 0 0 0,0-1 0 0 0,0 1 0 0 0,0-1 0 0 0,0 0 0 0 0,1 1 0 0 0,-1 0 0 0 0,1-1 0 0 0,0 1 0 0 0,0 0 0 0 0,0 0 0 0 0,1 0 0 0 0,-1 0 0 0 0,1 0 0 0 0,-1 1 0 0 0,1-1 0 0 0,0 1 0 0 0,0-1 0 0 0,0 1 0 0 0,0 0 0 0 0,0 0 0 0 0,1 1 0 0 0,-1-1 0 0 0,1 1 0 0 0,-1-1 0 0 0,1 1 1 0 0,-1 0-1 0 0,1 1 0 0 0,0-1 0 0 0,0 1 0 0 0,-1-1 0 0 0,3 1 4 0 0,6-1-115 0 0,0 1 1 0 0,0 1 0 0 0,0 0 0 0 0,0 0 0 0 0,0 1-1 0 0,0 0 1 0 0,0 1 0 0 0,0 1 0 0 0,-1 0 0 0 0,9 4 114 0 0,-6-1-1258 0 0,1 0 1 0 0,0-1-1 0 0,1-1 1 0 0,-1-1-1 0 0,13 3 1258 0 0,-23-6-373 0 0,-1-1-1 0 0,0 1 1 0 0,0-1 0 0 0,0 0-1 0 0,0 0 1 0 0,1 0-1 0 0,-1 0 1 0 0,0-1 0 0 0,0 1-1 0 0,0-1 1 0 0,0 0 0 0 0,0-1-1 0 0,0 1 1 0 0,0-1-1 0 0,0 1 1 0 0,0-1 0 0 0,-1 0-1 0 0,1-1 1 0 0,-1 1-1 0 0,0-1 1 0 0,1 1 0 0 0,-1-1-1 0 0,0 0 1 0 0,2-3 373 0 0,-1-1 69 0 0,0-1 1 0 0,0 1 0 0 0,-1-1-1 0 0,1 0 1 0 0,-2-1 0 0 0,1 1-1 0 0,-1 0 1 0 0,-1-1-1 0 0,1 0-69 0 0,-1-2 349 0 0,2 0-1 0 0,0 1 1 0 0,0-1-1 0 0,1 0 1 0 0,2-3-349 0 0,1 2 409 0 0,0-1 0 0 0,1 1 0 0 0,0 1 1 0 0,1-1-1 0 0,1 1 0 0 0,-1 1 1 0 0,2 0-1 0 0,-1 0 0 0 0,2 1 0 0 0,-1 1 1 0 0,1-1-1 0 0,0 2 0 0 0,1 0 0 0 0,9-4-409 0 0,-14 8 259 0 0,0 0 0 0 0,0 0 0 0 0,0 1 0 0 0,0 0 0 0 0,0 1 0 0 0,1 0 0 0 0,-1 0 0 0 0,0 1 0 0 0,1 0 1 0 0,-1 0-1 0 0,0 1 0 0 0,1 0 0 0 0,-1 1 0 0 0,0-1 0 0 0,0 2 0 0 0,0-1 0 0 0,0 1 0 0 0,0 0 0 0 0,-1 1 0 0 0,1 0 0 0 0,-1 0 0 0 0,0 0 0 0 0,0 1 0 0 0,-1 0 0 0 0,7 6-259 0 0,-7-5 114 0 0,0 0-1 0 0,-1 0 1 0 0,1 1 0 0 0,-1 0 0 0 0,-1 0-1 0 0,1 0 1 0 0,-1 0 0 0 0,0 1 0 0 0,-1 0-1 0 0,0-1 1 0 0,0 1 0 0 0,0 1 0 0 0,-1-1 0 0 0,-1 0-1 0 0,1 0 1 0 0,-1 1 0 0 0,-1-1 0 0 0,0 1-1 0 0,0 3-113 0 0,0-6 20 0 0,-1-1 0 0 0,0 1 0 0 0,0-1-1 0 0,0 1 1 0 0,-1-1 0 0 0,0 0 0 0 0,0 0-1 0 0,0 0 1 0 0,0 0 0 0 0,-1 0 0 0 0,0 0-1 0 0,0-1 1 0 0,0 1 0 0 0,-1-1 0 0 0,0 0-1 0 0,1 0 1 0 0,-1 0 0 0 0,-1-1 0 0 0,1 1-1 0 0,0-1 1 0 0,-1 0 0 0 0,0 0 0 0 0,0 0-1 0 0,0-1 1 0 0,0 0 0 0 0,0 0 0 0 0,0 0-1 0 0,0-1 1 0 0,-5 1-20 0 0,1 1-49 0 0,1-2 0 0 0,-1 0 0 0 0,0 0 0 0 0,1 0 0 0 0,-1-1 0 0 0,0 0 0 0 0,0-1 0 0 0,1 0 0 0 0,-1 0 0 0 0,1-1 0 0 0,-1 0 0 0 0,1-1 0 0 0,-1 1 0 0 0,1-2 0 0 0,0 1 0 0 0,1-1 0 0 0,-1 0 0 0 0,1-1 0 0 0,-1 0 0 0 0,1 0 0 0 0,1-1 0 0 0,-1 1 0 0 0,1-1 1 0 0,0-1-1 0 0,0 1 0 0 0,1-1 0 0 0,-3-4 49 0 0,4 3-445 0 0,0 1 1 0 0,0 0-1 0 0,1-1 1 0 0,0 1-1 0 0,0-1 1 0 0,1 0-1 0 0,0 0 1 0 0,0-7 444 0 0,1 5-932 0 0,0 1 0 0 0,1 0 0 0 0,0-1 0 0 0,1 1 0 0 0,0-1 0 0 0,1 1 0 0 0,0 0 0 0 0,2-5 932 0 0,0 1-2837 0 0,1 1-1 0 0,0 0 0 0 0,1 0 1 0 0,3-4 2837 0 0,-3 6-1561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5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2229 720 32 0 0,'3'-13'12992'0'0,"4"6"-5401"0"0,-6 7-7317 0 0,0-1 1 0 0,0 1-1 0 0,0 0 0 0 0,1 0 0 0 0,-1-1 0 0 0,0 1 0 0 0,0 0 0 0 0,0 0 1 0 0,1 0-1 0 0,-1 0 0 0 0,0 0 0 0 0,0 0 0 0 0,0 0 0 0 0,0 1 0 0 0,1-1 1 0 0,-1 0-1 0 0,0 1-274 0 0,1 0-90 0 0,0-1 0 0 0,-1 1 0 0 0,1 0 0 0 0,0 0 0 0 0,-1 0 0 0 0,0 0 0 0 0,1 0 1 0 0,-1 0-1 0 0,1 0 0 0 0,-1 1 0 0 0,0-1 0 0 0,0 0 0 0 0,0 1 0 0 0,0-1 0 0 0,0 1 0 0 0,0-1 0 0 0,0 1 1 0 0,0 0-1 0 0,0 0 90 0 0,0 15 1993 0 0,-2-11-1957 0 0,-1 0-1 0 0,0 0 1 0 0,0-1-1 0 0,-1 1 1 0 0,0-1-1 0 0,0 0 1 0 0,0 0 0 0 0,0 0-1 0 0,-1 0 1 0 0,0-1-1 0 0,0 1 1 0 0,0-1-1 0 0,0 0 1 0 0,-1 0 0 0 0,0 0-1 0 0,0-1 1 0 0,0 0-1 0 0,0 0 1 0 0,0 0-1 0 0,-5 2-35 0 0,-5 2-39 0 0,0-1 0 0 0,0 0-1 0 0,-1-1 1 0 0,0-1 0 0 0,0 0-1 0 0,0-1 1 0 0,-2-1 39 0 0,7-1-29 0 0,0-1 1 0 0,0-1-1 0 0,0 0 0 0 0,0 0 0 0 0,0-1 1 0 0,1 0-1 0 0,-1-1 0 0 0,1 0 1 0 0,-1-1-1 0 0,1 0 0 0 0,0 0 0 0 0,0-1 1 0 0,1-1-1 0 0,-1 1 0 0 0,1-2 1 0 0,1 1-1 0 0,-1-1 0 0 0,1-1 0 0 0,0 1 1 0 0,1-1-1 0 0,0-1 0 0 0,0 1 0 0 0,1-1 1 0 0,0 0-1 0 0,-2-5 29 0 0,3 6-20 0 0,1-1 0 0 0,0 1-1 0 0,0 0 1 0 0,1-1 0 0 0,0 0 0 0 0,0 0 0 0 0,1 0-1 0 0,1 0 1 0 0,-1 0 0 0 0,2 0 0 0 0,-1 0 0 0 0,1-1-1 0 0,0 1 1 0 0,1 0 0 0 0,0 0 0 0 0,1 0 0 0 0,0 0-1 0 0,0 0 1 0 0,1 0 0 0 0,0 0 0 0 0,0 1 0 0 0,1-1-1 0 0,0 1 1 0 0,1 0 0 0 0,0 0 0 0 0,0 1 0 0 0,1-1-1 0 0,0 1 1 0 0,0 0 0 0 0,1 0 20 0 0,0 0-9 0 0,0 1 0 0 0,0 0 0 0 0,0 1-1 0 0,1 0 1 0 0,-1 0 0 0 0,1 0 0 0 0,0 1 0 0 0,1 0 0 0 0,8-2 9 0 0,-15 5 6 0 0,1 0 0 0 0,-1 1 0 0 0,1-1-1 0 0,0 1 1 0 0,-1 0 0 0 0,1 0 0 0 0,-1 0 0 0 0,1 0 0 0 0,0 0 0 0 0,-1 1 0 0 0,1-1 0 0 0,-1 1 0 0 0,1 0 0 0 0,-1-1-1 0 0,1 1 1 0 0,-1 0 0 0 0,1 0 0 0 0,-1 1 0 0 0,0-1 0 0 0,0 0 0 0 0,0 1 0 0 0,1 0 0 0 0,-2-1 0 0 0,1 1 0 0 0,0 0-1 0 0,0 0 1 0 0,0 0 0 0 0,-1 0 0 0 0,1 0 0 0 0,-1 1 0 0 0,0-1 0 0 0,0 0 0 0 0,1 1 0 0 0,-2-1 0 0 0,1 0 0 0 0,1 3-6 0 0,1 7 20 0 0,1-1 1 0 0,-2 1 0 0 0,1 0 0 0 0,-2 1 0 0 0,1-1 0 0 0,-2 0 0 0 0,0 0-1 0 0,0 1 1 0 0,-1-1 0 0 0,-1 0 0 0 0,0 4-21 0 0,-19 60-1331 0 0,-13-11-3511 0 0,32-62 4118 0 0,0 0 0 0 0,-1 0 1 0 0,0 0-1 0 0,1 0 0 0 0,-1 0 1 0 0,0-1-1 0 0,-1 0 0 0 0,1 1 1 0 0,0-1-1 0 0,-1 0 0 0 0,1-1 0 0 0,-1 1 1 0 0,1-1-1 0 0,-1 1 0 0 0,0-1 1 0 0,1 0-1 0 0,-1-1 0 0 0,0 1 1 0 0,0 0-1 0 0,0-1 0 0 0,0 0 1 0 0,0 0-1 0 0,-2-1 724 0 0,-9-1-1531 0 0</inkml:trace>
  <inkml:trace contextRef="#ctx0" brushRef="#br0" timeOffset="346.9249">1627 460 1024 0 0,'-5'-36'5753'0'0,"5"31"-4806"0"0,0 0-1 0 0,-1 0 1 0 0,1 0-1 0 0,-1 0 1 0 0,0 0-1 0 0,0 0 1 0 0,-1 1-1 0 0,1-1 1 0 0,-1 0-1 0 0,0 1 1 0 0,0-1-1 0 0,-2-1-946 0 0,18 49 4138 0 0,5 18-1764 0 0,9 55-2374 0 0,-18-23-1200 0 0,-9-77-478 0 0,-2 0 1 0 0,0 0-1 0 0,-1 0 0 0 0,-2 9 1678 0 0,3-24-212 0 0,1-1 0 0 0,-1 1-1 0 0,1 0 1 0 0,-1-1 0 0 0,1 1 0 0 0,-1-1-1 0 0,1 1 1 0 0,-1-1 0 0 0,0 0-1 0 0,1 1 1 0 0,-1-1 0 0 0,1 1 0 0 0,-1-1-1 0 0,0 0 1 0 0,0 0 0 0 0,1 1 0 0 0,-1-1-1 0 0,0 0 1 0 0,1 0 0 0 0,-1 0-1 0 0,0 0 1 0 0,0 0 0 0 0,1 0 0 0 0,-1 0-1 0 0,0 0 1 0 0,0 0 0 0 0,1 0-1 0 0,-1 0 1 0 0,0-1 0 0 0,0 1 0 0 0,1 0-1 0 0,-1 0 1 0 0,0-1 0 0 0,1 1 0 0 0,-1-1-1 0 0,1 1 1 0 0,-1 0 0 0 0,0-1-1 0 0,1 1 1 0 0,-1-1 0 0 0,1 1 0 0 0,-1-1 212 0 0,-31-19-5264 0 0,31 18 4811 0 0,-13-8-1011 0 0</inkml:trace>
  <inkml:trace contextRef="#ctx0" brushRef="#br0" timeOffset="699.077">1465 506 1128 0 0,'-8'-41'4279'0'0,"6"28"-1973"0"0,0-1-1 0 0,-1 1 1 0 0,-1 1-1 0 0,-2-7-2305 0 0,6 19 58 0 0,0-1-1 0 0,0 1 0 0 0,0 0 1 0 0,0 0-1 0 0,0 0 0 0 0,0 0 1 0 0,0 0-1 0 0,0 0 0 0 0,0-1 1 0 0,0 1-1 0 0,0 0 0 0 0,0 0 1 0 0,0 0-1 0 0,0 0 0 0 0,0 0 1 0 0,0-1-1 0 0,0 1 0 0 0,0 0 1 0 0,0 0-1 0 0,-1 0 0 0 0,1 0 1 0 0,0 0-1 0 0,0 0 0 0 0,0-1 1 0 0,0 1-1 0 0,0 0 0 0 0,0 0 1 0 0,0 0-1 0 0,0 0 0 0 0,0 0 1 0 0,-1 0-1 0 0,1 0 0 0 0,0 0 1 0 0,0 0-1 0 0,0 0 0 0 0,0-1 1 0 0,0 1-1 0 0,0 0 0 0 0,-1 0 1 0 0,1 0-1 0 0,0 0 0 0 0,0 0 1 0 0,0 0-1 0 0,0 0 0 0 0,0 0 1 0 0,-1 0-1 0 0,1 0 0 0 0,0 0 1 0 0,0 0-1 0 0,0 0 0 0 0,0 0 1 0 0,0 0-1 0 0,-1 0 0 0 0,1 1 1 0 0,0-1-1 0 0,0 0 0 0 0,0 0 1 0 0,0 0-1 0 0,0 0 0 0 0,0 0 1 0 0,0 0-1 0 0,-1 0 0 0 0,1 0-57 0 0,-2 13 1605 0 0,1 17-424 0 0,19 104 600 0 0,-1-23-1875 0 0,-15-86-1332 0 0,-1 0-1 0 0,0 0 1 0 0,-3 9 1426 0 0,2-30-528 0 0,-1-1 0 0 0,0 0-1 0 0,0 0 1 0 0,0 0 0 0 0,0 0-1 0 0,-1 0 1 0 0,1 0 0 0 0,-1 0 0 0 0,1 0-1 0 0,-1 0 1 0 0,0-1 0 0 0,0 1 0 0 0,-1-1-1 0 0,1 1 1 0 0,0-1 0 0 0,-1 0 0 0 0,1 0-1 0 0,-1 0 1 0 0,0 0 0 0 0,0 0 0 0 0,0-1-1 0 0,0 1 1 0 0,0-1 0 0 0,0 0 0 0 0,0 0-1 0 0,0 0 1 0 0,0 0 0 0 0,-1-1 0 0 0,1 1-1 0 0,0-1 1 0 0,0 0 0 0 0,-1 0 528 0 0,-16 1-1255 0 0</inkml:trace>
  <inkml:trace contextRef="#ctx0" brushRef="#br0" timeOffset="1032.208">983 554 1512 0 0,'-3'-8'1157'0'0,"2"7"-1025"0"0,0-1 0 0 0,0 1 1 0 0,1 0-1 0 0,-1 0 0 0 0,1-1 1 0 0,-1 1-1 0 0,1 0 0 0 0,-1-1 1 0 0,1 1-1 0 0,0 0 0 0 0,0-1 1 0 0,-1 1-1 0 0,1-1 0 0 0,0 1 1 0 0,0 0-1 0 0,1-2-132 0 0,0 2 184 0 0,0-1 0 0 0,0 1-1 0 0,0-1 1 0 0,0 1 0 0 0,0-1 0 0 0,1 1-1 0 0,-1 0 1 0 0,1 0 0 0 0,-1-1 0 0 0,1 1-1 0 0,-1 0 1 0 0,1 0 0 0 0,0 1 0 0 0,-1-1-1 0 0,1 0 1 0 0,0 0 0 0 0,0 1 0 0 0,-1-1 0 0 0,1 1-1 0 0,0 0 1 0 0,0-1 0 0 0,0 1-184 0 0,37-7 3191 0 0,0 1-1 0 0,0 1 1 0 0,1 3-3191 0 0,-36 1 216 0 0,0 1 0 0 0,0 0 0 0 0,0 0 0 0 0,0 1 0 0 0,0-1 1 0 0,0 1-1 0 0,0 0 0 0 0,0 0 0 0 0,0 0 0 0 0,0 1 0 0 0,3 1-216 0 0,-6-2-4 0 0,1 0 1 0 0,-1 0-1 0 0,1 0 0 0 0,-1 1 1 0 0,0-1-1 0 0,0 1 0 0 0,0-1 1 0 0,0 0-1 0 0,0 1 1 0 0,0 0-1 0 0,0-1 0 0 0,0 1 1 0 0,0 1 3 0 0,4 6 112 0 0,3 6-238 0 0,1 1 1 0 0,-2 0-1 0 0,0 0 0 0 0,-1 1 0 0 0,0 3 126 0 0,-4-15-404 0 0,0 1-1 0 0,-1-1 0 0 0,0 1 0 0 0,0-1 1 0 0,0 1-1 0 0,-1 0 0 0 0,0-1 0 0 0,0 1 0 0 0,0 0 1 0 0,-1-1-1 0 0,0 1 0 0 0,0-1 0 0 0,0 1 1 0 0,-1-1-1 0 0,1 1 0 0 0,-1-1 0 0 0,-1 0 1 0 0,0 2 404 0 0,1-4-527 0 0,-1-1 1 0 0,1 1 0 0 0,-1-1 0 0 0,0 0 0 0 0,1 0 0 0 0,-1 0-1 0 0,0 0 1 0 0,0 0 0 0 0,-1-1 0 0 0,1 1 0 0 0,0-1 0 0 0,0 0 0 0 0,-1 0-1 0 0,1 0 1 0 0,-1 0 0 0 0,1 0 0 0 0,-1-1 0 0 0,1 0 0 0 0,-1 0 0 0 0,0 0 526 0 0,-11-1-1558 0 0</inkml:trace>
  <inkml:trace contextRef="#ctx0" brushRef="#br0" timeOffset="1033.208">1059 677 112 0 0,'-5'-12'1834'0'0,"0"0"0"0"0,0 0 0 0 0,2 0 0 0 0,-3-12-1834 0 0,5 19 459 0 0,0 0 0 0 0,0 1 0 0 0,1-1 0 0 0,0 0 1 0 0,0 0-1 0 0,0 0 0 0 0,0 0 0 0 0,1 1 0 0 0,0-1 0 0 0,0 0 0 0 0,0 0 0 0 0,1 1 0 0 0,-1-1 0 0 0,2-1-459 0 0,-2 5 71 0 0,-1 0-1 0 0,1-1 1 0 0,0 1-1 0 0,-1 0 1 0 0,1 0 0 0 0,0 0-1 0 0,0 0 1 0 0,0 0-1 0 0,0 1 1 0 0,0-1-1 0 0,0 0 1 0 0,0 0-1 0 0,0 1 1 0 0,0-1-1 0 0,0 0 1 0 0,0 1 0 0 0,0-1-1 0 0,1 1 1 0 0,-1 0-1 0 0,0-1 1 0 0,0 1-1 0 0,1 0 1 0 0,-1 0-1 0 0,0 0 1 0 0,0-1 0 0 0,1 1-1 0 0,-1 1 1 0 0,0-1-1 0 0,0 0 1 0 0,1 0-1 0 0,-1 0 1 0 0,0 1-1 0 0,0-1 1 0 0,1 0-1 0 0,-1 1 1 0 0,0-1 0 0 0,0 1-1 0 0,0 0 1 0 0,0-1-1 0 0,0 1 1 0 0,0 0-1 0 0,0 0 1 0 0,0 0-1 0 0,0 0 1 0 0,0-1-1 0 0,0 1 1 0 0,0 1-71 0 0,3 2 86 0 0,0 0 0 0 0,0 0 0 0 0,-1 0 0 0 0,1 1 0 0 0,-1-1 0 0 0,0 1 0 0 0,0 0 1 0 0,-1 0-1 0 0,1 0 0 0 0,-1 3-86 0 0,0-2-257 0 0,-1 0 0 0 0,0 0 0 0 0,-1 0 0 0 0,0 0 0 0 0,0 0 0 0 0,0 0 1 0 0,-1 0-1 0 0,1 0 0 0 0,-1 0 0 0 0,-1 0 0 0 0,1 0 0 0 0,-1-1 0 0 0,0 1 1 0 0,-1 0-1 0 0,1-1 0 0 0,-1 0 0 0 0,0 1 0 0 0,-3 3 257 0 0,0 0-1179 0 0,-1-1 1 0 0,0 1-1 0 0,-1-1 0 0 0,0 0 0 0 0,0-1 1 0 0,0 0-1 0 0,-1 0 0 0 0,0-1 1 0 0,-1 0-1 0 0,1 0 1179 0 0,-13 4-1305 0 0</inkml:trace>
  <inkml:trace contextRef="#ctx0" brushRef="#br0" timeOffset="1380.34">471 720 12 0 0,'1'37'12785'0'0,"4"8"-7809"0"0,-5-40-4636 0 0,1 0 0 0 0,0-1-1 0 0,0 1 1 0 0,0 0 0 0 0,1-1-1 0 0,0 1 1 0 0,-1-1 0 0 0,2 0 0 0 0,-1 1-1 0 0,0-1 1 0 0,1 0 0 0 0,0 0-1 0 0,0 0 1 0 0,0-1 0 0 0,2 3-340 0 0,-4-6 70 0 0,-1 1 0 0 0,1-1 0 0 0,0 1 0 0 0,0-1 0 0 0,0 1 0 0 0,-1-1 0 0 0,1 1 0 0 0,0-1 0 0 0,0 0 1 0 0,0 0-1 0 0,0 1 0 0 0,0-1 0 0 0,0 0 0 0 0,0 0 0 0 0,0 0 0 0 0,0 0 0 0 0,0 0 0 0 0,0 0 0 0 0,0 0 0 0 0,-1 0 0 0 0,1 0 0 0 0,0-1 0 0 0,0 1 1 0 0,0 0-1 0 0,0-1 0 0 0,0 1 0 0 0,0-1-70 0 0,1 0 108 0 0,0 0 1 0 0,0-1-1 0 0,-1 0 0 0 0,1 1 1 0 0,-1-1-1 0 0,1 0 1 0 0,-1 0-1 0 0,0 1 0 0 0,0-1 1 0 0,1 0-1 0 0,-1-2-108 0 0,3-4 268 0 0,-1 0 0 0 0,-1 0-1 0 0,1-1 1 0 0,-1 1 0 0 0,0-6-268 0 0,-1-25 402 0 0,-1 1 1 0 0,-3 0-1 0 0,-1-1 1 0 0,-1 1-1 0 0,-2 1 0 0 0,-6-16-402 0 0,0-2-75 0 0,3-1 0 0 0,0-32 75 0 0,8 71-211 0 0,2-1 0 0 0,1 1 0 0 0,0 0-1 0 0,1-1 1 0 0,0 1 0 0 0,2 0 0 0 0,0 0 0 0 0,1 0 0 0 0,1 1 0 0 0,2-6 211 0 0,-4 14-305 0 0,0 0-1 0 0,1 0 0 0 0,-1 0 1 0 0,2 0-1 0 0,-1 1 0 0 0,1-1 1 0 0,0 2-1 0 0,1-1 0 0 0,-1 1 1 0 0,1-1-1 0 0,1 2 0 0 0,-1-1 1 0 0,2 0 305 0 0,-1 2-569 0 0,1 0 1 0 0,-1 1-1 0 0,1 0 1 0 0,-1 0-1 0 0,1 1 1 0 0,0 0-1 0 0,0 0 1 0 0,0 1-1 0 0,0 0 1 0 0,0 0-1 0 0,0 1 1 0 0,0 1-1 0 0,0 0 1 0 0,0 0-1 0 0,0 0 1 0 0,0 1-1 0 0,0 1 1 0 0,0-1-1 0 0,8 5 569 0 0,7 3-2821 0 0,1 1-1 0 0,-2 1 1 0 0,1 2-1 0 0,7 6 2822 0 0,-13-7-1196 0 0</inkml:trace>
  <inkml:trace contextRef="#ctx0" brushRef="#br0" timeOffset="1718.207">68 523 2280 0 0,'-58'17'12350'0'0,"48"-15"-6215"0"0,39-13-4114 0 0,-19 8-2113 0 0,1 1 0 0 0,0-1 0 0 0,0 1 0 0 0,0 1 0 0 0,0 0 1 0 0,0 1-1 0 0,-1 0 0 0 0,1 1 0 0 0,9 1 92 0 0,37 10-5303 0 0,-1 4-6552 0 0,-45-13 8593 0 0,3 0 2003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4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1183 132 1092 0 0,'7'-53'11351'0'0,"-6"48"-10657"0"0,1 0 0 0 0,-1-1 0 0 0,2 1 0 0 0,-1 0 0 0 0,0 1 0 0 0,1-1 1 0 0,0 0-1 0 0,0 1-694 0 0,0 1 160 0 0,-1 0 0 0 0,1 0 0 0 0,0 0 0 0 0,0 1 0 0 0,0 0 0 0 0,0-1 1 0 0,0 1-1 0 0,0 0 0 0 0,0 0 0 0 0,1 1 0 0 0,-1-1 0 0 0,1 1 0 0 0,0 0 1 0 0,-1 0-1 0 0,1 0 0 0 0,0 0 0 0 0,0 1 0 0 0,-1-1 0 0 0,1 1 0 0 0,0 0 1 0 0,0 0-1 0 0,0 0 0 0 0,-1 1 0 0 0,1-1 0 0 0,0 1 0 0 0,1 0-160 0 0,1 1 96 0 0,-1-1 0 0 0,1 1 0 0 0,0 0 0 0 0,0 1-1 0 0,-1-1 1 0 0,1 1 0 0 0,-1 0 0 0 0,0 1 0 0 0,0-1-1 0 0,0 1 1 0 0,-1 0 0 0 0,1 0 0 0 0,-1 0 0 0 0,0 1-1 0 0,2 2-95 0 0,0 1 48 0 0,0 1-1 0 0,-1 0 0 0 0,0 0 0 0 0,0 0 0 0 0,-1 1 1 0 0,0 0-1 0 0,-1-1 0 0 0,0 1 0 0 0,0 4-47 0 0,0-4 0 0 0,-1 0 1 0 0,-1 1-1 0 0,0-1 0 0 0,0 1 0 0 0,-1-1 0 0 0,0 1 1 0 0,-1-1-1 0 0,0 0 0 0 0,-1 1 0 0 0,0-1 0 0 0,0 0 0 0 0,-1 0 1 0 0,-1 0-1 0 0,1 0 0 0 0,-2-1 0 0 0,1 1 0 0 0,-1-1 1 0 0,-1 0-1 0 0,0 0 0 0 0,4-7-12 0 0,0 1 0 0 0,0-1 0 0 0,0 1 0 0 0,-1-1 0 0 0,1 0 1 0 0,-1 0-1 0 0,0 0 0 0 0,1 0 0 0 0,-1 0 0 0 0,0-1 0 0 0,0 1 0 0 0,0-1 0 0 0,0 0 0 0 0,-1 0 0 0 0,1 0 1 0 0,0 0-1 0 0,0-1 0 0 0,-1 1 0 0 0,1-1 0 0 0,0 0 0 0 0,-1 0 0 0 0,1 0 12 0 0,-2-1-19 0 0,0 0 0 0 0,0-1 0 0 0,0 1 0 0 0,0-1 0 0 0,0 0 0 0 0,1 0 0 0 0,-1-1 0 0 0,1 1 0 0 0,-1-1 0 0 0,1 0 0 0 0,0-1 0 0 0,0 1-1 0 0,0-1 20 0 0,-12-13 5 0 0,1 1-1 0 0,1-2 1 0 0,1 0-1 0 0,0-1 0 0 0,-9-19-4 0 0,22 39 6 0 0,0-1-1 0 0,0 0 0 0 0,0 0 0 0 0,0 0 0 0 0,0 0 0 0 0,0 0 0 0 0,0 1 0 0 0,0-1 1 0 0,0 0-1 0 0,0 0 0 0 0,0 0 0 0 0,0 0 0 0 0,0 0 0 0 0,-1 0 0 0 0,1 0 0 0 0,0 1 0 0 0,0-1 1 0 0,0 0-1 0 0,0 0 0 0 0,0 0 0 0 0,0 0 0 0 0,-1 0 0 0 0,1 0 0 0 0,0 0 0 0 0,0 0 1 0 0,0 0-1 0 0,0 0 0 0 0,0 0 0 0 0,-1 0 0 0 0,1 0 0 0 0,0 0 0 0 0,0 0 0 0 0,0 0 0 0 0,0 0 1 0 0,0 0-1 0 0,-1 0 0 0 0,1 0 0 0 0,0 0 0 0 0,0 0 0 0 0,0 0 0 0 0,0 0 0 0 0,0 0 1 0 0,-1 0-1 0 0,1 0 0 0 0,0 0 0 0 0,0 0 0 0 0,0 0 0 0 0,0-1 0 0 0,0 1 0 0 0,0 0 0 0 0,0 0 1 0 0,-1 0-1 0 0,1 0 0 0 0,0 0 0 0 0,0 0 0 0 0,0 0 0 0 0,0-1 0 0 0,0 1 0 0 0,0 0 1 0 0,0 0-1 0 0,0 0 0 0 0,0 0 0 0 0,0 0 0 0 0,0-1 0 0 0,0 1 0 0 0,0 0 0 0 0,0 0 0 0 0,0 0 1 0 0,0 0-6 0 0,-4 19 163 0 0,3 27-44 0 0,1-46-115 0 0,0 7-145 0 0,0 32 52 0 0,-2-1 1 0 0,-2 4 88 0 0,3-30-1549 0 0,-2 0 1 0 0,1 0 0 0 0,-1-1-1 0 0,-1 1 1 0 0,-2 4 1548 0 0,5-15-529 0 0,0 0-1 0 0,0 0 1 0 0,1 1 0 0 0,-1-1-1 0 0,0 0 1 0 0,0 0 0 0 0,0-1-1 0 0,0 1 1 0 0,0 0 0 0 0,0 0-1 0 0,0 0 1 0 0,0-1 0 0 0,-1 1-1 0 0,1 0 1 0 0,0-1 0 0 0,0 1 0 0 0,-1-1-1 0 0,1 0 1 0 0,0 1 0 0 0,-1-1-1 0 0,1 0 1 0 0,0 0 0 0 0,-1 0-1 0 0,1 0 1 0 0,0 0 0 0 0,-1 0-1 0 0,1 0 1 0 0,-1 0 529 0 0,-6-3-1164 0 0</inkml:trace>
  <inkml:trace contextRef="#ctx0" brushRef="#br0" timeOffset="451.33">996 339 2072 0 0,'-2'-31'6388'0'0,"3"30"-6057"0"0,-1 0 0 0 0,0 0 0 0 0,0 1 0 0 0,0-1 0 0 0,0 0 0 0 0,0 0 0 0 0,0 1 0 0 0,0-1 0 0 0,0 0 0 0 0,0 0 0 0 0,0 1 0 0 0,0-1 0 0 0,0 0 0 0 0,0 0 0 0 0,-1 1 0 0 0,1-1 0 0 0,0 0 0 0 0,0 1 0 0 0,-1-1 0 0 0,1 0 0 0 0,-1 1 0 0 0,1-1 0 0 0,0 1 0 0 0,-1-1 0 0 0,0 0 0 0 0,1 1 0 0 0,-1-1 0 0 0,1 1 0 0 0,-1-1 0 0 0,0 1-331 0 0,0 3 361 0 0,-1 0 0 0 0,1 0 0 0 0,-1 0 0 0 0,1 1 0 0 0,0-1 0 0 0,1 0 0 0 0,-1 1 1 0 0,0-1-1 0 0,1 1 0 0 0,0-1 0 0 0,0 0 0 0 0,0 1 0 0 0,0 0-361 0 0,-4 31 839 0 0,2-31-818 0 0,1-1 1 0 0,-1 1-1 0 0,1-1 1 0 0,-1 0-1 0 0,0 0 1 0 0,-1 1-1 0 0,1-1 1 0 0,-1-1-1 0 0,1 1 0 0 0,-1 0 1 0 0,0-1-1 0 0,0 1 1 0 0,0-1-1 0 0,0 0 1 0 0,0 0-1 0 0,0 0 1 0 0,-1 0-1 0 0,1-1 1 0 0,-1 1-1 0 0,1-1 1 0 0,-1 0-1 0 0,0 0 0 0 0,1 0 1 0 0,-1 0-1 0 0,0-1 1 0 0,0 0-1 0 0,0 1 1 0 0,1-1-1 0 0,-1-1 1 0 0,0 1-1 0 0,0-1 1 0 0,1 1-1 0 0,-2-1-21 0 0,-2-1-8 0 0,0 0 0 0 0,0 0-1 0 0,0-1 1 0 0,1 0 0 0 0,-1 0 0 0 0,1-1-1 0 0,0 1 1 0 0,0-1 0 0 0,0-1 0 0 0,0 1-1 0 0,1-1 1 0 0,-1 0 0 0 0,1 0 0 0 0,1-1-1 0 0,-1 1 1 0 0,1-1 0 0 0,-1-1 8 0 0,-1-5-19 0 0,1 0 0 0 0,-1-1 0 0 0,2 1 0 0 0,0-1 1 0 0,1 0-1 0 0,0-1 0 0 0,1 1 0 0 0,0 0 0 0 0,1-1 0 0 0,0 1 0 0 0,2-10 19 0 0,-1 12-20 0 0,1-1 0 0 0,0 0 0 0 0,1 1-1 0 0,0-1 1 0 0,1 1 0 0 0,1 0 0 0 0,-1 0-1 0 0,2 0 1 0 0,-1 0 0 0 0,2 1 0 0 0,-1 0-1 0 0,1 0 1 0 0,5-6 20 0 0,-10 15 1 0 0,0-1-1 0 0,0 1 0 0 0,0-1 0 0 0,1 1 1 0 0,-1 0-1 0 0,0-1 0 0 0,1 1 1 0 0,-1 0-1 0 0,0 0 0 0 0,1 0 1 0 0,0 0-1 0 0,-1 0 0 0 0,1 0 1 0 0,-1 1-1 0 0,1-1 0 0 0,0 0 0 0 0,0 1 1 0 0,0-1-1 0 0,-1 1 0 0 0,1 0 1 0 0,0 0-1 0 0,0-1 0 0 0,0 1 0 0 0,0 1 5 0 0,0 0-1 0 0,-1-1 1 0 0,1 1 0 0 0,-1 0-1 0 0,1 0 1 0 0,-1 0-1 0 0,1 0 1 0 0,-1 0 0 0 0,0 0-1 0 0,1 1 1 0 0,-1-1-1 0 0,0 0 1 0 0,0 1 0 0 0,0-1-1 0 0,0 0 1 0 0,0 1-1 0 0,0-1 1 0 0,-1 1 0 0 0,1 1-5 0 0,3 5 14 0 0,-1 1 0 0 0,0 0 1 0 0,0 1-1 0 0,-1-1 0 0 0,0 0 0 0 0,-1 1 1 0 0,0-1-1 0 0,-1 1-14 0 0,0 32-476 0 0,-2-1 0 0 0,-2 5 476 0 0,-11 18-2862 0 0,13-56 1827 0 0,-1 0 0 0 0,0-1 0 0 0,-1 1 0 0 0,0-1 0 0 0,0 0 0 0 0,-2 2 1035 0 0,3-5-770 0 0,-1 0-1 0 0,1-1 0 0 0,-1 1 1 0 0,1-1-1 0 0,-1 0 1 0 0,0 0-1 0 0,0 0 0 0 0,0-1 1 0 0,-1 1-1 0 0,1-1 0 0 0,-1 0 1 0 0,1-1-1 0 0,-1 1 1 0 0,0-1-1 0 0,0 1 0 0 0,1-1 1 0 0,-5 0 770 0 0,-10 3-1081 0 0</inkml:trace>
  <inkml:trace contextRef="#ctx0" brushRef="#br0" timeOffset="870.703">397 263 84 0 0,'-4'-5'778'0'0,"0"0"1"0"0,1 0-1 0 0,0-1 1 0 0,0 1-1 0 0,0-1 0 0 0,1 0 1 0 0,0 0-1 0 0,0 0 1 0 0,0 0-1 0 0,1 0 0 0 0,0 0 1 0 0,0 0-1 0 0,0-1 1 0 0,1 1-1 0 0,0 0 0 0 0,1-6-778 0 0,-1 10 238 0 0,0 0 0 0 0,1-1 0 0 0,-1 1 0 0 0,1 0 0 0 0,-1 0 0 0 0,1 0 0 0 0,0-1 0 0 0,0 1 0 0 0,0 0 0 0 0,0 0 0 0 0,0 0 0 0 0,0 0 0 0 0,1 1 0 0 0,-1-1-1 0 0,1 0 1 0 0,-1 0 0 0 0,1 1 0 0 0,0-1 0 0 0,1 0-238 0 0,-1 1 143 0 0,1 0 1 0 0,-1 0-1 0 0,1 0 0 0 0,0 1 1 0 0,-1-1-1 0 0,1 1 0 0 0,0 0 1 0 0,-1-1-1 0 0,1 1 0 0 0,0 0 0 0 0,0 1 1 0 0,-1-1-1 0 0,1 0 0 0 0,0 1 1 0 0,-1-1-1 0 0,1 1 0 0 0,0 0 1 0 0,-1 0-1 0 0,1 0 0 0 0,1 1-143 0 0,5 3 140 0 0,1 1 0 0 0,-1 0 0 0 0,0 0-1 0 0,0 0 1 0 0,-1 2 0 0 0,1-1 0 0 0,-2 1 0 0 0,1 0-1 0 0,-1 0 1 0 0,0 1 0 0 0,-1 0 0 0 0,0 0 0 0 0,-1 0-1 0 0,0 1 1 0 0,0 0 0 0 0,-1 0 0 0 0,0 1 0 0 0,-1-1-1 0 0,0 1 1 0 0,0-1 0 0 0,-1 1 0 0 0,-1 0-140 0 0,-1-8-6 0 0,0-1-1 0 0,0 1 1 0 0,0-1 0 0 0,-1 1 0 0 0,1-1 0 0 0,-1 1 0 0 0,1-1-1 0 0,-1 1 1 0 0,0-1 0 0 0,0 1 0 0 0,0-1 0 0 0,0 0-1 0 0,-1 0 1 0 0,1 0 0 0 0,0 0 0 0 0,-1 0 0 0 0,0 0 0 0 0,1 0-1 0 0,-1 0 1 0 0,0 0 0 0 0,0-1 0 0 0,0 1 0 0 0,0-1 0 0 0,0 1-1 0 0,-1-1 1 0 0,1 0 0 0 0,0 0 0 0 0,-1 0 0 0 0,1 0 0 0 0,-1 0-1 0 0,1-1 1 0 0,0 1 0 0 0,-1-1 0 0 0,0 0 0 0 0,1 1-1 0 0,-1-1 1 0 0,1 0 0 0 0,-1 0 0 0 0,1-1 0 0 0,-3 1 6 0 0,-6-1-42 0 0,0 0 0 0 0,-1-1 1 0 0,1-1-1 0 0,0 1 0 0 0,0-2 0 0 0,0 1 1 0 0,1-2-1 0 0,-6-2 42 0 0,14 6 0 0 0,0 0 0 0 0,0 0 0 0 0,0-1 0 0 0,0 1 0 0 0,0 1 0 0 0,-1-1 0 0 0,1 0 0 0 0,0 0 0 0 0,-1 1 0 0 0,1-1 0 0 0,0 1 0 0 0,-1 0 0 0 0,1 0 0 0 0,-2 0 0 0 0,4 1 1 0 0,-1 0 1 0 0,0 0-1 0 0,1 0 1 0 0,-1 0-1 0 0,1 0 1 0 0,-1 0-1 0 0,1 0 0 0 0,-1 0 1 0 0,1 0-1 0 0,0 1 1 0 0,-1-1-1 0 0,1 0 1 0 0,0 0-1 0 0,0 0 0 0 0,0 1 1 0 0,0-1-1 0 0,0 0 1 0 0,0 0-1 0 0,0 0 1 0 0,1 1-1 0 0,-1-1 0 0 0,0 0 1 0 0,1 0-1 0 0,-1 0 1 0 0,0 0-1 0 0,1 0 1 0 0,0 0-1 0 0,-1 1-1 0 0,5 16-213 0 0,10 46-68 0 0,-11-23-5689 0 0,-4-40 5693 0 0,0-1 0 0 0,0 1 1 0 0,-1-1-1 0 0,1 1 0 0 0,0-1 0 0 0,0 1 0 0 0,0-1 1 0 0,0 1-1 0 0,0-1 0 0 0,-1 1 0 0 0,1-1 0 0 0,0 1 0 0 0,0-1 1 0 0,-1 1-1 0 0,1-1 0 0 0,0 0 0 0 0,-1 1 0 0 0,1-1 0 0 0,-1 0 1 0 0,1 1-1 0 0,0-1 0 0 0,-1 0 0 0 0,1 1 0 0 0,-1-1 1 0 0,1 0-1 0 0,-1 0 0 0 0,1 0 0 0 0,0 1 0 0 0,-1-1 0 0 0,1 0 1 0 0,-1 0-1 0 0,0 0 277 0 0,-18 1-5074 0 0,15-1 4472 0 0,-10 0-628 0 0</inkml:trace>
  <inkml:trace contextRef="#ctx0" brushRef="#br0" timeOffset="1215.835">8 266 1304 0 0,'-2'-6'849'0'0,"0"0"-1"0"0,1 0 1 0 0,0 0 0 0 0,0 0-1 0 0,1 0 1 0 0,-1 0-1 0 0,1 0 1 0 0,1 0 0 0 0,-1 0-1 0 0,1 0 1 0 0,0 0-1 0 0,1-2-848 0 0,-2 6 142 0 0,1 0-1 0 0,0 0 1 0 0,0 0-1 0 0,0 0 1 0 0,0 1-1 0 0,0-1 0 0 0,0 0 1 0 0,0 0-1 0 0,1 1 1 0 0,-1-1-1 0 0,1 1 1 0 0,-1-1-1 0 0,1 1 0 0 0,-1 0 1 0 0,1 0-1 0 0,0-1 1 0 0,0 1-1 0 0,-1 0 1 0 0,1 1-1 0 0,0-1 0 0 0,0 0 1 0 0,0 0-1 0 0,0 1 1 0 0,0-1-1 0 0,0 1 1 0 0,0 0-1 0 0,0 0 0 0 0,1 0 1 0 0,-1 0-1 0 0,0 0 1 0 0,0 0-1 0 0,0 0 1 0 0,0 0-1 0 0,0 1 0 0 0,0-1 1 0 0,0 1-1 0 0,2 0-141 0 0,1 2 218 0 0,1-1 0 0 0,0 1 1 0 0,-1 0-1 0 0,0 0 0 0 0,1 0 0 0 0,-1 1 0 0 0,-1 0 0 0 0,1 0 0 0 0,0 0 0 0 0,-1 0 0 0 0,0 1 1 0 0,0-1-1 0 0,0 1 0 0 0,-1 1 0 0 0,0-1 0 0 0,0 0 0 0 0,0 1 0 0 0,0-1 0 0 0,1 6-218 0 0,2 5 48 0 0,-1 0 0 0 0,0 0 0 0 0,-1 0 0 0 0,0 1-1 0 0,-2-1 1 0 0,1 15-48 0 0,-2-3-1972 0 0,-1 0-1 0 0,-3 21 1973 0 0,-7 3-5955 0 0,-8-3-3308 0 0,12-36 7815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4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1114 9 336 0 0,'20'-1'9995'0'0,"1"-2"-5422"0"0,22-1 1234 0 0,-35 4-5341 0 0,-1 0 1 0 0,1 1-1 0 0,0 0 0 0 0,-1 1 1 0 0,1 0-1 0 0,-1 0 0 0 0,1 0 0 0 0,2 2-466 0 0,2 2 89 0 0,-1 0-1 0 0,0 1 1 0 0,0 0-1 0 0,-1 1 0 0 0,10 9-88 0 0,-12-11 280 0 0,0 2-213 0 0,0 1-1 0 0,0 0 1 0 0,0 0 0 0 0,-2 1-1 0 0,1-1 1 0 0,-1 1 0 0 0,0 1-1 0 0,-1-1 1 0 0,0 1 0 0 0,-1 0 0 0 0,0 0-1 0 0,-1 1 1 0 0,0-1 0 0 0,-1 1-1 0 0,1 8-66 0 0,-1 5-610 0 0,0 0 0 0 0,-1 0-1 0 0,-2 1 1 0 0,0-1 0 0 0,-2 0-1 0 0,-5 21 611 0 0,6-38-975 0 0,0 0 0 0 0,0 0 0 0 0,-1-1 0 0 0,0 1 0 0 0,0-1 0 0 0,-2 2 975 0 0,4-6-778 0 0,0-1 0 0 0,-1 0 0 0 0,1 0 0 0 0,-1 1 0 0 0,0-1 0 0 0,0 0-1 0 0,0 0 1 0 0,0 0 0 0 0,0-1 0 0 0,0 1 0 0 0,0 0 0 0 0,-1-1 0 0 0,1 0 0 0 0,0 1-1 0 0,-1-1 1 0 0,1 0 0 0 0,-1 0 0 0 0,0 0 0 0 0,-2 0 778 0 0,-3 1-1399 0 0</inkml:trace>
  <inkml:trace contextRef="#ctx0" brushRef="#br0" timeOffset="347.179">1243 329 540 0 0,'-1'-5'1417'0'0,"-5"-42"5746"0"0,5 45-6777 0 0,1 1 0 0 0,0-1 0 0 0,0 0 0 0 0,0 0 0 0 0,0 0 0 0 0,0 0 0 0 0,0 0 0 0 0,0 1 0 0 0,1-1 0 0 0,-1 0 0 0 0,1 0 0 0 0,-1 1 0 0 0,1-1 0 0 0,0 0 1 0 0,0 0-1 0 0,0 1 0 0 0,0-1 0 0 0,0 1 0 0 0,0-1 0 0 0,0 1 0 0 0,0-1-386 0 0,0 2 116 0 0,1 0 0 0 0,-1 1-1 0 0,0-1 1 0 0,0 0 0 0 0,0 1 0 0 0,0-1 0 0 0,0 0-1 0 0,0 1 1 0 0,0-1 0 0 0,0 1 0 0 0,0-1 0 0 0,-1 1-1 0 0,1 0 1 0 0,0-1 0 0 0,0 1 0 0 0,0 0 0 0 0,-1 0-1 0 0,1 0 1 0 0,0 0 0 0 0,-1-1 0 0 0,1 1 0 0 0,0 0 0 0 0,-1 0-1 0 0,0 0 1 0 0,1 0 0 0 0,-1 0 0 0 0,1 0 0 0 0,-1 0-1 0 0,0 0 1 0 0,0 0 0 0 0,0 1-116 0 0,13 35 546 0 0,-12-26-773 0 0,0 0 0 0 0,0 0 0 0 0,-1 0 0 0 0,0-1 0 0 0,-1 1-1 0 0,-1 5 228 0 0,1-13-636 0 0,0 1 0 0 0,0-1 0 0 0,0 1 0 0 0,-1-1 0 0 0,1 0-1 0 0,-1 1 1 0 0,0-1 0 0 0,0 0 0 0 0,-1 1 636 0 0,1-1-1191 0 0,-1 0-1 0 0,0-1 1 0 0,0 1 0 0 0,0-1 0 0 0,0 1-1 0 0,0-1 1 0 0,0 0 0 0 0,-1 0-1 0 0,1 0 1 0 0,-1-1 1191 0 0,-4 2-1598 0 0</inkml:trace>
  <inkml:trace contextRef="#ctx0" brushRef="#br0" timeOffset="750.199">921 173 2056 0 0,'-2'-5'898'0'0,"0"1"0"0"0,0-1-1 0 0,0 1 1 0 0,0-1 0 0 0,1 0 0 0 0,0 0-1 0 0,0 0 1 0 0,0 0 0 0 0,0 0 0 0 0,1 0-1 0 0,0 0 1 0 0,0 0 0 0 0,0 0 0 0 0,1 0-1 0 0,0 0-897 0 0,-1 3 127 0 0,1 0 1 0 0,-1 1-1 0 0,1-1 0 0 0,0 0 0 0 0,-1 1 0 0 0,1-1 0 0 0,0 1 1 0 0,0-1-1 0 0,0 1 0 0 0,0 0 0 0 0,1-1 0 0 0,-1 1 0 0 0,0 0 1 0 0,1 0-1 0 0,-1 0 0 0 0,0 0 0 0 0,1 0 0 0 0,-1 0 0 0 0,1 0 1 0 0,-1 0-1 0 0,1 0 0 0 0,0 1 0 0 0,-1-1 0 0 0,1 1 0 0 0,0-1 1 0 0,0 1-1 0 0,-1 0 0 0 0,1 0 0 0 0,0 0 0 0 0,0 0 0 0 0,-1 0 1 0 0,1 0-1 0 0,0 0 0 0 0,0 0 0 0 0,-1 1 0 0 0,1-1 0 0 0,0 1 1 0 0,-1-1-1 0 0,1 1 0 0 0,0 0 0 0 0,-1-1 0 0 0,1 2-127 0 0,8 2 153 0 0,0 0 1 0 0,-1 2-1 0 0,1-1 0 0 0,-1 1 0 0 0,0 0 1 0 0,-1 1-1 0 0,0 0 0 0 0,0 0 0 0 0,0 1 1 0 0,-1 0-1 0 0,0 0 0 0 0,-1 1 0 0 0,0-1 1 0 0,0 2-1 0 0,-1-1 0 0 0,2 4-153 0 0,-3-5 12 0 0,0 0-1 0 0,0 0 0 0 0,-1 1 1 0 0,0-1-1 0 0,-1 1 1 0 0,0 0-1 0 0,0 0 1 0 0,0-1-1 0 0,-1 1 1 0 0,-1 1-1 0 0,0-1 1 0 0,0 0-1 0 0,-1 0 1 0 0,0 0-1 0 0,0 0 0 0 0,-1 0 1 0 0,0-1-1 0 0,-1 1 1 0 0,-1 4-12 0 0,3-11-31 0 0,1-1 1 0 0,-1 1-1 0 0,0 0 0 0 0,0-1 1 0 0,0 1-1 0 0,0-1 0 0 0,0 1 1 0 0,0-1-1 0 0,-1 0 0 0 0,1 1 1 0 0,0-1-1 0 0,-1 0 1 0 0,1 0-1 0 0,-1 0 0 0 0,1 0 1 0 0,-1 0-1 0 0,1 0 0 0 0,-1-1 1 0 0,0 1-1 0 0,1 0 0 0 0,-1-1 1 0 0,0 1-1 0 0,0-1 1 0 0,1 0-1 0 0,-1 1 0 0 0,0-1 1 0 0,0 0-1 0 0,0 0 0 0 0,1 0 1 0 0,-1 0-1 0 0,0-1 0 0 0,0 1 1 0 0,0 0-1 0 0,1-1 0 0 0,-1 1 1 0 0,0-1-1 0 0,1 0 1 0 0,-1 0-1 0 0,0 1 0 0 0,1-1 1 0 0,-1-1 30 0 0,-10-5-71 0 0,0 0 1 0 0,1-1 0 0 0,0-1 0 0 0,0 0-1 0 0,-3-5 71 0 0,-11-7 82 0 0,25 20-66 0 0,-1 1 1 0 0,0-1 0 0 0,1 1-1 0 0,-1-1 1 0 0,0 1 0 0 0,1-1-1 0 0,-1 1 1 0 0,0-1 0 0 0,0 1-1 0 0,0 0 1 0 0,1 0 0 0 0,-1-1-1 0 0,0 1 1 0 0,0 0 0 0 0,0 0-1 0 0,0 0 1 0 0,1 0-1 0 0,-1 0 1 0 0,0 0 0 0 0,0 0-1 0 0,0 0 1 0 0,0 0 0 0 0,0 0-1 0 0,1 0 1 0 0,-1 1 0 0 0,0-1-1 0 0,0 0 1 0 0,0 1-17 0 0,0 0 29 0 0,0 0-1 0 0,0 0 1 0 0,0 0 0 0 0,0 0-1 0 0,0 1 1 0 0,0-1 0 0 0,1 0-1 0 0,-1 1 1 0 0,0-1 0 0 0,1 0-1 0 0,-1 1 1 0 0,1-1 0 0 0,0 1-1 0 0,-1-1 1 0 0,1 2-29 0 0,-3 62 572 0 0,3-54-520 0 0,0-2-212 0 0,-3 55 508 0 0,3-60-712 0 0,-1 0 1 0 0,0-1-1 0 0,0 1 1 0 0,0-1-1 0 0,-1 1 1 0 0,1-1-1 0 0,-1 1 1 0 0,0-1-1 0 0,0 1 364 0 0,1-3-226 0 0,1-1 0 0 0,0 1 0 0 0,-1-1-1 0 0,1 0 1 0 0,-1 1 0 0 0,1-1 0 0 0,-1 0 0 0 0,1 0-1 0 0,-1 1 1 0 0,1-1 0 0 0,0 0 0 0 0,-1 0 0 0 0,1 0-1 0 0,-1 1 1 0 0,0-1 0 0 0,1 0 0 0 0,-1 0 0 0 0,1 0-1 0 0,-1 0 1 0 0,1 0 0 0 0,-1 0 0 0 0,1 0 0 0 0,-1 0-1 0 0,1 0 1 0 0,-1 0 0 0 0,1-1 0 0 0,-1 1 0 0 0,1 0-1 0 0,-1 0 1 0 0,1 0 0 0 0,-1-1 0 0 0,1 1 0 0 0,-1 0-1 0 0,1 0 1 0 0,0-1 0 0 0,-1 1 0 0 0,1 0 0 0 0,-1-1-1 0 0,1 1 1 0 0,0-1 0 0 0,-1 1 0 0 0,1-1 226 0 0,-17-19-7694 0 0,14 17 6511 0 0,-2-5-291 0 0</inkml:trace>
  <inkml:trace contextRef="#ctx0" brushRef="#br0" timeOffset="1098.948">770 253 704 0 0,'-3'-16'3266'0'0,"2"6"-668"0"0,-1 1 1 0 0,0-1 0 0 0,0 1-1 0 0,-1-1 1 0 0,-1 1 0 0 0,-1-3-2599 0 0,25 57 3770 0 0,-5 17-4474 0 0,-14-58 138 0 0,-1 1 0 0 0,0-1 0 0 0,0 0 0 0 0,0 0 0 0 0,0 1 1 0 0,-1-1-1 0 0,0 0 0 0 0,0 0 0 0 0,0 0 0 0 0,0 0 0 0 0,-1 0 0 0 0,0 3 566 0 0,0-5-690 0 0,1 0 0 0 0,-1 1 0 0 0,0-1 0 0 0,1 0 0 0 0,-1 0 0 0 0,0-1 0 0 0,0 1 0 0 0,0 0 0 0 0,-1-1 0 0 0,1 1 0 0 0,0-1 0 0 0,-1 1 0 0 0,1-1 0 0 0,0 0 0 0 0,-1 0 0 0 0,1 0 0 0 0,-1-1 0 0 0,0 1 0 0 0,1-1 0 0 0,-1 1 0 0 0,-1-1 690 0 0,-7 2-1179 0 0</inkml:trace>
  <inkml:trace contextRef="#ctx0" brushRef="#br0" timeOffset="1496.934">616 299 2136 0 0,'-3'3'10406'0'0,"-1"9"-4701"0"0,-14 71-1465 0 0,17-76-4135 0 0,-1-1-1 0 0,0 1 1 0 0,0-1 0 0 0,-1 0 0 0 0,1 1 0 0 0,-1-1 0 0 0,-1 0 0 0 0,1-1-1 0 0,-1 1 1 0 0,0-1 0 0 0,0 1 0 0 0,-1-1 0 0 0,1 0 0 0 0,-1-1 0 0 0,0 1-1 0 0,0-1 1 0 0,-1 0 0 0 0,-1 0-105 0 0,4-1 12 0 0,-1-2 0 0 0,0 1 0 0 0,0 0-1 0 0,0-1 1 0 0,0 0 0 0 0,0 0 0 0 0,0 0-1 0 0,-1 0 1 0 0,1 0 0 0 0,0-1 0 0 0,0 0-1 0 0,-1 0 1 0 0,1 0 0 0 0,0-1 0 0 0,0 1 0 0 0,0-1-1 0 0,-1 0 1 0 0,1 0 0 0 0,0-1 0 0 0,0 1-1 0 0,0-1 1 0 0,0 0 0 0 0,1 0 0 0 0,-1 0 0 0 0,1 0-1 0 0,-1-1 1 0 0,1 1 0 0 0,-1-1 0 0 0,-1-2-12 0 0,-1-2-4 0 0,-1 0-1 0 0,2 0 1 0 0,-1-1 0 0 0,1 0 0 0 0,0 1 0 0 0,0-2 0 0 0,1 1 0 0 0,0-1 0 0 0,1 1 0 0 0,0-1 0 0 0,0 0 0 0 0,1 0-1 0 0,0 0 1 0 0,0-1 0 0 0,1 1 0 0 0,1 0 0 0 0,-1 0 0 0 0,2-1 0 0 0,-1 1 0 0 0,2-6 4 0 0,-1 3-162 0 0,1 0 0 0 0,0 1 1 0 0,1-1-1 0 0,1 1 0 0 0,0-1 1 0 0,0 1-1 0 0,1 0 0 0 0,0 1 1 0 0,1-1-1 0 0,0 1 0 0 0,1 0 0 0 0,0 1 1 0 0,0 0-1 0 0,1 0 0 0 0,0 0 1 0 0,4-2 161 0 0,-8 8-311 0 0,0 0 0 0 0,1 0 0 0 0,0 0 0 0 0,0 1 0 0 0,0-1 0 0 0,0 1 0 0 0,0 0 0 0 0,1 1 0 0 0,-1-1 0 0 0,0 1 0 0 0,1 0 0 0 0,-1 0 0 0 0,1 1 0 0 0,-1 0 0 0 0,1 0 0 0 0,-1 0 1 0 0,2 1 310 0 0,-2-1-880 0 0,0 1 1 0 0,-1 0 0 0 0,1 0 0 0 0,-1 1 0 0 0,1-1 0 0 0,-1 1 0 0 0,1 0-1 0 0,-1 0 1 0 0,0 1 0 0 0,0-1 0 0 0,0 1 0 0 0,0 0 0 0 0,0 0 879 0 0,-1 5-3932 0 0,-3-3 2736 0 0</inkml:trace>
  <inkml:trace contextRef="#ctx0" brushRef="#br0" timeOffset="1830.1828">266 80 1920 0 0,'-32'-25'7519'0'0,"23"18"-5032"0"0,0 0 0 0 0,-1 0 1 0 0,1 1-1 0 0,-10-5-2487 0 0,18 11 83 0 0,0 0-1 0 0,1 0 1 0 0,-1 0 0 0 0,1 0-1 0 0,-1 0 1 0 0,0 0 0 0 0,1 0 0 0 0,-1 0-1 0 0,0 0 1 0 0,1 0 0 0 0,-1 0 0 0 0,1 0-1 0 0,-1 0 1 0 0,0 1 0 0 0,1-1 0 0 0,-1 0-1 0 0,1 0 1 0 0,-1 1 0 0 0,1-1 0 0 0,-1 0-1 0 0,1 1 1 0 0,-1-1 0 0 0,1 1 0 0 0,-1-1-1 0 0,1 0 1 0 0,-1 1 0 0 0,1-1-1 0 0,0 1 1 0 0,-1-1 0 0 0,1 1 0 0 0,0 0-1 0 0,0-1 1 0 0,-1 1 0 0 0,1-1 0 0 0,0 1-1 0 0,0-1 1 0 0,0 1 0 0 0,-1 0 0 0 0,1-1-1 0 0,0 1 1 0 0,0 0 0 0 0,0-1 0 0 0,0 1-1 0 0,0-1 1 0 0,0 1 0 0 0,1 0 0 0 0,-1-1-1 0 0,0 1 1 0 0,0-1 0 0 0,0 1-1 0 0,0 0-82 0 0,3 39 838 0 0,-2-36-640 0 0,6 52 513 0 0,3 25 448 0 0,-2 22-1159 0 0,-7-73-782 0 0,-2 0-1 0 0,-1 0 1 0 0,-2 3 782 0 0,3 9-3996 0 0,1-26-1169 0 0,-3-22-2893 0 0,-6-8 4512 0 0,4 7 2066 0 0,-3-3 63 0 0</inkml:trace>
  <inkml:trace contextRef="#ctx0" brushRef="#br0" timeOffset="1831.1828">59 221 1436 0 0,'-6'-24'3827'0'0,"-1"0"0"0"0,-1 0 0 0 0,-1 1 0 0 0,-1 0 0 0 0,-9-15-3827 0 0,38 81 1985 0 0,-4 13-5332 0 0,-13-47 1614 0 0,-1 1 1 0 0,1 0-1 0 0,-2 0 1 0 0,1-1-1 0 0,-1 1 1 0 0,-1 0-1 0 0,0 0 1 0 0,0 0-1 0 0,-1-1 1 0 0,-2 9 1732 0 0,-4 2-1404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0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86 2112 0 0,'-8'-29'10386'0'0,"8"1"-4270"0"0,1 17-3193 0 0,-1 11-2838 0 0,0 0-1 0 0,1-1 0 0 0,-1 1 0 0 0,0-1 1 0 0,0 1-1 0 0,1 0 0 0 0,-1-1 1 0 0,0 1-1 0 0,0-1 0 0 0,1 1 1 0 0,-1 0-1 0 0,0 0 0 0 0,1-1 0 0 0,-1 1 1 0 0,1 0-1 0 0,-1-1 0 0 0,0 1 1 0 0,1 0-1 0 0,-1 0 0 0 0,1 0 1 0 0,-1 0-1 0 0,0-1 0 0 0,1 1 0 0 0,-1 0 1 0 0,1 0-1 0 0,-1 0 0 0 0,1 0 1 0 0,-1 0-1 0 0,1 0 0 0 0,-1 0 1 0 0,1 0-1 0 0,-1 0 0 0 0,1 0 0 0 0,-1 0 1 0 0,0 1-1 0 0,1-1 0 0 0,-1 0 1 0 0,1 0-1 0 0,-1 0 0 0 0,1 0 1 0 0,-1 1-1 0 0,0-1 0 0 0,1 0 0 0 0,-1 1 1 0 0,0-1-1 0 0,1 0-84 0 0,23 12 292 0 0,-23-11-17 0 0,7 4-172 0 0,-1 0 0 0 0,0 1 0 0 0,0 0-1 0 0,0 0 1 0 0,-1 0 0 0 0,0 1 0 0 0,-1 0-1 0 0,1 0 1 0 0,-1 1 0 0 0,0-1 0 0 0,-1 1-1 0 0,0 0 1 0 0,0 0 0 0 0,-1 1 0 0 0,0-1-1 0 0,0 1 1 0 0,-1-1 0 0 0,0 1 0 0 0,-1 0 0 0 0,0 0-1 0 0,0 0 1 0 0,-1 0 0 0 0,0 0 0 0 0,-1 0-1 0 0,0 0 1 0 0,0-1 0 0 0,0 1 0 0 0,-2 0-1 0 0,1 0 1 0 0,-1-1 0 0 0,0 0 0 0 0,0 1-1 0 0,-6 7-102 0 0,5-9-97 0 0,-1 0-1 0 0,0 0 1 0 0,-1 0-1 0 0,1 0 1 0 0,-2-1-1 0 0,1 0 1 0 0,0 0-1 0 0,-1-1 1 0 0,0 0-1 0 0,-7 4 98 0 0,10-7-462 0 0,0 0 0 0 0,0-1-1 0 0,0 1 1 0 0,0-1 0 0 0,0 0 0 0 0,0 0-1 0 0,0 0 1 0 0,0-1 0 0 0,0 1 0 0 0,-3-1 462 0 0,4 0-835 0 0,-1 0 0 0 0,0-1 1 0 0,1 0-1 0 0,-1 1 1 0 0,1-1-1 0 0,-1-1 0 0 0,1 1 1 0 0,-1 0-1 0 0,1-1 1 0 0,0 1-1 0 0,0-1 0 0 0,0 0 1 0 0,-1-1 834 0 0,1 0-1119 0 0,1 0-1 0 0,-1 0 1 0 0,1 0 0 0 0,0 0-1 0 0,0 0 1 0 0,0 0 0 0 0,1-1-1 0 0,-1 1 1 0 0,1-1 0 0 0,-1-3 1119 0 0,1 5-256 0 0,-4-9-981 0 0</inkml:trace>
  <inkml:trace contextRef="#ctx0" brushRef="#br0" timeOffset="328.5358">13 13 324 0 0,'-3'-12'15631'0'0,"-3"25"-10509"0"0,5-10-4981 0 0,0 1 0 0 0,1 0 1 0 0,-1 0-1 0 0,1 0 0 0 0,-1 0 1 0 0,1 0-1 0 0,0 0 0 0 0,1-1 1 0 0,-1 1-1 0 0,1 3-141 0 0,9 16 230 0 0,-6-15-823 0 0,0 1 0 0 0,-1-1 0 0 0,0 1 0 0 0,0 0 0 0 0,0 5 593 0 0,-5 32-12693 0 0,-1-29 7591 0 0,3-7 3666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0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306 256 456 0 0,'-17'-11'16601'0'0,"4"-7"-11467"0"0,-2-6-3812 0 0,10 15-1207 0 0,-1-1 0 0 0,0 1 0 0 0,-1 0 0 0 0,-6-6-115 0 0,7 10 24 0 0,0 1 0 0 0,0-1 0 0 0,0 2 0 0 0,0-1-1 0 0,0 1 1 0 0,-1 0 0 0 0,0 0 0 0 0,0 1 0 0 0,0 0 0 0 0,0 0 0 0 0,0 0 0 0 0,0 1 0 0 0,0 0 0 0 0,0 1 0 0 0,-3-1-24 0 0,6 1 28 0 0,-1 0 1 0 0,1 1-1 0 0,0-1 0 0 0,-1 1 1 0 0,1 0-1 0 0,0 0 1 0 0,0 0-1 0 0,0 0 1 0 0,-1 1-1 0 0,1-1 0 0 0,1 1 1 0 0,-1 0-1 0 0,0 1 1 0 0,0-1-1 0 0,1 1 0 0 0,-1-1 1 0 0,1 1-1 0 0,0 0 1 0 0,0 0-1 0 0,0 0 1 0 0,0 1-1 0 0,0-1 0 0 0,1 1 1 0 0,0 0-1 0 0,-2 2-28 0 0,0 4 101 0 0,1 1 0 0 0,0-1 0 0 0,0 1 0 0 0,1 0 0 0 0,0 0 0 0 0,1 0 0 0 0,0 0 0 0 0,1 0 0 0 0,0 1 0 0 0,1-1 0 0 0,0 0 0 0 0,0 0 0 0 0,4 9-101 0 0,-4-14 19 0 0,0 0-1 0 0,1 0 1 0 0,0 0 0 0 0,0 0 0 0 0,0 0 0 0 0,1-1 0 0 0,0 1 0 0 0,0-1 0 0 0,0 0 0 0 0,1 0 0 0 0,0 0 0 0 0,0 0 0 0 0,0-1 0 0 0,0 1 0 0 0,1-1 0 0 0,0 0 0 0 0,-1-1 0 0 0,2 1 0 0 0,-1-1 0 0 0,0 0 0 0 0,1 0 0 0 0,-1 0 0 0 0,1-1 0 0 0,0 0 0 0 0,2 1-19 0 0,-5-3-3 0 0,0 1-1 0 0,0-1 1 0 0,0 0 0 0 0,0 0-1 0 0,0 0 1 0 0,0 0-1 0 0,0 0 1 0 0,0 0 0 0 0,0-1-1 0 0,0 0 1 0 0,-1 1-1 0 0,1-1 1 0 0,0 0 0 0 0,0-1-1 0 0,-1 1 1 0 0,1 0 0 0 0,0-1-1 0 0,-1 1 1 0 0,1-1-1 0 0,0-1 4 0 0,1-1-22 0 0,0 0 0 0 0,0-1 0 0 0,0 1 0 0 0,-1-1 0 0 0,0 0 0 0 0,0 0 0 0 0,0 0 0 0 0,0 0 0 0 0,-1-1 0 0 0,1-1 22 0 0,2-10-61 0 0,0 0-1 0 0,-1 0 1 0 0,-1 0-1 0 0,0-1 0 0 0,-2 1 1 0 0,0-12 61 0 0,2 20 110 0 0,3 25 80 0 0,3 30 249 0 0,-9-42-401 0 0,5 57 1167 0 0,-2 0 1 0 0,-6 59-1206 0 0,3-119-20 0 0,-2 46 240 0 0,2-44-359 0 0,-1 0 0 0 0,1-1 1 0 0,1 1-1 0 0,-1 0 0 0 0,0-1 0 0 0,1 1 1 0 0,-1 0-1 0 0,1-1 0 0 0,0 1 0 0 0,0-1 0 0 0,0 1 1 0 0,0-1-1 0 0,0 1 0 0 0,2 1 139 0 0,-2-4-364 0 0,0 1 0 0 0,-1 0 0 0 0,1 0 0 0 0,0-1 0 0 0,1 1 0 0 0,-1 0 0 0 0,0-1 0 0 0,0 1 0 0 0,0-1 0 0 0,0 1-1 0 0,0-1 1 0 0,1 0 0 0 0,-1 0 0 0 0,0 1 0 0 0,0-1 0 0 0,0 0 0 0 0,1 0 0 0 0,-1 0 0 0 0,0 0 0 0 0,0 0 0 0 0,0-1 0 0 0,1 1 0 0 0,-1 0 0 0 0,0 0 0 0 0,0-1-1 0 0,0 1 1 0 0,1-1 0 0 0,-1 1 0 0 0,0-1 0 0 0,0 1 0 0 0,0-1 0 0 0,0 0 0 0 0,0 0 0 0 0,0 1 0 0 0,0-2 364 0 0,1 1-770 0 0,0-1-1 0 0,-1 0 1 0 0,1 0 0 0 0,-1 0-1 0 0,1 0 1 0 0,-1 0 0 0 0,0 0-1 0 0,0 0 1 0 0,0-1 0 0 0,0 1-1 0 0,0 0 1 0 0,0-1 0 0 0,0 1-1 0 0,-1 0 1 0 0,0-1 0 0 0,1 1-1 0 0,-1-1 771 0 0,0-7-1343 0 0</inkml:trace>
  <inkml:trace contextRef="#ctx0" brushRef="#br0" timeOffset="420.513">482 276 1112 0 0,'-3'-22'12146'0'0,"1"3"-5462"0"0,3 18-6589 0 0,0-1-1 0 0,0 1 1 0 0,1 0-1 0 0,-1 0 1 0 0,0 0-1 0 0,0 0 1 0 0,1 0 0 0 0,-1 1-1 0 0,0-1 1 0 0,1 0-1 0 0,-1 1 1 0 0,1-1 0 0 0,-1 1-1 0 0,1-1 1 0 0,-1 1-1 0 0,1-1 1 0 0,0 1-95 0 0,33-9 167 0 0,1 1 0 0 0,-1 2 0 0 0,28 0-167 0 0,-46 5-1674 0 0,0 1-1 0 0,0 1 1 0 0,-1 1 0 0 0,1 0-1 0 0,12 5 1675 0 0,-12-1-3347 0 0,3 1-5181 0 0,-20-7 7180 0 0</inkml:trace>
  <inkml:trace contextRef="#ctx0" brushRef="#br0" timeOffset="768.018">586 385 516 0 0,'-1'1'748'0'0,"-1"1"0"0"0,1-1-1 0 0,-1 0 1 0 0,1 1 0 0 0,-1-1 0 0 0,1 0-1 0 0,-1 0 1 0 0,0 0 0 0 0,1 0 0 0 0,-1 0-1 0 0,0 0 1 0 0,0 0 0 0 0,0-1 0 0 0,1 1 0 0 0,-1-1-1 0 0,0 0 1 0 0,0 1 0 0 0,0-1 0 0 0,0 0-748 0 0,-12 1 4311 0 0,15-2-686 0 0,124-9-3729 0 0,-43 1-5295 0 0,-29 0-422 0 0,-3-12-3906 0 0,-42 17 8438 0 0</inkml:trace>
  <inkml:trace contextRef="#ctx0" brushRef="#br0" timeOffset="1672.231">916 251 176 0 0,'1'-6'1315'0'0,"0"0"0"0"0,0 0 0 0 0,1 1 0 0 0,0-1 1 0 0,0 0-1 0 0,0 1 0 0 0,0-1 0 0 0,1 1 0 0 0,0 0 0 0 0,1-2-1315 0 0,-2 5 316 0 0,-1-1 1 0 0,1 0-1 0 0,-1 1 0 0 0,1-1 0 0 0,0 1 1 0 0,0-1-1 0 0,1 1 0 0 0,-1 0 1 0 0,0 0-1 0 0,1 0 0 0 0,-1 0 0 0 0,1 0 1 0 0,-1 1-1 0 0,1-1 0 0 0,0 1 0 0 0,0 0 1 0 0,0 0-1 0 0,0 0 0 0 0,0 0 0 0 0,0 0-316 0 0,0 2 149 0 0,0-1-1 0 0,0 1 0 0 0,0 0 0 0 0,-1 0 1 0 0,1 1-1 0 0,0-1 0 0 0,-1 0 0 0 0,1 1 0 0 0,-1 0 1 0 0,0-1-1 0 0,1 1 0 0 0,-1 0 0 0 0,0 0 0 0 0,0 1 1 0 0,0-1-1 0 0,0 0 0 0 0,-1 1 0 0 0,1-1 1 0 0,-1 1-1 0 0,1 0-148 0 0,27 55 1311 0 0,-14-23-669 0 0,-3 1 1 0 0,-1 1-1 0 0,-1 0 0 0 0,-2 0-642 0 0,-5-18 149 0 0,0 1 0 0 0,-1-1 1 0 0,-1 0-1 0 0,-1 1 0 0 0,-1-1 0 0 0,0 1 0 0 0,-2-1 0 0 0,-2 13-149 0 0,3-26 0 0 0,0 0 1 0 0,0-1 0 0 0,0 0-1 0 0,0 1 1 0 0,-1-1 0 0 0,0 0-1 0 0,0 0 1 0 0,0 0-1 0 0,0-1 1 0 0,-1 1 0 0 0,0-1-1 0 0,0 0 1 0 0,0 0 0 0 0,-1 0-1 0 0,1-1 1 0 0,-1 1-1 0 0,0-1 1 0 0,0 0 0 0 0,-4 1-1 0 0,6-2-12 0 0,-1-1 0 0 0,1 0 0 0 0,-1-1 1 0 0,1 1-1 0 0,-1-1 0 0 0,1 1 0 0 0,-1-1 1 0 0,0 0-1 0 0,1 0 0 0 0,-1 0 0 0 0,1-1 1 0 0,-1 0-1 0 0,0 1 0 0 0,1-1 0 0 0,0 0 1 0 0,-1-1-1 0 0,1 1 0 0 0,0 0 0 0 0,-1-1 1 0 0,1 0-1 0 0,0 0 0 0 0,0 0 0 0 0,0 0 0 0 0,1 0 1 0 0,-1-1-1 0 0,0 1 0 0 0,1-1 0 0 0,0 0 1 0 0,-1 0-1 0 0,1 0 0 0 0,-1-3 12 0 0,-1 2-35 0 0,1 0 1 0 0,1 0-1 0 0,-1-1 0 0 0,1 1 1 0 0,-1-1-1 0 0,1 0 0 0 0,0 1 1 0 0,1-1-1 0 0,-1 0 0 0 0,1 0 1 0 0,0 0-1 0 0,1 0 0 0 0,-1 0 1 0 0,1-1-1 0 0,0 1 0 0 0,0 0 1 0 0,0 0-1 0 0,1 0 0 0 0,0 0 1 0 0,0 0-1 0 0,0 0 0 0 0,1 0 1 0 0,-1 0-1 0 0,1 0 0 0 0,0 1 0 0 0,1-1 1 0 0,-1 0-1 0 0,4-3 35 0 0,-1 1-89 0 0,2-1 0 0 0,-1 2 1 0 0,1-1-1 0 0,0 1 0 0 0,0 0 0 0 0,1 0 0 0 0,-1 1 0 0 0,1 0 1 0 0,0 1-1 0 0,1-1 0 0 0,-1 2 0 0 0,1-1 0 0 0,0 1 0 0 0,0 0 1 0 0,4 0 88 0 0,71-8-2161 0 0,-67 10 590 0 0,-1-1 0 0 0,1 0 0 0 0,0-1 1 0 0,-1-1-1 0 0,1-1 0 0 0,-1 0 0 0 0,8-4 1571 0 0,-20 5 69 0 0,-1 1 0 0 0,1-1-1 0 0,-1 0 1 0 0,0 0 0 0 0,0 0 0 0 0,0 0-1 0 0,0 0 1 0 0,-1-1 0 0 0,0 0-1 0 0,0 1 1 0 0,0-1 0 0 0,0 0 0 0 0,-1 0-1 0 0,0 0 1 0 0,0 0 0 0 0,0 0 0 0 0,0-2-69 0 0,14-42 2049 0 0,-14 46-1861 0 0,1 0 0 0 0,-1 1 0 0 0,1-1 0 0 0,-1 1 0 0 0,1-1 0 0 0,0 1 0 0 0,0 0 0 0 0,0-1 0 0 0,0 1 0 0 0,1 0 0 0 0,-1 0 0 0 0,1 1 0 0 0,-1-1 0 0 0,1 0 0 0 0,-1 1 0 0 0,1-1 0 0 0,0 1 0 0 0,0 0 0 0 0,-1 0 0 0 0,1 0 0 0 0,0 1 0 0 0,2-1-188 0 0,-1 1 172 0 0,-1 0 1 0 0,1 1 0 0 0,-1 0 0 0 0,0-1 0 0 0,0 1-1 0 0,1 1 1 0 0,-1-1 0 0 0,0 0 0 0 0,0 1-1 0 0,0-1 1 0 0,0 1 0 0 0,-1 0 0 0 0,1 0-1 0 0,0 0 1 0 0,-1 1 0 0 0,1-1 0 0 0,-1 0 0 0 0,0 1-1 0 0,0 0 1 0 0,1 1-173 0 0,5 7 244 0 0,-1 0 0 0 0,0 1 0 0 0,0 0 0 0 0,-1 0 0 0 0,-1 1-1 0 0,0 0 1 0 0,-1 0 0 0 0,-1 0 0 0 0,1 0 0 0 0,-1 5-244 0 0,-1-7 135 0 0,-1 1 1 0 0,0-1-1 0 0,0 1 0 0 0,-1-1 1 0 0,-1 1-1 0 0,0-1 0 0 0,0 1 1 0 0,-1-1-1 0 0,-1 0 0 0 0,1 0 1 0 0,-2 0-1 0 0,-1 3-135 0 0,3-10 12 0 0,0 0 1 0 0,0 0-1 0 0,0-1 0 0 0,0 1 0 0 0,-1 0 1 0 0,0-1-1 0 0,0 1 0 0 0,0-1 0 0 0,0 0 1 0 0,0 0-1 0 0,-1 0 0 0 0,0-1 0 0 0,1 1 1 0 0,-1-1-1 0 0,0 0 0 0 0,0 0 0 0 0,0 0 1 0 0,0 0-1 0 0,0-1 0 0 0,-1 0 0 0 0,1 0 1 0 0,0 0-1 0 0,-1 0 0 0 0,1-1 0 0 0,-1 1 1 0 0,1-1-1 0 0,-1 0 0 0 0,1-1 0 0 0,-1 1 1 0 0,1-1-1 0 0,0 0 0 0 0,-1 0 0 0 0,1 0 1 0 0,-4-2-13 0 0,2 1-76 0 0,-1 0 0 0 0,1-1 1 0 0,0 0-1 0 0,0 0 1 0 0,0-1-1 0 0,0 0 0 0 0,1 0 1 0 0,-1 0-1 0 0,1 0 1 0 0,0-1-1 0 0,0 0 0 0 0,1 0 1 0 0,0 0-1 0 0,-1-1 1 0 0,2 0-1 0 0,-1 1 0 0 0,1-1 1 0 0,0-1-1 0 0,0 1 1 0 0,0 0-1 0 0,1-1 0 0 0,-1-1 76 0 0,2-2-478 0 0,0 0-1 0 0,0 0 0 0 0,1 0 0 0 0,0 0 0 0 0,1 1 0 0 0,0-1 0 0 0,0 0 1 0 0,1 0-1 0 0,1 1 0 0 0,-1-1 0 0 0,2 1 0 0 0,-1 0 0 0 0,1 0 1 0 0,1 0-1 0 0,3-6 479 0 0,2 0-2153 0 0,0 1 1 0 0,0 0-1 0 0,1 1 1 0 0,1 0-1 0 0,0 0 1 0 0,1 2-1 0 0,0 0 0 0 0,12-8 2153 0 0,-12 11-1079 0 0</inkml:trace>
  <inkml:trace contextRef="#ctx0" brushRef="#br0" timeOffset="2153.19">1697 329 524 0 0,'-1'0'837'0'0,"-1"-1"1"0"0,1 0-1 0 0,-1 0 1 0 0,1 1-1 0 0,0-1 1 0 0,-1 0-1 0 0,1 0 0 0 0,0-1 1 0 0,0 1-1 0 0,0 0 1 0 0,0 0-1 0 0,0 0 0 0 0,0-1 1 0 0,-1 0-838 0 0,1-19 7429 0 0,13 3-3633 0 0,11 8-3287 0 0,21 4-467 0 0,94-9 375 0 0,-118 14-3288 0 0,0 2 1 0 0,0 0-1 0 0,9 2 2871 0 0,-6 4-7535 0 0,-10-3 1292 0 0,-10-3 4796 0 0</inkml:trace>
  <inkml:trace contextRef="#ctx0" brushRef="#br0" timeOffset="2703.36">2123 156 428 0 0,'-11'-37'8312'0'0,"8"21"-5546"0"0,0-1 0 0 0,1 0 0 0 0,1 0 0 0 0,1-3-2766 0 0,11 66 3921 0 0,-7 41 176 0 0,13 70-4097 0 0,1 21 601 0 0,-14-138-988 0 0,-2-22-3 0 0,-1-1 1 0 0,0 0-1 0 0,-2 13 390 0 0,0-25-1106 0 0,1 1-1 0 0,-1-1 1 0 0,-1 0-1 0 0,1 1 1 0 0,-1-1 0 0 0,0 0-1 0 0,0 0 1 0 0,-2 2 1106 0 0,4-6-1665 0 0,0-1-49 0 0,-5-1-8596 0 0,7-3 7749 0 0,-2 4 2923 0 0,3-5-1842 0 0</inkml:trace>
  <inkml:trace contextRef="#ctx0" brushRef="#br0" timeOffset="3205.381">2335 78 264 0 0,'2'-6'1442'0'0,"0"1"-250"0"0,-1 0 1 0 0,1 0 0 0 0,-1 0-1 0 0,0 0 1 0 0,0 0 0 0 0,0 0-1 0 0,-1 0 1 0 0,0 0 0 0 0,0-1-1 0 0,0 1 1 0 0,-1 0 0 0 0,0 0-1 0 0,0-1-1192 0 0,9 27 4284 0 0,1 24-2903 0 0,-3-15-688 0 0,15 69 703 0 0,-5 2 0 0 0,-1 32-1396 0 0,-5 91-4055 0 0,-10-222 3721 0 0,0-1 0 0 0,0 0 0 0 0,0 1 0 0 0,0-1 0 0 0,0 0 0 0 0,0 1 1 0 0,1-1-1 0 0,-1 0 0 0 0,1 0 0 0 0,-1 1 0 0 0,1-1 0 0 0,-1 0 0 0 0,1 0 0 0 0,0 0 0 0 0,-1 1 0 0 0,1-1 0 0 0,0 0 0 0 0,0 0 0 0 0,0 0 0 0 0,0 0 0 0 0,0-1 0 0 0,0 1 0 0 0,0 0 0 0 0,0 0 0 0 0,0-1 0 0 0,1 1 0 0 0,-1 0 334 0 0,0 0-2654 0 0,-1 0 2159 0 0,0 0-7639 0 0,0-1 6693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07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 1428 0 0,'-5'3'7464'0'0,"-9"4"2085"0"0,25-7-5467 0 0,14 2-3057 0 0,-25-2-1010 0 0,1 0 0 0 0,-1 0 1 0 0,0 0-1 0 0,1 0 0 0 0,-1 0 0 0 0,0 0 0 0 0,1 0 0 0 0,-1 0 0 0 0,0 0 1 0 0,1 0-1 0 0,-1 0 0 0 0,0 0 0 0 0,1 0 0 0 0,-1 0 0 0 0,0 1 0 0 0,0-1 1 0 0,1 0-1 0 0,-1 0 0 0 0,0 0 0 0 0,0 1 0 0 0,1-1 0 0 0,-1 0 0 0 0,0 0 1 0 0,0 1-1 0 0,1-1 0 0 0,-1 0 0 0 0,0 0 0 0 0,0 1 0 0 0,0-1 0 0 0,0 0 1 0 0,0 1-1 0 0,1-1 0 0 0,-1 0 0 0 0,0 1 0 0 0,0-1 0 0 0,0 0 0 0 0,0 1 0 0 0,0-1 1 0 0,0 0-1 0 0,0 1 0 0 0,0-1 0 0 0,0 0 0 0 0,0 1 0 0 0,0-1 0 0 0,0 0 1 0 0,0 0-1 0 0,-1 1 0 0 0,1-1 0 0 0,0 0 0 0 0,0 1 0 0 0,0-1-15 0 0,-1 2-49 0 0,0-1 0 0 0,0 0-1 0 0,0 1 1 0 0,1-1 0 0 0,-2 0 0 0 0,1 0-1 0 0,0 0 1 0 0,0 0 0 0 0,0 0-1 0 0,0 0 1 0 0,-1 0 0 0 0,1 0 0 0 0,0 0-1 0 0,-1 0 1 0 0,1-1 0 0 0,-1 1 0 0 0,1-1-1 0 0,-1 1 1 0 0,1-1 0 0 0,-1 1-1 0 0,0-1 1 0 0,1 0 0 0 0,-1 0 0 0 0,1 0-1 0 0,-1 0 1 0 0,1 0 0 0 0,-1 0-1 0 0,0 0 1 0 0,1-1 0 0 0,-1 1 0 0 0,1 0-1 0 0,-1-1 1 0 0,0 0 49 0 0,3-3-2230 0 0,0 0 0 0 0,1 0 0 0 0,-1 0 0 0 0,1 0-1 0 0,0 0 1 0 0,0 0 0 0 0,0 1 0 0 0,0-1 0 0 0,2-1 2230 0 0,-1-2-1715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0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1415 163 620 0 0,'-2'-9'2280'0'0,"0"0"0"0"0,0 0-1 0 0,-1 1 1 0 0,0-1 0 0 0,0 1 0 0 0,-1-1-1 0 0,0 1 1 0 0,0 0 0 0 0,-2 0-2280 0 0,5 5 1217 0 0,1 49 3237 0 0,20 64-2695 0 0,-6-41-999 0 0,0 28-760 0 0,-12-74-1187 0 0,-1-1-1 0 0,-1 0 0 0 0,-1 0 0 0 0,-1 0 1 0 0,-1 0-1 0 0,-3 11 1188 0 0,-5-2-5010 0 0,10-28 4148 0 0,0-1 1 0 0,0 0-1 0 0,-1 0 1 0 0,1 1-1 0 0,-1-1 1 0 0,1 0-1 0 0,-1-1 1 0 0,0 1-1 0 0,0 0 1 0 0,0 0-1 0 0,0-1 1 0 0,0 1-1 0 0,0-1 1 0 0,-1 0-1 0 0,1 1 1 0 0,0-1-1 0 0,-2 0 862 0 0,-4 2-1682 0 0</inkml:trace>
  <inkml:trace contextRef="#ctx0" brushRef="#br0" timeOffset="332.818">1146 573 700 0 0,'-3'1'738'0'0,"-1"-1"0"0"0,1 1-1 0 0,-1 0 1 0 0,1 0 0 0 0,0 0-1 0 0,0 1 1 0 0,0-1 0 0 0,0 1 0 0 0,0-1-1 0 0,0 1 1 0 0,0 0 0 0 0,0 0 0 0 0,1 0-1 0 0,-1 1 1 0 0,1-1 0 0 0,-1 1 0 0 0,1-1-1 0 0,0 1 1 0 0,0 0 0 0 0,0 0-1 0 0,1 0 1 0 0,-1 0 0 0 0,0 0 0 0 0,1 0-1 0 0,0 0 1 0 0,0 0 0 0 0,0 1 0 0 0,0-1-1 0 0,1 0 1 0 0,-1 4-738 0 0,5-3 2185 0 0,5-11-1184 0 0,5-13-181 0 0,-10 10-679 0 0,-1-1 0 0 0,-1 0 0 0 0,0 1 0 0 0,-1-1 0 0 0,0 0 0 0 0,-1 0 0 0 0,0 0 0 0 0,0 0-1 0 0,-2-3-140 0 0,-19-104 76 0 0,3 30-273 0 0,16 65-135 0 0,0-1 0 0 0,1 1-1 0 0,1 0 1 0 0,1-1 0 0 0,2 1-1 0 0,3-19 333 0 0,-4 34-341 0 0,0-1 0 0 0,1 1 0 0 0,0 0-1 0 0,0 0 1 0 0,1 0 0 0 0,0 0 0 0 0,0 1 0 0 0,1 0 0 0 0,3-4 341 0 0,-5 7-424 0 0,0 1 1 0 0,1-1 0 0 0,0 1-1 0 0,0-1 1 0 0,0 1 0 0 0,0 0 0 0 0,0 1-1 0 0,1-1 1 0 0,-1 1 0 0 0,1 0 0 0 0,0 0-1 0 0,-1 0 1 0 0,1 1 0 0 0,0-1-1 0 0,0 1 1 0 0,3 0 423 0 0,-1 1-792 0 0,-1 1 0 0 0,1-1 0 0 0,0 1-1 0 0,0 0 1 0 0,-1 1 0 0 0,1 0 0 0 0,-1 0-1 0 0,0 0 1 0 0,1 1 0 0 0,-1 0 0 0 0,0 0 0 0 0,0 1-1 0 0,-1-1 1 0 0,1 1 0 0 0,-1 0 0 0 0,0 1 0 0 0,0-1-1 0 0,0 1 1 0 0,2 3 792 0 0,5 7-1076 0 0</inkml:trace>
  <inkml:trace contextRef="#ctx0" brushRef="#br0" timeOffset="1016.133">701 354 2112 0 0,'-9'-7'1832'0'0,"1"0"0"0"0,0-1 1 0 0,0 0-1 0 0,0 0 0 0 0,1-1 0 0 0,-1-3-1832 0 0,6 10 247 0 0,0-1 0 0 0,1 1 0 0 0,0-1 1 0 0,-1 1-1 0 0,1-1 0 0 0,0 0 0 0 0,0 0 0 0 0,1 0 0 0 0,-1 1 0 0 0,1-1 0 0 0,-1 0 1 0 0,1-2-248 0 0,0 4 66 0 0,0-1 0 0 0,1 1 1 0 0,-1-1-1 0 0,0 1 1 0 0,1-1-1 0 0,-1 1 1 0 0,1 0-1 0 0,0-1 0 0 0,-1 1 1 0 0,1 0-1 0 0,0-1 1 0 0,0 1-1 0 0,0 0 1 0 0,0 0-1 0 0,0 0 0 0 0,0-1 1 0 0,0 1-1 0 0,0 0 1 0 0,0 1-1 0 0,1-1 1 0 0,-1 0-1 0 0,0 0 1 0 0,0 0-1 0 0,2 0-66 0 0,0 0 67 0 0,0 1-1 0 0,0-1 1 0 0,0 0 0 0 0,0 1 0 0 0,0-1 0 0 0,1 1-1 0 0,-1 0 1 0 0,0 0 0 0 0,0 0 0 0 0,0 1-1 0 0,1-1 1 0 0,-1 1 0 0 0,0 0 0 0 0,0 0-1 0 0,0 0 1 0 0,0 0 0 0 0,0 0 0 0 0,0 1-1 0 0,0-1 1 0 0,-1 1 0 0 0,1 0 0 0 0,-1 0 0 0 0,1 0-1 0 0,-1 0 1 0 0,1 0 0 0 0,-1 0 0 0 0,0 1-1 0 0,0-1 1 0 0,2 3-67 0 0,2 3 21 0 0,1 1-1 0 0,-1-1 1 0 0,0 1-1 0 0,-1 0 1 0 0,0 0-1 0 0,-1 1 1 0 0,0-1-1 0 0,2 8-20 0 0,-4-10 0 0 0,0-1-1 0 0,-1 1 1 0 0,0 0-1 0 0,-1-1 1 0 0,0 1 0 0 0,0-1-1 0 0,0 1 1 0 0,-1 0-1 0 0,0-1 1 0 0,0 1-1 0 0,0-1 1 0 0,-1 1 0 0 0,0-1-1 0 0,0 0 1 0 0,-1 1-1 0 0,0-1 1 0 0,0-1-1 0 0,0 1 1 0 0,-1 0 0 0 0,0-1-1 0 0,0 1 1 0 0,-2 1 0 0 0,2-3-20 0 0,0 0-1 0 0,-1-1 1 0 0,0 1 0 0 0,1-1 0 0 0,-1 0 0 0 0,0 0 0 0 0,-1 0 0 0 0,1-1 0 0 0,0 0-1 0 0,-1 0 1 0 0,1 0 0 0 0,-1-1 0 0 0,0 1 0 0 0,1-1 0 0 0,-1-1 0 0 0,0 1-1 0 0,0-1 1 0 0,1 0 0 0 0,-1 0 0 0 0,0-1 0 0 0,0 0 0 0 0,1 0 0 0 0,-1 0 0 0 0,0-1-1 0 0,-4-1 21 0 0,-4-3 17 0 0,1 0-1 0 0,0-1 0 0 0,1-1 0 0 0,-1 1 0 0 0,2-2 0 0 0,-1 0 0 0 0,-4-5-16 0 0,-35-25 893 0 0,51 38-848 0 0,-1 1-1 0 0,0-1 1 0 0,0 0 0 0 0,0 0-1 0 0,0 1 1 0 0,0-1 0 0 0,0 1-1 0 0,0-1 1 0 0,0 1 0 0 0,0-1-1 0 0,0 1 1 0 0,0 0 0 0 0,0 0-1 0 0,0-1 1 0 0,0 1 0 0 0,0 0-1 0 0,0 0 1 0 0,0 0 0 0 0,-1 0-1 0 0,1 0 1 0 0,0 0 0 0 0,0 0-1 0 0,0 1 1 0 0,0-1 0 0 0,0 0-1 0 0,0 1 1 0 0,0-1 0 0 0,0 0-1 0 0,0 1 1 0 0,0-1 0 0 0,0 1-1 0 0,0 0-44 0 0,-1 1 79 0 0,1 0 0 0 0,-1 0 0 0 0,1 1 0 0 0,0-1-1 0 0,-1 0 1 0 0,1 1 0 0 0,1-1 0 0 0,-1 1-1 0 0,0-1 1 0 0,0 1 0 0 0,1-1 0 0 0,0 1 0 0 0,-1 2-79 0 0,0 14 399 0 0,1 0 1 0 0,0 0-1 0 0,3 14-399 0 0,-2-31 40 0 0,6 51 1391 0 0,14 46-1431 0 0,-10-53 565 0 0,-2 0-1 0 0,1 32-564 0 0,-4 71 108 0 0,-10-137-698 0 0,-1 0-3697 0 0,11-22-1752 0 0,-3-17-7239 0 0,-3 22 11650 0 0</inkml:trace>
  <inkml:trace contextRef="#ctx0" brushRef="#br0" timeOffset="1591.6915">18 241 348 0 0,'-3'-6'3983'0'0,"-12"-26"8734"0"0,15 31-12585 0 0,0 1 1 0 0,0-1 0 0 0,0 0 0 0 0,0 1-1 0 0,0-1 1 0 0,0 0 0 0 0,0 1-1 0 0,0-1 1 0 0,1 0 0 0 0,-1 1 0 0 0,0-1-1 0 0,0 0 1 0 0,1 1 0 0 0,-1-1 0 0 0,0 0-1 0 0,1 1 1 0 0,-1-1 0 0 0,0 1-1 0 0,1-1 1 0 0,-1 1 0 0 0,1-1 0 0 0,-1 1-1 0 0,1-1 1 0 0,-1 1 0 0 0,1 0-1 0 0,-1-1 1 0 0,1 1 0 0 0,-1-1 0 0 0,1 1-1 0 0,0 0 1 0 0,-1 0 0 0 0,1-1-1 0 0,0 1 1 0 0,-1 0 0 0 0,1 0 0 0 0,0 0-1 0 0,-1 0 1 0 0,1 0 0 0 0,0 0-1 0 0,-1 0 1 0 0,1 0 0 0 0,0 0 0 0 0,-1 0-1 0 0,1 0 1 0 0,0 0 0 0 0,0 1-133 0 0,4-1-90 0 0,39 3-447 0 0,-27 7-4269 0 0,-11 9-6753 0 0,-1-8 6965 0 0,-4-4 3323 0 0</inkml:trace>
  <inkml:trace contextRef="#ctx0" brushRef="#br0" timeOffset="1919.623">49 395 60 0 0,'-14'13'3376'0'0,"7"2"5925"0"0,18-6-1472 0 0,8-4-7434 0 0,-7-5-263 0 0,2 1-1830 0 0,-10 8-6894 0 0,-6-7 4094 0 0,-3 0 2315 0 0,4-1 570 0 0,0 0-48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1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96 119 584 0 0,'-38'-14'9594'0'0,"33"11"-8334"0"0,-1 1-1 0 0,1-1 1 0 0,0 2 0 0 0,-1-1-1 0 0,0 0 1 0 0,1 1-1 0 0,-1 0 1 0 0,0 0 0 0 0,-1 1-1260 0 0,58 40 2855 0 0,52 33-2047 0 0,43 41-808 0 0,-49-22-4085 0 0,-95-89 2431 0 0,13 12-466 0 0,-10-11-2746 0 0,0-3-5086 0 0,2-1 8299 0 0</inkml:trace>
  <inkml:trace contextRef="#ctx0" brushRef="#br0" timeOffset="329.094">367 89 524 0 0,'-9'-83'13003'0'0,"10"83"-12921"0"0,-1 0 0 0 0,0 0 1 0 0,0-1-1 0 0,0 1 0 0 0,0 0 0 0 0,0 0 0 0 0,0 0 0 0 0,0 0 0 0 0,0-1 0 0 0,0 1 0 0 0,0 0 0 0 0,0 0 0 0 0,0 0 0 0 0,0 0 1 0 0,0 0-1 0 0,0-1 0 0 0,0 1 0 0 0,-1 0 0 0 0,1 0 0 0 0,0 0 0 0 0,0 0 0 0 0,0-1 0 0 0,0 1 0 0 0,0 0 0 0 0,0 0 1 0 0,0 0-1 0 0,0 0 0 0 0,0 0 0 0 0,-1 0 0 0 0,1 0 0 0 0,0-1 0 0 0,0 1 0 0 0,0 0 0 0 0,0 0 0 0 0,0 0 0 0 0,-1 0 0 0 0,1 0 1 0 0,0 0-1 0 0,0 0 0 0 0,0 0 0 0 0,0 0 0 0 0,-1 0 0 0 0,1 0 0 0 0,0 0 0 0 0,0 0 0 0 0,0 0 0 0 0,0 0 0 0 0,-1 0 1 0 0,1 0-1 0 0,0 0 0 0 0,0 0 0 0 0,0 0 0 0 0,0 0 0 0 0,0 0 0 0 0,-1 0 0 0 0,1 0 0 0 0,0 0 0 0 0,0 1-82 0 0,-8 11 2051 0 0,-3 18-465 0 0,-16 93 900 0 0,23-92-2701 0 0,-2 0-1 0 0,-2-1 1 0 0,-1 0-1 0 0,-1 0 1 0 0,-1-1-1 0 0,-1 0 1 0 0,-8 10 215 0 0,-4 5-6594 0 0,12-23-3885 0 0,13-20 7202 0 0,0 1 2713 0 0,0-2 50 0 0,2 5-721 0 0</inkml:trace>
  <inkml:trace contextRef="#ctx0" brushRef="#br0" timeOffset="912.895">87 582 1840 0 0,'-7'0'2205'0'0,"-1"0"-1"0"0,1 1 1 0 0,-1 0 0 0 0,1 0-1 0 0,-1 0 1 0 0,1 1 0 0 0,-7 3-2205 0 0,14-5 79 0 0,0 0 1 0 0,0 0-1 0 0,0 0 1 0 0,0 0-1 0 0,1 0 1 0 0,-1 0-1 0 0,0 0 0 0 0,0 0 1 0 0,0 0-1 0 0,0 0 1 0 0,0 0-1 0 0,0 0 1 0 0,1 0-1 0 0,-1 1 1 0 0,0-1-1 0 0,0 0 1 0 0,0 0-1 0 0,0 0 1 0 0,0 0-1 0 0,0 0 0 0 0,0 0 1 0 0,0 0-1 0 0,1 1 1 0 0,-1-1-1 0 0,0 0 1 0 0,0 0-1 0 0,0 0 1 0 0,0 0-1 0 0,0 0 1 0 0,0 0-1 0 0,0 1 1 0 0,0-1-1 0 0,0 0 1 0 0,0 0-1 0 0,0 0 0 0 0,0 0 1 0 0,0 0-1 0 0,0 1 1 0 0,0-1-1 0 0,0 0 1 0 0,0 0-1 0 0,0 0 1 0 0,0 0-1 0 0,0 0 1 0 0,0 1-1 0 0,0-1 1 0 0,-1 0-1 0 0,1 0 0 0 0,0 0 1 0 0,0 0-1 0 0,0 0 1 0 0,0 0-1 0 0,0 0 1 0 0,0 1-1 0 0,0-1 1 0 0,0 0-1 0 0,0 0 1 0 0,-1 0-1 0 0,1 0 1 0 0,0 0-80 0 0,38 0 435 0 0,119-2 169 0 0,-110 4-497 0 0,-1-3 0 0 0,0-1 0 0 0,0-3 0 0 0,0-1 1 0 0,8-4-109 0 0,-23 3 13 0 0,36-12-131 0 0,-79 12-4764 0 0,0 5-872 0 0,4 2-5768 0 0,3 2 10344 0 0</inkml:trace>
  <inkml:trace contextRef="#ctx0" brushRef="#br0" timeOffset="1900.837">152 786 72 0 0,'-23'8'9691'0'0,"9"-3"-2350"0"0,34-6-5134 0 0,20-4-2102 0 0,1-1 1 0 0,-2-3-1 0 0,6-3-105 0 0,22-13-4300 0 0,-67 25 4249 0 0,1 0 0 0 0,-1 0-1 0 0,0 0 1 0 0,0 0-1 0 0,0 0 1 0 0,0 0-1 0 0,0 0 1 0 0,0 0 0 0 0,0 0-1 0 0,1 0 1 0 0,-1 0-1 0 0,0 0 1 0 0,0 0-1 0 0,0 0 1 0 0,0 0 0 0 0,0 0-1 0 0,0 0 1 0 0,0 0-1 0 0,0 0 1 0 0,1 0-1 0 0,-1-1 1 0 0,0 1 0 0 0,0 0-1 0 0,0 0 1 0 0,0 0-1 0 0,0 0 1 0 0,0 0-1 0 0,0 0 1 0 0,0 0 0 0 0,0 0-1 0 0,0 0 1 0 0,0-1-1 0 0,0 1 1 0 0,0 0-1 0 0,0 0 1 0 0,0 0 0 0 0,0 0-1 0 0,0 0 1 0 0,0 0-1 0 0,0 0 1 0 0,0-1-1 0 0,0 1 1 0 0,0 0-1 0 0,0 0 1 0 0,0 0 0 0 0,0 0-1 0 0,0 0 1 0 0,0 0-1 0 0,0 0 1 0 0,0-1-1 0 0,0 1 1 0 0,0 0 0 0 0,0 0-1 0 0,0 0 1 0 0,0 0-1 0 0,0 0 1 0 0,0 0-1 0 0,-1 0 1 0 0,1 0 0 0 0,0 0-1 0 0,0-1 1 0 0,0 1 51 0 0,-11-4-1520 0 0,-14 0 291 0 0,1 4 1725 0 0,0 1 0 0 0,0 1 1 0 0,-20 4-497 0 0,38-5 375 0 0,1 0 1 0 0,-1 1 0 0 0,1-1 0 0 0,-1 1 0 0 0,1 0 0 0 0,0 1 0 0 0,-1-1 0 0 0,1 1 0 0 0,0 0 0 0 0,1 0 0 0 0,-1 1-1 0 0,1 0 1 0 0,-1-1 0 0 0,1 1 0 0 0,0 1 0 0 0,0-1 0 0 0,1 0 0 0 0,-3 4-376 0 0,4-4 111 0 0,0 0 0 0 0,0 1 0 0 0,0-1-1 0 0,1 0 1 0 0,-1 1 0 0 0,1-1 0 0 0,0 1 0 0 0,0 0 0 0 0,1-1 0 0 0,-1 1 0 0 0,1 0-1 0 0,0-1 1 0 0,0 1 0 0 0,1 0 0 0 0,-1-1 0 0 0,1 1 0 0 0,0-1 0 0 0,0 1 0 0 0,1-1-1 0 0,0 1 1 0 0,-1-1 0 0 0,1 0 0 0 0,1 0 0 0 0,-1 0 0 0 0,0 0 0 0 0,1 0 0 0 0,0 0-1 0 0,0-1 1 0 0,0 1 0 0 0,1-1 0 0 0,-1 0 0 0 0,1 0 0 0 0,-1 0 0 0 0,1 0 0 0 0,0-1-1 0 0,0 0 1 0 0,0 1 0 0 0,1-1 0 0 0,-1-1 0 0 0,0 1 0 0 0,1-1 0 0 0,-1 0 0 0 0,1 0-1 0 0,4 1-110 0 0,-4-1 75 0 0,28 3 389 0 0,0 2 0 0 0,-1 2-1 0 0,1 2-463 0 0,-24-8 93 0 0,-1 1-1 0 0,0 0 1 0 0,-1 0-1 0 0,1 1 0 0 0,0 1 1 0 0,-1-1-1 0 0,0 1 1 0 0,0 0-1 0 0,0 0 0 0 0,-1 1 1 0 0,0 0-1 0 0,0 0 1 0 0,0 1-1 0 0,2 3-92 0 0,-7-8 28 0 0,0 0-1 0 0,0-1 1 0 0,0 1 0 0 0,0 0 0 0 0,0 0 0 0 0,0 0-1 0 0,-1 0 1 0 0,1 0 0 0 0,-1 0 0 0 0,1 0-1 0 0,-1 1 1 0 0,0-1 0 0 0,0 0 0 0 0,0 0-1 0 0,0 0 1 0 0,0 0 0 0 0,0 0 0 0 0,0 1-1 0 0,-1-1 1 0 0,1 0 0 0 0,-1 0 0 0 0,0 0-1 0 0,0 0 1 0 0,0 1-28 0 0,-1 1 18 0 0,-1-1 0 0 0,0 1 0 0 0,0-1 0 0 0,0 1 0 0 0,0-1 0 0 0,0 0 0 0 0,-1 0 0 0 0,1-1 0 0 0,-1 1 0 0 0,0-1 0 0 0,-3 2-18 0 0,-6 3-54 0 0,0-1-1 0 0,0-1 1 0 0,0-1-1 0 0,-1 0 1 0 0,1 0 0 0 0,-1-1-1 0 0,-7 0 55 0 0,-40-3-1128 0 0,59 0 902 0 0,-1 0-1 0 0,1 0 0 0 0,-1-1 1 0 0,0 1-1 0 0,1-1 0 0 0,-1 1 1 0 0,1-1-1 0 0,-1 0 0 0 0,1 0 1 0 0,-1 0-1 0 0,1 0 0 0 0,0-1 1 0 0,0 1-1 0 0,-1-1 0 0 0,1 1 1 0 0,0-1-1 0 0,0 0 0 0 0,0 0 1 0 0,1 0-1 0 0,-1 0 1 0 0,-1-1 225 0 0,3-2-927 0 0,-1-1 0 0 0,1 1-1 0 0,0 0 1 0 0,1-1 0 0 0,-1 1-1 0 0,1 0 1 0 0,0-1 0 0 0,0 1-1 0 0,0 0 1 0 0,1 0-1 0 0,0 0 1 0 0,0 0 0 0 0,0 0-1 0 0,1 0 1 0 0,0 1 0 0 0,0-1-1 0 0,0 1 1 0 0,0 0 0 0 0,4-4 928 0 0,4 1-1512 0 0</inkml:trace>
  <inkml:trace contextRef="#ctx0" brushRef="#br0" timeOffset="2583.989">910 612 1052 0 0,'-5'-62'13045'0'0,"18"61"-5918"0"0,13 2-5112 0 0,8 3-1883 0 0,1-2-1 0 0,-1-1 1 0 0,0-2 0 0 0,12-2-132 0 0,45-1-3000 0 0,-86 4 3436 0 0,-1 0-4145 0 0,-2 0-2897 0 0,-4 0-1649 0 0,2 0 6587 0 0</inkml:trace>
  <inkml:trace contextRef="#ctx0" brushRef="#br0" timeOffset="2961.599">966 706 1652 0 0,'-1'0'1256'0'0,"-23"0"6026"0"0,14 3-2743 0 0,9 2 1167 0 0,7-3-5506 0 0,0-1 1 0 0,-1 1 0 0 0,1-1 0 0 0,0 0 0 0 0,-1 0-1 0 0,1-1 1 0 0,0 0 0 0 0,0 0 0 0 0,0 0 0 0 0,0-1-1 0 0,5-1-200 0 0,9 1 178 0 0,11-1-159 0 0,1-1-1 0 0,0-1 1 0 0,-1-2-1 0 0,3-2-18 0 0,36-7-2497 0 0,-51 6-1136 0 0,-8 3-777 0 0,0 4-6471 0 0,-10 2 9647 0 0</inkml:trace>
  <inkml:trace contextRef="#ctx0" brushRef="#br0" timeOffset="5102.086">1498 419 880 0 0,'-1'-3'625'0'0,"1"1"-1"0"0,-1 0 1 0 0,1 0 0 0 0,-1-1-1 0 0,1 1 1 0 0,0 0-1 0 0,0-1 1 0 0,0 1 0 0 0,0 0-1 0 0,0-1 1 0 0,1 1-1 0 0,-1 0 1 0 0,1 0 0 0 0,-1-1-1 0 0,1 1 1 0 0,0 0-1 0 0,0 0 1 0 0,0 0 0 0 0,0 0-1 0 0,0 0 1 0 0,0 0-1 0 0,1 0 1 0 0,-1 0 0 0 0,2-1-625 0 0,0 0 428 0 0,-1 0 0 0 0,1 0 0 0 0,0 0 0 0 0,-1 0 0 0 0,2 0 1 0 0,-1 1-1 0 0,0-1 0 0 0,0 1 0 0 0,1 0 0 0 0,-1 0 0 0 0,1 0 1 0 0,0 0-1 0 0,2 0-428 0 0,1 2 154 0 0,-1-1 0 0 0,0 1 0 0 0,0 1 0 0 0,0 0 0 0 0,0-1 1 0 0,0 2-1 0 0,0-1 0 0 0,0 1 0 0 0,0 0 0 0 0,0 0 0 0 0,-1 0 0 0 0,1 1 1 0 0,-1 0-1 0 0,0 0 0 0 0,1 1 0 0 0,-2-1 0 0 0,1 1 0 0 0,0 0 0 0 0,-1 0 1 0 0,1 1-1 0 0,-1 0 0 0 0,3 4-154 0 0,6 7 245 0 0,0 1 1 0 0,-1 0 0 0 0,-1 1-1 0 0,0 1 1 0 0,-2 0 0 0 0,1 3-246 0 0,-4-7 83 0 0,0 1 0 0 0,-1-1 0 0 0,-1 1 0 0 0,-1 0 0 0 0,0 1 0 0 0,-1-1 0 0 0,-1 1 1 0 0,0-1-1 0 0,-2 17-83 0 0,0-24-5 0 0,0 0 0 0 0,0-1 1 0 0,-1 1-1 0 0,0 0 1 0 0,-1-1-1 0 0,0 1 0 0 0,0-1 1 0 0,-1 0-1 0 0,0 0 0 0 0,0 0 1 0 0,-1-1-1 0 0,0 1 1 0 0,0-1-1 0 0,-1 0 0 0 0,0-1 1 0 0,0 1-1 0 0,0-1 0 0 0,-1 0 1 0 0,-3 1 4 0 0,9-5-18 0 0,-1 0 1 0 0,-1-1-1 0 0,1 1 1 0 0,0-1 0 0 0,0 1-1 0 0,0-1 1 0 0,-1 0-1 0 0,1 0 1 0 0,-1 0-1 0 0,1 0 1 0 0,0-1 0 0 0,-1 1-1 0 0,0-1 1 0 0,1 1-1 0 0,-1-1 1 0 0,1 0-1 0 0,-1 0 1 0 0,0 0-1 0 0,1 0 1 0 0,-1 0 0 0 0,1-1-1 0 0,-1 1 1 0 0,1-1-1 0 0,-1 0 1 0 0,1 0-1 0 0,-1 0 1 0 0,1 0 0 0 0,0 0-1 0 0,-1 0 1 0 0,1 0-1 0 0,0-1 1 0 0,0 1-1 0 0,0-1 1 0 0,0 0-1 0 0,0 0 1 0 0,0 0 0 0 0,1 0-1 0 0,-1 0 1 0 0,0 0-1 0 0,1 0 1 0 0,0 0-1 0 0,-1 0 1 0 0,1-1 17 0 0,-1-2-17 0 0,-1 0 1 0 0,1-1-1 0 0,0 1 0 0 0,1-1 0 0 0,-1 1 1 0 0,1-1-1 0 0,0 1 0 0 0,1-1 1 0 0,-1 0-1 0 0,1 1 0 0 0,0-1 0 0 0,0 0 1 0 0,1 1-1 0 0,0-1 0 0 0,0 0 1 0 0,0 1-1 0 0,1-1 0 0 0,-1 1 0 0 0,3-4 17 0 0,-1 3-8 0 0,0 0-1 0 0,1 0 1 0 0,0 1-1 0 0,0-1 0 0 0,0 1 1 0 0,0 0-1 0 0,1 0 1 0 0,0 1-1 0 0,0-1 0 0 0,0 1 1 0 0,0 0-1 0 0,1 1 1 0 0,0-1-1 0 0,-1 1 1 0 0,1 0-1 0 0,1 1 0 0 0,-1-1 1 0 0,4 0 8 0 0,1 1-45 0 0,0 0 0 0 0,0 0 1 0 0,0 1-1 0 0,0 1 0 0 0,0 0 0 0 0,0 1 1 0 0,1 0-1 0 0,-1 0 0 0 0,0 1 0 0 0,7 3 45 0 0,21 6-1330 0 0,-28-7 132 0 0,1 0-1 0 0,-1-1 1 0 0,1-1-1 0 0,-1 1 0 0 0,1-2 1 0 0,0 0-1 0 0,0 0 1199 0 0,-9-1-195 0 0,1-1 0 0 0,-1 1 0 0 0,0-1-1 0 0,1 0 1 0 0,-1 0 0 0 0,0 0 0 0 0,0 0-1 0 0,1-1 1 0 0,-1 1 0 0 0,0-1 0 0 0,-1 0-1 0 0,1 1 1 0 0,0-1 0 0 0,0-1 0 0 0,-1 1-1 0 0,1 0 1 0 0,-1-1 0 0 0,0 1 0 0 0,0-1 0 0 0,0 0-1 0 0,0 1 1 0 0,0-1 0 0 0,0 0 0 0 0,-1 0-1 0 0,0-1 1 0 0,1 1 0 0 0,-1 0 195 0 0,23-77 1195 0 0,-20 64-643 0 0,0-1-1 0 0,1 1 1 0 0,1 0-1 0 0,0 0 1 0 0,1 0-1 0 0,1 1-551 0 0,-3 7 480 0 0,0 0 0 0 0,0 0 0 0 0,1 1 0 0 0,0 0 0 0 0,0 0 0 0 0,0 0 0 0 0,1 1 0 0 0,0-1 0 0 0,6-2-480 0 0,-11 8 124 0 0,0 0 1 0 0,1-1-1 0 0,-1 1 0 0 0,1 0 1 0 0,0 0-1 0 0,-1 1 0 0 0,1-1 1 0 0,0 0-1 0 0,-1 1 0 0 0,1 0 1 0 0,0 0-1 0 0,-1 0 0 0 0,1 0 1 0 0,0 0-1 0 0,0 0 0 0 0,-1 1 1 0 0,1-1-1 0 0,0 1 1 0 0,-1 0-1 0 0,1 0 0 0 0,0 0 1 0 0,-1 0-1 0 0,0 0 0 0 0,1 0 1 0 0,-1 1-1 0 0,0-1 0 0 0,1 1 1 0 0,-1 0-1 0 0,0-1 0 0 0,0 1 1 0 0,0 0-1 0 0,0 0 0 0 0,-1 1 1 0 0,2 0-125 0 0,7 9 315 0 0,0 1 0 0 0,-1 0 0 0 0,-1 0 0 0 0,0 1 0 0 0,0 0 0 0 0,-1 0 0 0 0,-1 1 0 0 0,-1 0 0 0 0,0 0 0 0 0,-1 0 0 0 0,0 1 0 0 0,-2-1 0 0 0,0 1 0 0 0,0 8-315 0 0,-2-19 16 0 0,0-1-1 0 0,-1 1 1 0 0,1 0-1 0 0,-1 0 0 0 0,-1-1 1 0 0,1 1-1 0 0,-1-1 1 0 0,1 1-1 0 0,-1-1 1 0 0,0 0-1 0 0,-1 1 0 0 0,1-1 1 0 0,-1 0-1 0 0,0-1 1 0 0,0 1-1 0 0,0 0 1 0 0,0-1-1 0 0,-1 0 0 0 0,1 0 1 0 0,-1 0-1 0 0,0 0 1 0 0,0 0-1 0 0,0-1 1 0 0,0 1-1 0 0,-1-1 0 0 0,1 0 1 0 0,0-1-1 0 0,-1 1 1 0 0,0-1-1 0 0,1 0 1 0 0,-2 0-16 0 0,0 1-11 0 0,0-1 0 0 0,0 0 1 0 0,0-1-1 0 0,0 1 1 0 0,0-1-1 0 0,0 0 0 0 0,1-1 1 0 0,-1 0-1 0 0,0 1 1 0 0,0-2-1 0 0,0 1 0 0 0,0-1 1 0 0,1 0-1 0 0,-1 0 1 0 0,1 0-1 0 0,0-1 0 0 0,-1 0 1 0 0,1 0-1 0 0,0 0 1 0 0,1-1-1 0 0,-1 0 0 0 0,1 0 1 0 0,-1 0-1 0 0,-2-4 11 0 0,2 0-159 0 0,0 0 0 0 0,1 0-1 0 0,0-1 1 0 0,1 1 0 0 0,0-1 0 0 0,0 0-1 0 0,1 0 1 0 0,0 0 0 0 0,1 0-1 0 0,-1 0 1 0 0,2 0 0 0 0,-1-1 0 0 0,2 1-1 0 0,-1 0 1 0 0,1-1 0 0 0,1-4 159 0 0,0 2-1105 0 0,1 0 1 0 0,0 0 0 0 0,0 0-1 0 0,2 1 1 0 0,4-10 1104 0 0,-5 13-2207 0 0,0 0 0 0 0,0 0 0 0 0,1 1-1 0 0,1 0 1 0 0,-1 0 0 0 0,1 0 0 0 0,6-5 2207 0 0,-8 8-2219 0 0,0-1 667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2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93 122 280 0 0,'-26'-21'7132'0'0,"23"17"-6120"0"0,-1 1 0 0 0,0-1 0 0 0,0 1 0 0 0,0 0 0 0 0,0 0 0 0 0,-1 0 0 0 0,1 1 0 0 0,-1-1 0 0 0,1 1 0 0 0,-1 0 0 0 0,0 0 0 0 0,0 1 0 0 0,-5-1-1012 0 0,9 2 801 0 0,4 5-500 0 0,-1 0 1 0 0,1 1-1 0 0,0-1 0 0 0,0-1 0 0 0,0 1 0 0 0,1 0 0 0 0,0-1 0 0 0,0 1 1 0 0,0-1-1 0 0,4 2-301 0 0,-2 1 297 0 0,191 176 1611 0 0,1 0-3708 0 0,-180-160 605 0 0,17 16-2664 0 0,-34-37 3169 0 0,1-1 0 0 0,-1 0 0 0 0,0 0-1 0 0,1 0 1 0 0,0 0 0 0 0,-1 0 0 0 0,1-1 0 0 0,-1 1 0 0 0,1 0-1 0 0,0-1 1 0 0,0 1 0 0 0,-1-1 0 0 0,1 0 0 0 0,1 1 690 0 0,-4-4-5423 0 0,-2-5 3646 0 0,2 6 894 0 0,-1-5-564 0 0</inkml:trace>
  <inkml:trace contextRef="#ctx0" brushRef="#br0" timeOffset="339.9149">370 159 380 0 0,'-5'-23'3709'0'0,"5"20"-3121"0"0,0 0 1 0 0,0 0-1 0 0,-1 0 0 0 0,1 0 0 0 0,-1-1 1 0 0,0 1-1 0 0,0 0 0 0 0,0 0 0 0 0,0 0 1 0 0,-1 1-1 0 0,1-1 0 0 0,-1 0 0 0 0,1 0 1 0 0,-1 1-1 0 0,0-1 0 0 0,0 1 0 0 0,0-1 1 0 0,0 1-1 0 0,-1 0 0 0 0,0-1-588 0 0,2 3 125 0 0,-1 0 1 0 0,1 0-1 0 0,0 0 0 0 0,0 0 0 0 0,0 0 0 0 0,0 1 1 0 0,0-1-1 0 0,0 0 0 0 0,0 1 0 0 0,0-1 1 0 0,0 1-1 0 0,-1-1 0 0 0,1 1 0 0 0,1-1 0 0 0,-1 1 1 0 0,0-1-1 0 0,0 1 0 0 0,0 0 0 0 0,0 0 1 0 0,0 0-1 0 0,1-1 0 0 0,-1 1 0 0 0,0 0 0 0 0,1 0 1 0 0,-1 0-1 0 0,0 0 0 0 0,1 0 0 0 0,0 0 0 0 0,-1 0 1 0 0,1 0-1 0 0,-1 0 0 0 0,1 1 0 0 0,0-1 1 0 0,0 0-126 0 0,-11 39 1533 0 0,-9 63 283 0 0,-33 156-3107 0 0,48-217-3416 0 0,10-23-1378 0 0,-5-18 5800 0 0,0-1 1 0 0,1 0 0 0 0,-1 1 0 0 0,1-1-1 0 0,-1 0 1 0 0,0 1 0 0 0,1-1-1 0 0,-1 0 1 0 0,1 0 0 0 0,-1 0 0 0 0,1 1-1 0 0,-1-1 1 0 0,1 0 0 0 0,-1 0-1 0 0,1 0 1 0 0,-1 0 0 0 0,1 0 0 0 0,-1 0-1 0 0,1 0 1 0 0,-1 0 0 0 0,1 0-1 0 0,-1 0 1 0 0,1 0 0 0 0,-1 0 0 0 0,1 0-1 0 0,-1-1 1 0 0,0 1 0 0 0,1 0 0 0 0,-1 0-1 0 0,1 0 1 0 0,-1-1 0 0 0,1 1-1 0 0,-1 0 1 0 0,1-1 284 0 0,5-3-1332 0 0</inkml:trace>
  <inkml:trace contextRef="#ctx0" brushRef="#br0" timeOffset="685.283">664 182 900 0 0,'-25'-3'11384'0'0,"21"1"-6722"0"0,16-1-3202 0 0,115-18 157 0 0,-15 1-2643 0 0,-78 16-2187 0 0,1 1 0 0 0,9 1 3213 0 0,-41 2-1052 0 0,1 1-1 0 0,-1 0 1 0 0,1-1-1 0 0,-1 1 1 0 0,0 0 0 0 0,1 1-1 0 0,-1-1 1 0 0,0 0-1 0 0,0 1 1 0 0,2 1 1052 0 0,0-1-1455 0 0</inkml:trace>
  <inkml:trace contextRef="#ctx0" brushRef="#br0" timeOffset="1023.149">756 315 1896 0 0,'-14'7'3042'0'0,"-21"12"3579"0"0,34-19-6304 0 0,0 1 1 0 0,-1 0-1 0 0,1 0 0 0 0,0 0 0 0 0,0 0 0 0 0,0 0 0 0 0,0 0 1 0 0,0 0-1 0 0,0 0 0 0 0,0 0 0 0 0,0 0 0 0 0,0 0 0 0 0,1 1 0 0 0,-1-1 1 0 0,0 0-1 0 0,1 1 0 0 0,-1-1 0 0 0,1 1 0 0 0,-1-1 0 0 0,1 1-317 0 0,0-1 93 0 0,1 0-1 0 0,0 0 0 0 0,-1-1 1 0 0,1 1-1 0 0,-1 0 0 0 0,1 0 1 0 0,0-1-1 0 0,0 1 0 0 0,-1-1 1 0 0,1 1-1 0 0,0-1 0 0 0,0 1 1 0 0,0-1-1 0 0,0 0 0 0 0,-1 1 1 0 0,1-1-1 0 0,0 0 0 0 0,0 1 1 0 0,0-1-1 0 0,0 0 1 0 0,0 0-1 0 0,0 0 0 0 0,0 0 1 0 0,0 0-1 0 0,0 0 0 0 0,0 0 1 0 0,0 0-1 0 0,0-1-92 0 0,34 0 93 0 0,-32 1 31 0 0,28-3-846 0 0,1-2 1 0 0,-1-1-1 0 0,0-1 1 0 0,6-4 721 0 0,15-7-5383 0 0,-1-3-4625 0 0,-39 16 8404 0 0</inkml:trace>
  <inkml:trace contextRef="#ctx0" brushRef="#br0" timeOffset="1350.0529">1190 33 640 0 0,'2'13'13512'0'0,"3"16"-6529"0"0,1 7-4505 0 0,26 125-1957 0 0,-25-123-526 0 0,-1 0-1 0 0,-2 1 0 0 0,-1-1 6 0 0,-3-14-2261 0 0,0-1 0 0 0,-2 0 0 0 0,-2 9 2261 0 0,3-26-801 0 0,1 1-11532 0 0,4-10 10336 0 0,4-5 462 0 0</inkml:trace>
  <inkml:trace contextRef="#ctx0" brushRef="#br0" timeOffset="1689.081">1397 167 432 0 0,'6'-17'3205'0'0,"-1"2"-1183"0"0,1 0 0 0 0,1 0-1 0 0,0 0 1 0 0,0 1 0 0 0,4-3-2022 0 0,-8 12 297 0 0,0 2 0 0 0,0-1 0 0 0,0 0 1 0 0,1 1-1 0 0,0-1 0 0 0,-1 1 0 0 0,1 0 0 0 0,1 0 1 0 0,-1 1-1 0 0,0-1 0 0 0,1 1 0 0 0,-1 0 0 0 0,1 0 0 0 0,-1 0 1 0 0,1 1-1 0 0,0-1 0 0 0,0 1 0 0 0,0 1 0 0 0,2-1-297 0 0,-3 1 125 0 0,-1 0 0 0 0,1 0 0 0 0,-1 1 0 0 0,1 0 0 0 0,-1 0 0 0 0,0 0 0 0 0,1 0 0 0 0,-1 0 0 0 0,0 0 0 0 0,1 1 0 0 0,-1 0 0 0 0,0 0 0 0 0,0 0 0 0 0,0 0 0 0 0,-1 0 0 0 0,1 0 0 0 0,0 1 0 0 0,-1-1 0 0 0,0 1 0 0 0,1 0 0 0 0,-1 0 0 0 0,0 0 0 0 0,0 1-125 0 0,9 13 352 0 0,-1 1-1 0 0,0 0 1 0 0,4 14-352 0 0,-3-9 331 0 0,-4-9-170 0 0,-1 1 1 0 0,0 0-1 0 0,-1 0 0 0 0,-1 0 1 0 0,0 0-1 0 0,-1 0 0 0 0,-1 1 1 0 0,0 7-162 0 0,-2-20 16 0 0,1 1 0 0 0,-1 0 0 0 0,0 0 0 0 0,-1 0 0 0 0,1 0 0 0 0,-1 0 0 0 0,0 0 0 0 0,0 0 0 0 0,0 0 0 0 0,0-1 0 0 0,-1 1 0 0 0,1 0 0 0 0,-1-1 0 0 0,0 1 0 0 0,0-1 0 0 0,0 0 0 0 0,-1 0 0 0 0,1 1 0 0 0,-1-2 0 0 0,0 1 0 0 0,0 0 0 0 0,0 0 0 0 0,0-1 0 0 0,0 0 0 0 0,0 0 0 0 0,-1 1 0 0 0,1-2 0 0 0,-1 1 0 0 0,0 0 0 0 0,1-1 0 0 0,-1 0 0 0 0,0 0 0 0 0,0 0 0 0 0,0 0 0 0 0,-2 0-16 0 0,1 0-10 0 0,-1-1 0 0 0,1 1 0 0 0,0-1-1 0 0,-1 0 1 0 0,1 0 0 0 0,0 0 0 0 0,-1-1-1 0 0,1 0 1 0 0,0 0 0 0 0,0 0 0 0 0,0-1-1 0 0,0 0 1 0 0,0 0 0 0 0,0 0 0 0 0,0 0-1 0 0,1-1 1 0 0,-1 0 0 0 0,-2-2 10 0 0,1 0-73 0 0,1 0 0 0 0,0-1 0 0 0,0 1 1 0 0,0-1-1 0 0,1 0 0 0 0,0 0 0 0 0,0 0 0 0 0,1-1 0 0 0,0 0 0 0 0,0 1 1 0 0,0-1-1 0 0,-1-6 73 0 0,1 2-491 0 0,0-1 0 0 0,1 1 0 0 0,0-1 0 0 0,1 0 0 0 0,0 1 1 0 0,1-1-1 0 0,0 0 0 0 0,1 0 0 0 0,1 1 0 0 0,-1-1 0 0 0,2 0 0 0 0,0 1 0 0 0,0 0 0 0 0,1 0 1 0 0,0 0-1 0 0,1 0 0 0 0,1 0 491 0 0,28-34-3976 0 0,-29 41 3044 0 0,0-1-1 0 0,0 1 1 0 0,0 0 0 0 0,0 1-1 0 0,1-1 1 0 0,-1 1-1 0 0,1 0 1 0 0,0 0 0 0 0,0 1-1 0 0,0 0 1 0 0,6-1 932 0 0,4 0-1377 0 0</inkml:trace>
  <inkml:trace contextRef="#ctx0" brushRef="#br0" timeOffset="2190.996">1879 117 128 0 0,'15'-27'9124'0'0,"-15"24"-8794"0"0,2 0 0 0 0,-1 0 0 0 0,0 0-1 0 0,0 0 1 0 0,1 1 0 0 0,-1-1 0 0 0,1 1 0 0 0,0-1-1 0 0,0 1 1 0 0,0-1 0 0 0,0 1 0 0 0,1 0-330 0 0,-1 0 182 0 0,1-1 1 0 0,-1 2-1 0 0,1-1 0 0 0,0 0 0 0 0,-1 0 1 0 0,1 1-1 0 0,0 0 0 0 0,0-1 1 0 0,0 1-1 0 0,0 0 0 0 0,0 1 1 0 0,1-1-1 0 0,-1 0 0 0 0,0 1 1 0 0,0 0-1 0 0,0 0 0 0 0,1 0 1 0 0,-1 0-1 0 0,0 0 0 0 0,0 0 1 0 0,0 1-1 0 0,0 0 0 0 0,0 0 1 0 0,1 0-1 0 0,-1 0 0 0 0,0 0 1 0 0,-1 0-1 0 0,1 1 0 0 0,0-1 1 0 0,0 1-1 0 0,-1 0 0 0 0,1 0 1 0 0,-1 0-1 0 0,1 0 0 0 0,-1 0 0 0 0,0 1 1 0 0,1 1-183 0 0,9 8 297 0 0,0 0 0 0 0,-1 1-1 0 0,0 1 1 0 0,-1 0 0 0 0,-1 0 0 0 0,0 1 0 0 0,-1 0 0 0 0,-1 0 0 0 0,0 1 0 0 0,-1 0-1 0 0,0 1 1 0 0,-2-1 0 0 0,0 1 0 0 0,-1 0 0 0 0,1 15-297 0 0,-4-26 22 0 0,-1 0 0 0 0,0-1 1 0 0,0 1-1 0 0,0-1 0 0 0,-1 1 0 0 0,0-1 1 0 0,0 1-1 0 0,0-1 0 0 0,0 0 0 0 0,-1 0 1 0 0,0 0-1 0 0,0 0 0 0 0,-1 0 0 0 0,1-1 1 0 0,-1 1-1 0 0,0-1 0 0 0,0 0 0 0 0,-1 0 1 0 0,1-1-1 0 0,-1 1 0 0 0,0-1 0 0 0,1 0 1 0 0,-2 0-1 0 0,1-1 0 0 0,0 0 0 0 0,0 1 1 0 0,-1-2-1 0 0,1 1 0 0 0,-4 0-22 0 0,1 0-13 0 0,1 0-1 0 0,-1 0 0 0 0,0-1 1 0 0,0 0-1 0 0,0 0 1 0 0,0-1-1 0 0,0 0 0 0 0,0 0 1 0 0,0-1-1 0 0,0 0 0 0 0,0-1 1 0 0,1 0-1 0 0,-1 0 1 0 0,0 0-1 0 0,1-1 0 0 0,0 0 1 0 0,-1-1-1 0 0,1 0 1 0 0,1 0-1 0 0,-1 0 0 0 0,-1-2 14 0 0,2 0-151 0 0,-1-1 1 0 0,1 0-1 0 0,1 0 0 0 0,0 0 0 0 0,0-1 1 0 0,0 0-1 0 0,1 0 0 0 0,0 0 0 0 0,1 0 0 0 0,-1-1 1 0 0,2 0-1 0 0,-1 1 0 0 0,1-1 0 0 0,1 0 1 0 0,-1 0-1 0 0,2 0 0 0 0,-1 0 0 0 0,1 0 0 0 0,1-1 1 0 0,0-1 150 0 0,0-8-1412 0 0,2 0 0 0 0,0 0 0 0 0,2 0 0 0 0,1-3 1412 0 0,28-68-11763 0 0,-26 77 9565 0 0,1 2 690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28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Group>
    <inkml:annotationXML>
      <emma:emma xmlns:emma="http://www.w3.org/2003/04/emma" version="1.0">
        <emma:interpretation id="{1AE14DCB-B8F5-46F5-A574-A2B98502EBA0}" emma:medium="tactile" emma:mode="ink">
          <msink:context xmlns:msink="http://schemas.microsoft.com/ink/2010/main" type="inkDrawing"/>
        </emma:interpretation>
      </emma:emma>
    </inkml:annotationXML>
    <inkml:trace contextRef="#ctx0" brushRef="#br0">685 905 280 0 0,'5'-16'9490'0'0,"4"20"-2146"0"0,1 11-3272 0 0,-6-1-4728 0 0,-4-13 659 0 0,0 0-1 0 0,-1 0 1 0 0,1 0-1 0 0,-1 0 1 0 0,1 0 0 0 0,-1 0-1 0 0,0-1 1 0 0,1 1 0 0 0,-1 0-1 0 0,0 0 1 0 0,0-1 0 0 0,1 1-1 0 0,-1 0 1 0 0,0-1 0 0 0,0 1-1 0 0,0-1 1 0 0,0 1-1 0 0,0-1 1 0 0,0 0 0 0 0,0 1-1 0 0,0-1 1 0 0,0 0 0 0 0,0 1-1 0 0,0-1 1 0 0,0 0 0 0 0,0 0-1 0 0,0 0 1 0 0,0 0 0 0 0,0 0-1 0 0,0 0 1 0 0,0 0 0 0 0,-1-1-4 0 0,1 1 1 0 0,0 1-1 0 0,0-1 0 0 0,0 0 1 0 0,0 0-1 0 0,0-1 0 0 0,0 1 1 0 0,0 0-1 0 0,0 0 0 0 0,0 0 1 0 0,0-1-1 0 0,0 1 0 0 0,0-1 1 0 0,0 1-1 0 0,0-1 0 0 0,0 1 1 0 0,0-1-1 0 0,0 1 0 0 0,0-1 0 0 0,0 0 1 0 0,1 1-1 0 0,-1-1 0 0 0,0 0 1 0 0,0 0-1 0 0,1 0 0 0 0,-1 1 1 0 0,1-1-1 0 0,-1 0 0 0 0,0 0 1 0 0,1 0-1 0 0,0 0 0 0 0,-1 0 1 0 0,1 0-1 0 0,0 0 0 0 0,-1-1 1 0 0,1 1 0 0 0,0 0 0 0 0,0 0-1 0 0,0 0 1 0 0,0 0 0 0 0,1-1-1 0 0,-1 1 1 0 0,0 0 0 0 0,0 0-1 0 0,1 0 1 0 0,-1 0 0 0 0,1 0-1 0 0,-1 0 1 0 0,1 0 0 0 0,-1 0-1 0 0,1 0 1 0 0,0 0 0 0 0,-1 0-1 0 0,1 0 1 0 0,0 1 0 0 0,0-1-1 0 0,0 0 1 0 0,-1 0 0 0 0,1 1-1 0 0,0-1 1 0 0,0 0 0 0 0,0 1 0 0 0,0-1-1 0 0,0 1 1 0 0,0 0 0 0 0,0-1-1 0 0,1 1 1 0 0,0-1 52 0 0,1 1 0 0 0,-1 0 0 0 0,1-1 0 0 0,-1 1 0 0 0,1 0 0 0 0,-1 1-1 0 0,1-1 1 0 0,-1 0 0 0 0,0 1 0 0 0,1-1 0 0 0,-1 1 0 0 0,1 0 0 0 0,-1 0 0 0 0,2 1-52 0 0,-2-2 24 0 0,-1 1 0 0 0,1-1 0 0 0,-1 1 0 0 0,1 0 0 0 0,-1 0 0 0 0,0-1 0 0 0,1 1 0 0 0,-1 0 1 0 0,0 0-1 0 0,1 1 0 0 0,-1-1 0 0 0,0 0 0 0 0,0 0 0 0 0,0 0 0 0 0,0 1 0 0 0,0-1 0 0 0,-1 1 0 0 0,1-1 1 0 0,0 0-1 0 0,0 1 0 0 0,-1 0 0 0 0,1-1 0 0 0,-1 1 0 0 0,0-1 0 0 0,1 1 0 0 0,-1 0 0 0 0,0-1 0 0 0,0 1 1 0 0,0-1-1 0 0,0 1 0 0 0,0 0 0 0 0,0-1 0 0 0,-1 1 0 0 0,1-1 0 0 0,0 1 0 0 0,-1 0 0 0 0,1-1 0 0 0,-1 1 1 0 0,0-1-1 0 0,1 1 0 0 0,-1-1 0 0 0,0 0 0 0 0,0 1 0 0 0,0-1 0 0 0,0 0 0 0 0,0 1 0 0 0,0-1 0 0 0,-1 0 1 0 0,1 0-1 0 0,0 0 0 0 0,-1 0-24 0 0,1 0-59 0 0,1 0 1 0 0,0-1 0 0 0,-1 0 0 0 0,1 1 0 0 0,-1-1-1 0 0,1 1 1 0 0,-1-1 0 0 0,1 1 0 0 0,0-1-1 0 0,-1 0 1 0 0,1 1 0 0 0,-1-1 0 0 0,0 0-1 0 0,1 0 1 0 0,-1 1 0 0 0,1-1 0 0 0,-1 0-1 0 0,1 0 1 0 0,-1 0 0 0 0,0 0 0 0 0,1 1-1 0 0,-1-1 1 0 0,1 0 0 0 0,-1 0 0 0 0,0 0-1 0 0,1 0 1 0 0,-1-1 0 0 0,1 1 0 0 0,-1 0-1 0 0,0 0 1 0 0,1 0 0 0 0,-1 0 58 0 0,-2-18-4951 0 0,4 15 4074 0 0,-1 1 1 0 0,0-1 0 0 0,1 0-1 0 0,0 1 1 0 0,0-1 0 0 0,-1 1 0 0 0,1-1-1 0 0,1 1 1 0 0,-1 0 0 0 0,0-1-1 0 0,1 1 1 0 0,-1 0 0 0 0,1 0-1 0 0,-1 0 1 0 0,1 0 0 0 0,2-1 876 0 0,1 0-1329 0 0</inkml:trace>
    <inkml:trace contextRef="#ctx0" brushRef="#br0" timeOffset="649.766">985 781 44 0 0,'-2'-6'1807'0'0,"0"-1"0"0"0,1 0 0 0 0,0 0 0 0 0,1 0 0 0 0,-1 0 0 0 0,1 0 0 0 0,0 0 0 0 0,2-6-1807 0 0,-2 11 247 0 0,0 1 1 0 0,0 0-1 0 0,1 0 0 0 0,-1-1 1 0 0,1 1-1 0 0,-1 0 1 0 0,1 0-1 0 0,-1 0 0 0 0,1 0 1 0 0,0 0-1 0 0,-1 0 0 0 0,1 0 1 0 0,0 0-1 0 0,0 0 0 0 0,0 0 1 0 0,0 0-1 0 0,0 0 0 0 0,0 0 1 0 0,0 1-1 0 0,1-1-247 0 0,0 0 95 0 0,-1 1 0 0 0,1-1 0 0 0,0 1 0 0 0,0 0 0 0 0,0 0 0 0 0,-1 0 0 0 0,1 0 0 0 0,0 0 0 0 0,0 0 0 0 0,0 1 0 0 0,0-1 0 0 0,-1 1 0 0 0,1-1-1 0 0,0 1 1 0 0,-1-1 0 0 0,1 1 0 0 0,0 0 0 0 0,-1 0 0 0 0,1 0-95 0 0,11 6 178 0 0,-1 1 1 0 0,0 0-1 0 0,-1 1 0 0 0,0 0 0 0 0,0 1 0 0 0,-1 0 1 0 0,0 1-1 0 0,-1 0 0 0 0,0 0 0 0 0,0 1 0 0 0,-1 0 0 0 0,-1 0 1 0 0,1 4-179 0 0,0 1 90 0 0,0 0 0 0 0,-1 1 1 0 0,-1 0-1 0 0,0 0 0 0 0,-2 0 1 0 0,0 1-1 0 0,-1 0 1 0 0,-1 0-1 0 0,0 14-90 0 0,-2-24-11 0 0,-1 0-1 0 0,0 0 1 0 0,0 0 0 0 0,-1-1-1 0 0,0 1 1 0 0,0-1-1 0 0,-1 1 1 0 0,0-1 0 0 0,-1 0-1 0 0,0 0 1 0 0,0-1 0 0 0,0 1-1 0 0,-1-1 1 0 0,-5 7 11 0 0,7-12-22 0 0,1 1 1 0 0,-1 0-1 0 0,0-1 0 0 0,0 0 1 0 0,0 1-1 0 0,0-1 0 0 0,0 0 1 0 0,0-1-1 0 0,0 1 1 0 0,-1 0-1 0 0,1-1 0 0 0,-1 0 1 0 0,1 0-1 0 0,-1 0 0 0 0,0 0 1 0 0,1-1-1 0 0,-1 1 0 0 0,0-1 1 0 0,1 0-1 0 0,-1 0 0 0 0,0 0 1 0 0,1-1-1 0 0,-1 1 0 0 0,0-1 1 0 0,1 0-1 0 0,-1 0 0 0 0,1 0 1 0 0,-1 0-1 0 0,1-1 0 0 0,-1 1 1 0 0,1-1-1 0 0,0 0 0 0 0,0 0 1 0 0,0 0-1 0 0,-2-3 22 0 0,0 2-2 0 0,1 0-1 0 0,1 0 1 0 0,-1-1 0 0 0,0 1-1 0 0,1-1 1 0 0,0 0 0 0 0,0 0-1 0 0,0 0 1 0 0,0 0-1 0 0,0 0 1 0 0,1-1 0 0 0,0 1-1 0 0,0-1 1 0 0,0 0-1 0 0,1 0 1 0 0,-1-1 2 0 0,2 4 4 0 0,0-1 0 0 0,0 1 0 0 0,0 0 0 0 0,0-1-1 0 0,0 1 1 0 0,0 0 0 0 0,1 0 0 0 0,-1-1 0 0 0,1 1 0 0 0,0 0 0 0 0,-1 0-1 0 0,1 0 1 0 0,0 0 0 0 0,0 0 0 0 0,1 0 0 0 0,-1 0 0 0 0,0 0 0 0 0,1 0-1 0 0,-1 0 1 0 0,1 1 0 0 0,-1-1 0 0 0,1 1 0 0 0,0-1 0 0 0,0 1 0 0 0,-1-1-1 0 0,1 1 1 0 0,0 0 0 0 0,0 0 0 0 0,1 0 0 0 0,-1 0 0 0 0,0 1 0 0 0,0-1-1 0 0,0 0 1 0 0,0 1 0 0 0,1-1 0 0 0,-1 1 0 0 0,0 0-4 0 0,24-4 43 0 0,-1 2 0 0 0,1 0 0 0 0,-1 2 0 0 0,1 0-1 0 0,0 2 1 0 0,-1 1 0 0 0,20 5-43 0 0,53 5-910 0 0,-38-13-4408 0 0,-41-2-267 0 0,4-1-3923 0 0,-13 2 7828 0 0</inkml:trace>
    <inkml:trace contextRef="#ctx0" brushRef="#br0">685 905 280 0 0,'5'-16'9490'0'0,"4"20"-2146"0"0,1 11-3272 0 0,-6-1-4728 0 0,-4-13 659 0 0,0 0-1 0 0,-1 0 1 0 0,1 0-1 0 0,-1 0 1 0 0,1 0 0 0 0,-1 0-1 0 0,0-1 1 0 0,1 1 0 0 0,-1 0-1 0 0,0 0 1 0 0,0-1 0 0 0,1 1-1 0 0,-1 0 1 0 0,0-1 0 0 0,0 1-1 0 0,0-1 1 0 0,0 1-1 0 0,0-1 1 0 0,0 0 0 0 0,0 1-1 0 0,0-1 1 0 0,0 0 0 0 0,0 1-1 0 0,0-1 1 0 0,0 0 0 0 0,0 0-1 0 0,0 0 1 0 0,0 0 0 0 0,0 0-1 0 0,0 0 1 0 0,0 0 0 0 0,-1-1-4 0 0,1 1 1 0 0,0 1-1 0 0,0-1 0 0 0,0 0 1 0 0,0 0-1 0 0,0-1 0 0 0,0 1 1 0 0,0 0-1 0 0,0 0 0 0 0,0 0 1 0 0,0-1-1 0 0,0 1 0 0 0,0-1 1 0 0,0 1-1 0 0,0-1 0 0 0,0 1 1 0 0,0-1-1 0 0,0 1 0 0 0,0-1 0 0 0,0 0 1 0 0,1 1-1 0 0,-1-1 0 0 0,0 0 1 0 0,0 0-1 0 0,1 0 0 0 0,-1 1 1 0 0,1-1-1 0 0,-1 0 0 0 0,0 0 1 0 0,1 0-1 0 0,0 0 0 0 0,-1 0 1 0 0,1 0-1 0 0,0 0 0 0 0,-1-1 1 0 0,1 1 0 0 0,0 0 0 0 0,0 0-1 0 0,0 0 1 0 0,0 0 0 0 0,1-1-1 0 0,-1 1 1 0 0,0 0 0 0 0,0 0-1 0 0,1 0 1 0 0,-1 0 0 0 0,1 0-1 0 0,-1 0 1 0 0,1 0 0 0 0,-1 0-1 0 0,1 0 1 0 0,0 0 0 0 0,-1 0-1 0 0,1 0 1 0 0,0 1 0 0 0,0-1-1 0 0,0 0 1 0 0,-1 0 0 0 0,1 1-1 0 0,0-1 1 0 0,0 0 0 0 0,0 1 0 0 0,0-1-1 0 0,0 1 1 0 0,0 0 0 0 0,0-1-1 0 0,1 1 1 0 0,0-1 52 0 0,1 1 0 0 0,-1 0 0 0 0,1-1 0 0 0,-1 1 0 0 0,1 0 0 0 0,-1 1-1 0 0,1-1 1 0 0,-1 0 0 0 0,0 1 0 0 0,1-1 0 0 0,-1 1 0 0 0,1 0 0 0 0,-1 0 0 0 0,2 1-52 0 0,-2-2 24 0 0,-1 1 0 0 0,1-1 0 0 0,-1 1 0 0 0,1 0 0 0 0,-1 0 0 0 0,0-1 0 0 0,1 1 0 0 0,-1 0 1 0 0,0 0-1 0 0,1 1 0 0 0,-1-1 0 0 0,0 0 0 0 0,0 0 0 0 0,0 0 0 0 0,0 1 0 0 0,0-1 0 0 0,-1 1 0 0 0,1-1 1 0 0,0 0-1 0 0,0 1 0 0 0,-1 0 0 0 0,1-1 0 0 0,-1 1 0 0 0,0-1 0 0 0,1 1 0 0 0,-1 0 0 0 0,0-1 0 0 0,0 1 1 0 0,0-1-1 0 0,0 1 0 0 0,0 0 0 0 0,0-1 0 0 0,-1 1 0 0 0,1-1 0 0 0,0 1 0 0 0,-1 0 0 0 0,1-1 0 0 0,-1 1 1 0 0,0-1-1 0 0,1 1 0 0 0,-1-1 0 0 0,0 0 0 0 0,0 1 0 0 0,0-1 0 0 0,0 0 0 0 0,0 1 0 0 0,0-1 0 0 0,-1 0 1 0 0,1 0-1 0 0,0 0 0 0 0,-1 0-24 0 0,1 0-59 0 0,1 0 1 0 0,0-1 0 0 0,-1 0 0 0 0,1 1 0 0 0,-1-1-1 0 0,1 1 1 0 0,-1-1 0 0 0,1 1 0 0 0,0-1-1 0 0,-1 0 1 0 0,1 1 0 0 0,-1-1 0 0 0,0 0-1 0 0,1 0 1 0 0,-1 1 0 0 0,1-1 0 0 0,-1 0-1 0 0,1 0 1 0 0,-1 0 0 0 0,0 0 0 0 0,1 1-1 0 0,-1-1 1 0 0,1 0 0 0 0,-1 0 0 0 0,0 0-1 0 0,1 0 1 0 0,-1-1 0 0 0,1 1 0 0 0,-1 0-1 0 0,0 0 1 0 0,1 0 0 0 0,-1 0 58 0 0,-2-18-4951 0 0,4 15 4074 0 0,-1 1 1 0 0,0-1 0 0 0,1 0-1 0 0,0 1 1 0 0,0-1 0 0 0,-1 1 0 0 0,1-1-1 0 0,1 1 1 0 0,-1 0 0 0 0,0-1-1 0 0,1 1 1 0 0,-1 0 0 0 0,1 0-1 0 0,-1 0 1 0 0,1 0 0 0 0,2-1 876 0 0,1 0-1329 0 0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1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918 310 2052 0 0,'-3'-3'1672'0'0,"-5"-2"761"0"0,-26 1 1539 0 0,-91 1 7371 0 0,122 3-11104 0 0,0 0 0 0 0,0 0 0 0 0,0 0 1 0 0,-1 1-1 0 0,1-1 0 0 0,0 1 0 0 0,0 0 0 0 0,0 0 1 0 0,0 0-1 0 0,0 0 0 0 0,1 0 0 0 0,-1 0 0 0 0,0 1 0 0 0,-2 1-239 0 0,4-1-6 0 0,0-1-1 0 0,-1 0 0 0 0,1 1 1 0 0,0-1-1 0 0,0 1 0 0 0,0 0 1 0 0,0-1-1 0 0,1 1 0 0 0,-1 0 1 0 0,0-1-1 0 0,1 1 0 0 0,-1 0 1 0 0,1 1 6 0 0,-3 5 401 0 0,0-1-320 0 0,1-1 0 0 0,-1 0 0 0 0,1 1-1 0 0,1 0 1 0 0,-1-1 0 0 0,1 1 0 0 0,0 0 0 0 0,1 0 0 0 0,0-1-1 0 0,0 1 1 0 0,0 0 0 0 0,1 0 0 0 0,0 0 0 0 0,0-1 0 0 0,0 1-1 0 0,1 0 1 0 0,0-1 0 0 0,1 1 0 0 0,-1-1 0 0 0,1 0 0 0 0,1 0-1 0 0,-1 0 1 0 0,1 0 0 0 0,0-1 0 0 0,0 1 0 0 0,1 0-81 0 0,8 7 6 0 0,0 0 1 0 0,1-1 0 0 0,0 0-1 0 0,1-1 1 0 0,0-1-1 0 0,1-1 1 0 0,0 0-1 0 0,0 0 1 0 0,2-1-7 0 0,-12-6 2 0 0,-1 0 0 0 0,0 1 0 0 0,0 0 0 0 0,0 0 0 0 0,-1 0 0 0 0,1 0 0 0 0,-1 1 0 0 0,1 0 0 0 0,-1 0 0 0 0,0 0 0 0 0,0 0-2 0 0,-4-2-1 0 0,1-1 1 0 0,0 1-1 0 0,-1-1 1 0 0,1 1-1 0 0,-1-1 0 0 0,1 1 1 0 0,-1 0-1 0 0,0-1 0 0 0,1 1 1 0 0,-1-1-1 0 0,0 1 1 0 0,0 0-1 0 0,0-1 0 0 0,0 1 1 0 0,-1 0-1 0 0,1-1 1 0 0,0 1-1 0 0,-1-1 0 0 0,1 1 1 0 0,-1 0-1 0 0,0-1 0 0 0,1 1 1 0 0,-1-1-1 0 0,0 0 1 0 0,0 1-1 0 0,0-1 0 0 0,0 0 1 0 0,0 1-1 0 0,0-1 0 0 0,0 0 1 0 0,0 0-1 0 0,-1 0 1 0 0,1 0-1 0 0,0 0 0 0 0,-1 0 1 0 0,1 0-1 0 0,-2 0 1 0 0,-13 11-462 0 0,-1-1 1 0 0,0 0-1 0 0,-10 3 462 0 0,22-11-511 0 0,-1 0 0 0 0,0 0 1 0 0,0-1-1 0 0,0 0 0 0 0,0 0 0 0 0,0-1 0 0 0,0 1 1 0 0,0-1-1 0 0,-1-1 0 0 0,1 1 0 0 0,0-1 1 0 0,-1 0-1 0 0,1-1 511 0 0,0-2-1093 0 0,-1 0 1 0 0,2-1-1 0 0,-1 0 1 0 0,0 0-1 0 0,1-1 0 0 0,-1 1 1 0 0,1-1-1 0 0,0 0 1 0 0,1-1-1 0 0,0 1 1 0 0,-1-1-1 0 0,2 0 1 0 0,-1 0-1 0 0,1 0 0 0 0,0 0 1 0 0,-1-4 1092 0 0,0-4-1281 0 0</inkml:trace>
  <inkml:trace contextRef="#ctx0" brushRef="#br0" timeOffset="335.9365">588 527 996 0 0,'-3'-9'1166'0'0,"0"1"0"0"0,-1 0 0 0 0,0 0 0 0 0,0 1 0 0 0,-1-1 0 0 0,0 1 0 0 0,0 0 0 0 0,-1 0 0 0 0,-1-1-1166 0 0,5 7 220 0 0,1-1 0 0 0,-1 1 0 0 0,1 0 0 0 0,-1-1 0 0 0,0 1 0 0 0,0 0 0 0 0,1 1 1 0 0,-1-1-1 0 0,0 0 0 0 0,0 0 0 0 0,0 1 0 0 0,0-1 0 0 0,0 1 0 0 0,0-1 0 0 0,0 1 0 0 0,0 0 0 0 0,0 0 1 0 0,0 0-1 0 0,0 0 0 0 0,0 0 0 0 0,0 1 0 0 0,0-1 0 0 0,0 1 0 0 0,0-1 0 0 0,0 1 0 0 0,0-1 0 0 0,0 1 1 0 0,0 0-1 0 0,0 0 0 0 0,0 0 0 0 0,1 0 0 0 0,-1 1 0 0 0,0-1 0 0 0,1 0 0 0 0,-1 1 0 0 0,1-1 0 0 0,0 1 1 0 0,-1-1-1 0 0,1 1 0 0 0,0 0 0 0 0,0 0-220 0 0,-5 5 207 0 0,1 0-1 0 0,1 1 1 0 0,-1 0 0 0 0,1 0 0 0 0,1 1-1 0 0,0-1 1 0 0,0 1 0 0 0,0 0 0 0 0,1-1-1 0 0,0 1 1 0 0,1 0 0 0 0,0 0-1 0 0,1 0 1 0 0,-1 0 0 0 0,2 1 0 0 0,-1-1-1 0 0,1 0 1 0 0,1 0 0 0 0,0 2-207 0 0,0-2-99 0 0,-1-1 1 0 0,1 0 0 0 0,1 1-1 0 0,0-1 1 0 0,0 0-1 0 0,0 0 1 0 0,1-1-1 0 0,0 1 1 0 0,1-1-1 0 0,-1 0 1 0 0,2 0-1 0 0,-1 0 1 0 0,1-1-1 0 0,0 0 1 0 0,0 0 0 0 0,0 0-1 0 0,1-1 1 0 0,0 0-1 0 0,0 0 1 0 0,4 2 98 0 0,-8-6-358 0 0,0 0 1 0 0,1 0 0 0 0,-1 0-1 0 0,0 0 1 0 0,0 0 0 0 0,1-1-1 0 0,-1 0 1 0 0,0 1 0 0 0,1-1-1 0 0,-1 0 1 0 0,0-1 0 0 0,1 1-1 0 0,-1-1 1 0 0,0 1 0 0 0,3-2 357 0 0,-1 0-1238 0 0,1 0 1 0 0,-1-1-1 0 0,0 1 1 0 0,0-1-1 0 0,0-1 1 0 0,0 1-1 0 0,0-1 1 0 0,-1 0-1 0 0,1 0 1 0 0,-1 0-1 0 0,0 0 1 0 0,3-5 1237 0 0,2-4-1563 0 0</inkml:trace>
  <inkml:trace contextRef="#ctx0" brushRef="#br0" timeOffset="668.3158">406 449 932 0 0,'-6'-5'1445'0'0,"-1"0"0"0"0,0 1 0 0 0,0 0 0 0 0,0 0 0 0 0,0 1 0 0 0,-1 0 0 0 0,0 1 1 0 0,1-1-1 0 0,-1 1 0 0 0,-5 0-1445 0 0,10 1 170 0 0,1 1 1 0 0,-1 0 0 0 0,1 1 0 0 0,-1-1 0 0 0,1 0 0 0 0,-1 1 0 0 0,1-1-1 0 0,-1 1 1 0 0,1 0 0 0 0,0 0 0 0 0,0 0 0 0 0,-1 0 0 0 0,1 0 0 0 0,0 0-1 0 0,0 0 1 0 0,0 1 0 0 0,0-1 0 0 0,0 1 0 0 0,0 0 0 0 0,1 0 0 0 0,-1-1-1 0 0,0 1 1 0 0,1 0 0 0 0,-1 0 0 0 0,1 1 0 0 0,0-1 0 0 0,0 0 0 0 0,0 0-1 0 0,0 0 1 0 0,0 1 0 0 0,0-1 0 0 0,1 1 0 0 0,-1-1 0 0 0,1 1-1 0 0,0-1 1 0 0,-1 3-171 0 0,-2 17 270 0 0,1 0 0 0 0,1 1-1 0 0,1-1 1 0 0,1 0 0 0 0,0 1 0 0 0,5 16-270 0 0,2 5-1650 0 0,2-1 0 0 0,15 40 1650 0 0,-10-48-4474 0 0,-12-29-606 0 0,1 0-3943 0 0,-7-10 7872 0 0</inkml:trace>
  <inkml:trace contextRef="#ctx0" brushRef="#br0" timeOffset="1018.232">205 91 1240 0 0,'-5'-16'3631'0'0,"-12"-35"5364"0"0,16 50-8741 0 0,1-1 1 0 0,-1 1-1 0 0,0-1 1 0 0,1 1-1 0 0,-1 0 1 0 0,0 0-1 0 0,0-1 1 0 0,0 1-1 0 0,0 0 1 0 0,0 0-1 0 0,0 0 1 0 0,0 0-1 0 0,-1 0 1 0 0,1 0-1 0 0,0 1 1 0 0,0-1-1 0 0,-1 0 1 0 0,1 0 0 0 0,-1 1-1 0 0,1-1 1 0 0,0 1-1 0 0,-1 0 1 0 0,1-1-1 0 0,-1 1 1 0 0,1 0-1 0 0,-1 0 1 0 0,1 0-1 0 0,-1 0 1 0 0,-1 0-255 0 0,2 0 59 0 0,1 1 0 0 0,-1-1 0 0 0,0 1 0 0 0,0-1 0 0 0,0 1 0 0 0,0-1 0 0 0,1 1 0 0 0,-1-1 0 0 0,0 1 0 0 0,1 0 0 0 0,-1 0 0 0 0,0-1 0 0 0,1 1 0 0 0,-1 0 0 0 0,1 0 0 0 0,-1 0 0 0 0,1 0 0 0 0,-1-1 0 0 0,1 1 0 0 0,0 0 1 0 0,-1 0-1 0 0,1 0 0 0 0,0 0 0 0 0,0 0 0 0 0,0 0 0 0 0,0 0 0 0 0,0 0 0 0 0,0 0 0 0 0,0 0 0 0 0,0 0 0 0 0,0 0 0 0 0,0 0 0 0 0,1 0 0 0 0,-1 1-59 0 0,10 40-388 0 0,-7-33-81 0 0,4 9-1135 0 0,-6-16 1106 0 0,0-1 0 0 0,-1 1 1 0 0,1 0-1 0 0,0-1 1 0 0,0 1-1 0 0,-1 0 1 0 0,1 0-1 0 0,-1-1 0 0 0,1 1 1 0 0,-1 0-1 0 0,0 0 1 0 0,0 0-1 0 0,1 0 1 0 0,-2 0-1 0 0,1-1 0 0 0,0 1 1 0 0,0 0-1 0 0,0 0 1 0 0,-1 0-1 0 0,1 0 1 0 0,-1 0 497 0 0,-2-1-6539 0 0,-1-5 4648 0 0,2 2 1127 0 0,-4-3-338 0 0</inkml:trace>
  <inkml:trace contextRef="#ctx0" brushRef="#br0" timeOffset="1019.232">70 41 60 0 0,'-1'-2'905'0'0,"0"1"1"0"0,-1-1-1 0 0,1 1 1 0 0,-1-1-1 0 0,0 1 0 0 0,1 0 1 0 0,-1 0-1 0 0,0-1 1 0 0,0 1-1 0 0,0 0 0 0 0,1 1 1 0 0,-1-1-1 0 0,0 0 1 0 0,0 1-1 0 0,0-1 0 0 0,-1 1-905 0 0,2 1 233 0 0,-1 0 0 0 0,1 0 0 0 0,0 0 0 0 0,0 0 0 0 0,0 0 0 0 0,0 0 0 0 0,0 0 0 0 0,0 1 0 0 0,1-1 0 0 0,-1 0 0 0 0,0 1 0 0 0,0-1-1 0 0,1 1 1 0 0,-1-1 0 0 0,1 1 0 0 0,0-1 0 0 0,-1 1 0 0 0,1-1 0 0 0,0 1 0 0 0,0-1 0 0 0,0 1 0 0 0,0-1 0 0 0,0 1-233 0 0,-3 73 995 0 0,2-24-5269 0 0,-8 1-6316 0 0,2-25 5930 0 0,2-12 3469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25.4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 58 1820 0 0,'-1'0'303'0'0,"0"0"-1"0"0,0 0 0 0 0,1 0 1 0 0,-1 0-1 0 0,0 0 1 0 0,1-1-1 0 0,-1 1 1 0 0,0 0-1 0 0,1 0 0 0 0,-1-1 1 0 0,0 1-1 0 0,1 0 1 0 0,-1-1-1 0 0,1 1 1 0 0,-1-1-1 0 0,1 1 1 0 0,-1-1-1 0 0,1 1 0 0 0,-1-1 1 0 0,1 1-1 0 0,-1-1 1 0 0,1 0-1 0 0,0 1 1 0 0,-1-1-1 0 0,1 0 0 0 0,0 1 1 0 0,-1-1-303 0 0,12-12 6331 0 0,13 2-2623 0 0,-1 7-3490 0 0,65-5 1117 0 0,43-1-641 0 0,1124 23-631 0 0,-977 2-370 0 0,-5 0-1294 0 0,-239-9 563 0 0,-31-5 662 0 0,1 0-1 0 0,0 0 1 0 0,0-1 0 0 0,0 1 0 0 0,0-1 0 0 0,0 1 0 0 0,0-1 0 0 0,0-1 0 0 0,-1 1 0 0 0,1 0-1 0 0,0-1 1 0 0,0 0 376 0 0,-40-4-11043 0 0,26 5 9221 0 0,-2 0 396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26.0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223 46 724 0 0,'-74'-8'5578'0'0,"21"1"2416"0"0,-37 2-7994 0 0,84 7 2705 0 0,18 4-1286 0 0,17 3-169 0 0,179 15 291 0 0,1-10 0 0 0,99-10-1541 0 0,15-17-427 0 0,78-23 427 0 0,-306 25-52 0 0,130-12 87 0 0,-183 21-69 0 0,0 2 1 0 0,0 2-1 0 0,0 2 1 0 0,12 3 33 0 0,-54-7-11 0 0,22 2-520 0 0,-11-5-4268 0 0,-6-6-9958 0 0,-5 9 13277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26.81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59 86 1600 0 0,'-4'-1'706'0'0,"0"1"0"0"0,0-2-1 0 0,0 1 1 0 0,0 0 0 0 0,0-1 0 0 0,1 0 0 0 0,-1 0-1 0 0,0 0 1 0 0,1 0 0 0 0,0-1 0 0 0,-1 1-1 0 0,1-1 1 0 0,0 0 0 0 0,1 0 0 0 0,-1 0 0 0 0,0 0-706 0 0,3 2 84 0 0,1 1 1 0 0,-1-1 0 0 0,0 1 0 0 0,0-1 0 0 0,1 1 0 0 0,-1-1-1 0 0,1 1 1 0 0,-1-1 0 0 0,0 1 0 0 0,1-1 0 0 0,-1 1 0 0 0,1-1-1 0 0,-1 1 1 0 0,1 0 0 0 0,-1-1 0 0 0,1 1 0 0 0,-1 0 0 0 0,1-1-1 0 0,-1 1 1 0 0,1 0 0 0 0,0 0 0 0 0,-1 0 0 0 0,1-1 0 0 0,-1 1-1 0 0,1 0 1 0 0,0 0 0 0 0,-1 0 0 0 0,1 0 0 0 0,-1 0 0 0 0,1 0-1 0 0,0 0 1 0 0,-1 0 0 0 0,1 1 0 0 0,0-1 0 0 0,-1 0 0 0 0,1 0-1 0 0,0 1-84 0 0,27-1 1339 0 0,134 15 1725 0 0,-10 0-2170 0 0,110-5-894 0 0,94-29-592 0 0,1-16 592 0 0,-352 34-16 0 0,176-9-295 0 0,-11 0-3543 0 0,-147 7 1134 0 0,-8 0-4535 0 0,-10 2 2984 0 0,3 1 2690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3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62 468 0 0,'-1'-3'774'0'0,"0"0"-1"0"0,0 0 1 0 0,0 0 0 0 0,0 1 0 0 0,1-1-1 0 0,-1 0 1 0 0,1 0 0 0 0,0 0-1 0 0,0 0 1 0 0,0 0 0 0 0,0 0 0 0 0,1 0-1 0 0,-1 0 1 0 0,1 0 0 0 0,-1 0-1 0 0,1 0 1 0 0,1-1-774 0 0,-2 4 154 0 0,0-1 1 0 0,1 0-1 0 0,-1 1 0 0 0,1-1 0 0 0,-1 1 0 0 0,1-1 1 0 0,-1 1-1 0 0,1 0 0 0 0,-1-1 0 0 0,1 1 0 0 0,-1-1 1 0 0,1 1-1 0 0,-1 0 0 0 0,1-1 0 0 0,0 1 0 0 0,-1 0 1 0 0,1 0-1 0 0,0 0 0 0 0,-1-1 0 0 0,1 1 0 0 0,0 0 1 0 0,-1 0-1 0 0,1 0 0 0 0,0 0 0 0 0,-1 0 1 0 0,2 0-155 0 0,0 1 173 0 0,0-1 1 0 0,1 1-1 0 0,-1 0 1 0 0,0 0-1 0 0,0 0 0 0 0,0 0 1 0 0,0 1-1 0 0,0-1 1 0 0,0 0-1 0 0,0 1 1 0 0,0-1-1 0 0,0 2-173 0 0,29 27 1725 0 0,-2 2-1 0 0,7 11-1724 0 0,-12-14 197 0 0,1-1-1 0 0,1-1 1 0 0,12 8-197 0 0,17 19-757 0 0,-16-15-2040 0 0,3-6-4213 0 0,-38-31 4976 0 0,-4-2-5289 0 0,-5-5 4676 0 0,0 1 1548 0 0</inkml:trace>
  <inkml:trace contextRef="#ctx0" brushRef="#br0" timeOffset="336.189">321 115 664 0 0,'1'-27'3598'0'0,"0"20"-2139"0"0,0-1 0 0 0,-1 1 0 0 0,0-1 0 0 0,0 1 0 0 0,-1 0 0 0 0,0-1 0 0 0,-1-4-1459 0 0,2 11 73 0 0,0 1 1 0 0,0 0-1 0 0,0-1 0 0 0,0 1 0 0 0,0 0 0 0 0,0 0 0 0 0,0-1 1 0 0,0 1-1 0 0,0 0 0 0 0,-1-1 0 0 0,1 1 0 0 0,0 0 0 0 0,0 0 1 0 0,0-1-1 0 0,0 1 0 0 0,-1 0 0 0 0,1 0 0 0 0,0 0 0 0 0,0-1 1 0 0,0 1-1 0 0,-1 0 0 0 0,1 0 0 0 0,0 0 0 0 0,0-1 0 0 0,-1 1 0 0 0,1 0 1 0 0,0 0-1 0 0,0 0 0 0 0,-1 0 0 0 0,1 0 0 0 0,0 0 0 0 0,0 0 1 0 0,-1 0-1 0 0,1 0 0 0 0,0 0 0 0 0,-1 0 0 0 0,1 0 0 0 0,0 0 1 0 0,0 0-1 0 0,-1 0 0 0 0,1 0 0 0 0,0 0 0 0 0,-1 0 0 0 0,1 0 1 0 0,0 0-1 0 0,-1 0-73 0 0,-10 15 1927 0 0,-4 20-170 0 0,-60 227 959 0 0,66-230-3578 0 0,1-1 948 0 0,3-10-3281 0 0,2-5-3257 0 0,2-1-4756 0 0,1-15 9506 0 0</inkml:trace>
  <inkml:trace contextRef="#ctx0" brushRef="#br0" timeOffset="1456.1915">102 595 104 0 0,'-16'-7'10146'0'0,"14"7"-9567"0"0,0 0-1 0 0,0 0 1 0 0,0 0 0 0 0,-1 0-1 0 0,1 1 1 0 0,0-1-1 0 0,0 0 1 0 0,0 1 0 0 0,0 0-1 0 0,0-1 1 0 0,0 1-1 0 0,0 0 1 0 0,1 0 0 0 0,-1 0-1 0 0,0 0 1 0 0,0 1 0 0 0,-1 0-579 0 0,4-1 104 0 0,-1-1 1 0 0,0 1-1 0 0,1 0 1 0 0,-1-1 0 0 0,1 1-1 0 0,-1-1 1 0 0,1 1 0 0 0,-1 0-1 0 0,1-1 1 0 0,-1 1 0 0 0,1-1-1 0 0,-1 0 1 0 0,1 1 0 0 0,0-1-1 0 0,-1 1 1 0 0,1-1 0 0 0,-1 0-1 0 0,1 0 1 0 0,0 1 0 0 0,0-1-1 0 0,-1 0 1 0 0,1 0 0 0 0,0 0-1 0 0,-1 0 1 0 0,1 0 0 0 0,0 0-1 0 0,0 0-104 0 0,25 7 299 0 0,-10-4-118 0 0,0-1-1 0 0,0-1 1 0 0,1 0 0 0 0,-1-1 0 0 0,0-1 0 0 0,16-2-181 0 0,100-24 49 0 0,-73 14 10 0 0,73-21 8 0 0,-130 33 383 0 0,26-7-2721 0 0,-27 8 2007 0 0,-1 0 0 0 0,0 0 1 0 0,1 1-1 0 0,-1-1 1 0 0,1 0-1 0 0,-1 0 1 0 0,0-1-1 0 0,1 1 0 0 0,-1 0 1 0 0,0 0-1 0 0,1 0 1 0 0,-1 0-1 0 0,0 0 1 0 0,1 0-1 0 0,-1 0 0 0 0,0-1 1 0 0,1 1-1 0 0,-1 0 1 0 0,0 0-1 0 0,1 0 1 0 0,-1-1-1 0 0,0 1 0 0 0,1 0 1 0 0,-1 0-1 0 0,0-1 1 0 0,0 1-1 0 0,0 0 1 0 0,1-1-1 0 0,-1 1 0 0 0,0 0 1 0 0,0-1-1 0 0,0 1 1 0 0,0 0-1 0 0,1-1 1 0 0,-1 1-1 0 0,0 0 0 0 0,0-1 1 0 0,0 1-1 0 0,0-1 1 0 0,0 1-1 0 0,0 0 0 0 0,0-1 1 0 0,0 1-1 0 0,0 0 1 0 0,0-1-1 0 0,0 1 1 0 0,0 0-1 0 0,-1-1 0 0 0,1 1 1 0 0,0-1 263 0 0,0 1-2018 0 0,0 0-142 0 0,-9 0-1599 0 0,1 2 2517 0 0</inkml:trace>
  <inkml:trace contextRef="#ctx0" brushRef="#br0" timeOffset="2410.091">195 764 956 0 0,'-17'9'9570'0'0,"14"-4"-3671"0"0,26-5-1648 0 0,46-12-4674 0 0,-68 12 633 0 0,91-23-1514 0 0,-82 20 390 0 0,0-1 0 0 0,-1 0 0 0 0,0 0 0 0 0,0-1 0 0 0,0 0 1 0 0,0-1-1 0 0,-1 0 0 0 0,2-1 914 0 0,-10 7-120 0 0,0 0 0 0 0,0 0 0 0 0,1-1 1 0 0,-1 1-1 0 0,0 0 0 0 0,0 0 0 0 0,0 0 0 0 0,1 0 0 0 0,-1 0 1 0 0,0 0-1 0 0,0 0 0 0 0,0-1 0 0 0,0 1 0 0 0,1 0 1 0 0,-1 0-1 0 0,0 0 0 0 0,0 0 0 0 0,0-1 0 0 0,0 1 1 0 0,0 0-1 0 0,0 0 0 0 0,1 0 0 0 0,-1-1 0 0 0,0 1 0 0 0,0 0 1 0 0,0 0-1 0 0,0 0 0 0 0,0-1 0 0 0,0 1 0 0 0,0 0 1 0 0,0 0-1 0 0,0 0 0 0 0,0-1 0 0 0,0 1 0 0 0,0 0 0 0 0,0 0 1 0 0,0-1-1 0 0,0 1 0 0 0,0 0 0 0 0,-1 0 0 0 0,1 0 1 0 0,0-1-1 0 0,0 1 0 0 0,0 0 0 0 0,0 0 0 0 0,0 0 1 0 0,0 0-1 0 0,0-1 0 0 0,-1 1 0 0 0,1 0 0 0 0,0 0 120 0 0,-16-2-1995 0 0,-17 6 2113 0 0,-14 3 1944 0 0,34-7-1137 0 0,0 2 1 0 0,1 0-1 0 0,-1 0 0 0 0,0 1 0 0 0,1 1 0 0 0,0 0 1 0 0,0 1-1 0 0,-6 3-925 0 0,16-6 260 0 0,0 0 1 0 0,0 0-1 0 0,0 0 1 0 0,1 1 0 0 0,-1-1-1 0 0,1 1 1 0 0,-1-1-1 0 0,1 1 1 0 0,0 0-1 0 0,0 0 1 0 0,0-1-1 0 0,1 1 1 0 0,-1 0-1 0 0,0 0 1 0 0,1 0-1 0 0,0 2-260 0 0,-3 55 1867 0 0,4-51-1396 0 0,-2 2-322 0 0,1 0 1 0 0,1-1 0 0 0,0 1-1 0 0,0-1 1 0 0,1 1 0 0 0,1-1-1 0 0,1 7-149 0 0,-2-17 1 0 0,-1 1-1 0 0,1 0 1 0 0,-1 0 0 0 0,1-1-1 0 0,-1 1 1 0 0,1-1 0 0 0,0 0-1 0 0,-1 1 1 0 0,1-1-1 0 0,0 0 1 0 0,-1 0 0 0 0,1 0-1 0 0,0 0 1 0 0,-1 0-1 0 0,1 0 1 0 0,0-1 0 0 0,-1 1-1 0 0,1 0 1 0 0,0-1 0 0 0,-1 1-1 0 0,1-1 1 0 0,-1 0-1 0 0,2 0 0 0 0,38-16 72 0 0,-36 15-27 0 0,0 1 0 0 0,0-1 0 0 0,0 1 0 0 0,0 0 0 0 0,0 0 0 0 0,0 1 0 0 0,0 0 0 0 0,0 0 0 0 0,0 0 0 0 0,0 0 0 0 0,0 1 0 0 0,0-1 0 0 0,5 3-45 0 0,-2-2 167 0 0,0 1-1 0 0,0 1 1 0 0,0-1 0 0 0,-1 2 0 0 0,1-1 0 0 0,-1 1 0 0 0,0 0 0 0 0,2 2-167 0 0,-6-5 55 0 0,-1 1 0 0 0,1-1 0 0 0,-1 1 0 0 0,0 0 0 0 0,1 0 0 0 0,-1 0 0 0 0,0 1 0 0 0,-1-1 0 0 0,1 0 0 0 0,0 1-1 0 0,-1-1 1 0 0,1 1 0 0 0,-1-1 0 0 0,0 1 0 0 0,0 0 0 0 0,0 0 0 0 0,0 0 0 0 0,0-1 0 0 0,-1 1 0 0 0,1 0 0 0 0,-1 0 0 0 0,0 0 0 0 0,0 0 0 0 0,0 0 0 0 0,0 1-55 0 0,-1 0 18 0 0,0-1 0 0 0,-1 1 0 0 0,1-1-1 0 0,-1 0 1 0 0,0 1 0 0 0,0-1 0 0 0,0 0 0 0 0,0-1 0 0 0,-1 1-1 0 0,1 0 1 0 0,-1 0 0 0 0,0-1 0 0 0,1 0 0 0 0,-1 1-1 0 0,0-1 1 0 0,0 0 0 0 0,-1-1 0 0 0,1 1 0 0 0,0 0 0 0 0,-3 0-18 0 0,5-2-15 0 0,-63 25 22 0 0,59-23-239 0 0,1-1 0 0 0,0 0 0 0 0,0 0-1 0 0,-1 0 1 0 0,1-1 0 0 0,0 1 0 0 0,-1-1 0 0 0,1 0 0 0 0,-1 0 0 0 0,1-1-1 0 0,0 1 1 0 0,-1-1 0 0 0,1 0 0 0 0,-1-1 232 0 0,4 2-363 0 0,1-1 0 0 0,-1 0-1 0 0,0 0 1 0 0,1 0 0 0 0,-1 0 0 0 0,0 1 0 0 0,1-1-1 0 0,-1 0 1 0 0,1 0 0 0 0,0 0 0 0 0,-1 0 0 0 0,1-1-1 0 0,0 1 1 0 0,-1 0 0 0 0,1 0 0 0 0,0 0 0 0 0,0 0-1 0 0,0 0 1 0 0,0 0 0 0 0,0 0 0 0 0,0 0 0 0 0,0 0 0 0 0,1-1-1 0 0,-1 1 364 0 0,3-15-11566 0 0,-2 15 10497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3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250 147 400 0 0,'-7'-2'7769'0'0,"0"-9"-2096"0"0,7 10-5154 0 0,-1-1 1 0 0,1 1-1 0 0,-1 0 1 0 0,0 0-1 0 0,1 0 0 0 0,-1-1 1 0 0,0 1-1 0 0,0 0 0 0 0,0 0 1 0 0,0 0-1 0 0,0 0 1 0 0,0 1-1 0 0,0-1 0 0 0,0 0 1 0 0,-1 0-520 0 0,-20-39 2767 0 0,15 31-2704 0 0,-2 1 1 0 0,1 1 0 0 0,-1-1 0 0 0,0 1 0 0 0,0 1 0 0 0,-1-1 0 0 0,-5-1-64 0 0,11 5 6 0 0,0 1 1 0 0,1 0-1 0 0,-1 1 1 0 0,0-1-1 0 0,0 1 0 0 0,0-1 1 0 0,0 1-1 0 0,0 0 0 0 0,0 1 1 0 0,0-1-1 0 0,-1 1 1 0 0,1 0-1 0 0,0 0 0 0 0,0 0 1 0 0,0 0-1 0 0,0 1 0 0 0,-1 0 1 0 0,1 0-1 0 0,0 0 1 0 0,0 0-1 0 0,-3 2-6 0 0,4-1 24 0 0,0 1 0 0 0,1 0 0 0 0,-1 0 0 0 0,1 0-1 0 0,-1 0 1 0 0,1 0 0 0 0,0 0 0 0 0,0 0 0 0 0,1 1 0 0 0,-1-1 0 0 0,1 1 0 0 0,0-1 0 0 0,-1 1-1 0 0,2 0 1 0 0,-1-1 0 0 0,0 1 0 0 0,1 0 0 0 0,-1 0 0 0 0,1-1 0 0 0,0 1 0 0 0,1 0 0 0 0,-1 0 0 0 0,1 1-25 0 0,0 11 125 0 0,1-1 0 0 0,1 1 0 0 0,0-1 0 0 0,2 0 0 0 0,0 2-124 0 0,-3-11 34 0 0,1 0 0 0 0,-1 0 0 0 0,2 0 0 0 0,-1-1 0 0 0,0 1 0 0 0,1-1 0 0 0,0 1 0 0 0,1-1 0 0 0,-1 0 0 0 0,1-1 1 0 0,0 1-1 0 0,0-1 0 0 0,0 0 0 0 0,1 0 0 0 0,-1-1 0 0 0,1 1 0 0 0,0-1 0 0 0,4 1-34 0 0,-5-2-4 0 0,-1-1 1 0 0,0 1-1 0 0,1-1 1 0 0,-1-1-1 0 0,1 1 1 0 0,-1 0-1 0 0,1-1 0 0 0,0 0 1 0 0,-1 0-1 0 0,1-1 1 0 0,-1 1-1 0 0,1-1 1 0 0,-1 0-1 0 0,1 0 0 0 0,-1 0 1 0 0,1-1-1 0 0,-1 0 1 0 0,0 0-1 0 0,0 0 0 0 0,0 0 1 0 0,0 0-1 0 0,0-1 1 0 0,0 0-1 0 0,-1 0 1 0 0,1 0-1 0 0,-1 0 0 0 0,1-2 4 0 0,-1 2-1 0 0,-1 1-1 0 0,0-1 0 0 0,0 0 0 0 0,-1-1 0 0 0,1 1 0 0 0,-1 0 0 0 0,1 0 0 0 0,-1-1 0 0 0,0 1 0 0 0,-1 0 0 0 0,1-1 0 0 0,0 1 0 0 0,-1-1 0 0 0,0 1 1 0 0,0-1-1 0 0,0 1 0 0 0,0-1 0 0 0,0 0 2 0 0,-1-1 0 0 0,1 0 1 0 0,1 0-1 0 0,-1 0 1 0 0,1 0-1 0 0,0 0 1 0 0,0 0-1 0 0,1-2 0 0 0,-2 7 12 0 0,0-1 0 0 0,-1 1 0 0 0,1 0 0 0 0,0 0 0 0 0,0-1 0 0 0,0 1 0 0 0,0 0 0 0 0,0 0 0 0 0,0-1 0 0 0,0 1 0 0 0,0 0-1 0 0,0 0 1 0 0,0-1 0 0 0,0 1 0 0 0,0 0 0 0 0,0 0 0 0 0,0 0 0 0 0,0-1 0 0 0,1 1 0 0 0,-1 0 0 0 0,0 0 0 0 0,0-1 0 0 0,0 1 0 0 0,0 0 0 0 0,0 0 0 0 0,0 0 0 0 0,1-1 0 0 0,-1 1 0 0 0,0 0 0 0 0,0 0-1 0 0,0 0 1 0 0,1 0 0 0 0,-1 0 0 0 0,0-1 0 0 0,0 1 0 0 0,0 0 0 0 0,1 0 0 0 0,-1 0 0 0 0,0 0 0 0 0,0 0 0 0 0,1 0 0 0 0,-1 0 0 0 0,0 0 0 0 0,0 0 0 0 0,1 0 0 0 0,-1 0 0 0 0,0 0 0 0 0,0 0 0 0 0,1 0-1 0 0,-1 0 1 0 0,0 0 0 0 0,0 0 0 0 0,0 0 0 0 0,1 0 0 0 0,-1 0 0 0 0,0 0 0 0 0,0 0 0 0 0,1 0 0 0 0,-1 1 0 0 0,0-1 0 0 0,0 0 0 0 0,0 0 0 0 0,1 0 0 0 0,-1 0 0 0 0,0 1 0 0 0,0-1 0 0 0,0 0-1 0 0,0 0 1 0 0,0 0 0 0 0,1 1-12 0 0,6 27 661 0 0,0 42 329 0 0,-6 7-118 0 0,0 11 240 0 0,-8 54-1112 0 0,5-110 73 0 0,-7 36 129 0 0,8-55-167 0 0,-1-1-76 0 0,2-19-1473 0 0,0 7 1358 0 0,0 0-1 0 0,0-1 1 0 0,-1 1 0 0 0,1-1 0 0 0,0 1-1 0 0,0 0 1 0 0,0-1 0 0 0,-1 1 0 0 0,1 0 0 0 0,0-1-1 0 0,0 1 1 0 0,-1 0 0 0 0,1-1 0 0 0,0 1-1 0 0,-1 0 1 0 0,1 0 0 0 0,0-1 0 0 0,-1 1 0 0 0,1 0-1 0 0,0 0 1 0 0,-1 0 0 0 0,1-1 0 0 0,0 1-1 0 0,-1 0 1 0 0,1 0 0 0 0,-1 0 0 0 0,1 0 0 0 0,0 0-1 0 0,-1 0 157 0 0,1 0-94 0 0,-1 0-1 0 0,1 0 0 0 0,-1 0 0 0 0,1 0 0 0 0,0 0 0 0 0,-1-1 1 0 0,1 1-1 0 0,0 0 0 0 0,-1 0 0 0 0,1 0 0 0 0,0 0 1 0 0,-1 0-1 0 0,1-1 0 0 0,0 1 0 0 0,-1 0 0 0 0,1 0 1 0 0,0-1-1 0 0,-1 1 0 0 0,1 0 0 0 0,0 0 0 0 0,0-1 0 0 0,0 1 1 0 0,-1 0-1 0 0,1-1 0 0 0,0 1 0 0 0,0 0 0 0 0,0-1 1 0 0,0 1-1 0 0,-1 0 0 0 0,1-1 0 0 0,0 1 0 0 0,0 0 1 0 0,0-1-1 0 0,0 1 0 0 0,0-1 0 0 0,0 1 0 0 0,0 0 0 0 0,0-1 1 0 0,0 1-1 0 0,0 0 0 0 0,0-1 0 0 0,0 1 0 0 0,0-1 1 0 0,1 1-1 0 0,-1 0 0 0 0,0-1 0 0 0,0 1 0 0 0,0 0 0 0 0,0-1 1 0 0,1 1-1 0 0,-1 0 0 0 0,0-1 0 0 0,0 1 0 0 0,1 0 1 0 0,-1 0-1 0 0,0-1 0 0 0,1 1 0 0 0,-1 0 95 0 0,4-7-2207 0 0,-1 0 0 0 0,0-1-1 0 0,0 1 1 0 0,-1-1 0 0 0,0 0 0 0 0,1-2 2207 0 0,4-18-5424 0 0,-3 16 4320 0 0</inkml:trace>
  <inkml:trace contextRef="#ctx0" brushRef="#br0" timeOffset="628.9615">578 263 1268 0 0,'-12'-6'11052'0'0,"12"6"-10917"0"0,0-1-1 0 0,0 1 1 0 0,0 0 0 0 0,0 0 0 0 0,0-1 0 0 0,0 1 0 0 0,0 0 0 0 0,0 0 0 0 0,0 0 0 0 0,0-1 0 0 0,0 1 0 0 0,0 0 0 0 0,0 0 0 0 0,0-1 0 0 0,0 1 0 0 0,0 0 0 0 0,1 0 0 0 0,-1-1-1 0 0,0 1 1 0 0,0 0 0 0 0,0 0 0 0 0,0 0 0 0 0,0-1 0 0 0,1 1 0 0 0,-1 0 0 0 0,0 0 0 0 0,0 0 0 0 0,0 0 0 0 0,0-1 0 0 0,1 1 0 0 0,-1 0 0 0 0,0 0 0 0 0,0 0 0 0 0,1 0-1 0 0,-1 0 1 0 0,0 0 0 0 0,0 0 0 0 0,0 0 0 0 0,1 0 0 0 0,-1 0 0 0 0,0 0 0 0 0,0 0 0 0 0,1 0 0 0 0,-1 0 0 0 0,0 0 0 0 0,0 0 0 0 0,1 0 0 0 0,-1 0 0 0 0,0 0 0 0 0,0 0 0 0 0,1 0-1 0 0,-1 0 1 0 0,0 0 0 0 0,0 0 0 0 0,0 0 0 0 0,1 0 0 0 0,-1 1-135 0 0,41-3 1070 0 0,-1-2 0 0 0,29-7-1070 0 0,-28 4-53 0 0,0 2 1 0 0,29 1 52 0 0,-55 5-58 0 0,-10 0-108 0 0,0-1-1 0 0,0 1 1 0 0,0-1-1 0 0,0 0 1 0 0,0 0-1 0 0,0-1 1 0 0,0 0 0 0 0,4-1 166 0 0,-5-2-2653 0 0,-4 1-6754 0 0,-1 1 2473 0 0,1 2 5715 0 0</inkml:trace>
  <inkml:trace contextRef="#ctx0" brushRef="#br0" timeOffset="1261.5918">645 371 1132 0 0,'-2'0'905'0'0,"0"0"-1"0"0,0 1 1 0 0,1-1-1 0 0,-1 0 1 0 0,0 0-1 0 0,0 1 1 0 0,1-1-1 0 0,-1 1 1 0 0,0 0 0 0 0,0-1-1 0 0,1 1 1 0 0,-1 0-1 0 0,1 0 1 0 0,-1 0-1 0 0,1 0 1 0 0,-1 0-1 0 0,1 0-904 0 0,1 8 4127 0 0,19-3-3055 0 0,10-4-797 0 0,-1-2 0 0 0,1 0 0 0 0,0-2 0 0 0,12-3-275 0 0,-15 1 28 0 0,-1 2 0 0 0,1 0 0 0 0,0 2 0 0 0,0 1-1 0 0,16 3-27 0 0,-36-3 39 0 0,-6 0-28 0 0,1-1 0 0 0,0 0 0 0 0,0 1 1 0 0,0-1-1 0 0,0 1 0 0 0,0-1 0 0 0,-1 0 1 0 0,1 0-1 0 0,0 1 0 0 0,0-1 0 0 0,0 0 1 0 0,0 0-1 0 0,0 0 0 0 0,0 0 0 0 0,0 0 1 0 0,0 0-1 0 0,0 0 0 0 0,0-1 0 0 0,0 1 1 0 0,0 0-1 0 0,-1 0 0 0 0,1-1 0 0 0,0 1 0 0 0,0-1 1 0 0,0 1-1 0 0,0 0 0 0 0,-1-1 0 0 0,1 0 1 0 0,0 1-1 0 0,0-1 0 0 0,0 0-11 0 0,-1 1-31 0 0,-3-7-8556 0 0,7 1-4047 0 0,3 1 11144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37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205 303 420 0 0,'-2'-3'696'0'0,"-4"3"536"0"0,-13 1 1974 0 0,-60 2 7041 0 0,72-2-9330 0 0,-1 0-1 0 0,1 1 1 0 0,-1 0 0 0 0,1 0 0 0 0,0 0-1 0 0,-5 3-916 0 0,10-3 213 0 0,-1-1 0 0 0,0 0-1 0 0,0 0 1 0 0,0 0 0 0 0,0 0-1 0 0,0 0 1 0 0,0-1-1 0 0,0 1 1 0 0,0-1 0 0 0,0 0-1 0 0,0 0 1 0 0,0 0 0 0 0,-1 0-213 0 0,46 2 919 0 0,0-2 0 0 0,7-2-919 0 0,-25 2 144 0 0,33-3-111 0 0,38-7-33 0 0,-54 5-65 0 0,0 2 0 0 0,1 1 65 0 0,-42 2-51 0 0,0 0-35 0 0,-13 8-8431 0 0,26-23-7280 0 0,-13 15 14549 0 0</inkml:trace>
  <inkml:trace contextRef="#ctx0" brushRef="#br0" timeOffset="581.4567">652 71 264 0 0,'-2'-24'7222'0'0,"1"21"-6353"0"0,1-1 0 0 0,-1 1 1 0 0,1 0-1 0 0,-1 0 1 0 0,1-1-1 0 0,0 1 0 0 0,1 0 1 0 0,-1 0-1 0 0,0-1 1 0 0,1 1-1 0 0,0 0 0 0 0,0 0 1 0 0,0-1-870 0 0,3 4 3241 0 0,-1 11-2132 0 0,-1 14-356 0 0,-2 65 484 0 0,4-1 0 0 0,3 0 1 0 0,9 27-1238 0 0,-7-44 75 0 0,-8-52-519 0 0,1-1 0 0 0,1 1 0 0 0,1-1 0 0 0,5 17 444 0 0,-8-34-343 0 0,0 0 0 0 0,-1-1 0 0 0,0 1 0 0 0,1 0 0 0 0,-1 0 0 0 0,0 0-1 0 0,0 0 1 0 0,0-1 0 0 0,0 1 0 0 0,0 0 0 0 0,0 0 0 0 0,-1 0 0 0 0,1 0 343 0 0,4-20-7773 0 0,10-43-3572 0 0,-11 49 9801 0 0</inkml:trace>
  <inkml:trace contextRef="#ctx0" brushRef="#br0" timeOffset="1117.238">862 81 1380 0 0,'3'-10'2855'0'0,"-1"0"-1"0"0,0-1 0 0 0,-1 1 1 0 0,0-1-1 0 0,-1-1-2854 0 0,0 11 864 0 0,0 1 32 0 0,0 0 10 0 0,3 35 2715 0 0,12 69-2161 0 0,5 0 0 0 0,5-2 0 0 0,25 67-1460 0 0,-46-157 43 0 0,-1-3-48 0 0,-1 1-1 0 0,0 0 1 0 0,-1 1 0 0 0,0-1 0 0 0,0 0-1 0 0,-1 0 1 0 0,0 0 0 0 0,-2 10 5 0 0,-11 18-3307 0 0,14-38-1 0 0,0 0 2860 0 0,0-1 0 0 0,0 1 1 0 0,0 0-1 0 0,-1-1 0 0 0,1 1 0 0 0,0-1 0 0 0,0 1 0 0 0,-1-1 0 0 0,1 1 0 0 0,0-1 0 0 0,-1 0 1 0 0,1 1-1 0 0,0-1 0 0 0,-1 0 0 0 0,1 1 0 0 0,-1-1 0 0 0,1 0 0 0 0,-1 0 0 0 0,0 0 0 0 0,1 1 1 0 0,-1-1-1 0 0,0 0 0 0 0,1 0 0 0 0,-1 0 0 0 0,0 0 0 0 0,0 0 0 0 0,0 1 0 0 0,0-1 0 0 0,0 0 1 0 0,0-1 447 0 0,-3-8-4578 0 0,1 5 3251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41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96 300 0 0,'-17'-20'7596'0'0,"13"15"-6722"0"0,-1 1 1 0 0,1-1 0 0 0,0 0 0 0 0,0 0-1 0 0,1-1 1 0 0,0 1 0 0 0,-1-1-1 0 0,2 1 1 0 0,-1-1 0 0 0,1 0 0 0 0,-2-4-875 0 0,5 10 47 0 0,-1 1 0 0 0,0-1 0 0 0,0 0 0 0 0,0 0 0 0 0,1 0 0 0 0,-1 0 0 0 0,0 1 0 0 0,0-1 0 0 0,1 0 0 0 0,-1 0 0 0 0,0 0 0 0 0,0 0 0 0 0,1 0 0 0 0,-1 0 0 0 0,0 0 0 0 0,1 0 0 0 0,-1 1 0 0 0,0-1 0 0 0,0 0 0 0 0,1 0 0 0 0,-1 0 0 0 0,0 0 0 0 0,0-1 0 0 0,1 1 0 0 0,-1 0 0 0 0,0 0 0 0 0,1 0 0 0 0,-1 0 0 0 0,0 0 0 0 0,0 0 0 0 0,1 0-1 0 0,-1 0 1 0 0,0-1 0 0 0,0 1 0 0 0,1 0 0 0 0,-1 0 0 0 0,0 0 0 0 0,0 0 0 0 0,0-1 0 0 0,1 1 0 0 0,-1 0 0 0 0,0 0 0 0 0,0-1 0 0 0,0 1 0 0 0,0 0 0 0 0,0 0 0 0 0,1-1 0 0 0,-1 1 0 0 0,0 0 0 0 0,0 0 0 0 0,0-1 0 0 0,0 1 0 0 0,0 0 0 0 0,0 0 0 0 0,0-1 0 0 0,0 1 0 0 0,0 0 0 0 0,0-1 0 0 0,0 1 0 0 0,0 0 0 0 0,0 0 0 0 0,0-1 0 0 0,0 1 0 0 0,0 0 0 0 0,-1 0 0 0 0,1-1 0 0 0,0 1-47 0 0,12 17 1069 0 0,142 503 2917 0 0,-93-300-3225 0 0,-29-91 327 0 0,0 37-1088 0 0,-4-16 655 0 0,-10-72-496 0 0,-5-27-92 0 0,-8-36-367 0 0,-3-10 55 0 0,-3-7 45 0 0,-4-11-736 0 0,3 11 407 0 0,1 0-1 0 0,0 0 1 0 0,1 0 0 0 0,-1 0-1 0 0,0-1 1 0 0,0 1 0 0 0,1 0-1 0 0,0-1 1 0 0,-1 1 0 0 0,1-1-1 0 0,0 1 1 0 0,0 0 0 0 0,0-1-1 0 0,1 1 1 0 0,-1-1 0 0 0,0 1-1 0 0,1 0 1 0 0,0-1 0 0 0,-1 1-1 0 0,1 0 1 0 0,0 0 0 0 0,0 0-1 0 0,1-2 530 0 0,19-46-13081 0 0,-17 43 11831 0 0</inkml:trace>
  <inkml:trace contextRef="#ctx0" brushRef="#br0" timeOffset="715.9308">555 753 1412 0 0,'0'-11'6695'0'0,"0"5"-302"0"0,-2 8-2635 0 0,1-1-3670 0 0,0 1 0 0 0,0-1 0 0 0,0 0 0 0 0,0 1-1 0 0,-1-1 1 0 0,1 0 0 0 0,0 0 0 0 0,-1 0 0 0 0,1 0 0 0 0,0 0 0 0 0,-1-1 0 0 0,1 1 0 0 0,-1 0 0 0 0,0-1 0 0 0,1 1-1 0 0,-1-1 1 0 0,1 1 0 0 0,-1-1 0 0 0,0 0 0 0 0,1 0 0 0 0,-1 1 0 0 0,0-1 0 0 0,0 0-88 0 0,1 0 1 0 0,0 0 0 0 0,0 0 0 0 0,0 0 0 0 0,0 0 0 0 0,0 0 0 0 0,0 0 1 0 0,0 0-1 0 0,0 0 0 0 0,0 0 0 0 0,0 0 0 0 0,0 0 0 0 0,0 0 0 0 0,0-1 0 0 0,0 1 0 0 0,0 0 0 0 0,0-1 0 0 0,0 1 1 0 0,0-1-1 0 0,0 1 0 0 0,0-1 0 0 0,0 0 0 0 0,1 1 0 0 0,-1-1 0 0 0,0 0 0 0 0,0 1 0 0 0,1-1 0 0 0,-1 0 1 0 0,0 0-1 0 0,1 0 0 0 0,-1 0 0 0 0,1 0 0 0 0,-1 0 0 0 0,1 1 0 0 0,0-1 0 0 0,-1 0 0 0 0,1 0 0 0 0,0 0 0 0 0,0 0 1 0 0,0 0-1 0 0,-1-1 0 0 0,1 1 0 0 0,0 0 0 0 0,0 0-1 0 0,1-1 10 0 0,-1 0 1 0 0,1 0-1 0 0,0 0 0 0 0,0 1 1 0 0,0-1-1 0 0,0 0 1 0 0,0 0-1 0 0,0 1 0 0 0,0-1 1 0 0,0 0-1 0 0,1 1 0 0 0,-1 0 1 0 0,0-1-1 0 0,1 1 1 0 0,0 0-1 0 0,-1-1 0 0 0,1 1 1 0 0,0 0-1 0 0,-1 0 0 0 0,1 0 1 0 0,0 1-1 0 0,1-1-10 0 0,-1 0 56 0 0,1 0-1 0 0,-1 0 1 0 0,1 0 0 0 0,-1 1-1 0 0,1-1 1 0 0,-1 1-1 0 0,1 0 1 0 0,-1 0 0 0 0,1 0-1 0 0,0 0 1 0 0,-1 0-1 0 0,1 1 1 0 0,-1-1 0 0 0,1 1-1 0 0,-1-1 1 0 0,1 1-1 0 0,-1 0 1 0 0,1 0 0 0 0,-1 0-1 0 0,0 1-55 0 0,-1-1 38 0 0,0 0 0 0 0,0 0 0 0 0,0 0 0 0 0,0 0 0 0 0,0 0 0 0 0,-1 0-1 0 0,1 0 1 0 0,0 0 0 0 0,-1 1 0 0 0,1-1 0 0 0,-1 0 0 0 0,1 0 0 0 0,-1 1 0 0 0,1-1 0 0 0,-1 0 0 0 0,0 1-1 0 0,0-1 1 0 0,0 1 0 0 0,0-1 0 0 0,0 0 0 0 0,0 1 0 0 0,0-1 0 0 0,0 0 0 0 0,-1 1 0 0 0,1-1 0 0 0,0 0-1 0 0,-1 1 1 0 0,1-1 0 0 0,-1 0 0 0 0,0 0 0 0 0,1 1 0 0 0,-1-1 0 0 0,0 0 0 0 0,0 0 0 0 0,1 0 0 0 0,-1 0-1 0 0,-1 1-37 0 0,0 0 20 0 0,0 0 1 0 0,0 1-1 0 0,0-1 0 0 0,-1 0 0 0 0,1 0 0 0 0,-1 0 0 0 0,1 0 0 0 0,-1-1 0 0 0,0 1 0 0 0,-1 0-20 0 0,3-2-47 0 0,1 1 1 0 0,-1-1-1 0 0,0 1 0 0 0,1-1 1 0 0,-1 0-1 0 0,0 1 0 0 0,0-1 1 0 0,1 0-1 0 0,-1 0 1 0 0,0 0-1 0 0,0 0 0 0 0,1 1 1 0 0,-1-1-1 0 0,0 0 0 0 0,0 0 1 0 0,1 0-1 0 0,-1 0 0 0 0,0-1 1 0 0,0 1-1 0 0,1 0 1 0 0,-1 0-1 0 0,0 0 0 0 0,0-1 1 0 0,1 1-1 0 0,-1 0 0 0 0,0-1 1 0 0,1 1-1 0 0,-1 0 1 0 0,0-1-1 0 0,1 1 0 0 0,-1-1 1 0 0,1 1-1 0 0,-1-1 0 0 0,1 0 1 0 0,-1 1-1 0 0,1-1 0 0 0,-1 1 1 0 0,1-1-1 0 0,-1 0 1 0 0,1 0 46 0 0,0 0-298 0 0,0 0 0 0 0,0-1 0 0 0,0 1 0 0 0,0 0 0 0 0,1-1 0 0 0,-1 1 0 0 0,0 0 0 0 0,1-1 0 0 0,-1 1 0 0 0,1 0 0 0 0,0-1 0 0 0,-1 1 0 0 0,1 0 0 0 0,0 0 0 0 0,0 0 0 0 0,-1 0 0 0 0,1 0 0 0 0,0 0 0 0 0,0 0 0 0 0,0 0 0 0 0,0 0 0 0 0,1 0 0 0 0,-1 0 0 0 0,1 0 298 0 0,31-21-8101 0 0,-30 20 6824 0 0,16-7-2515 0 0,-8 6 2721 0 0</inkml:trace>
  <inkml:trace contextRef="#ctx0" brushRef="#br0" timeOffset="1148.8935">916 511 908 0 0,'-2'0'847'0'0,"0"-1"0"0"0,-1 0 1 0 0,1 0-1 0 0,0 0 0 0 0,0 0 0 0 0,1 0 0 0 0,-1 0 0 0 0,0 0 0 0 0,0-1 1 0 0,0 1-1 0 0,1-1 0 0 0,-1 1 0 0 0,1-1 0 0 0,-1 0 0 0 0,1 0 1 0 0,-1-1-848 0 0,2 1 132 0 0,0 1 1 0 0,1 0 0 0 0,-1 0-1 0 0,1 0 1 0 0,-1 0 0 0 0,1-1-1 0 0,0 1 1 0 0,0 0 0 0 0,-1 0 0 0 0,1 0-1 0 0,0 0 1 0 0,0 1 0 0 0,0-1-1 0 0,0 0 1 0 0,0 0 0 0 0,0 0 0 0 0,0 1-1 0 0,0-1 1 0 0,0 0 0 0 0,0 1-1 0 0,1-1 1 0 0,-1 1 0 0 0,0 0-1 0 0,0-1 1 0 0,0 1 0 0 0,1 0 0 0 0,-1 0-1 0 0,0 0 1 0 0,1 0-133 0 0,19-8 98 0 0,0 2 0 0 0,0 1-1 0 0,1 1 1 0 0,-1 0 0 0 0,1 2 0 0 0,7 0-98 0 0,23 6-2822 0 0,2 7-3907 0 0,-53-10 5877 0 0,1 0 27 0 0,-2 0-5227 0 0,0-1 4902 0 0</inkml:trace>
  <inkml:trace contextRef="#ctx0" brushRef="#br0" timeOffset="1680.017">1061 461 28 0 0,'-10'0'1186'0'0,"-1"0"0"0"0,1 1 0 0 0,-1 0 0 0 0,1 1 0 0 0,-1 0 0 0 0,1 0 0 0 0,0 1 0 0 0,-3 2-1186 0 0,9-4 221 0 0,1 1 0 0 0,-1 0-1 0 0,1 0 1 0 0,0 0 0 0 0,-1 0-1 0 0,1 1 1 0 0,1-1 0 0 0,-1 1-1 0 0,0 0 1 0 0,0-1 0 0 0,1 1-1 0 0,0 1 1 0 0,0-1-1 0 0,0 0 1 0 0,0 0 0 0 0,0 1-1 0 0,0-1 1 0 0,1 1 0 0 0,0 0-1 0 0,0-1 1 0 0,0 1 0 0 0,0 0-1 0 0,0 0 1 0 0,1 0-221 0 0,-4 47 2018 0 0,4-42-1676 0 0,1 0 0 0 0,-1 0-1 0 0,2 0 1 0 0,-1 0 0 0 0,1-1 0 0 0,1 1-1 0 0,0 2-341 0 0,1-9 31 0 0,0-1 0 0 0,0 1 0 0 0,0-1 0 0 0,0 1 0 0 0,0-1 0 0 0,0 0 0 0 0,0 0-1 0 0,0-1 1 0 0,1 1 0 0 0,-1-1 0 0 0,0 0 0 0 0,0 0 0 0 0,3-1-31 0 0,17 3 318 0 0,-7 1-25 0 0,0 1-1 0 0,-1 1 1 0 0,0 1-1 0 0,0 0 1 0 0,0 2-1 0 0,-1-1 1 0 0,12 9-293 0 0,-21-12 115 0 0,0 0 1 0 0,0 1 0 0 0,0-1 0 0 0,0 1-1 0 0,-1 1 1 0 0,0-1 0 0 0,0 1 0 0 0,0 0 0 0 0,-1 0-1 0 0,0 0 1 0 0,0 1 0 0 0,-1 0 0 0 0,1-1-1 0 0,-1 1 1 0 0,-1 0 0 0 0,1 1 0 0 0,-1-1 0 0 0,0 5-116 0 0,-2-8 18 0 0,1-1 0 0 0,-1 1 0 0 0,-1 0 1 0 0,1-1-1 0 0,0 1 0 0 0,-1-1 1 0 0,0 1-1 0 0,0-1 0 0 0,0 1 1 0 0,0-1-1 0 0,-1 0 0 0 0,1 0 1 0 0,-1 1-1 0 0,0-1 0 0 0,0 0 1 0 0,0 0-1 0 0,0-1 0 0 0,0 1 1 0 0,-1 0-1 0 0,1-1 0 0 0,-1 1 1 0 0,0-1-1 0 0,1 0 0 0 0,-1 0 0 0 0,0 0 1 0 0,0 0-1 0 0,-1 0 0 0 0,1-1 1 0 0,0 0-1 0 0,-1 1 0 0 0,0-1-18 0 0,-16 6-164 0 0,0-1-1 0 0,0-1 1 0 0,-1-1-1 0 0,-18 2 165 0 0,24-4-335 0 0,-7-1-1111 0 0,10-8-4284 0 0,12 5 5012 0 0,-1 1-1 0 0,1-1 0 0 0,-1 1 1 0 0,1-1-1 0 0,0 0 1 0 0,0 1-1 0 0,0-1 0 0 0,0 1 1 0 0,0-1-1 0 0,0 1 1 0 0,0-1-1 0 0,1 0 0 0 0,-1 1 1 0 0,0-1-1 0 0,1 1 1 0 0,-1-1-1 0 0,1 1 0 0 0,0-1 1 0 0,-1 1-1 0 0,2-1 719 0 0,3-4-1496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4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48 153 252 0 0,'-3'0'1114'0'0,"0"0"0"0"0,0-1 1 0 0,0 0-1 0 0,0 0 0 0 0,0 0 0 0 0,1 0 1 0 0,-1 0-1 0 0,0 0 0 0 0,1 0 0 0 0,-1-1 1 0 0,1 0-1 0 0,-1 1 0 0 0,1-1 0 0 0,0 0 1 0 0,0 0-1 0 0,-1-2-1114 0 0,1 3 1130 0 0,6 13 2889 0 0,8 41-2829 0 0,-10-37-924 0 0,2 1 0 0 0,0-1 0 0 0,0 1 0 0 0,2-1 0 0 0,0-1 0 0 0,0 1 0 0 0,4 3-266 0 0,-6-11 23 0 0,0-1-1 0 0,0 0 1 0 0,1 0-1 0 0,0-1 1 0 0,0 1-1 0 0,1-1 1 0 0,0 0-1 0 0,0 0 1 0 0,0-1 0 0 0,1 0-1 0 0,-1 0 1 0 0,1 0-1 0 0,3 0-22 0 0,-5-3-37 0 0,-1-1-1 0 0,1 1 0 0 0,0-1 0 0 0,-1 0 1 0 0,1 0-1 0 0,0-1 0 0 0,0 1 1 0 0,0-1-1 0 0,-1 0 0 0 0,1-1 1 0 0,0 1-1 0 0,0-1 0 0 0,-1 0 1 0 0,1 0-1 0 0,0 0 0 0 0,-1-1 1 0 0,1 0-1 0 0,-1 0 0 0 0,0 0 1 0 0,1 0-1 0 0,-1-1 0 0 0,0 1 1 0 0,2-3 37 0 0,-1 2-27 0 0,-1-1 0 0 0,1 0 0 0 0,-1 0 0 0 0,0 0 0 0 0,0 0 0 0 0,-1 0 0 0 0,1-1 0 0 0,-1 0 0 0 0,0 0 0 0 0,0 0 0 0 0,0 0 0 0 0,-1 0 1 0 0,0 0-1 0 0,0-1 0 0 0,0 1 0 0 0,-1-1 0 0 0,1-2 27 0 0,0-12-144 0 0,0 0 1 0 0,-1 1 0 0 0,-1-1-1 0 0,-1-9 144 0 0,0-12-74 0 0,0 31 488 0 0,1 27 73 0 0,13 85 603 0 0,-7-48 71 0 0,12 52-1161 0 0,-13-76 225 0 0,0 1 1 0 0,-1 20-226 0 0,4 31 87 0 0,-6-72-272 0 0,1 13 467 0 0,-3-22-390 0 0,0-1 1 0 0,0 0 0 0 0,0 1 0 0 0,0-1 0 0 0,0 1-1 0 0,0-1 1 0 0,0 1 0 0 0,0-1 0 0 0,0 0 0 0 0,0 1 0 0 0,0-1-1 0 0,0 1 1 0 0,0-1 0 0 0,-1 1 0 0 0,1-1 0 0 0,0 0-1 0 0,0 1 1 0 0,-1-1 0 0 0,1 0 0 0 0,0 1 0 0 0,0-1-1 0 0,-1 0 1 0 0,1 1 0 0 0,0-1 0 0 0,-1 0 0 0 0,1 0 0 0 0,0 1-1 0 0,-1-1 1 0 0,1 0 0 0 0,-1 0 0 0 0,1 0 0 0 0,0 0-1 0 0,-1 1 1 0 0,1-1 0 0 0,-1 0 0 0 0,1 0 0 0 0,-1 0-1 0 0,1 0 1 0 0,-1 0 107 0 0,6-7-3280 0 0,0 0 1 0 0,0 0-1 0 0,-1 0 0 0 0,-1-1 0 0 0,3-4 3280 0 0,2-23-6659 0 0,-8 25 5557 0 0</inkml:trace>
  <inkml:trace contextRef="#ctx0" brushRef="#br0" timeOffset="951.685">622 297 548 0 0,'8'-2'6862'0'0,"2"-7"-2116"0"0,8-6 132 0 0,-1 10-4475 0 0,-1 1-1 0 0,0 0 1 0 0,1 1-1 0 0,5 1-402 0 0,-7 0-75 0 0,-1 0 1 0 0,1-1-1 0 0,-1 0 1 0 0,0-1-1 0 0,7-3 75 0 0,-20 6-276 0 0,-1 1-40 0 0,0 0-17 0 0,-23 0-685 0 0,-1-1 739 0 0,1 2 1 0 0,0 0 0 0 0,-1 1 0 0 0,-11 4 278 0 0,30-5 132 0 0,0 0-1 0 0,0 0 0 0 0,0 1 0 0 0,0-1 1 0 0,1 1-1 0 0,-1 0 0 0 0,1 0 0 0 0,-1 1 0 0 0,1 0 1 0 0,0-1-1 0 0,0 1 0 0 0,0 1 0 0 0,1-1 1 0 0,-1 0-1 0 0,1 1 0 0 0,-1 0 0 0 0,1 0 1 0 0,0 0-1 0 0,1 0 0 0 0,-1 0 0 0 0,1 1 0 0 0,0-1 1 0 0,-2 4-132 0 0,-3 13 927 0 0,5-16-696 0 0,0 1 0 0 0,0 0 0 0 0,0 0-1 0 0,0 0 1 0 0,1 0 0 0 0,0 0 0 0 0,1 1-1 0 0,-1 1-230 0 0,2-6 44 0 0,-1 0-1 0 0,1 1 0 0 0,-1-1 0 0 0,1 0 0 0 0,0 0 1 0 0,0 0-1 0 0,0-1 0 0 0,0 1 0 0 0,0 0 0 0 0,0 0 1 0 0,0 0-1 0 0,0-1 0 0 0,1 1 0 0 0,-1-1 0 0 0,1 1 1 0 0,0-1-1 0 0,-1 1 0 0 0,1-1 0 0 0,0 0 1 0 0,0 0-1 0 0,-1 0 0 0 0,1 0 0 0 0,0 0 0 0 0,0 0 1 0 0,0 0-1 0 0,0-1 0 0 0,1 1-43 0 0,25 7 465 0 0,-1-1 0 0 0,18 2-465 0 0,36 9 786 0 0,-71-15-589 0 0,-1 1 1 0 0,1-1-1 0 0,0 2 1 0 0,-1-1 0 0 0,0 1-1 0 0,0 1 1 0 0,0 0 0 0 0,-1 0-1 0 0,0 0-197 0 0,-7-5 18 0 0,0 1 0 0 0,-1-1 0 0 0,1 0-1 0 0,-1 0 1 0 0,1 0 0 0 0,-1 0 0 0 0,1 0-1 0 0,-1 1 1 0 0,0-1 0 0 0,0 0 0 0 0,0 0-1 0 0,0 1 1 0 0,0-1 0 0 0,0 0 0 0 0,0 0-1 0 0,0 1 1 0 0,0-1 0 0 0,0 0 0 0 0,-1 0-1 0 0,1 1 1 0 0,0-1 0 0 0,-1 0 0 0 0,1 0-1 0 0,-1 0 1 0 0,0 0 0 0 0,1 0 0 0 0,-1 0-1 0 0,0 0 1 0 0,1 0 0 0 0,-1 0 0 0 0,0 0-1 0 0,0 0 1 0 0,0 0 0 0 0,0 0 0 0 0,-1 0-18 0 0,-34 31 2 0 0,36-32 0 0 0,-9 6-39 0 0,-1-1 0 0 0,1 0 0 0 0,-1-1 0 0 0,0 0 0 0 0,0-1 0 0 0,-1 0 0 0 0,1 0 0 0 0,-1-1 0 0 0,-5 1 37 0 0,-57 2-3934 0 0,73-5 2771 0 0,1-3-95 0 0,1-1 0 0 0,0 1 0 0 0,1-1 0 0 0,-1 1 0 0 0,1 0 1 0 0,-1 0-1 0 0,1 0 0 0 0,0 0 0 0 0,3-2 1258 0 0,5-6-4073 0 0,4-8-43 0 0,-7 13 2930 0 0</inkml:trace>
  <inkml:trace contextRef="#ctx0" brushRef="#br0" timeOffset="1568.247">1249 287 96 0 0,'4'-1'10809'0'0,"8"-1"-5388"0"0,67-13-2829 0 0,-51 10-2410 0 0,1 2-1 0 0,0 0 1 0 0,0 2-1 0 0,20 2-181 0 0,-1 0-927 0 0,-13-10-1776 0 0,-5 0-3845 0 0,-27 10 3209 0 0,-9 0 1028 0 0,-12-3 43 0 0,14 0 1296 0 0</inkml:trace>
  <inkml:trace contextRef="#ctx0" brushRef="#br0" timeOffset="2068.379">1363 382 132 0 0,'-3'5'1036'0'0,"2"-3"-446"0"0,0 0-1 0 0,0 0 0 0 0,-1-1 1 0 0,1 1-1 0 0,0 0 1 0 0,-1 0-1 0 0,1-1 0 0 0,-1 1 1 0 0,0-1-1 0 0,0 1 0 0 0,1-1 1 0 0,-1 0-1 0 0,0 0 1 0 0,0 0-1 0 0,0 0 0 0 0,0 0 1 0 0,-1 0-1 0 0,1 0 0 0 0,0-1 1 0 0,-2 1-590 0 0,2 1 1893 0 0,8 2-781 0 0,9 3 93 0 0,11-5-639 0 0,0-1 1 0 0,0-2 0 0 0,0-1 0 0 0,0 0-1 0 0,-1-2 1 0 0,1-1 0 0 0,20-8-567 0 0,-15 6 198 0 0,-21 4-161 0 0,-9 2-31 0 0,0 1 0 0 0,0-1 0 0 0,0 1 0 0 0,0-1 0 0 0,0 1 0 0 0,0-1 0 0 0,0 1 0 0 0,0 0 0 0 0,0-1 0 0 0,0 1 0 0 0,0 0 0 0 0,0 0 0 0 0,0 0 0 0 0,0 0 0 0 0,0 0 0 0 0,0 0 0 0 0,1 0 0 0 0,-1 0 0 0 0,0 0 0 0 0,0 1 0 0 0,0-1 0 0 0,0 0 0 0 0,0 1 0 0 0,0-1 1 0 0,0 1-1 0 0,0-1 0 0 0,0 1 0 0 0,0-1 0 0 0,0 1 0 0 0,0 0-6 0 0,1-4-176 0 0,0-3-545 0 0,2 13-559 0 0,-4-7 1183 0 0,0-1 0 0 0,0 1-1 0 0,0 0 1 0 0,0 0 0 0 0,1-1 0 0 0,-1 1 0 0 0,0 0 0 0 0,0 0 0 0 0,0 0 0 0 0,0-1 0 0 0,0 1-1 0 0,0 0 1 0 0,1 0 0 0 0,-1 0 0 0 0,0-1 0 0 0,0 1 0 0 0,0 0 0 0 0,0 0 0 0 0,1 0 0 0 0,-1 0 0 0 0,0-1-1 0 0,0 1 1 0 0,1 0 0 0 0,-1 0 0 0 0,0 0 0 0 0,0 0 0 0 0,0 0 0 0 0,1 0 0 0 0,-1 0 0 0 0,0 0-1 0 0,0 0 1 0 0,1 0 0 0 0,-1 0 0 0 0,0 0 0 0 0,0 0 0 0 0,1 0 0 0 0,-1 0 0 0 0,0 0 0 0 0,0 0-1 0 0,1 0 1 0 0,-1 0 0 0 0,0 0 0 0 0,0 0 0 0 0,1 0 0 0 0,-1 0 0 0 0,0 1 0 0 0,0-1 0 0 0,0 0-1 0 0,1 0 1 0 0,-1 0 0 0 0,0 0 0 0 0,0 1 0 0 0,0-1 0 0 0,0 0 0 0 0,1 0 0 0 0,-1 0 0 0 0,0 1 0 0 0,0-1-1 0 0,0 0 1 0 0,0 0 0 0 0,0 1 97 0 0,8-11-11560 0 0,-8 10 10152 0 0</inkml:trace>
  <inkml:trace contextRef="#ctx0" brushRef="#br0" timeOffset="2686.471">1906 191 1280 0 0,'-3'-24'6086'0'0,"3"22"-5575"0"0,0 0-1 0 0,0-1 1 0 0,0 1 0 0 0,0 0 0 0 0,0 0-1 0 0,-1 0 1 0 0,1-1 0 0 0,-1 1-1 0 0,0 0 1 0 0,1 0 0 0 0,-1 0 0 0 0,0 0-1 0 0,0 0 1 0 0,0 0 0 0 0,-1 0-1 0 0,1 0-510 0 0,0 2 645 0 0,4 4-127 0 0,0 1 0 0 0,0-1 0 0 0,0 1 0 0 0,1-1 0 0 0,0 0-1 0 0,-1 0 1 0 0,1 0 0 0 0,1-1-518 0 0,0 2 360 0 0,27 31 927 0 0,-1 1 0 0 0,9 16-1287 0 0,-10-12 292 0 0,2-2 1 0 0,4 2-293 0 0,26 28 27 0 0,17 17-245 0 0,-21-37-3038 0 0,-56-48 2997 0 0,-1 0 0 0 0,0 0 0 0 0,0-1 0 0 0,1 1 0 0 0,-1-1 0 0 0,1 1 0 0 0,-1-1 0 0 0,0 1 0 0 0,1-1 0 0 0,-1 0 0 0 0,1 0 0 0 0,-1 1 0 0 0,1-1 0 0 0,-1 0 0 0 0,1 0 0 0 0,-1-1 0 0 0,1 1 0 0 0,-1 0 0 0 0,0 0 0 0 0,1-1 0 0 0,0 1 259 0 0,5-2-4985 0 0,2 2-3829 0 0,-9 0 7715 0 0</inkml:trace>
  <inkml:trace contextRef="#ctx0" brushRef="#br0" timeOffset="3068.085">2265 123 1696 0 0,'0'-1'384'0'0,"0"0"-1"0"0,0-1 1 0 0,1 1-1 0 0,-1 0 1 0 0,0 0-1 0 0,0-1 1 0 0,0 1-1 0 0,0 0 1 0 0,-1 0-1 0 0,1-1 0 0 0,0 1 1 0 0,0 0-1 0 0,-1 0 1 0 0,1-1-1 0 0,-1 1 1 0 0,1 0-1 0 0,-1 0 1 0 0,0 0-1 0 0,1 0 1 0 0,-1 0-1 0 0,0 0 1 0 0,0 0-1 0 0,1 0 1 0 0,-1 0-384 0 0,0 1 233 0 0,0 0 0 0 0,0 1 0 0 0,-1-1 1 0 0,1 1-1 0 0,0-1 0 0 0,0 1 0 0 0,1-1 0 0 0,-1 1 0 0 0,0-1 1 0 0,0 1-1 0 0,0 0 0 0 0,0 0 0 0 0,0-1 0 0 0,1 1 1 0 0,-1 0-1 0 0,0 0 0 0 0,1 0 0 0 0,-1 0 0 0 0,1 0 1 0 0,-1 0-234 0 0,-31 60 3414 0 0,19-19-1736 0 0,2-1 0 0 0,-5 39-1678 0 0,-12 46 867 0 0,-28 40-871 0 0,47-128-1632 0 0,14-24-1701 0 0,-4-14 3043 0 0,-1 0 1 0 0,1 1-1 0 0,0-1 1 0 0,0 0-1 0 0,-1 0 1 0 0,1 0-1 0 0,0 1 1 0 0,0-1 0 0 0,-1 0-1 0 0,1 0 1 0 0,0 0-1 0 0,0 0 1 0 0,-1-1-1 0 0,1 1 1 0 0,0 0-1 0 0,0 0 1 0 0,-1 0-1 0 0,1-1 1 0 0,0 1-1 0 0,0 0 1 0 0,-1-1-1 0 0,1 1 1 0 0,0 0 293 0 0,4-7-2190 0 0,-5 6-5267 0 0,0 1 6098 0 0</inkml:trace>
  <inkml:trace contextRef="#ctx0" brushRef="#br0" timeOffset="3754.525">2536 433 848 0 0,'-28'-6'9105'0'0,"25"5"-8547"0"0,-1 1 0 0 0,1 0 0 0 0,-1 0 0 0 0,1 0 0 0 0,0 0 0 0 0,-1 0 0 0 0,1 1 0 0 0,-1-1-1 0 0,1 1 1 0 0,0 0 0 0 0,-1 0 0 0 0,1 0 0 0 0,0 1 0 0 0,0-1 0 0 0,0 1 0 0 0,0 0 0 0 0,0 0 0 0 0,-1 1-558 0 0,59-1 2361 0 0,30 1-1820 0 0,-45-1-447 0 0,1-1 0 0 0,-1-2-1 0 0,17-4-93 0 0,-47 3 71 0 0,18-3 262 0 0,-28 5-328 0 0,0 0 0 0 0,-1 0 0 0 0,1 0 0 0 0,0 0 0 0 0,0 1 0 0 0,0-1 0 0 0,0 0 0 0 0,0 0 0 0 0,0 0 0 0 0,0 1 0 0 0,0-1 0 0 0,0 0 0 0 0,0 0 0 0 0,0 0 0 0 0,0 1-1 0 0,0-1 1 0 0,0 0 0 0 0,0 0 0 0 0,0 0 0 0 0,0 1 0 0 0,0-1 0 0 0,0 0 0 0 0,0 0 0 0 0,0 0 0 0 0,0 1 0 0 0,0-1 0 0 0,0 0 0 0 0,1 0 0 0 0,-1 0 0 0 0,0 0 0 0 0,0 1 0 0 0,0-1 0 0 0,0 0 0 0 0,0 0 0 0 0,1 0 0 0 0,-1 0 0 0 0,0 0 0 0 0,0 0 0 0 0,0 0-1 0 0,0 1 1 0 0,1-1 0 0 0,-1 0 0 0 0,0 0 0 0 0,0 0 0 0 0,0 0 0 0 0,1 0 0 0 0,-1 0 0 0 0,0 0 0 0 0,0 0 0 0 0,0 0 0 0 0,1 0 0 0 0,-1 0 0 0 0,0 0 0 0 0,0 0-5 0 0,0 0-79 0 0,-1 0-260 0 0,0 0-1 0 0,1 0 1 0 0,-1 0-1 0 0,0 0 1 0 0,0 0-1 0 0,0 0 1 0 0,1 0-1 0 0,-1-1 1 0 0,0 1-1 0 0,1 0 1 0 0,-1 0-1 0 0,0-1 1 0 0,1 1-1 0 0,-1-1 0 0 0,0 1 1 0 0,1 0-1 0 0,-1-1 1 0 0,1 1-1 0 0,-1-1 1 0 0,1 0-1 0 0,-1 1 1 0 0,1-1-1 0 0,-1 1 1 0 0,1-1-1 0 0,-1 0 1 0 0,1 1-1 0 0,0-1 1 0 0,-1 0-1 0 0,1 1 1 0 0,0-1-1 0 0,0 0 1 0 0,0 0-1 0 0,-1 1 1 0 0,1-1-1 0 0,0 0 1 0 0,0 0-1 0 0,0 1 1 0 0,0-1-1 0 0,0 0 1 0 0,0 0-1 0 0,1 1 1 0 0,-1-1-1 0 0,0 0 1 0 0,0 0-1 0 0,0 1 1 0 0,1-2 339 0 0,-1-4-2753 0 0,1 4-287 0 0,0 1 1953 0 0,0 0-64 0 0</inkml:trace>
  <inkml:trace contextRef="#ctx0" brushRef="#br0" timeOffset="4840.575">3090 128 216 0 0,'-2'-3'1029'0'0,"0"-1"0"0"0,0 0 0 0 0,0 0 1 0 0,0 0-1 0 0,0 0 0 0 0,1 0 0 0 0,0 0 0 0 0,0 0 0 0 0,0-1 1 0 0,0 1-1 0 0,1 0 0 0 0,0-1 0 0 0,0 1 0 0 0,0 0-1029 0 0,0 2 192 0 0,1 0 1 0 0,0 0-1 0 0,0 0 0 0 0,0 0 0 0 0,0 1 1 0 0,0-1-1 0 0,1 0 0 0 0,-1 1 0 0 0,0-1 0 0 0,1 1 1 0 0,-1-1-1 0 0,1 1 0 0 0,0 0 0 0 0,-1-1 0 0 0,1 1 1 0 0,0 0-1 0 0,0 0 0 0 0,0 0 0 0 0,-1 1 1 0 0,1-1-1 0 0,0 0 0 0 0,0 1 0 0 0,0-1 0 0 0,0 1 1 0 0,1 0-1 0 0,-1 0 0 0 0,0-1 0 0 0,0 1 1 0 0,1 1-193 0 0,110-22 735 0 0,-65 11-3588 0 0,-34 6 997 0 0,-16 4-10249 0 0,-18 4 7470 0 0,-63 17 9282 0 0,76-19-4006 0 0,1 1-1 0 0,1-1 1 0 0,-1 1 0 0 0,0 0 0 0 0,1 1 0 0 0,-1-1-1 0 0,1 1 1 0 0,0 0 0 0 0,0 0 0 0 0,0 1 0 0 0,1-1 0 0 0,0 1-1 0 0,0 0 1 0 0,0 0 0 0 0,0 1 0 0 0,1-1 0 0 0,-1 3-641 0 0,0 1 466 0 0,2 0 0 0 0,-1 0 0 0 0,1 0 0 0 0,1 0 0 0 0,-1 0 0 0 0,2 1 0 0 0,-1-1 0 0 0,1 0 0 0 0,1 1 0 0 0,-1-1 0 0 0,3 6-466 0 0,-2 16 773 0 0,-1-26-735 0 0,0 0 0 0 0,0 1-1 0 0,0-1 1 0 0,0 1 0 0 0,1-1 0 0 0,0 0 0 0 0,0 1-1 0 0,1-1 1 0 0,-1 0 0 0 0,1 0 0 0 0,0 0 0 0 0,0 0 0 0 0,1 0-1 0 0,0 0 1 0 0,-1-1 0 0 0,2 2-38 0 0,0-5 3 0 0,-1 1 1 0 0,0-1-1 0 0,1 0 0 0 0,-1 0 1 0 0,1 0-1 0 0,0 0 0 0 0,-1-1 1 0 0,1 1-1 0 0,-1-1 0 0 0,1 0 1 0 0,0 0-1 0 0,-1 0 0 0 0,3-1-3 0 0,-1 1 56 0 0,1 0 0 0 0,-1 0-1 0 0,0 0 1 0 0,0 0 0 0 0,1 1 0 0 0,-1 0-1 0 0,4 2-55 0 0,31 8 321 0 0,-36-10-260 0 0,0-1-1 0 0,1 1 0 0 0,-1 0 0 0 0,0 0 0 0 0,0 0 0 0 0,0 1 1 0 0,0 0-1 0 0,0-1 0 0 0,-1 1 0 0 0,1 1 0 0 0,0-1 0 0 0,-1 0 1 0 0,0 1-1 0 0,1 0 0 0 0,-1 0 0 0 0,0 0 0 0 0,-1 0 0 0 0,2 1-60 0 0,-2-1 55 0 0,0 0 0 0 0,0 0-1 0 0,0 0 1 0 0,0 1-1 0 0,-1-1 1 0 0,0 0-1 0 0,1 1 1 0 0,-1-1 0 0 0,0 1-1 0 0,-1-1 1 0 0,1 1-1 0 0,0-1 1 0 0,-1 1-1 0 0,0 0 1 0 0,0-1-1 0 0,0 1 1 0 0,-1 0 0 0 0,0 2-55 0 0,-1 0 38 0 0,0 0 0 0 0,-1 0 1 0 0,1-1-1 0 0,-1 1 1 0 0,-1-1-1 0 0,1 0 0 0 0,-1 0 1 0 0,0 0-1 0 0,0 0 1 0 0,-4 2-39 0 0,-1 3 55 0 0,0-1 0 0 0,-1 0 0 0 0,0 0 0 0 0,-1-1 0 0 0,-4 2-55 0 0,11-7-129 0 0,-1-1 0 0 0,1 0 1 0 0,-1 0-1 0 0,0 0 0 0 0,1-1 1 0 0,-1 1-1 0 0,0-1 0 0 0,0 0 1 0 0,0-1-1 0 0,0 1 0 0 0,0-1 1 0 0,0 0-1 0 0,0 0 0 0 0,0-1 1 0 0,-4 0 128 0 0,8 1-138 0 0,0 0-1 0 0,1 0 1 0 0,-1-1 0 0 0,0 1 0 0 0,0 0 0 0 0,1-1 0 0 0,-1 1 0 0 0,0 0-1 0 0,1-1 1 0 0,-1 1 0 0 0,0-1 0 0 0,1 1 0 0 0,-1-1 0 0 0,1 1 0 0 0,-1-1-1 0 0,1 1 1 0 0,-1-1 0 0 0,1 0 0 0 0,-1 1 0 0 0,1-1 0 0 0,0 0 0 0 0,-1 1-1 0 0,1-1 1 0 0,0 0 0 0 0,-1 1 0 0 0,1-1 0 0 0,0 0 0 0 0,0 0 138 0 0,2-27-2915 0 0,19-22-2343 0 0,-12 37 3312 0 0,-6 8 879 0 0,0 0 1 0 0,1 0 0 0 0,-1 1 0 0 0,1-1 0 0 0,0 1 0 0 0,0 0 0 0 0,2-1 1066 0 0,4-3-1281 0 0</inkml:trace>
  <inkml:trace contextRef="#ctx0" brushRef="#br0" timeOffset="5252.191">3644 85 924 0 0,'-6'-2'9150'0'0,"7"-4"-4163"0"0,0 5-4889 0 0,0 0-1 0 0,0 0 0 0 0,0 0 0 0 0,0 0 0 0 0,0 1 0 0 0,0-1 0 0 0,0 1 1 0 0,0-1-1 0 0,0 1 0 0 0,1-1 0 0 0,-1 1 0 0 0,0-1 0 0 0,0 1 1 0 0,0 0-1 0 0,1 0 0 0 0,-1 0 0 0 0,0 0 0 0 0,2 0-97 0 0,170-13-1131 0 0,-133 7-3547 0 0,-19-5-4838 0 0,-21 11 8295 0 0</inkml:trace>
  <inkml:trace contextRef="#ctx0" brushRef="#br0" timeOffset="5909.365">3698 68 1292 0 0,'-5'0'1027'0'0,"-15"18"3458"0"0,17-14-3890 0 0,-58 58 8619 0 0,59-61-9103 0 0,1 1 0 0 0,-1-1 0 0 0,1 1 0 0 0,0-1 0 0 0,-1 1 0 0 0,1 0 0 0 0,0 0 0 0 0,0-1 0 0 0,0 1 0 0 0,0 0 0 0 0,0 0 0 0 0,0 0 0 0 0,1 0 0 0 0,-1 0 0 0 0,1 0 0 0 0,-1 0 0 0 0,1 0 0 0 0,0 0 0 0 0,0 0 0 0 0,0 1 0 0 0,0-1 0 0 0,0 0 0 0 0,0 0 0 0 0,1 0 0 0 0,-1 0 0 0 0,1 0 1 0 0,-1 0-1 0 0,1 1-111 0 0,1 5 353 0 0,1 22-191 0 0,-3-23-113 0 0,0 0 1 0 0,0 0-1 0 0,1 0 0 0 0,0-1 1 0 0,0 1-1 0 0,0 0 0 0 0,1 0 0 0 0,0-1 1 0 0,0 1-1 0 0,1-1 0 0 0,0 0 1 0 0,0 0-1 0 0,1 0 0 0 0,1 3-49 0 0,-3-8 1 0 0,0 0-1 0 0,0 1 0 0 0,0-1 1 0 0,0 0-1 0 0,0 0 1 0 0,0-1-1 0 0,0 1 1 0 0,0 0-1 0 0,0-1 0 0 0,1 1 1 0 0,-1-1-1 0 0,0 0 1 0 0,0 1-1 0 0,1-1 0 0 0,-1 0 1 0 0,0-1-1 0 0,0 1 1 0 0,1 0-1 0 0,0-1 0 0 0,49-14 15 0 0,-10 3-4 0 0,-34 12 36 0 0,0 0-1 0 0,0 0 1 0 0,-1 1-1 0 0,1 0 1 0 0,0 0-1 0 0,-1 1 1 0 0,1 0-1 0 0,-1 0 1 0 0,0 0-1 0 0,1 1 1 0 0,-1 1-1 0 0,-1-1 1 0 0,1 1-1 0 0,0 0-46 0 0,7 5 312 0 0,0 1-1 0 0,0 1 0 0 0,-1 0 0 0 0,0 0 1 0 0,8 12-312 0 0,-19-21 29 0 0,0-1 0 0 0,-1 1 0 0 0,0 0 0 0 0,1-1 0 0 0,-1 1 0 0 0,0 0 0 0 0,0 0 0 0 0,0 0 0 0 0,0 0 0 0 0,0 0 0 0 0,0 0 0 0 0,-1 0 0 0 0,1 0 0 0 0,-1 0 0 0 0,1 0 0 0 0,-1 0 0 0 0,0 1 0 0 0,0-1 0 0 0,0 0 0 0 0,0 0 1 0 0,0 0-1 0 0,0 1 0 0 0,-1-1 0 0 0,1 0 0 0 0,-1 2-29 0 0,-1-1 20 0 0,0 1 0 0 0,0-1 1 0 0,0 0-1 0 0,-1 0 1 0 0,1 0-1 0 0,-1 0 0 0 0,0 0 1 0 0,0 0-1 0 0,0 0 1 0 0,0-1-1 0 0,0 0 1 0 0,-1 0-1 0 0,-1 2-20 0 0,-8 2-8 0 0,0 0-1 0 0,0 0 1 0 0,0-1 0 0 0,0 0-1 0 0,-1-2 1 0 0,0 1 0 0 0,-9 0 8 0 0,18-4-121 0 0,-38 3-366 0 0,41-3 291 0 0,1 0 0 0 0,-1 0 0 0 0,0 0 0 0 0,1 0 0 0 0,-1 0 0 0 0,0 0 0 0 0,0-1 0 0 0,1 1 0 0 0,-1-1 0 0 0,0 1 0 0 0,1-1 0 0 0,-1 1 0 0 0,1-1 0 0 0,-1 0 0 0 0,1 0 0 0 0,-1 0 0 0 0,1 0 0 0 0,-1 0 0 0 0,0-1 196 0 0,1 0-488 0 0,1 0 0 0 0,0 1 0 0 0,0-1-1 0 0,-1 0 1 0 0,1 1 0 0 0,0-1 0 0 0,0 0-1 0 0,0 1 1 0 0,1-1 0 0 0,-1 0 0 0 0,0 1-1 0 0,1-1 1 0 0,-1 0 0 0 0,1 1 0 0 0,-1-1-1 0 0,1 1 1 0 0,0-1 0 0 0,1-1 488 0 0,4-17-9457 0 0,-6 20 8204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5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86 139 1128 0 0,'-43'-16'11729'0'0,"41"15"-11216"0"0,0 1 0 0 0,0-1 0 0 0,-1 1-1 0 0,1 0 1 0 0,0-1 0 0 0,0 1 0 0 0,-1 0 0 0 0,1 0 0 0 0,0 0 0 0 0,-1 1 0 0 0,1-1-1 0 0,0 1 1 0 0,0-1 0 0 0,0 1 0 0 0,-1 0 0 0 0,1-1 0 0 0,0 1 0 0 0,-1 1-513 0 0,46 33 2423 0 0,27 20-864 0 0,20 23-1559 0 0,31 26 386 0 0,-115-100-398 0 0,17 13-103 0 0,0 1-1 0 0,-2 1 1 0 0,0 1-1 0 0,-1 1 1 0 0,-1 1-1 0 0,2 5 116 0 0,-12 2-1325 0 0,-3-5-4955 0 0,-16-35-9507 0 0,8 7 14227 0 0</inkml:trace>
  <inkml:trace contextRef="#ctx0" brushRef="#br0" timeOffset="430.054">389 152 728 0 0,'-10'-57'7136'0'0,"-5"-10"2274"0"0,15 66-9320 0 0,-4 4 3510 0 0,-2 17-1998 0 0,-8 36-1099 0 0,10-35 75 0 0,-11 40 63 0 0,-28 102 206 0 0,19-95-1380 0 0,-3-1-1 0 0,-2-1 1 0 0,-18 25 533 0 0,42-76-2337 0 0,11-14-1884 0 0,-4-3 3450 0 0,0 1 1 0 0,0-1-1 0 0,0 0 0 0 0,0 0 1 0 0,0 1-1 0 0,0-1 0 0 0,-1 0 0 0 0,1-1 1 0 0,-1 1-1 0 0,0 0 0 0 0,1-1 771 0 0,18-23-6667 0 0,-9 14 5291 0 0</inkml:trace>
  <inkml:trace contextRef="#ctx0" brushRef="#br0" timeOffset="960.824">856 154 444 0 0,'-15'-3'6693'0'0,"-10"-2"-1105"0"0,25 5-5450 0 0,-1 0 0 0 0,1 0 0 0 0,-1 0 0 0 0,1 0 0 0 0,-1 0 1 0 0,1 0-1 0 0,-1 0 0 0 0,1 0 0 0 0,-1 0 0 0 0,1 1 0 0 0,-1-1 0 0 0,1 0 1 0 0,-1 0-1 0 0,1 0 0 0 0,-1 1 0 0 0,1-1 0 0 0,-1 0 0 0 0,1 1 0 0 0,0-1 1 0 0,-1 0-1 0 0,1 1 0 0 0,0-1 0 0 0,-1 0 0 0 0,1 1 0 0 0,0-1 0 0 0,-1 1 1 0 0,1-1-1 0 0,0 1 0 0 0,0-1 0 0 0,0 1 0 0 0,-1-1 0 0 0,1 0 0 0 0,0 1 1 0 0,0-1-1 0 0,0 1 0 0 0,0-1 0 0 0,0 1 0 0 0,0 0 0 0 0,0-1 0 0 0,0 1-138 0 0,3 0 168 0 0,-1 0 0 0 0,1 0 0 0 0,-1 0 0 0 0,1-1 0 0 0,0 1 0 0 0,-1-1 0 0 0,1 1 0 0 0,0-1 0 0 0,0 0 0 0 0,-1 0 0 0 0,1 0 0 0 0,1-1-168 0 0,-3 1 105 0 0,66-2 361 0 0,1-3 0 0 0,9-4-466 0 0,64-15-2394 0 0,-78 7-6255 0 0,-61 17 1623 0 0,9-1 4832 0 0,-10 1 1158 0 0</inkml:trace>
  <inkml:trace contextRef="#ctx0" brushRef="#br0" timeOffset="1343.446">935 308 636 0 0,'-17'2'3656'0'0,"13"-2"-2853"0"0,0 1 1 0 0,0-1 0 0 0,0 0-1 0 0,0 1 1 0 0,0 0-1 0 0,1 0 1 0 0,-1 0 0 0 0,0 1-1 0 0,1-1 1 0 0,-1 1 0 0 0,1-1-1 0 0,-1 1 1 0 0,1 1 0 0 0,-1-1-804 0 0,4-1 117 0 0,0-1 1 0 0,0 1 0 0 0,0-1 0 0 0,0 1-1 0 0,0-1 1 0 0,0 1 0 0 0,0-1 0 0 0,0 1-1 0 0,0-1 1 0 0,0 1 0 0 0,0-1 0 0 0,0 1-1 0 0,0-1 1 0 0,0 1 0 0 0,1-1 0 0 0,-1 1-1 0 0,0-1 1 0 0,0 1 0 0 0,1-1-1 0 0,-1 1 1 0 0,0-1 0 0 0,0 0 0 0 0,1 1-1 0 0,-1-1 1 0 0,1 1 0 0 0,-1-1 0 0 0,0 0-1 0 0,1 1 1 0 0,-1-1 0 0 0,1 0 0 0 0,-1 0-1 0 0,1 1 1 0 0,-1-1 0 0 0,1 0-1 0 0,-1 0 1 0 0,1 0 0 0 0,-1 0 0 0 0,1 1-1 0 0,-1-1 1 0 0,1 0 0 0 0,-1 0 0 0 0,1 0-1 0 0,-1 0 1 0 0,1 0-118 0 0,33 5 624 0 0,-25-3-318 0 0,24 2-171 0 0,-1-1 1 0 0,0-2 0 0 0,1-1 0 0 0,22-3-136 0 0,28-1-3506 0 0,-66 2 1023 0 0,9-8-5975 0 0,1 1 1864 0 0,-18 6 5495 0 0</inkml:trace>
  <inkml:trace contextRef="#ctx0" brushRef="#br0" timeOffset="1777.416">1433 51 1604 0 0,'-2'-6'1098'0'0,"-8"-32"10917"0"0,10 32-6171 0 0,9 23-3897 0 0,-3 3-1605 0 0,-1 0-1 0 0,-1 0 1 0 0,0 1-1 0 0,-2-1 1 0 0,0 1-1 0 0,-1 1-341 0 0,3 28 331 0 0,1-5-719 0 0,-3 0 0 0 0,-1-1 0 0 0,-2 1-1 0 0,-6 40 389 0 0,0-65-4086 0 0,0-31-4430 0 0,4 4 6608 0 0,3 7 1743 0 0,-1-1-1 0 0,1 1 0 0 0,0-1 0 0 0,-1 1 1 0 0,1-1-1 0 0,0 0 0 0 0,0 1 0 0 0,0-1 0 0 0,0 1 1 0 0,0-1-1 0 0,-1 0 0 0 0,1 1 0 0 0,0-1 0 0 0,0 0 1 0 0,0 1-1 0 0,1-1 0 0 0,-1 1 0 0 0,0-1 0 0 0,0 0 1 0 0,0 1-1 0 0,0-1 0 0 0,1 1 0 0 0,-1-1 0 0 0,0 0 1 0 0,0 1-1 0 0,1-1 0 0 0,-1 1 0 0 0,0-1 0 0 0,1 1 1 0 0,-1-1-1 0 0,1 1 0 0 0,-1-1 0 0 0,1 1 1 0 0,-1 0-1 0 0,1-1 0 0 0,-1 1 0 0 0,1 0 0 0 0,-1-1 1 0 0,1 1 165 0 0,7-6-1488 0 0</inkml:trace>
  <inkml:trace contextRef="#ctx0" brushRef="#br0" timeOffset="2311.055">1609 225 168 0 0,'7'-55'8297'0'0,"-6"48"-7603"0"0,1 0-1 0 0,1 1 0 0 0,-1 0 0 0 0,1 0 1 0 0,0-1-1 0 0,3-2-693 0 0,-3 4 210 0 0,1 0 0 0 0,-1 1 1 0 0,1 0-1 0 0,0 0 0 0 0,1 0 1 0 0,-1 0-1 0 0,0 1 0 0 0,1-1 0 0 0,0 1 1 0 0,0 0-1 0 0,0 1 0 0 0,0-1 1 0 0,0 1-1 0 0,1 0 0 0 0,-1 0 1 0 0,1 1-1 0 0,-1 0 0 0 0,3-1-210 0 0,1 2 279 0 0,-1-1 0 0 0,1 1 0 0 0,0 1 1 0 0,0 0-1 0 0,0 0 0 0 0,-1 1 0 0 0,1 0 0 0 0,0 0 0 0 0,-1 1 0 0 0,0 0 0 0 0,1 0 0 0 0,-1 1 0 0 0,-1 0 0 0 0,1 1 0 0 0,0-1 1 0 0,-1 1-1 0 0,0 1 0 0 0,2 2-279 0 0,0-1 102 0 0,-1 0 0 0 0,0 1 1 0 0,0 1-1 0 0,0-1 0 0 0,-1 1 1 0 0,-1 0-1 0 0,0 1 0 0 0,0-1 1 0 0,0 1-1 0 0,-1 0 0 0 0,-1 1 0 0 0,0-1 1 0 0,0 1-1 0 0,0 4-102 0 0,-4-6 38 0 0,1-1 0 0 0,-1 1 0 0 0,-1-1-1 0 0,0 1 1 0 0,0 0 0 0 0,0-1 0 0 0,-1 0 0 0 0,0 1-1 0 0,-1-1 1 0 0,0 0 0 0 0,0 0 0 0 0,-1 0 0 0 0,0-1-1 0 0,-1 1 1 0 0,1-1 0 0 0,-1 0 0 0 0,0 0 0 0 0,-1 0-1 0 0,-5 4-37 0 0,8-7-3 0 0,-1 0-1 0 0,0 0 1 0 0,0 0-1 0 0,-1-1 1 0 0,1 1 0 0 0,-1-1-1 0 0,1 0 1 0 0,-1-1-1 0 0,0 1 1 0 0,0-1-1 0 0,0 0 1 0 0,-1 0-1 0 0,1 0 1 0 0,0-1-1 0 0,-1 0 1 0 0,1 0-1 0 0,-1 0 1 0 0,1-1-1 0 0,-1 0 1 0 0,1 0 0 0 0,-1 0-1 0 0,0 0 1 0 0,1-1-1 0 0,-1 0 1 0 0,1 0-1 0 0,0-1 1 0 0,-1 0-1 0 0,1 0 1 0 0,0 0-1 0 0,0 0 1 0 0,0-1 3 0 0,0 0-124 0 0,0-1 0 0 0,1 0 0 0 0,0 0 1 0 0,-1-1-1 0 0,1 1 0 0 0,1-1 0 0 0,-1 0 0 0 0,1 0 1 0 0,-1 0-1 0 0,2 0 0 0 0,-1-1 0 0 0,0 1 0 0 0,1-1 1 0 0,0 1-1 0 0,1-1 0 0 0,-1 0 0 0 0,1 0 0 0 0,0 0 1 0 0,0 0-1 0 0,1 0 0 0 0,0 0 0 0 0,0-6 124 0 0,1-7-1028 0 0,1-1-1 0 0,0 1 0 0 0,1 0 1 0 0,1 0-1 0 0,1 0 0 0 0,4-9 1029 0 0,19-39-4533 0 0,-25 62 3815 0 0,0 0 0 0 0,0 0 0 0 0,0 1 1 0 0,1-1-1 0 0,0 1 0 0 0,0 0 1 0 0,0 0-1 0 0,0 0 0 0 0,1 1 1 0 0,-1-1-1 0 0,3 0 718 0 0,9-4-1481 0 0</inkml:trace>
  <inkml:trace contextRef="#ctx0" brushRef="#br0" timeOffset="2914.089">2219 167 1296 0 0,'-2'-2'478'0'0,"0"0"-1"0"0,0 1 1 0 0,0-1 0 0 0,1 0 0 0 0,-1 0-1 0 0,0-1 1 0 0,1 1 0 0 0,-1 0-1 0 0,1-1 1 0 0,0 1 0 0 0,0 0-1 0 0,0-1 1 0 0,0 1 0 0 0,0-1-1 0 0,1 0 1 0 0,-1 1 0 0 0,1-1-1 0 0,-1 0 1 0 0,1 1 0 0 0,0-1-1 0 0,0 0 1 0 0,0 0-478 0 0,1-1 220 0 0,0 1 0 0 0,0-1 0 0 0,0 1 0 0 0,1-1-1 0 0,-1 1 1 0 0,1 0 0 0 0,0 0 0 0 0,0 0 0 0 0,0 0 0 0 0,0 0 0 0 0,0 0-1 0 0,1 0 1 0 0,-1 1 0 0 0,1-1 0 0 0,0 0-220 0 0,2-1 141 0 0,0 1 0 0 0,0-1 0 0 0,0 1 0 0 0,0 0-1 0 0,0 0 1 0 0,0 0 0 0 0,1 1 0 0 0,-1 0 0 0 0,1 0 0 0 0,0 0 0 0 0,0 1 0 0 0,0-1 0 0 0,-1 2 0 0 0,1-1-1 0 0,0 1 1 0 0,0-1 0 0 0,0 2 0 0 0,0-1 0 0 0,0 1 0 0 0,4 0-141 0 0,0 4 389 0 0,-1-1 1 0 0,1 2-1 0 0,-1-1 1 0 0,0 1-1 0 0,-1 0 0 0 0,1 1 1 0 0,-1 0-1 0 0,0 1 1 0 0,-1 0-1 0 0,6 7-389 0 0,3 4 395 0 0,-1 1 0 0 0,-2 1-1 0 0,0 0 1 0 0,2 6-395 0 0,-13-23 24 0 0,0 0 0 0 0,0 0 0 0 0,-1 0 0 0 0,1 0 0 0 0,-1 0 0 0 0,0 1 0 0 0,-1-1 0 0 0,1 0 0 0 0,-1 0 0 0 0,0 1 0 0 0,0-1-1 0 0,0 0 1 0 0,0 1 0 0 0,-1-1 0 0 0,0 0 0 0 0,0 0 0 0 0,0 1 0 0 0,-1 2-24 0 0,-1 0 17 0 0,-1 0 1 0 0,1-1-1 0 0,-1 0 1 0 0,-1 0-1 0 0,1 0 0 0 0,-1 0 1 0 0,0-1-1 0 0,0 1 0 0 0,0-1 1 0 0,-6 3-18 0 0,-1 2 8 0 0,-1-2 0 0 0,0 1 1 0 0,-1-2-1 0 0,0 0 0 0 0,0 0 1 0 0,0-2-1 0 0,-1 1 0 0 0,0-2 1 0 0,0 0-1 0 0,-7 0-8 0 0,17-3-51 0 0,-1 0 1 0 0,1 0-1 0 0,-1-1 0 0 0,1 0 0 0 0,0 0 0 0 0,-1-1 0 0 0,1 0 0 0 0,0 1 1 0 0,-1-2-1 0 0,1 1 0 0 0,0-1 0 0 0,0 1 0 0 0,0-1 0 0 0,0-1 1 0 0,0 1-1 0 0,0-1 0 0 0,1 0 0 0 0,-1 0 0 0 0,1 0 0 0 0,0 0 0 0 0,0-1 1 0 0,0 0-1 0 0,0 0 0 0 0,1 0 0 0 0,0 0 0 0 0,-1-1 0 0 0,1 1 1 0 0,1-1-1 0 0,-1 0 0 0 0,1 0 0 0 0,0 0 0 0 0,-1-2 51 0 0,-1-6-670 0 0,1 0 0 0 0,0 0 0 0 0,0-1 0 0 0,2 1-1 0 0,-1-1 1 0 0,2 1 0 0 0,0-1 0 0 0,0 1 0 0 0,2-1 0 0 0,-1 1-1 0 0,2-1 1 0 0,2-6 670 0 0,1-7-1733 0 0,-3 15 39 0 0,0 0-1 0 0,0 0 0 0 0,1 0 0 0 0,1 0 0 0 0,0 1 1 0 0,2-4 1694 0 0,4 0-1644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32.605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62E7F3B0-F654-45FF-A1D2-9F39CEAFFFCF}" emma:medium="tactile" emma:mode="ink">
          <msink:context xmlns:msink="http://schemas.microsoft.com/ink/2010/main" type="inkDrawing"/>
        </emma:interpretation>
      </emma:emma>
    </inkml:annotationXML>
    <inkml:trace contextRef="#ctx0" brushRef="#br0">66 163 188 0 0,'-27'-6'10352'0'0,"-1"-1"-3590"0"0,17 4-3324 0 0,18-3-2025 0 0,21-2-479 0 0,-15 11-800 0 0,-1 0 0 0 0,0 0-1 0 0,0 1 1 0 0,0 1-1 0 0,0 0 1 0 0,-1 1-1 0 0,0 0 1 0 0,0 1 0 0 0,0 0-1 0 0,-1 1 1 0 0,0 0-1 0 0,-1 0 1 0 0,8 9-134 0 0,-4-4 65 0 0,-1 2-1 0 0,-1-1 1 0 0,0 2 0 0 0,-1-1-1 0 0,-1 1 1 0 0,0 1 0 0 0,-1 0 0 0 0,-1 0-1 0 0,0 2-64 0 0,-5-12-69 0 0,-1-1-1 0 0,0 1 1 0 0,-1 0 0 0 0,0 0-1 0 0,0 0 1 0 0,0 0-1 0 0,-1 0 1 0 0,1-1-1 0 0,-2 1 1 0 0,1 0 0 0 0,-1 0-1 0 0,0-1 1 0 0,-1 1-1 0 0,1-1 1 0 0,-2 1 69 0 0,-10 38-4534 0 0,13-37 2271 0 0,-1 4-4282 0 0,-4-19-3290 0 0,3 2 8719 0 0</inkml:trace>
    <inkml:trace contextRef="#ctx0" brushRef="#br0" timeOffset="324.5358">83 394 1012 0 0,'-1'-9'10124'0'0,"11"1"-3560"0"0,14-2-2815 0 0,17 6-3442 0 0,46-4-705 0 0,-27 9-2761 0 0,2-1-3510 0 0,-24-10-2406 0 0,-32 6 7460 0 0</inkml:trace>
    <inkml:trace contextRef="#ctx0" brushRef="#br0" timeOffset="806.511">520 269 264 0 0,'-6'0'10551'0'0,"-7"2"-877"0"0,137 7-7377 0 0,6 0-4004 0 0,-109-8-345 0 0,27 0-4685 0 0,-25-8-2923 0 0,-20 4 7986 0 0</inkml:trace>
    <inkml:trace contextRef="#ctx0" brushRef="#br0" timeOffset="1287.8699">965 185 280 0 0,'10'-8'10622'0'0,"-3"7"-3583"0"0,-2 9-3360 0 0,2 10-3422 0 0,-6-16-371 0 0,17 59 1524 0 0,-15-45-1215 0 0,2 0-1 0 0,-1-1 1 0 0,2 0 0 0 0,0 0-1 0 0,2 2-194 0 0,5 7 101 0 0,-2 0 0 0 0,0 1-1 0 0,-2 0 1 0 0,-1 0 0 0 0,-1 1 0 0 0,4 26-101 0 0,-8-29-538 0 0,0 0 0 0 0,-2 0 0 0 0,-1 0 0 0 0,-1 1 0 0 0,-1 2 538 0 0,-11 11-4108 0 0,12-35 3562 0 0,0 0 0 0 0,-1 0-1 0 0,1 0 1 0 0,0-1 0 0 0,-1 1-1 0 0,1 0 1 0 0,-1-1 0 0 0,1 1-1 0 0,-1-1 1 0 0,0 0 0 0 0,1 1-1 0 0,-1-1 1 0 0,0 0 0 0 0,0 0-1 0 0,0 0 1 0 0,-2 0 546 0 0,4-1-177 0 0,0 0-1 0 0,-1 0 0 0 0,1-1 1 0 0,-1 1-1 0 0,1 0 0 0 0,0 0 1 0 0,-1-1-1 0 0,1 1 0 0 0,-1 0 1 0 0,1-1-1 0 0,0 1 1 0 0,0-1-1 0 0,-1 1 0 0 0,1 0 1 0 0,0-1-1 0 0,-1 1 0 0 0,1-1 1 0 0,0 1-1 0 0,0-1 0 0 0,0 1 1 0 0,0 0-1 0 0,0-1 1 0 0,-1 1-1 0 0,1-1 0 0 0,0 1 1 0 0,0-1-1 0 0,0 1 0 0 0,0-1 1 0 0,0 1-1 0 0,0-1 1 0 0,0 1-1 0 0,1-1 0 0 0,-1 1 1 0 0,0-1-1 0 0,0 1 0 0 0,0-1 1 0 0,0 1-1 0 0,1 0 0 0 0,-1-1 1 0 0,0 1-1 0 0,0-1 1 0 0,1 1 177 0 0,-1-3-405 0 0,1-7-766 0 0</inkml:trace>
    <inkml:trace contextRef="#ctx0" brushRef="#br0" timeOffset="1739.6936">979 226 1400 0 0,'10'-20'3589'0'0,"-7"13"-2344"0"0,1 0 1 0 0,0 0 0 0 0,0 1 0 0 0,1-1-1 0 0,-1 1 1 0 0,3-2-1246 0 0,-4 5 268 0 0,0 1 0 0 0,-1 0-1 0 0,1 1 1 0 0,0-1 0 0 0,0 0 0 0 0,0 1 0 0 0,0-1-1 0 0,0 1 1 0 0,0 0 0 0 0,0 0 0 0 0,0 0 0 0 0,0 1-1 0 0,1-1 1 0 0,-1 1 0 0 0,0 0 0 0 0,1-1 0 0 0,1 2-268 0 0,11-1 563 0 0,0 1 0 0 0,0 0 0 0 0,0 1 0 0 0,0 1 1 0 0,0 1-1 0 0,0 0 0 0 0,-1 1 0 0 0,7 3-563 0 0,-18-6 49 0 0,-1-1 1 0 0,1 1-1 0 0,-1 0 0 0 0,1-1 0 0 0,-1 2 0 0 0,0-1 1 0 0,0 0-1 0 0,0 1 0 0 0,0-1 0 0 0,0 1 1 0 0,-1 0-1 0 0,1 0 0 0 0,-1 0 0 0 0,1 0 0 0 0,-1 0 1 0 0,0 1-1 0 0,-1-1 0 0 0,1 0 0 0 0,0 1 0 0 0,-1 0 1 0 0,0-1-1 0 0,0 1 0 0 0,0 0 0 0 0,0 0 1 0 0,-1 0-1 0 0,1-1 0 0 0,-1 1 0 0 0,0 0 0 0 0,0 0 1 0 0,-1 0-1 0 0,1 0 0 0 0,-1 0 0 0 0,0-1 1 0 0,0 1-1 0 0,0 0 0 0 0,0 0 0 0 0,-1 1-49 0 0,-1 2-46 0 0,0 0 1 0 0,-1 0-1 0 0,1-1 0 0 0,-1 1 0 0 0,0-1 1 0 0,-1 0-1 0 0,1 0 0 0 0,-1-1 0 0 0,0 1 0 0 0,-1-1 1 0 0,0 0-1 0 0,1-1 0 0 0,-1 1 0 0 0,-1-1 1 0 0,-4 2 45 0 0,6-3-500 0 0,-1-1 1 0 0,1 0 0 0 0,-1 0-1 0 0,1 0 1 0 0,-1-1 0 0 0,0 1-1 0 0,1-1 1 0 0,-1-1 0 0 0,0 1-1 0 0,0-1 1 0 0,0 0 0 0 0,-5-1 499 0 0,0 0-2230 0 0,-9-1-2481 0 0,12-2-2886 0 0,7 3 6127 0 0</inkml:trace>
    <inkml:trace contextRef="#ctx0" brushRef="#br0" timeOffset="2351.06">1474 206 1612 0 0,'7'-11'9481'0'0,"-6"11"-5098"0"0,8 5-2322 0 0,13 1-222 0 0,-19-6-1749 0 0,0 1 0 0 0,0 0 0 0 0,0-1-1 0 0,0 1 1 0 0,0 0 0 0 0,0 0 0 0 0,0 1 0 0 0,-1-1 0 0 0,1 0 0 0 0,1 2-90 0 0,4 2-2 0 0,0 0 0 0 0,1-1 0 0 0,-1 0 1 0 0,1 0-1 0 0,0-1 0 0 0,0 0 0 0 0,0-1 1 0 0,0 0-1 0 0,1 0 0 0 0,-1-1 0 0 0,0 0 1 0 0,1-1-1 0 0,-1 0 0 0 0,1-1 1 0 0,7 0 1 0 0,17 0-1368 0 0,-5-8-2057 0 0,-28 8 3025 0 0,1 1 1 0 0,-1-1-1 0 0,0 0 0 0 0,0 1 0 0 0,0-1 1 0 0,0 0-1 0 0,0 0 0 0 0,0 0 1 0 0,0 1-1 0 0,0-1 0 0 0,0 0 1 0 0,-1 0-1 0 0,1 0 0 0 0,0-1 0 0 0,-1 1 1 0 0,1 0-1 0 0,0 0 0 0 0,-1 0 1 0 0,0 0-1 0 0,1-1 400 0 0,-1 1-1663 0 0,-3 2-1788 0 0,-2 3 2011 0 0</inkml:trace>
    <inkml:trace contextRef="#ctx0" brushRef="#br0" timeOffset="2837.493">1510 334 1320 0 0,'1'1'11246'0'0,"4"1"-6096"0"0,19 6-4632 0 0,-8 1 676 0 0,-9-5-1024 0 0,0 0 0 0 0,0-1-1 0 0,0 0 1 0 0,0 0 0 0 0,1-1-1 0 0,-1 0 1 0 0,1 0 0 0 0,0-1-1 0 0,0 0 1 0 0,2 0-170 0 0,84-1 249 0 0,-52-1-1767 0 0,-23-5-1641 0 0,-10 2-600 0 0,0 2-6906 0 0,-9 2 9120 0 0</inkml:trace>
    <inkml:trace contextRef="#ctx0" brushRef="#br0" timeOffset="3607.992">2129 27 1748 0 0,'-2'-3'918'0'0,"1"1"0"0"0,-1 0-1 0 0,0 0 1 0 0,0 0 0 0 0,1 0-1 0 0,-2 0 1 0 0,1 0 0 0 0,0 0-1 0 0,0 0 1 0 0,-1 1 0 0 0,1-1 0 0 0,-2 1-918 0 0,2 0 315 0 0,0 1 1 0 0,0 0-1 0 0,0-1 1 0 0,0 1-1 0 0,0 0 1 0 0,0 1 0 0 0,0-1-1 0 0,0 0 1 0 0,0 1-1 0 0,1-1 1 0 0,-1 1 0 0 0,0-1-1 0 0,0 1 1 0 0,0 0-1 0 0,0 0 1 0 0,0 0-1 0 0,1 0 1 0 0,-2 1-316 0 0,-5 3 324 0 0,0 0 0 0 0,1 1 0 0 0,0 1 0 0 0,0-1 0 0 0,0 1 0 0 0,1 0 0 0 0,0 1 0 0 0,0-1 0 0 0,1 1 0 0 0,0 0 0 0 0,0 0 0 0 0,1 1 0 0 0,0 0 0 0 0,1-1 0 0 0,0 1 0 0 0,0 1 0 0 0,1-1 0 0 0,0 0 0 0 0,1 0 0 0 0,-1 6-323 0 0,1-4 55 0 0,0 1 0 0 0,1-1 1 0 0,0 0-1 0 0,0 0 0 0 0,2 0 1 0 0,-1 1-1 0 0,1-1 0 0 0,1 0 1 0 0,0-1-1 0 0,1 1 1 0 0,0 0-1 0 0,0-1 0 0 0,1 0 1 0 0,0 0-1 0 0,1 0 0 0 0,0-1 1 0 0,2 1-57 0 0,6 8 80 0 0,0-2 1 0 0,2 0-1 0 0,0 0 0 0 0,1-2 1 0 0,16 11-81 0 0,-28-21-34 0 0,1-1 1 0 0,0 1-1 0 0,0-1 1 0 0,1-1 0 0 0,-1 1-1 0 0,1-1 1 0 0,-1-1-1 0 0,1 1 1 0 0,0-1-1 0 0,-1 0 1 0 0,1 0 0 0 0,0-1-1 0 0,0 0 1 0 0,0 0-1 0 0,-1-1 1 0 0,1 1-1 0 0,0-2 1 0 0,-1 1 0 0 0,1-1-1 0 0,0 0 1 0 0,1-1 33 0 0,0 0-125 0 0,0 0-1 0 0,-1 0 1 0 0,1-1 0 0 0,-1 0 0 0 0,0-1 0 0 0,0 0 0 0 0,4-3 125 0 0,-10 7-4 0 0,0 0 0 0 0,0 0 1 0 0,0 0-1 0 0,0 0 1 0 0,0 0-1 0 0,0-1 0 0 0,0 1 1 0 0,0 0-1 0 0,-1 0 0 0 0,1-1 1 0 0,0 1-1 0 0,-1 0 1 0 0,1-1-1 0 0,-1 1 0 0 0,0-1 1 0 0,1 1-1 0 0,-1-1 0 0 0,0 1 1 0 0,0 0-1 0 0,0-1 1 0 0,0 1-1 0 0,0-1 0 0 0,0 1 1 0 0,-1-1-1 0 0,1 1 0 0 0,0-1 1 0 0,-1 1-1 0 0,1 0 1 0 0,-1-1-1 0 0,1 1 0 0 0,-1 0 1 0 0,0-1-1 0 0,0 1 0 0 0,1 0 1 0 0,-1 0-1 0 0,0 0 1 0 0,0 0-1 0 0,0 0 0 0 0,0 0 1 0 0,0 0-1 0 0,-1 0 0 0 0,1 0 1 0 0,0 0-1 0 0,0 0 1 0 0,-1 1-1 0 0,1-1 4 0 0,-11-8-4 0 0,0 1-1 0 0,0 0 1 0 0,-1 0-1 0 0,0 2 1 0 0,-2-1 4 0 0,12 5-1 0 0,0 1 1 0 0,0 0-1 0 0,1-1 0 0 0,-1 1 0 0 0,0 0 1 0 0,0 1-1 0 0,0-1 0 0 0,0 0 1 0 0,0 1-1 0 0,0 0 0 0 0,0 0 0 0 0,0 0 1 0 0,0 0-1 0 0,-1 0 0 0 0,1 0 0 0 0,0 1 1 0 0,0 0-1 0 0,0-1 0 0 0,1 1 1 0 0,-1 0-1 0 0,0 0 0 0 0,0 1 0 0 0,0-1 1 0 0,1 1-1 0 0,-1-1 0 0 0,1 1 1 0 0,-2 1 0 0 0,3-1-26 0 0,1 0 0 0 0,-1 1 0 0 0,0-1 0 0 0,1 0 1 0 0,-1 1-1 0 0,1-1 0 0 0,0 1 0 0 0,0-1 0 0 0,0 1 1 0 0,0-1-1 0 0,0 1 0 0 0,0-1 0 0 0,1 0 0 0 0,-1 1 26 0 0,9 44-406 0 0,-7-35-180 0 0,5 8-2577 0 0,-5-18 1829 0 0,0 0-1 0 0,0 0 1 0 0,0 0 0 0 0,0-1-1 0 0,0 1 1 0 0,0 0 0 0 0,1-1-1 0 0,-1 1 1 0 0,0-1-1 0 0,1 0 1 0 0,0 0 0 0 0,-1 0-1 0 0,1 0 1 0 0,2 1 1334 0 0,1 0-1158 0 0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03.9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 83 208 0 0,'-35'6'6541'0'0,"0"-9"-2165"0"0,18 1-1828 0 0,1-2 1041 0 0,16-1-1899 0 0,15-4-843 0 0,-14 9-616 0 0,40-4 430 0 0,0 2-1 0 0,0 3 1 0 0,0 1-1 0 0,21 4-660 0 0,80 3 361 0 0,116-12 279 0 0,0-12-1 0 0,107-25-639 0 0,-276 30 104 0 0,1 3 1 0 0,1 5 0 0 0,84 8-105 0 0,267 44 162 0 0,-137-11-175 0 0,-215-30-184 0 0,44 5 284 0 0,-79-8-5760 0 0,-76-9 2759 0 0,3 0 444 0 0,1 0 0 0 0,0 1 0 0 0,-1 1 1 0 0,1 1-1 0 0,0 1 0 0 0,-9 1 2470 0 0,-1 3-1147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04.53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185 269 1996 0 0,'-23'2'2322'0'0,"3"1"-895"0"0,1-2 1 0 0,-1 1-1 0 0,0-2 0 0 0,0-1 0 0 0,1 0 0 0 0,-1-2 1 0 0,-3-1-1428 0 0,68-11 3603 0 0,146-10 1457 0 0,182-1-5060 0 0,-303 22 256 0 0,856-61 671 0 0,-291-19-1 0 0,-396 49-903 0 0,-193 29-279 0 0,1 2 0 0 0,14 2 256 0 0,-61 2-30 0 0,0-1 1 0 0,0 1-1 0 0,0 0 1 0 0,0 0-1 0 0,0 0 1 0 0,0 0-1 0 0,1 0 1 0 0,-1 0-1 0 0,0 0 1 0 0,0 0-1 0 0,0 0 1 0 0,0 0 0 0 0,0 0-1 0 0,0 0 1 0 0,1 0-1 0 0,-1 0 1 0 0,0 0-1 0 0,0 0 1 0 0,0 0-1 0 0,0 0 1 0 0,0 0-1 0 0,1 0 1 0 0,-1 0-1 0 0,0 0 1 0 0,0 0 0 0 0,0 0-1 0 0,0 0 1 0 0,0 0-1 0 0,0 0 1 0 0,1 0-1 0 0,-1 0 1 0 0,0 0-1 0 0,0 0 1 0 0,0 0-1 0 0,0 0 1 0 0,0 0-1 0 0,0 0 1 0 0,0 1-1 0 0,1-1 1 0 0,-1 0 0 0 0,0 0-1 0 0,0 0 1 0 0,0 0-1 0 0,0 0 1 0 0,0 0-1 0 0,0 0 1 0 0,0 1-1 0 0,0-1 1 0 0,0 0-1 0 0,0 0 1 0 0,0 0-1 0 0,0 0 1 0 0,0 0 0 0 0,0 1-1 0 0,0-1 1 0 0,0 0-1 0 0,0 0 1 0 0,0 0-1 0 0,0 0 1 0 0,0 0-1 0 0,0 1 1 0 0,0-1-1 0 0,0 0 1 0 0,0 0 29 0 0,-11 7-2193 0 0,-22 5-2474 0 0,16-11 2510 0 0,6 0-204 0 0,-1 0 1 0 0,1 1 0 0 0,0 0 0 0 0,1 1 0 0 0,-2 0 2360 0 0,-2 2-1408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05.1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146 73 1260 0 0,'-34'-4'5713'0'0,"-31"-11"-1646"0"0,25 4-1451 0 0,34 8-622 0 0,12 3 928 0 0,223 33 757 0 0,204 2-3679 0 0,-146-32-195 0 0,100-18 195 0 0,-336 12-40 0 0,86-9-631 0 0,-1-5 1 0 0,48-17 670 0 0,-137 22-1754 0 0,3-2-2289 0 0,-19 11-2821 0 0,-11 10-19 0 0,-11-2 5792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1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1146 1652 0 0,'-62'24'8289'0'0,"40"-17"-2957"0"0,28-9-1213 0 0,219-100-2680 0 0,-66 27-1392 0 0,333-129-262 0 0,53-23-77 0 0,-120 47 366 0 0,235-113-306 0 0,-621 275 235 0 0,-20 10 284 0 0,-1-1 0 0 0,0-1 1 0 0,-1 0-1 0 0,0-1 1 0 0,2-3-288 0 0,-19 13-196 0 0,16-8-13986 0 0,-14 7 10545 0 0,-1 2 2814 0 0,-1-1 162 0 0,1 1-857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23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2522 594 1632 0 0,'-4'3'1398'0'0,"-1"-1"0"0"0,1 1-1 0 0,0 0 1 0 0,-1 0 0 0 0,1 1-1 0 0,1-1 1 0 0,-1 1 0 0 0,-2 3-1398 0 0,-40 59 6731 0 0,40-56-5537 0 0,3-5-756 0 0,1 1-1 0 0,-1-1 1 0 0,1 1 0 0 0,0-1-1 0 0,0 1 1 0 0,0 0-1 0 0,1 0 1 0 0,0 2-438 0 0,0-6 193 0 0,1 1 0 0 0,0-1 1 0 0,-1 1-1 0 0,1-1 0 0 0,0 1 0 0 0,1-1 0 0 0,-1 1 1 0 0,0-1-1 0 0,1 1 0 0 0,0-1 0 0 0,-1 0 0 0 0,1 1 1 0 0,0-1-1 0 0,0 0 0 0 0,0 0 0 0 0,0 1 0 0 0,1-1 1 0 0,-1 0-1 0 0,1 0 0 0 0,-1 0 0 0 0,1 0-193 0 0,-2-2 46 0 0,1 0-1 0 0,-1 0 1 0 0,0 1-1 0 0,1-1 1 0 0,-1 0-1 0 0,0 0 1 0 0,1 0-1 0 0,-1 0 1 0 0,0 0-1 0 0,1 1 0 0 0,-1-1 1 0 0,1 0-1 0 0,-1 0 1 0 0,0 0-1 0 0,1 0 1 0 0,-1 0-1 0 0,0 0 1 0 0,1 0-1 0 0,-1 0 1 0 0,0 0-1 0 0,1-1 1 0 0,-1 1-1 0 0,1 0 1 0 0,-1 0-1 0 0,0 0 1 0 0,1 0-1 0 0,-1 0 1 0 0,0-1-1 0 0,1 1 0 0 0,-1 0 1 0 0,0 0-1 0 0,0 0 1 0 0,1-1-1 0 0,-1 1 1 0 0,0 0-46 0 0,13-17 701 0 0,6-23-317 0 0,-18 37-283 0 0,10-25 22 0 0,-2-1 1 0 0,-1 0 0 0 0,-1-1-1 0 0,-1 0 1 0 0,-1-7-124 0 0,3-55 249 0 0,-4-5-249 0 0,-2 33-331 0 0,2 0 0 0 0,4 0 0 0 0,4-10 331 0 0,-11 67-231 0 0,0 1-1 0 0,1 0 1 0 0,0 0 0 0 0,0 0 0 0 0,1 0 0 0 0,-1 1 0 0 0,1-1-1 0 0,1 1 1 0 0,-1-1 0 0 0,1 1 0 0 0,0 0 0 0 0,0 0-1 0 0,0 1 1 0 0,1-1 0 0 0,2-1 231 0 0,-3 3-333 0 0,-1 1-1 0 0,1 0 1 0 0,0 0 0 0 0,0 1-1 0 0,0-1 1 0 0,1 1 0 0 0,-1 0-1 0 0,0 0 1 0 0,0 0 0 0 0,1 1-1 0 0,-1-1 1 0 0,1 1 0 0 0,-1 0-1 0 0,0 0 1 0 0,1 1 0 0 0,-1-1-1 0 0,0 1 1 0 0,1 0 0 0 0,-1 0-1 0 0,0 0 1 0 0,0 1 0 0 0,2 1 333 0 0,4 0-1750 0 0,0 1 0 0 0,-1 1 0 0 0,1 0-1 0 0,7 6 1751 0 0,-14-9-838 0 0,1 0 0 0 0,-1 1 0 0 0,0 0 0 0 0,0-1 0 0 0,-1 1 0 0 0,1 0 0 0 0,-1 0 0 0 0,1 1 0 0 0,-1-1 0 0 0,0 1 0 0 0,0-1 0 0 0,0 1 0 0 0,-1-1 0 0 0,1 4 838 0 0,-1 3-1207 0 0</inkml:trace>
  <inkml:trace contextRef="#ctx0" brushRef="#br0" timeOffset="335.9365">2304 347 264 0 0,'-26'-5'9018'0'0,"23"4"-8592"0"0,1 0 0 0 0,0 1 0 0 0,0-1 0 0 0,0 1 0 0 0,0-1 1 0 0,-1 1-1 0 0,1 0 0 0 0,0 0 0 0 0,0-1 0 0 0,-1 2 0 0 0,1-1 0 0 0,0 0 1 0 0,0 0-1 0 0,0 1 0 0 0,-1-1 0 0 0,1 1 0 0 0,0 0 0 0 0,-2 0-426 0 0,-1 2 235 0 0,0 0 0 0 0,0 0 0 0 0,0 1 0 0 0,0-1 0 0 0,1 1 0 0 0,-1 0 0 0 0,1 0 0 0 0,0 1 0 0 0,0-1 0 0 0,1 1 0 0 0,-1 0 0 0 0,1 0 0 0 0,0 0 0 0 0,0 0 0 0 0,1 1 0 0 0,0-1 0 0 0,0 1 0 0 0,0 0 0 0 0,0-1 0 0 0,1 1 0 0 0,0 0 0 0 0,0 0 0 0 0,1 0 0 0 0,-1 0 0 0 0,1 0 0 0 0,1-1 0 0 0,-1 1 0 0 0,1 0 0 0 0,1 5-235 0 0,-1-5-217 0 0,1-1-1 0 0,-1 0 1 0 0,1 0-1 0 0,0 0 0 0 0,0 0 1 0 0,0-1-1 0 0,1 1 1 0 0,0 0-1 0 0,0-1 1 0 0,0 0-1 0 0,0 0 0 0 0,1 0 1 0 0,-1 0-1 0 0,1 0 1 0 0,1 0 217 0 0,-2-2-536 0 0,1 1 1 0 0,0-1-1 0 0,0 0 0 0 0,0 0 1 0 0,1 0-1 0 0,-1 0 1 0 0,0-1-1 0 0,1 0 0 0 0,-1 1 1 0 0,1-2-1 0 0,-1 1 1 0 0,1-1-1 0 0,0 1 1 0 0,-1-1-1 0 0,1 0 0 0 0,-1-1 1 0 0,1 1-1 0 0,-1-1 1 0 0,2 0 535 0 0,-3 0-790 0 0,0 0 0 0 0,1 0 0 0 0,-1 0 0 0 0,0 0 0 0 0,-1 0 0 0 0,1 0 1 0 0,0-1-1 0 0,0 1 0 0 0,0-1 0 0 0,1-1 790 0 0,7-5-1621 0 0</inkml:trace>
  <inkml:trace contextRef="#ctx0" brushRef="#br0" timeOffset="667.8769">2072 252 2100 0 0,'-10'-7'3062'0'0,"8"5"-1951"0"0,0 1-1 0 0,0-1 0 0 0,-1 0 0 0 0,1 1 1 0 0,-1 0-1 0 0,0-1 0 0 0,1 1 1 0 0,-1 0-1 0 0,0 0 0 0 0,-2 0-1110 0 0,4 1 136 0 0,0 0 0 0 0,0 1-1 0 0,0-1 1 0 0,0 1 0 0 0,0-1 0 0 0,0 1 0 0 0,0-1-1 0 0,1 1 1 0 0,-1-1 0 0 0,0 1 0 0 0,0 0 0 0 0,0 0-1 0 0,0-1 1 0 0,1 1 0 0 0,-1 0 0 0 0,0 0 0 0 0,1 0-1 0 0,-1 0 1 0 0,1 0 0 0 0,-1 0 0 0 0,1 0 0 0 0,-1 0-1 0 0,1 0 1 0 0,0 0 0 0 0,-1 0 0 0 0,1 0 0 0 0,0 0-1 0 0,0 0 1 0 0,0 0 0 0 0,0 0 0 0 0,0 0 0 0 0,0 1-136 0 0,-5 34 158 0 0,2 0 0 0 0,2 0 0 0 0,1 0 1 0 0,1 0-1 0 0,5 23-158 0 0,2 69-5892 0 0,-8-105 2409 0 0,-1-1-1 0 0,-1 1 0 0 0,0 0 0 0 0,-5 12 3484 0 0,2-17-1275 0 0</inkml:trace>
  <inkml:trace contextRef="#ctx0" brushRef="#br0" timeOffset="1120.8436">1515 312 656 0 0,'-3'-2'1418'0'0,"-2"0"727"0"0,-6 12 2407 0 0,-21 40 7610 0 0,21-18-9097 0 0,12 10-2951 0 0,0-10-883 0 0,-1-30 594 0 0,-8 40-4120 0 0,-2-26-1837 0 0,10-16 5802 0 0,-1 0 0 0 0,1 1 0 0 0,-1-1 0 0 0,1 0 0 0 0,-1 0 0 0 0,1 0-1 0 0,-1 0 1 0 0,1 0 0 0 0,-1 0 0 0 0,1 1 0 0 0,-1-1 0 0 0,1 0 0 0 0,-1 0 0 0 0,1-1 0 0 0,-1 1 0 0 0,1 0 0 0 0,-1 0 0 0 0,1 0 0 0 0,-1 0 0 0 0,1 0 0 0 0,-1-1 0 0 0,1 1 0 0 0,-1 0 0 0 0,1 0 0 0 0,0-1 0 0 0,-1 1 0 0 0,1 0 0 0 0,-1 0 0 0 0,1-1 0 0 0,0 1 0 0 0,-1-1 0 0 0,1 1 330 0 0,-5-5-1528 0 0</inkml:trace>
  <inkml:trace contextRef="#ctx0" brushRef="#br0" timeOffset="1452.885">1288 378 448 0 0,'-9'-11'3976'0'0,"9"10"-3357"0"0,-1 0 0 0 0,1 0 0 0 0,-1 0 0 0 0,1 0 0 0 0,-1 1 0 0 0,0-1 1 0 0,1 0-1 0 0,-1 0 0 0 0,0 0 0 0 0,0 1 0 0 0,0-1 0 0 0,0 0 0 0 0,0 1 1 0 0,0-1-1 0 0,1 1 0 0 0,-1-1 0 0 0,0 1 0 0 0,-1 0 0 0 0,1-1 0 0 0,0 1 1 0 0,-1 0-620 0 0,1 7 2856 0 0,8 21-1837 0 0,-4-22-1290 0 0,-2 1 1 0 0,1 0-1 0 0,-1 0 1 0 0,0-1-1 0 0,0 1 1 0 0,-1 0-1 0 0,1 0 1 0 0,-2 0-1 0 0,1 0 1 0 0,-1 0-1 0 0,-1 2 271 0 0,-13 31-6491 0 0,13-37 5358 0 0,0 0 0 0 0,0 0 0 0 0,-1 1 0 0 0,1-1 0 0 0,-1-1 1 0 0,0 1-1 0 0,0 0 0 0 0,0-1 0 0 0,-2 2 1133 0 0,-6 3-1302 0 0</inkml:trace>
  <inkml:trace contextRef="#ctx0" brushRef="#br0" timeOffset="1787.797">1028 506 180 0 0,'-4'-1'1304'0'0,"1"-1"0"0"0,-1 0 0 0 0,1 0 0 0 0,0 0 0 0 0,0 0 0 0 0,0-1 0 0 0,0 1 0 0 0,0-1 0 0 0,1 0 0 0 0,-1 0-1 0 0,1 0 1 0 0,-2-1-1304 0 0,36 9 3844 0 0,2 4-3964 0 0,1 2 1 0 0,-2 1-1 0 0,22 11 120 0 0,-6-3-4711 0 0,-33-10 1275 0 0,-9-5-5552 0 0,-7-5 7467 0 0</inkml:trace>
  <inkml:trace contextRef="#ctx0" brushRef="#br0" timeOffset="2139.5">1112 491 252 0 0,'-13'-15'2802'0'0,"-30"-30"6056"0"0,41 44-8456 0 0,-1-1 1 0 0,1 0 0 0 0,0 1-1 0 0,0 0 1 0 0,-1 0 0 0 0,1-1-1 0 0,-1 1 1 0 0,1 1 0 0 0,-1-1-1 0 0,0 0 1 0 0,1 1-1 0 0,-1-1 1 0 0,0 1 0 0 0,1 0-1 0 0,-1 0 1 0 0,0 0 0 0 0,1 0-1 0 0,-1 0 1 0 0,0 1 0 0 0,1-1-1 0 0,-1 1-402 0 0,1 0 118 0 0,0-1-1 0 0,1 1 1 0 0,-1 0-1 0 0,0 1 1 0 0,1-1-1 0 0,0 0 1 0 0,-1 0 0 0 0,1 1-1 0 0,0-1 1 0 0,-1 0-1 0 0,1 1 1 0 0,0-1-1 0 0,0 1 1 0 0,0 0-1 0 0,0-1 1 0 0,1 1 0 0 0,-1 0-1 0 0,0 0 1 0 0,1-1-1 0 0,-1 1 1 0 0,1 0-1 0 0,-1 2-117 0 0,-5 50 830 0 0,4-28-663 0 0,-1-12-394 0 0,0 0-1 0 0,-1 0 1 0 0,-1 0 0 0 0,0 0-1 0 0,-1-1 1 0 0,0 0 0 0 0,-6 8 227 0 0,8-14-682 0 0,-1-1 0 0 0,0 0 0 0 0,0 0 0 0 0,0 0 0 0 0,0 0 0 0 0,-1-1 0 0 0,-2 2 682 0 0,5-5-706 0 0,-1 0 1 0 0,1 0-1 0 0,-1 0 1 0 0,1 0 0 0 0,-1 0-1 0 0,0-1 1 0 0,1 1-1 0 0,-1-1 1 0 0,0 0-1 0 0,0 0 1 0 0,0-1 0 0 0,0 1-1 0 0,-4-1 706 0 0,4 0-746 0 0,0-1 0 0 0,0 1-1 0 0,0-1 1 0 0,0 0 0 0 0,0-1 0 0 0,0 1 0 0 0,1-1-1 0 0,-3 0 747 0 0,-2-2-793 0 0,-11-4-510 0 0</inkml:trace>
  <inkml:trace contextRef="#ctx0" brushRef="#br0" timeOffset="2140.5">574 491 908 0 0,'-1'-10'1570'0'0,"0"1"0"0"0,0-1 0 0 0,1 1 0 0 0,1-1 0 0 0,0-5-1570 0 0,-1 13 225 0 0,0 0-1 0 0,1-1 1 0 0,-1 1 0 0 0,0 0-1 0 0,1 0 1 0 0,-1 0 0 0 0,1 0-1 0 0,0 0 1 0 0,0 0 0 0 0,0 0-1 0 0,0 0 1 0 0,0 0 0 0 0,0 0-1 0 0,1 0 1 0 0,-1 0 0 0 0,0 1-1 0 0,1-1 1 0 0,-1 1 0 0 0,1-1-1 0 0,0 1 1 0 0,0-1 0 0 0,0 1-1 0 0,-1 0 1 0 0,1 0 0 0 0,0 0-1 0 0,0 0-224 0 0,1 1 206 0 0,-1 0 0 0 0,1 0 0 0 0,-1 1 0 0 0,1-1 0 0 0,-1 1 0 0 0,1-1 0 0 0,-1 1 0 0 0,0 0 0 0 0,1 0 0 0 0,-1 0 0 0 0,0 0 0 0 0,0 0 0 0 0,0 1 0 0 0,0-1 0 0 0,0 1 0 0 0,0-1 0 0 0,0 1 0 0 0,0 0 0 0 0,-1 0 0 0 0,1-1 0 0 0,-1 1 0 0 0,1 0 0 0 0,-1 1 0 0 0,0-1 0 0 0,1 2-206 0 0,29 57 2087 0 0,-28-52-1969 0 0,0 0-1 0 0,-1 1 1 0 0,0-1 0 0 0,-1 0-1 0 0,0 1 1 0 0,0-1-1 0 0,-1 0 1 0 0,0 1 0 0 0,-1-1-1 0 0,0 1 1 0 0,-1-1 0 0 0,0 3-118 0 0,0-6-105 0 0,1-1 0 0 0,-1 0 0 0 0,0 0 0 0 0,0 0 0 0 0,0 0 1 0 0,0 0-1 0 0,-1-1 0 0 0,0 1 0 0 0,0-1 0 0 0,0 1 0 0 0,-1-1 1 0 0,1 0-1 0 0,-1-1 0 0 0,0 1 0 0 0,0 0 0 0 0,-1-1 0 0 0,1 0 1 0 0,-1 0-1 0 0,1-1 0 0 0,-1 1 0 0 0,0-1 0 0 0,-2 1 105 0 0,3-2-846 0 0,-1 0-1 0 0,1 0 1 0 0,-1-1-1 0 0,1 1 1 0 0,-1-1 0 0 0,1 0-1 0 0,-1 0 1 0 0,1-1-1 0 0,-1 1 1 0 0,1-1-1 0 0,-1 0 1 0 0,1 0 0 0 0,-1-1-1 0 0,1 1 1 0 0,0-1-1 0 0,0 0 1 0 0,0 0-1 0 0,0-1 1 0 0,0 1-1 0 0,0-1 1 0 0,1 0 0 0 0,-1 0 846 0 0,-4-6-1572 0 0</inkml:trace>
  <inkml:trace contextRef="#ctx0" brushRef="#br0" timeOffset="2472.31">415 337 516 0 0,'0'-1'440'0'0,"0"0"0"0"0,0-1 1 0 0,0 1-1 0 0,0 0 0 0 0,0-1 0 0 0,0 1 0 0 0,0-1 1 0 0,0 1-1 0 0,-1 0 0 0 0,1-1 0 0 0,0 1 1 0 0,-1 0-1 0 0,1-1 0 0 0,-1 1 0 0 0,0 0 0 0 0,1 0 1 0 0,-1-1-1 0 0,0 1 0 0 0,0 0 0 0 0,0 0 0 0 0,1 0 1 0 0,-1 0-1 0 0,0 0 0 0 0,-1 0 0 0 0,1 0-440 0 0,-8 7 4877 0 0,5 19-2995 0 0,7 27 737 0 0,2 0-1 0 0,3 10-2618 0 0,0-7 2095 0 0,1 54-2095 0 0,-9-91 128 0 0,-1-1 1 0 0,0 1-1 0 0,-1-1 1 0 0,-1 0 0 0 0,-1 1-1 0 0,0-1 1 0 0,-1-1-1 0 0,-2 5-128 0 0,4-14-49 0 0,0 0-1 0 0,-1-1 0 0 0,0 0 0 0 0,0 0 1 0 0,0 0-1 0 0,0 0 0 0 0,-1 0 0 0 0,0-1 0 0 0,0 0 1 0 0,-1 0-1 0 0,1-1 0 0 0,-1 1 0 0 0,0-1 1 0 0,0 0-1 0 0,-1-1 0 0 0,1 1 0 0 0,-1-1 0 0 0,0-1 1 0 0,1 1-1 0 0,-1-1 0 0 0,0 0 0 0 0,-1-1 1 0 0,1 0-1 0 0,0 0 0 0 0,0 0 0 0 0,-3-1 50 0 0,-1 0-555 0 0,0 0-1 0 0,1-1 1 0 0,-1-1 0 0 0,1 1-1 0 0,-1-2 1 0 0,1 1 0 0 0,0-2-1 0 0,0 1 1 0 0,0-1-1 0 0,0-1 1 0 0,1 0 0 0 0,-1 0-1 0 0,1-1 1 0 0,1 0 0 0 0,-1 0-1 0 0,1-1 1 0 0,-7-7 555 0 0,9 6-1236 0 0,0 1 1 0 0,0-1 0 0 0,1 0-1 0 0,0 0 1 0 0,0 0 0 0 0,1-1 0 0 0,0 0-1 0 0,1 0 1 0 0,0 0 0 0 0,0 0-1 0 0,-1-9 1236 0 0,1 0-1568 0 0</inkml:trace>
  <inkml:trace contextRef="#ctx0" brushRef="#br0" timeOffset="2806.035">45 310 1452 0 0,'8'-20'6504'0'0,"-8"20"-6408"0"0,0 0-1 0 0,0 0 1 0 0,0 0 0 0 0,0 0-1 0 0,0-1 1 0 0,0 1 0 0 0,0 0-1 0 0,0 0 1 0 0,0 0-1 0 0,0 0 1 0 0,0 0 0 0 0,0 0-1 0 0,0 0 1 0 0,0 0 0 0 0,0 0-1 0 0,1 0 1 0 0,-1-1 0 0 0,0 1-1 0 0,0 0 1 0 0,0 0-1 0 0,0 0 1 0 0,0 0 0 0 0,0 0-1 0 0,0 0 1 0 0,1 0 0 0 0,-1 0-1 0 0,0 0 1 0 0,0 0 0 0 0,0 0-1 0 0,0 0 1 0 0,0 0-1 0 0,0 0 1 0 0,0 0 0 0 0,1 0-1 0 0,-1 0 1 0 0,0 0 0 0 0,0 0-1 0 0,0 0 1 0 0,0 0 0 0 0,0 0-1 0 0,0 0 1 0 0,0 0-1 0 0,0 0 1 0 0,1 1 0 0 0,-1-1-1 0 0,0 0 1 0 0,0 0 0 0 0,0 0-1 0 0,0 0 1 0 0,0 0 0 0 0,0 0-1 0 0,0 0 1 0 0,0 0-1 0 0,0 0 1 0 0,0 1 0 0 0,0-1-1 0 0,0 0 1 0 0,1 0 0 0 0,-1 0-1 0 0,0 0 1 0 0,0 0-96 0 0,6 34 7704 0 0,-2-7-7571 0 0,15 71 1646 0 0,-5-1-4089 0 0,-10 2-4661 0 0,-6-74 2903 0 0,0 0 1 0 0,-2 0 0 0 0,0 0 4067 0 0,-2 0-1419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2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95 516 0 0,'-11'-18'10372'0'0,"12"0"-3932"0"0,0 15-6168 0 0,0 1 1 0 0,0 0 0 0 0,0-1 0 0 0,1 1-1 0 0,-1 0 1 0 0,1 0 0 0 0,-1 0 0 0 0,1 0-1 0 0,0 0 1 0 0,-1 0 0 0 0,1 1-1 0 0,0-1 1 0 0,0 0 0 0 0,1 1-273 0 0,5-4 120 0 0,-1 1 0 0 0,1 1 1 0 0,0 0-1 0 0,1 0 0 0 0,-1 0 0 0 0,0 1 0 0 0,1 0 1 0 0,-1 1-1 0 0,1 0 0 0 0,0 0 0 0 0,-1 1 0 0 0,1 0 1 0 0,0 0-1 0 0,-1 1 0 0 0,1 0 0 0 0,5 2-120 0 0,-10-2 16 0 0,0 0 0 0 0,0 0 0 0 0,0 0 0 0 0,0 1 0 0 0,-1 0 0 0 0,1-1 0 0 0,0 1 0 0 0,-1 1 0 0 0,1-1 0 0 0,-1 0 0 0 0,0 1 0 0 0,0 0 0 0 0,0 0 0 0 0,0 0 0 0 0,0 0 0 0 0,-1 0 0 0 0,0 0 0 0 0,1 1 0 0 0,-1-1 0 0 0,0 1 0 0 0,0-1 0 0 0,-1 1 0 0 0,1 0 0 0 0,-1 0 0 0 0,0 0 0 0 0,0 0 0 0 0,0 0 0 0 0,-1 0 0 0 0,1 0 0 0 0,-1 0 0 0 0,0 0 0 0 0,0 0 0 0 0,0 0 0 0 0,-1 0 0 0 0,1 1 0 0 0,-1-1-16 0 0,-2 11 137 0 0,-1 0-1 0 0,-1-1 1 0 0,1 1 0 0 0,-2-1-1 0 0,0 0 1 0 0,-1 0 0 0 0,0-1-1 0 0,-1 0 1 0 0,-5 5-137 0 0,-5 7 207 0 0,-2-1 0 0 0,0-1 0 0 0,-2-1-1 0 0,-5 3-206 0 0,25-23 40 0 0,-1 0-1 0 0,1 0 0 0 0,0 1 0 0 0,-1-1 1 0 0,1 1-1 0 0,0-1 0 0 0,1 1 1 0 0,-1 0-1 0 0,0 0 0 0 0,1 0 0 0 0,0 0 1 0 0,-1 0-1 0 0,1 0 0 0 0,1 0 1 0 0,-2 3-40 0 0,2-5 14 0 0,0 0 0 0 0,0-1 1 0 0,0 1-1 0 0,0 0 0 0 0,1 0 1 0 0,-1 0-1 0 0,0 0 1 0 0,0-1-1 0 0,1 1 0 0 0,-1 0 1 0 0,0 0-1 0 0,1 0 0 0 0,-1-1 1 0 0,1 1-1 0 0,-1 0 1 0 0,1 0-1 0 0,-1-1 0 0 0,1 1 1 0 0,-1-1-1 0 0,1 1 0 0 0,0 0 1 0 0,0-1-15 0 0,1 2 20 0 0,0-1 1 0 0,0 0 0 0 0,0-1-1 0 0,0 1 1 0 0,0 0 0 0 0,0-1-1 0 0,0 1 1 0 0,0-1 0 0 0,0 0-1 0 0,1 1 1 0 0,-1-1 0 0 0,0 0-1 0 0,0 0-20 0 0,29-2-24 0 0,-1-1-1 0 0,0-1 0 0 0,0-1 0 0 0,2-3 25 0 0,32-7-2614 0 0,2-1-5054 0 0,-65 16 7176 0 0,0-1 0 0 0,1 1 1 0 0,-1 0-1 0 0,0 0 0 0 0,1-1 1 0 0,-1 1-1 0 0,0-1 0 0 0,0 1 1 0 0,1-1-1 0 0,-1 1 0 0 0,0-1 1 0 0,0 0-1 0 0,0 0 0 0 0,0 1 1 0 0,0-1-1 0 0,0 0 0 0 0,0 0 1 0 0,0 0-1 0 0,0 0 0 0 0,0 0 1 0 0,-1-1-1 0 0,1 1 0 0 0,0 0 1 0 0,-1 0-1 0 0,1 0 0 0 0,-1-1 1 0 0,1 1-1 0 0,-1 0 0 0 0,1-1 492 0 0,-1-1-1552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3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1226 135 2368 0 0,'0'0'374'0'0,"0"0"0"0"0,-1-1 0 0 0,1 1 0 0 0,0 0 0 0 0,-1 0 0 0 0,1-1-1 0 0,0 1 1 0 0,-1 0 0 0 0,1 0 0 0 0,-1 0 0 0 0,1 0 0 0 0,-1-1 0 0 0,1 1 0 0 0,0 0 0 0 0,-1 0-1 0 0,1 0 1 0 0,-1 0 0 0 0,1 0 0 0 0,-1 0 0 0 0,1 0 0 0 0,0 0 0 0 0,-1 0 0 0 0,1 0 0 0 0,-1 1-1 0 0,1-1 1 0 0,-1 0 0 0 0,1 0 0 0 0,0 0 0 0 0,-1 0 0 0 0,1 1 0 0 0,0-1 0 0 0,-1 0 0 0 0,1 0 0 0 0,-1 1-1 0 0,1-1 1 0 0,0 0-374 0 0,-13 20 4631 0 0,-2 24-2307 0 0,6 84 1406 0 0,8-86-2515 0 0,-2 0 1 0 0,-5 18-1216 0 0,5-46 72 0 0,0 0-1 0 0,-1 1 1 0 0,0-2 0 0 0,-2 1-1 0 0,1 0 1 0 0,-2-1 0 0 0,0 0 0 0 0,0-1-1 0 0,-1 1-71 0 0,4-7 35 0 0,-9 12-327 0 0,0 0 0 0 0,-1-1-1 0 0,-11 10 293 0 0,19-22-337 0 0,0 1-1 0 0,0-2 1 0 0,0 1-1 0 0,-1-1 0 0 0,0 0 1 0 0,0 0-1 0 0,0-1 1 0 0,0 0-1 0 0,0 0 0 0 0,-1-1 1 0 0,1 0-1 0 0,-3 0 338 0 0,3 0-711 0 0,0-1-1 0 0,0 0 0 0 0,-1 0 1 0 0,1-1-1 0 0,-1 1 1 0 0,1-2-1 0 0,0 1 1 0 0,-1-1-1 0 0,1-1 0 0 0,0 1 1 0 0,0-1-1 0 0,0 0 1 0 0,-4-2 711 0 0,3 0-1374 0 0,0-1 1 0 0,0 0 0 0 0,1 0 0 0 0,0-1 0 0 0,0 0-1 0 0,0 0 1 0 0,1 0 0 0 0,0-1 0 0 0,0 0-1 0 0,-3-6 1374 0 0,-5-5-1333 0 0</inkml:trace>
  <inkml:trace contextRef="#ctx0" brushRef="#br0" timeOffset="329.014">611 316 1268 0 0,'1'-6'1265'0'0,"-1"1"-176"0"0,1 1 0 0 0,-1 0 0 0 0,1 0 1 0 0,0 0-1 0 0,1 0 0 0 0,-1 1 0 0 0,0-1 0 0 0,1 0 1 0 0,0 0-1 0 0,2-2-1089 0 0,-3 5 237 0 0,1 1 0 0 0,-1-1 0 0 0,1 0 0 0 0,-1 0 0 0 0,1 1 0 0 0,-1-1 0 0 0,1 1 0 0 0,0 0 0 0 0,-1-1 0 0 0,1 1 0 0 0,0 0 0 0 0,-1 0 0 0 0,1 0 0 0 0,0 0 0 0 0,-1 0 0 0 0,1 0 0 0 0,0 1 0 0 0,-1-1 0 0 0,1 1 0 0 0,0-1 0 0 0,-1 1 0 0 0,1-1 0 0 0,-1 1 0 0 0,1 0 0 0 0,-1 0 0 0 0,1 0 0 0 0,0 1-237 0 0,25 10 833 0 0,-1 1 0 0 0,0 2-1 0 0,-1 0 1 0 0,13 12-833 0 0,-30-21-215 0 0,-1 0 1 0 0,0 0-1 0 0,0 0 1 0 0,-1 0-1 0 0,0 1 0 0 0,0 1 1 0 0,-1-1-1 0 0,0 1 1 0 0,0-1-1 0 0,0 1 1 0 0,-1 1-1 0 0,0-1 1 0 0,-1 1-1 0 0,0-1 1 0 0,0 1-1 0 0,0 6 215 0 0,-2-14-248 0 0,-1 0-1 0 0,0 0 0 0 0,0-1 0 0 0,1 1 0 0 0,-1 0 0 0 0,0 0 0 0 0,0 0 0 0 0,0-1 0 0 0,0 1 0 0 0,0 0 0 0 0,0 0 0 0 0,0 0 0 0 0,0-1 0 0 0,-1 1 0 0 0,1 0 0 0 0,0 0 0 0 0,0 0 0 0 0,-1-1 0 0 0,1 1 0 0 0,0 0 0 0 0,-1 0 0 0 0,1-1 0 0 0,-1 1 1 0 0,1 0-1 0 0,-1-1 0 0 0,1 1 0 0 0,-1-1 0 0 0,1 1 0 0 0,-1 0 0 0 0,0-1 0 0 0,1 1 0 0 0,-1-1 0 0 0,0 0 0 0 0,1 1 0 0 0,-1-1 0 0 0,0 1 0 0 0,0-1 0 0 0,1 0 0 0 0,-2 0 249 0 0,-17-1-6710 0 0,4-4 4996 0 0,1 1 433 0 0</inkml:trace>
  <inkml:trace contextRef="#ctx0" brushRef="#br0" timeOffset="662.8108">661 334 144 0 0,'-13'-17'3100'0'0,"10"12"-1330"0"0,-1 0 0 0 0,0 0 0 0 0,0 0 0 0 0,0 0 0 0 0,-1 1 0 0 0,-5-5-1770 0 0,10 9 169 0 0,-1 0 1 0 0,1-1 0 0 0,-1 1-1 0 0,1 0 1 0 0,-1-1 0 0 0,1 1-1 0 0,-1 0 1 0 0,1 0 0 0 0,-1 0-1 0 0,1 0 1 0 0,-1 0 0 0 0,0 0-1 0 0,1-1 1 0 0,-1 1 0 0 0,1 0-1 0 0,-1 0 1 0 0,0 1 0 0 0,1-1-1 0 0,-1 0 1 0 0,1 0 0 0 0,-1 0-1 0 0,1 0 1 0 0,-1 0 0 0 0,1 1-1 0 0,-1-1 1 0 0,1 0 0 0 0,-1 1-1 0 0,0-1-169 0 0,0 1 168 0 0,0 1 0 0 0,0-1 0 0 0,0 1 0 0 0,0 0-1 0 0,0-1 1 0 0,0 1 0 0 0,0 0 0 0 0,0-1 0 0 0,0 1 0 0 0,1 0-1 0 0,-1 0 1 0 0,1 0 0 0 0,0 0 0 0 0,-1 0-168 0 0,1 7 240 0 0,-1 0 0 0 0,1 0-1 0 0,1 0 1 0 0,0 0 0 0 0,0 0 0 0 0,1 0-1 0 0,0 0 1 0 0,0 0 0 0 0,3 6-240 0 0,9 49 45 0 0,-16-12-516 0 0,-14-3-3919 0 0,14-45 3655 0 0,0 0 0 0 0,-1 0 1 0 0,1 0-1 0 0,-1 0 1 0 0,0-1-1 0 0,1 0 0 0 0,-2 1 1 0 0,1-1-1 0 0,0 0 1 0 0,-1 0-1 0 0,1-1 0 0 0,-1 1 1 0 0,0-1-1 0 0,0 0 0 0 0,0 0 1 0 0,0 0-1 0 0,0 0 1 0 0,0-1-1 0 0,-1 1 0 0 0,1-1 1 0 0,0 0-1 0 0,-1-1 735 0 0,-14 1-1508 0 0</inkml:trace>
  <inkml:trace contextRef="#ctx0" brushRef="#br0" timeOffset="996.534">294 576 1996 0 0,'0'0'492'0'0,"-1"1"1"0"0,1-1-1 0 0,-1 1 0 0 0,1-1 0 0 0,-1 1 0 0 0,1 0 1 0 0,-1-1-1 0 0,1 1 0 0 0,0 0 0 0 0,-1-1 0 0 0,1 1 1 0 0,0 0-1 0 0,-1 0 0 0 0,1-1 0 0 0,0 1 1 0 0,0 0-1 0 0,0 0 0 0 0,0-1 0 0 0,0 1 0 0 0,0 0 1 0 0,0 0-493 0 0,8 13 6005 0 0,-7-13-5845 0 0,0 0-1 0 0,1 0 0 0 0,-1-1 0 0 0,0 1 1 0 0,0-1-1 0 0,0 1 0 0 0,1-1 0 0 0,-1 1 1 0 0,0-1-1 0 0,0 0 0 0 0,1 0 0 0 0,-1 1 0 0 0,0-1 1 0 0,1 0-1 0 0,-1 0 0 0 0,0 0 0 0 0,1 0 1 0 0,-1-1-1 0 0,0 1 0 0 0,0 0 0 0 0,1 0 0 0 0,-1-1 1 0 0,0 1-1 0 0,0-1 0 0 0,1 1 0 0 0,-1-1 1 0 0,0 0-1 0 0,0 1 0 0 0,1-2-159 0 0,3-2 189 0 0,1-1 1 0 0,-1 0-1 0 0,-1 0 0 0 0,1-1 1 0 0,-1 1-1 0 0,0-1 0 0 0,0 0 1 0 0,-1 0-1 0 0,1 0 0 0 0,-1-1 1 0 0,-1 1-1 0 0,1-1 0 0 0,-1 1 0 0 0,0-1 1 0 0,-1 0-1 0 0,0 0 0 0 0,0 0 1 0 0,0 0-1 0 0,-1 0 0 0 0,0-4-189 0 0,-1-18 227 0 0,-2-1-1 0 0,-1 1 0 0 0,-2-1 1 0 0,-4-12-227 0 0,-7-42-147 0 0,15 71-73 0 0,1 0 0 0 0,0 0 0 0 0,1 0 0 0 0,1 0 0 0 0,0 0-1 0 0,1 0 1 0 0,0 0 0 0 0,1 0 0 0 0,3-8 220 0 0,-5 16-261 0 0,1 0 1 0 0,0 0-1 0 0,0 1 0 0 0,1-1 0 0 0,-1 0 1 0 0,1 1-1 0 0,0 0 0 0 0,0 0 1 0 0,1 0-1 0 0,-1 0 0 0 0,1 0 1 0 0,0 0-1 0 0,0 1 0 0 0,0 0 0 0 0,0 0 1 0 0,1 0-1 0 0,-1 0 0 0 0,1 1 1 0 0,0 0-1 0 0,0 0 0 0 0,0 0 1 0 0,0 0-1 0 0,0 1 0 0 0,0 0 0 0 0,2 0 261 0 0,10-2-1594 0 0,0 2 0 0 0,0 0 0 0 0,0 1 0 0 0,0 1-1 0 0,0 1 1 0 0,0 0 0 0 0,0 1 0 0 0,0 1 0 0 0,-1 0-1 0 0,0 1 1 0 0,2 2 1594 0 0,-1 2-1234 0 0</inkml:trace>
  <inkml:trace contextRef="#ctx0" brushRef="#br0" timeOffset="1331.013">37 296 1012 0 0,'-1'0'496'0'0,"0"-1"-1"0"0,0 0 1 0 0,0 0 0 0 0,0 1 0 0 0,0-1-1 0 0,0 0 1 0 0,0 0 0 0 0,0 0-1 0 0,1 0 1 0 0,-1 0 0 0 0,0 0-1 0 0,1 0 1 0 0,-1 0 0 0 0,1 0-1 0 0,-1-1 1 0 0,1 1 0 0 0,0 0-1 0 0,-1 0 1 0 0,1 0 0 0 0,0-1 0 0 0,0 1-1 0 0,0 0 1 0 0,0-1-496 0 0,0 2 166 0 0,0-1-1 0 0,0 1 1 0 0,0-1 0 0 0,0 1 0 0 0,1-1 0 0 0,-1 0-1 0 0,0 1 1 0 0,1-1 0 0 0,-1 1 0 0 0,0 0 0 0 0,1-1-1 0 0,-1 1 1 0 0,1-1 0 0 0,-1 1 0 0 0,1-1 0 0 0,-1 1-1 0 0,1 0 1 0 0,-1-1 0 0 0,1 1 0 0 0,-1 0 0 0 0,1 0-1 0 0,-1-1 1 0 0,1 1 0 0 0,-1 0 0 0 0,1 0 0 0 0,0 0-1 0 0,-1 0 1 0 0,1 0 0 0 0,-1 0 0 0 0,1 0-1 0 0,0 0 1 0 0,-1 0 0 0 0,1 0 0 0 0,-1 0 0 0 0,1 0-1 0 0,0 0 1 0 0,-1 0 0 0 0,1 0 0 0 0,-1 1 0 0 0,1-1-1 0 0,-1 0 1 0 0,1 0 0 0 0,-1 1 0 0 0,1-1 0 0 0,-1 0-1 0 0,1 1 1 0 0,0-1-166 0 0,9 5 397 0 0,0 0 0 0 0,-1 0 0 0 0,1 0 0 0 0,-1 1 0 0 0,0 1 0 0 0,0 0 0 0 0,-1 0 0 0 0,0 0 0 0 0,0 1 0 0 0,-1 1 0 0 0,0-1 0 0 0,2 4-397 0 0,0 2 287 0 0,0 1 1 0 0,-1-1-1 0 0,-1 2 0 0 0,0-1 1 0 0,-1 1-1 0 0,-1 0 1 0 0,3 15-288 0 0,-3-2 19 0 0,0 0 1 0 0,-2 1 0 0 0,-1 0 0 0 0,-2 0 0 0 0,-1-1 0 0 0,-1 1 0 0 0,-1 0 0 0 0,-2-1 0 0 0,-2 2-20 0 0,-1 3-1111 0 0,-3-2 1 0 0,0 1-1 0 0,-16 29 1111 0 0,11-31-3860 0 0,-1-1 0 0 0,-7 8 3860 0 0,21-33-775 0 0,0-1-1 0 0,0 0 1 0 0,-1 0-1 0 0,1 0 1 0 0,-1 0-1 0 0,0-1 1 0 0,0 1-1 0 0,0-1 1 0 0,0 0-1 0 0,0 0 1 0 0,-1 0-1 0 0,0-1 1 0 0,1 0-1 0 0,-1 0 1 0 0,0 0 0 0 0,0 0-1 0 0,0-1 1 0 0,0 0-1 0 0,-2 1 776 0 0,-8-2-1194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3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1393 171 1404 0 0,'2'-20'6971'0'0,"-4"12"-2593"0"0,-3 11 1503 0 0,5 12-454 0 0,12 16-3951 0 0,-5-12-583 0 0,-6-13-789 0 0,0 0-1 0 0,0 0 0 0 0,-1 0 0 0 0,0 0 0 0 0,0 0 0 0 0,0-1 1 0 0,-1 1-1 0 0,0 0 0 0 0,0 0 0 0 0,0 0 0 0 0,-1-1 0 0 0,0 1 1 0 0,0-1-1 0 0,0 1 0 0 0,-1-1 0 0 0,0 0 0 0 0,0 0 0 0 0,0 0 1 0 0,-1 0-1 0 0,1-1 0 0 0,-1 1 0 0 0,-3 2-103 0 0,0-1-42 0 0,-1 1 0 0 0,1-1 1 0 0,-1-1-1 0 0,0 0 0 0 0,-1 0 0 0 0,1 0 0 0 0,-1-1 1 0 0,0 0-1 0 0,0-1 0 0 0,0 0 0 0 0,0 0 0 0 0,0-1 1 0 0,-8 0 41 0 0,11-1-42 0 0,-1-1 1 0 0,0 0 0 0 0,1-1 0 0 0,-1 1 0 0 0,1-1-1 0 0,-1 0 1 0 0,1-1 0 0 0,-1 0 0 0 0,1 0 0 0 0,0 0-1 0 0,0-1 1 0 0,0 0 0 0 0,0 0 0 0 0,0 0 0 0 0,1-1-1 0 0,0 0 1 0 0,-1 0 0 0 0,1 0 0 0 0,1-1 0 0 0,-1 0-1 0 0,1 0 1 0 0,-1 0 0 0 0,2 0 0 0 0,-1-1 0 0 0,0 1-1 0 0,-1-6 42 0 0,0 2-45 0 0,0-1 0 0 0,0 1 0 0 0,1-1 0 0 0,1 0 0 0 0,0-1 0 0 0,0 1 0 0 0,1 0 0 0 0,0-1 0 0 0,1 1 0 0 0,0-1 0 0 0,1 0 0 0 0,0 0 0 0 0,0 1 0 0 0,1-1-1 0 0,1 1 1 0 0,1-4 45 0 0,0 2-32 0 0,1 0 0 0 0,1 0 0 0 0,0 1-1 0 0,0-1 1 0 0,4-3 32 0 0,-7 11-7 0 0,0 0 0 0 0,1 1 0 0 0,-1 0 0 0 0,1-1-1 0 0,0 1 1 0 0,0 0 0 0 0,0 0 0 0 0,0 0 0 0 0,0 1 0 0 0,1-1 0 0 0,-1 1 0 0 0,1-1 0 0 0,0 1 0 0 0,0 1 0 0 0,0-1-1 0 0,0 0 1 0 0,2 0 7 0 0,-4 2 6 0 0,-1 0 0 0 0,1 1 0 0 0,0-1 0 0 0,0 0 0 0 0,-1 1 0 0 0,1-1 0 0 0,0 1 0 0 0,-1-1 0 0 0,1 1 0 0 0,0 0 0 0 0,-1-1 0 0 0,1 1 0 0 0,-1 0 0 0 0,1 0 0 0 0,-1 0 0 0 0,0 0 0 0 0,1 1 0 0 0,-1-1-1 0 0,0 0 1 0 0,0 1 0 0 0,0-1 0 0 0,0 0 0 0 0,0 1 0 0 0,0-1 0 0 0,0 1 0 0 0,0 0 0 0 0,-1-1 0 0 0,1 1 0 0 0,-1-1 0 0 0,1 1 0 0 0,-1 0 0 0 0,1 0 0 0 0,-1-1 0 0 0,0 2-6 0 0,3 8 42 0 0,-1 0 1 0 0,0 0-1 0 0,-1 0 1 0 0,0 0-1 0 0,-1 1-42 0 0,-1 5-133 0 0,0 0 1 0 0,-1 1-1 0 0,-1-1 1 0 0,-1 0-1 0 0,-4 13 133 0 0,-17 27-2779 0 0,21-50 1627 0 0,0 0 0 0 0,0-1 0 0 0,-1 0-1 0 0,0 0 1 0 0,0 0 0 0 0,-3 1 1152 0 0,-1 0-2929 0 0,-1 0 1 0 0,-1-1-1 0 0,1-1 0 0 0,-1 0 1 0 0,-7 3 2928 0 0,2-3-1247 0 0</inkml:trace>
  <inkml:trace contextRef="#ctx0" brushRef="#br0" timeOffset="417.26">724 174 1764 0 0,'1'-4'1169'0'0,"0"-4"802"0"0,-12 22 2738 0 0,-33 73 7685 0 0,42-82-11958 0 0,-1 1 0 0 0,2 0 0 0 0,-1 0 0 0 0,0 0 0 0 0,1 0 1 0 0,0 0-1 0 0,1 0 0 0 0,-1 2-436 0 0,2-1 36 0 0,-1 1 1 0 0,1 0-1 0 0,1-1 1 0 0,-1 1-1 0 0,1-1 0 0 0,1 0 1 0 0,-1 0-1 0 0,1 1 1 0 0,1-2-1 0 0,-1 1 1 0 0,1 0-1 0 0,1 0-36 0 0,-2-1-173 0 0,1-1-1 0 0,0 1 1 0 0,0-1-1 0 0,1 0 1 0 0,-1 0-1 0 0,1-1 1 0 0,0 0 0 0 0,0 0-1 0 0,1 0 1 0 0,-1 0-1 0 0,1-1 1 0 0,0 0-1 0 0,0 0 1 0 0,0 0-1 0 0,0-1 1 0 0,0 0 0 0 0,1 0-1 0 0,-1 0 1 0 0,1-1-1 0 0,-1 0 1 0 0,1-1-1 0 0,4 1 174 0 0,-4-1-712 0 0,0-1-1 0 0,-1 1 1 0 0,1-1-1 0 0,0 0 1 0 0,-1-1-1 0 0,1 0 1 0 0,-1 0-1 0 0,1 0 0 0 0,-1-1 1 0 0,2-1 712 0 0,-3 1-1097 0 0,1 0-1 0 0,-1-1 1 0 0,1 0 0 0 0,-1 0-1 0 0,0 0 1 0 0,-1-1 0 0 0,1 0-1 0 0,-1 1 1 0 0,0-2 0 0 0,0 1 0 0 0,1-2 1097 0 0,0-5-1707 0 0,-2-1 584 0 0</inkml:trace>
  <inkml:trace contextRef="#ctx0" brushRef="#br0" timeOffset="748.298">638 60 1312 0 0,'-20'-15'3523'0'0,"15"10"-2321"0"0,-1 0 0 0 0,1 1 0 0 0,-1-1 1 0 0,-1 1-1 0 0,1 1 0 0 0,-1-1 0 0 0,1 1 0 0 0,-1 0 1 0 0,0 0-1 0 0,0 1 0 0 0,-7-2-1202 0 0,13 4 129 0 0,0 0 1 0 0,0 0-1 0 0,0 0 1 0 0,1 0-1 0 0,-1 0 1 0 0,0 0-1 0 0,0 0 1 0 0,0 1-1 0 0,0-1 1 0 0,1 0-1 0 0,-1 0 1 0 0,0 1-1 0 0,0-1 1 0 0,0 0-1 0 0,1 1 1 0 0,-1-1-1 0 0,0 1 1 0 0,0-1-1 0 0,1 1 1 0 0,-1-1-1 0 0,0 1 1 0 0,1 0-1 0 0,-1-1 0 0 0,1 1 1 0 0,-1 0-1 0 0,1-1 1 0 0,-1 1-1 0 0,1 0-129 0 0,-7 29 1466 0 0,15 30-558 0 0,2-22-671 0 0,-1 1 0 0 0,-2 0 0 0 0,2 38-237 0 0,-8-60-580 0 0,-1 1-1 0 0,-1 0 0 0 0,-1-1 1 0 0,-2 11 580 0 0,2-17-1169 0 0,-1-1-1 0 0,0 1 1 0 0,-1-1 0 0 0,0 0 0 0 0,0 0-1 0 0,-1 0 1 0 0,-5 7 1169 0 0,6-11-1306 0 0,-1 0 0 0 0,0-1 1 0 0,-1 1-1 0 0,0-1 0 0 0,1 0 0 0 0,-1-1 0 0 0,-1 1 0 0 0,1-1 1 0 0,-7 3 1305 0 0,-11 5-1662 0 0</inkml:trace>
  <inkml:trace contextRef="#ctx0" brushRef="#br0" timeOffset="1100.262">11 375 128 0 0,'-3'-7'710'0'0,"1"0"1"0"0,0 0-1 0 0,1 0 0 0 0,0 0 1 0 0,0 0-1 0 0,0 0 0 0 0,1 0 1 0 0,0-1-1 0 0,1 1 0 0 0,-1 0 0 0 0,1 0 1 0 0,1 0-1 0 0,-1 0 0 0 0,1 0 1 0 0,0 0-1 0 0,1 0 0 0 0,0 1 1 0 0,0-1-1 0 0,1 0-710 0 0,-1 2 249 0 0,0 1 1 0 0,0-1 0 0 0,0 1-1 0 0,1 0 1 0 0,-1 0-1 0 0,1 1 1 0 0,0-1-1 0 0,0 1 1 0 0,0 0-1 0 0,1 0 1 0 0,-1 0-1 0 0,1 1 1 0 0,0-1-1 0 0,-1 1 1 0 0,1 0-1 0 0,0 0 1 0 0,0 1-1 0 0,0 0 1 0 0,1 0-1 0 0,-1 0 1 0 0,0 0-1 0 0,0 1 1 0 0,1 0-1 0 0,-1 0 1 0 0,5 0-250 0 0,2 2 266 0 0,0 1-1 0 0,0 0 1 0 0,0 0 0 0 0,-1 1 0 0 0,1 1 0 0 0,-1 0-1 0 0,0 0 1 0 0,0 1 0 0 0,-1 1 0 0 0,1 0-266 0 0,-5-3 62 0 0,1 1 0 0 0,-1 0 1 0 0,0 0-1 0 0,-1 0 1 0 0,1 0-1 0 0,-1 1 0 0 0,0 0 1 0 0,0 0-1 0 0,-1 1 0 0 0,0-1 1 0 0,0 1-1 0 0,0 0 0 0 0,-1 0 1 0 0,0 0-1 0 0,-1 1 0 0 0,2 2-62 0 0,-4-7 10 0 0,1 0-1 0 0,0 1 0 0 0,-1-1 1 0 0,0 1-1 0 0,0-1 0 0 0,0 0 1 0 0,0 1-1 0 0,0-1 0 0 0,-1 0 0 0 0,0 1 1 0 0,1-1-1 0 0,-1 0 0 0 0,0 1 1 0 0,-1-1-1 0 0,1 0 0 0 0,-2 2-9 0 0,2-3-8 0 0,-1 0-1 0 0,1 0 0 0 0,-1 0 1 0 0,0-1-1 0 0,0 1 0 0 0,0 0 0 0 0,0-1 1 0 0,0 0-1 0 0,0 1 0 0 0,0-1 1 0 0,0 0-1 0 0,-1 0 0 0 0,1 0 1 0 0,0 0-1 0 0,-1-1 0 0 0,1 1 1 0 0,-1-1-1 0 0,1 1 9 0 0,-5-1-31 0 0,0 1 0 0 0,0-2 1 0 0,0 1-1 0 0,0-1 0 0 0,0 1 1 0 0,0-2-1 0 0,1 1 0 0 0,-1-1 1 0 0,0 0-1 0 0,1-1 0 0 0,-1 1 1 0 0,1-1-1 0 0,0-1 0 0 0,0 1 0 0 0,0-1 31 0 0,-7-6-14 0 0,0-1-1 0 0,2 0 0 0 0,-1 0 0 0 0,-7-12 15 0 0,11 13 54 0 0,-1 0 0 0 0,0 1 0 0 0,-1 0 0 0 0,0 0 0 0 0,0 1 0 0 0,0 0-1 0 0,-7-3-53 0 0,16 11 15 0 0,1-1 0 0 0,-1 1 0 0 0,0-1-1 0 0,1 1 1 0 0,-1 0 0 0 0,0 0-1 0 0,1-1 1 0 0,-1 1 0 0 0,0 0 0 0 0,0 0-1 0 0,1 0 1 0 0,-1 0 0 0 0,0 0-1 0 0,1 0 1 0 0,-1 0 0 0 0,0 0 0 0 0,0 0-1 0 0,1 0 1 0 0,-1 0 0 0 0,0 0-1 0 0,0 0 1 0 0,1 1 0 0 0,-1-1 0 0 0,0 0-1 0 0,1 0 1 0 0,-1 1 0 0 0,0-1-1 0 0,1 1 1 0 0,-1-1 0 0 0,1 1 0 0 0,-1-1-15 0 0,-8 25 286 0 0,10 42-68 0 0,0-57-210 0 0,1 18-450 0 0,2 1 0 0 0,0-1 1 0 0,3 3 441 0 0,16 44-8149 0 0,-22-69 6416 0 0,1 1 1 0 0,-1-1-1 0 0,0 1 1 0 0,-1-1-1 0 0,1 1 1 0 0,-1-1-1 0 0,-1 1 1733 0 0,1 1-746 0 0,0 7-702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3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1700 89 828 0 0,'-5'-10'13157'0'0,"-6"14"-7101"0"0,-6 17-2530 0 0,15-10-2886 0 0,1 0 0 0 0,0-1 0 0 0,1 1 0 0 0,0 0 0 0 0,0 0 0 0 0,2 5-640 0 0,0 36 1123 0 0,-3-43-1045 0 0,0 0 0 0 0,-1 0-1 0 0,0 0 1 0 0,0 0 0 0 0,0 0 0 0 0,-2 0 0 0 0,1 0-1 0 0,-1-1 1 0 0,0 0 0 0 0,0 0 0 0 0,-1 0 0 0 0,-1 0-1 0 0,1-1 1 0 0,-1 1 0 0 0,0-2 0 0 0,-1 1 0 0 0,1-1-1 0 0,-1 0 1 0 0,-1 0 0 0 0,-7 4-78 0 0,9-6-21 0 0,-1 0 0 0 0,-1 0 1 0 0,1-1-1 0 0,0-1 0 0 0,-1 1 0 0 0,0-1 0 0 0,1 0 1 0 0,-1-1-1 0 0,0 0 0 0 0,0 0 0 0 0,0-1 0 0 0,0 0 1 0 0,0 0-1 0 0,0-1 0 0 0,0 0 0 0 0,1 0 0 0 0,-1-1 1 0 0,0 0-1 0 0,1 0 0 0 0,-1-1 0 0 0,1 0 0 0 0,-1-1 1 0 0,1 1-1 0 0,-3-4 21 0 0,1 2-60 0 0,0-2 0 0 0,0 1 1 0 0,1-1-1 0 0,0-1 0 0 0,0 1 0 0 0,1-1 1 0 0,0 0-1 0 0,1-1 0 0 0,0 0 1 0 0,0 0-1 0 0,1 0 0 0 0,0-1 1 0 0,0 0-1 0 0,1 0 0 0 0,0 0 0 0 0,1 0 1 0 0,0 0-1 0 0,1-1 0 0 0,0 1 1 0 0,1-1-1 0 0,0 0 0 0 0,1 0 1 0 0,0 1-1 0 0,0-1 0 0 0,1 0 0 0 0,1 1 1 0 0,-1-1-1 0 0,2 0 0 0 0,0 1 1 0 0,0 0-1 0 0,1 0 0 0 0,0 0 1 0 0,0 0-1 0 0,1 0 0 0 0,2-1 60 0 0,-6 8 4 0 0,1 1 0 0 0,-1 0-1 0 0,0-1 1 0 0,1 1 0 0 0,-1 0 0 0 0,1 0-1 0 0,0 0 1 0 0,-1 0 0 0 0,1 0-1 0 0,0 1 1 0 0,0-1 0 0 0,0 1 0 0 0,1-1-1 0 0,-1 1 1 0 0,0 0 0 0 0,1-1-1 0 0,-1 1 1 0 0,0 0 0 0 0,1 1 0 0 0,-1-1-1 0 0,1 0 1 0 0,0 1 0 0 0,-1-1-1 0 0,1 1 1 0 0,-1 0 0 0 0,1 0 0 0 0,0 0-1 0 0,-1 0 1 0 0,1 0 0 0 0,-1 1 0 0 0,1-1-1 0 0,0 1 1 0 0,-1 0 0 0 0,1 0-1 0 0,-1 0 1 0 0,0 0 0 0 0,1 0-4 0 0,2 2 34 0 0,-1 0 0 0 0,0 0 1 0 0,-1 1-1 0 0,1-1 0 0 0,0 1 0 0 0,-1 0 1 0 0,0 0-1 0 0,0 0 0 0 0,0 0 1 0 0,0 0-1 0 0,-1 1 0 0 0,0 0 0 0 0,0-1 1 0 0,0 1-1 0 0,0 0 0 0 0,-1 0 0 0 0,0 0 1 0 0,0 0-1 0 0,0 0-34 0 0,1 10-19 0 0,-1-1 0 0 0,0 1 0 0 0,-1-1 0 0 0,-1 1 0 0 0,0-1 0 0 0,-3 15 19 0 0,2-22-469 0 0,1 0 0 0 0,-1-1 0 0 0,-1 1 0 0 0,1 0 0 0 0,-1-1 0 0 0,0 0 0 0 0,-1 1 0 0 0,0-1 0 0 0,0-1 0 0 0,0 1 0 0 0,0-1 0 0 0,-1 1 0 0 0,0-1 0 0 0,0 0 0 0 0,-4 2 469 0 0,8-6-485 0 0,0-1 1 0 0,-1 1-1 0 0,1-1 0 0 0,-1 1 0 0 0,1-1 0 0 0,-1 0 0 0 0,1 1 1 0 0,-1-1-1 0 0,1 0 0 0 0,-1 0 0 0 0,1 0 0 0 0,-1 0 0 0 0,1 0 1 0 0,-1 0-1 0 0,1-1 0 0 0,-1 1 0 0 0,1 0 0 0 0,-1-1 0 0 0,1 1 1 0 0,-1-1 484 0 0,-31-14-7885 0 0,27 12 6579 0 0,-8-2-248 0 0</inkml:trace>
  <inkml:trace contextRef="#ctx0" brushRef="#br0" timeOffset="330.592">1137 53 668 0 0,'-2'-8'2718'0'0,"-10"-27"5497"0"0,12 34-8099 0 0,0 1 1 0 0,-1 0-1 0 0,1-1 1 0 0,0 1-1 0 0,0-1 0 0 0,0 1 1 0 0,0 0-1 0 0,0-1 1 0 0,0 1-1 0 0,-1 0 1 0 0,1-1-1 0 0,0 1 0 0 0,0 0 1 0 0,-1-1-1 0 0,1 1 1 0 0,0 0-1 0 0,0-1 1 0 0,-1 1-1 0 0,1 0 1 0 0,0 0-1 0 0,-1-1 0 0 0,1 1 1 0 0,0 0-1 0 0,-1 0 1 0 0,1 0-1 0 0,-1 0 1 0 0,1-1-1 0 0,0 1 1 0 0,-1 0-1 0 0,1 0 0 0 0,-1 0 1 0 0,1 0-1 0 0,0 0 1 0 0,-1 0-1 0 0,1 0 1 0 0,-1 0-1 0 0,1 0 0 0 0,0 0 1 0 0,-1 0-1 0 0,1 0 1 0 0,-1 0-1 0 0,1 1 1 0 0,0-1-1 0 0,-1 0 1 0 0,1 0-1 0 0,0 0 0 0 0,-1 0 1 0 0,1 1-1 0 0,0-1 1 0 0,-1 0-1 0 0,1 0 1 0 0,0 1-1 0 0,-1-1 1 0 0,1 0-1 0 0,0 1 0 0 0,0-1 1 0 0,-1 0-1 0 0,1 1 1 0 0,0-1-1 0 0,0 0 1 0 0,0 1-1 0 0,-1-1 0 0 0,1 1 1 0 0,0-1-1 0 0,0 0 1 0 0,0 1-117 0 0,-2 8 416 0 0,0-1 0 0 0,0 1 1 0 0,1 0-1 0 0,0 0 0 0 0,0 0 0 0 0,1 0 1 0 0,0 0-1 0 0,1 0 0 0 0,0 0 0 0 0,1 2-416 0 0,0 14 397 0 0,4 41-136 0 0,1 48-848 0 0,-15-41-6192 0 0,8-72 6437 0 0,-1-1 1 0 0,1 1 0 0 0,0 0 0 0 0,-1-1 0 0 0,1 1 0 0 0,-1-1 0 0 0,1 1 0 0 0,-1-1 0 0 0,1 1 0 0 0,-1-1 0 0 0,1 1 0 0 0,-1-1-1 0 0,1 1 1 0 0,-1-1 0 0 0,0 0 0 0 0,1 1 0 0 0,-1-1 0 0 0,1 0 0 0 0,-1 0 0 0 0,0 1 0 0 0,0-1 0 0 0,1 0 0 0 0,-1 0 0 0 0,0 0-1 0 0,1 0 1 0 0,-1 0 0 0 0,0 0 0 0 0,1 0 0 0 0,-1 0 0 0 0,0 0 0 0 0,0 0 0 0 0,1 0 0 0 0,-1-1 341 0 0,-15-2-4242 0 0,8 1 3104 0 0</inkml:trace>
  <inkml:trace contextRef="#ctx0" brushRef="#br0" timeOffset="666.205">896 119 472 0 0,'-4'-11'1906'0'0,"-5"-7"8196"0"0,5 21-5348 0 0,-1 14-2773 0 0,3 1-939 0 0,1 1 0 0 0,1-1 0 0 0,1 1 0 0 0,0 0 0 0 0,1-1-1 0 0,4 13-1041 0 0,-2-10 638 0 0,-2 1-1 0 0,0 0 1 0 0,-1 0-1 0 0,-1 17-637 0 0,-1-29 62 0 0,-1 0 0 0 0,0 0 0 0 0,-1 0 0 0 0,0 0 0 0 0,0-1 0 0 0,-1 1 0 0 0,0-1 0 0 0,-1 0 0 0 0,0 0 0 0 0,0-1 0 0 0,-1 1 0 0 0,0-1 0 0 0,-1-1 0 0 0,0 1 0 0 0,0-1 0 0 0,-5 4-62 0 0,6-6-268 0 0,-1 0 1 0 0,1 0 0 0 0,-1-1 0 0 0,0 0-1 0 0,0-1 1 0 0,-1 1 0 0 0,1-1 0 0 0,-1-1-1 0 0,1 1 1 0 0,-1-1 0 0 0,0-1 0 0 0,0 1-1 0 0,0-2 1 0 0,0 1 0 0 0,0-1 0 0 0,0 0-1 0 0,0 0 1 0 0,1-1 0 0 0,-1 0 0 0 0,0-1-1 0 0,-4 0 268 0 0,8 0-494 0 0,-1 0 0 0 0,1 0 0 0 0,-1 0 0 0 0,1-1 0 0 0,0 0 0 0 0,0 1 0 0 0,0-1 0 0 0,1-1 0 0 0,-1 1 0 0 0,1 0 0 0 0,-1-1 0 0 0,1 0 0 0 0,0 0 0 0 0,0 0 0 0 0,1 0 0 0 0,-1 0-1 0 0,1 0 1 0 0,0-1 0 0 0,0 1 0 0 0,1-1 0 0 0,-1 0 0 0 0,0-3 494 0 0,-2-10-2035 0 0,0-1 0 0 0,1 1 0 0 0,1 0 0 0 0,1-1 0 0 0,1-7 2035 0 0,0-4-1571 0 0</inkml:trace>
  <inkml:trace contextRef="#ctx0" brushRef="#br0" timeOffset="998.751">541 99 1424 0 0,'2'-22'4030'0'0,"2"-22"2524"0"0,-4 43-6130 0 0,0 0 1 0 0,1 0-1 0 0,-1 0 0 0 0,0 0 0 0 0,1 0 1 0 0,-1 0-1 0 0,1 0 0 0 0,-1 0 0 0 0,1 0 1 0 0,-1 0-1 0 0,1 1 0 0 0,0-1 0 0 0,-1 0 0 0 0,1 0 1 0 0,0 0-1 0 0,0 1 0 0 0,-1-1 0 0 0,2 0-424 0 0,13 13 3357 0 0,6 20-3002 0 0,-17-21-798 0 0,0 0 0 0 0,-1 1 0 0 0,0-1 0 0 0,0 0 0 0 0,-1 1 0 0 0,-1 2 443 0 0,-5 24-5400 0 0,-16 4-3690 0 0,-2-12 4420 0 0,9-15 3412 0 0</inkml:trace>
  <inkml:trace contextRef="#ctx0" brushRef="#br0" timeOffset="1316.441">110 257 1116 0 0,'-4'-3'769'0'0,"1"-1"-1"0"0,-1 1 1 0 0,1-1-1 0 0,0 0 1 0 0,0 0 0 0 0,0-1-1 0 0,1 1 1 0 0,-1-1-1 0 0,1 1 1 0 0,0-1-1 0 0,0 0 1 0 0,1 1 0 0 0,0-1-1 0 0,0 0 1 0 0,-1-4-769 0 0,2 7 164 0 0,0 0 0 0 0,0 0 0 0 0,0 0 0 0 0,0 0 0 0 0,1 0 0 0 0,-1 0 1 0 0,1 0-1 0 0,-1 0 0 0 0,1 0 0 0 0,0 0 0 0 0,0 0 0 0 0,0 0 0 0 0,0 0 0 0 0,0 0 1 0 0,0 0-1 0 0,0 1 0 0 0,0-1 0 0 0,1 1 0 0 0,-1-1 0 0 0,1 1 0 0 0,-1-1 0 0 0,1 1 0 0 0,0 0 1 0 0,0 0-1 0 0,-1 0 0 0 0,1 0 0 0 0,0 0 0 0 0,0 0 0 0 0,0 0 0 0 0,0 0 0 0 0,0 1 0 0 0,0-1 1 0 0,0 1-1 0 0,0 0 0 0 0,0-1 0 0 0,0 1 0 0 0,2 0-164 0 0,8 0 275 0 0,-1 0 0 0 0,1 0-1 0 0,-1 2 1 0 0,1-1 0 0 0,-1 1 0 0 0,1 1-1 0 0,-1 0 1 0 0,0 1 0 0 0,0 0 0 0 0,0 0-1 0 0,-1 1 1 0 0,0 0 0 0 0,0 1 0 0 0,6 5-275 0 0,-10-8 46 0 0,0 1 0 0 0,-1 0 0 0 0,0 0 0 0 0,0 0 0 0 0,0 1 0 0 0,0-1 0 0 0,-1 1 0 0 0,1 0 0 0 0,-1 1 0 0 0,-1-1 0 0 0,1 1 0 0 0,-1 0 0 0 0,0 0 0 0 0,0 0 0 0 0,-1 0 0 0 0,1 0 0 0 0,-1 0 0 0 0,-1 1 0 0 0,1-1 0 0 0,-1 1 0 0 0,0-1 0 0 0,-1 1 0 0 0,0 0 0 0 0,0-1 0 0 0,0 1 0 0 0,-1 0-46 0 0,1-4-2 0 0,-1 0 0 0 0,1 1 0 0 0,-1-1 0 0 0,0 0 0 0 0,0 0 0 0 0,0 0 0 0 0,-1-1 0 0 0,1 1 0 0 0,0 0 0 0 0,-1 0 0 0 0,0-1 0 0 0,0 1 0 0 0,0-1 0 0 0,0 1-1 0 0,0-1 1 0 0,0 0 0 0 0,-1 0 0 0 0,1 0 0 0 0,-1 0 0 0 0,1 0 0 0 0,-1-1 0 0 0,0 1 2 0 0,-2-1-43 0 0,1 0 1 0 0,0 0-1 0 0,0 0 0 0 0,0 0 0 0 0,0-1 0 0 0,-1 0 1 0 0,1 0-1 0 0,0 0 0 0 0,0 0 0 0 0,-1-1 1 0 0,1 0-1 0 0,0 0 0 0 0,0 0 0 0 0,-3-1 43 0 0,-7-3-97 0 0,1-1 0 0 0,0 0 0 0 0,1 0 0 0 0,0-2 0 0 0,0 1 0 0 0,0-2 0 0 0,1 1 0 0 0,0-2 0 0 0,-2-2 97 0 0,-27-34 7 0 0,-19-19 1063 0 0,59 65-1043 0 0,0 0 0 0 0,0-1 0 0 0,-1 1 0 0 0,1 0 0 0 0,0 0 0 0 0,0-1-1 0 0,-1 1 1 0 0,1 0 0 0 0,0 0 0 0 0,-1 0 0 0 0,1-1 0 0 0,0 1 0 0 0,-1 0 0 0 0,1 0 0 0 0,0 0 0 0 0,-1 0 0 0 0,1 0-1 0 0,0 0 1 0 0,-1 0 0 0 0,1 0 0 0 0,-1 0 0 0 0,1 0 0 0 0,0 0 0 0 0,-1 0 0 0 0,1 0 0 0 0,0 0 0 0 0,-1 0 0 0 0,1 0 0 0 0,0 0-1 0 0,-1 0 1 0 0,1 0 0 0 0,0 0 0 0 0,-1 1 0 0 0,1-1 0 0 0,0 0 0 0 0,-1 0 0 0 0,1 0 0 0 0,0 1-27 0 0,-7 16 578 0 0,2 31-147 0 0,5-39-345 0 0,-2 93-130 0 0,2-37-3891 0 0,-2-33-1649 0 0,-1 0-3484 0 0,-2-11 3982 0 0,0-9 3745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3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2337 14 92 0 0,'-1'-2'892'0'0,"-5"-9"291"0"0,5 11-934 0 0,0 1 0 0 0,0-1-1 0 0,0 0 1 0 0,0 1 0 0 0,0 0 0 0 0,0-1 0 0 0,0 1 0 0 0,1 0 0 0 0,-1-1-1 0 0,0 1 1 0 0,0 0 0 0 0,0 0 0 0 0,1 0 0 0 0,-1-1 0 0 0,1 1-1 0 0,-1 0 1 0 0,1 0 0 0 0,-1 0 0 0 0,1 0 0 0 0,-1 0 0 0 0,1 0 0 0 0,0 0-1 0 0,-1 0 1 0 0,1 0 0 0 0,0 1-249 0 0,-43 111 14391 0 0,34-69-10769 0 0,9-40-3603 0 0,0 0 0 0 0,1 0-1 0 0,-1-1 1 0 0,1 1 0 0 0,-1 0-1 0 0,1-1 1 0 0,0 1 0 0 0,1 0-1 0 0,-1 0-18 0 0,6 17 314 0 0,0 11-103 0 0,8 50 69 0 0,-15-78-275 0 0,1-1 0 0 0,-1 1 0 0 0,0-1 0 0 0,0 1 1 0 0,0-1-1 0 0,-1 1 0 0 0,1-1 0 0 0,-1 1 0 0 0,0-1 0 0 0,0 1 1 0 0,0-1-1 0 0,0 0 0 0 0,-1 1 0 0 0,1-1 0 0 0,-1 0 0 0 0,0 0 1 0 0,0 0-1 0 0,0 0 0 0 0,-1 0-5 0 0,1-2-13 0 0,0 0 1 0 0,0 0 0 0 0,0 0-1 0 0,0-1 1 0 0,0 1-1 0 0,0-1 1 0 0,0 1 0 0 0,0-1-1 0 0,0 0 1 0 0,0 0-1 0 0,0 0 1 0 0,-1 0-1 0 0,1 0 1 0 0,0-1 0 0 0,0 1-1 0 0,0-1 1 0 0,0 1-1 0 0,0-1 1 0 0,0 0 0 0 0,0 1-1 0 0,0-1 1 0 0,1 0-1 0 0,-1 0 1 0 0,0-1-1 0 0,0 1 13 0 0,-49-33-325 0 0,48 32 311 0 0,-25-19-32 0 0,2-1 0 0 0,0-1 0 0 0,2-1 0 0 0,0-1 0 0 0,2-1 0 0 0,0-1 0 0 0,2-2 0 0 0,-9-17 46 0 0,41 111 649 0 0,-10-50-854 0 0,-1-1 1 0 0,0 1-1 0 0,-1-1 0 0 0,0 1 1 0 0,-1-1-1 0 0,-1 1 0 0 0,-1 4 205 0 0,-15 61-8586 0 0,17-76 7733 0 0,1-2 319 0 0,-1-1 0 0 0,1 1-1 0 0,-1-1 1 0 0,1 0-1 0 0,-1 1 1 0 0,0-1 0 0 0,1 0-1 0 0,-1 0 1 0 0,0 0-1 0 0,0 0 1 0 0,0 1-1 0 0,0-1 1 0 0,0 0 0 0 0,0 0-1 0 0,0-1 1 0 0,0 1-1 0 0,0 0 1 0 0,-1 0 0 0 0,1-1-1 0 0,0 1 1 0 0,-1 0-1 0 0,1-1 1 0 0,0 1-1 0 0,-1-1 1 0 0,1 0 0 0 0,0 1-1 0 0,-2-1 535 0 0,-7 3-1370 0 0</inkml:trace>
  <inkml:trace contextRef="#ctx0" brushRef="#br0" timeOffset="384.2349">1682 188 1328 0 0,'-3'-6'1305'0'0,"1"1"0"0"0,1-1 0 0 0,-1 1-1 0 0,1-1 1 0 0,0 1 0 0 0,0-1 0 0 0,0 0 0 0 0,1-4-1305 0 0,0 9 250 0 0,0 0 1 0 0,0 1 0 0 0,0-1 0 0 0,0 0 0 0 0,0 0 0 0 0,0 0 0 0 0,0 0 0 0 0,1 0 0 0 0,-1 0 0 0 0,0 1-1 0 0,0-1 1 0 0,1 0 0 0 0,-1 0 0 0 0,1 0 0 0 0,-1 1 0 0 0,0-1 0 0 0,1 0 0 0 0,0 0 0 0 0,-1 1-1 0 0,1-1 1 0 0,-1 0 0 0 0,1 1-251 0 0,1-1 138 0 0,-1 1-1 0 0,0 0 0 0 0,0 0 0 0 0,0 0 1 0 0,0 1-1 0 0,0-1 0 0 0,0 0 1 0 0,0 0-1 0 0,0 1 0 0 0,0-1 1 0 0,1 0-1 0 0,-1 1 0 0 0,0-1 1 0 0,0 1-1 0 0,-1-1 0 0 0,1 1 1 0 0,0 0-1 0 0,0-1 0 0 0,0 1 1 0 0,0 0-1 0 0,0 0 0 0 0,-1-1 1 0 0,1 1-1 0 0,0 0-137 0 0,9 9 291 0 0,0 1 0 0 0,-1 0 0 0 0,0 0 0 0 0,-1 1 0 0 0,0 0 0 0 0,0 0 0 0 0,-2 1 0 0 0,1-1 0 0 0,-2 2-1 0 0,0-1 1 0 0,0 1 0 0 0,-1-1 0 0 0,-1 1 0 0 0,0 7-291 0 0,-1-14 16 0 0,-1 0-1 0 0,-1 0 1 0 0,0 0-1 0 0,0 0 1 0 0,0 0-1 0 0,-1 0 1 0 0,1 0-1 0 0,-2-1 1 0 0,1 1-1 0 0,-1 0 1 0 0,0 0-1 0 0,-1-1 1 0 0,1 1-1 0 0,-1-1 1 0 0,-1 0-1 0 0,1 1 1 0 0,-1-2-1 0 0,0 1 1 0 0,0 0-1 0 0,-1-1 1 0 0,0 0-1 0 0,1 0 1 0 0,-2 0-1 0 0,1-1 1 0 0,-1 1-1 0 0,1-1 1 0 0,-1-1-1 0 0,0 1 1 0 0,-1-1-1 0 0,-1 1-15 0 0,5-3-15 0 0,0 1-1 0 0,0-1 0 0 0,0 0 1 0 0,0 0-1 0 0,0-1 0 0 0,0 1 1 0 0,0 0-1 0 0,0-1 0 0 0,-1 0 1 0 0,1 0-1 0 0,0 0 0 0 0,0 0 0 0 0,0-1 1 0 0,0 1-1 0 0,0-1 0 0 0,-1 1 1 0 0,1-1-1 0 0,0 0 0 0 0,0 0 1 0 0,0-1 15 0 0,-1 0-34 0 0,0-1 1 0 0,0 0-1 0 0,0 0 0 0 0,0 0 1 0 0,0-1-1 0 0,1 1 1 0 0,0-1-1 0 0,-1 0 1 0 0,2 0-1 0 0,-1 0 0 0 0,0 0 1 0 0,0-2 33 0 0,-2-4-131 0 0,0 0-1 0 0,0 0 1 0 0,2-1 0 0 0,-1 0-1 0 0,1 0 1 0 0,1 0 0 0 0,0 0-1 0 0,0-1 1 0 0,1 1 0 0 0,1-10 131 0 0,0 11-318 0 0,2 1 1 0 0,-1 0 0 0 0,1 0-1 0 0,1 0 1 0 0,-1 0-1 0 0,2 1 1 0 0,-1-1 0 0 0,1 1-1 0 0,0-1 1 0 0,1 1 0 0 0,0 0-1 0 0,0 1 1 0 0,1-1 317 0 0,-3 5-440 0 0,0 0 0 0 0,0 0 0 0 0,0 0-1 0 0,1 0 1 0 0,-1 0 0 0 0,1 1 0 0 0,-1 0 0 0 0,1-1 0 0 0,0 2 0 0 0,0-1 0 0 0,0 0 0 0 0,0 1 0 0 0,0-1 440 0 0,0 2-728 0 0,0-1 0 0 0,0 1 0 0 0,0-1-1 0 0,0 1 1 0 0,-1 0 0 0 0,1 1 0 0 0,0-1 0 0 0,0 1 0 0 0,0-1 0 0 0,-1 1 0 0 0,1 0 0 0 0,0 1-1 0 0,-1-1 1 0 0,1 1 0 0 0,-1-1 0 0 0,2 2 728 0 0,1 0-1282 0 0</inkml:trace>
  <inkml:trace contextRef="#ctx0" brushRef="#br0" timeOffset="906.436">1253 158 2460 0 0,'-1'-3'667'0'0,"0"0"0"0"0,0 1 0 0 0,0-1 0 0 0,0 0 0 0 0,0 1 1 0 0,1-1-1 0 0,-1 0 0 0 0,1 0 0 0 0,0 0 0 0 0,0 1 0 0 0,0-1 0 0 0,0 0 0 0 0,0 0-667 0 0,0 2 202 0 0,1 0 0 0 0,-1 0 0 0 0,0 0 1 0 0,1 0-1 0 0,-1 0 0 0 0,1 0 0 0 0,-1 0 0 0 0,1 0 1 0 0,0 0-1 0 0,-1 0 0 0 0,1 0 0 0 0,0 0 1 0 0,0 0-1 0 0,-1 1 0 0 0,1-1 0 0 0,0 0 0 0 0,0 1 1 0 0,0-1-1 0 0,0 0 0 0 0,0 1 0 0 0,0-1 0 0 0,0 1-202 0 0,3-1 218 0 0,0 0-1 0 0,0 1 1 0 0,0-1-1 0 0,0 1 1 0 0,0 0-1 0 0,0 0 1 0 0,0 0-1 0 0,0 1 1 0 0,0-1-1 0 0,0 1 0 0 0,0 0 1 0 0,0 0-1 0 0,0 1 1 0 0,-1-1-1 0 0,1 1 1 0 0,0 0-218 0 0,6 3 205 0 0,1 1 0 0 0,-2 0 0 0 0,1 0-1 0 0,-1 1 1 0 0,0 1 0 0 0,0-1 0 0 0,-1 2 0 0 0,0-1 0 0 0,0 1 0 0 0,-1 0 0 0 0,0 0 0 0 0,-1 1 0 0 0,0 0 0 0 0,0 1 0 0 0,-1-1-1 0 0,-1 1 1 0 0,3 8-205 0 0,-3-9 51 0 0,-2-1-1 0 0,1 1 1 0 0,-2 0-1 0 0,1 0 1 0 0,-1-1-1 0 0,0 1 1 0 0,-1 0-1 0 0,0 0 1 0 0,-1 0-1 0 0,0 0 1 0 0,-1 0-1 0 0,0-1 1 0 0,0 1-1 0 0,-1 0 1 0 0,0-1-1 0 0,-1 0 1 0 0,0 0-1 0 0,0 0 1 0 0,-1 0-1 0 0,0-1 0 0 0,-1 1-50 0 0,4-6-3 0 0,0 0 0 0 0,0 0 0 0 0,0 0 0 0 0,-1 0 0 0 0,1 0-1 0 0,-1-1 1 0 0,1 1 0 0 0,-1-1 0 0 0,0 0 0 0 0,0 0 0 0 0,0 0-1 0 0,-1 0 1 0 0,1 0 0 0 0,0 0 0 0 0,-1-1 0 0 0,1 0 0 0 0,-1 1-1 0 0,1-1 1 0 0,-1-1 0 0 0,0 1 0 0 0,1-1 0 0 0,-1 1 0 0 0,0-1-1 0 0,1 0 1 0 0,-1 0 0 0 0,0 0 0 0 0,0-1 0 0 0,1 0-1 0 0,-1 1 1 0 0,1-1 0 0 0,-1 0 0 0 0,1-1 0 0 0,-1 1 0 0 0,1-1-1 0 0,-1 1 1 0 0,1-1 0 0 0,0 0 0 0 0,0 0 0 0 0,0-1 3 0 0,-3-1-16 0 0,1-1 1 0 0,-1 0-1 0 0,1-1 0 0 0,0 1 1 0 0,0-1-1 0 0,1 0 1 0 0,0 0-1 0 0,0-1 0 0 0,0 1 1 0 0,1-1-1 0 0,0 0 1 0 0,0 0-1 0 0,1 0 0 0 0,0 0 1 0 0,0 0-1 0 0,1 0 1 0 0,-1-1-1 0 0,2 1 0 0 0,-1-3 16 0 0,1 2-3 0 0,1 0 0 0 0,0 0 0 0 0,0 0 0 0 0,1 1-1 0 0,0-1 1 0 0,0 1 0 0 0,1-1 0 0 0,0 1-1 0 0,2-4 4 0 0,-4 10-1 0 0,-1-1 0 0 0,1 1 0 0 0,0-1 0 0 0,0 1-1 0 0,0-1 1 0 0,0 1 0 0 0,0 0 0 0 0,0-1 0 0 0,0 1 0 0 0,0 0-1 0 0,0 0 1 0 0,1 0 0 0 0,-1 0 0 0 0,0 0 0 0 0,1 0 0 0 0,-1 0-1 0 0,1 0 1 0 0,-1 1 0 0 0,1-1 0 0 0,-1 0 0 0 0,1 1 0 0 0,0-1-1 0 0,-1 1 1 0 0,1 0 0 0 0,0 0 0 0 0,-1-1 0 0 0,1 1-1 0 0,0 0 1 0 0,-1 1 0 0 0,1-1 0 0 0,0 0 0 0 0,-1 0 0 0 0,1 1-1 0 0,0-1 1 0 0,-1 1 0 0 0,1-1 0 0 0,-1 1 0 0 0,1 0 0 0 0,-1-1-1 0 0,1 1 1 0 0,-1 0 0 0 0,1 0 0 0 0,-1 0 0 0 0,0 0-1 0 0,1 1 2 0 0,2 1 0 0 0,-1 0 0 0 0,1 0-1 0 0,-1 0 1 0 0,0 0 0 0 0,0 1-1 0 0,0-1 1 0 0,-1 1 0 0 0,1 0-1 0 0,-1-1 1 0 0,0 1 0 0 0,0 0-1 0 0,0 0 1 0 0,0 4 0 0 0,-1-4-289 0 0,0-1-1 0 0,0 1 1 0 0,-1 0 0 0 0,0 0-1 0 0,0 0 1 0 0,0 0 0 0 0,0 0 0 0 0,0-1-1 0 0,-1 1 1 0 0,0 0 0 0 0,1 0-1 0 0,-1 0 1 0 0,-2 2 289 0 0,1-1-903 0 0,-1 1-1 0 0,0-1 1 0 0,0 0-1 0 0,0 0 1 0 0,-1 0 0 0 0,0 0-1 0 0,0 0 1 0 0,0-1-1 0 0,-1 0 1 0 0,1 0 0 0 0,-1 0-1 0 0,0 0 1 0 0,0-1-1 0 0,0 0 1 0 0,-1 0 0 0 0,1 0-1 0 0,-1-1 1 0 0,0 0 0 0 0,-3 1 903 0 0,-8 2-1524 0 0</inkml:trace>
  <inkml:trace contextRef="#ctx0" brushRef="#br0" timeOffset="1235.226">778 261 636 0 0,'-4'-7'1515'0'0,"-15"-40"4872"0"0,18 45-6077 0 0,0 0 1 0 0,1 0-1 0 0,-1 0 1 0 0,1 0-1 0 0,0 0 1 0 0,-1 0-1 0 0,1 0 1 0 0,0 0 0 0 0,0 0-1 0 0,0 0 1 0 0,1 0-1 0 0,-1 0 1 0 0,0-1-1 0 0,1 1 1 0 0,-1 0-1 0 0,1 0 1 0 0,0 0 0 0 0,0 1-1 0 0,0-1 1 0 0,0-2-311 0 0,1 4 145 0 0,-1-1 0 0 0,0 0 1 0 0,0 1-1 0 0,1-1 0 0 0,-1 1 1 0 0,0 0-1 0 0,1-1 0 0 0,-1 1 0 0 0,0 0 1 0 0,1 0-1 0 0,-1 0 0 0 0,1 0 1 0 0,-1 0-1 0 0,0 0 0 0 0,1 0 1 0 0,-1 0-1 0 0,0 0 0 0 0,1 1 1 0 0,-1-1-1 0 0,0 1 0 0 0,1-1 0 0 0,-1 1 1 0 0,0-1-1 0 0,0 1 0 0 0,1 0 1 0 0,-1-1-1 0 0,1 2-145 0 0,33 21 1721 0 0,-25-13-1498 0 0,1 0 0 0 0,-2 1 1 0 0,1 0-1 0 0,-1 0 0 0 0,-1 1 0 0 0,0 0 0 0 0,-1 1 0 0 0,0 0 0 0 0,-1 0 0 0 0,-1 0 0 0 0,0 1 0 0 0,-1-1 0 0 0,1 2-223 0 0,-3-4-131 0 0,0-1 0 0 0,-1 1-1 0 0,1 0 1 0 0,-2-1-1 0 0,0 1 1 0 0,0 0-1 0 0,-1-1 1 0 0,-1 6 131 0 0,1-9-520 0 0,-1 1 1 0 0,0-1-1 0 0,0 0 0 0 0,-1 0 0 0 0,0-1 1 0 0,0 1-1 0 0,-1-1 0 0 0,1 1 1 0 0,-1-1-1 0 0,-1 0 0 0 0,1 0 0 0 0,-4 2 520 0 0,5-6-577 0 0,1-1-1 0 0,-1 1 0 0 0,0-1 1 0 0,0 1-1 0 0,0-1 0 0 0,0 0 1 0 0,0 0-1 0 0,-1-1 0 0 0,1 1 0 0 0,0-1 1 0 0,0 1-1 0 0,-1-1 0 0 0,1 0 1 0 0,0 0-1 0 0,0-1 0 0 0,-1 1 0 0 0,1-1 1 0 0,0 1-1 0 0,0-1 0 0 0,0 0 1 0 0,0 0-1 0 0,0 0 0 0 0,0-1 1 0 0,0 1-1 0 0,-1-2 578 0 0,-13-4-1271 0 0</inkml:trace>
  <inkml:trace contextRef="#ctx0" brushRef="#br0" timeOffset="1566.017">492 273 820 0 0,'-9'-15'3166'0'0,"-14"-23"3856"0"0,22 37-6577 0 0,1-1 1 0 0,-1 1-1 0 0,-1-1 0 0 0,1 1 1 0 0,0 0-1 0 0,0 0 1 0 0,0-1-1 0 0,-1 1 0 0 0,1 0 1 0 0,0 0-1 0 0,-1 0 1 0 0,1 0-1 0 0,-1 1 0 0 0,0-1 1 0 0,1 0-1 0 0,-1 1 1 0 0,1-1-1 0 0,-2 0-445 0 0,6 4 283 0 0,1-1 0 0 0,-1 1-1 0 0,1-1 1 0 0,-1 1 0 0 0,0 0 0 0 0,0 0 0 0 0,0 1-1 0 0,2 2-282 0 0,5 6 71 0 0,-4-7-347 0 0,-1 0-1 0 0,-1 0 1 0 0,1 0 0 0 0,-1 1-1 0 0,0 0 1 0 0,0 0 0 0 0,0 0-1 0 0,-1 1 1 0 0,0-1 0 0 0,2 6 276 0 0,-4-7-806 0 0,1 0-1 0 0,-1 1 1 0 0,0 0 0 0 0,0-1 0 0 0,0 1 0 0 0,-1-1 0 0 0,0 1 0 0 0,0 0 0 0 0,-1-1-1 0 0,1 1 1 0 0,-1 0 0 0 0,0-1 0 0 0,-1 1 0 0 0,1-1 0 0 0,-1 0 0 0 0,0 1 0 0 0,-1-1-1 0 0,1 0 1 0 0,-1 0 0 0 0,-2 3 806 0 0,-6 7-1644 0 0</inkml:trace>
  <inkml:trace contextRef="#ctx0" brushRef="#br0" timeOffset="1904.83">67 470 204 0 0,'-6'-5'806'0'0,"1"0"1"0"0,0 0-1 0 0,0 0 1 0 0,0-1-1 0 0,1 0 1 0 0,0 0-1 0 0,0 0 1 0 0,0 0-1 0 0,1 0 1 0 0,0-1-1 0 0,0 0 0 0 0,1 0 1 0 0,-1 1-1 0 0,2-1 1 0 0,-2-6-807 0 0,2 9 188 0 0,1 1 0 0 0,0 0-1 0 0,0 0 1 0 0,0-1 0 0 0,0 1 0 0 0,0 0 0 0 0,0 0 0 0 0,1 0-1 0 0,0-1 1 0 0,-1 1 0 0 0,1 0 0 0 0,0 0 0 0 0,1 0 0 0 0,-1 0-1 0 0,1 0 1 0 0,-1 0 0 0 0,1 1 0 0 0,0-1 0 0 0,0 0 0 0 0,0 1-1 0 0,0 0 1 0 0,0-1 0 0 0,1 1 0 0 0,-1 0 0 0 0,1 0 0 0 0,-1 0-1 0 0,1 0 1 0 0,0 1 0 0 0,0-1 0 0 0,0 1 0 0 0,0 0 0 0 0,0-1-1 0 0,0 1 1 0 0,0 1 0 0 0,3-2-188 0 0,5 1 315 0 0,0-1-1 0 0,0 1 1 0 0,0 1-1 0 0,0 0 1 0 0,0 0-1 0 0,0 2 1 0 0,0-1-1 0 0,0 1 1 0 0,5 2-315 0 0,-8-2 86 0 0,0 0 1 0 0,0 0-1 0 0,1 1 1 0 0,-2 0-1 0 0,1 1 0 0 0,0 0 1 0 0,-1 0-1 0 0,0 0 1 0 0,0 1-1 0 0,0 0 0 0 0,0 1 1 0 0,3 3-87 0 0,-9-7 5 0 0,1-1 1 0 0,-1 1-1 0 0,0 0 0 0 0,0-1 1 0 0,1 1-1 0 0,-1 0 0 0 0,-1-1 1 0 0,1 1-1 0 0,0 0 1 0 0,0 0-1 0 0,-1 0 0 0 0,1 0 1 0 0,-1 0-1 0 0,1 0 0 0 0,-1 0 1 0 0,0 0-1 0 0,0 0 1 0 0,0 0-1 0 0,0 0 0 0 0,0 0 1 0 0,-1 0-1 0 0,1 0 0 0 0,0 0 1 0 0,-1 1-6 0 0,-1 0-3 0 0,1 0 0 0 0,-1 0 0 0 0,0 0 1 0 0,0 0-1 0 0,0-1 0 0 0,0 1 0 0 0,-1-1 0 0 0,1 1 1 0 0,-1-1-1 0 0,1 0 0 0 0,-1 0 0 0 0,0 0 0 0 0,-2 1 3 0 0,-2 2-31 0 0,-1-1 0 0 0,0-1 0 0 0,0 1 0 0 0,0-1 0 0 0,0-1 1 0 0,0 0-1 0 0,-1 0 0 0 0,1 0 0 0 0,0-1 0 0 0,-1 0 0 0 0,-2-1 31 0 0,3-1-18 0 0,0-1 0 0 0,0 1 0 0 0,0-2 0 0 0,0 1 1 0 0,1-1-1 0 0,-1-1 0 0 0,1 1 0 0 0,0-1 0 0 0,0 0 0 0 0,-6-5 18 0 0,-33-17 125 0 0,46 26-108 0 0,-1-1 0 0 0,1 1 0 0 0,-1 0 0 0 0,1 0 0 0 0,-1-1 0 0 0,0 1 0 0 0,1 0 0 0 0,-1 0 0 0 0,1 0 0 0 0,-1 0 0 0 0,0-1 0 0 0,1 1 0 0 0,-1 0 0 0 0,0 0 0 0 0,1 0 0 0 0,-1 1 0 0 0,0-1-1 0 0,1 0 1 0 0,-1 0 0 0 0,1 0 0 0 0,-1 0 0 0 0,0 1 0 0 0,1-1 0 0 0,-1 0 0 0 0,1 0 0 0 0,-1 1 0 0 0,1-1 0 0 0,-1 0 0 0 0,1 1 0 0 0,-1-1 0 0 0,1 1 0 0 0,-1-1 0 0 0,1 1 0 0 0,-1-1 0 0 0,1 1-17 0 0,-6 28 521 0 0,14 40 62 0 0,-7-63-572 0 0,2 21-426 0 0,-1 1 0 0 0,-1 0 0 0 0,-2 6 415 0 0,2 48-6772 0 0,-1-76 5667 0 0,0-1 0 0 0,1 0-1 0 0,-1 1 1 0 0,1-1-1 0 0,1 0 1 0 0,-1 0-1 0 0,1 1 1 0 0,0-1 0 0 0,0 0-1 0 0,0-1 1 0 0,1 1-1 0 0,0 0 1 0 0,1 1 1105 0 0,4 4-1355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40.194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DB137FF1-8311-43D1-BC7E-77613C347F3F}" emma:medium="tactile" emma:mode="ink">
          <msink:context xmlns:msink="http://schemas.microsoft.com/ink/2010/main" type="inkDrawing"/>
        </emma:interpretation>
      </emma:emma>
    </inkml:annotationXML>
    <inkml:trace contextRef="#ctx0" brushRef="#br0">19 248 24 0 0,'-4'-17'1804'0'0,"0"1"-122"0"0,0 0 1 0 0,2 0 0 0 0,0 0 0 0 0,0-13-1683 0 0,2 25 230 0 0,0 0 0 0 0,0 1 1 0 0,0-1-1 0 0,1 1 0 0 0,-1-1 0 0 0,1 1 0 0 0,0-1 0 0 0,0 1 0 0 0,0 0 1 0 0,1-1-1 0 0,-1 1 0 0 0,1 0 0 0 0,0 0 0 0 0,0 0 0 0 0,0 0 0 0 0,0 0 1 0 0,0 0-1 0 0,1 1 0 0 0,-1-1 0 0 0,1 1 0 0 0,-1 0 0 0 0,1-1 0 0 0,0 1 1 0 0,1 0-231 0 0,-1 1 207 0 0,-1 0 1 0 0,1 0-1 0 0,0 1 1 0 0,-1 0-1 0 0,1-1 1 0 0,-1 1-1 0 0,1 0 1 0 0,0 0-1 0 0,-1 0 1 0 0,1 0 0 0 0,-1 1-1 0 0,1-1 1 0 0,-1 1-1 0 0,1-1 1 0 0,-1 1-1 0 0,1 0 1 0 0,0 1-208 0 0,49 22 2627 0 0,-31-13-1948 0 0,-9-5-363 0 0,0-2-143 0 0,0 1 0 0 0,0 0-1 0 0,-1 1 1 0 0,0 0 0 0 0,0 1 0 0 0,-1 0 0 0 0,0 1 0 0 0,0 0-1 0 0,-1 1 1 0 0,0 0 0 0 0,2 2-173 0 0,-10-9 16 0 0,-1 0-1 0 0,1 1 1 0 0,0-1-1 0 0,-1 0 1 0 0,0 0-1 0 0,1 1 0 0 0,-1-1 1 0 0,0 0-1 0 0,0 1 1 0 0,0-1-1 0 0,-1 0 1 0 0,1 1-1 0 0,0-1 1 0 0,-1 0-1 0 0,0 0 1 0 0,1 0-1 0 0,-1 1 1 0 0,0-1-1 0 0,0 0 1 0 0,0 0-1 0 0,0 0 1 0 0,-1 0-1 0 0,1-1 1 0 0,0 1-1 0 0,-1 0 1 0 0,1 0-1 0 0,-1-1 1 0 0,0 1-1 0 0,0-1 1 0 0,-1 1-16 0 0,-4 6-22 0 0,-1-2 1 0 0,0 1 0 0 0,0-1-1 0 0,-1-1 1 0 0,1 0 0 0 0,-5 2 21 0 0,0-1-249 0 0,-1-2-1 0 0,0 1 1 0 0,0-2 0 0 0,-8 2 249 0 0,-30 0-4216 0 0,39-10 436 0 0,9 3-426 0 0,3 1-4360 0 0,8-1 7252 0 0</inkml:trace>
    <inkml:trace contextRef="#ctx0" brushRef="#br0" timeOffset="-469.803">49 54 908 0 0,'-7'-8'7318'0'0,"-3"-3"1314"0"0,9 11-8512 0 0,1 1 0 0 0,0-1 0 0 0,-1 0 0 0 0,1 0-1 0 0,0 0 1 0 0,-1 1 0 0 0,1-1 0 0 0,0 0 0 0 0,-1 1 0 0 0,1-1-1 0 0,0 0 1 0 0,0 1 0 0 0,-1-1 0 0 0,1 0 0 0 0,0 1 0 0 0,0-1-1 0 0,-1 0 1 0 0,1 1 0 0 0,0-1 0 0 0,0 1 0 0 0,0-1 0 0 0,0 0-1 0 0,0 1 1 0 0,0-1 0 0 0,0 1 0 0 0,0-1 0 0 0,0 1 0 0 0,0-1-1 0 0,0 0 1 0 0,0 1 0 0 0,0-1 0 0 0,0 1 0 0 0,0-1 0 0 0,0 0-1 0 0,0 1 1 0 0,1-1 0 0 0,-1 1 0 0 0,0-1-120 0 0,2 18 442 0 0,0-1 0 0 0,1 1 0 0 0,1-1 0 0 0,1 0 0 0 0,1 0 1 0 0,0-1-1 0 0,3 6-442 0 0,1 3 477 0 0,-1 1 0 0 0,5 20-477 0 0,-8-16 141 0 0,0 1 0 0 0,-2 0 0 0 0,-2 0 0 0 0,0 0 0 0 0,-2 0 0 0 0,-3 15-141 0 0,-8 2-392 0 0,-1 10-4284 0 0,13-59 4453 0 0,0 1 0 0 0,-1 0 0 0 0,1 0 0 0 0,-1 0 0 0 0,1 0 0 0 0,-1-1 0 0 0,1 1 0 0 0,-1 0 0 0 0,1-1 0 0 0,-1 1 0 0 0,1 0 0 0 0,-1-1 0 0 0,1 1 0 0 0,-1 0 1 0 0,0-1-1 0 0,1 1 0 0 0,-1-1 0 0 0,0 1 0 0 0,1-1 0 0 0,-1 1 0 0 0,0-1 0 0 0,1 1 0 0 0,-1-1 0 0 0,0 1 0 0 0,0-1 0 0 0,0 1 0 0 0,0-1 0 0 0,0 1 0 0 0,1-1 0 0 0,-1 0 0 0 0,0 1 0 0 0,0-1 0 0 0,0 1 0 0 0,0-1 0 0 0,0 1 0 0 0,-1-1 0 0 0,1 1 0 0 0,0-1 223 0 0,-3-12-2192 0 0,0 0 0 0 0,1 1 0 0 0,1-1 0 0 0,0 0-1 0 0,0-1 2193 0 0,1 4-1157 0 0</inkml:trace>
    <inkml:trace contextRef="#ctx0" brushRef="#br0" timeOffset="513.687">531 170 60 0 0,'-18'-7'5513'0'0,"-20"-1"5563"0"0,58 8-6884 0 0,63-3-2990 0 0,104-26-1451 0 0,-108 12-4169 0 0,-61 10 560 0 0,6 0-7263 0 0,-18 7 9548 0 0</inkml:trace>
    <inkml:trace contextRef="#ctx0" brushRef="#br0" timeOffset="902.3178">615 283 1856 0 0,'-66'23'13999'0'0,"80"-22"-9631"0"0,30 2-3554 0 0,65-21-300 0 0,-79 12-1946 0 0,0 0-1 0 0,1 2 1 0 0,21 1 1432 0 0,20-5-15781 0 0,-61 8 14556 0 0</inkml:trace>
    <inkml:trace contextRef="#ctx0" brushRef="#br0" timeOffset="1467.853">1074 268 692 0 0,'0'0'2106'0'0,"0"0"124"0"0,3-4 5921 0 0,13-10-5035 0 0,-8 8-2788 0 0,0 0 0 0 0,0 0 0 0 0,-1-1 0 0 0,0 0 0 0 0,0 0 0 0 0,0-1 0 0 0,-1 0 0 0 0,-1 0 0 0 0,1-1 0 0 0,-1 1 0 0 0,0-1-1 0 0,0-4-327 0 0,6-12-24 0 0,-2-1 0 0 0,0 0 1 0 0,4-26 23 0 0,-7 34 845 0 0,-3 33 569 0 0,-1 5-1249 0 0,12 61 524 0 0,9 39-365 0 0,-14-45-481 0 0,-9 37-669 0 0,-1-49-7877 0 0,-7-44-2495 0 0,8-18 9450 0 0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4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81 116 0 0,'-2'0'702'0'0,"1"0"-1"0"0,-1 0 1 0 0,0 0 0 0 0,0 0 0 0 0,1-1-1 0 0,-1 1 1 0 0,0-1 0 0 0,0 1-1 0 0,1-1 1 0 0,-1 1 0 0 0,1-1 0 0 0,-1 0-1 0 0,-1-1-701 0 0,-19-4 7884 0 0,22 6-7020 0 0,0 0-88 0 0,0 0-112 0 0,0 0-111 0 0,0 0-89 0 0,0 0-68 0 0,0-2 455 0 0,0 1-821 0 0,-1 1-1 0 0,1 0 1 0 0,0 0 0 0 0,0 0 0 0 0,0 0-1 0 0,0 0 1 0 0,0 0 0 0 0,0 0 0 0 0,0 0 0 0 0,0 0-1 0 0,0-1 1 0 0,0 1 0 0 0,0 0 0 0 0,0 0-1 0 0,0 0 1 0 0,0 0 0 0 0,0 0 0 0 0,0 0-1 0 0,0 0 1 0 0,0 0 0 0 0,1 0 0 0 0,-1-1 0 0 0,0 1-1 0 0,0 0 1 0 0,0 0 0 0 0,0 0 0 0 0,0 0-1 0 0,0 0 1 0 0,0 0 0 0 0,0 0 0 0 0,0 0-1 0 0,0 0 1 0 0,0 0 0 0 0,0 0 0 0 0,0 0 0 0 0,1 0-1 0 0,-1-1 1 0 0,0 1 0 0 0,0 0 0 0 0,0 0-1 0 0,0 0 1 0 0,0 0 0 0 0,0 0 0 0 0,0 0 0 0 0,0 0-1 0 0,0 0 1 0 0,1 0 0 0 0,-1 0 0 0 0,0 0-1 0 0,0 0 1 0 0,0 0 0 0 0,0 0 0 0 0,0 0-1 0 0,0 0 1 0 0,0 0 0 0 0,0 0 0 0 0,0 0 0 0 0,1 1-1 0 0,-1-1 1 0 0,0 0 0 0 0,0 0 0 0 0,0 0-1 0 0,0 0 1 0 0,0 0 0 0 0,0 0 0 0 0,0 0 0 0 0,0 0-1 0 0,0 0 1 0 0,0 0 0 0 0,0 0-30 0 0,11 2 43 0 0,40 4 73 0 0,1-2-1 0 0,-1-3 1 0 0,1-1 0 0 0,5-4-116 0 0,74-10 132 0 0,0-6-132 0 0,-90 16 133 0 0,0 2 1 0 0,1 1-1 0 0,-1 2 0 0 0,21 5-133 0 0,-5-2 182 0 0,48-2-182 0 0,-30-5 66 0 0,32-2 240 0 0,8-5-306 0 0,-55 3 723 0 0,57 1-723 0 0,-133 7-31 0 0,-8-2-3978 0 0,-4-7-9236 0 0,12 4 5437 0 0,16 3 6719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45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1260 216 848 0 0,'11'-14'5529'0'0,"1"-11"-1670"0"0,-10 21-2911 0 0,0-1 1 0 0,-1 1 0 0 0,2 0 0 0 0,-1 0 0 0 0,0 0 0 0 0,1 0-1 0 0,0 0 1 0 0,0 0 0 0 0,1-1-949 0 0,-17 6 5614 0 0,-12 9-4263 0 0,18-2-1042 0 0,-1 0 1 0 0,1 0 0 0 0,0 0-1 0 0,1 1 1 0 0,0-1-1 0 0,1 2 1 0 0,0-1 0 0 0,0 1-1 0 0,1-1 1 0 0,0 1-1 0 0,0 1 1 0 0,1-1 0 0 0,1 0-1 0 0,0 3-309 0 0,-2 5 146 0 0,1 0-1 0 0,1 1 0 0 0,1-1 1 0 0,0 0-1 0 0,2 1 1 0 0,0-1-1 0 0,3 17-145 0 0,-3-27-49 0 0,1-1 0 0 0,0 1 0 0 0,0-1-1 0 0,1 0 1 0 0,0 0 0 0 0,0 0 0 0 0,1 0 0 0 0,-1-1-1 0 0,2 1 1 0 0,-1-1 0 0 0,1 0 0 0 0,-1 0 0 0 0,2 0 0 0 0,-1-1-1 0 0,5 4 50 0 0,-3-4-290 0 0,0-1 0 0 0,0 0-1 0 0,1 0 1 0 0,-1 0 0 0 0,1-1-1 0 0,0 0 1 0 0,0-1 0 0 0,0 0-1 0 0,0 0 1 0 0,1 0 0 0 0,-1-1-1 0 0,0 0 1 0 0,1-1 0 0 0,2 0 290 0 0,0-1-749 0 0,0 1-1 0 0,0-2 1 0 0,-1 0 0 0 0,1 0 0 0 0,0 0-1 0 0,-1-2 1 0 0,0 1 0 0 0,0-1 0 0 0,0-1 0 0 0,0 0-1 0 0,1-1 750 0 0,-6 3-599 0 0,-1 0 0 0 0,0 0 0 0 0,1-1-1 0 0,-1 1 1 0 0,-1-1 0 0 0,1 0-1 0 0,-1 0 1 0 0,1-1 0 0 0,-1 1 0 0 0,0 0-1 0 0,0-2 600 0 0,-1 2-691 0 0,-1 0 0 0 0,1 0 0 0 0,-1 0 0 0 0,0 0 0 0 0,0 0 0 0 0,0 0-1 0 0,-1 0 1 0 0,0 0 0 0 0,1 0 0 0 0,-1 0 0 0 0,-1-1 0 0 0,1 1 0 0 0,0 0 0 0 0,-1 0-1 0 0,-1-3 692 0 0,-2-5-1073 0 0</inkml:trace>
  <inkml:trace contextRef="#ctx0" brushRef="#br0" timeOffset="328.625">1198 70 884 0 0,'-15'-50'8780'0'0,"7"31"-4253"0"0,8 19-4404 0 0,0 0 1 0 0,-1 0-1 0 0,1 0 0 0 0,0 0 0 0 0,0 0 0 0 0,0 0 0 0 0,0 1 1 0 0,0-1-1 0 0,0 0 0 0 0,0 0 0 0 0,0 0 0 0 0,0 0 0 0 0,0 0 1 0 0,0 0-1 0 0,0 0 0 0 0,-1 0 0 0 0,1 0 0 0 0,0 0 0 0 0,0 0 1 0 0,0 0-1 0 0,0 0 0 0 0,0 0 0 0 0,0 0 0 0 0,0 0 0 0 0,0 0 1 0 0,-1 0-1 0 0,1 0 0 0 0,0 0 0 0 0,0 0 0 0 0,0 0 0 0 0,0 0 1 0 0,0 0-1 0 0,0 0 0 0 0,0 0 0 0 0,-1 0 0 0 0,1 0 0 0 0,0 0 0 0 0,0 0 1 0 0,0 0-1 0 0,0 0 0 0 0,0 0 0 0 0,0 0 0 0 0,0 0 0 0 0,0 0 1 0 0,0 0-1 0 0,-1 0 0 0 0,1 0 0 0 0,0-1 0 0 0,0 1 0 0 0,0 0 1 0 0,0 0-1 0 0,0 0 0 0 0,0 0 0 0 0,0 0 0 0 0,0 0-123 0 0,-27 323 4403 0 0,18-172-6732 0 0,0-112-1753 0 0,-3-27-1913 0 0,-6-12-4917 0 0,12-2 9438 0 0</inkml:trace>
  <inkml:trace contextRef="#ctx0" brushRef="#br0" timeOffset="661.728">952 103 2180 0 0,'-2'-60'9636'0'0,"2"37"-4233"0"0,1 21-2618 0 0,1 10 22 0 0,4 47-1323 0 0,11 118 368 0 0,-15-133-2572 0 0,-2 0 1 0 0,-2 0 0 0 0,-2 11 719 0 0,-4-13-1859 0 0,-8-10-3473 0 0,14-26 4715 0 0,0 0 0 0 0,0 0 0 0 0,0-1 0 0 0,0 1 0 0 0,0-1 0 0 0,-1 1 0 0 0,1-1 0 0 0,-1 0 0 0 0,1 0 0 0 0,-1 0 0 0 0,0 0 0 0 0,1 0 0 0 0,-1 0 0 0 0,0-1 0 0 0,1 0 0 0 0,-1 1 0 0 0,0-1 0 0 0,0 0 0 0 0,1 0 0 0 0,-1 0 0 0 0,0-1 0 0 0,0 1 0 0 0,-2-1 617 0 0,-9-2-1691 0 0</inkml:trace>
  <inkml:trace contextRef="#ctx0" brushRef="#br0" timeOffset="999.074">658 327 472 0 0,'-17'-34'5417'0'0,"15"29"-4114"0"0,0 1-1 0 0,0-1 1 0 0,0 1 0 0 0,-1-1 0 0 0,0 1-1 0 0,0 0 1 0 0,0 0 0 0 0,-1-2-1303 0 0,39 26 4765 0 0,-4-3-4356 0 0,19 22-84 0 0,43 30-3993 0 0,-81-64 2285 0 0,-7-5-1751 0 0,-6-3-8553 0 0,-4-3 10257 0 0</inkml:trace>
  <inkml:trace contextRef="#ctx0" brushRef="#br0" timeOffset="1328.26">720 252 1268 0 0,'-6'-10'1811'0'0,"2"3"115"0"0,0 0 1 0 0,-1 0-1 0 0,0 1 1 0 0,0-1-1 0 0,-1 1 0 0 0,-5-4-1926 0 0,10 9 210 0 0,0 0-1 0 0,0 0 0 0 0,0 0 0 0 0,0 1 0 0 0,-1-1 0 0 0,1 0 0 0 0,0 1 0 0 0,-1-1 0 0 0,1 1 0 0 0,-1 0 0 0 0,1-1 0 0 0,0 1 0 0 0,-1 0 0 0 0,1 0 1 0 0,-1 0-1 0 0,1 0 0 0 0,-1 0 0 0 0,1 0 0 0 0,-1 0 0 0 0,1 1 0 0 0,0-1 0 0 0,-1 0 0 0 0,1 1 0 0 0,0-1 0 0 0,-1 1 0 0 0,1-1 0 0 0,0 1 0 0 0,-1 0 1 0 0,1 0-1 0 0,0 0 0 0 0,0-1 0 0 0,0 1 0 0 0,0 0 0 0 0,0 0 0 0 0,0 1 0 0 0,0-1 0 0 0,0 0 0 0 0,0 0 0 0 0,1 0 0 0 0,-1 1 0 0 0,0 0-209 0 0,-3 6 287 0 0,0 1-1 0 0,1 0 1 0 0,0 0-1 0 0,1 0 0 0 0,0 0 1 0 0,1 0-1 0 0,0 1 0 0 0,0-1 1 0 0,0 0-1 0 0,2 2-286 0 0,-4 18 159 0 0,2-20-297 0 0,-2 21-308 0 0,-2 0 1 0 0,-7 27 445 0 0,-12-2-3444 0 0,21-51 2614 0 0,1 0-1 0 0,-1 0 0 0 0,0 0 1 0 0,-1-1-1 0 0,1 1 0 0 0,0-1 1 0 0,-1 0-1 0 0,0 0 0 0 0,0 0 1 0 0,-2 0 830 0 0,2 0-1239 0 0,-1-1 0 0 0,0-1 1 0 0,0 1-1 0 0,-1-1 1 0 0,1 0-1 0 0,0 0 0 0 0,0 0 1 0 0,-2-1 1238 0 0,-5 1-1401 0 0,-10 2-106 0 0</inkml:trace>
  <inkml:trace contextRef="#ctx0" brushRef="#br0" timeOffset="1650.914">135 415 60 0 0,'-9'-10'1403'0'0,"0"-1"0"0"0,1 0 1 0 0,0-1-1 0 0,1 0 0 0 0,0 0 0 0 0,1-1 1 0 0,0 1-1 0 0,1-1 0 0 0,-2-9-1403 0 0,5 16 333 0 0,1 1-1 0 0,-1-1 1 0 0,1 0 0 0 0,0 0-1 0 0,0 0 1 0 0,0 0 0 0 0,1 0-1 0 0,0 0 1 0 0,0 0-1 0 0,1 0 1 0 0,0 0 0 0 0,0 0-1 0 0,0 0 1 0 0,0 0 0 0 0,1 0-1 0 0,0 1 1 0 0,1-1 0 0 0,-1 1-1 0 0,1-1 1 0 0,0 1 0 0 0,0 0-1 0 0,1 0 1 0 0,0-1-333 0 0,-1 3 93 0 0,-1 1 0 0 0,0 0 0 0 0,1 0 0 0 0,0 0 1 0 0,-1 0-1 0 0,1 0 0 0 0,0 0 0 0 0,0 1 0 0 0,0-1 0 0 0,0 1 1 0 0,0 0-1 0 0,1 0 0 0 0,-1 0 0 0 0,0 0 0 0 0,1 0 0 0 0,-1 1 0 0 0,0 0 1 0 0,1 0-1 0 0,-1 0 0 0 0,0 0 0 0 0,2 0-93 0 0,0 1 83 0 0,0 1 0 0 0,0-1 0 0 0,0 1 0 0 0,0 0 0 0 0,0 0 0 0 0,0 1 0 0 0,-1-1 0 0 0,1 1 0 0 0,-1 0 1 0 0,0 0-1 0 0,0 1 0 0 0,4 3-83 0 0,-1 0 59 0 0,0 1 0 0 0,0 0 0 0 0,-1 0 1 0 0,0 0-1 0 0,0 1 0 0 0,-1 0 0 0 0,0 0 1 0 0,0 1-1 0 0,-1-1 0 0 0,-1 1 0 0 0,1 0 1 0 0,-2 0-1 0 0,2 9-59 0 0,-3-15 1 0 0,-1-1 0 0 0,1 1 0 0 0,-1 0 1 0 0,0 0-1 0 0,-1-1 0 0 0,1 1 0 0 0,-1 0 0 0 0,1-1 1 0 0,-1 1-1 0 0,0 0 0 0 0,0-1 0 0 0,-1 1 0 0 0,1-1 1 0 0,-1 1-1 0 0,0-1 0 0 0,0 0 0 0 0,0 0 0 0 0,0 0 0 0 0,0 0 1 0 0,-1 0-1 0 0,1 0 0 0 0,-1-1 0 0 0,0 1 0 0 0,-2 1-1 0 0,1-2-20 0 0,1-1 0 0 0,-1 1-1 0 0,0-1 1 0 0,0 0-1 0 0,0 0 1 0 0,0 0 0 0 0,1-1-1 0 0,-1 1 1 0 0,0-1-1 0 0,0 0 1 0 0,0 0 0 0 0,0 0-1 0 0,0-1 1 0 0,0 1 0 0 0,0-1-1 0 0,0 0 1 0 0,0 0-1 0 0,0 0 1 0 0,1-1 0 0 0,-1 1-1 0 0,0-1 1 0 0,-2-2 20 0 0,-6-4-22 0 0,0 0 0 0 0,0-1 0 0 0,1 0 0 0 0,0-1 0 0 0,1 0 0 0 0,0-1 0 0 0,-4-6 22 0 0,-35-34 443 0 0,49 50-429 0 0,0 1 1 0 0,0 0 0 0 0,0-1-1 0 0,-1 1 1 0 0,1 0 0 0 0,0 0 0 0 0,0-1-1 0 0,-1 1 1 0 0,1 0 0 0 0,0 0-1 0 0,-1 0 1 0 0,1 0 0 0 0,0-1 0 0 0,-1 1-1 0 0,1 0 1 0 0,0 0 0 0 0,-1 0 0 0 0,1 0-1 0 0,0 0 1 0 0,-1 0 0 0 0,1 0-1 0 0,0 0 1 0 0,-1 0 0 0 0,1 0 0 0 0,0 0-1 0 0,-1 0 1 0 0,1 0 0 0 0,0 0 0 0 0,-1 0-1 0 0,1 0 1 0 0,0 0 0 0 0,-1 0-1 0 0,1 1 1 0 0,0-1 0 0 0,0 0 0 0 0,-1 0-1 0 0,1 0 1 0 0,0 1 0 0 0,-1-1-1 0 0,1 0 1 0 0,0 0 0 0 0,0 1 0 0 0,0-1-1 0 0,-1 0-14 0 0,-5 21 392 0 0,3 32-86 0 0,3-49-287 0 0,1 42-1059 0 0,2-1-1 0 0,2 1 1041 0 0,2-2-4097 0 0,2 2-3889 0 0,0-8-697 0 0,-3-26 7046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5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1225 175 168 0 0,'-5'-26'6946'0'0,"5"23"-6290"0"0,0 0 0 0 0,0 0 0 0 0,-1 0 0 0 0,1 0 0 0 0,-1 0 1 0 0,1 0-1 0 0,-1 1 0 0 0,0-1 0 0 0,0 0 0 0 0,0 0 1 0 0,-1 0-1 0 0,1 1 0 0 0,-1-1 0 0 0,1 1 0 0 0,-1-1 1 0 0,0 1-1 0 0,0 0 0 0 0,0 0 0 0 0,-1-1-656 0 0,12 61 4411 0 0,-2-20-3565 0 0,-2-1-1 0 0,-1 1 0 0 0,-2 0 1 0 0,-1 0-1 0 0,-3 0 0 0 0,-3 22-845 0 0,3-43 30 0 0,-2-1-1 0 0,1 1 0 0 0,-2-1 0 0 0,0 0 0 0 0,-1 0 0 0 0,-1 0 1 0 0,0-1-1 0 0,-1 0 0 0 0,-1-1 0 0 0,0 0 0 0 0,-1 0 1 0 0,0-1-1 0 0,-1 0 0 0 0,-1 0 0 0 0,0-2 0 0 0,-1 1-29 0 0,7-7-302 0 0,0-1 0 0 0,-1 0-1 0 0,1 0 1 0 0,-1 0-1 0 0,0-1 1 0 0,0 0 0 0 0,0 0-1 0 0,0-1 1 0 0,0 0-1 0 0,-1 0 1 0 0,1-1 0 0 0,-2 1 302 0 0,5-2-443 0 0,1 1 1 0 0,-1-1-1 0 0,1 0 1 0 0,-1 0-1 0 0,1-1 1 0 0,-1 1 0 0 0,1-1-1 0 0,-1 1 1 0 0,1-1-1 0 0,-1 0 1 0 0,1-1-1 0 0,-1 1 1 0 0,1-1 0 0 0,0 1-1 0 0,0-1 1 0 0,0 0-1 0 0,0 0 1 0 0,0 0-1 0 0,0 0 1 0 0,1-1 0 0 0,-1 1-1 0 0,1-1 1 0 0,-1 0-1 0 0,1 1 1 0 0,0-1-1 0 0,0 0 443 0 0,-43-90-12900 0 0,35 75 11653 0 0</inkml:trace>
  <inkml:trace contextRef="#ctx0" brushRef="#br0" timeOffset="335.947">707 299 1224 0 0,'0'-7'1139'0'0,"1"1"-1"0"0,-1-1 1 0 0,1 1 0 0 0,1 0-1 0 0,-1-1 1 0 0,1 1 0 0 0,0 0-1 0 0,0 0 1 0 0,1 0-1 0 0,0 0 1 0 0,0-1-1139 0 0,-2 5 196 0 0,0 1 0 0 0,0 0 0 0 0,0 0 1 0 0,0-1-1 0 0,0 1 0 0 0,1 0 0 0 0,-1 0 0 0 0,0 0 0 0 0,0 0 0 0 0,1 0 0 0 0,-1 0 0 0 0,1 0 1 0 0,-1 1-1 0 0,1-1 0 0 0,-1 1 0 0 0,1-1 0 0 0,-1 1 0 0 0,1-1 0 0 0,0 1-196 0 0,0 0 108 0 0,0 0 0 0 0,0 0 0 0 0,0 1-1 0 0,1-1 1 0 0,-1 0 0 0 0,0 1 0 0 0,0 0-1 0 0,0 0 1 0 0,0-1 0 0 0,0 1 0 0 0,0 0-1 0 0,0 1 1 0 0,0-1 0 0 0,-1 0 0 0 0,1 0 0 0 0,0 1-1 0 0,-1-1 1 0 0,1 1-108 0 0,12 13 213 0 0,-1 1-1 0 0,-1 0 1 0 0,-1 0-1 0 0,0 1 1 0 0,-1 0 0 0 0,-1 1-1 0 0,0 0 1 0 0,-2 1-1 0 0,3 8-212 0 0,2 4-2895 0 0,1-1-1 0 0,15 24 2896 0 0,-21-38-3030 0 0,-7-15 2657 0 0,0 0 1 0 0,0 0-1 0 0,0 0 0 0 0,0-1 0 0 0,0 1 1 0 0,0 0-1 0 0,0 0 0 0 0,0 0 0 0 0,-1 0 1 0 0,1 0-1 0 0,0-1 0 0 0,0 1 0 0 0,-1 0 1 0 0,1 0-1 0 0,0 0 0 0 0,-1-1 0 0 0,1 1 1 0 0,-1 0-1 0 0,1-1 0 0 0,-1 1 0 0 0,1 0 1 0 0,-1-1-1 0 0,0 1 0 0 0,1 0 0 0 0,-1-1 1 0 0,0 1-1 0 0,1-1 373 0 0,-5 1-1611 0 0</inkml:trace>
  <inkml:trace contextRef="#ctx0" brushRef="#br0" timeOffset="689.2569">789 435 972 0 0,'-9'-10'2735'0'0,"-15"-13"6561"0"0,16 24-5186 0 0,7 18-2151 0 0,8 40 221 0 0,5 30-391 0 0,-1 90-1789 0 0,-10-156-475 0 0,-1 29-1575 0 0,-9-22-3083 0 0,9-29 4863 0 0,0-1-1 0 0,0 0 1 0 0,-1 1-1 0 0,1-1 0 0 0,0 0 1 0 0,0 0-1 0 0,0 1 1 0 0,-1-1-1 0 0,1 0 0 0 0,0 1 1 0 0,0-1-1 0 0,-1 0 0 0 0,1 0 1 0 0,0 0-1 0 0,-1 1 1 0 0,1-1-1 0 0,0 0 0 0 0,-1 0 1 0 0,1 0-1 0 0,0 0 1 0 0,-1 0-1 0 0,1 1 0 0 0,0-1 1 0 0,-1 0-1 0 0,1 0 1 0 0,0 0-1 0 0,-1 0 0 0 0,1 0 1 0 0,0 0-1 0 0,-1 0 0 0 0,1 0 1 0 0,0 0-1 0 0,-1 0 1 0 0,1-1-1 0 0,0 1 0 0 0,-1 0 1 0 0,1 0-1 0 0,0 0 1 0 0,-1 0-1 0 0,1-1 271 0 0,-5-2-1942 0 0,0-2 245 0 0</inkml:trace>
  <inkml:trace contextRef="#ctx0" brushRef="#br0" timeOffset="1017.797">338 339 1208 0 0,'-2'-7'870'0'0,"0"0"0"0"0,1 0 0 0 0,0 0 1 0 0,1-1-1 0 0,-1 1 0 0 0,1 0 0 0 0,0 0 0 0 0,1-1 0 0 0,0 1 0 0 0,0 0 0 0 0,1 0 0 0 0,0 0 1 0 0,0 0-1 0 0,1-2-870 0 0,-2 6 145 0 0,1 1 1 0 0,-1-1 0 0 0,1 1-1 0 0,0-1 1 0 0,-1 1 0 0 0,1 0 0 0 0,0-1-1 0 0,1 1 1 0 0,-1 0 0 0 0,0 0-1 0 0,0 1 1 0 0,1-1 0 0 0,-1 0-1 0 0,1 1 1 0 0,0-1 0 0 0,-1 1-1 0 0,1 0 1 0 0,0 0 0 0 0,0 0 0 0 0,0 0-1 0 0,0 1 1 0 0,0-1 0 0 0,0 1-1 0 0,0 0 1 0 0,0 0 0 0 0,0 0-1 0 0,-1 0 1 0 0,1 0 0 0 0,0 0 0 0 0,0 1-1 0 0,0 0 1 0 0,0-1 0 0 0,0 1-1 0 0,0 0 1 0 0,2 2-146 0 0,5 1 166 0 0,0 1 0 0 0,0 0 0 0 0,-1 0 1 0 0,0 1-1 0 0,0 0 0 0 0,0 1 0 0 0,-1 0 0 0 0,0 0 0 0 0,0 1 0 0 0,-1 0 1 0 0,0 0-1 0 0,0 1 0 0 0,-1 0 0 0 0,0 1-166 0 0,0-2 31 0 0,-1 1 1 0 0,0-1-1 0 0,-1 1 0 0 0,0 1 1 0 0,0-1-1 0 0,-1 0 0 0 0,0 1 1 0 0,0 0-1 0 0,-1 0 1 0 0,-1 0-1 0 0,0-1 0 0 0,0 2 1 0 0,-1-1-1 0 0,0 0 0 0 0,-1 4-31 0 0,1-11 1 0 0,-1 1 0 0 0,1-1 1 0 0,-1 1-1 0 0,0-1 0 0 0,0 0 0 0 0,-1 0 0 0 0,1 1 0 0 0,-1-1 0 0 0,1 0 0 0 0,-1 0 0 0 0,0 0 0 0 0,0-1 0 0 0,0 1 1 0 0,0 0-1 0 0,-1-1 0 0 0,1 1 0 0 0,-1-1 0 0 0,0 0 0 0 0,1 0 0 0 0,-2 1-1 0 0,2-2-17 0 0,-1-1 0 0 0,1 1 0 0 0,-1 0 0 0 0,1-1 0 0 0,-1 1 0 0 0,0-1 0 0 0,1 0 0 0 0,-1 0 0 0 0,0 0-1 0 0,1 0 1 0 0,-1 0 0 0 0,1-1 0 0 0,-1 1 0 0 0,0-1 0 0 0,1 0 0 0 0,-1 1 0 0 0,1-1 0 0 0,0 0 0 0 0,-1-1 0 0 0,1 1 0 0 0,0 0 0 0 0,-1-1 0 0 0,1 1 0 0 0,0-1 0 0 0,-2-1 17 0 0,-10-10-74 0 0,1 0 1 0 0,0 0 0 0 0,-9-12 73 0 0,-27-29 212 0 0,49 54-201 0 0,0 0 0 0 0,-1-1 1 0 0,1 1-1 0 0,0 0 1 0 0,0-1-1 0 0,-1 1 0 0 0,1 0 1 0 0,0 0-1 0 0,-1-1 1 0 0,1 1-1 0 0,0 0 1 0 0,-1 0-1 0 0,1 0 0 0 0,0-1 1 0 0,-1 1-1 0 0,1 0 1 0 0,0 0-1 0 0,-1 0 0 0 0,1 0 1 0 0,-1 0-1 0 0,1 0 1 0 0,0 0-1 0 0,-1 0 1 0 0,1 0-1 0 0,-1 0 0 0 0,1 0 1 0 0,0 0-1 0 0,-1 0 1 0 0,1 0-1 0 0,0 0 0 0 0,-1 0 1 0 0,1 0-1 0 0,-1 1 1 0 0,1-1-1 0 0,0 0 0 0 0,-1 0 1 0 0,1 0-1 0 0,0 1 1 0 0,-1-1-12 0 0,-4 18 259 0 0,4 21-61 0 0,6-3-192 0 0,-3-24-370 0 0,-1 0 1 0 0,0 0-1 0 0,-1 0 0 0 0,0 0 0 0 0,-1 8 364 0 0,-12 15-4445 0 0,10-32 3492 0 0,1 0 0 0 0,-1 0 1 0 0,1 0-1 0 0,-1-1 0 0 0,0 1 0 0 0,0-1 1 0 0,0 1-1 0 0,0-1 0 0 0,-3 2 953 0 0,-17 8-4878 0 0,9-6 3398 0 0</inkml:trace>
  <inkml:trace contextRef="#ctx0" brushRef="#br0" timeOffset="1353.943">16 656 780 0 0,'-1'1'486'0'0,"0"-1"-1"0"0,0 1 1 0 0,0 0-1 0 0,0 0 1 0 0,0-1-1 0 0,0 1 0 0 0,0 0 1 0 0,0 0-1 0 0,0 0 1 0 0,1 0-1 0 0,-1 0 1 0 0,0 0-1 0 0,1 0 1 0 0,-1 0-1 0 0,1 0 1 0 0,-1 0-1 0 0,1 1 1 0 0,-1-1-1 0 0,1 0 1 0 0,0 0-1 0 0,-1 1-485 0 0,1-1 331 0 0,0 0-1 0 0,1 1 1 0 0,-1-1-1 0 0,0 0 1 0 0,0 0-1 0 0,0 1 1 0 0,1-1-1 0 0,-1 0 1 0 0,1 0-1 0 0,-1 1 1 0 0,1-1 0 0 0,0 0-1 0 0,-1 0 1 0 0,1 0-1 0 0,0 0 1 0 0,0 0-1 0 0,0 1-330 0 0,0-1 206 0 0,1 1-1 0 0,-1-1 0 0 0,1 1 1 0 0,0-1-1 0 0,-1 0 1 0 0,1 0-1 0 0,0 0 0 0 0,0 0 1 0 0,0 0-1 0 0,0 0 1 0 0,0 0-1 0 0,0-1 0 0 0,0 1 1 0 0,0-1-1 0 0,0 1 1 0 0,0-1-1 0 0,0 0 0 0 0,0 0 1 0 0,0 0-1 0 0,0 0 1 0 0,0 0-1 0 0,0 0 0 0 0,0-1 1 0 0,0 1-1 0 0,1-1 1 0 0,-1 0-206 0 0,3-1 189 0 0,0-1 1 0 0,0 0 0 0 0,0-1-1 0 0,0 1 1 0 0,-1-1-1 0 0,1 0 1 0 0,-1 0 0 0 0,0 0-1 0 0,-1 0 1 0 0,1-1 0 0 0,-1 0-1 0 0,1 1 1 0 0,-1-1-1 0 0,-1-1 1 0 0,1 1 0 0 0,-1 0-1 0 0,0-1 1 0 0,0 1 0 0 0,-1-1-1 0 0,1 1 1 0 0,-1-1-1 0 0,0 0 1 0 0,-1-4-190 0 0,3-19 407 0 0,-2 1-1 0 0,-1-1 0 0 0,-2 1 1 0 0,-1-9-407 0 0,2 24 62 0 0,-1-8-4 0 0,-2-13-121 0 0,1 1 0 0 0,2-1 0 0 0,2 0 1 0 0,1 0-1 0 0,2-8 63 0 0,-2 32-188 0 0,0 0 1 0 0,1 1-1 0 0,0-1 0 0 0,0 1 1 0 0,1 0-1 0 0,0 0 1 0 0,0 1-1 0 0,1-1 0 0 0,1 1 1 0 0,-1 0-1 0 0,1 0 0 0 0,1 0 1 0 0,-1 1-1 0 0,1 0 1 0 0,0 1-1 0 0,1-1 0 0 0,0 1 1 0 0,0 1-1 0 0,0-1 1 0 0,4 0 187 0 0,1-1-801 0 0,0 1 1 0 0,1 1 0 0 0,0 0 0 0 0,0 1 0 0 0,1 1 0 0 0,-1 0 0 0 0,1 1 0 0 0,-1 1 0 0 0,1 0-1 0 0,-1 0 1 0 0,10 2 800 0 0,4 2-2641 0 0,0 0 0 0 0,-1 2 0 0 0,1 1 0 0 0,-1 1 1 0 0,15 7 2640 0 0,-13-4-1446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4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960 84 60 0 0,'-19'-25'10401'0'0,"-1"-18"-922"0"0,20 42-9410 0 0,0 0 0 0 0,0 1 0 0 0,0-1 0 0 0,0 1 0 0 0,0-1 0 0 0,1 0 0 0 0,-1 1 0 0 0,0-1 0 0 0,0 1 0 0 0,0-1 0 0 0,1 1 0 0 0,-1-1-1 0 0,0 1 1 0 0,1-1 0 0 0,-1 1 0 0 0,0-1 0 0 0,1 1 0 0 0,-1-1 0 0 0,1 1 0 0 0,-1 0 0 0 0,1-1 0 0 0,-1 1 0 0 0,1 0 0 0 0,-1-1-1 0 0,1 1 1 0 0,-1 0 0 0 0,1-1 0 0 0,-1 1 0 0 0,1 0 0 0 0,0 0 0 0 0,-1 0 0 0 0,1 0 0 0 0,-1 0 0 0 0,1 0 0 0 0,-1 0 0 0 0,1 0-1 0 0,0 0 1 0 0,-1 0 0 0 0,1 0-69 0 0,30-2 986 0 0,-28 2-818 0 0,17 3-89 0 0,-1-1-1 0 0,1 2 0 0 0,-1 1 1 0 0,0 0-1 0 0,-1 2 0 0 0,1 0 1 0 0,-1 0-1 0 0,-1 2 0 0 0,1 0 1 0 0,-2 2-1 0 0,1-1 0 0 0,-1 2 1 0 0,-1 0-1 0 0,0 1 0 0 0,-1 1 1 0 0,2 3-79 0 0,-12-13-53 0 0,0 1-1 0 0,0 0 1 0 0,-1 0 0 0 0,1 0 0 0 0,-1 0 0 0 0,0 1 0 0 0,-1 0 0 0 0,0-1 0 0 0,1 1 0 0 0,-2 0-1 0 0,1 0 1 0 0,-1 0 0 0 0,0 0 0 0 0,0 0 0 0 0,-1 0 0 0 0,1 1 0 0 0,-1-1 0 0 0,-1 4 53 0 0,0-6-34 0 0,0 0 0 0 0,0-1 0 0 0,0 1 0 0 0,-1 0 0 0 0,1-1 0 0 0,-1 1 0 0 0,0-1 0 0 0,0 0 1 0 0,0 0-1 0 0,-1 1 0 0 0,1-1 0 0 0,-1-1 0 0 0,0 1 0 0 0,1 0 0 0 0,-1-1 0 0 0,0 1 0 0 0,-1-1 1 0 0,1 0-1 0 0,0 0 0 0 0,-1 0 0 0 0,1 0 0 0 0,-1-1 0 0 0,1 0 0 0 0,-1 1 0 0 0,0-1 0 0 0,0 0 0 0 0,1-1 1 0 0,-1 1-1 0 0,0-1 0 0 0,0 0 34 0 0,-13 1-22 0 0,0-1 1 0 0,0 0-1 0 0,0-1 1 0 0,0-1-1 0 0,0-1 1 0 0,0-1-1 0 0,1 0 1 0 0,-1-1-1 0 0,1 0 1 0 0,-2-3 21 0 0,-34-9 228 0 0,52 17-215 0 0,-1 0-1 0 0,1 0 1 0 0,-1 0-1 0 0,1-1 1 0 0,-1 1-1 0 0,0 0 1 0 0,1 0-1 0 0,-1 0 1 0 0,1 0 0 0 0,-1 0-1 0 0,1 0 1 0 0,-1 0-1 0 0,1 0 1 0 0,-1 0-1 0 0,0 0 1 0 0,1 0-1 0 0,-1 0 1 0 0,1 1-1 0 0,-1-1 1 0 0,1 0 0 0 0,-1 0-1 0 0,1 0 1 0 0,-1 1-1 0 0,1-1 1 0 0,-1 0-1 0 0,1 1 1 0 0,-1-1-1 0 0,1 0 1 0 0,0 1-1 0 0,-1-1 1 0 0,1 1 0 0 0,0-1-1 0 0,-1 1-12 0 0,0 21 231 0 0,18 40-198 0 0,-10-43-162 0 0,-1 21-934 0 0,-1-7-2984 0 0,-4-27 1653 0 0,-8-4-11039 0 0,-1-4 12237 0 0,0 2-44 0 0</inkml:trace>
  <inkml:trace contextRef="#ctx0" brushRef="#br0" timeOffset="330.219">616 267 2420 0 0,'-14'-2'3321'0'0,"2"-3"-293"0"0,15 0 7877 0 0,20 5-11189 0 0,-4 0-264 0 0,6 0-300 0 0,0-3-268 0 0,1 3-261 0 0,-4 0-231 0 0,-2 0-212 0 0,-1 0-268 0 0,-2 3-360 0 0,-3-3-157 0 0,0 2 313 0 0,-3-2 676 0 0,-2 3 624 0 0</inkml:trace>
  <inkml:trace contextRef="#ctx0" brushRef="#br0" timeOffset="867.27">8 199 440 0 0,'-1'-2'628'0'0,"0"0"-1"0"0,0 0 1 0 0,0 0 0 0 0,0 0-1 0 0,1-1 1 0 0,-1 1 0 0 0,1 0-1 0 0,-1-1 1 0 0,1 1 0 0 0,0 0-1 0 0,0-1 1 0 0,0 1 0 0 0,0 0-1 0 0,0-1 1 0 0,1 1 0 0 0,-1 0-1 0 0,1-2-627 0 0,1 0 481 0 0,-1 0 0 0 0,1 0-1 0 0,0 0 1 0 0,0 0 0 0 0,0 0-1 0 0,1 0 1 0 0,-1 1 0 0 0,1 0-1 0 0,1-2-480 0 0,6-4 780 0 0,-1 0-1 0 0,1 1 0 0 0,1 0 0 0 0,0 0 0 0 0,9-4-779 0 0,-15 9 120 0 0,-1 1 0 0 0,1-1 0 0 0,0 1 0 0 0,0 0 0 0 0,0 0 0 0 0,0 1 0 0 0,0 0 0 0 0,1 0 0 0 0,-1 0 0 0 0,0 0 0 0 0,1 1 0 0 0,-1 0 1 0 0,0 0-1 0 0,1 0 0 0 0,-1 1 0 0 0,0 0 0 0 0,0 0 0 0 0,1 0 0 0 0,-1 1 0 0 0,0-1 0 0 0,0 1 0 0 0,3 2-120 0 0,-4-1 31 0 0,-1-1 0 0 0,0 0 0 0 0,1 1 0 0 0,-1 0 0 0 0,0 0 0 0 0,-1 0 0 0 0,1 0 0 0 0,-1 0-1 0 0,1 1 1 0 0,-1-1 0 0 0,0 1 0 0 0,0 0 0 0 0,0-1 0 0 0,-1 1 0 0 0,1 0 0 0 0,-1 0 0 0 0,0 0 0 0 0,0 0 0 0 0,0 0 0 0 0,-1 0 0 0 0,0 0 0 0 0,1 1 0 0 0,-1-1-1 0 0,-1 0 1 0 0,1 0 0 0 0,-1 0 0 0 0,1 0 0 0 0,-1 0 0 0 0,0 1-31 0 0,-6 18 142 0 0,-2 0 0 0 0,0 0 0 0 0,-1 0 1 0 0,-1-2-1 0 0,-1 1 0 0 0,-1-1 0 0 0,0-1 0 0 0,-6 4-142 0 0,-20 35 441 0 0,39-59-438 0 0,-1 0 1 0 0,1 1-1 0 0,-1-1 1 0 0,1 1-1 0 0,-1-1 1 0 0,1 1 0 0 0,-1-1-1 0 0,1 1 1 0 0,-1-1-1 0 0,1 1 1 0 0,0 0 0 0 0,-1-1-1 0 0,1 1 1 0 0,0 0-1 0 0,0-1 1 0 0,-1 1-1 0 0,1-1 1 0 0,0 1 0 0 0,0 0-1 0 0,0 0 1 0 0,0-1-1 0 0,0 1 1 0 0,0 0-1 0 0,0-1 1 0 0,0 1 0 0 0,0 0-1 0 0,0-1 1 0 0,1 1-1 0 0,-1 0 1 0 0,0-1-1 0 0,0 1 1 0 0,0 0 0 0 0,1-1-1 0 0,-1 1 1 0 0,0-1-1 0 0,1 1 1 0 0,-1-1 0 0 0,1 1-1 0 0,-1 0 1 0 0,1-1-1 0 0,-1 0 1 0 0,1 1-1 0 0,-1-1 1 0 0,1 1 0 0 0,-1-1-1 0 0,1 1 1 0 0,0-1-1 0 0,-1 0 1 0 0,1 0-1 0 0,-1 1 1 0 0,1-1 0 0 0,0 0-1 0 0,-1 0 1 0 0,1 0-1 0 0,0 0 1 0 0,-1 1 0 0 0,1-1-1 0 0,0 0 1 0 0,0 0-1 0 0,-1 0 1 0 0,1-1-1 0 0,0 1 1 0 0,-1 0 0 0 0,1 0-1 0 0,0 0 1 0 0,-1 0-1 0 0,1-1 1 0 0,0 1-4 0 0,59-12-34 0 0,-48 9 33 0 0,-2 2-183 0 0,0 0 0 0 0,-1 0 0 0 0,1 2 0 0 0,0-1 0 0 0,-1 1 0 0 0,1 0-1 0 0,1 1 186 0 0,38 4-6303 0 0,-44-6 4366 0 0,0-1 0 0 0,0 1-1 0 0,0-1 1 0 0,0 0 0 0 0,-1 0 0 0 0,1 0-1 0 0,0 0 1 0 0,4-3 1936 0 0,-5 2-1276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5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1016 261 332 0 0,'-11'-56'8892'0'0,"0"21"24"0"0,8 37-4431 0 0,0 11-2805 0 0,-2 13-339 0 0,5 12-62 0 0,1 1-1 0 0,2-1 0 0 0,6 29-1278 0 0,-2-18 289 0 0,1 7-199 0 0,6 70-1494 0 0,-14-113 103 0 0,0 0-1 0 0,-1 1 1 0 0,0-1-1 0 0,-3 13 1302 0 0,-7 0-4188 0 0,10-23 3272 0 0,-1-1 1 0 0,0 0-1 0 0,0 1 1 0 0,0-1-1 0 0,0 0 1 0 0,0 0-1 0 0,-1 0 1 0 0,1 0-1 0 0,-1 0 1 0 0,1-1-1 0 0,-1 1 1 0 0,0-1-1 0 0,1 0 1 0 0,-1 0-1 0 0,0 0 1 0 0,0 0-1 0 0,0 0 1 0 0,-2 0 915 0 0,-6 0-1699 0 0</inkml:trace>
  <inkml:trace contextRef="#ctx0" brushRef="#br0" timeOffset="328.2109">784 686 468 0 0,'-2'0'823'0'0,"1"-1"-343"0"0,0 1 0 0 0,0-1 0 0 0,0 1 0 0 0,1-1 0 0 0,-1 1 0 0 0,0 0 0 0 0,0-1 0 0 0,0 1 0 0 0,0 0 0 0 0,0 0 0 0 0,0 0 0 0 0,0 0 0 0 0,0 0 0 0 0,1 0 0 0 0,-1 0 0 0 0,0 0 0 0 0,0 0 0 0 0,0 0 0 0 0,0 0 0 0 0,0 1-1 0 0,0-1 1 0 0,0 0 0 0 0,0 1 0 0 0,1-1 0 0 0,-1 1 0 0 0,0-1 0 0 0,0 1 0 0 0,1-1 0 0 0,-1 1 0 0 0,0-1 0 0 0,0 1 0 0 0,1 0 0 0 0,-1-1 0 0 0,1 1 0 0 0,-1 0 0 0 0,1-1 0 0 0,-1 2-480 0 0,32-69 9139 0 0,-25 52-8926 0 0,0-1 1 0 0,-2 0 0 0 0,0 0-1 0 0,-1-1 1 0 0,0 1 0 0 0,-2-1-1 0 0,0 1 1 0 0,-1-1-1 0 0,-1-13-213 0 0,-6-29 82 0 0,2 30-356 0 0,2 1 1 0 0,0-1-1 0 0,2 0 1 0 0,1 0 0 0 0,2 0-1 0 0,1 1 1 0 0,4-19 273 0 0,-5 39-398 0 0,1-1 0 0 0,0 1 0 0 0,0 0 0 0 0,1 0 0 0 0,1 1 0 0 0,-1-1 0 0 0,1 1 0 0 0,0 0 1 0 0,1 0-1 0 0,-1 0 0 0 0,1 1 0 0 0,1 0 0 0 0,-1 0 0 0 0,1 0 0 0 0,0 1 0 0 0,1 0 0 0 0,6-4 398 0 0,-8 7-649 0 0,0-1 0 0 0,0 1 0 0 0,0 0-1 0 0,0 0 1 0 0,0 1 0 0 0,1 0-1 0 0,-1 0 1 0 0,0 0 0 0 0,0 1 0 0 0,1 0-1 0 0,1 0 650 0 0,-1 1-988 0 0,-1 0-1 0 0,1 0 1 0 0,-1 1 0 0 0,1 0-1 0 0,-1 0 1 0 0,0 0-1 0 0,0 1 1 0 0,0 0-1 0 0,0 0 1 0 0,0 1 0 0 0,5 3 988 0 0,2 6-1897 0 0,-3 1 606 0 0</inkml:trace>
  <inkml:trace contextRef="#ctx0" brushRef="#br0" timeOffset="894.248">353 356 448 0 0,'-9'-3'1277'0'0,"0"-1"0"0"0,1 0 1 0 0,0 0-1 0 0,0-1 0 0 0,0 0 0 0 0,0-1 1 0 0,1 0-1 0 0,-5-4-1277 0 0,9 7 407 0 0,1 1 0 0 0,0-1 0 0 0,-1 0 0 0 0,1 0 0 0 0,0 1 0 0 0,0-2 1 0 0,0 1-1 0 0,1 0 0 0 0,-1 0 0 0 0,1-1 0 0 0,-1-1-407 0 0,2 3 127 0 0,-1 0-1 0 0,1 1 1 0 0,0-1 0 0 0,0 0 0 0 0,0 0-1 0 0,0 0 1 0 0,0 1 0 0 0,1-1-1 0 0,-1 0 1 0 0,0 0 0 0 0,1 1 0 0 0,0-1-1 0 0,-1 0 1 0 0,1 1 0 0 0,0-1-1 0 0,0 0 1 0 0,-1 1 0 0 0,1-1-1 0 0,1 1 1 0 0,-1 0 0 0 0,0-1 0 0 0,0 1-1 0 0,1-1-126 0 0,0 0 102 0 0,1 0 0 0 0,-1 0 0 0 0,1 0 0 0 0,0 0 0 0 0,0 1 0 0 0,0-1 0 0 0,0 1 0 0 0,0 0 0 0 0,0 0 0 0 0,0 0 0 0 0,0 0 0 0 0,1 0 0 0 0,-1 1 0 0 0,0-1 0 0 0,0 1 0 0 0,1 0 0 0 0,-1 0 0 0 0,0 0 0 0 0,1 1 0 0 0,-1-1 0 0 0,0 1 0 0 0,0 0 0 0 0,1-1 0 0 0,-1 1 0 0 0,0 1 0 0 0,0-1 0 0 0,0 0 0 0 0,0 1 0 0 0,1 0-102 0 0,3 2 98 0 0,0 0 0 0 0,-1 1 0 0 0,1-1 1 0 0,-1 1-1 0 0,0 0 0 0 0,0 1 1 0 0,0-1-1 0 0,-1 1 0 0 0,0 1 0 0 0,0-1 1 0 0,2 5-99 0 0,-3-3 33 0 0,-1 0 0 0 0,0 0 0 0 0,-1 0 1 0 0,0 0-1 0 0,0 0 0 0 0,0 1 0 0 0,-1-1 0 0 0,-1 0 1 0 0,1 1-1 0 0,-1-1 0 0 0,-1 1 0 0 0,0-1 1 0 0,0 1-1 0 0,0-1 0 0 0,-1 1 0 0 0,0-1 1 0 0,-3 5-34 0 0,4-8-34 0 0,-1 0 0 0 0,0 0 0 0 0,0-1 0 0 0,0 1 0 0 0,-1-1 0 0 0,0 0 0 0 0,1 1 0 0 0,-1-1 0 0 0,-1 0 1 0 0,1-1-1 0 0,-1 1 0 0 0,1-1 0 0 0,-1 1 0 0 0,0-1 0 0 0,0 0 0 0 0,0 0 0 0 0,-1-1 0 0 0,1 0 1 0 0,-1 1-1 0 0,1-1 0 0 0,-1-1 0 0 0,0 1 0 0 0,0-1 0 0 0,0 0 0 0 0,0 0 0 0 0,0 0 0 0 0,0 0 0 0 0,0-1 1 0 0,0 0-1 0 0,-1 0 34 0 0,-2-1-115 0 0,0-1 0 0 0,0 0 1 0 0,0 0-1 0 0,1-1 0 0 0,-1 1 0 0 0,0-2 1 0 0,1 1-1 0 0,0-1 0 0 0,-1-1 115 0 0,-65-45-487 0 0,31 19 413 0 0,23 19 73 0 0,14 7 76 0 0,-1 1-1 0 0,1 0 1 0 0,-1 0 0 0 0,0 0 0 0 0,0 1-1 0 0,-1 0 1 0 0,1 0 0 0 0,-1 1-1 0 0,0 0 1 0 0,1 0 0 0 0,-1 0 0 0 0,-1 1-75 0 0,7 1 35 0 0,0 0 1 0 0,-1 1-1 0 0,1-1 1 0 0,0 0-1 0 0,0 1 1 0 0,-1 0-1 0 0,1-1 1 0 0,0 1-1 0 0,0 0 1 0 0,0-1-1 0 0,0 1 1 0 0,0 0-1 0 0,0 0 1 0 0,0 0-1 0 0,0 0 1 0 0,0 0 0 0 0,0 0-1 0 0,0 0 1 0 0,1 0-1 0 0,-1 0 1 0 0,0 0-1 0 0,1 1 1 0 0,-1-1-1 0 0,1 0 1 0 0,-1 0-1 0 0,1 1 1 0 0,0-1-1 0 0,-1 0 1 0 0,1 1-1 0 0,0-1 1 0 0,0 0-1 0 0,0 1 1 0 0,0-1-1 0 0,0 0 1 0 0,0 1-36 0 0,3 52 591 0 0,-2-49-507 0 0,23 130 1099 0 0,-15-94-891 0 0,-1 1 1 0 0,-3 0 0 0 0,1 36-293 0 0,-11 33-1758 0 0,5-111 1623 0 0,0 0 0 0 0,0-1 0 0 0,0 1-1 0 0,1 0 1 0 0,-1 0 0 0 0,0-1 0 0 0,1 1-1 0 0,-1 0 1 0 0,0 0 0 0 0,0-1 0 0 0,1 1 0 0 0,-1 0-1 0 0,0 0 1 0 0,1 0 0 0 0,-1 0 0 0 0,0 0 0 0 0,1 0-1 0 0,-1 0 1 0 0,1-1 0 0 0,-1 1 0 0 0,0 0 0 0 0,1 0-1 0 0,-1 0 1 0 0,0 0 0 0 0,1 0 0 0 0,-1 1 0 0 0,0-1-1 0 0,1 0 1 0 0,-1 0 0 0 0,1 0 0 0 0,-1 0 0 0 0,0 0-1 0 0,1 0 1 0 0,-1 1 0 0 0,0-1 0 0 0,0 0 0 0 0,1 0-1 0 0,-1 0 1 0 0,0 1 0 0 0,1-1 0 0 0,-1 0 0 0 0,0 0-1 0 0,0 1 1 0 0,1-1 0 0 0,-1 0 0 0 0,0 1-1 0 0,0-1 1 0 0,0 0 0 0 0,0 1 0 0 0,1-1 0 0 0,-1 0-1 0 0,0 1 1 0 0,0-1 0 0 0,0 0 0 0 0,0 1 0 0 0,0-1-1 0 0,0 0 1 0 0,0 1 0 0 0,0-1 0 0 0,0 1 135 0 0,18-29-13625 0 0,-18 27 12410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5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1455 219 456 0 0,'-7'-17'6787'0'0,"7"16"-6404"0"0,0 0 0 0 0,0 0-1 0 0,0 0 1 0 0,-1 0 0 0 0,1 0 0 0 0,0 0 0 0 0,-1 0-1 0 0,1 1 1 0 0,-1-1 0 0 0,1 0 0 0 0,-1 0 0 0 0,1 0-1 0 0,-1 0 1 0 0,1 1 0 0 0,-1-1 0 0 0,0 0 0 0 0,1 1-1 0 0,-1-1 1 0 0,0 0 0 0 0,0 1 0 0 0,1-1 0 0 0,-1 1-1 0 0,0-1 1 0 0,0 1 0 0 0,0 0 0 0 0,0-1 0 0 0,0 1-1 0 0,0 0 1 0 0,0-1 0 0 0,0 1 0 0 0,0 0 0 0 0,0 0-1 0 0,0 0 1 0 0,1 0 0 0 0,-1 0 0 0 0,0 0 0 0 0,-1 0-383 0 0,1 1 155 0 0,1 0 1 0 0,-1-1-1 0 0,0 1 1 0 0,1 0-1 0 0,-1 0 1 0 0,1 0 0 0 0,-1-1-1 0 0,1 1 1 0 0,-1 0-1 0 0,1 0 1 0 0,-1 0-1 0 0,1 0 1 0 0,0 0-1 0 0,0 0 1 0 0,0 0 0 0 0,-1 0-1 0 0,1 0 1 0 0,0 0-1 0 0,0 0 1 0 0,0 0-1 0 0,0 0 1 0 0,1 0-1 0 0,-1 0-155 0 0,0 35 585 0 0,0-28-173 0 0,0 3-340 0 0,-1-1-1 0 0,-1 1 1 0 0,0 0 0 0 0,0-1 0 0 0,-1 1-1 0 0,-1-1 1 0 0,0 0 0 0 0,0 0-1 0 0,-1 0 1 0 0,0-1 0 0 0,0 1-1 0 0,-1-1 1 0 0,0 0 0 0 0,-5 4-72 0 0,8-9-23 0 0,-1 0-1 0 0,1 0 1 0 0,-1-1 0 0 0,1 0 0 0 0,-1 1 0 0 0,0-1-1 0 0,-1 0 1 0 0,1-1 0 0 0,0 1 0 0 0,-1-1 0 0 0,1 0 0 0 0,-1 0-1 0 0,0 0 1 0 0,1-1 0 0 0,-1 1 0 0 0,0-1 0 0 0,0-1 0 0 0,0 1-1 0 0,0-1 1 0 0,0 1 0 0 0,0-1 0 0 0,0-1 0 0 0,0 1-1 0 0,0-1 1 0 0,0 0 0 0 0,0 0 0 0 0,0 0 0 0 0,0-1 0 0 0,0 1-1 0 0,1-1 1 0 0,-1-1 0 0 0,1 1 23 0 0,-1-1-28 0 0,0-1 1 0 0,1 0-1 0 0,-1 1 0 0 0,1-2 0 0 0,0 1 1 0 0,0 0-1 0 0,1-1 0 0 0,-1 0 0 0 0,1 1 1 0 0,0-2-1 0 0,1 1 0 0 0,-1 0 1 0 0,1 0-1 0 0,0-1 0 0 0,0 1 0 0 0,0-1 1 0 0,1 0-1 0 0,0 1 0 0 0,0-1 0 0 0,1 0 1 0 0,-1-1 27 0 0,0-13-130 0 0,1 1 0 0 0,0-1 1 0 0,1 1-1 0 0,1 0 0 0 0,4-14 130 0 0,-3 21-40 0 0,0 0-1 0 0,1 1 1 0 0,0-1 0 0 0,4-6 40 0 0,-7 15-1 0 0,1 0 0 0 0,-1 0 1 0 0,1 0-1 0 0,-1 1 0 0 0,1-1 1 0 0,0 0-1 0 0,0 0 0 0 0,0 1 0 0 0,0-1 1 0 0,1 1-1 0 0,-1 0 0 0 0,1 0 1 0 0,-1 0-1 0 0,1 0 0 0 0,0 0 1 0 0,0 1-1 0 0,0-1 0 0 0,3-1 1 0 0,-5 4 12 0 0,1-1-1 0 0,-1 0 0 0 0,1 0 0 0 0,0 1 0 0 0,-1-1 1 0 0,1 1-1 0 0,-1-1 0 0 0,1 1 0 0 0,-1 0 1 0 0,1 0-1 0 0,-1 0 0 0 0,0-1 0 0 0,1 1 0 0 0,-1 0 1 0 0,0 1-1 0 0,0-1 0 0 0,0 0 0 0 0,0 0 1 0 0,0 0-1 0 0,0 1 0 0 0,0-1 0 0 0,0 1 1 0 0,0-1-1 0 0,0 0 0 0 0,-1 1 0 0 0,1 0 0 0 0,-1-1 1 0 0,1 1-1 0 0,-1-1 0 0 0,0 1 0 0 0,1 0 1 0 0,-1-1-1 0 0,0 1-11 0 0,9 61 206 0 0,-9-59-203 0 0,1 20-153 0 0,-2 1 0 0 0,0-1 0 0 0,-1 1 0 0 0,-2-1 0 0 0,-1 6 150 0 0,0-11-2093 0 0,0 0 1 0 0,-1 0-1 0 0,-1-1 1 0 0,-2 3 2092 0 0,8-19-620 0 0,-1-1 1 0 0,1 1 0 0 0,0 0-1 0 0,-1-1 1 0 0,1 0 0 0 0,-1 1-1 0 0,0-1 1 0 0,0 0 0 0 0,1 0-1 0 0,-1 0 1 0 0,0 0 0 0 0,0 0 0 0 0,0 0-1 0 0,0 0 1 0 0,0-1 0 0 0,0 1-1 0 0,0-1 1 0 0,0 0 0 0 0,0 1-1 0 0,0-1 1 0 0,0 0 0 0 0,-1 0 0 0 0,1 0 619 0 0,1 0-1462 0 0</inkml:trace>
  <inkml:trace contextRef="#ctx0" brushRef="#br0" timeOffset="335.867">968 96 1488 0 0,'-5'-35'6693'0'0,"4"29"-5648"0"0,0 1 0 0 0,0 0 0 0 0,1 0 0 0 0,-1 0 1 0 0,1-1-1 0 0,0 1 0 0 0,0 0 0 0 0,1 0 0 0 0,0-1 0 0 0,0-2-1045 0 0,1 19 3746 0 0,7 20-2578 0 0,-3-9-472 0 0,3 14-98 0 0,11 44 1515 0 0,0 23-2113 0 0,-17-80-553 0 0,0 0-1 0 0,-2 1 0 0 0,0-1 1 0 0,-2 1-1 0 0,0-1 0 0 0,-5 20 554 0 0,6-41-300 0 0,0 0-1 0 0,-1-1 0 0 0,1 1 0 0 0,-1 0 0 0 0,1-1 0 0 0,-1 1 0 0 0,0-1 0 0 0,1 1 0 0 0,-1-1 0 0 0,0 1 0 0 0,0-1 1 0 0,0 1-1 0 0,0-1 0 0 0,-1 0 0 0 0,1 1 0 0 0,0-1 0 0 0,0 0 0 0 0,-1 0 0 0 0,1 0 0 0 0,-1 0 0 0 0,1 0 0 0 0,-1 0 1 0 0,1-1-1 0 0,-1 1 0 0 0,1 0 0 0 0,-1-1 0 0 0,0 1 0 0 0,1-1 0 0 0,-1 0 0 0 0,0 0 0 0 0,0 1 301 0 0,0-1-538 0 0,-1-1 0 0 0,1 1 0 0 0,-1 0 0 0 0,1-1 0 0 0,0 1 0 0 0,-1-1 0 0 0,1 0 0 0 0,0 0 0 0 0,0 0 0 0 0,-1 0 0 0 0,1 0 0 0 0,0 0 0 0 0,0-1 0 0 0,0 1 0 0 0,0-1 0 0 0,1 1-1 0 0,-1-1 1 0 0,0 0 0 0 0,1 0 0 0 0,-1 0 0 0 0,1 0 0 0 0,-1 0 0 0 0,1 0 538 0 0,-5-10-1420 0 0</inkml:trace>
  <inkml:trace contextRef="#ctx0" brushRef="#br0" timeOffset="669.8009">794 133 2136 0 0,'-1'-7'4592'0'0,"1"9"-1169"0"0,3 22 1179 0 0,6 41 2266 0 0,8 48-3526 0 0,-12-65-4570 0 0,-2 45 1228 0 0,-3-92-215 0 0,-3 50-1927 0 0,-7-28-2226 0 0,10-23 4033 0 0,0 1 1 0 0,-1-1 0 0 0,1 1-1 0 0,-1-1 1 0 0,1 0 0 0 0,-1 1-1 0 0,1-1 1 0 0,-1 1 0 0 0,0-1-1 0 0,1 0 1 0 0,-1 1 0 0 0,1-1-1 0 0,-1 0 1 0 0,0 0 0 0 0,1 0-1 0 0,-1 0 1 0 0,1 1-1 0 0,-1-1 1 0 0,0 0 0 0 0,1 0-1 0 0,-1 0 1 0 0,0 0 0 0 0,1 0-1 0 0,-1 0 1 0 0,0-1 0 0 0,1 1-1 0 0,-1 0 1 0 0,0 0 0 0 0,1 0-1 0 0,-1 0 335 0 0,-10-12-5019 0 0,3 4 3583 0 0</inkml:trace>
  <inkml:trace contextRef="#ctx0" brushRef="#br0" timeOffset="1000.877">581 186 1964 0 0,'-28'-55'13902'0'0,"36"68"-10639"0"0,26 45-475 0 0,-33-56-3055 0 0,1 1 1 0 0,-1-1-1 0 0,0 0 1 0 0,0 0-1 0 0,-1 1 1 0 0,1-1-1 0 0,0 0 1 0 0,-1 1-1 0 0,1-1 1 0 0,-1 1-1 0 0,0-1 1 0 0,0 1-1 0 0,0-1 1 0 0,0 0-1 0 0,0 1 1 0 0,-1-1-1 0 0,1 1 1 0 0,-1-1-1 0 0,1 0 1 0 0,-1 1-1 0 0,0-1 1 0 0,0 0-1 0 0,0 1 267 0 0,0-2-431 0 0,0 0 0 0 0,0-1 0 0 0,0 1 0 0 0,0 0 0 0 0,0-1 0 0 0,0 1 0 0 0,0-1 0 0 0,0 1 0 0 0,0-1 0 0 0,0 0 0 0 0,0 1 0 0 0,0-1 0 0 0,0 0 0 0 0,-1 0 0 0 0,1 0 0 0 0,0 0 0 0 0,0 0 0 0 0,0 0 0 0 0,0 0-1 0 0,0 0 1 0 0,0 0 0 0 0,-1-1 0 0 0,1 1 0 0 0,0 0 0 0 0,0-1 0 0 0,0 1 0 0 0,0-1 0 0 0,0 1 0 0 0,0-1 0 0 0,0 1 0 0 0,0-1 0 0 0,0 0 0 0 0,0 0 431 0 0,-5-6-1271 0 0</inkml:trace>
  <inkml:trace contextRef="#ctx0" brushRef="#br0" timeOffset="1001.877">439 65 1600 0 0,'-19'-20'9276'0'0,"16"21"-4347"0"0,8 14-2908 0 0,8 17-836 0 0,-1 0 0 0 0,-1 1 0 0 0,2 21-1185 0 0,-9-36-513 0 0,0 0 1 0 0,-2 1-1 0 0,0-1 1 0 0,-2 1-1 0 0,0-1 0 0 0,-1 1 1 0 0,-1 9 512 0 0,-11 9-5742 0 0,13-37 5452 0 0,-1 1-1 0 0,1 0 1 0 0,0 0-1 0 0,-1 0 0 0 0,1 0 1 0 0,-1 0-1 0 0,1-1 0 0 0,-1 1 1 0 0,1 0-1 0 0,-1 0 1 0 0,0-1-1 0 0,1 1 0 0 0,-1-1 1 0 0,0 1-1 0 0,0 0 0 0 0,1-1 1 0 0,-1 1-1 0 0,0-1 0 0 0,0 0 1 0 0,0 1-1 0 0,0-1 1 0 0,0 0-1 0 0,1 1 0 0 0,-1-1 1 0 0,0 0-1 0 0,0 0 0 0 0,0 0 1 0 0,0 0-1 0 0,0 0 1 0 0,0 0-1 0 0,0 0 0 0 0,0 0 1 0 0,0 0-1 0 0,0 0 0 0 0,0 0 1 0 0,1 0-1 0 0,-2-1 291 0 0,-6-4-1158 0 0</inkml:trace>
  <inkml:trace contextRef="#ctx0" brushRef="#br0" timeOffset="1349.022">229 58 168 0 0,'-2'-6'1129'0'0,"-8"-28"6008"0"0,5 28-2258 0 0,3 20-196 0 0,4 25-3075 0 0,3 0 1 0 0,1-1 0 0 0,1 0-1 0 0,3 2-1608 0 0,9 52 1377 0 0,8 68 1397 0 0,-5 26-2774 0 0,-18-115-2522 0 0,-3 34 2522 0 0,-3-56-6099 0 0,-3 0 0 0 0,-6 25 6099 0 0,11-74-165 0 0,0 1 0 0 0,0-1 0 0 0,0 0 0 0 0,0 0 0 0 0,0 1 0 0 0,0-1 1 0 0,0 0-1 0 0,0 0 0 0 0,0 0 0 0 0,0 1 0 0 0,-1-1 0 0 0,1 0 0 0 0,0 0 0 0 0,0 0 0 0 0,0 1 0 0 0,0-1 0 0 0,0 0 0 0 0,-1 0 0 0 0,1 0 0 0 0,0 0 0 0 0,0 0 0 0 0,0 1 0 0 0,-1-1 0 0 0,1 0 0 0 0,0 0 0 0 0,0 0 0 0 0,-1 0 0 0 0,1 0 0 0 0,0 0 0 0 0,0 0 0 0 0,0 0 0 0 0,-1 0 0 0 0,1 0 0 0 0,0 0 0 0 0,0 0 0 0 0,-1 0 1 0 0,1 0-1 0 0,0 0 0 0 0,0 0 0 0 0,-1 0 0 0 0,1 0 0 0 0,0 0 0 0 0,0 0 0 0 0,0 0 0 0 0,-1 0 0 0 0,1-1 0 0 0,0 1 0 0 0,0 0 0 0 0,0 0 0 0 0,-1 0 0 0 0,1 0 0 0 0,0 0 0 0 0,0-1 0 0 0,0 1 0 0 0,0 0 0 0 0,0 0 0 0 0,-1 0 0 0 0,1-1 0 0 0,0 1 0 0 0,0 0 0 0 0,0 0 0 0 0,0 0 0 0 0,0-1 0 0 0,0 1 0 0 0,0 0 1 0 0,0 0-1 0 0,0-1 0 0 0,0 1 165 0 0,-3-6-1708 0 0</inkml:trace>
  <inkml:trace contextRef="#ctx0" brushRef="#br0" timeOffset="1683.585">41 559 916 0 0,'-13'-17'7730'0'0,"-7"-4"2042"0"0,20 21-9672 0 0,-1 0-1 0 0,1 0 1 0 0,-1-1 0 0 0,1 1-1 0 0,-1 0 1 0 0,1 0-1 0 0,0-1 1 0 0,-1 1-1 0 0,1 0 1 0 0,-1-1-1 0 0,1 1 1 0 0,0 0-1 0 0,-1-1 1 0 0,1 1 0 0 0,0 0-1 0 0,0-1 1 0 0,-1 1-1 0 0,1-1 1 0 0,0 1-1 0 0,0-1 1 0 0,0 1-1 0 0,0 0 1 0 0,-1-1-1 0 0,1 1 1 0 0,0-1-1 0 0,0 1 1 0 0,0-1 0 0 0,0 1-1 0 0,0-1 1 0 0,0 1-1 0 0,0-1 1 0 0,0 1-1 0 0,0-1 1 0 0,0 1-1 0 0,1-1-99 0 0,14-11 1586 0 0,8 5-3093 0 0,-5 10-4289 0 0,-17 4-5122 0 0,-4 4 6829 0 0,0-6 2975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0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1173 388 2044 0 0,'-7'-13'3455'0'0,"1"0"0"0"0,0 0 0 0 0,-4-14-3455 0 0,8 24 303 0 0,1 0 1 0 0,1 0 0 0 0,-1 1-1 0 0,0-1 1 0 0,1 0 0 0 0,-1 0-1 0 0,1 0 1 0 0,0 0 0 0 0,0 0-1 0 0,0 0 1 0 0,1 0 0 0 0,-1 0-1 0 0,1 0 1 0 0,-1 1 0 0 0,1-1-1 0 0,0 0 1 0 0,0 0-1 0 0,0 0 1 0 0,0 1 0 0 0,1-1-1 0 0,-1 1 1 0 0,2-3-304 0 0,0 3 119 0 0,-1 1-1 0 0,0 0 1 0 0,1-1-1 0 0,-1 1 0 0 0,0 0 1 0 0,1 0-1 0 0,-1 0 1 0 0,1 0-1 0 0,0 1 1 0 0,-1-1-1 0 0,1 1 1 0 0,-1 0-1 0 0,1 0 1 0 0,0-1-1 0 0,-1 2 1 0 0,1-1-1 0 0,0 0 1 0 0,-1 0-1 0 0,1 1 1 0 0,0 0-1 0 0,-1-1 0 0 0,1 1 1 0 0,-1 0-1 0 0,2 1-118 0 0,8 3 313 0 0,0 0 0 0 0,0 0-1 0 0,-1 1 1 0 0,6 5-313 0 0,-5-3 139 0 0,-1 1 0 0 0,0 1 0 0 0,0 0-1 0 0,-1 1 1 0 0,-1 0 0 0 0,1 0 0 0 0,-2 1 0 0 0,0 0 0 0 0,0 1 0 0 0,-1 0 0 0 0,0 0 0 0 0,-2 0 0 0 0,1 1 0 0 0,-2 0 0 0 0,1 0 0 0 0,-2 0-1 0 0,0 0 1 0 0,-1 1 0 0 0,0-1 0 0 0,-1 1 0 0 0,-1 0 0 0 0,0-1 0 0 0,-1 1 0 0 0,-1-1 0 0 0,0 1 0 0 0,-1-1 0 0 0,0 1 0 0 0,-2-1 0 0 0,1-1-1 0 0,-2 1 1 0 0,1 0 0 0 0,-2-1 0 0 0,-4 6-139 0 0,9-15-36 0 0,0 0-1 0 0,-1 0 0 0 0,0-1 1 0 0,1 1-1 0 0,-2 0 0 0 0,1-1 1 0 0,0 0-1 0 0,-1 0 1 0 0,1 0-1 0 0,-1 0 0 0 0,0 0 1 0 0,0-1-1 0 0,0 1 0 0 0,0-1 1 0 0,-1 0-1 0 0,1-1 0 0 0,0 1 1 0 0,-1-1-1 0 0,0 0 1 0 0,1 0-1 0 0,-1 0 0 0 0,1 0 1 0 0,-1-1-1 0 0,0 0 0 0 0,0 0 1 0 0,1 0-1 0 0,-1-1 0 0 0,0 0 1 0 0,1 1-1 0 0,-1-2 1 0 0,1 1-1 0 0,-1 0 0 0 0,1-1 1 0 0,0 0-1 0 0,-1 0 0 0 0,1 0 37 0 0,-6-4-75 0 0,0 0 0 0 0,1-1 1 0 0,0 0-1 0 0,0 0 0 0 0,1-1 0 0 0,0 0 0 0 0,0-1 0 0 0,1 1 0 0 0,0-2 0 0 0,1 1 0 0 0,0-1 0 0 0,0 0 0 0 0,1 0 0 0 0,-2-5 75 0 0,2 2-33 0 0,1-1 1 0 0,0 0-1 0 0,1 0 1 0 0,1 0-1 0 0,0 0 0 0 0,1 0 1 0 0,0-1-1 0 0,1-6 33 0 0,0 16-6 0 0,1 1 1 0 0,-1 0-1 0 0,1 0 0 0 0,0 0 0 0 0,0 0 0 0 0,0-1 0 0 0,1 1 1 0 0,0 1-1 0 0,-1-1 0 0 0,1 0 0 0 0,0 0 0 0 0,1 1 1 0 0,2-4 5 0 0,-3 5-1 0 0,0 0 0 0 0,0 1 1 0 0,0-1-1 0 0,1 0 0 0 0,-1 1 1 0 0,0 0-1 0 0,1-1 1 0 0,0 1-1 0 0,-1 0 0 0 0,1 0 1 0 0,0 1-1 0 0,-1-1 1 0 0,1 0-1 0 0,0 1 0 0 0,0 0 1 0 0,0 0-1 0 0,-1 0 0 0 0,1 0 1 0 0,0 0-1 0 0,0 0 1 0 0,0 1-1 0 0,1-1 1 0 0,1 1-13 0 0,-1 1-1 0 0,1-1 1 0 0,0 1-1 0 0,0 0 1 0 0,-1 0 0 0 0,1 0-1 0 0,-1 1 1 0 0,1 0 0 0 0,-1 0-1 0 0,0 0 1 0 0,0 0 0 0 0,-1 0-1 0 0,1 1 1 0 0,-1 0-1 0 0,1 0 1 0 0,-1 0 0 0 0,0 0-1 0 0,-1 0 1 0 0,1 0 0 0 0,-1 1-1 0 0,0-1 1 0 0,0 1-1 0 0,2 4 14 0 0,-3-4-258 0 0,0 0-1 0 0,1 0 0 0 0,-2 0 0 0 0,1 0 1 0 0,0 0-1 0 0,-1 0 0 0 0,0 0 0 0 0,0 0 0 0 0,-1 0 1 0 0,1 0-1 0 0,-2 2 259 0 0,1-3-536 0 0,0 0 1 0 0,0 0-1 0 0,-1 0 1 0 0,1-1 0 0 0,-1 1-1 0 0,0 0 1 0 0,0-1-1 0 0,-1 0 1 0 0,1 1-1 0 0,-1-1 1 0 0,1 0 0 0 0,-1 0-1 0 0,0 0 1 0 0,-3 1 535 0 0,3-1-735 0 0,-1-1-1 0 0,0 0 1 0 0,0 0 0 0 0,-1 0 0 0 0,1 0 0 0 0,0-1 0 0 0,0 1 0 0 0,-1-1 0 0 0,1-1 0 0 0,-1 1 0 0 0,1 0-1 0 0,-1-1 1 0 0,1 0 0 0 0,-1 0 0 0 0,1 0 0 0 0,-1-1 0 0 0,1 0 0 0 0,-3 0 735 0 0,-12-2-1107 0 0</inkml:trace>
  <inkml:trace contextRef="#ctx0" brushRef="#br0" timeOffset="599.013">944 531 408 0 0,'-42'-48'6445'0'0,"-20"-19"5382"0"0,116 128-7953 0 0,-19-20-3871 0 0,20 9-3051 0 0,-32-29-3223 0 0,-47-41-3183 0 0,11 10 9730 0 0,1 0 0 0 0,0-1 0 0 0,-7-9-276 0 0,-9-18 3009 0 0,19 25-1410 0 0,-1 0-1 0 0,0 1 1 0 0,0 0-1 0 0,-1 1-1598 0 0,10 10 156 0 0,0 0-1 0 0,0 0 0 0 0,1 1 1 0 0,-1-1-1 0 0,0 0 1 0 0,0 1-1 0 0,0-1 0 0 0,0 1 1 0 0,0-1-1 0 0,0 1 1 0 0,0-1-1 0 0,0 1 0 0 0,0 0 1 0 0,0 0-1 0 0,0-1 1 0 0,-1 1-1 0 0,1 0 0 0 0,0 0 1 0 0,0 0-1 0 0,0 0 0 0 0,0 0 1 0 0,0 0-1 0 0,0 1 1 0 0,0-1-1 0 0,0 0 0 0 0,0 0 1 0 0,0 1-1 0 0,0-1 1 0 0,0 1-1 0 0,0-1 0 0 0,0 1 1 0 0,0-1-1 0 0,0 1 0 0 0,0 0 1 0 0,0-1-1 0 0,0 1 1 0 0,0 0-1 0 0,1 0 0 0 0,-1 0 1 0 0,0 0-1 0 0,1-1 1 0 0,-1 1-1 0 0,1 0 0 0 0,-1 0 1 0 0,0 1-156 0 0,-4 7 481 0 0,0 1 1 0 0,1-1-1 0 0,0 1 1 0 0,-3 9-482 0 0,1-2 467 0 0,0-4-363 0 0,-1-1-1 0 0,0 0 1 0 0,-1-1-1 0 0,0 1 1 0 0,0-2 0 0 0,-2 1-1 0 0,1-1 1 0 0,-1-1-1 0 0,0 1 1 0 0,-1-2-1 0 0,0 0 1 0 0,-1 0-1 0 0,0-1 1 0 0,-1 0-104 0 0,8-4-13 0 0,0 0 1 0 0,0-1-1 0 0,0 0 1 0 0,-1 0 0 0 0,1 0-1 0 0,-1-1 1 0 0,0 0 0 0 0,1 0-1 0 0,-1 0 1 0 0,0-1 0 0 0,0 0-1 0 0,1 0 1 0 0,-1 0-1 0 0,0-1 1 0 0,0 1 0 0 0,1-2-1 0 0,-1 1 1 0 0,1-1 0 0 0,-1 1-1 0 0,1-1 1 0 0,-1-1 0 0 0,1 1-1 0 0,0-1 1 0 0,0 0 0 0 0,0 0-1 0 0,1-1 1 0 0,-1 1-1 0 0,1-1 1 0 0,0 0 0 0 0,0 0-1 0 0,0 0 1 0 0,0-1 0 0 0,1 1-1 0 0,-1-3 13 0 0,-1 0-29 0 0,0-1 1 0 0,1 1-1 0 0,0-1 0 0 0,0 0 0 0 0,1 0 1 0 0,0 0-1 0 0,1-1 0 0 0,0 1 0 0 0,0-1 0 0 0,1 1 1 0 0,0-1-1 0 0,0 0 0 0 0,1-2 29 0 0,0 5-14 0 0,0 0 0 0 0,1-1 1 0 0,0 1-1 0 0,0 0 0 0 0,0 0 0 0 0,1-1 0 0 0,0 1 0 0 0,0 0 1 0 0,1 0-1 0 0,-1 1 0 0 0,1-1 0 0 0,1 1 0 0 0,-1-1 0 0 0,1 1 0 0 0,0 0 1 0 0,0 0-1 0 0,0 0 0 0 0,1 0 14 0 0,-4 4 1 0 0,1 0-1 0 0,-1 0 1 0 0,0 0 0 0 0,1 0 0 0 0,-1 0-1 0 0,0 0 1 0 0,1 1 0 0 0,-1-1 0 0 0,1 0-1 0 0,-1 1 1 0 0,1-1 0 0 0,0 1 0 0 0,-1-1-1 0 0,1 1 1 0 0,0 0 0 0 0,-1 0 0 0 0,1 0-1 0 0,-1 0 1 0 0,1 0 0 0 0,0 0-1 0 0,-1 0 1 0 0,1 0 0 0 0,0 1 0 0 0,0 0-1 0 0,2 0 12 0 0,-1 1-1 0 0,0-1 1 0 0,0 1 0 0 0,0 0 0 0 0,0 0 0 0 0,0 1 0 0 0,0-1-1 0 0,0 1 1 0 0,-1-1 0 0 0,1 1 0 0 0,0 1-12 0 0,4 6 61 0 0,0 0 0 0 0,-1 0 0 0 0,0 0-1 0 0,0 1 1 0 0,-1 0 0 0 0,1 6-61 0 0,1 5 93 0 0,-1 0 0 0 0,-1 0 0 0 0,-1 1 0 0 0,-1-1 0 0 0,0 14-93 0 0,-3-26-327 0 0,0 0 0 0 0,-1 1 0 0 0,0-1-1 0 0,-1 0 1 0 0,0 0 0 0 0,-2 4 327 0 0,3-9-675 0 0,-1 1 0 0 0,-1-1 0 0 0,1 1 0 0 0,-1-1 0 0 0,0 0 0 0 0,0 0 0 0 0,0-1 0 0 0,-1 1 0 0 0,0-1 0 0 0,0 1 0 0 0,-1 0 675 0 0,2-3-616 0 0,0 0 0 0 0,0 0-1 0 0,0-1 1 0 0,0 1 0 0 0,0-1-1 0 0,0 0 1 0 0,-1 0-1 0 0,1 0 1 0 0,0 0 0 0 0,-1 0-1 0 0,1-1 1 0 0,-1 1 0 0 0,1-1-1 0 0,0 0 1 0 0,-1 0-1 0 0,1-1 1 0 0,-1 1 0 0 0,1-1-1 0 0,0 1 1 0 0,-1-1 0 0 0,1 0-1 0 0,0 0 1 0 0,-2-2 616 0 0,-7-2-1129 0 0</inkml:trace>
  <inkml:trace contextRef="#ctx0" brushRef="#br0" timeOffset="1047.867">239 513 864 0 0,'-13'-20'3328'0'0,"1"-1"-1"0"0,1 0 1 0 0,2-1 0 0 0,0 0-1 0 0,-1-7-3327 0 0,19 56 3948 0 0,14 19-2452 0 0,5 12-1125 0 0,-10-11-302 0 0,-1 0-1 0 0,-1 8-68 0 0,-12-37-911 0 0,0 0-1 0 0,-1 0 0 0 0,-1 0 1 0 0,-1 11 911 0 0,-1-27-214 0 0,1-1 0 0 0,-1 0 1 0 0,0 0-1 0 0,0 0 0 0 0,0 0 0 0 0,0 1 1 0 0,0-1-1 0 0,-1 0 0 0 0,1 0 0 0 0,0 0 1 0 0,0 0-1 0 0,-1 1 0 0 0,1-1 0 0 0,-1 0 1 0 0,1 0-1 0 0,-1 0 0 0 0,1 0 0 0 0,-1 0 1 0 0,0 0-1 0 0,0 0 0 0 0,1 0 0 0 0,-1 0 1 0 0,0-1-1 0 0,0 1 0 0 0,0 0 0 0 0,0 0 1 0 0,0-1-1 0 0,-1 1 214 0 0,0 0-319 0 0,1-1-1 0 0,-1 0 1 0 0,0 0 0 0 0,0 0-1 0 0,0 0 1 0 0,0-1 0 0 0,0 1 0 0 0,0 0-1 0 0,1-1 1 0 0,-1 1 0 0 0,0-1-1 0 0,0 0 1 0 0,0 1 0 0 0,1-1 0 0 0,-1 0-1 0 0,0-1 320 0 0,-6-2-984 0 0,0-2 0 0 0,0 1-1 0 0,0-1 1 0 0,1-1 0 0 0,0 1-1 0 0,-5-7 985 0 0,-39-60-1458 0 0,4-3 3509 0 0,-40-56 8692 0 0,87 132-10678 0 0,0 0 0 0 0,0-1 1 0 0,0 1-1 0 0,0 0 0 0 0,0 0 1 0 0,-1 0-1 0 0,1 0 0 0 0,0-1 0 0 0,0 1 1 0 0,0 0-1 0 0,0 0 0 0 0,0 0 0 0 0,0 0 1 0 0,0 0-1 0 0,0 0 0 0 0,-1-1 0 0 0,1 1 1 0 0,0 0-1 0 0,0 0 0 0 0,0 0 0 0 0,0 0 1 0 0,0 0-1 0 0,-1 0 0 0 0,1 0 1 0 0,0 0-1 0 0,0 0 0 0 0,0 0 0 0 0,0 0 1 0 0,-1 0-1 0 0,1 0 0 0 0,0 0 0 0 0,0 0 1 0 0,0 0-1 0 0,0 0 0 0 0,-1 0 0 0 0,1 0 1 0 0,0 0-1 0 0,0 0 0 0 0,0 0 0 0 0,0 0 1 0 0,-1 0-1 0 0,1 0 0 0 0,0 0 0 0 0,0 0 1 0 0,0 0-1 0 0,0 0 0 0 0,0 0 1 0 0,-1 0-1 0 0,1 1 0 0 0,0-1 0 0 0,0 0 1 0 0,0 0-1 0 0,0 0 0 0 0,0 0 0 0 0,0 1-65 0 0,-4 13 1785 0 0,4 18-186 0 0,28 157 1735 0 0,-9-69-1813 0 0,-4 17-1521 0 0,-12-98-1031 0 0,-2-1 0 0 0,-2 0 0 0 0,-2 1 0 0 0,-1-1 0 0 0,-6 25 1031 0 0,5-49-928 0 0,-5 3-3838 0 0,0-9-1736 0 0,10-8 6275 0 0,-1 0 0 0 0,1-1 0 0 0,-1 1-1 0 0,1 0 1 0 0,0-1 0 0 0,-1 1 0 0 0,1-1-1 0 0,-1 1 1 0 0,1-1 0 0 0,0 1 0 0 0,0 0-1 0 0,-1-1 1 0 0,1 1 0 0 0,0-1 0 0 0,0 0-1 0 0,-1 1 1 0 0,1-1 0 0 0,0 1 0 0 0,0-1-1 0 0,0 1 1 0 0,0-1 0 0 0,0 1 0 0 0,0-1-1 0 0,0 0 1 0 0,0 1 0 0 0,0-1 0 0 0,0 1 227 0 0,-1-13-1654 0 0</inkml:trace>
  <inkml:trace contextRef="#ctx0" brushRef="#br0" timeOffset="1401.388">132 75 856 0 0,'4'-6'1956'0'0,"6"-16"5480"0"0,-10 21-6776 0 0,1 0 0 0 0,-1 0 0 0 0,0-1 0 0 0,0 1 1 0 0,0 0-1 0 0,0 0 0 0 0,0 0 0 0 0,0-1 0 0 0,0 1 0 0 0,0 0 0 0 0,0 0 0 0 0,0 0 1 0 0,-1-1-1 0 0,1 1 0 0 0,-1 0 0 0 0,1 0 0 0 0,-1-1-660 0 0,4-7 2832 0 0,5-3-4622 0 0,-3 9-4258 0 0,-13 15-3895 0 0,5-8 4960 0 0,3-4 3725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0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628 153 96 0 0,'-3'-4'1802'0'0,"0"0"-1"0"0,0 0 1 0 0,0 0-1 0 0,0 0 1 0 0,0 1 0 0 0,-1-1-1 0 0,-3-2-1801 0 0,4 4 747 0 0,0-1-1 0 0,0 1 1 0 0,-1 0 0 0 0,1 1-1 0 0,0-1 1 0 0,-1 0 0 0 0,0 1-1 0 0,1 0 1 0 0,-4-1-747 0 0,5 2 136 0 0,0 0 1 0 0,0-1 0 0 0,0 1-1 0 0,0 0 1 0 0,0 1-1 0 0,-1-1 1 0 0,1 0-1 0 0,0 0 1 0 0,0 1-1 0 0,0-1 1 0 0,0 1 0 0 0,0 0-1 0 0,0 0 1 0 0,0 0-1 0 0,0 0 1 0 0,1 0-1 0 0,-1 0 1 0 0,0 0 0 0 0,0 0-1 0 0,1 1 1 0 0,-1-1-1 0 0,1 1 1 0 0,-1-1-1 0 0,1 1 1 0 0,0 0 0 0 0,0-1-1 0 0,0 1 1 0 0,0 0-1 0 0,0 0 1 0 0,0 0-1 0 0,0 0 1 0 0,0 0-1 0 0,1 0 1 0 0,-1 0 0 0 0,1 0-1 0 0,-1 0 1 0 0,1 0-1 0 0,0 2-136 0 0,-3 12 318 0 0,1 0 0 0 0,0 1 0 0 0,2 0 0 0 0,0-1 0 0 0,1 1 0 0 0,0-1 0 0 0,1 1 0 0 0,1-1 0 0 0,3 7-318 0 0,-4-13-59 0 0,1-1-1 0 0,0 1 1 0 0,0-1 0 0 0,1 0-1 0 0,0 0 1 0 0,1 0-1 0 0,0-1 1 0 0,0 0 0 0 0,1 0-1 0 0,0 0 1 0 0,0 0-1 0 0,1-1 1 0 0,0 0 0 0 0,0-1-1 0 0,1 1 1 0 0,2 1 59 0 0,-3-5-423 0 0,0-1 0 0 0,1 1 1 0 0,-1-1-1 0 0,0-1 0 0 0,1 1 1 0 0,-1-1-1 0 0,1 0 0 0 0,-1-1 1 0 0,1 0-1 0 0,-1 0 0 0 0,1-1 1 0 0,-1 1-1 0 0,1-2 1 0 0,-1 1-1 0 0,3-2 423 0 0,-3 1-854 0 0,-1 0 0 0 0,1 0 1 0 0,0 0-1 0 0,-1-1 0 0 0,0 0 0 0 0,0-1 1 0 0,0 0-1 0 0,1-1 854 0 0,-4 3-740 0 0,0 0-1 0 0,-1 0 1 0 0,1 0 0 0 0,-1-1 0 0 0,0 1-1 0 0,0-1 1 0 0,0 0 0 0 0,0 0 0 0 0,0 0-1 0 0,0 0 1 0 0,-1 0 0 0 0,0 0 0 0 0,1 0-1 0 0,-1 0 1 0 0,0-4 740 0 0,2-10-1558 0 0</inkml:trace>
  <inkml:trace contextRef="#ctx0" brushRef="#br0" timeOffset="352.9955">401 55 916 0 0,'-25'-20'5515'0'0,"-23"-15"4880"0"0,48 35-10293 0 0,-1 1-1 0 0,1-1 0 0 0,-1 0 0 0 0,1 1 1 0 0,0-1-1 0 0,-1 0 0 0 0,1 1 1 0 0,0-1-1 0 0,-1 0 0 0 0,1 1 1 0 0,0-1-1 0 0,0 1 0 0 0,-1-1 1 0 0,1 0-1 0 0,0 1 0 0 0,0-1 1 0 0,0 1-1 0 0,0-1 0 0 0,0 1 1 0 0,-1-1-1 0 0,1 1 0 0 0,0-1 1 0 0,0 1-1 0 0,0-1 0 0 0,0 1 1 0 0,0-1-1 0 0,0 1 0 0 0,1-1 1 0 0,-1 1-1 0 0,0-1 0 0 0,0 0 0 0 0,0 1 1 0 0,0-1-1 0 0,0 1-101 0 0,2 19 786 0 0,10 44 206 0 0,2 19-16 0 0,-2 11-976 0 0,-9-64-2091 0 0,-2 1 1 0 0,-3 26 2090 0 0,1-49-755 0 0,-4 27-5171 0 0,4-35 5656 0 0,1 1 0 0 0,-1 0 0 0 0,1-1 0 0 0,0 1 0 0 0,-1 0 1 0 0,1-1-1 0 0,-1 1 0 0 0,1 0 0 0 0,-1-1 0 0 0,0 1 0 0 0,1-1 0 0 0,-1 1 1 0 0,0-1-1 0 0,1 1 0 0 0,-1-1 0 0 0,0 0 0 0 0,0 1 0 0 0,1-1 0 0 0,-1 0 1 0 0,0 0-1 0 0,0 1 0 0 0,1-1 0 0 0,-1 0 0 0 0,0 0 0 0 0,0 0 0 0 0,0 0 1 0 0,1 0-1 0 0,-1 0 0 0 0,0 0 0 0 0,0 0 0 0 0,0 0 0 0 0,1-1 0 0 0,-1 1 0 0 0,0 0 1 0 0,0 0-1 0 0,0-1 0 0 0,1 1 0 0 0,-1-1 0 0 0,0 1 270 0 0,-8-5-1302 0 0</inkml:trace>
  <inkml:trace contextRef="#ctx0" brushRef="#br0" timeOffset="682.136">208 279 668 0 0,'-14'-37'3576'0'0,"8"26"-2450"0"0,1-1 0 0 0,1 1 0 0 0,0-1 0 0 0,1 1 0 0 0,0-1 0 0 0,1 0 0 0 0,0 0 0 0 0,1-1 0 0 0,0 1 0 0 0,1 0 0 0 0,0-2-1126 0 0,0 14 49 0 0,0 0 1 0 0,0 0 0 0 0,0-1 0 0 0,0 1 0 0 0,0 0 0 0 0,0 0 0 0 0,0-1 0 0 0,0 1 0 0 0,1 0 0 0 0,-1 0 0 0 0,0-1 0 0 0,0 1 0 0 0,0 0 0 0 0,0 0-1 0 0,0 0 1 0 0,0-1 0 0 0,0 1 0 0 0,1 0 0 0 0,-1 0 0 0 0,0 0 0 0 0,0-1 0 0 0,0 1 0 0 0,0 0 0 0 0,1 0 0 0 0,-1 0 0 0 0,0 0 0 0 0,0 0 0 0 0,1-1 0 0 0,-1 1-1 0 0,0 0 1 0 0,0 0 0 0 0,0 0 0 0 0,1 0 0 0 0,-1 0 0 0 0,0 0 0 0 0,0 0 0 0 0,1 0 0 0 0,-1 0 0 0 0,0 0 0 0 0,0 0 0 0 0,1 0 0 0 0,-1 0 0 0 0,0 0-50 0 0,11 9 1059 0 0,4 16-479 0 0,-9-13-802 0 0,-1 0 0 0 0,0 1 1 0 0,-1-1-1 0 0,-1 1 0 0 0,2 10 222 0 0,-5 24-4435 0 0,-1-45 3596 0 0,0 1 0 0 0,1 0-1 0 0,-1 0 1 0 0,0-1 0 0 0,0 1 0 0 0,0-1 0 0 0,-1 1 0 0 0,1-1 0 0 0,-1 0-1 0 0,1 1 1 0 0,-1-1 0 0 0,0 0 0 0 0,-2 2 839 0 0,-1-2-2067 0 0,-3-1 659 0 0</inkml:trace>
  <inkml:trace contextRef="#ctx0" brushRef="#br0" timeOffset="1016.616">20 146 1128 0 0,'-20'-33'11459'0'0,"20"34"-5968"0"0,7 27-2454 0 0,28 178 2350 0 0,-20-76-4228 0 0,-4 53-1159 0 0,-3-86-1284 0 0,-3-49-1638 0 0,-2 0-1 0 0,-3 10 2923 0 0,-9 16-7203 0 0,6-64 5270 0 0,0-1-1 0 0,0 1 0 0 0,-1-1 0 0 0,0 1 1 0 0,-1-1-1 0 0,0 0 1934 0 0,-3 4-1339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5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1902 514 664 0 0,'-10'10'12774'0'0,"3"12"-7383"0"0,2 22-1659 0 0,6-37-3194 0 0,0 1 0 0 0,1-1 0 0 0,-1 0-1 0 0,2 0 1 0 0,-1 0 0 0 0,1 0-1 0 0,0 0 1 0 0,0 0 0 0 0,1-1 0 0 0,0 0-1 0 0,0 0 1 0 0,1 2-538 0 0,-4-8 31 0 0,-1 1 1 0 0,0-1-1 0 0,0 0 0 0 0,0 0 1 0 0,0 1-1 0 0,0-1 0 0 0,1 0 1 0 0,-1 0-1 0 0,0 1 1 0 0,0-1-1 0 0,0 0 0 0 0,1 0 1 0 0,-1 0-1 0 0,0 1 0 0 0,0-1 1 0 0,1 0-1 0 0,-1 0 0 0 0,0 0 1 0 0,1 0-1 0 0,-1 0 0 0 0,0 0 1 0 0,0 1-1 0 0,1-1 0 0 0,-1 0 1 0 0,0 0-1 0 0,1 0 1 0 0,-1 0-1 0 0,0 0 0 0 0,1 0 1 0 0,-1 0-1 0 0,0 0 0 0 0,0 0 1 0 0,1 0-1 0 0,-1-1 0 0 0,0 1 1 0 0,1 0-1 0 0,-1 0 0 0 0,0 0 1 0 0,0 0-1 0 0,1 0 1 0 0,-1 0-1 0 0,0-1-31 0 0,8-13 579 0 0,-1-17-227 0 0,-10-75-104 0 0,1 34-308 0 0,2 0 0 0 0,6-22 60 0 0,-4 73-321 0 0,1 1 0 0 0,1-1 0 0 0,1 0 0 0 0,1 1 0 0 0,0 0 0 0 0,2 0-1 0 0,0 1 1 0 0,1 0 0 0 0,1 0 0 0 0,1 1 321 0 0,-6 12-381 0 0,0 0 0 0 0,0 0 0 0 0,0 0 0 0 0,0 1 0 0 0,1 0 0 0 0,0 0 0 0 0,0 1 0 0 0,1-1 0 0 0,-1 1 0 0 0,1 0 0 0 0,0 1 0 0 0,0 0 0 0 0,0 0 0 0 0,0 0 0 0 0,1 1 0 0 0,-1 0 0 0 0,7 0 381 0 0,-10 1-490 0 0,0 1 1 0 0,0 0 0 0 0,0 0-1 0 0,0 0 1 0 0,0 0 0 0 0,0 1-1 0 0,-1 0 1 0 0,1 0-1 0 0,0 0 1 0 0,0 0 0 0 0,-1 0-1 0 0,1 1 1 0 0,-1 0 0 0 0,1-1-1 0 0,2 3 490 0 0,-3-1-724 0 0,0 0-1 0 0,0 0 1 0 0,1 0 0 0 0,-2 0-1 0 0,1 1 1 0 0,0-1-1 0 0,-1 1 1 0 0,0 0 0 0 0,0 0-1 0 0,0 0 1 0 0,0 0-1 0 0,0 0 1 0 0,-1 0 0 0 0,0 0-1 0 0,0 1 1 0 0,1 2 724 0 0,0 7-1633 0 0,1 1 539 0 0</inkml:trace>
  <inkml:trace contextRef="#ctx0" brushRef="#br0" timeOffset="538.754">1804 220 712 0 0,'-32'-8'10523'0'0,"7"8"-4285"0"0,23 1-6025 0 0,-1 0 0 0 0,1 0 0 0 0,0 0 0 0 0,-1 1 0 0 0,1-1 0 0 0,0 1 0 0 0,0 0 0 0 0,0 0 0 0 0,0-1 0 0 0,0 1 0 0 0,1 0 0 0 0,-1 0 0 0 0,1 1 0 0 0,-1-1 0 0 0,1 0 1 0 0,0 1-1 0 0,-1-1 0 0 0,1 0 0 0 0,1 1 0 0 0,-1-1 0 0 0,0 2-213 0 0,-3 8 317 0 0,0 1 0 0 0,1-1 0 0 0,0 1 0 0 0,1 0 0 0 0,1 0 0 0 0,0 0 0 0 0,1 8-317 0 0,9 94 730 0 0,-4-63-527 0 0,0-21-143 0 0,-5-15-325 0 0,-18-40-154 0 0,4 3 213 0 0,-9-15 50 0 0,-1 2 0 0 0,-1 1 1 0 0,-2 0-1 0 0,-22-19 156 0 0,48 52 3 0 0,1-1-1 0 0,0 1 0 0 0,-1-1 1 0 0,1 1-1 0 0,-1 0 0 0 0,1-1 1 0 0,0 1-1 0 0,-1 0 0 0 0,1-1 1 0 0,-1 1-1 0 0,1 0 0 0 0,-1 0 1 0 0,1 0-1 0 0,-1-1 0 0 0,1 1 1 0 0,-1 0-1 0 0,1 0 0 0 0,-1 0 1 0 0,1 0-1 0 0,-1 0 0 0 0,1 0 1 0 0,-1 0-1 0 0,0 0 1 0 0,1 0-1 0 0,-1 0 0 0 0,1 0 1 0 0,-1 0-1 0 0,1 1 0 0 0,-1-1 1 0 0,1 0-1 0 0,-1 0 0 0 0,1 0 1 0 0,-1 1-1 0 0,1-1 0 0 0,-1 0 1 0 0,1 1-1 0 0,0-1 0 0 0,-1 0 1 0 0,1 1-1 0 0,-1-1 0 0 0,1 0 1 0 0,0 1-1 0 0,-1-1 0 0 0,1 1 1 0 0,0-1-1 0 0,0 1 0 0 0,-1-1 1 0 0,1 1-1 0 0,0-1 1 0 0,0 1-1 0 0,0-1 0 0 0,0 1 1 0 0,0-1-1 0 0,-1 1 0 0 0,1-1 1 0 0,0 1-1 0 0,0-1 0 0 0,0 1 1 0 0,0-1-1 0 0,0 1 0 0 0,1-1 1 0 0,-1 1-1 0 0,0 0 0 0 0,0-1-2 0 0,-1 45 26 0 0,1-39-17 0 0,4 117-2260 0 0,0-82-1946 0 0,1-1-3588 0 0,-4-34 5800 0 0,-2-4-3756 0 0,-1-2 4345 0 0</inkml:trace>
  <inkml:trace contextRef="#ctx0" brushRef="#br0" timeOffset="967.98">1435 537 1176 0 0,'0'0'349'0'0,"-2"-2"896"0"0,0 0-1 0 0,0 0 1 0 0,0 0-1 0 0,0 0 1 0 0,0 1-1 0 0,0-1 1 0 0,-1 1-1 0 0,1-1 1 0 0,0 1-1 0 0,-1 0 1 0 0,0 0-1 0 0,0 0-1244 0 0,2 1 179 0 0,0 1-1 0 0,0 0 1 0 0,0-1 0 0 0,0 1-1 0 0,0 0 1 0 0,0 0-1 0 0,0 0 1 0 0,0 0-1 0 0,0 0 1 0 0,0 0-1 0 0,1 0 1 0 0,-1 0-1 0 0,0 0 1 0 0,0 0-1 0 0,1 1 1 0 0,-1-1 0 0 0,1 0-1 0 0,0 0 1 0 0,-1 1-1 0 0,1-1 1 0 0,0 0-1 0 0,-1 0 1 0 0,1 1-1 0 0,0-1 1 0 0,0 0-1 0 0,0 1 1 0 0,0-1-179 0 0,-5 26 972 0 0,3-14-718 0 0,-1-1 0 0 0,0 0 0 0 0,0 0 1 0 0,-1-1-1 0 0,-1 1 0 0 0,-2 3-254 0 0,5-11 10 0 0,0-1 1 0 0,0 1-1 0 0,-1-1 1 0 0,0 0-1 0 0,0 0 1 0 0,0 0-1 0 0,0 0 0 0 0,0 0 1 0 0,-1-1-1 0 0,1 1 1 0 0,-1-1-1 0 0,1 0 1 0 0,-1 0-1 0 0,0 0 1 0 0,0-1-1 0 0,0 1 0 0 0,0-1 1 0 0,0 0-1 0 0,0 0 1 0 0,-1-1-1 0 0,1 1-10 0 0,-3 0-30 0 0,-1-1 0 0 0,1 0 0 0 0,0 0 0 0 0,-1-1 0 0 0,1 0 0 0 0,0 0 0 0 0,0-1 0 0 0,-1 0 0 0 0,1 0 0 0 0,0 0 0 0 0,1-1 0 0 0,-1 0 0 0 0,0-1-1 0 0,1 1 1 0 0,0-1 0 0 0,0 0 0 0 0,0-1 0 0 0,0 0 0 0 0,1 1 0 0 0,-1-2 0 0 0,1 1 0 0 0,1-1 0 0 0,-1 0 0 0 0,1 0 0 0 0,-3-5 30 0 0,-1-1-55 0 0,1-1 0 0 0,0 1-1 0 0,1-1 1 0 0,1-1 0 0 0,0 1 0 0 0,1-1 0 0 0,0 0-1 0 0,1 0 1 0 0,1 0 0 0 0,0 0 0 0 0,1 0 0 0 0,0-13 55 0 0,2 16-35 0 0,1-1 1 0 0,0 1-1 0 0,0 0 1 0 0,1 1 0 0 0,0-1-1 0 0,1 0 1 0 0,0 1-1 0 0,1 0 35 0 0,-3 5-3 0 0,0 1-1 0 0,1 0 0 0 0,-1 0 1 0 0,1 0-1 0 0,-1 0 0 0 0,1 0 1 0 0,1 0-1 0 0,-1 1 1 0 0,0 0-1 0 0,1 0 0 0 0,0 0 1 0 0,-1 0-1 0 0,1 0 0 0 0,0 1 1 0 0,1-1-1 0 0,-1 1 0 0 0,0 0 1 0 0,1 0-1 0 0,2 0 4 0 0,-4 2 12 0 0,-1 0 1 0 0,0 0-1 0 0,1 0 0 0 0,-1 0 1 0 0,0 1-1 0 0,1-1 1 0 0,-1 1-1 0 0,0-1 0 0 0,0 1 1 0 0,0 0-1 0 0,1 0 0 0 0,-1 0 1 0 0,0 0-1 0 0,0 0 0 0 0,0 1 1 0 0,-1-1-1 0 0,1 0 1 0 0,0 1-1 0 0,0 0 0 0 0,-1-1 1 0 0,1 1-1 0 0,-1 0 0 0 0,1 0 1 0 0,-1 0-1 0 0,0 0 0 0 0,0 0 1 0 0,0 0-1 0 0,0 0 1 0 0,0 0-1 0 0,0 0 0 0 0,-1 1 1 0 0,1-1-1 0 0,-1 2-12 0 0,4 7 30 0 0,-1 0 1 0 0,-1 1-1 0 0,0-1 0 0 0,0 1 1 0 0,-2 0-1 0 0,1 1-30 0 0,-9 81-356 0 0,-3-30-2774 0 0,4-21-2755 0 0,7-43 5594 0 0,0 1 0 0 0,0 0 0 0 0,0 0 0 0 0,0 0 0 0 0,0 0 0 0 0,-1 0 0 0 0,1-1 0 0 0,0 1 0 0 0,-1 0 0 0 0,1 0 0 0 0,0 0 0 0 0,-1-1 1 0 0,1 1-1 0 0,-1 0 0 0 0,1 0 0 0 0,-1-1 0 0 0,0 1 0 0 0,1-1 0 0 0,-1 1 0 0 0,0 0 0 0 0,1-1 0 0 0,-1 1 0 0 0,0-1 0 0 0,0 0 0 0 0,1 1 0 0 0,-1-1 1 0 0,0 1-1 0 0,0-1 0 0 0,0 0 0 0 0,1 0 0 0 0,-1 0 0 0 0,0 1 0 0 0,0-1 0 0 0,0 0 0 0 0,0 0 0 0 0,0 0 0 0 0,0 0 0 0 0,1 0 0 0 0,-1-1 1 0 0,0 1 290 0 0,-8-4-1372 0 0</inkml:trace>
  <inkml:trace contextRef="#ctx0" brushRef="#br0" timeOffset="1367.837">954 300 2100 0 0,'-5'-11'3729'0'0,"-10"-20"2816"0"0,14 30-6424 0 0,1 1 1 0 0,0-1-1 0 0,0 1 1 0 0,0-1-1 0 0,0 1 1 0 0,-1 0-1 0 0,1-1 1 0 0,0 1-1 0 0,0-1 1 0 0,-1 1-1 0 0,1 0 1 0 0,0-1-1 0 0,-1 1 1 0 0,1 0-1 0 0,0-1 1 0 0,-1 1-1 0 0,1 0 1 0 0,0 0-1 0 0,-1-1 1 0 0,1 1-1 0 0,-1 0 1 0 0,1 0-1 0 0,-1-1 1 0 0,1 1-1 0 0,0 0 1 0 0,-1 0-1 0 0,1 0 1 0 0,-1 0-1 0 0,1 0 1 0 0,-1 0-1 0 0,1 0 1 0 0,-1 0-1 0 0,1 0 1 0 0,-1 0 0 0 0,1 0-1 0 0,-1 0 1 0 0,1 0-1 0 0,-1 0 1 0 0,1 1-1 0 0,0-1 1 0 0,-1 0-1 0 0,1 0 1 0 0,-1 0-1 0 0,1 1 1 0 0,0-1-1 0 0,-1 0 1 0 0,1 1-1 0 0,-1-1 1 0 0,1 0-122 0 0,-1 4 237 0 0,0 0-1 0 0,0 0 1 0 0,1-1 0 0 0,-1 1 0 0 0,1 0 0 0 0,0 0 0 0 0,0 0 0 0 0,0 0 0 0 0,1 0 0 0 0,-1-1-1 0 0,1 1 1 0 0,0 0 0 0 0,0 0 0 0 0,0-1 0 0 0,2 4-237 0 0,1 8 356 0 0,12 52 166 0 0,-5-23-212 0 0,4 41-310 0 0,-14-68-971 0 0,0 0 0 0 0,-1 0 0 0 0,0 0 0 0 0,-2 2 971 0 0,2-12-429 0 0,-6 18-7022 0 0,-2-23 2560 0 0,-6-13 921 0 0,8 2 2358 0 0</inkml:trace>
  <inkml:trace contextRef="#ctx0" brushRef="#br0" timeOffset="1703.73">794 368 580 0 0,'-4'-5'6839'0'0,"3"15"-1454"0"0,4 41 2205 0 0,3 17-3980 0 0,1-9-3667 0 0,-5-45-225 0 0,3 52-644 0 0,-5-62 265 0 0,-1 0-1 0 0,1 0 1 0 0,-1 0-1 0 0,0 0 1 0 0,0 0-1 0 0,0-1 1 0 0,0 1 0 0 0,-1 0-1 0 0,0 0 662 0 0,2-3-190 0 0,0-1 1 0 0,0 1-1 0 0,-1-1 0 0 0,1 0 0 0 0,0 1 0 0 0,0-1 0 0 0,0 0 1 0 0,-1 0-1 0 0,1 1 0 0 0,0-1 0 0 0,0 0 0 0 0,-1 1 0 0 0,1-1 1 0 0,0 0-1 0 0,-1 0 0 0 0,1 1 0 0 0,0-1 0 0 0,-1 0 0 0 0,1 0 1 0 0,0 0-1 0 0,-1 0 0 0 0,1 0 0 0 0,-1 1 0 0 0,1-1 0 0 0,0 0 0 0 0,-1 0 1 0 0,1 0-1 0 0,-1 0 0 0 0,1 0 0 0 0,0 0 0 0 0,-1 0 0 0 0,1 0 1 0 0,0 0-1 0 0,-1-1 0 0 0,1 1 0 0 0,-1 0 0 0 0,1 0 0 0 0,0 0 1 0 0,-1 0-1 0 0,1 0 0 0 0,0-1 0 0 0,-1 1 0 0 0,1 0 0 0 0,0 0 1 0 0,-1-1-1 0 0,1 1 190 0 0,-13-17-5706 0 0,8 5 4122 0 0</inkml:trace>
  <inkml:trace contextRef="#ctx0" brushRef="#br0" timeOffset="2036.698">612 404 2172 0 0,'-15'-12'3968'0'0,"12"9"-2907"0"0,0 1 1 0 0,0-1-1 0 0,0 1 1 0 0,0 0-1 0 0,0 0 1 0 0,-1 0-1 0 0,1 1 1 0 0,-1-1-1 0 0,-2 0-1061 0 0,6 2 152 0 0,-1 0 0 0 0,0 0 0 0 0,1 0 0 0 0,-1 0 0 0 0,1 0 0 0 0,-1 0 0 0 0,0 0 0 0 0,1 0 0 0 0,-1 0 0 0 0,0 1 0 0 0,1-1 0 0 0,-1 0 0 0 0,1 0 0 0 0,-1 1 0 0 0,1-1 0 0 0,-1 0 0 0 0,1 1 0 0 0,-1-1 0 0 0,1 0 0 0 0,-1 1 0 0 0,1-1 0 0 0,-1 1 0 0 0,0 0-152 0 0,-8 24 1432 0 0,8-8-1282 0 0,0 0 0 0 0,1-1 0 0 0,1 1 0 0 0,1 0 0 0 0,0 0 0 0 0,1-1 0 0 0,1 1 0 0 0,0-1 0 0 0,1 0 0 0 0,1 0 0 0 0,1 0-1 0 0,0-1 1 0 0,1 0 0 0 0,0-1 0 0 0,2 1 0 0 0,-1-2 0 0 0,10 10-150 0 0,-16-20-129 0 0,0 0 1 0 0,0 0-1 0 0,0-1 0 0 0,1 1 1 0 0,-1-1-1 0 0,1 0 0 0 0,-1 0 1 0 0,1 0-1 0 0,0-1 1 0 0,0 1-1 0 0,2 0 129 0 0,-3-2-380 0 0,-1 1 1 0 0,1-1-1 0 0,-1 0 1 0 0,1 1-1 0 0,-1-1 1 0 0,1 0-1 0 0,-1-1 0 0 0,1 1 1 0 0,-1 0-1 0 0,0-1 1 0 0,1 0-1 0 0,-1 1 1 0 0,1-1-1 0 0,-1 0 1 0 0,1 0 379 0 0,0-1-567 0 0,0 0 0 0 0,-1 0 0 0 0,1-1 0 0 0,-1 1 0 0 0,1 0 0 0 0,-1-1 0 0 0,0 0 0 0 0,0 1 1 0 0,0-1-1 0 0,0 0 0 0 0,0 0 0 0 0,-1 0 0 0 0,1 0 0 0 0,-1 0 0 0 0,0-1 0 0 0,0 1 0 0 0,0 0 0 0 0,-1 0 0 0 0,1-1 1 0 0,-1 1-1 0 0,1-1 0 0 0,-1 1 0 0 0,0 0 0 0 0,0-1 0 0 0,-1 1 0 0 0,1-1 567 0 0,-3-14-1170 0 0</inkml:trace>
  <inkml:trace contextRef="#ctx0" brushRef="#br0" timeOffset="2037.698">523 333 64 0 0,'-23'-22'6108'0'0,"20"19"-5125"0"0,1 0 0 0 0,-1 0 0 0 0,0 1 0 0 0,1-1 0 0 0,-1 1 0 0 0,0-1 1 0 0,-1 1-1 0 0,1 0 0 0 0,0 0 0 0 0,-4-1-983 0 0,7 4 152 0 0,-1-1 1 0 0,1 1-1 0 0,0-1 1 0 0,-1 1-1 0 0,1-1 1 0 0,0 1-1 0 0,-1-1 1 0 0,1 1 0 0 0,0 0-1 0 0,0-1 1 0 0,0 1-1 0 0,-1-1 1 0 0,1 1-1 0 0,0 0 1 0 0,0-1-1 0 0,0 1 1 0 0,0 0-1 0 0,0-1 1 0 0,0 1-1 0 0,0 0 1 0 0,1-1-1 0 0,-1 1 1 0 0,0-1-1 0 0,0 1 1 0 0,0 0-1 0 0,1-1 1 0 0,-1 1 0 0 0,0-1-1 0 0,0 1 1 0 0,1 0-153 0 0,5 23 662 0 0,6 15-207 0 0,-1 0 0 0 0,-3 0 1 0 0,3 28-456 0 0,-10-46-571 0 0,0 0 1 0 0,-1 0 0 0 0,-1 10 570 0 0,-1-16-1208 0 0,0 1 1 0 0,-1-1 0 0 0,-1 0 0 0 0,-1 0 0 0 0,0 0 1207 0 0,4-11-608 0 0,-1 0 1 0 0,0 0-1 0 0,-1 0 1 0 0,1-1-1 0 0,0 1 0 0 0,-1-1 1 0 0,0 0-1 0 0,0 1 1 0 0,0-1-1 0 0,0 0 0 0 0,-1-1 1 0 0,1 1-1 0 0,-1-1 0 0 0,1 1 1 0 0,-1-1-1 0 0,0 0 1 0 0,0-1-1 0 0,0 1 0 0 0,0 0 1 0 0,0-1-1 0 0,-4 1 608 0 0,-11 1-1496 0 0</inkml:trace>
  <inkml:trace contextRef="#ctx0" brushRef="#br0" timeOffset="2366.2039">21 484 1868 0 0,'-4'-12'1073'0'0,"0"0"-1"0"0,1 0 0 0 0,0 0 1 0 0,0 0-1 0 0,2-1 0 0 0,-1 1 1 0 0,2-1-1 0 0,-1 1 1 0 0,2-2-1073 0 0,-1 11 139 0 0,0 1-1 0 0,0-1 1 0 0,0 0 0 0 0,1 0 0 0 0,-1 1 0 0 0,1-1 0 0 0,0 0 0 0 0,0 1 0 0 0,-1-1 0 0 0,2 1 0 0 0,-1-1 0 0 0,0 1-1 0 0,1-1 1 0 0,-1 1 0 0 0,1 0 0 0 0,-1 0 0 0 0,1-1 0 0 0,0 1 0 0 0,0 1 0 0 0,0-1 0 0 0,0 0 0 0 0,1 0 0 0 0,-1 1 0 0 0,0-1-1 0 0,1 1 1 0 0,-1 0 0 0 0,1 0 0 0 0,-1 0 0 0 0,1 0 0 0 0,-1 0 0 0 0,1 0 0 0 0,0 1 0 0 0,0-1 0 0 0,-1 1 0 0 0,1 0 0 0 0,0 0-1 0 0,0 0 1 0 0,-1 0 0 0 0,1 0 0 0 0,0 1 0 0 0,0-1 0 0 0,-1 1 0 0 0,1 0-139 0 0,9 2 263 0 0,0 0 1 0 0,0 1 0 0 0,0 1-1 0 0,-1 0 1 0 0,0 1-1 0 0,0 0 1 0 0,0 1-1 0 0,-1 0 1 0 0,0 0-1 0 0,0 1 1 0 0,-1 0-1 0 0,0 1 1 0 0,-1 0-1 0 0,1 1 1 0 0,-2 0-1 0 0,2 2-263 0 0,1 2-251 0 0,0 1 0 0 0,0 1-1 0 0,-2 0 1 0 0,0 0-1 0 0,0 1 1 0 0,-2 0-1 0 0,0 0 1 0 0,-1 0 0 0 0,-1 1-1 0 0,2 15 252 0 0,-5-26-815 0 0,-1 1 0 0 0,0 0 0 0 0,0-1 0 0 0,-1 1 0 0 0,1 0 0 0 0,-2-1 1 0 0,1 1-1 0 0,-3 4 815 0 0,3-9-562 0 0,0 1 0 0 0,0-1 0 0 0,-1 0 0 0 0,1-1 0 0 0,-1 1 0 0 0,1 0 0 0 0,-1 0 1 0 0,0-1-1 0 0,0 1 0 0 0,-1-1 0 0 0,1 0 0 0 0,0 1 0 0 0,-1-1 0 0 0,0 0 1 0 0,1 0-1 0 0,-1-1 0 0 0,0 1 0 0 0,0-1 0 0 0,0 1 0 0 0,-3 0 562 0 0,-8 1-1218 0 0</inkml:trace>
  <inkml:trace contextRef="#ctx0" brushRef="#br0" timeOffset="2700.016">49 585 264 0 0,'-2'-5'1029'0'0,"-1"-1"0"0"0,1 1 0 0 0,0 0 1 0 0,1-1-1 0 0,-1 0 0 0 0,1 1 0 0 0,0-1 0 0 0,0 0 0 0 0,1 0 0 0 0,0 1 1 0 0,0-1-1 0 0,0 0 0 0 0,1 0 0 0 0,0-2-1029 0 0,-1 7 86 0 0,1 1 0 0 0,-1-1 0 0 0,0 1 0 0 0,1-1 0 0 0,-1 1 1 0 0,0-1-1 0 0,1 1 0 0 0,-1 0 0 0 0,1-1 0 0 0,-1 1 0 0 0,1-1 0 0 0,-1 1 0 0 0,1 0 0 0 0,-1 0 0 0 0,1-1 1 0 0,-1 1-1 0 0,1 0 0 0 0,-1 0 0 0 0,1 0 0 0 0,-1 0 0 0 0,1 0 0 0 0,-1-1 0 0 0,1 1 0 0 0,0 0 0 0 0,-1 0 1 0 0,1 0-1 0 0,-1 1 0 0 0,1-1 0 0 0,-1 0 0 0 0,1 0 0 0 0,0 0 0 0 0,-1 0 0 0 0,1 0 0 0 0,-1 1 0 0 0,1-1 1 0 0,-1 0-1 0 0,1 0 0 0 0,-1 1 0 0 0,1-1 0 0 0,-1 0 0 0 0,1 1 0 0 0,-1-1 0 0 0,0 1 0 0 0,1-1 0 0 0,-1 1 0 0 0,1-1-86 0 0,20 18 1223 0 0,-17-12-1075 0 0,0-1-1 0 0,0 0 0 0 0,0 1 1 0 0,-1 0-1 0 0,0 0 0 0 0,0 0 1 0 0,-1 0-1 0 0,2 7-147 0 0,-3-7-282 0 0,1 0 1 0 0,-1 0-1 0 0,-1 0 0 0 0,1 1 1 0 0,-1-1-1 0 0,0 0 0 0 0,-1 0 1 0 0,1 0-1 0 0,-1 1 282 0 0,-1-1-728 0 0,1 0 0 0 0,-1-1 1 0 0,0 1-1 0 0,0-1 0 0 0,0 1 0 0 0,-1-1 1 0 0,0 0-1 0 0,0 0 0 0 0,-2 3 728 0 0,1-4-1207 0 0,0 1 0 0 0,0 0-1 0 0,-1-1 1 0 0,1 0 0 0 0,-1 0-1 0 0,0-1 1 0 0,0 1 0 0 0,0-1-1 0 0,-5 2 1208 0 0,-7 3-1071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07.26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3 149 944 0 0,'-1'-1'977'0'0,"-1"-2"122"0"0,8-9 2958 0 0,-4 9-3432 0 0,19-23 4592 0 0,-18 24-4880 0 0,-1-1-1 0 0,1 1 1 0 0,0 0 0 0 0,0-1-1 0 0,0 1 1 0 0,0 1-1 0 0,1-1 1 0 0,-1 0-1 0 0,0 1 1 0 0,1 0-1 0 0,-1 0 1 0 0,1 0-1 0 0,-1 0 1 0 0,1 0-1 0 0,0 1 1 0 0,-1-1-1 0 0,3 1-336 0 0,143 3 1268 0 0,66 0 475 0 0,543-39-2161 0 0,-566 34 397 0 0,-96 3-77 0 0,1-5 1 0 0,47-9 97 0 0,-122 10-4 0 0,56-9-411 0 0,1 3 1 0 0,30 3 414 0 0,-70 15-535 0 0,-32-3-4277 0 0,-25-3-8119 0 0,13-3 11529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47.5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 58 1028 0 0,'-1'0'474'0'0,"0"0"0"0"0,0 0-1 0 0,0 0 1 0 0,0 0 0 0 0,1 0-1 0 0,-1-1 1 0 0,0 1 0 0 0,0 0 0 0 0,0-1-1 0 0,0 1 1 0 0,1-1 0 0 0,-1 1-1 0 0,0-1 1 0 0,1 1 0 0 0,-1-1 0 0 0,0 1-1 0 0,1-1 1 0 0,-1 0 0 0 0,1 1-1 0 0,-1-1 1 0 0,0 0-474 0 0,-8-23 5896 0 0,8 22-4382 0 0,1 1-1430 0 0,0 1 1 0 0,0-1-1 0 0,0 1 0 0 0,0-1 1 0 0,0 1-1 0 0,0-1 1 0 0,1 1-1 0 0,-1 0 1 0 0,0-1-1 0 0,0 1 1 0 0,0-1-1 0 0,0 1 0 0 0,1-1 1 0 0,-1 1-1 0 0,0 0 1 0 0,1-1-1 0 0,-1 1 1 0 0,0-1-1 0 0,1 1 1 0 0,-1 0-1 0 0,0-1 0 0 0,1 1 1 0 0,-1 0-1 0 0,0 0 1 0 0,1-1-1 0 0,-1 1 1 0 0,1 0-1 0 0,-1 0 0 0 0,1 0 1 0 0,-1 0-1 0 0,1-1 1 0 0,-1 1-1 0 0,0 0 1 0 0,1 0-1 0 0,-1 0 1 0 0,1 0-1 0 0,-1 0 0 0 0,1 0 1 0 0,-1 0-1 0 0,1 0 1 0 0,-1 0-85 0 0,25 0 121 0 0,-22 0 190 0 0,112-3 636 0 0,-55 0-1003 0 0,1 3 0 0 0,-1 3 0 0 0,41 7 56 0 0,-49-5-122 0 0,1-2 0 0 0,-1-2 0 0 0,0-3 0 0 0,1-2 0 0 0,13-4 122 0 0,65-4-220 0 0,-119 12 168 0 0,1 0 1 0 0,-1 1-1 0 0,1 0 1 0 0,-1 1 0 0 0,0 1-1 0 0,1 0 1 0 0,-1 0-1 0 0,0 1 1 0 0,11 6 51 0 0,-23-10-174 0 0,0 0-1 0 0,1 0 1 0 0,-1 0-1 0 0,0 0 1 0 0,1 0 0 0 0,-1 0-1 0 0,1 0 1 0 0,-1 0-1 0 0,0 1 1 0 0,1-1 0 0 0,-1 0-1 0 0,0 0 1 0 0,1 0 0 0 0,-1 1-1 0 0,0-1 1 0 0,0 0-1 0 0,1 0 1 0 0,-1 1 0 0 0,0-1-1 0 0,0 0 1 0 0,1 0-1 0 0,-1 1 1 0 0,0-1 0 0 0,0 0-1 0 0,0 1 1 0 0,1-1-1 0 0,-1 0 1 0 0,0 1 0 0 0,0-1-1 0 0,0 0 1 0 0,0 1 0 0 0,0-1-1 0 0,0 1 1 0 0,0-1 174 0 0,-10 6-5757 0 0,-4 3-1735 0 0,11-4 5840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07.8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120 240 608 0 0,'-6'0'1331'0'0,"-57"-11"5918"0"0,59 10-6865 0 0,1 0 0 0 0,-1 0-1 0 0,1 0 1 0 0,0 0 0 0 0,0 0 0 0 0,-1-1 0 0 0,1 1 0 0 0,0-1-1 0 0,0 0 1 0 0,0 0 0 0 0,1 0 0 0 0,-1 0 0 0 0,0-1 0 0 0,1 1-1 0 0,-2-3-383 0 0,4 5 75 0 0,0-1 0 0 0,0 1 0 0 0,0-1 0 0 0,0 1 0 0 0,0-1 0 0 0,0 0 0 0 0,0 1 0 0 0,0-1 0 0 0,0 1 0 0 0,0-1 0 0 0,0 1-1 0 0,1-1 1 0 0,-1 1 0 0 0,0 0 0 0 0,0-1 0 0 0,1 1 0 0 0,-1-1 0 0 0,0 1 0 0 0,1-1 0 0 0,-1 1 0 0 0,0 0 0 0 0,1-1 0 0 0,-1 1 0 0 0,1 0 0 0 0,-1-1-1 0 0,1 1 1 0 0,-1 0 0 0 0,0 0 0 0 0,1-1 0 0 0,-1 1 0 0 0,1 0 0 0 0,-1 0 0 0 0,1 0 0 0 0,-1 0 0 0 0,1 0 0 0 0,-1-1 0 0 0,1 1 0 0 0,0 0 0 0 0,-1 0-1 0 0,1 0 1 0 0,-1 0 0 0 0,1 1 0 0 0,-1-1 0 0 0,1 0 0 0 0,-1 0-75 0 0,35-2 1139 0 0,-29 2-880 0 0,269 0 1937 0 0,-141 3-1650 0 0,50-9-546 0 0,294-56 101 0 0,-81 6-65 0 0,-161 37-30 0 0,-74 8-783 0 0,89-20 777 0 0,-214 28-1315 0 0,-26 7-1218 0 0,-25 6-1278 0 0,8-7 2254 0 0,-1-1 0 0 0,0 1 0 0 0,0-1 0 0 0,0-1 0 0 0,0 1 0 0 0,0-1 0 0 0,-1-1-1 0 0,0 1 1558 0 0,-3-1-1315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08.41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171 171 1680 0 0,'-171'3'12447'0'0,"445"3"-5188"0"0,-63-1-5824 0 0,74-12-1435 0 0,385-58 524 0 0,-232 20-371 0 0,-253 35-119 0 0,27-3-1192 0 0,-188 7-398 0 0,-23 6 1359 0 0,-1 0 0 0 0,0 0 1 0 0,0 0-1 0 0,1 0 0 0 0,-1-1 0 0 0,0 1 0 0 0,1 0 0 0 0,-1 0 0 0 0,0 0 0 0 0,0-1 0 0 0,0 1 0 0 0,1 0 0 0 0,-1 0 0 0 0,0-1 0 0 0,0 1 0 0 0,0 0 0 0 0,1-1 0 0 0,-1 1 0 0 0,0 0 0 0 0,0-1 1 0 0,0 1-1 0 0,0 0 0 0 0,0-1 0 0 0,0 1 0 0 0,0 0 0 0 0,0-1 0 0 0,0 1 0 0 0,0 0 0 0 0,0-1 0 0 0,0 1 0 0 0,0 0 0 0 0,0 0 0 0 0,0-1 197 0 0,-2-1-976 0 0,0-1 0 0 0,1 1 0 0 0,-1 0 0 0 0,-1 0 0 0 0,1 0 0 0 0,0 0 0 0 0,0 0 0 0 0,-1 1 0 0 0,1-1 0 0 0,-1 1 0 0 0,1 0 0 0 0,-4-2 976 0 0,-5-2-1675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08.93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21 28 0 0,'16'-3'7443'0'0,"3"-3"-3816"0"0,16-3-769 0 0,21 7-412 0 0,0 3 0 0 0,18 4-2446 0 0,57 1 402 0 0,74-12-2139 0 0,0 0-6066 0 0,-153 6-317 0 0,-42 0 6858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09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88 24 0 0,'-1'-1'467'0'0,"0"-1"0"0"0,0 1 0 0 0,1-1-1 0 0,-1 0 1 0 0,0 1 0 0 0,0-1 0 0 0,1 0 0 0 0,-1 0 0 0 0,1 1 0 0 0,0-1-1 0 0,-1 0 1 0 0,1 0 0 0 0,0 0 0 0 0,0 0 0 0 0,0 1 0 0 0,0-1 0 0 0,1 0-1 0 0,-1 0 1 0 0,0 0 0 0 0,1 1 0 0 0,-1-1 0 0 0,1 0 0 0 0,0 0 0 0 0,-1 1-1 0 0,2-2-466 0 0,0 1 338 0 0,0-1-1 0 0,0 1 0 0 0,1 0 0 0 0,-1 0 0 0 0,0 0 0 0 0,1 0 0 0 0,0 1 0 0 0,0-1 0 0 0,-1 0 0 0 0,1 1 0 0 0,0 0 0 0 0,0 0 0 0 0,3-1-337 0 0,12-2 428 0 0,-1 0 0 0 0,1 2 0 0 0,0 0 0 0 0,14 0-428 0 0,-28 2 215 0 0,383-3-2379 0 0,-258 6-2581 0 0,1 1-3964 0 0,-91-3 7091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21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15 280 0 0,'-15'-9'8904'0'0,"12"8"-7775"0"0,0 0 0 0 0,0 0 1 0 0,0 0-1 0 0,-1 1 1 0 0,1-1-1 0 0,0 1 1 0 0,0 0-1 0 0,0 0 0 0 0,-1 0 1 0 0,1 0-1 0 0,0 1 1 0 0,-3 0-1130 0 0,32 2 419 0 0,-1 0 0 0 0,1-1 0 0 0,0-2 0 0 0,0-1 0 0 0,6-1-419 0 0,36-1-476 0 0,-10 6-1546 0 0,-4-1-3428 0 0,0-6-7680 0 0,-49 3 11143 0 0,-4 1 628 0 0</inkml:trace>
  <inkml:trace contextRef="#ctx0" brushRef="#br0" timeOffset="340.18">107 169 1244 0 0,'-1'1'844'0'0,"-1"0"-1"0"0,1 0 1 0 0,-1 0 0 0 0,1 0-1 0 0,-1 0 1 0 0,1 0-1 0 0,-1-1 1 0 0,1 1 0 0 0,-1-1-1 0 0,0 1 1 0 0,1-1-1 0 0,-1 1 1 0 0,0-1 0 0 0,1 0-1 0 0,-1 0 1 0 0,0 0-1 0 0,1 0 1 0 0,-2 0-844 0 0,3 0 93 0 0,0 0 1 0 0,0 0 0 0 0,0 0-1 0 0,0 0 1 0 0,0 0-1 0 0,0 0 1 0 0,1 0-1 0 0,-1 0 1 0 0,0 0-1 0 0,0 0 1 0 0,0 0 0 0 0,0 0-1 0 0,0 0 1 0 0,0 0-1 0 0,0 0 1 0 0,0-1-1 0 0,0 1 1 0 0,0 0-1 0 0,0 0 1 0 0,0 0 0 0 0,0 0-1 0 0,0 0 1 0 0,0 0-1 0 0,0 0 1 0 0,0 0-1 0 0,0 0 1 0 0,0 0-1 0 0,0 0 1 0 0,0-1-1 0 0,0 1 1 0 0,0 0 0 0 0,0 0-1 0 0,0 0 1 0 0,0 0-1 0 0,0 0 1 0 0,0 0-1 0 0,0 0 1 0 0,0 0-1 0 0,0 0 1 0 0,0 0 0 0 0,0-1-1 0 0,0 1 1 0 0,0 0-1 0 0,0 0 1 0 0,0 0-1 0 0,0 0 1 0 0,0 0-1 0 0,0 0 1 0 0,0 0 0 0 0,0 0-1 0 0,0 0 1 0 0,0 0-1 0 0,0 0 1 0 0,0 0-1 0 0,-1 0 1 0 0,1 0-1 0 0,0 0 1 0 0,0 0-1 0 0,0 0 1 0 0,0-1 0 0 0,0 1-1 0 0,0 0 1 0 0,0 0-94 0 0,22-4 724 0 0,168-8-1060 0 0,-105 7-5275 0 0,-2-1-6694 0 0,-70 4 9934 0 0,3 0 743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1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46 124 1120 0 0,'-20'-17'9803'0'0,"2"4"-2907"0"0,10 8-3911 0 0,9 5 2041 0 0,24 18-3422 0 0,7 23-560 0 0,21 26-618 0 0,2-3 1 0 0,4-1-427 0 0,-40-44-116 0 0,-1-3-132 0 0,-1 1 1 0 0,12 17 247 0 0,-25-29-562 0 0,0 0-1 0 0,-1 0 1 0 0,0 0 0 0 0,0 0 0 0 0,0 1-1 0 0,-1-1 1 0 0,0 1 0 0 0,0 0 0 0 0,0-1-1 0 0,-1 1 1 0 0,0 0 0 0 0,0 0 0 0 0,0 5 562 0 0,-1-11-256 0 0,0 1 1 0 0,0-1 0 0 0,0 1 0 0 0,0 0-1 0 0,0-1 1 0 0,1 1 0 0 0,-1-1 0 0 0,0 1-1 0 0,0-1 1 0 0,0 1 0 0 0,1-1 0 0 0,-1 1-1 0 0,0-1 1 0 0,1 1 0 0 0,-1-1 0 0 0,0 1-1 0 0,1-1 1 0 0,-1 0 0 0 0,1 1-1 0 0,-1-1 1 0 0,1 1 0 0 0,-1-1 0 0 0,1 0-1 0 0,0 1 256 0 0,2-3-5978 0 0,-6-6-710 0 0,1 3 5014 0 0</inkml:trace>
  <inkml:trace contextRef="#ctx0" brushRef="#br0" timeOffset="415.878">315 175 684 0 0,'3'-12'2562'0'0,"0"0"-1"0"0,0-1 1 0 0,-1 1-1 0 0,0-1 1 0 0,-1-5-2562 0 0,-6 33 4416 0 0,-10 23-2116 0 0,1-5-1103 0 0,-17 55-4 0 0,7-19-1014 0 0,-3 0 1 0 0,-6 6-180 0 0,7-38-905 0 0,21-31-526 0 0,0 1 1 0 0,1 0 0 0 0,-1-1-1 0 0,1 2 1 0 0,-2 5 1430 0 0,5-11-2809 0 0,0-4-3377 0 0,2-3 635 0 0,0 2 6582 0 0,1-2-2228 0 0</inkml:trace>
  <inkml:trace contextRef="#ctx0" brushRef="#br0" timeOffset="882.78">421 298 1716 0 0,'-10'-5'10961'0'0,"5"9"-5309"0"0,5-4-5550 0 0,0 1 1 0 0,0-1 0 0 0,1 1 0 0 0,-1 0 0 0 0,0-1 0 0 0,1 1-1 0 0,-1-1 1 0 0,0 1 0 0 0,1-1 0 0 0,-1 1 0 0 0,1-1-1 0 0,-1 0 1 0 0,1 1 0 0 0,-1-1 0 0 0,1 0 0 0 0,-1 1 0 0 0,1-1-1 0 0,-1 0 1 0 0,1 1 0 0 0,0-1 0 0 0,-1 0 0 0 0,1 0-1 0 0,-1 0 1 0 0,1 1 0 0 0,0-1 0 0 0,-1 0 0 0 0,1 0 0 0 0,-1 0-1 0 0,1 0 1 0 0,0 0 0 0 0,-1 0 0 0 0,1 0 0 0 0,0-1-1 0 0,-1 1 1 0 0,1 0 0 0 0,0 0-103 0 0,210-9 1465 0 0,-71-3-4741 0 0,-95 3-1686 0 0,-29-2-277 0 0,-16 11 4948 0 0,0-1 0 0 0,1 0-1 0 0,-1 1 1 0 0,0-1 0 0 0,0 1 0 0 0,0-1 0 0 0,0 0 0 0 0,0 1 0 0 0,0-1-1 0 0,0 0 1 0 0,-1 1 0 0 0,1-1 0 0 0,0 1 0 0 0,0-1 0 0 0,0 0-1 0 0,-1 1 1 0 0,1-1 0 0 0,0 1 0 0 0,-1-1 0 0 0,1 1 0 0 0,0-1 0 0 0,-1 1-1 0 0,1-1 1 0 0,-1 1 0 0 0,1-1 0 0 0,-1 1 0 0 0,1-1 0 0 0,-1 1 0 0 0,1 0-1 0 0,-1-1 292 0 0,-2-2-1155 0 0</inkml:trace>
  <inkml:trace contextRef="#ctx0" brushRef="#br0" timeOffset="1221.818">681 62 304 0 0,'0'-1'309'0'0,"0"1"0"0"0,0-1 0 0 0,0 1 0 0 0,0-1 0 0 0,0 1 1 0 0,0 0-1 0 0,-1-1 0 0 0,1 1 0 0 0,0-1 0 0 0,0 1 0 0 0,-1 0 0 0 0,1-1 0 0 0,0 1 0 0 0,-1 0 0 0 0,1-1 0 0 0,0 1 1 0 0,-1 0-1 0 0,1 0 0 0 0,0-1 0 0 0,-1 1 0 0 0,1 0 0 0 0,0 0 0 0 0,-1-1 0 0 0,1 1 0 0 0,-1 0 0 0 0,1 0 0 0 0,-1 0 1 0 0,1 0-1 0 0,0 0 0 0 0,-1 0 0 0 0,1 0 0 0 0,-1 0 0 0 0,1 0 0 0 0,-1 0 0 0 0,1 0 0 0 0,-1 0 0 0 0,1 0 0 0 0,0 0 1 0 0,-1 0-1 0 0,1 0 0 0 0,-1 1 0 0 0,1-1 0 0 0,-1 0 0 0 0,1 0 0 0 0,0 0 0 0 0,-1 1 0 0 0,1-1 0 0 0,0 0-309 0 0,-16 27 4888 0 0,12-16-4477 0 0,1 0 0 0 0,0 1-1 0 0,1-1 1 0 0,0 0 0 0 0,1 1-411 0 0,0 25 395 0 0,4 72 731 0 0,-2-99-1650 0 0,0 1 0 0 0,1-1 0 0 0,0 0 0 0 0,1 0 1 0 0,0 0-1 0 0,0-1 0 0 0,1 1 0 0 0,0-1 0 0 0,2 2 524 0 0,14 12-5582 0 0,-4-15-3666 0 0,-16-8 7143 0 0,0 5 668 0 0</inkml:trace>
  <inkml:trace contextRef="#ctx0" brushRef="#br0" timeOffset="1856.226">919 135 2028 0 0,'15'-28'6081'0'0,"-9"17"-3840"0"0,0-1-1 0 0,0 1 1 0 0,1 0 0 0 0,9-9-2241 0 0,-12 16 281 0 0,0 0 1 0 0,0 1-1 0 0,0 0 1 0 0,0-1 0 0 0,1 1-1 0 0,-1 1 1 0 0,1-1-1 0 0,0 1 1 0 0,0-1-1 0 0,0 2 1 0 0,0-1-1 0 0,0 0 1 0 0,6 0-282 0 0,-3 1 141 0 0,0-1-1 0 0,0 2 1 0 0,0-1 0 0 0,0 1-1 0 0,0 1 1 0 0,0-1 0 0 0,0 1-1 0 0,0 1 1 0 0,0-1 0 0 0,0 1-1 0 0,0 1 1 0 0,-1 0 0 0 0,1 0 0 0 0,-1 0-1 0 0,6 4-140 0 0,-9-5 31 0 0,0 1 0 0 0,0 0 0 0 0,-1-1-1 0 0,1 1 1 0 0,-1 1 0 0 0,0-1 0 0 0,0 0-1 0 0,0 1 1 0 0,0 0 0 0 0,0-1 0 0 0,-1 1-1 0 0,0 0 1 0 0,0 0 0 0 0,0 1 0 0 0,0-1-1 0 0,-1 0 1 0 0,1 1 0 0 0,-1-1 0 0 0,0 0-1 0 0,0 1 1 0 0,-1 0 0 0 0,0-1 0 0 0,1 1-1 0 0,-1-1 1 0 0,-1 1 0 0 0,1-1 0 0 0,-1 1 0 0 0,0 0-31 0 0,0 0 8 0 0,-1 1 1 0 0,-1 0-1 0 0,1-1 1 0 0,-1 0-1 0 0,0 1 1 0 0,0-1 0 0 0,0 0-1 0 0,-1-1 1 0 0,0 1-1 0 0,0-1 1 0 0,0 1 0 0 0,0-1-1 0 0,-1 0 1 0 0,1-1-1 0 0,-4 3-8 0 0,-9 6 0 0 0,0-2-1 0 0,-1 0 0 0 0,-18 8 1 0 0,35-18 0 0 0,1 0-1 0 0,0 1 1 0 0,0-1 0 0 0,0 0-1 0 0,-1 0 1 0 0,1 0 0 0 0,0 1-1 0 0,-1-1 1 0 0,1 0-1 0 0,0 0 1 0 0,-1 0 0 0 0,1 0-1 0 0,0 0 1 0 0,0 0 0 0 0,-1 1-1 0 0,1-1 1 0 0,0 0-1 0 0,-1 0 1 0 0,1 0 0 0 0,0 0-1 0 0,-1 0 1 0 0,1 0 0 0 0,0 0-1 0 0,-1-1 1 0 0,1 1-1 0 0,0 0 1 0 0,-1 0 0 0 0,1 0-1 0 0,0 0 1 0 0,-1 0 0 0 0,1 0-1 0 0,0-1 1 0 0,0 1 0 0 0,-1 0-1 0 0,1 0 1 0 0,0 0-1 0 0,0-1 1 0 0,-1 1 0 0 0,1 0-1 0 0,0 0 1 0 0,0-1 0 0 0,0 1-1 0 0,-1 0 1 0 0,2-1-1 0 0,-1 1 0 0 0,0-1 0 0 0,0 1 0 0 0,0-1 0 0 0,1 1 0 0 0,-1-1 0 0 0,0 1 0 0 0,1-1 0 0 0,-1 1 0 0 0,1-1 0 0 0,-1 1 0 0 0,0 0 0 0 0,1-1-1 0 0,-1 1 1 0 0,1 0 0 0 0,-1-1 0 0 0,1 1 0 0 0,-1 0 0 0 0,1-1 0 0 0,-1 1 0 0 0,1 0 0 0 0,-1 0 0 0 0,1 0 0 0 0,0 0 0 0 0,-1 0 0 0 0,1 0 0 0 0,-1 0 0 0 0,1 0 1 0 0,7-1 20 0 0,-1 1 1 0 0,1 0-1 0 0,-1 1 0 0 0,1 0 1 0 0,-1 0-1 0 0,1 1 0 0 0,-1 0 1 0 0,0 0-1 0 0,0 0 0 0 0,0 1 1 0 0,0 0-1 0 0,5 4-20 0 0,81 50 652 0 0,-88-54-560 0 0,-2-2-48 0 0,-1 1 0 0 0,1-1 0 0 0,-1 1 0 0 0,0 0 0 0 0,1-1 0 0 0,-1 1 0 0 0,0 0 0 0 0,0 0 0 0 0,-1 1 0 0 0,1-1 0 0 0,0 0 0 0 0,-1 0 0 0 0,1 1 0 0 0,-1-1 0 0 0,0 1 0 0 0,0 0 0 0 0,0-1 0 0 0,0 1 0 0 0,0 0 0 0 0,0 0 0 0 0,-1 1-44 0 0,0-1 18 0 0,0 0 1 0 0,-1-1 0 0 0,0 1-1 0 0,1 0 1 0 0,-1-1 0 0 0,0 1-1 0 0,0-1 1 0 0,-1 0-1 0 0,1 1 1 0 0,0-1 0 0 0,-1 0-1 0 0,1 0 1 0 0,-1 0 0 0 0,0 0-1 0 0,0 0 1 0 0,0 0-1 0 0,0 0 1 0 0,-1 1-19 0 0,-8 4-51 0 0,1 0-1 0 0,-1-1 1 0 0,0 0 0 0 0,-1 0-1 0 0,1-1 1 0 0,-1-1-1 0 0,0 0 1 0 0,-12 2 51 0 0,11-3-255 0 0,-61 10-1187 0 0,25-14-2618 0 0,47 0 3537 0 0,0 0-1 0 0,1 0 0 0 0,-1 0 1 0 0,1 0-1 0 0,-1 0 0 0 0,1-1 1 0 0,0 1-1 0 0,-1 0 0 0 0,1-1 0 0 0,0 1 1 0 0,0-1-1 0 0,0 1 0 0 0,0-1 1 0 0,0 0 523 0 0,-5-13-10477 0 0,6 15 9001 0 0</inkml:trace>
  <inkml:trace contextRef="#ctx0" brushRef="#br0" timeOffset="2614.987">231 761 260 0 0,'-3'1'1049'0'0,"0"-1"1"0"0,0 1-1 0 0,1-1 0 0 0,-1 0 1 0 0,0 0-1 0 0,0-1 0 0 0,1 1 0 0 0,-1 0 1 0 0,0-1-1 0 0,0 0 0 0 0,1 0 1 0 0,-1 1-1 0 0,-2-2-1049 0 0,5 2 71 0 0,0 0 1 0 0,0 0-1 0 0,0 0 1 0 0,0 0-1 0 0,0 0 0 0 0,0 0 1 0 0,-1 0-1 0 0,1-1 1 0 0,0 1-1 0 0,0 0 1 0 0,0 0-1 0 0,0 0 0 0 0,0 0 1 0 0,0 0-1 0 0,0 0 1 0 0,-1 0-1 0 0,1 0 1 0 0,0 0-1 0 0,0 0 1 0 0,0 0-1 0 0,0 0 0 0 0,0 0 1 0 0,0-1-1 0 0,0 1 1 0 0,0 0-1 0 0,0 0 1 0 0,0 0-1 0 0,0 0 0 0 0,-1 0 1 0 0,1 0-1 0 0,0 0 1 0 0,0-1-1 0 0,0 1 1 0 0,0 0-1 0 0,0 0 0 0 0,0 0 1 0 0,0 0-1 0 0,0 0 1 0 0,0 0-1 0 0,0-1 1 0 0,0 1-1 0 0,0 0 0 0 0,0 0 1 0 0,0 0-1 0 0,0 0 1 0 0,0 0-1 0 0,1 0 1 0 0,-1 0-1 0 0,0-1 0 0 0,0 1 1 0 0,0 0-1 0 0,0 0 1 0 0,0 0-1 0 0,0 0 1 0 0,0 0-1 0 0,0 0 0 0 0,0 0 1 0 0,0 0-1 0 0,0 0 1 0 0,0-1-1 0 0,1 1 1 0 0,-1 0-1 0 0,0 0 1 0 0,0 0-1 0 0,0 0 0 0 0,0 0 1 0 0,0 0-72 0 0,25 0 1797 0 0,23 4-676 0 0,-1-3 0 0 0,1-1 1 0 0,29-5-1122 0 0,144-25 454 0 0,-119 15-172 0 0,-26 4-206 0 0,26-5 171 0 0,-1 5 0 0 0,40 4-247 0 0,-18 19-352 0 0,-135-12-16815 0 0,-1 0 11746 0 0,7 0 3899 0 0</inkml:trace>
  <inkml:trace contextRef="#ctx0" brushRef="#br0" timeOffset="3251.73">665 965 476 0 0,'-1'0'408'0'0,"0"0"-1"0"0,1 0 1 0 0,-1 0-1 0 0,0 0 1 0 0,1 0-1 0 0,-1 0 1 0 0,0 0-1 0 0,1 0 1 0 0,-1-1-1 0 0,1 1 1 0 0,-1 0-1 0 0,0 0 1 0 0,1-1-1 0 0,-1 1 1 0 0,1 0-1 0 0,-1-1 1 0 0,1 1-1 0 0,-1-1 1 0 0,1 1-1 0 0,-1-1 1 0 0,1 1 0 0 0,0-1-1 0 0,-1 1 1 0 0,0-1-408 0 0,-1-17 4796 0 0,3 16-4628 0 0,-1 1 0 0 0,0-1-1 0 0,0 1 1 0 0,1-1 0 0 0,-1 1 0 0 0,1-1 0 0 0,0 1-1 0 0,-1-1 1 0 0,1 1 0 0 0,0 0 0 0 0,0-1-1 0 0,0 1 1 0 0,0 0 0 0 0,0 0 0 0 0,0 0-1 0 0,0 0 1 0 0,0 0 0 0 0,1 0 0 0 0,-1 0-1 0 0,0 0 1 0 0,1 0 0 0 0,-1 0 0 0 0,2 0-168 0 0,4 0 172 0 0,0 0 1 0 0,0 0-1 0 0,0 1 1 0 0,0-1-1 0 0,0 2 1 0 0,0-1-1 0 0,0 1 1 0 0,0 0-1 0 0,0 1 1 0 0,0-1-1 0 0,0 1 1 0 0,-1 1-1 0 0,1-1 1 0 0,-1 1 0 0 0,1 0-1 0 0,-1 1 1 0 0,0-1-1 0 0,0 1 1 0 0,-1 1-1 0 0,1-1 1 0 0,-1 1-1 0 0,0 0 1 0 0,0 0-1 0 0,0 0 1 0 0,-1 1-1 0 0,2 2-172 0 0,3 4 160 0 0,-1 0 1 0 0,0 1-1 0 0,-1-1 0 0 0,0 1 0 0 0,-1 1 0 0 0,-1-1 0 0 0,0 1 0 0 0,-1 0 1 0 0,0 1-1 0 0,-1-1 0 0 0,-1 0 0 0 0,0 6-160 0 0,-1-7 55 0 0,-2-1-1 0 0,0 1 1 0 0,0-1 0 0 0,-1 0-1 0 0,-1 0 1 0 0,0 0-1 0 0,0 0 1 0 0,-2 0 0 0 0,1-1-1 0 0,-1 1 1 0 0,-2 1-55 0 0,4-7-2 0 0,-1 0 0 0 0,0 1-1 0 0,0-1 1 0 0,0-1 0 0 0,-1 1 0 0 0,0 0 0 0 0,0-1-1 0 0,0 0 1 0 0,-1-1 0 0 0,1 1 0 0 0,-1-1 0 0 0,0 0 0 0 0,-1 0-1 0 0,1-1 1 0 0,-1 0 0 0 0,1 0 0 0 0,-1 0 0 0 0,0-1-1 0 0,-4 1 3 0 0,9-2-3 0 0,-1-1 0 0 0,1 1 1 0 0,0-1-1 0 0,0 0 0 0 0,0 1 0 0 0,0-1 0 0 0,0 0 0 0 0,-1 0 0 0 0,1-1 0 0 0,0 1 0 0 0,0 0 0 0 0,0-1 0 0 0,0 1 0 0 0,0-1 0 0 0,0 0 0 0 0,0 0 0 0 0,0 1 0 0 0,0-1 0 0 0,0-1 0 0 0,0 1 0 0 0,0 0 0 0 0,1 0 0 0 0,-1-1 0 0 0,0 1 0 0 0,1-1 0 0 0,-1 1 0 0 0,1-1 1 0 0,0 0-1 0 0,0 1 0 0 0,-1-1 0 0 0,1 0 0 0 0,0 0 0 0 0,0 0 0 0 0,1 0 0 0 0,-1 0 0 0 0,0 0 0 0 0,1 0 0 0 0,-1 0 0 0 0,1 0 0 0 0,0-1 0 0 0,-1 1 0 0 0,1 0 0 0 0,0 0 0 0 0,0 0 0 0 0,1 0 0 0 0,-1 0 0 0 0,1-2 3 0 0,-1-4 2 0 0,1 0 0 0 0,0 0 0 0 0,1 0 0 0 0,0 0 0 0 0,0 0 0 0 0,1 1 0 0 0,0-1 0 0 0,0 1 0 0 0,0 0 0 0 0,1 0 0 0 0,0 0 0 0 0,4-3-2 0 0,-4 5 6 0 0,0 1-1 0 0,1 0 0 0 0,0 0 1 0 0,0 1-1 0 0,0-1 1 0 0,0 1-1 0 0,1 0 1 0 0,-1 0-1 0 0,1 1 1 0 0,0 0-1 0 0,-1 0 1 0 0,1 0-1 0 0,0 1 1 0 0,0-1-1 0 0,0 2 1 0 0,0-1-1 0 0,1 1 1 0 0,4 0-6 0 0,14 1-30 0 0,0 1 1 0 0,-1 2 0 0 0,1 0-1 0 0,5 4 30 0 0,54 7-1977 0 0,-23-15-4578 0 0,29-16-8827 0 0,-74 12 14004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2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73 692 0 0,'-16'-11'7753'0'0,"17"11"-7566"0"0,-1 0 0 0 0,0 0 0 0 0,0 0 0 0 0,0 1 0 0 0,0-1 0 0 0,0 0 0 0 0,1 0 0 0 0,-1 0 1 0 0,0 0-1 0 0,0 1 0 0 0,0-1 0 0 0,0 0 0 0 0,0 0 0 0 0,0 0 0 0 0,0 1 0 0 0,0-1 0 0 0,0 0 0 0 0,0 0 0 0 0,0 0 1 0 0,0 1-1 0 0,0-1 0 0 0,0 0 0 0 0,0 0 0 0 0,0 0 0 0 0,0 1 0 0 0,0-1 0 0 0,0 0 0 0 0,0 0 0 0 0,0 0 0 0 0,0 1 1 0 0,0-1-1 0 0,0 0 0 0 0,0 0 0 0 0,0 0 0 0 0,0 1 0 0 0,-1-1 0 0 0,1 0 0 0 0,0 0 0 0 0,0 0 0 0 0,0 0 0 0 0,0 1 1 0 0,0-1-1 0 0,-1 0 0 0 0,1 0 0 0 0,0 0 0 0 0,0 0 0 0 0,0 0 0 0 0,0 0 0 0 0,-1 0 0 0 0,1 0 0 0 0,0 1 0 0 0,0-1 1 0 0,-1 0-1 0 0,1 0 0 0 0,0 0 0 0 0,0 0 0 0 0,0 0 0 0 0,-1 0 0 0 0,1 0 0 0 0,0 0 0 0 0,0 0 0 0 0,0 0 0 0 0,-1 0 1 0 0,1-1-188 0 0,32 41 3838 0 0,51 33-2891 0 0,-21-19-776 0 0,-1 0-339 0 0,-36-34-948 0 0,-2 1 1 0 0,0 1 0 0 0,-1 1 0 0 0,14 21 1115 0 0,-21-18-5129 0 0,-13-23 78 0 0,-2-2-3706 0 0,-3-6 7384 0 0</inkml:trace>
  <inkml:trace contextRef="#ctx0" brushRef="#br0" timeOffset="330.173">432 63 1720 0 0,'-3'-29'4079'0'0,"-1"-5"5900"0"0,4 34-9917 0 0,0 0 0 0 0,0 1 0 0 0,0-1 0 0 0,0 0 0 0 0,0 0 1 0 0,0 0-1 0 0,0 0 0 0 0,0 0 0 0 0,0 0 0 0 0,0 0 0 0 0,0 0 0 0 0,0 0 0 0 0,0 1 1 0 0,0-1-1 0 0,0 0 0 0 0,0 0 0 0 0,-1 0 0 0 0,1 0 0 0 0,0 0 0 0 0,0 0 0 0 0,0 0 1 0 0,0 0-1 0 0,0 0 0 0 0,0 0 0 0 0,0 0 0 0 0,0 0 0 0 0,0 1 0 0 0,0-1 0 0 0,0 0 1 0 0,0 0-1 0 0,0 0 0 0 0,-1 0 0 0 0,1 0 0 0 0,0 0 0 0 0,0 0 0 0 0,0 0 0 0 0,0 0 1 0 0,0 0-1 0 0,0 0 0 0 0,0 0 0 0 0,0 0 0 0 0,0 0 0 0 0,-1 0 0 0 0,1 0 0 0 0,0 0 1 0 0,0 0-1 0 0,0 0 0 0 0,0 0 0 0 0,0 0 0 0 0,0 0 0 0 0,0 0 0 0 0,0 0 0 0 0,0 0 1 0 0,0 0-1 0 0,-1 0 0 0 0,1 0 0 0 0,0-1 0 0 0,0 1 0 0 0,0 0 0 0 0,0 0 0 0 0,0 0 1 0 0,0 0-1 0 0,0 0 0 0 0,0 0-62 0 0,-6 24 1507 0 0,-7 39 457 0 0,-2-1-1 0 0,-17 41-1963 0 0,16-60-866 0 0,-3-1-1 0 0,-1 0 0 0 0,-1-1 0 0 0,-5 2 867 0 0,-5 1-5584 0 0,7-24-6773 0 0,22-20 10327 0 0,0 0 680 0 0</inkml:trace>
  <inkml:trace contextRef="#ctx0" brushRef="#br0" timeOffset="715.8819">35 698 456 0 0,'-16'9'6748'0'0,"-2"5"3027"0"0,20-9-6632 0 0,14-1-2466 0 0,48 0 96 0 0,0-3 1 0 0,63-8-774 0 0,-39 2 47 0 0,0-4-185 0 0,31 0-1687 0 0,-104 9-1121 0 0,0 1-1 0 0,0 0 1 0 0,0 2-1 0 0,1 0 2947 0 0,-7-3-6925 0 0,-4-3 5594 0 0</inkml:trace>
  <inkml:trace contextRef="#ctx0" brushRef="#br0" timeOffset="1282.1217">253 967 2024 0 0,'-2'0'455'0'0,"1"0"1"0"0,-1-1-1 0 0,1 1 0 0 0,-1-1 1 0 0,1 0-1 0 0,-1 1 0 0 0,1-1 0 0 0,-1 0 1 0 0,1 0-1 0 0,0 0 0 0 0,0 0 1 0 0,-1 0-1 0 0,1 0 0 0 0,0 0 0 0 0,0 0 1 0 0,0-1-1 0 0,0 1 0 0 0,0 0 0 0 0,0-1 1 0 0,1 1-1 0 0,-1-1-455 0 0,0 0 261 0 0,1 0 0 0 0,0 1 1 0 0,0-1-1 0 0,-1 0 0 0 0,1 1 0 0 0,0-1 0 0 0,1 0 0 0 0,-1 1 1 0 0,0-1-1 0 0,0 0 0 0 0,1 1 0 0 0,-1-1 0 0 0,1 1 0 0 0,0-1 1 0 0,-1 1-1 0 0,1-1 0 0 0,0 0-261 0 0,2-2 214 0 0,-1 0 0 0 0,1 1-1 0 0,0-1 1 0 0,-1 1 0 0 0,2-1 0 0 0,-1 1 0 0 0,0 0 0 0 0,1 0-1 0 0,-1 1 1 0 0,1-1 0 0 0,0 1 0 0 0,0 0 0 0 0,0-1 0 0 0,0 2-1 0 0,1-1-213 0 0,1 0 125 0 0,1 0-1 0 0,0 0 1 0 0,0 1-1 0 0,0 0 0 0 0,0 0 1 0 0,0 1-1 0 0,0 0 1 0 0,1 0-1 0 0,-1 1 0 0 0,0 0 1 0 0,0 0-1 0 0,0 0 1 0 0,0 1-1 0 0,-1 0 0 0 0,1 0 1 0 0,0 1-1 0 0,-1 0 1 0 0,0 0-1 0 0,1 1 0 0 0,-1 0 1 0 0,0 0-1 0 0,-1 0 1 0 0,3 3-125 0 0,-1-1 65 0 0,-2 1 1 0 0,1 0 0 0 0,-1 0 0 0 0,0 0-1 0 0,0 0 1 0 0,-1 1 0 0 0,0 0 0 0 0,0 0 0 0 0,-1 0-1 0 0,0 0 1 0 0,-1 1 0 0 0,1-1 0 0 0,-2 1 0 0 0,1 0-1 0 0,-1-1 1 0 0,-1 1 0 0 0,1 0 0 0 0,-1 0-1 0 0,-1 0-65 0 0,-1 6 16 0 0,0-1-1 0 0,-1 1 1 0 0,-1-1-1 0 0,0 0 0 0 0,-1 0 1 0 0,-1 0-1 0 0,0-1 1 0 0,-1 0-1 0 0,0 0 0 0 0,-1 0 1 0 0,0-1-1 0 0,-1 0 1 0 0,-1-1-1 0 0,0 0 0 0 0,0 0 1 0 0,-1-1-1 0 0,0-1 0 0 0,-1 1 1 0 0,0-2-1 0 0,0 0 1 0 0,-1 0-1 0 0,0-1 0 0 0,-1-1 1 0 0,-1 0-16 0 0,12-4-3 0 0,0-1 0 0 0,1 0 0 0 0,-1 0-1 0 0,0-1 1 0 0,0 1 0 0 0,1-1 0 0 0,-1 1 0 0 0,0-1 0 0 0,0 0 0 0 0,0 0 0 0 0,0 0 0 0 0,1 0-1 0 0,-1-1 1 0 0,0 1 0 0 0,0-1 0 0 0,1 0 0 0 0,-1 1 0 0 0,0-1 0 0 0,1 0 0 0 0,-1-1 0 0 0,0 1 0 0 0,1 0-1 0 0,0-1 1 0 0,-1 0 0 0 0,1 1 0 0 0,0-1 0 0 0,0 0 0 0 0,0 0 0 0 0,0 0 0 0 0,0 0 0 0 0,0-1 0 0 0,1 1-1 0 0,-1 0 1 0 0,1-1 0 0 0,-1 1 0 0 0,1-1 0 0 0,0 0 0 0 0,0-1 3 0 0,-1-1 0 0 0,1 0 0 0 0,-1 0 0 0 0,1-1 0 0 0,0 1 0 0 0,1-1 0 0 0,0 1 0 0 0,0-1 0 0 0,0 1 1 0 0,0 0-1 0 0,1-1 0 0 0,0 1 0 0 0,0-1 0 0 0,0 1 0 0 0,1 0 0 0 0,-1 0 0 0 0,1-1 0 0 0,1 1 0 0 0,-1 1 0 0 0,3-4 0 0 0,-2 3 9 0 0,0 1-1 0 0,1 0 1 0 0,0 0 0 0 0,0 0-1 0 0,0 1 1 0 0,0 0-1 0 0,1-1 1 0 0,-1 1-1 0 0,1 1 1 0 0,0-1 0 0 0,0 1-1 0 0,0 0 1 0 0,0 0-1 0 0,0 0 1 0 0,0 0 0 0 0,0 1-1 0 0,1 0 1 0 0,-1 0-1 0 0,1 1 1 0 0,-1 0-1 0 0,1-1 1 0 0,0 2-9 0 0,18 0 47 0 0,1 2 0 0 0,-1 0 1 0 0,0 2-1 0 0,14 4-47 0 0,28 6-123 0 0,-21-9 520 0 0,-2-4-3523 0 0,-29-1 635 0 0,0-2 0 0 0,1 0-1 0 0,-1 0 1 0 0,0-2 0 0 0,0 1 0 0 0,0-2-1 0 0,-1 0 1 0 0,3-1 2491 0 0,3-3-1120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26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91 604 0 0,'-4'-22'4041'0'0,"-6"-47"7260"0"0,19 83-7130 0 0,11 21-2735 0 0,269 805 3221 0 0,-280-810-4541 0 0,25 85 246 0 0,-5 1 0 0 0,12 105-362 0 0,-37-171 20 0 0,-4-38-109 0 0,0 0 0 0 0,2 1 1 0 0,-1-1-1 0 0,2 0 0 0 0,2 9 89 0 0,-8-30-2513 0 0,0 0 1 0 0,1 1-1 0 0,1-1 1 0 0,-1 0-1 0 0,2 0 0 0 0,-1 0 1 0 0,1 0-1 0 0,0 0 1 0 0,1-1-1 0 0,1-3 2513 0 0,1 0-1248 0 0</inkml:trace>
  <inkml:trace contextRef="#ctx0" brushRef="#br0" timeOffset="649.197">652 773 572 0 0,'0'0'385'0'0,"0"-1"0"0"0,0 1 0 0 0,0-1-1 0 0,0 1 1 0 0,0 0 0 0 0,0-1 0 0 0,0 1 0 0 0,0 0 0 0 0,0-1 0 0 0,0 1-1 0 0,0-1 1 0 0,0 1 0 0 0,0 0 0 0 0,0-1 0 0 0,1 1 0 0 0,-1 0-1 0 0,0-1 1 0 0,0 1 0 0 0,0-1 0 0 0,0 1 0 0 0,1 0 0 0 0,-1 0 0 0 0,0-1-1 0 0,0 1 1 0 0,1 0 0 0 0,-1-1 0 0 0,0 1 0 0 0,1 0 0 0 0,-1 0 0 0 0,0-1-1 0 0,1 1 1 0 0,-1 0 0 0 0,1 0-385 0 0,10 6 4638 0 0,2 13-3476 0 0,-9-7 245 0 0,-4-12-1396 0 0,0 1 1 0 0,0-1-1 0 0,0 0 1 0 0,0 1-1 0 0,0-1 1 0 0,0 1-1 0 0,0-1 1 0 0,0 1-1 0 0,0-1 1 0 0,0 1-1 0 0,0-1 1 0 0,0 0-1 0 0,0 1 1 0 0,-1-1-1 0 0,1 1 1 0 0,0-1-1 0 0,0 0 1 0 0,-1 1-1 0 0,1-1 1 0 0,0 1 0 0 0,0-1-1 0 0,-1 0 1 0 0,1 1-1 0 0,0-1 1 0 0,-1 0-1 0 0,1 0 1 0 0,0 1-1 0 0,-1-1 1 0 0,1 0-1 0 0,-1 0 1 0 0,1 1-1 0 0,0-1 1 0 0,-1 0-1 0 0,1 0-11 0 0,-17-5 158 0 0,14 3-141 0 0,1 1 0 0 0,0-1 0 0 0,-1 0 0 0 0,1 0 0 0 0,0 0 0 0 0,0 0 0 0 0,0 0 0 0 0,0-1 1 0 0,0 1-1 0 0,0 0 0 0 0,1-1 0 0 0,-1 0-17 0 0,2 2 30 0 0,-1-1 0 0 0,1 1 1 0 0,0-1-1 0 0,-1 1 1 0 0,1-1-1 0 0,0 1 1 0 0,0-1-1 0 0,0 1 0 0 0,0 0 1 0 0,1-1-1 0 0,-1 1 1 0 0,0-1-1 0 0,0 1 1 0 0,1-1-1 0 0,-1 1 0 0 0,1 0 1 0 0,0-1-1 0 0,-1 1 1 0 0,1 0-1 0 0,0-1 1 0 0,0 1-1 0 0,-1 0 0 0 0,1 0 1 0 0,0 0-1 0 0,0 0 1 0 0,1 0-1 0 0,-1 0 1 0 0,0 0-1 0 0,0 0 0 0 0,0 0 1 0 0,1 0-1 0 0,-1 1 1 0 0,0-1-1 0 0,1 0 1 0 0,-1 1-1 0 0,0 0 0 0 0,1-1 1 0 0,-1 1-1 0 0,1 0 1 0 0,-1-1-1 0 0,1 1 1 0 0,-1 0-1 0 0,0 0 0 0 0,1 0 1 0 0,-1 0-1 0 0,1 0 1 0 0,-1 1-1 0 0,1-1 1 0 0,-1 0-1 0 0,1 1 0 0 0,-1-1 1 0 0,0 1-1 0 0,1-1 1 0 0,-1 1-1 0 0,0 0 1 0 0,1 0-1 0 0,-1-1 0 0 0,0 1 1 0 0,0 0-1 0 0,0 0 1 0 0,0 0-1 0 0,0 0 0 0 0,0 1-30 0 0,0-1 7 0 0,-1 1-1 0 0,0-1 0 0 0,0 1 0 0 0,0-1 0 0 0,0 1 0 0 0,0 0 0 0 0,0-1 0 0 0,0 1 0 0 0,-1-1 0 0 0,1 1 0 0 0,0-1 0 0 0,-1 1 0 0 0,1-1 0 0 0,-1 0 1 0 0,0 1-1 0 0,1-1 0 0 0,-1 0 0 0 0,0 1 0 0 0,0-1 0 0 0,0 0 0 0 0,0 0 0 0 0,0 1 0 0 0,0-1 0 0 0,0 0 0 0 0,-1 0 0 0 0,1-1 0 0 0,0 1 0 0 0,0 0 0 0 0,-2 0-6 0 0,3 0-203 0 0,-1 0 0 0 0,0-1-1 0 0,0 1 1 0 0,0-1-1 0 0,0 1 1 0 0,0-1-1 0 0,0 1 1 0 0,0-1-1 0 0,0 0 1 0 0,0 1-1 0 0,0-1 1 0 0,0 0 0 0 0,0 0-1 0 0,0 0 1 0 0,0 0-1 0 0,0 0 1 0 0,0 0-1 0 0,0 0 1 0 0,-1 0 203 0 0,1-1-355 0 0,0 1 0 0 0,1-1 0 0 0,-1 1 0 0 0,0-1 0 0 0,0 0 0 0 0,1 1 0 0 0,-1-1 0 0 0,1 0 0 0 0,-1 0 0 0 0,1 1 0 0 0,-1-1 0 0 0,1 0 0 0 0,-1 0 0 0 0,1 0 0 0 0,0 0 0 0 0,-1 1 0 0 0,1-1 0 0 0,0 0 0 0 0,0 0 0 0 0,0 0 0 0 0,0 0 0 0 0,-1 0 0 0 0,1 0 0 0 0,1 0 1 0 0,-1 0-1 0 0,0 0 0 0 0,0 0 355 0 0,0 0-341 0 0,0 1 1 0 0,1-1-1 0 0,-1 0 1 0 0,0 1 0 0 0,1-1-1 0 0,-1 0 1 0 0,0 1 0 0 0,1-1-1 0 0,-1 0 1 0 0,1 1 0 0 0,-1-1-1 0 0,1 1 1 0 0,-1-1-1 0 0,1 1 1 0 0,-1-1 0 0 0,1 1-1 0 0,-1 0 1 0 0,1-1 0 0 0,0 1-1 0 0,-1 0 1 0 0,1-1 0 0 0,0 1-1 0 0,-1 0 341 0 0,1 0-38 0 0,7-3-1423 0 0</inkml:trace>
  <inkml:trace contextRef="#ctx0" brushRef="#br0" timeOffset="1231.6806">924 695 1488 0 0,'-1'-3'772'0'0,"0"0"-1"0"0,0 1 1 0 0,0-1-1 0 0,1 0 1 0 0,-1 0-1 0 0,1 0 0 0 0,0 0 1 0 0,0 0-1 0 0,0 0 1 0 0,0 1-1 0 0,0-1 1 0 0,1 0-1 0 0,-1 0 1 0 0,1 0-1 0 0,0 0 1 0 0,0-1-772 0 0,0 4 161 0 0,-1-1 0 0 0,0 1 0 0 0,1 0 1 0 0,-1-1-1 0 0,0 1 0 0 0,1 0 0 0 0,-1-1 1 0 0,1 1-1 0 0,-1 0 0 0 0,1-1 0 0 0,-1 1 1 0 0,1 0-1 0 0,-1 0 0 0 0,1 0 0 0 0,-1 0 1 0 0,1-1-1 0 0,-1 1 0 0 0,1 0 0 0 0,0 0 1 0 0,-1 0-1 0 0,1 0 0 0 0,-1 0 0 0 0,1 0 1 0 0,-1 0-1 0 0,1 1 0 0 0,-1-1 0 0 0,1 0 1 0 0,0 0-163 0 0,25 17 2137 0 0,-9-1-1864 0 0,0 2-1 0 0,-1 0 1 0 0,0 1 0 0 0,-1 0 0 0 0,-2 1 0 0 0,0 1-1 0 0,-1 0 1 0 0,-1 1 0 0 0,-1 0 0 0 0,-1 0-1 0 0,-1 1 1 0 0,-1 1 0 0 0,-1-1 0 0 0,-1 1 0 0 0,-1 0-1 0 0,1 21-271 0 0,-5-36 16 0 0,-1-1-1 0 0,0 1 1 0 0,0-1-1 0 0,-1 1 1 0 0,0-1-1 0 0,-1 0 1 0 0,1 0-1 0 0,-1 0 1 0 0,-1 0-1 0 0,0-1 1 0 0,0 1-1 0 0,0-1 1 0 0,-1 0-1 0 0,0 0 1 0 0,0-1-1 0 0,-5 5-15 0 0,7-8-9 0 0,0 0 0 0 0,-1 0 0 0 0,1 0-1 0 0,-1-1 1 0 0,0 1 0 0 0,0-1 0 0 0,0 0 0 0 0,0 0 0 0 0,0 0 0 0 0,-1-1-1 0 0,1 1 1 0 0,0-1 0 0 0,-1 0 0 0 0,1 0 0 0 0,-1-1 0 0 0,1 1-1 0 0,-1-1 1 0 0,0 0 0 0 0,1 0 0 0 0,-1-1 0 0 0,1 1 0 0 0,-1-1-1 0 0,1 0 1 0 0,-1 0 0 0 0,1-1 0 0 0,0 1 0 0 0,0-1 0 0 0,-1 0 0 0 0,1 0-1 0 0,0 0 1 0 0,-1-2 9 0 0,-2-1-10 0 0,-1-1 0 0 0,1 0 0 0 0,0 0-1 0 0,0 0 1 0 0,1-1 0 0 0,0 0 0 0 0,0-1-1 0 0,0 0 1 0 0,1 0 10 0 0,3 6 1 0 0,0-1 1 0 0,1 1-1 0 0,-1-1 1 0 0,1 1-1 0 0,-1-1 1 0 0,1 0-1 0 0,0 1 0 0 0,0-1 1 0 0,0 0-1 0 0,1 0 1 0 0,-1 0-1 0 0,0 0 1 0 0,1 0-1 0 0,0 0 0 0 0,0 0 1 0 0,0 0-1 0 0,0 0 1 0 0,0 0-1 0 0,1 0 1 0 0,-1 1-1 0 0,1-1 1 0 0,0 0-1 0 0,0 0 0 0 0,0 0 1 0 0,0 0-1 0 0,1 1 1 0 0,-1-1-1 0 0,0 1 1 0 0,1-1-1 0 0,0 0-1 0 0,1 1 25 0 0,-1 0-1 0 0,0 1 1 0 0,1-1-1 0 0,-1 1 1 0 0,1-1 0 0 0,0 1-1 0 0,-1 0 1 0 0,1 0-1 0 0,0 0 1 0 0,0 0 0 0 0,0 0-1 0 0,0 0 1 0 0,-1 1 0 0 0,1 0-1 0 0,0 0 1 0 0,3 0-25 0 0,53 5 272 0 0,-27-1-170 0 0,58 6-120 0 0,-51-5-260 0 0,1-1 0 0 0,2-2 278 0 0,17-6-3538 0 0,-2-14-3963 0 0,11-26-4493 0 0,-49 34 10576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3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45 984 0 0,'-2'-1'1200'0'0,"0"0"1"0"0,0 0-1 0 0,1 0 1 0 0,-1 0-1 0 0,0-1 0 0 0,1 1 1 0 0,-1 0-1 0 0,0-1 0 0 0,1 0 1 0 0,0 1-1 0 0,-1-1 1 0 0,1 0-1 0 0,0 1 0 0 0,0-1 1 0 0,-1-2-1201 0 0,8 5 6208 0 0,11 14-5443 0 0,-9-3-552 0 0,0 0 0 0 0,0 1-1 0 0,-1 0 1 0 0,-1 0 0 0 0,0 0-1 0 0,1 5-212 0 0,23 48 492 0 0,-6-25-328 0 0,28 48-427 0 0,-3 5 263 0 0,-43-80-786 0 0,-1 0 1 0 0,-1 1-1 0 0,0-1 0 0 0,-1 1 1 0 0,0 8 785 0 0,2 3-6177 0 0,0-1-5968 0 0,-4-24 9059 0 0,0 0 2569 0 0,-1-1 75 0 0,1 1-735 0 0</inkml:trace>
  <inkml:trace contextRef="#ctx0" brushRef="#br0" timeOffset="382.638">285 131 264 0 0,'2'-35'4028'0'0,"-1"28"-2917"0"0,0-1 1 0 0,0 1-1 0 0,-1-1 1 0 0,0 1-1 0 0,-1-1 1 0 0,0 1 0 0 0,0-1-1 0 0,0 1 1 0 0,-1 0-1 0 0,0 0 1 0 0,-3-6-1112 0 0,1 14 4257 0 0,-1 11-2966 0 0,0 16-657 0 0,4-8-367 0 0,-1 1-1 0 0,-1-1 1 0 0,0-1-1 0 0,-2 1 0 0 0,-6 18-266 0 0,-42 99-122 0 0,28-76-342 0 0,-4 9-1708 0 0,9-24-2161 0 0,10-23 535 0 0,-6-14-831 0 0,10-10-2316 0 0,11 3 5695 0 0</inkml:trace>
  <inkml:trace contextRef="#ctx0" brushRef="#br0" timeOffset="831.278">358 304 408 0 0,'0'-2'921'0'0,"0"0"0"0"0,0 0-1 0 0,1 0 1 0 0,-1 0 0 0 0,0 0 0 0 0,1-1 0 0 0,-1 1 0 0 0,1 0-1 0 0,0 0 1 0 0,0 0 0 0 0,0 1 0 0 0,0-1 0 0 0,0 0-1 0 0,0 0 1 0 0,0 0 0 0 0,1 1-921 0 0,0-2 592 0 0,0 1 0 0 0,1 0 0 0 0,-1 1 0 0 0,0-1 1 0 0,1 0-1 0 0,0 1 0 0 0,-1-1 0 0 0,1 1 0 0 0,0 0 0 0 0,2-1-592 0 0,8-1 54 0 0,1 0 0 0 0,-1 1 1 0 0,1 0-1 0 0,0 1 0 0 0,0 1-54 0 0,19-2 999 0 0,46-7-889 0 0,87-10-2197 0 0,-57-1-6782 0 0,-67 7-1284 0 0,-38 11 8984 0 0</inkml:trace>
  <inkml:trace contextRef="#ctx0" brushRef="#br0" timeOffset="1165.79">756 27 312 0 0,'-4'-3'1408'0'0,"1"0"-1"0"0,-1 0 0 0 0,1 0 1 0 0,-1 0-1 0 0,0 1 1 0 0,0-1-1 0 0,0 1 1 0 0,-1 0-1 0 0,0 0-1407 0 0,4 1 213 0 0,0 1 0 0 0,1 0-1 0 0,-1 0 1 0 0,0 0 0 0 0,1 0-1 0 0,-1 0 1 0 0,0 0 0 0 0,1 0-1 0 0,-1 0 1 0 0,0 0 0 0 0,1 1 0 0 0,-1-1-1 0 0,0 0 1 0 0,1 0 0 0 0,-1 0-1 0 0,1 1 1 0 0,-1-1 0 0 0,0 0-1 0 0,1 1 1 0 0,-1-1 0 0 0,1 1-1 0 0,-1-1 1 0 0,1 0 0 0 0,-1 1-1 0 0,1-1-212 0 0,-9 28 2371 0 0,7-2-1851 0 0,1 0 0 0 0,1 1-1 0 0,2-1 1 0 0,3 16-520 0 0,10 56-1945 0 0,-13-89 1540 0 0,13 46-5125 0 0,-14-52 4849 0 0,0-1 1 0 0,0 1 0 0 0,0-1 0 0 0,1 1 0 0 0,-1-1-1 0 0,1 0 1 0 0,-1 1 0 0 0,1-1 0 0 0,0 0-1 0 0,0 0 1 0 0,0 0 0 0 0,0-1 0 0 0,0 1 0 0 0,0 0-1 0 0,0-1 1 0 0,0 1 0 0 0,1-1 0 0 0,-1 0 0 0 0,3 1 680 0 0,8 1-1426 0 0</inkml:trace>
  <inkml:trace contextRef="#ctx0" brushRef="#br0" timeOffset="1789.021">1049 161 152 0 0,'0'-7'1564'0'0,"1"0"-1"0"0,-1 1 1 0 0,1-1 0 0 0,0 0-1 0 0,1 1 1 0 0,0-1 0 0 0,2-6-1564 0 0,-2 9 601 0 0,-1 1 1 0 0,2-1-1 0 0,-1 0 0 0 0,0 1 1 0 0,0-1-1 0 0,1 1 1 0 0,0-1-1 0 0,0 1 1 0 0,0 0-1 0 0,3-2-601 0 0,-1 2 243 0 0,0 0-1 0 0,0 0 0 0 0,0 1 0 0 0,1-1 0 0 0,-1 1 1 0 0,1 0-1 0 0,-1 1 0 0 0,1-1 0 0 0,0 1 0 0 0,0 0 1 0 0,0 1-1 0 0,-1-1 0 0 0,1 1 0 0 0,0 0 1 0 0,0 1-1 0 0,0-1 0 0 0,4 2-242 0 0,-2-1 91 0 0,1 0 0 0 0,0 1 0 0 0,-1 0-1 0 0,0 1 1 0 0,1 0 0 0 0,-1 0 0 0 0,0 0 0 0 0,0 1 0 0 0,-1 1 0 0 0,1-1 0 0 0,-1 1 0 0 0,0 0-1 0 0,4 5-90 0 0,-8-7 15 0 0,0 1-1 0 0,0-1 1 0 0,0 1-1 0 0,0 0 1 0 0,-1 0-1 0 0,0 1 1 0 0,0-1-1 0 0,0 0 1 0 0,0 1-1 0 0,-1-1 0 0 0,0 1 1 0 0,0-1-1 0 0,0 1 1 0 0,0 0-1 0 0,-1-1 1 0 0,0 1-1 0 0,0 0 1 0 0,0-1-1 0 0,0 1 1 0 0,-1 0-1 0 0,0 0 1 0 0,0-1-1 0 0,0 1 0 0 0,0-1 1 0 0,-1 1-1 0 0,0-1-14 0 0,-2 6 10 0 0,0 1 0 0 0,-1-1 0 0 0,-1-1-1 0 0,0 1 1 0 0,0-1 0 0 0,0 0 0 0 0,-3 1-10 0 0,6-6-2 0 0,0 0 0 0 0,0-1-1 0 0,0 1 1 0 0,-1-1 0 0 0,1 0 0 0 0,-1 0 0 0 0,0 0 0 0 0,0-1 0 0 0,0 1 0 0 0,0-1 0 0 0,-1 0 0 0 0,1 0 0 0 0,0 0 0 0 0,-1-1 0 0 0,0 0 0 0 0,1 0 0 0 0,-1 0 0 0 0,0 0 2 0 0,5-1 0 0 0,0 0-1 0 0,1-1 1 0 0,-1 1-1 0 0,0 0 0 0 0,1 0 1 0 0,-1 0-1 0 0,0-1 1 0 0,1 1-1 0 0,-1 0 0 0 0,0 0 1 0 0,1-1-1 0 0,-1 1 1 0 0,0 0-1 0 0,0-1 1 0 0,1 1-1 0 0,-1-1 0 0 0,0 1 1 0 0,0 0-1 0 0,0-1 1 0 0,1 1-1 0 0,-1 0 0 0 0,0-1 1 0 0,0 1-1 0 0,0-1 1 0 0,0 1-1 0 0,0 0 0 0 0,0-1 1 0 0,0 1-1 0 0,0-1 1 0 0,0 1-1 0 0,0-1 0 0 0,0 1 1 0 0,0 0-1 0 0,0-1 1 0 0,0 1-1 0 0,-1-1 1 0 0,1 1-1 0 0,0 0 0 0 0,0-1 1 0 0,0 1-1 0 0,-1 0 1 0 0,1-1-1 0 0,0 1 0 0 0,0 0 1 0 0,-1-1-1 0 0,1 1 1 0 0,0 0-1 0 0,-1-1 0 0 0,1 1 1 0 0,0 0-1 0 0,-1 0 1 0 0,1-1-1 0 0,0 1 0 0 0,-1 0 1 0 0,1 0-1 0 0,0 0 1 0 0,-1 0-1 0 0,1 0 1 0 0,-1-1-1 0 0,1 1 0 0 0,0 0 1 0 0,-1 0-1 0 0,1 0 1 0 0,-1 0-1 0 0,1 0 0 0 0,-1 0 1 0 0,1 0-1 0 0,0 0 1 0 0,-1 1 0 0 0,27-23 23 0 0,-22 20-11 0 0,0 0 0 0 0,0 0 0 0 0,1 1 0 0 0,-1 0 0 0 0,0 0-1 0 0,1 0 1 0 0,-1 0 0 0 0,1 1 0 0 0,-1 0 0 0 0,1 0 0 0 0,-1 0 0 0 0,1 0 0 0 0,-1 1 0 0 0,1-1-1 0 0,1 2-11 0 0,3 0 67 0 0,-1 1 0 0 0,1 0-1 0 0,-1 1 1 0 0,0 0-1 0 0,0 0 1 0 0,-1 1 0 0 0,8 5-67 0 0,0 2 283 0 0,0 1 0 0 0,0 0 0 0 0,-2 1 0 0 0,1 1 0 0 0,-2 0 1 0 0,11 17-284 0 0,-20-29 55 0 0,-1 1 1 0 0,0-1-1 0 0,0 1 1 0 0,0 0-1 0 0,0 0 0 0 0,0 0 1 0 0,-1 0-1 0 0,0 0 1 0 0,0 0-1 0 0,0 1 1 0 0,0-1-1 0 0,0 0 1 0 0,-1 0-1 0 0,0 1 1 0 0,0-1-1 0 0,0 0 1 0 0,-1 1-1 0 0,1-1 0 0 0,-1 0 1 0 0,0 0-1 0 0,0 0 1 0 0,-1 3-56 0 0,-1-2 0 0 0,0 0 1 0 0,-1 0-1 0 0,1-1 1 0 0,-1 1 0 0 0,0-1-1 0 0,0 1 1 0 0,0-1-1 0 0,-1 0 1 0 0,1-1-1 0 0,-1 1 1 0 0,0-1-1 0 0,0 0 1 0 0,0 0-1 0 0,0 0 1 0 0,-1-1-1 0 0,-2 1 0 0 0,-2 1-191 0 0,-1-1 0 0 0,-1 0 0 0 0,1-1 0 0 0,0 0 0 0 0,-1 0-1 0 0,1-1 1 0 0,-1-1 0 0 0,1 0 0 0 0,-1-1 0 0 0,-8-1 191 0 0,13 1-362 0 0,1-1 1 0 0,-1 1-1 0 0,1-1 1 0 0,-1 0-1 0 0,1-1 1 0 0,0 0-1 0 0,0 0 0 0 0,0 0 1 0 0,0-1 361 0 0,2 2-476 0 0,1-1 0 0 0,0 1 0 0 0,0-1 0 0 0,0 0 0 0 0,0 0 0 0 0,1 0 0 0 0,-1 0 0 0 0,1-1 0 0 0,0 1 0 0 0,0 0 0 0 0,0-1 0 0 0,0 0 0 0 0,1 1 0 0 0,-1-1 0 0 0,1-1 476 0 0,0 2-505 0 0,1 1-1 0 0,-1-1 1 0 0,1 1-1 0 0,-1-1 1 0 0,1 1-1 0 0,0-1 1 0 0,0 0-1 0 0,0 1 1 0 0,1-1-1 0 0,-1 1 1 0 0,1-1-1 0 0,-1 1 0 0 0,1-1 1 0 0,0 1-1 0 0,0-1 1 0 0,0 1-1 0 0,0 0 1 0 0,0-1-1 0 0,1 1 1 0 0,-1 0-1 0 0,1 0 1 0 0,-1 0-1 0 0,2-1 506 0 0,8-5-1586 0 0</inkml:trace>
  <inkml:trace contextRef="#ctx0" brushRef="#br0" timeOffset="2199.581">1693 221 336 0 0,'-5'-30'9754'0'0,"13"7"-3675"0"0,-6 20-5720 0 0,1 0 0 0 0,-1 0 0 0 0,1 1 0 0 0,0-1-1 0 0,0 1 1 0 0,0 0 0 0 0,0 0 0 0 0,0 0 0 0 0,0 0 0 0 0,0 0 0 0 0,1 1 0 0 0,-1 0 0 0 0,2-1-359 0 0,15-3-410 0 0,-1 0 1 0 0,1 1-1 0 0,0 2 1 0 0,0 0-1 0 0,3 1 410 0 0,-4 0 721 0 0,65 1-5494 0 0,9 0-8251 0 0,-82-3 11705 0 0</inkml:trace>
  <inkml:trace contextRef="#ctx0" brushRef="#br0" timeOffset="2583.233">1805 352 1980 0 0,'-2'1'769'0'0,"0"0"0"0"0,-1 0 0 0 0,1 0 0 0 0,0-1 0 0 0,-1 1-1 0 0,1-1 1 0 0,0 0 0 0 0,-1 0 0 0 0,1 1 0 0 0,-1-1 0 0 0,1-1 0 0 0,-1 1 0 0 0,1 0-1 0 0,0-1 1 0 0,-1 1 0 0 0,1-1 0 0 0,0 0 0 0 0,-1 1 0 0 0,1-1-769 0 0,33-17 3274 0 0,42-6-3102 0 0,-23 8-160 0 0,37-7-12 0 0,-16 13-2737 0 0,3 12-3536 0 0,-24 1-3354 0 0,-41-4 8433 0 0</inkml:trace>
  <inkml:trace contextRef="#ctx0" brushRef="#br0" timeOffset="3017.7685">2298 75 1800 0 0,'-2'-5'1472'0'0,"1"0"0"0"0,-1 0-1 0 0,1-1 1 0 0,0 1 0 0 0,1 0-1 0 0,-1-1 1 0 0,1 1 0 0 0,1-3-1472 0 0,-1 8 104 0 0,0-1 1 0 0,0 1 0 0 0,0 0-1 0 0,0-1 1 0 0,0 1-1 0 0,0 0 1 0 0,1-1-1 0 0,-1 1 1 0 0,0-1-1 0 0,0 1 1 0 0,1 0 0 0 0,-1-1-1 0 0,0 1 1 0 0,0 0-1 0 0,1-1 1 0 0,-1 1-1 0 0,0 0 1 0 0,1 0 0 0 0,-1-1-1 0 0,0 1 1 0 0,1 0-1 0 0,-1 0 1 0 0,0 0-1 0 0,1 0 1 0 0,-1-1 0 0 0,1 1-1 0 0,-1 0 1 0 0,1 0-1 0 0,-1 0 1 0 0,0 0-1 0 0,1 0 1 0 0,-1 0-1 0 0,1 0 1 0 0,-1 0-105 0 0,28 13 1373 0 0,104 90 1119 0 0,-70-53 14 0 0,43 26-2506 0 0,158 110-1393 0 0,-241-166-309 0 0,14 9-5240 0 0,-42-33 528 0 0,-10-8 1237 0 0,8 4 3797 0 0</inkml:trace>
  <inkml:trace contextRef="#ctx0" brushRef="#br0" timeOffset="3366.537">2681 95 1740 0 0,'-11'-80'15818'0'0,"11"80"-14770"0"0,-8 38 3291 0 0,-18 58-2712 0 0,10-37-1695 0 0,-20 52 68 0 0,17-62-834 0 0,-17 39-4659 0 0,-5-3-10095 0 0,33-70 13895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36.9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8 1576 0 0,'-2'-1'961'0'0,"-1"0"0"0"0,0 0 0 0 0,1 0-1 0 0,-1 0 1 0 0,1 0 0 0 0,-1 1 0 0 0,0-1 0 0 0,0 1-1 0 0,1 0 1 0 0,-1 0 0 0 0,-1 0-961 0 0,3 0 296 0 0,-1 0 0 0 0,1 0 0 0 0,0 1 0 0 0,0-1 0 0 0,0 0 0 0 0,0 1 0 0 0,1-1-1 0 0,-1 1 1 0 0,0-1 0 0 0,0 1 0 0 0,0-1 0 0 0,0 1 0 0 0,0 0 0 0 0,1 0 0 0 0,-1-1 0 0 0,0 1 0 0 0,0 0 0 0 0,1 0 0 0 0,-1 0 0 0 0,0 0-296 0 0,0 3 229 0 0,0 0 0 0 0,0-1 0 0 0,0 1-1 0 0,0 0 1 0 0,1 0 0 0 0,-1 0 0 0 0,1 0 0 0 0,0-1 0 0 0,1 1 0 0 0,-1 0 0 0 0,0 0 0 0 0,1 0 0 0 0,0 0 0 0 0,0-1 0 0 0,0 1-229 0 0,82 299 1837 0 0,17 74-895 0 0,-71-246-357 0 0,11 122-585 0 0,-34-190-77 0 0,1 12 452 0 0,-4-55-1665 0 0,-3-18-28 0 0,1-6-565 0 0,-1-102-16652 0 0,2 92 17025 0 0</inkml:trace>
  <inkml:trace contextRef="#ctx0" brushRef="#br0" timeOffset="548.703">506 635 980 0 0,'-5'-2'3410'0'0,"-27"-11"5986"0"0,31 13-9205 0 0,0-1 1 0 0,0 1-1 0 0,0 0 1 0 0,0 0-1 0 0,0-1 1 0 0,0 1-1 0 0,0 0 1 0 0,0 0 0 0 0,0 0-1 0 0,0 0 1 0 0,0 0-1 0 0,0 0 1 0 0,0 1-1 0 0,0-1 1 0 0,0 0-1 0 0,0 0 1 0 0,0 1-1 0 0,0-1 1 0 0,0 1-1 0 0,0-1 1 0 0,0 1-1 0 0,1-1 1 0 0,-1 1-1 0 0,0-1 1 0 0,0 1-1 0 0,0 0 1 0 0,1-1-1 0 0,-1 1 1 0 0,0 0-192 0 0,71-16 3047 0 0,-19 3-2577 0 0,1 1 0 0 0,37-2-470 0 0,-26 5 116 0 0,33-10-116 0 0,-70 13-13 0 0,17-5-264 0 0,-39 2-5878 0 0,-4 8 5867 0 0,0 0 0 0 0,0-1 0 0 0,0 1 0 0 0,0-1 0 0 0,0 1-1 0 0,0 0 1 0 0,0-1 0 0 0,0 1 0 0 0,1 0 0 0 0,-1-1 0 0 0,0 1-1 0 0,0 0 1 0 0,0-1 0 0 0,0 1 0 0 0,1 0 0 0 0,-1-1 0 0 0,0 1 0 0 0,0 0-1 0 0,1-1 1 0 0,-1 1 0 0 0,0 0 0 0 0,0 0 0 0 0,1 0 0 0 0,-1-1-1 0 0,0 1 1 0 0,1 0 0 0 0,-1 0 0 0 0,0 0 0 0 0,1-1 0 0 0,-1 1-1 0 0,0 0 1 0 0,1 0 0 0 0,-1 0 0 0 0,0 0 0 0 0,1 0 0 0 0,-1 0-1 0 0,0 0 1 0 0,1 0 0 0 0,-1 0 0 0 0,1 0 0 0 0,-1 0 0 0 0,0 0-1 0 0,1 0 1 0 0,-1 0 0 0 0,0 0 0 0 0,1 0 0 0 0,-1 1 0 0 0,0-1-1 0 0,1 0 1 0 0,-1 0 288 0 0,6 3-1654 0 0</inkml:trace>
  <inkml:trace contextRef="#ctx0" brushRef="#br0" timeOffset="988.278">1166 433 972 0 0,'-3'-2'3178'0'0,"-8"-7"2451"0"0,8 6-2878 0 0,5 5-237 0 0,95 88 4260 0 0,-56-51-6611 0 0,-3 1 0 0 0,-1 3-1 0 0,-3 0 1 0 0,17 29-163 0 0,-18-25-732 0 0,-10-16-1848 0 0,-4-1-5238 0 0,-18-32 505 0 0,-1-7 5198 0 0,0 6 1397 0 0,0-5-395 0 0</inkml:trace>
  <inkml:trace contextRef="#ctx0" brushRef="#br0" timeOffset="1320.6735">1472 461 392 0 0,'-2'-20'2999'0'0,"2"17"-2271"0"0,0-1 0 0 0,0 0 1 0 0,-1 0-1 0 0,1 0 1 0 0,-1 1-1 0 0,0-1 0 0 0,0 0 1 0 0,0 1-1 0 0,0-1 1 0 0,-1 1-1 0 0,1-1 0 0 0,-1 1 1 0 0,0 0-1 0 0,0-1 1 0 0,-1 1-729 0 0,-7 9 4506 0 0,-7 21-2457 0 0,15-25-1730 0 0,-17 33 542 0 0,1 1 0 0 0,-12 38-861 0 0,0-1-76 0 0,10-26-439 0 0,-30 63-4934 0 0,13-37-9086 0 0,29-63 12941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48.1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109 66 792 0 0,'-9'4'1904'0'0,"-4"1"329"0"0,0-1-1 0 0,0 0 1 0 0,0 0 0 0 0,0-1-1 0 0,-1-1 1 0 0,-7 0-2233 0 0,103-8 4981 0 0,-43 2-5033 0 0,0 2 0 0 0,8 1 52 0 0,78 2 224 0 0,111-13-224 0 0,124-29 100 0 0,-288 30-46 0 0,-37 4-255 0 0,0 2 0 0 0,34 0 201 0 0,-96 14-5015 0 0,24-7 4225 0 0,0-1-1 0 0,-1 1 1 0 0,1-1 0 0 0,-1 0 0 0 0,1 1-1 0 0,-1-2 1 0 0,1 1 0 0 0,-4 0 790 0 0,-21 2-8165 0 0,19-3 6950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4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77 996 0 0,'-2'-2'450'0'0,"1"1"0"0"0,0 0 0 0 0,0-1 0 0 0,0 1-1 0 0,0-1 1 0 0,0 1 0 0 0,0-1 0 0 0,0 1 0 0 0,1-1 0 0 0,-1 0 0 0 0,0 0 0 0 0,1 1-1 0 0,0-1 1 0 0,-1 0 0 0 0,1 0 0 0 0,0 1 0 0 0,0-1 0 0 0,0 0 0 0 0,0 0-1 0 0,0 0 1 0 0,0 1 0 0 0,1-1 0 0 0,-1 0 0 0 0,0 0 0 0 0,1-1-450 0 0,1 2 278 0 0,-1-1 1 0 0,1 0-1 0 0,0 0 1 0 0,-1 0 0 0 0,1 1-1 0 0,0-1 1 0 0,0 1-1 0 0,0-1 1 0 0,0 1-1 0 0,0 0 1 0 0,0 0-1 0 0,1 0 1 0 0,-1 0-1 0 0,0 0 1 0 0,0 0-1 0 0,2 1-278 0 0,9-3 376 0 0,0 0-1 0 0,1 2 0 0 0,-1-1 0 0 0,0 2 0 0 0,1 0 0 0 0,1 1-375 0 0,-9-1 105 0 0,0 1 0 0 0,0-1 0 0 0,0 2 0 0 0,0-1 0 0 0,-1 1 0 0 0,1-1-1 0 0,0 2 1 0 0,-1-1 0 0 0,0 1 0 0 0,1-1 0 0 0,-1 1 0 0 0,0 1 0 0 0,3 2-105 0 0,-6-4 47 0 0,0 0 0 0 0,0 0 1 0 0,-1 0-1 0 0,1 0 1 0 0,0 0-1 0 0,-1 1 1 0 0,0-1-1 0 0,1 0 1 0 0,-1 1-1 0 0,0-1 0 0 0,0 1 1 0 0,-1 0-1 0 0,1-1 1 0 0,-1 1-1 0 0,1 0 1 0 0,-1-1-1 0 0,0 1 1 0 0,0 0-1 0 0,0-1 0 0 0,0 1 1 0 0,0 0-1 0 0,0-1 1 0 0,-1 1-1 0 0,0 0 1 0 0,1-1-1 0 0,-1 1 0 0 0,0-1 1 0 0,0 1-1 0 0,-2 2-47 0 0,0 4 23 0 0,-2 0-1 0 0,1-1 1 0 0,-1 1-1 0 0,-1-1 1 0 0,1 0-1 0 0,-1 0 1 0 0,-1-1-1 0 0,0 1 1 0 0,0-2-1 0 0,0 1 1 0 0,-1-1-1 0 0,1 0 1 0 0,-2 0-23 0 0,8-5 0 0 0,1-1 0 0 0,0 0 0 0 0,0 0 0 0 0,-1 1 0 0 0,1-1-1 0 0,0 0 1 0 0,0 0 0 0 0,-1 0 0 0 0,1 1 0 0 0,0-1 0 0 0,-1 0 0 0 0,1 0 0 0 0,0 0 0 0 0,-1 0 0 0 0,1 0 0 0 0,0 0 0 0 0,-1 0-1 0 0,1 1 1 0 0,-1-1 0 0 0,1 0 0 0 0,0 0 0 0 0,-1-1 0 0 0,1 1 0 0 0,0 0 0 0 0,-1 0 0 0 0,1 0 0 0 0,0 0 0 0 0,-1 0-1 0 0,1 0 1 0 0,0 0 0 0 0,-1 0 0 0 0,1-1 0 0 0,0 1 0 0 0,-1 0 0 0 0,1 0 0 0 0,0 0 0 0 0,0-1 0 0 0,-1 1 0 0 0,1 0-1 0 0,0 0 1 0 0,0-1 0 0 0,-1 1 0 0 0,1 0 0 0 0,0-1 0 0 0,0 1 0 0 0,0 0 0 0 0,0-1 0 0 0,-1 1 0 0 0,1 0 0 0 0,0-1 0 0 0,0 1-1 0 0,0 0 1 0 0,0-1 0 0 0,0 0 4 0 0,0 1-1 0 0,1-1 0 0 0,-1 0 1 0 0,0 0-1 0 0,1 0 0 0 0,-1 1 1 0 0,0-1-1 0 0,1 0 0 0 0,-1 1 0 0 0,1-1 1 0 0,-1 0-1 0 0,1 1 0 0 0,-1-1 1 0 0,1 1-1 0 0,0-1 0 0 0,-1 0 1 0 0,1 1-1 0 0,0 0 0 0 0,-1-1 0 0 0,1 1 1 0 0,0-1-1 0 0,0 1 0 0 0,-1 0 1 0 0,1-1-1 0 0,1 1-3 0 0,8-2 84 0 0,1 0 0 0 0,0 1-1 0 0,0 0 1 0 0,0 0 0 0 0,0 1 0 0 0,0 1-1 0 0,0 0 1 0 0,0 1 0 0 0,0 0 0 0 0,0 0-1 0 0,-1 1 1 0 0,1 0 0 0 0,5 4-84 0 0,-10-5 116 0 0,1 0 1 0 0,-1 1-1 0 0,1 0 0 0 0,-1 1 1 0 0,0-1-1 0 0,0 1 0 0 0,-1 1 1 0 0,1-1-1 0 0,-1 1 0 0 0,0-1 1 0 0,0 2-1 0 0,0-1 0 0 0,-1 0 1 0 0,0 1-1 0 0,0 0 1 0 0,0 0-1 0 0,-1 0 0 0 0,0 0 1 0 0,0 1-1 0 0,0-1 0 0 0,0 3-116 0 0,-2-2 66 0 0,-1 1-1 0 0,0-1 0 0 0,0 0 1 0 0,0 0-1 0 0,-1 0 0 0 0,0 0 1 0 0,0 0-1 0 0,0 0 0 0 0,-1 0 1 0 0,0 0-1 0 0,-1-1 0 0 0,0 1 0 0 0,0-1 1 0 0,0 1-1 0 0,-1-1 0 0 0,0 0 1 0 0,0 0-1 0 0,0-1 0 0 0,-1 1 1 0 0,1-1-1 0 0,-2 0 0 0 0,1 0 1 0 0,0-1-1 0 0,-1 0 0 0 0,-2 2-65 0 0,2-1-91 0 0,-1-1 0 0 0,1 0 0 0 0,-1 0 0 0 0,0-1 0 0 0,0 1 0 0 0,0-2 0 0 0,0 1 0 0 0,0-1 0 0 0,-1 0 0 0 0,1 0 0 0 0,-1-1 0 0 0,0 0 0 0 0,1 0 0 0 0,-1-1 0 0 0,0 0 0 0 0,1-1 0 0 0,-1 1 0 0 0,0-2 0 0 0,1 1 0 0 0,-1-1 0 0 0,1 0 0 0 0,0 0 0 0 0,-4-2 91 0 0,1-1 787 0 0,-9-5-2573 0 0,8 1-3503 0 0,14-2-2050 0 0,18-2-598 0 0,-9 9 5994 0 0,-3 1 646 0 0</inkml:trace>
  <inkml:trace contextRef="#ctx0" brushRef="#br0" timeOffset="579.8199">806 130 1680 0 0,'-4'-1'12814'0'0,"13"0"-5508"0"0,32-3-3746 0 0,34-1-6811 0 0,-51 6 5022 0 0,-6 0-2495 0 0,79 3 1122 0 0,-50-12-5442 0 0,-43 6 3252 0 0,0 1 0 0 0,0-1-1 0 0,0 1 1 0 0,0-1 0 0 0,0-1 0 0 0,-1 1 0 0 0,1 0-1 0 0,3-4 1793 0 0,-5 4-1940 0 0,1-3 424 0 0</inkml:trace>
  <inkml:trace contextRef="#ctx0" brushRef="#br0" timeOffset="947.92">881 329 832 0 0,'-40'15'10542'0'0,"27"-9"-2613"0"0,42-5-5715 0 0,-2-2-2275 0 0,0-2 0 0 0,-1-1-1 0 0,10-3 62 0 0,23-3-2600 0 0,0 5-3306 0 0,-49 4 4063 0 0,0 0 0 0 0,0-1 0 0 0,0 0-1 0 0,-1 0 1 0 0,8-4 1843 0 0,4 0-2135 0 0,-4 1 899 0 0</inkml:trace>
  <inkml:trace contextRef="#ctx0" brushRef="#br0" timeOffset="1416.782">1338 195 96 0 0,'13'-25'5941'0'0,"12"-19"516"0"0,3 6-3436 0 0,-23 33-2713 0 0,0 0-1 0 0,1 1 1 0 0,-1-1-1 0 0,1 1 1 0 0,0 0-1 0 0,0 1 1 0 0,0-1-1 0 0,1 1 1 0 0,-1 0-1 0 0,1 1 1 0 0,0-1 0 0 0,0 2-1 0 0,2-2-307 0 0,-1 2 141 0 0,-1 1-1 0 0,0-1 1 0 0,1 1 0 0 0,-1 0-1 0 0,0 1 1 0 0,0 0 0 0 0,1 0-1 0 0,-1 0 1 0 0,0 1 0 0 0,0 0-1 0 0,0 1 1 0 0,0-1 0 0 0,-1 1-1 0 0,1 1 1 0 0,-1-1 0 0 0,0 1-1 0 0,0 0 1 0 0,0 0 0 0 0,0 1-1 0 0,-1 0 1 0 0,1 0 0 0 0,3 5-141 0 0,-4-4 74 0 0,0-1 1 0 0,0 1 0 0 0,-1 0 0 0 0,1 1-1 0 0,-1-1 1 0 0,-1 1 0 0 0,1 0 0 0 0,-1 0-1 0 0,-1 0 1 0 0,1 0 0 0 0,-1 1 0 0 0,0-1-1 0 0,-1 0 1 0 0,0 1 0 0 0,0 0 0 0 0,0-1 0 0 0,-1 1-1 0 0,0-1 1 0 0,-1 1 0 0 0,0 0 0 0 0,-1 6-75 0 0,-2-3 20 0 0,0 0 0 0 0,-1 0 1 0 0,0-1-1 0 0,-1 0 1 0 0,0 0-1 0 0,0 0 1 0 0,-1 0-1 0 0,-1-1 1 0 0,1-1-1 0 0,-1 1 1 0 0,-1-1-1 0 0,0 0 0 0 0,0-1 1 0 0,0 0-1 0 0,-1-1 1 0 0,0 0-1 0 0,0 0 1 0 0,-2-1-21 0 0,6-2-7 0 0,1 0 0 0 0,-2-1-1 0 0,1 1 1 0 0,0-1 0 0 0,0-1 0 0 0,-1 0 0 0 0,1 0 0 0 0,0 0 0 0 0,-1 0 0 0 0,1-1 0 0 0,-1 0-1 0 0,1-1 1 0 0,-1 1 0 0 0,1-1 0 0 0,-1 0 0 0 0,1-1 0 0 0,0 0 0 0 0,0 0 0 0 0,0 0 0 0 0,0-1-1 0 0,0 1 1 0 0,0-1 0 0 0,0-1 0 0 0,1 1 0 0 0,0-1 0 0 0,0 0 0 0 0,0 0 0 0 0,0-1 0 0 0,0 1-1 0 0,1-1 1 0 0,0 0 0 0 0,-3-6 7 0 0,3 6-122 0 0,0-1 0 0 0,1 0 0 0 0,0 0-1 0 0,1 0 1 0 0,-1 0 0 0 0,1-1 0 0 0,0 1 0 0 0,1-1 0 0 0,-1 1-1 0 0,1-1 1 0 0,0 0 0 0 0,1 1 0 0 0,0-1 0 0 0,0 0-1 0 0,1 1 1 0 0,-1-1 0 0 0,1 0 0 0 0,1 1 0 0 0,-1-1 0 0 0,1 1-1 0 0,0-1 1 0 0,1 1 0 0 0,-1 0 0 0 0,3-2 122 0 0,-2 2-634 0 0,0 1 0 0 0,0-1 0 0 0,1 1 0 0 0,0 0 0 0 0,0 0 0 0 0,1 1 0 0 0,-1-1 0 0 0,1 1 0 0 0,0 0 0 0 0,0 0 0 0 0,1 1 0 0 0,-1-1 0 0 0,1 1 0 0 0,-1 1 0 0 0,1-1 0 0 0,4-1 634 0 0,50-11-9776 0 0,-46 13 8542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4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2421 84 1652 0 0,'-5'-23'10716'0'0,"-8"6"-4133"0"0,11 17-6391 0 0,1-1 1 0 0,0 0 0 0 0,-1 1-1 0 0,1-1 1 0 0,0 1 0 0 0,-1-1-1 0 0,1 1 1 0 0,-1 0 0 0 0,1 0-1 0 0,0 0 1 0 0,-1 0 0 0 0,1 0-1 0 0,-1 0 1 0 0,1 0-1 0 0,-1 0 1 0 0,1 0 0 0 0,-1 1-1 0 0,1-1 1 0 0,0 0 0 0 0,-1 1-1 0 0,1-1 1 0 0,0 1 0 0 0,-1 0-1 0 0,1 0 1 0 0,0-1 0 0 0,0 1-1 0 0,-1 0 1 0 0,1 0 0 0 0,0 0-1 0 0,0 0 1 0 0,0 0-193 0 0,-3 4 219 0 0,1-1 0 0 0,0 0 0 0 0,-1 1 0 0 0,2 0 0 0 0,-1 0 0 0 0,1 0 0 0 0,-1 0-1 0 0,1 0 1 0 0,1 0 0 0 0,-1 0 0 0 0,1 1 0 0 0,0-1 0 0 0,0 1 0 0 0,0-1 0 0 0,1 1 0 0 0,0-1 0 0 0,0 4-219 0 0,0 4 137 0 0,1-1-1 0 0,1 1 1 0 0,-1-1-1 0 0,2 1 1 0 0,0-1 0 0 0,0 0-1 0 0,2 3-136 0 0,-2-9-23 0 0,0 1 0 0 0,0-1 0 0 0,0 0-1 0 0,1 0 1 0 0,0 0 0 0 0,0 0 0 0 0,0-1-1 0 0,1 0 1 0 0,0 0 0 0 0,0 0 0 0 0,0 0-1 0 0,1-1 1 0 0,-1 0 0 0 0,1 0 0 0 0,0 0-1 0 0,0-1 1 0 0,1 0 0 0 0,-1 0 0 0 0,1-1-1 0 0,-1 1 1 0 0,1-2 0 0 0,0 1 0 0 0,0-1-1 0 0,0 0 1 0 0,6 1 23 0 0,3-2-666 0 0,0 0 1 0 0,-1-1-1 0 0,1-1 0 0 0,0 0 1 0 0,0-1-1 0 0,-1-1 0 0 0,0 0 1 0 0,0-1-1 0 0,0-1 0 0 0,13-6 666 0 0,-17 7-1346 0 0,37-22-4965 0 0,-47 26 5976 0 0,0 1-1 0 0,0-1 1 0 0,0 0 0 0 0,0 0 0 0 0,0 0 0 0 0,0 0-1 0 0,0 0 1 0 0,-1 0 0 0 0,1 0 0 0 0,0 0 0 0 0,0 0-1 0 0,-1 0 1 0 0,1 0 0 0 0,-1 0 0 0 0,1 0 0 0 0,-1-1 0 0 0,0 1-1 0 0,1 0 1 0 0,-1 0 0 0 0,0-1 0 0 0,0 1 0 0 0,0 0-1 0 0,0 0 1 0 0,0-1 0 0 0,0 1 0 0 0,0 0 0 0 0,0-1-1 0 0,0 1 1 0 0,-1 0 0 0 0,1 0 0 0 0,0-1 0 0 0,-1 1-1 0 0,1 0 1 0 0,-1 0 0 0 0,0 0 0 0 0,0-1 335 0 0,-4-5-1675 0 0</inkml:trace>
  <inkml:trace contextRef="#ctx0" brushRef="#br0" timeOffset="328.633">2259 4 104 0 0,'-2'-1'648'0'0,"0"0"-1"0"0,0 1 1 0 0,0-1-1 0 0,-1 1 1 0 0,1 0-1 0 0,0 0 1 0 0,0-1-1 0 0,0 1 1 0 0,-1 1-1 0 0,1-1 1 0 0,0 0 0 0 0,0 1-1 0 0,0-1 1 0 0,0 1-1 0 0,-1-1 1 0 0,1 1-1 0 0,0 0 1 0 0,0 0-1 0 0,0 0 1 0 0,1 0-1 0 0,-1 0 1 0 0,0 1 0 0 0,0-1-1 0 0,0 1 1 0 0,1-1-1 0 0,-1 1 1 0 0,1-1-1 0 0,-1 1 1 0 0,1 0-1 0 0,-1 1-647 0 0,2-3 255 0 0,-7 21 3056 0 0,13 16-3065 0 0,-3-21 71 0 0,0 47-99 0 0,2 26-812 0 0,4-32-4156 0 0,0-41 1368 0 0,-3-6-1776 0 0,-4-3-3537 0 0,-2-7 7537 0 0</inkml:trace>
  <inkml:trace contextRef="#ctx0" brushRef="#br0" timeOffset="660.908">2035 137 704 0 0,'-17'-19'5942'0'0,"15"15"-4935"0"0,-1 0-1 0 0,0 0 0 0 0,0 1 0 0 0,0-1 1 0 0,0 1-1 0 0,-1 0 0 0 0,1 0 0 0 0,-1 0 1 0 0,0 1-1 0 0,0-1 0 0 0,-1 0-1006 0 0,5 3 70 0 0,-1 0 0 0 0,1 0 0 0 0,0 0 0 0 0,-1 1-1 0 0,1-1 1 0 0,0 0 0 0 0,-1 0 0 0 0,1 0 0 0 0,0 0 0 0 0,0 0 0 0 0,-1 1 0 0 0,1-1 0 0 0,0 0-1 0 0,0 0 1 0 0,-1 0 0 0 0,1 1 0 0 0,0-1 0 0 0,0 0 0 0 0,0 0 0 0 0,-1 1 0 0 0,1-1 0 0 0,0 0 0 0 0,0 0-1 0 0,0 1 1 0 0,0-1 0 0 0,0 0 0 0 0,0 1 0 0 0,0-1 0 0 0,-1 0 0 0 0,1 1 0 0 0,0-1 0 0 0,0 0-1 0 0,0 1 1 0 0,0-1 0 0 0,0 0 0 0 0,0 1 0 0 0,1-1 0 0 0,-1 0 0 0 0,0 1-70 0 0,4 20 806 0 0,12 18-888 0 0,-5-22-755 0 0,3 5-2051 0 0,-14-21 2465 0 0,1 0 0 0 0,-1 0 1 0 0,1 0-1 0 0,-1 0 0 0 0,0 1 0 0 0,1-1 1 0 0,-1 0-1 0 0,0 0 0 0 0,0 0 1 0 0,0 1-1 0 0,0-1 0 0 0,0 0 0 0 0,0 0 1 0 0,0 1-1 0 0,0-1 0 0 0,-1 0 1 0 0,1 1 422 0 0,0-2-321 0 0,-1 0 1 0 0,1 1 0 0 0,-1-1 0 0 0,1 0 0 0 0,-1 1 0 0 0,1-1 0 0 0,-1 0 0 0 0,1 0 0 0 0,-1 0 0 0 0,1 1-1 0 0,-1-1 1 0 0,1 0 0 0 0,-1 0 0 0 0,1 0 0 0 0,-1 0 0 0 0,1 0 0 0 0,-1 0 0 0 0,1 0 0 0 0,-1 0-1 0 0,0 0 1 0 0,1 0 0 0 0,-1 0 0 0 0,1 0 0 0 0,-1 0 0 0 0,0-1 320 0 0,-4-1-1555 0 0</inkml:trace>
  <inkml:trace contextRef="#ctx0" brushRef="#br0" timeOffset="994.18">1836 117 1380 0 0,'-2'-1'1646'0'0,"-24"-2"11245"0"0,25 3-12687 0 0,0 1 0 0 0,0 0 0 0 0,1-1 0 0 0,-1 1 0 0 0,0 0 0 0 0,0 0 0 0 0,0 0 0 0 0,0-1 0 0 0,1 1 0 0 0,-1 0 0 0 0,0 0 0 0 0,1 0 0 0 0,-1 1 1 0 0,1-1-1 0 0,-1 0 0 0 0,1 0 0 0 0,0 0 0 0 0,-1 0 0 0 0,1 0 0 0 0,0 1 0 0 0,0-1 0 0 0,0 0 0 0 0,-1 1-204 0 0,1 12 489 0 0,0 1 1 0 0,0-1-1 0 0,1 0 0 0 0,1 0 1 0 0,0 0-1 0 0,1 0 0 0 0,0 0 0 0 0,2 0 1 0 0,5 12-490 0 0,6 30 460 0 0,-1 8-527 0 0,-4 0 0 0 0,-1 12 67 0 0,0 62-4231 0 0,-8-114 2426 0 0,-1 24-4644 0 0,-1-43 5174 0 0,-1 0 0 0 0,1-1 0 0 0,-1 1 0 0 0,0-1 0 0 0,-1 1 0 0 0,1-1 0 0 0,-1 1 0 0 0,0-1-1 0 0,-1 2 1276 0 0,-2 1-1195 0 0</inkml:trace>
  <inkml:trace contextRef="#ctx0" brushRef="#br0" timeOffset="1346.3808">1571 306 2244 0 0,'-3'-28'8647'0'0,"3"27"-8361"0"0,0 0 0 0 0,0 0 0 0 0,0 0 0 0 0,-1 1 0 0 0,1-1 1 0 0,0 0-1 0 0,0 0 0 0 0,-1 0 0 0 0,1 0 0 0 0,0 0 0 0 0,-1 1 0 0 0,1-1 0 0 0,-1 0 1 0 0,1 0-1 0 0,-1 1 0 0 0,1-1 0 0 0,-1 0 0 0 0,0 0 0 0 0,1 1 0 0 0,-1-1 1 0 0,0 1-1 0 0,1-1 0 0 0,-1 1 0 0 0,0-1 0 0 0,0 1 0 0 0,0-1 0 0 0,0 1-286 0 0,0 3 360 0 0,-1 1-1 0 0,1-1 0 0 0,0 1 0 0 0,0-1 1 0 0,0 1-1 0 0,1 0 0 0 0,-1-1 0 0 0,1 1 1 0 0,0 0-1 0 0,0 0-359 0 0,-1 3 389 0 0,-1 4-272 0 0,0 0-1 0 0,-1 0 1 0 0,-1-1 0 0 0,0 1-1 0 0,0-1 1 0 0,-1 0 0 0 0,0 0-1 0 0,-1 0 1 0 0,0-1 0 0 0,-3 3-117 0 0,7-9-13 0 0,-1 0-1 0 0,1-1 1 0 0,-1 1 0 0 0,0-1-1 0 0,0 0 1 0 0,0 0 0 0 0,0 0-1 0 0,0 0 1 0 0,0 0 0 0 0,-1-1-1 0 0,1 1 1 0 0,-1-1 0 0 0,1 0-1 0 0,-1 0 1 0 0,1-1 0 0 0,-1 1-1 0 0,0-1 1 0 0,1 1 0 0 0,-1-1-1 0 0,0 0 1 0 0,1 0 0 0 0,-1-1-1 0 0,0 1 1 0 0,1-1 0 0 0,-1 0-1 0 0,1 0 1 0 0,-1 0-1 0 0,1 0 1 0 0,-1-1 0 0 0,1 1-1 0 0,0-1 1 0 0,-3-2 13 0 0,-5-2-47 0 0,0 0 0 0 0,1-2 0 0 0,0 1 0 0 0,0-1-1 0 0,0 0 1 0 0,1-1 0 0 0,1 0 0 0 0,-1-1 0 0 0,1 0 0 0 0,1 0 0 0 0,0-1-1 0 0,1 1 1 0 0,-1-1 0 0 0,2-1 0 0 0,-2-4 47 0 0,4 9-29 0 0,1-1 0 0 0,-1 0 1 0 0,2 0-1 0 0,-1 0 0 0 0,1 0 0 0 0,0 0 0 0 0,0-1 0 0 0,1 1 1 0 0,1 0-1 0 0,-1 0 0 0 0,1 0 0 0 0,0-1 0 0 0,1 1 0 0 0,0 0 1 0 0,0 1-1 0 0,1-1 0 0 0,0 0 0 0 0,0 1 0 0 0,1-1 0 0 0,0 1 1 0 0,0 0-1 0 0,1 0 0 0 0,5-5 29 0 0,-7 8 11 0 0,0 1-1 0 0,-1 0 1 0 0,2 0 0 0 0,-1 0 0 0 0,0 1-1 0 0,1-1 1 0 0,-1 1 0 0 0,1 0-1 0 0,0 0 1 0 0,-1 0 0 0 0,1 0-1 0 0,0 1 1 0 0,0-1 0 0 0,0 1 0 0 0,3 0-11 0 0,-5 0 16 0 0,0 1 1 0 0,0 0-1 0 0,0 0 1 0 0,0 0-1 0 0,0 1 1 0 0,0-1 0 0 0,0 0-1 0 0,0 1 1 0 0,0 0-1 0 0,0-1 1 0 0,0 1-1 0 0,0 0 1 0 0,-1 0 0 0 0,1 0-1 0 0,0 0 1 0 0,0 0-1 0 0,-1 0 1 0 0,1 0-1 0 0,-1 1 1 0 0,1-1 0 0 0,-1 1-1 0 0,0-1 1 0 0,1 1-1 0 0,-1-1 1 0 0,0 1-1 0 0,0 0 1 0 0,0 0-1 0 0,0-1 1 0 0,0 1 0 0 0,-1 0-1 0 0,1 0 1 0 0,0 1-17 0 0,3 10-50 0 0,0 1 0 0 0,-1 0 0 0 0,-1 0 0 0 0,0 0 0 0 0,-1 0 0 0 0,0 0 0 0 0,-1 0 0 0 0,-1 0 0 0 0,0 0 0 0 0,-1 0 0 0 0,0 0 0 0 0,-2 1 50 0 0,1-3-1051 0 0,0 0 0 0 0,-1 0 0 0 0,-1-1 0 0 0,0 1 0 0 0,0-1 0 0 0,-1 0 0 0 0,-1-1 0 0 0,-5 8 1051 0 0,10-15-768 0 0,-1 0 1 0 0,0-1 0 0 0,0 1 0 0 0,0-1 0 0 0,0 0-1 0 0,0 0 1 0 0,0 0 0 0 0,0 0 0 0 0,-1 0 0 0 0,1-1-1 0 0,-1 1 1 0 0,1-1 0 0 0,-1 0 0 0 0,0 0 0 0 0,0 0-1 0 0,-3 0 768 0 0,-6-1-1191 0 0</inkml:trace>
  <inkml:trace contextRef="#ctx0" brushRef="#br0" timeOffset="1683.264">1030 114 2140 0 0,'-2'-23'7440'0'0,"0"9"-335"0"0,12 29-3571 0 0,1 10-2349 0 0,0 1-1 0 0,-2 0 0 0 0,5 23-1184 0 0,-6-13-244 0 0,-1 0 0 0 0,-2 0 0 0 0,-2 1 0 0 0,-1 19 244 0 0,-9-7-4658 0 0,-5-30-1519 0 0,11-19 5817 0 0,0 1-1 0 0,1-1 0 0 0,-1 0 0 0 0,0 0 1 0 0,0 0-1 0 0,1 0 0 0 0,-1 1 0 0 0,0-1 1 0 0,1 0-1 0 0,-1 0 0 0 0,0-1 0 0 0,0 1 1 0 0,1 0-1 0 0,-1 0 0 0 0,0 0 0 0 0,0 0 1 0 0,1-1-1 0 0,-1 1 0 0 0,0 0 0 0 0,1-1 1 0 0,-1 1-1 0 0,0 0 0 0 0,1-1 0 0 0,-1 1 0 0 0,1-1 1 0 0,-1 1-1 0 0,1-1 0 0 0,-1 1 0 0 0,0-1 361 0 0,-7-7-1247 0 0</inkml:trace>
  <inkml:trace contextRef="#ctx0" brushRef="#br0" timeOffset="2010.907">879 157 300 0 0,'-4'-14'2914'0'0,"1"-11"5778"0"0,2 19-2504 0 0,1 21-3911 0 0,1 12-1153 0 0,2 0 0 0 0,1-1 0 0 0,6 20-1124 0 0,-3-15 74 0 0,-2 1 0 0 0,1 16-74 0 0,-2-7-426 0 0,2 28-2429 0 0,-11-29-3877 0 0,5-39 6453 0 0,0 0-1 0 0,0-1 1 0 0,0 1 0 0 0,-1-1-1 0 0,1 1 1 0 0,0 0 0 0 0,0-1 0 0 0,0 1-1 0 0,-1-1 1 0 0,1 1 0 0 0,0-1-1 0 0,-1 1 1 0 0,1-1 0 0 0,0 1 0 0 0,-1-1-1 0 0,1 1 1 0 0,-1-1 0 0 0,1 0-1 0 0,-1 1 1 0 0,1-1 0 0 0,-1 1-1 0 0,1-1 1 0 0,-1 0 0 0 0,1 0 0 0 0,-1 1-1 0 0,1-1 1 0 0,-1 0 0 0 0,1 0-1 0 0,-1 0 1 0 0,0 1 0 0 0,1-1 0 0 0,-1 0-1 0 0,1 0 1 0 0,-1 0 0 0 0,0 0-1 0 0,1 0 1 0 0,-1 0 0 0 0,0 0-1 0 0,1-1 1 0 0,-1 1 0 0 0,0 0 279 0 0,-4-5-1627 0 0</inkml:trace>
  <inkml:trace contextRef="#ctx0" brushRef="#br0" timeOffset="2347.207">689 220 408 0 0,'-8'-25'5762'0'0,"7"21"-4845"0"0,0 1 1 0 0,0-1 0 0 0,0 0-1 0 0,0 1 1 0 0,-1-1 0 0 0,0 1-1 0 0,1 0 1 0 0,-1-1 0 0 0,0 1-1 0 0,-1 0 1 0 0,1 0 0 0 0,-2-1-918 0 0,2 8 2137 0 0,5 11-1470 0 0,7 16-853 0 0,3 12-2528 0 0,-13-20-1688 0 0,0-23 4061 0 0,0 1 0 0 0,0-1 0 0 0,0 1 0 0 0,0-1 0 0 0,-1 1 0 0 0,1-1 0 0 0,0 0 0 0 0,0 1 0 0 0,0-1 0 0 0,-1 1 0 0 0,1-1 0 0 0,0 0 0 0 0,0 1 0 0 0,-1-1 0 0 0,1 0 0 0 0,0 1 0 0 0,-1-1 0 0 0,1 0 0 0 0,-1 1 0 0 0,1-1 0 0 0,0 0 0 0 0,-1 0 0 0 0,1 1 0 0 0,-1-1 0 0 0,1 0 0 0 0,-1 0 0 0 0,1 0 0 0 0,0 0 0 0 0,-1 0 0 0 0,1 0 0 0 0,-1 1 0 0 0,1-1 0 0 0,-1 0 341 0 0,-6 0-1215 0 0</inkml:trace>
  <inkml:trace contextRef="#ctx0" brushRef="#br0" timeOffset="2348.207">546 182 728 0 0,'-30'-50'14992'0'0,"29"63"-11585"0"0,2 15-2528 0 0,9 28-371 0 0,10 65-909 0 0,-14-39-6003 0 0,-10-61 2549 0 0,4-21 3645 0 0,0 1 0 0 0,0-1-1 0 0,0 1 1 0 0,0-1 0 0 0,0 1-1 0 0,0-1 1 0 0,0 0 0 0 0,0 1-1 0 0,0-1 1 0 0,0 1 0 0 0,0-1-1 0 0,0 1 1 0 0,0-1 0 0 0,-1 1-1 0 0,1-1 1 0 0,0 1 0 0 0,0-1-1 0 0,0 0 1 0 0,-1 1 0 0 0,1-1-1 0 0,0 1 1 0 0,-1-1 0 0 0,1 0-1 0 0,0 1 1 0 0,-1-1 0 0 0,1 0-1 0 0,0 1 1 0 0,-1-1 0 0 0,1 0-1 0 0,-1 0 1 0 0,1 0 0 0 0,-1 1-1 0 0,1-1 1 0 0,0 0 0 0 0,-1 0-1 0 0,1 0 1 0 0,-1 0 0 0 0,1 0-1 0 0,-1 0 1 0 0,1 0 0 0 0,-1 0 210 0 0,-1-2-1135 0 0</inkml:trace>
  <inkml:trace contextRef="#ctx0" brushRef="#br0" timeOffset="2681.7059">359 200 144 0 0,'-8'-12'2335'0'0,"-21"-26"8025"0"0,29 38-10224 0 0,0 0 0 0 0,-1-1 1 0 0,1 1-1 0 0,0 0 1 0 0,0 0-1 0 0,-1-1 1 0 0,1 1-1 0 0,0 0 1 0 0,-1 0-1 0 0,1-1 0 0 0,0 1 1 0 0,0 0-1 0 0,-1 0 1 0 0,1 0-1 0 0,-1 0 1 0 0,1 0-1 0 0,0 0 1 0 0,-1 0-1 0 0,1 0 0 0 0,0 0 1 0 0,-1 0-1 0 0,1 0 1 0 0,0 0-1 0 0,-1 0 1 0 0,1 0-1 0 0,0 0 1 0 0,-1 0-1 0 0,1 0 0 0 0,-1 0 1 0 0,1 0-1 0 0,0 0 1 0 0,-1 0-1 0 0,1 1 1 0 0,0-1-1 0 0,0 0 1 0 0,-1 0-137 0 0,-4 25 2486 0 0,8 22-940 0 0,2-1 1 0 0,2 1 0 0 0,7 23-1547 0 0,7 42 759 0 0,16 212-1246 0 0,-29-215-2705 0 0,-2-2-3762 0 0,-6-90 3717 0 0,0 1 1 0 0,-2 0 0 0 0,0 0 0 0 0,0 0 3236 0 0,-3 0-1478 0 0</inkml:trace>
  <inkml:trace contextRef="#ctx0" brushRef="#br0" timeOffset="3396.528">48 505 1416 0 0,'-16'-11'10794'0'0,"7"8"-4188"0"0,8 5-3171 0 0,15 4-2369 0 0,-9-2-862 0 0,-15-2-3303 0 0,-7 1-3425 0 0,4 3-3824 0 0,12-5 8374 0 0,1-1 698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5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67 128 0 0,'2'-28'7417'0'0,"6"4"-1198"0"0,-4 12-2563 0 0,1 9-232 0 0,-1 12-2357 0 0,3 15-924 0 0,-6-22 114 0 0,12 61-179 0 0,-2 0-1 0 0,-3 1 0 0 0,-2 17-77 0 0,-4 6-4468 0 0,-7 41-11376 0 0,3-106 14297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5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1265 100 2996 0 0,'3'-42'10294'0'0,"-2"41"-10019"0"0,-1 0 0 0 0,0 0 0 0 0,0 0 0 0 0,0 0 0 0 0,0 0 0 0 0,-1 0 0 0 0,1 0 0 0 0,0 0 0 0 0,0 0 0 0 0,-1 0 0 0 0,1 0 0 0 0,0 0 0 0 0,-1 0 0 0 0,1 0 0 0 0,-1 0 0 0 0,1 0 0 0 0,-1 0 1 0 0,0 0-1 0 0,1 0 0 0 0,-1 0 0 0 0,0 1 0 0 0,0-1 0 0 0,0 0 0 0 0,1 1 0 0 0,-1-1 0 0 0,0 0 0 0 0,0 1 0 0 0,0-1 0 0 0,0 1 0 0 0,0-1 0 0 0,0 1 0 0 0,0 0 0 0 0,0-1 0 0 0,0 1-275 0 0,-1 1 121 0 0,1 0-1 0 0,0-1 0 0 0,-1 1 0 0 0,1 0 1 0 0,0 0-1 0 0,0 0 0 0 0,0 0 0 0 0,0 0 0 0 0,0 0 1 0 0,0 0-1 0 0,0 1 0 0 0,0-1 0 0 0,0 0 1 0 0,0 0-1 0 0,1 1 0 0 0,-1-1 0 0 0,0 1 0 0 0,1-1 1 0 0,-1 1-121 0 0,-10 28 906 0 0,8-17-696 0 0,0 1 0 0 0,1-1 0 0 0,1 1 0 0 0,0-1 0 0 0,1 1 0 0 0,1-1 0 0 0,0 1 0 0 0,0-1 0 0 0,1 1 0 0 0,1-1 0 0 0,1 0 0 0 0,3 12-210 0 0,-5-20-30 0 0,0 0-1 0 0,0 1 0 0 0,1-1 0 0 0,-1 0 0 0 0,1 0 1 0 0,0 0-1 0 0,0-1 0 0 0,1 1 0 0 0,0-1 0 0 0,-1 0 0 0 0,1 0 1 0 0,1 0-1 0 0,-1 0 0 0 0,1-1 0 0 0,-1 1 0 0 0,1-1 1 0 0,0 0-1 0 0,0-1 0 0 0,0 1 0 0 0,0-1 0 0 0,1 0 0 0 0,-1-1 1 0 0,1 1-1 0 0,-1-1 0 0 0,1 0 0 0 0,-1 0 0 0 0,1-1 1 0 0,0 1-1 0 0,-1-1 0 0 0,1-1 0 0 0,2 1 31 0 0,7-3-628 0 0,1 0 0 0 0,-1-1 0 0 0,0 0-1 0 0,0-1 1 0 0,0-1 0 0 0,-1 0 0 0 0,11-7 628 0 0,-15 7-1191 0 0,-1 1-1 0 0,-1-1 1 0 0,1-1 0 0 0,-1 1 0 0 0,0-1 0 0 0,-1-1 0 0 0,5-4 1191 0 0,-11 10-371 0 0,-1 1 0 0 0,1 0-1 0 0,0 0 1 0 0,0-1 0 0 0,-1 1 0 0 0,1 0-1 0 0,0-1 1 0 0,-1 1 0 0 0,0-1 0 0 0,1 1-1 0 0,-1-1 1 0 0,0 1 0 0 0,0-1 0 0 0,1 1-1 0 0,-1 0 1 0 0,0-1 0 0 0,-1 1 0 0 0,1-1-1 0 0,0 1 1 0 0,0-1 0 0 0,-1 1 0 0 0,1-1-1 0 0,0 1 1 0 0,-1-1 0 0 0,0 1 0 0 0,1 0-1 0 0,-1-1 1 0 0,0 1 0 0 0,0 0 0 0 0,1 0-1 0 0,-1-1 1 0 0,0 1 0 0 0,-1 0 371 0 0,-6-7-1591 0 0</inkml:trace>
  <inkml:trace contextRef="#ctx0" brushRef="#br0" timeOffset="340.9978">1131 39 1788 0 0,'-12'-9'4020'0'0,"-17"-13"2369"0"0,28 21-6094 0 0,0 0 1 0 0,1 1-1 0 0,-1-1 0 0 0,0 1 0 0 0,0-1 0 0 0,0 1 0 0 0,0-1 0 0 0,1 1 1 0 0,-1-1-1 0 0,0 1 0 0 0,0 0 0 0 0,0-1 0 0 0,0 1 0 0 0,0 0 0 0 0,0 0 0 0 0,0 0 1 0 0,0 0-1 0 0,0 0 0 0 0,0 0 0 0 0,0 0 0 0 0,0 0 0 0 0,0 0 0 0 0,0 0 0 0 0,0 1-295 0 0,0 2 199 0 0,0 1 0 0 0,0-1 0 0 0,0 1-1 0 0,1 0 1 0 0,-1-1 0 0 0,1 1-1 0 0,0 0 1 0 0,0 0 0 0 0,0-1-1 0 0,1 1 1 0 0,-1 0 0 0 0,1-1 0 0 0,0 1-1 0 0,0-1 1 0 0,0 1 0 0 0,1 0-199 0 0,1 14 293 0 0,6 46-11 0 0,0 16-1762 0 0,-10-25-5169 0 0,1-52 5867 0 0,-4 16-4844 0 0,-7-13-1524 0 0,9-6 5970 0 0</inkml:trace>
  <inkml:trace contextRef="#ctx0" brushRef="#br0" timeOffset="682.003">949 150 128 0 0,'-23'-27'7215'0'0,"20"23"-5968"0"0,0 0 0 0 0,0-1 0 0 0,-1 1 1 0 0,1 1-1 0 0,-1-1 0 0 0,0 0 0 0 0,-2 0-1247 0 0,8 15 3956 0 0,4 15-4013 0 0,0-3-3007 0 0,-6-23 2763 0 0,1 1 0 0 0,-1 0 1 0 0,0 0-1 0 0,1 0 1 0 0,-1 0-1 0 0,0 0 0 0 0,0-1 1 0 0,0 1-1 0 0,0 0 1 0 0,0 0-1 0 0,0 0 0 0 0,0 0 1 0 0,0 0-1 0 0,0 0 1 0 0,0 0-1 0 0,0 0 0 0 0,-1-1 1 0 0,1 1-1 0 0,0 0 1 0 0,-1 0-1 0 0,1 0 0 0 0,-1-1 1 0 0,1 1-1 0 0,0 0 1 0 0,-1 0-1 0 0,0-1 0 0 0,1 1 1 0 0,-1 0-1 0 0,1-1 1 0 0,-1 1-1 0 0,0 0 0 0 0,0-1 1 0 0,1 1-1 0 0,-1-1 1 0 0,0 0-1 0 0,0 1 0 0 0,0-1 1 0 0,1 1-1 0 0,-1-1 1 0 0,0 0-1 0 0,0 0 0 0 0,0 0 1 0 0,0 1-1 0 0,0-1 1 0 0,0 0-1 0 0,1 0 0 0 0,-1 0 1 0 0,0 0-1 0 0,0 0 1 0 0,0-1 300 0 0,-5 1-1398 0 0</inkml:trace>
  <inkml:trace contextRef="#ctx0" brushRef="#br0" timeOffset="1019.902">747 72 2232 0 0,'-1'-2'783'0'0,"0"0"0"0"0,0 0 0 0 0,-1 0 0 0 0,1 1 0 0 0,-1-1 0 0 0,1 0 0 0 0,-1 1 0 0 0,0-1-1 0 0,0 1 1 0 0,0-1 0 0 0,0 1 0 0 0,1 0 0 0 0,-2 0 0 0 0,1 0 0 0 0,0 0 0 0 0,0 0 0 0 0,0 0 0 0 0,-1 1-783 0 0,3 0 167 0 0,-1 0 1 0 0,0 0 0 0 0,1 0-1 0 0,-1 0 1 0 0,1 0-1 0 0,-1 1 1 0 0,1-1-1 0 0,-1 0 1 0 0,1 0 0 0 0,-1 1-1 0 0,1-1 1 0 0,-1 0-1 0 0,1 1 1 0 0,-1-1 0 0 0,1 1-1 0 0,0-1 1 0 0,-1 0-1 0 0,1 1 1 0 0,0-1 0 0 0,-1 1-1 0 0,1-1 1 0 0,0 1-1 0 0,-1-1 1 0 0,1 1 0 0 0,0 0-168 0 0,-4 27 1294 0 0,5-7-565 0 0,2 1-1 0 0,0-1 1 0 0,1 0-1 0 0,5 14-728 0 0,9 49 652 0 0,-1 79-1068 0 0,-8-53-6392 0 0,4-44-9225 0 0,-13-56 14531 0 0</inkml:trace>
  <inkml:trace contextRef="#ctx0" brushRef="#br0" timeOffset="1520.1525">915 498 208 0 0,'1'-12'2281'0'0,"0"0"0"0"0,1 0 0 0 0,1 1 0 0 0,0-1 0 0 0,0 1 0 0 0,1-1 0 0 0,1 1 0 0 0,2-4-2281 0 0,-5 13 137 0 0,-1 0 0 0 0,1 0 0 0 0,0 0 0 0 0,0 1 0 0 0,0-1 0 0 0,0 1 0 0 0,0-1 0 0 0,1 1 0 0 0,-1 0 0 0 0,0 0 0 0 0,1-1 0 0 0,-1 2 0 0 0,1-1 0 0 0,-1 0 0 0 0,1 1 0 0 0,-1-1 0 0 0,1 1 0 0 0,-1-1 0 0 0,1 1 0 0 0,-1 0-1 0 0,1 0 1 0 0,0 1 0 0 0,-1-1 0 0 0,1 0 0 0 0,-1 1 0 0 0,1 0 0 0 0,-1-1 0 0 0,1 1 0 0 0,-1 0 0 0 0,0 0 0 0 0,1 0 0 0 0,-1 1 0 0 0,0-1-137 0 0,12 5 258 0 0,-1 1 0 0 0,-1 1 0 0 0,1 0 0 0 0,-1 0 0 0 0,1 3-258 0 0,0 0 140 0 0,-1 1 0 0 0,0 0 0 0 0,-1 1 1 0 0,-1 1-1 0 0,0 0 0 0 0,0 0 0 0 0,-2 1 1 0 0,1 0-1 0 0,-2 0 0 0 0,0 1 0 0 0,-1 0 0 0 0,-1 0 1 0 0,0 1-1 0 0,2 15-140 0 0,-5-21 21 0 0,0 0 1 0 0,-1-1-1 0 0,0 1 1 0 0,-1 0-1 0 0,0 0 1 0 0,0 0-1 0 0,-1 0 1 0 0,-1 0-1 0 0,0-1 1 0 0,0 1-1 0 0,-1 0 1 0 0,-1-1-1 0 0,0 0 1 0 0,0 0-1 0 0,-1 0 1 0 0,0 0-1 0 0,0-1 1 0 0,-1 0-1 0 0,0 0 1 0 0,-1 0-1 0 0,0-1 1 0 0,-1 0-1 0 0,-6 5-21 0 0,10-9-42 0 0,0-1 1 0 0,-1 0-1 0 0,1 1 0 0 0,-1-2 0 0 0,0 1 1 0 0,0-1-1 0 0,0 1 0 0 0,0-2 0 0 0,-1 1 0 0 0,1 0 1 0 0,0-1-1 0 0,-1 0 0 0 0,1 0 0 0 0,-1-1 1 0 0,0 1-1 0 0,1-1 0 0 0,-1-1 0 0 0,1 1 1 0 0,-1-1-1 0 0,1 0 0 0 0,-1 0 0 0 0,1 0 0 0 0,0-1 1 0 0,-1 0-1 0 0,1 0 0 0 0,0 0 0 0 0,0 0 1 0 0,0-1-1 0 0,1 0 0 0 0,-1 0 0 0 0,1-1 1 0 0,-1 1-1 0 0,1-1 0 0 0,-2-2 42 0 0,0 0-23 0 0,0-1-1 0 0,0 1 1 0 0,1-1 0 0 0,0 0-1 0 0,0 0 1 0 0,0 0 0 0 0,1-1 0 0 0,1 0-1 0 0,-1 0 1 0 0,1 0 0 0 0,0 0-1 0 0,1 0 1 0 0,0-1 0 0 0,0 1-1 0 0,1-1 1 0 0,0 1 0 0 0,1-1-1 0 0,0 1 1 0 0,0-1 0 0 0,0 0 0 0 0,1 1-1 0 0,1-2 24 0 0,0 3-7 0 0,1 0-1 0 0,0 0 1 0 0,0 0 0 0 0,0 0-1 0 0,1 1 1 0 0,0 0-1 0 0,0 0 1 0 0,0 0-1 0 0,1 0 1 0 0,0 1 0 0 0,0-1-1 0 0,1 1 1 0 0,-1 1-1 0 0,1-1 1 0 0,2-1 7 0 0,-6 5-1 0 0,1-1-1 0 0,-1 1 1 0 0,0 0 0 0 0,1 0 0 0 0,-1 0-1 0 0,1 0 1 0 0,-1 0 0 0 0,1 0 0 0 0,0 1-1 0 0,-1-1 1 0 0,1 1 0 0 0,-1 0 0 0 0,1 0 0 0 0,0 0-1 0 0,-1 0 1 0 0,1 0 0 0 0,0 0 0 0 0,-1 1-1 0 0,1-1 1 0 0,0 1 0 0 0,-1 0 0 0 0,1 0-1 0 0,-1 0 1 0 0,1 0 0 0 0,-1 0 0 0 0,0 1-1 0 0,0-1 1 0 0,1 1 0 0 0,-1-1 0 0 0,0 1-1 0 0,0 0 1 0 0,0 0 0 0 0,-1 0 0 0 0,1 0 0 0 0,0 0-1 0 0,-1 0 1 0 0,1 0 0 0 0,-1 1 0 0 0,0-1-1 0 0,0 0 1 0 0,0 1 0 0 0,0-1 0 0 0,0 1 1 0 0,1 1-186 0 0,0 0 0 0 0,-1 0 0 0 0,0 0 0 0 0,0 0 0 0 0,0 0 0 0 0,0 1 0 0 0,0-1 0 0 0,-1 0 0 0 0,0 1 0 0 0,0-1 0 0 0,0 0 0 0 0,0 0 1 0 0,-1 1-1 0 0,0-1 0 0 0,0 0 0 0 0,0 0 0 0 0,0 1 186 0 0,-1 0-985 0 0,0 0 0 0 0,0 0-1 0 0,-1-1 1 0 0,1 1 0 0 0,-1-1 0 0 0,0 1 0 0 0,-1-1 0 0 0,1 0 0 0 0,-1 0 0 0 0,1 0-1 0 0,-1-1 1 0 0,0 1 0 0 0,0-1 0 0 0,-1 0 0 0 0,1 0 0 0 0,-1-1 0 0 0,0 1-1 0 0,1-1 1 0 0,-1 0 0 0 0,-5 1 985 0 0,-9 2-1354 0 0</inkml:trace>
  <inkml:trace contextRef="#ctx0" brushRef="#br0" timeOffset="1851.448">680 702 696 0 0,'-1'-2'759'0'0,"0"1"-1"0"0,0 0 1 0 0,-1 0 0 0 0,1 0-1 0 0,1-1 1 0 0,-1 1 0 0 0,0-1 0 0 0,0 1-1 0 0,0-1 1 0 0,1 1 0 0 0,-1-1-1 0 0,1 1 1 0 0,-1-1 0 0 0,1 1-1 0 0,-1-2-758 0 0,12 4 5277 0 0,3 7-5091 0 0,49 32 912 0 0,-9-5-3323 0 0,-16-15-4498 0 0,-37-20 4635 0 0,-1 0-153 0 0,-4-3-1595 0 0,-3-1 2592 0 0</inkml:trace>
  <inkml:trace contextRef="#ctx0" brushRef="#br0" timeOffset="2188.514">736 702 1360 0 0,'-2'-3'550'0'0,"-5"-7"1689"0"0,0-1-1 0 0,0 1 1 0 0,-2 1 0 0 0,-7-8-2239 0 0,15 16 188 0 0,0 0 1 0 0,0-1-1 0 0,0 1 0 0 0,0 0 1 0 0,0 0-1 0 0,0 1 1 0 0,0-1-1 0 0,0 0 1 0 0,-1 0-1 0 0,1 0 1 0 0,0 1-1 0 0,-1-1 0 0 0,1 1 1 0 0,0-1-1 0 0,-1 1 1 0 0,1-1-1 0 0,-1 1 1 0 0,1 0-1 0 0,-1 0 0 0 0,1 0 1 0 0,-1 0-1 0 0,1 0 1 0 0,-1 0-1 0 0,1 0 1 0 0,0 0-1 0 0,-1 1 0 0 0,1-1 1 0 0,-1 0-1 0 0,1 1 1 0 0,-1-1-1 0 0,1 1 1 0 0,0 0-1 0 0,0-1 0 0 0,-1 1 1 0 0,1 0-1 0 0,0 0 1 0 0,0 0-1 0 0,0 0 1 0 0,0 0-1 0 0,0 0 0 0 0,0 0 1 0 0,0 0-1 0 0,0 0 1 0 0,0 1-189 0 0,-8 10 572 0 0,-2 6-237 0 0,-2 0 1 0 0,0-1 0 0 0,-1-1-1 0 0,0 0 1 0 0,-1-1 0 0 0,-8 5-336 0 0,19-16-3 0 0,-1-1 0 0 0,0 0 0 0 0,1-1 0 0 0,-1 1 0 0 0,-1-1 0 0 0,1 1 0 0 0,0-2 0 0 0,0 1 0 0 0,-1 0 0 0 0,1-1 0 0 0,-1 0 0 0 0,1-1 0 0 0,-1 1 0 0 0,0-1 0 0 0,1 0 0 0 0,-1 0 0 0 0,1-1 1 0 0,-1 1-1 0 0,0-1 0 0 0,1-1 0 0 0,0 1 0 0 0,-1-1 0 0 0,1 0 0 0 0,0 0 0 0 0,0 0 0 0 0,0-1 0 0 0,-1 0 3 0 0,2-1-9 0 0,0 1 1 0 0,0-1-1 0 0,0 1 1 0 0,0-1-1 0 0,1-1 1 0 0,-1 1-1 0 0,1 0 1 0 0,0-1-1 0 0,0 0 1 0 0,1 1-1 0 0,0-1 0 0 0,0 0 1 0 0,0 0-1 0 0,0 0 1 0 0,1-1-1 0 0,-1 1 1 0 0,1 0-1 0 0,1-1 1 0 0,-1 1-1 0 0,1 0 1 0 0,0-4 7 0 0,-1 6 1 0 0,1-1-1 0 0,0 0 0 0 0,0 0 0 0 0,0 0 0 0 0,1 0 0 0 0,-1 1 0 0 0,1-1 0 0 0,0 0 1 0 0,0 0-1 0 0,0 1 0 0 0,0-1 0 0 0,1 1 0 0 0,-1-1 0 0 0,1 1 0 0 0,0 0 0 0 0,0-1 0 0 0,0 1 1 0 0,1 0-1 0 0,-1 0 0 0 0,1 0 0 0 0,-1 1 0 0 0,1-1 0 0 0,0 1 0 0 0,0-1 0 0 0,0 1 0 0 0,1 0 1 0 0,-1 0-1 0 0,0 0 0 0 0,1 1 0 0 0,0-1 1 0 0,-2 2 13 0 0,1 0 0 0 0,-1 0 0 0 0,0 1-1 0 0,0-1 1 0 0,0 0 0 0 0,1 1 0 0 0,-1 0 0 0 0,0-1 0 0 0,0 1 0 0 0,0 0-1 0 0,0 0 1 0 0,0 0 0 0 0,0 0 0 0 0,0 1 0 0 0,-1-1 0 0 0,1 0-1 0 0,0 1 1 0 0,-1-1 0 0 0,1 1 0 0 0,-1 0 0 0 0,1-1 0 0 0,-1 1 0 0 0,0 0-1 0 0,0 0 1 0 0,0 0 0 0 0,0 0 0 0 0,0 0 0 0 0,1 2-13 0 0,22 60 344 0 0,-20-47-323 0 0,-1 0-1 0 0,0 1 1 0 0,-2-1-1 0 0,0 1 1 0 0,-1-1-1 0 0,-1 1 1 0 0,-1 8-21 0 0,0-12-976 0 0,0-1 0 0 0,-1 0 0 0 0,0 0 0 0 0,-1 0 0 0 0,-1-1 0 0 0,-1 3 976 0 0,5-13-413 0 0,1-1-1 0 0,-1 0 1 0 0,0 0 0 0 0,1 0-1 0 0,-1 0 1 0 0,0 1 0 0 0,0-1-1 0 0,0 0 1 0 0,0 0-1 0 0,0-1 1 0 0,0 1 0 0 0,0 0-1 0 0,-1 0 1 0 0,1 0 0 0 0,0-1-1 0 0,0 1 1 0 0,-1-1-1 0 0,1 1 1 0 0,0-1 0 0 0,0 1-1 0 0,-1-1 1 0 0,1 0 0 0 0,-1 1-1 0 0,1-1 1 0 0,0 0 0 0 0,-1 0-1 0 0,1 0 1 0 0,-1 0-1 0 0,1 0 1 0 0,0-1 0 0 0,-1 1-1 0 0,1 0 1 0 0,0-1 0 0 0,-1 1-1 0 0,1-1 1 0 0,-1 0 413 0 0,-7-2-1271 0 0</inkml:trace>
  <inkml:trace contextRef="#ctx0" brushRef="#br0" timeOffset="2532.7079">159 626 2192 0 0,'-12'-43'10555'0'0,"16"48"-4384"0"0,4 18-5118 0 0,12 38 340 0 0,-3 1 0 0 0,2 25-1393 0 0,-13-53-1298 0 0,-2 1 1 0 0,-1 0-1 0 0,-2 3 1298 0 0,-3-23-2783 0 0,1-15 2455 0 0,1 1 0 0 0,-1-1 0 0 0,1 1 0 0 0,-1-1 0 0 0,1 1 0 0 0,-1-1 0 0 0,1 0 0 0 0,-1 1 0 0 0,1-1 0 0 0,-1 1 0 0 0,0-1 0 0 0,1 0-1 0 0,-1 0 1 0 0,1 1 0 0 0,-1-1 0 0 0,0 0 0 0 0,1 0 0 0 0,-1 0 0 0 0,0 0 0 0 0,1 0 0 0 0,-1 0 0 0 0,0 0 0 0 0,1 0 0 0 0,-1 0 0 0 0,0 0 0 0 0,1 0 0 0 0,-1 0 0 0 0,0 0 0 0 0,1 0 0 0 0,-1-1 0 0 0,0 1-1 0 0,1 0 1 0 0,-1 0 0 0 0,1-1 0 0 0,-1 1 0 0 0,0-1 0 0 0,1 1 0 0 0,-1 0 0 0 0,1-1 0 0 0,-1 1 0 0 0,1-1 0 0 0,0 1 0 0 0,-1-1 328 0 0,-7-6-1443 0 0</inkml:trace>
  <inkml:trace contextRef="#ctx0" brushRef="#br0" timeOffset="2888.833">14 651 1196 0 0,'-14'-11'8244'0'0,"15"30"-1326"0"0,1-11-7207 0 0,21 142 5741 0 0,2 1-3812 0 0,13 78-1437 0 0,-28-112-1937 0 0,-9-82-4264 0 0,0-8-8057 0 0,-1-34 12778 0 0</inkml:trace>
  <inkml:trace contextRef="#ctx0" brushRef="#br0" timeOffset="2889.833">129 483 2532 0 0,'0'-41'3865'0'0,"5"6"-225"0"0,1 2-584 0 0,-3 8-604 0 0,2 2-619 0 0,-5 6-593 0 0,3 2-468 0 0,3 7-300 0 0,-4-2-232 0 0,4 8-300 0 0,0-1-488 0 0,-4 6-684 0 0,1-1-889 0 0,-3 3-1223 0 0,3 0-624 0 0,-6 0 243 0 0,0 3 1149 0 0,-2 4 1004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1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1146 1652 0 0,'-62'24'8289'0'0,"40"-17"-2957"0"0,28-9-1213 0 0,219-100-2680 0 0,-66 27-1392 0 0,333-129-262 0 0,53-23-77 0 0,-120 47 366 0 0,235-113-306 0 0,-621 275 235 0 0,-20 10 284 0 0,-1-1 0 0 0,0-1 1 0 0,-1 0-1 0 0,0-1 1 0 0,2-3-288 0 0,-19 13-196 0 0,16-8-13986 0 0,-14 7 10545 0 0,-1 2 2814 0 0,-1-1 162 0 0,1 1-857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23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2522 594 1632 0 0,'-4'3'1398'0'0,"-1"-1"0"0"0,1 1-1 0 0,0 0 1 0 0,-1 0 0 0 0,1 1-1 0 0,1-1 1 0 0,-1 1 0 0 0,-2 3-1398 0 0,-40 59 6731 0 0,40-56-5537 0 0,3-5-756 0 0,1 1-1 0 0,-1-1 1 0 0,1 1 0 0 0,0-1-1 0 0,0 1 1 0 0,0 0-1 0 0,1 0 1 0 0,0 2-438 0 0,0-6 193 0 0,1 1 0 0 0,0-1 1 0 0,-1 1-1 0 0,1-1 0 0 0,0 1 0 0 0,1-1 0 0 0,-1 1 1 0 0,0-1-1 0 0,1 1 0 0 0,0-1 0 0 0,-1 0 0 0 0,1 1 1 0 0,0-1-1 0 0,0 0 0 0 0,0 0 0 0 0,0 1 0 0 0,1-1 1 0 0,-1 0-1 0 0,1 0 0 0 0,-1 0 0 0 0,1 0-193 0 0,-2-2 46 0 0,1 0-1 0 0,-1 0 1 0 0,0 1-1 0 0,1-1 1 0 0,-1 0-1 0 0,0 0 1 0 0,1 0-1 0 0,-1 0 1 0 0,0 0-1 0 0,1 1 0 0 0,-1-1 1 0 0,1 0-1 0 0,-1 0 1 0 0,0 0-1 0 0,1 0 1 0 0,-1 0-1 0 0,0 0 1 0 0,1 0-1 0 0,-1 0 1 0 0,0 0-1 0 0,1-1 1 0 0,-1 1-1 0 0,1 0 1 0 0,-1 0-1 0 0,0 0 1 0 0,1 0-1 0 0,-1 0 1 0 0,0-1-1 0 0,1 1 0 0 0,-1 0 1 0 0,0 0-1 0 0,0 0 1 0 0,1-1-1 0 0,-1 1 1 0 0,0 0-46 0 0,13-17 701 0 0,6-23-317 0 0,-18 37-283 0 0,10-25 22 0 0,-2-1 1 0 0,-1 0 0 0 0,-1-1-1 0 0,-1 0 1 0 0,-1-7-124 0 0,3-55 249 0 0,-4-5-249 0 0,-2 33-331 0 0,2 0 0 0 0,4 0 0 0 0,4-10 331 0 0,-11 67-231 0 0,0 1-1 0 0,1 0 1 0 0,0 0 0 0 0,0 0 0 0 0,1 0 0 0 0,-1 1 0 0 0,1-1-1 0 0,1 1 1 0 0,-1-1 0 0 0,1 1 0 0 0,0 0 0 0 0,0 0-1 0 0,0 1 1 0 0,1-1 0 0 0,2-1 231 0 0,-3 3-333 0 0,-1 1-1 0 0,1 0 1 0 0,0 0 0 0 0,0 1-1 0 0,0-1 1 0 0,1 1 0 0 0,-1 0-1 0 0,0 0 1 0 0,0 0 0 0 0,1 1-1 0 0,-1-1 1 0 0,1 1 0 0 0,-1 0-1 0 0,0 0 1 0 0,1 1 0 0 0,-1-1-1 0 0,0 1 1 0 0,1 0 0 0 0,-1 0-1 0 0,0 0 1 0 0,0 1 0 0 0,2 1 333 0 0,4 0-1750 0 0,0 1 0 0 0,-1 1 0 0 0,1 0-1 0 0,7 6 1751 0 0,-14-9-838 0 0,1 0 0 0 0,-1 1 0 0 0,0 0 0 0 0,0-1 0 0 0,-1 1 0 0 0,1 0 0 0 0,-1 0 0 0 0,1 1 0 0 0,-1-1 0 0 0,0 1 0 0 0,0-1 0 0 0,0 1 0 0 0,-1-1 0 0 0,1 4 838 0 0,-1 3-1207 0 0</inkml:trace>
  <inkml:trace contextRef="#ctx0" brushRef="#br0" timeOffset="335.9365">2304 347 264 0 0,'-26'-5'9018'0'0,"23"4"-8592"0"0,1 0 0 0 0,0 1 0 0 0,0-1 0 0 0,0 1 0 0 0,0-1 1 0 0,-1 1-1 0 0,1 0 0 0 0,0 0 0 0 0,0-1 0 0 0,-1 2 0 0 0,1-1 0 0 0,0 0 1 0 0,0 0-1 0 0,0 1 0 0 0,-1-1 0 0 0,1 1 0 0 0,0 0 0 0 0,-2 0-426 0 0,-1 2 235 0 0,0 0 0 0 0,0 0 0 0 0,0 1 0 0 0,0-1 0 0 0,1 1 0 0 0,-1 0 0 0 0,1 0 0 0 0,0 1 0 0 0,0-1 0 0 0,1 1 0 0 0,-1 0 0 0 0,1 0 0 0 0,0 0 0 0 0,0 0 0 0 0,1 1 0 0 0,0-1 0 0 0,0 1 0 0 0,0 0 0 0 0,0-1 0 0 0,1 1 0 0 0,0 0 0 0 0,0 0 0 0 0,1 0 0 0 0,-1 0 0 0 0,1 0 0 0 0,1-1 0 0 0,-1 1 0 0 0,1 0 0 0 0,1 5-235 0 0,-1-5-217 0 0,1-1-1 0 0,-1 0 1 0 0,1 0-1 0 0,0 0 0 0 0,0 0 1 0 0,0-1-1 0 0,1 1 1 0 0,0 0-1 0 0,0-1 1 0 0,0 0-1 0 0,0 0 0 0 0,1 0 1 0 0,-1 0-1 0 0,1 0 1 0 0,1 0 217 0 0,-2-2-536 0 0,1 1 1 0 0,0-1-1 0 0,0 0 0 0 0,0 0 1 0 0,1 0-1 0 0,-1 0 1 0 0,0-1-1 0 0,1 0 0 0 0,-1 1 1 0 0,1-2-1 0 0,-1 1 1 0 0,1-1-1 0 0,0 1 1 0 0,-1-1-1 0 0,1 0 0 0 0,-1-1 1 0 0,1 1-1 0 0,-1-1 1 0 0,2 0 535 0 0,-3 0-790 0 0,0 0 0 0 0,1 0 0 0 0,-1 0 0 0 0,0 0 0 0 0,-1 0 0 0 0,1 0 1 0 0,0-1-1 0 0,0 1 0 0 0,0-1 0 0 0,1-1 790 0 0,7-5-1621 0 0</inkml:trace>
  <inkml:trace contextRef="#ctx0" brushRef="#br0" timeOffset="667.8769">2072 252 2100 0 0,'-10'-7'3062'0'0,"8"5"-1951"0"0,0 1-1 0 0,0-1 0 0 0,-1 0 0 0 0,1 1 1 0 0,-1 0-1 0 0,0-1 0 0 0,1 1 1 0 0,-1 0-1 0 0,0 0 0 0 0,-2 0-1110 0 0,4 1 136 0 0,0 0 0 0 0,0 1-1 0 0,0-1 1 0 0,0 1 0 0 0,0-1 0 0 0,0 1 0 0 0,0-1-1 0 0,1 1 1 0 0,-1-1 0 0 0,0 1 0 0 0,0 0 0 0 0,0 0-1 0 0,0-1 1 0 0,1 1 0 0 0,-1 0 0 0 0,0 0 0 0 0,1 0-1 0 0,-1 0 1 0 0,1 0 0 0 0,-1 0 0 0 0,1 0 0 0 0,-1 0-1 0 0,1 0 1 0 0,0 0 0 0 0,-1 0 0 0 0,1 0 0 0 0,0 0-1 0 0,0 0 1 0 0,0 0 0 0 0,0 0 0 0 0,0 0 0 0 0,0 1-136 0 0,-5 34 158 0 0,2 0 0 0 0,2 0 0 0 0,1 0 1 0 0,1 0-1 0 0,5 23-158 0 0,2 69-5892 0 0,-8-105 2409 0 0,-1-1-1 0 0,-1 1 0 0 0,0 0 0 0 0,-5 12 3484 0 0,2-17-1275 0 0</inkml:trace>
  <inkml:trace contextRef="#ctx0" brushRef="#br0" timeOffset="1120.8436">1515 312 656 0 0,'-3'-2'1418'0'0,"-2"0"727"0"0,-6 12 2407 0 0,-21 40 7610 0 0,21-18-9097 0 0,12 10-2951 0 0,0-10-883 0 0,-1-30 594 0 0,-8 40-4120 0 0,-2-26-1837 0 0,10-16 5802 0 0,-1 0 0 0 0,1 1 0 0 0,-1-1 0 0 0,1 0 0 0 0,-1 0 0 0 0,1 0-1 0 0,-1 0 1 0 0,1 0 0 0 0,-1 0 0 0 0,1 1 0 0 0,-1-1 0 0 0,1 0 0 0 0,-1 0 0 0 0,1-1 0 0 0,-1 1 0 0 0,1 0 0 0 0,-1 0 0 0 0,1 0 0 0 0,-1 0 0 0 0,1 0 0 0 0,-1-1 0 0 0,1 1 0 0 0,-1 0 0 0 0,1 0 0 0 0,0-1 0 0 0,-1 1 0 0 0,1 0 0 0 0,-1 0 0 0 0,1-1 0 0 0,0 1 0 0 0,-1-1 0 0 0,1 1 330 0 0,-5-5-1528 0 0</inkml:trace>
  <inkml:trace contextRef="#ctx0" brushRef="#br0" timeOffset="1452.885">1288 378 448 0 0,'-9'-11'3976'0'0,"9"10"-3357"0"0,-1 0 0 0 0,1 0 0 0 0,-1 0 0 0 0,1 0 0 0 0,-1 1 0 0 0,0-1 1 0 0,1 0-1 0 0,-1 0 0 0 0,0 0 0 0 0,0 1 0 0 0,0-1 0 0 0,0 0 0 0 0,0 1 1 0 0,0-1-1 0 0,1 1 0 0 0,-1-1 0 0 0,0 1 0 0 0,-1 0 0 0 0,1-1 0 0 0,0 1 1 0 0,-1 0-620 0 0,1 7 2856 0 0,8 21-1837 0 0,-4-22-1290 0 0,-2 1 1 0 0,1 0-1 0 0,-1 0 1 0 0,0-1-1 0 0,0 1 1 0 0,-1 0-1 0 0,1 0 1 0 0,-2 0-1 0 0,1 0 1 0 0,-1 0-1 0 0,-1 2 271 0 0,-13 31-6491 0 0,13-37 5358 0 0,0 0 0 0 0,0 0 0 0 0,-1 1 0 0 0,1-1 0 0 0,-1-1 1 0 0,0 1-1 0 0,0 0 0 0 0,0-1 0 0 0,-2 2 1133 0 0,-6 3-1302 0 0</inkml:trace>
  <inkml:trace contextRef="#ctx0" brushRef="#br0" timeOffset="1787.797">1028 506 180 0 0,'-4'-1'1304'0'0,"1"-1"0"0"0,-1 0 0 0 0,1 0 0 0 0,0 0 0 0 0,0 0 0 0 0,0-1 0 0 0,0 1 0 0 0,0-1 0 0 0,1 0 0 0 0,-1 0-1 0 0,1 0 1 0 0,-2-1-1304 0 0,36 9 3844 0 0,2 4-3964 0 0,1 2 1 0 0,-2 1-1 0 0,22 11 120 0 0,-6-3-4711 0 0,-33-10 1275 0 0,-9-5-5552 0 0,-7-5 7467 0 0</inkml:trace>
  <inkml:trace contextRef="#ctx0" brushRef="#br0" timeOffset="2139.5">1112 491 252 0 0,'-13'-15'2802'0'0,"-30"-30"6056"0"0,41 44-8456 0 0,-1-1 1 0 0,1 0 0 0 0,0 1-1 0 0,0 0 1 0 0,-1 0 0 0 0,1-1-1 0 0,-1 1 1 0 0,1 1 0 0 0,-1-1-1 0 0,0 0 1 0 0,1 1-1 0 0,-1-1 1 0 0,0 1 0 0 0,1 0-1 0 0,-1 0 1 0 0,0 0 0 0 0,1 0-1 0 0,-1 0 1 0 0,0 1 0 0 0,1-1-1 0 0,-1 1-402 0 0,1 0 118 0 0,0-1-1 0 0,1 1 1 0 0,-1 0-1 0 0,0 1 1 0 0,1-1-1 0 0,0 0 1 0 0,-1 0 0 0 0,1 1-1 0 0,0-1 1 0 0,-1 0-1 0 0,1 1 1 0 0,0-1-1 0 0,0 1 1 0 0,0 0-1 0 0,0-1 1 0 0,1 1 0 0 0,-1 0-1 0 0,0 0 1 0 0,1-1-1 0 0,-1 1 1 0 0,1 0-1 0 0,-1 2-117 0 0,-5 50 830 0 0,4-28-663 0 0,-1-12-394 0 0,0 0-1 0 0,-1 0 1 0 0,-1 0 0 0 0,0 0-1 0 0,-1-1 1 0 0,0 0 0 0 0,-6 8 227 0 0,8-14-682 0 0,-1-1 0 0 0,0 0 0 0 0,0 0 0 0 0,0 0 0 0 0,0 0 0 0 0,-1-1 0 0 0,-2 2 682 0 0,5-5-706 0 0,-1 0 1 0 0,1 0-1 0 0,-1 0 1 0 0,1 0 0 0 0,-1 0-1 0 0,0-1 1 0 0,1 1-1 0 0,-1-1 1 0 0,0 0-1 0 0,0 0 1 0 0,0-1 0 0 0,0 1-1 0 0,-4-1 706 0 0,4 0-746 0 0,0-1 0 0 0,0 1-1 0 0,0-1 1 0 0,0 0 0 0 0,0-1 0 0 0,0 1 0 0 0,1-1-1 0 0,-3 0 747 0 0,-2-2-793 0 0,-11-4-510 0 0</inkml:trace>
  <inkml:trace contextRef="#ctx0" brushRef="#br0" timeOffset="2140.5">574 491 908 0 0,'-1'-10'1570'0'0,"0"1"0"0"0,0-1 0 0 0,1 1 0 0 0,1-1 0 0 0,0-5-1570 0 0,-1 13 225 0 0,0 0-1 0 0,1-1 1 0 0,-1 1 0 0 0,0 0-1 0 0,1 0 1 0 0,-1 0 0 0 0,1 0-1 0 0,0 0 1 0 0,0 0 0 0 0,0 0-1 0 0,0 0 1 0 0,0 0 0 0 0,0 0-1 0 0,1 0 1 0 0,-1 0 0 0 0,0 1-1 0 0,1-1 1 0 0,-1 1 0 0 0,1-1-1 0 0,0 1 1 0 0,0-1 0 0 0,0 1-1 0 0,-1 0 1 0 0,1 0 0 0 0,0 0-1 0 0,0 0-224 0 0,1 1 206 0 0,-1 0 0 0 0,1 0 0 0 0,-1 1 0 0 0,1-1 0 0 0,-1 1 0 0 0,1-1 0 0 0,-1 1 0 0 0,0 0 0 0 0,1 0 0 0 0,-1 0 0 0 0,0 0 0 0 0,0 0 0 0 0,0 1 0 0 0,0-1 0 0 0,0 1 0 0 0,0-1 0 0 0,0 1 0 0 0,0 0 0 0 0,-1 0 0 0 0,1-1 0 0 0,-1 1 0 0 0,1 0 0 0 0,-1 1 0 0 0,0-1 0 0 0,1 2-206 0 0,29 57 2087 0 0,-28-52-1969 0 0,0 0-1 0 0,-1 1 1 0 0,0-1 0 0 0,-1 0-1 0 0,0 1 1 0 0,0-1-1 0 0,-1 0 1 0 0,0 1 0 0 0,-1-1-1 0 0,0 1 1 0 0,-1-1 0 0 0,0 3-118 0 0,0-6-105 0 0,1-1 0 0 0,-1 0 0 0 0,0 0 0 0 0,0 0 0 0 0,0 0 1 0 0,0 0-1 0 0,-1-1 0 0 0,0 1 0 0 0,0-1 0 0 0,0 1 0 0 0,-1-1 1 0 0,1 0-1 0 0,-1-1 0 0 0,0 1 0 0 0,0 0 0 0 0,-1-1 0 0 0,1 0 1 0 0,-1 0-1 0 0,1-1 0 0 0,-1 1 0 0 0,0-1 0 0 0,-2 1 105 0 0,3-2-846 0 0,-1 0-1 0 0,1 0 1 0 0,-1-1-1 0 0,1 1 1 0 0,-1-1 0 0 0,1 0-1 0 0,-1 0 1 0 0,1-1-1 0 0,-1 1 1 0 0,1-1-1 0 0,-1 0 1 0 0,1 0 0 0 0,-1-1-1 0 0,1 1 1 0 0,0-1-1 0 0,0 0 1 0 0,0 0-1 0 0,0-1 1 0 0,0 1-1 0 0,0-1 1 0 0,1 0 0 0 0,-1 0 846 0 0,-4-6-1572 0 0</inkml:trace>
  <inkml:trace contextRef="#ctx0" brushRef="#br0" timeOffset="2472.31">415 337 516 0 0,'0'-1'440'0'0,"0"0"0"0"0,0-1 1 0 0,0 1-1 0 0,0 0 0 0 0,0-1 0 0 0,0 1 0 0 0,0-1 1 0 0,0 1-1 0 0,-1 0 0 0 0,1-1 0 0 0,0 1 1 0 0,-1 0-1 0 0,1-1 0 0 0,-1 1 0 0 0,0 0 0 0 0,1 0 1 0 0,-1-1-1 0 0,0 1 0 0 0,0 0 0 0 0,0 0 0 0 0,1 0 1 0 0,-1 0-1 0 0,0 0 0 0 0,-1 0 0 0 0,1 0-440 0 0,-8 7 4877 0 0,5 19-2995 0 0,7 27 737 0 0,2 0-1 0 0,3 10-2618 0 0,0-7 2095 0 0,1 54-2095 0 0,-9-91 128 0 0,-1-1 1 0 0,0 1-1 0 0,-1-1 1 0 0,-1 0 0 0 0,-1 1-1 0 0,0-1 1 0 0,-1-1-1 0 0,-2 5-128 0 0,4-14-49 0 0,0 0-1 0 0,-1-1 0 0 0,0 0 0 0 0,0 0 1 0 0,0 0-1 0 0,0 0 0 0 0,-1 0 0 0 0,0-1 0 0 0,0 0 1 0 0,-1 0-1 0 0,1-1 0 0 0,-1 1 0 0 0,0-1 1 0 0,0 0-1 0 0,-1-1 0 0 0,1 1 0 0 0,-1-1 0 0 0,0-1 1 0 0,1 1-1 0 0,-1-1 0 0 0,0 0 0 0 0,-1-1 1 0 0,1 0-1 0 0,0 0 0 0 0,0 0 0 0 0,-3-1 50 0 0,-1 0-555 0 0,0 0-1 0 0,1-1 1 0 0,-1-1 0 0 0,1 1-1 0 0,-1-2 1 0 0,1 1 0 0 0,0-2-1 0 0,0 1 1 0 0,0-1-1 0 0,0-1 1 0 0,1 0 0 0 0,-1 0-1 0 0,1-1 1 0 0,1 0 0 0 0,-1 0-1 0 0,1-1 1 0 0,-7-7 555 0 0,9 6-1236 0 0,0 1 1 0 0,0-1 0 0 0,1 0-1 0 0,0 0 1 0 0,0 0 0 0 0,1-1 0 0 0,0 0-1 0 0,1 0 1 0 0,0 0 0 0 0,0 0-1 0 0,-1-9 1236 0 0,1 0-1568 0 0</inkml:trace>
  <inkml:trace contextRef="#ctx0" brushRef="#br0" timeOffset="2806.035">45 310 1452 0 0,'8'-20'6504'0'0,"-8"20"-6408"0"0,0 0-1 0 0,0 0 1 0 0,0 0 0 0 0,0 0-1 0 0,0-1 1 0 0,0 1 0 0 0,0 0-1 0 0,0 0 1 0 0,0 0-1 0 0,0 0 1 0 0,0 0 0 0 0,0 0-1 0 0,0 0 1 0 0,0 0 0 0 0,0 0-1 0 0,1 0 1 0 0,-1-1 0 0 0,0 1-1 0 0,0 0 1 0 0,0 0-1 0 0,0 0 1 0 0,0 0 0 0 0,0 0-1 0 0,0 0 1 0 0,1 0 0 0 0,-1 0-1 0 0,0 0 1 0 0,0 0 0 0 0,0 0-1 0 0,0 0 1 0 0,0 0-1 0 0,0 0 1 0 0,0 0 0 0 0,1 0-1 0 0,-1 0 1 0 0,0 0 0 0 0,0 0-1 0 0,0 0 1 0 0,0 0 0 0 0,0 0-1 0 0,0 0 1 0 0,0 0-1 0 0,0 0 1 0 0,1 1 0 0 0,-1-1-1 0 0,0 0 1 0 0,0 0 0 0 0,0 0-1 0 0,0 0 1 0 0,0 0 0 0 0,0 0-1 0 0,0 0 1 0 0,0 0-1 0 0,0 0 1 0 0,0 1 0 0 0,0-1-1 0 0,0 0 1 0 0,1 0 0 0 0,-1 0-1 0 0,0 0 1 0 0,0 0-96 0 0,6 34 7704 0 0,-2-7-7571 0 0,15 71 1646 0 0,-5-1-4089 0 0,-10 2-4661 0 0,-6-74 2903 0 0,0 0 1 0 0,-2 0 0 0 0,0 0 4067 0 0,-2 0-1419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2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95 516 0 0,'-11'-18'10372'0'0,"12"0"-3932"0"0,0 15-6168 0 0,0 1 1 0 0,0 0 0 0 0,0-1 0 0 0,1 1-1 0 0,-1 0 1 0 0,1 0 0 0 0,-1 0 0 0 0,1 0-1 0 0,0 0 1 0 0,-1 0 0 0 0,1 1-1 0 0,0-1 1 0 0,0 0 0 0 0,1 1-273 0 0,5-4 120 0 0,-1 1 0 0 0,1 1 1 0 0,0 0-1 0 0,1 0 0 0 0,-1 0 0 0 0,0 1 0 0 0,1 0 1 0 0,-1 1-1 0 0,1 0 0 0 0,0 0 0 0 0,-1 1 0 0 0,1 0 1 0 0,0 0-1 0 0,-1 1 0 0 0,1 0 0 0 0,5 2-120 0 0,-10-2 16 0 0,0 0 0 0 0,0 0 0 0 0,0 0 0 0 0,0 1 0 0 0,-1 0 0 0 0,1-1 0 0 0,0 1 0 0 0,-1 1 0 0 0,1-1 0 0 0,-1 0 0 0 0,0 1 0 0 0,0 0 0 0 0,0 0 0 0 0,0 0 0 0 0,0 0 0 0 0,-1 0 0 0 0,0 0 0 0 0,1 1 0 0 0,-1-1 0 0 0,0 1 0 0 0,0-1 0 0 0,-1 1 0 0 0,1 0 0 0 0,-1 0 0 0 0,0 0 0 0 0,0 0 0 0 0,0 0 0 0 0,-1 0 0 0 0,1 0 0 0 0,-1 0 0 0 0,0 0 0 0 0,0 0 0 0 0,0 0 0 0 0,-1 0 0 0 0,1 1 0 0 0,-1-1-16 0 0,-2 11 137 0 0,-1 0-1 0 0,-1-1 1 0 0,1 1 0 0 0,-2-1-1 0 0,0 0 1 0 0,-1 0 0 0 0,0-1-1 0 0,-1 0 1 0 0,-5 5-137 0 0,-5 7 207 0 0,-2-1 0 0 0,0-1 0 0 0,-2-1-1 0 0,-5 3-206 0 0,25-23 40 0 0,-1 0-1 0 0,1 0 0 0 0,0 1 0 0 0,-1-1 1 0 0,1 1-1 0 0,0-1 0 0 0,1 1 1 0 0,-1 0-1 0 0,0 0 0 0 0,1 0 0 0 0,0 0 1 0 0,-1 0-1 0 0,1 0 0 0 0,1 0 1 0 0,-2 3-40 0 0,2-5 14 0 0,0 0 0 0 0,0-1 1 0 0,0 1-1 0 0,0 0 0 0 0,1 0 1 0 0,-1 0-1 0 0,0 0 1 0 0,0-1-1 0 0,1 1 0 0 0,-1 0 1 0 0,0 0-1 0 0,1 0 0 0 0,-1-1 1 0 0,1 1-1 0 0,-1 0 1 0 0,1 0-1 0 0,-1-1 0 0 0,1 1 1 0 0,-1-1-1 0 0,1 1 0 0 0,0 0 1 0 0,0-1-15 0 0,1 2 20 0 0,0-1 1 0 0,0 0 0 0 0,0-1-1 0 0,0 1 1 0 0,0 0 0 0 0,0-1-1 0 0,0 1 1 0 0,0-1 0 0 0,0 0-1 0 0,1 1 1 0 0,-1-1 0 0 0,0 0-1 0 0,0 0-20 0 0,29-2-24 0 0,-1-1-1 0 0,0-1 0 0 0,0-1 0 0 0,2-3 25 0 0,32-7-2614 0 0,2-1-5054 0 0,-65 16 7176 0 0,0-1 0 0 0,1 1 1 0 0,-1 0-1 0 0,0 0 0 0 0,1-1 1 0 0,-1 1-1 0 0,0-1 0 0 0,0 1 1 0 0,1-1-1 0 0,-1 1 0 0 0,0-1 1 0 0,0 0-1 0 0,0 0 0 0 0,0 1 1 0 0,0-1-1 0 0,0 0 0 0 0,0 0 1 0 0,0 0-1 0 0,0 0 0 0 0,0 0 1 0 0,-1-1-1 0 0,1 1 0 0 0,0 0 1 0 0,-1 0-1 0 0,1 0 0 0 0,-1-1 1 0 0,1 1-1 0 0,-1 0 0 0 0,1-1 492 0 0,-1-1-1552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3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1226 135 2368 0 0,'0'0'374'0'0,"0"0"0"0"0,-1-1 0 0 0,1 1 0 0 0,0 0 0 0 0,-1 0 0 0 0,1-1-1 0 0,0 1 1 0 0,-1 0 0 0 0,1 0 0 0 0,-1 0 0 0 0,1 0 0 0 0,-1-1 0 0 0,1 1 0 0 0,0 0 0 0 0,-1 0-1 0 0,1 0 1 0 0,-1 0 0 0 0,1 0 0 0 0,-1 0 0 0 0,1 0 0 0 0,0 0 0 0 0,-1 0 0 0 0,1 0 0 0 0,-1 1-1 0 0,1-1 1 0 0,-1 0 0 0 0,1 0 0 0 0,0 0 0 0 0,-1 0 0 0 0,1 1 0 0 0,0-1 0 0 0,-1 0 0 0 0,1 0 0 0 0,-1 1-1 0 0,1-1 1 0 0,0 0-374 0 0,-13 20 4631 0 0,-2 24-2307 0 0,6 84 1406 0 0,8-86-2515 0 0,-2 0 1 0 0,-5 18-1216 0 0,5-46 72 0 0,0 0-1 0 0,-1 1 1 0 0,0-2 0 0 0,-2 1-1 0 0,1 0 1 0 0,-2-1 0 0 0,0 0 0 0 0,0-1-1 0 0,-1 1-71 0 0,4-7 35 0 0,-9 12-327 0 0,0 0 0 0 0,-1-1-1 0 0,-11 10 293 0 0,19-22-337 0 0,0 1-1 0 0,0-2 1 0 0,0 1-1 0 0,-1-1 0 0 0,0 0 1 0 0,0 0-1 0 0,0-1 1 0 0,0 0-1 0 0,0 0 0 0 0,-1-1 1 0 0,1 0-1 0 0,-3 0 338 0 0,3 0-711 0 0,0-1-1 0 0,0 0 0 0 0,-1 0 1 0 0,1-1-1 0 0,-1 1 1 0 0,1-2-1 0 0,0 1 1 0 0,-1-1-1 0 0,1-1 0 0 0,0 1 1 0 0,0-1-1 0 0,0 0 1 0 0,-4-2 711 0 0,3 0-1374 0 0,0-1 1 0 0,0 0 0 0 0,1 0 0 0 0,0-1 0 0 0,0 0-1 0 0,0 0 1 0 0,1 0 0 0 0,0-1 0 0 0,0 0-1 0 0,-3-6 1374 0 0,-5-5-1333 0 0</inkml:trace>
  <inkml:trace contextRef="#ctx0" brushRef="#br0" timeOffset="329.014">611 316 1268 0 0,'1'-6'1265'0'0,"-1"1"-176"0"0,1 1 0 0 0,-1 0 0 0 0,1 0 1 0 0,0 0-1 0 0,1 0 0 0 0,-1 1 0 0 0,0-1 0 0 0,1 0 1 0 0,0 0-1 0 0,2-2-1089 0 0,-3 5 237 0 0,1 1 0 0 0,-1-1 0 0 0,1 0 0 0 0,-1 0 0 0 0,1 1 0 0 0,-1-1 0 0 0,1 1 0 0 0,0 0 0 0 0,-1-1 0 0 0,1 1 0 0 0,0 0 0 0 0,-1 0 0 0 0,1 0 0 0 0,0 0 0 0 0,-1 0 0 0 0,1 0 0 0 0,0 1 0 0 0,-1-1 0 0 0,1 1 0 0 0,0-1 0 0 0,-1 1 0 0 0,1-1 0 0 0,-1 1 0 0 0,1 0 0 0 0,-1 0 0 0 0,1 0 0 0 0,0 1-237 0 0,25 10 833 0 0,-1 1 0 0 0,0 2-1 0 0,-1 0 1 0 0,13 12-833 0 0,-30-21-215 0 0,-1 0 1 0 0,0 0-1 0 0,0 0 1 0 0,-1 0-1 0 0,0 1 0 0 0,0 1 1 0 0,-1-1-1 0 0,0 1 1 0 0,0-1-1 0 0,0 1 1 0 0,-1 1-1 0 0,0-1 1 0 0,-1 1-1 0 0,0-1 1 0 0,0 1-1 0 0,0 6 215 0 0,-2-14-248 0 0,-1 0-1 0 0,0 0 0 0 0,0-1 0 0 0,1 1 0 0 0,-1 0 0 0 0,0 0 0 0 0,0 0 0 0 0,0-1 0 0 0,0 1 0 0 0,0 0 0 0 0,0 0 0 0 0,0 0 0 0 0,0-1 0 0 0,-1 1 0 0 0,1 0 0 0 0,0 0 0 0 0,0 0 0 0 0,-1-1 0 0 0,1 1 0 0 0,0 0 0 0 0,-1 0 0 0 0,1-1 0 0 0,-1 1 1 0 0,1 0-1 0 0,-1-1 0 0 0,1 1 0 0 0,-1-1 0 0 0,1 1 0 0 0,-1 0 0 0 0,0-1 0 0 0,1 1 0 0 0,-1-1 0 0 0,0 0 0 0 0,1 1 0 0 0,-1-1 0 0 0,0 1 0 0 0,0-1 0 0 0,1 0 0 0 0,-2 0 249 0 0,-17-1-6710 0 0,4-4 4996 0 0,1 1 433 0 0</inkml:trace>
  <inkml:trace contextRef="#ctx0" brushRef="#br0" timeOffset="662.8108">661 334 144 0 0,'-13'-17'3100'0'0,"10"12"-1330"0"0,-1 0 0 0 0,0 0 0 0 0,0 0 0 0 0,0 0 0 0 0,-1 1 0 0 0,-5-5-1770 0 0,10 9 169 0 0,-1 0 1 0 0,1-1 0 0 0,-1 1-1 0 0,1 0 1 0 0,-1-1 0 0 0,1 1-1 0 0,-1 0 1 0 0,1 0 0 0 0,-1 0-1 0 0,1 0 1 0 0,-1 0 0 0 0,0 0-1 0 0,1-1 1 0 0,-1 1 0 0 0,1 0-1 0 0,-1 0 1 0 0,0 1 0 0 0,1-1-1 0 0,-1 0 1 0 0,1 0 0 0 0,-1 0-1 0 0,1 0 1 0 0,-1 0 0 0 0,1 1-1 0 0,-1-1 1 0 0,1 0 0 0 0,-1 1-1 0 0,0-1-169 0 0,0 1 168 0 0,0 1 0 0 0,0-1 0 0 0,0 1 0 0 0,0 0-1 0 0,0-1 1 0 0,0 1 0 0 0,0 0 0 0 0,0-1 0 0 0,0 1 0 0 0,1 0-1 0 0,-1 0 1 0 0,1 0 0 0 0,0 0 0 0 0,-1 0-168 0 0,1 7 240 0 0,-1 0 0 0 0,1 0-1 0 0,1 0 1 0 0,0 0 0 0 0,0 0 0 0 0,1 0-1 0 0,0 0 1 0 0,0 0 0 0 0,3 6-240 0 0,9 49 45 0 0,-16-12-516 0 0,-14-3-3919 0 0,14-45 3655 0 0,0 0 0 0 0,-1 0 1 0 0,1 0-1 0 0,-1 0 1 0 0,0-1-1 0 0,1 0 0 0 0,-2 1 1 0 0,1-1-1 0 0,0 0 1 0 0,-1 0-1 0 0,1-1 0 0 0,-1 1 1 0 0,0-1-1 0 0,0 0 0 0 0,0 0 1 0 0,0 0-1 0 0,0 0 1 0 0,0-1-1 0 0,-1 1 0 0 0,1-1 1 0 0,0 0-1 0 0,-1-1 735 0 0,-14 1-1508 0 0</inkml:trace>
  <inkml:trace contextRef="#ctx0" brushRef="#br0" timeOffset="996.534">294 576 1996 0 0,'0'0'492'0'0,"-1"1"1"0"0,1-1-1 0 0,-1 1 0 0 0,1-1 0 0 0,-1 1 0 0 0,1 0 1 0 0,-1-1-1 0 0,1 1 0 0 0,0 0 0 0 0,-1-1 0 0 0,1 1 1 0 0,0 0-1 0 0,-1 0 0 0 0,1-1 0 0 0,0 1 1 0 0,0 0-1 0 0,0 0 0 0 0,0-1 0 0 0,0 1 0 0 0,0 0 1 0 0,0 0-493 0 0,8 13 6005 0 0,-7-13-5845 0 0,0 0-1 0 0,1 0 0 0 0,-1-1 0 0 0,0 1 1 0 0,0-1-1 0 0,0 1 0 0 0,1-1 0 0 0,-1 1 1 0 0,0-1-1 0 0,0 0 0 0 0,1 0 0 0 0,-1 1 0 0 0,0-1 1 0 0,1 0-1 0 0,-1 0 0 0 0,0 0 0 0 0,1 0 1 0 0,-1-1-1 0 0,0 1 0 0 0,0 0 0 0 0,1 0 0 0 0,-1-1 1 0 0,0 1-1 0 0,0-1 0 0 0,1 1 0 0 0,-1-1 1 0 0,0 0-1 0 0,0 1 0 0 0,1-2-159 0 0,3-2 189 0 0,1-1 1 0 0,-1 0-1 0 0,-1 0 0 0 0,1-1 1 0 0,-1 1-1 0 0,0-1 0 0 0,0 0 1 0 0,-1 0-1 0 0,1 0 0 0 0,-1-1 1 0 0,-1 1-1 0 0,1-1 0 0 0,-1 1 0 0 0,0-1 1 0 0,-1 0-1 0 0,0 0 0 0 0,0 0 1 0 0,0 0-1 0 0,-1 0 0 0 0,0-4-189 0 0,-1-18 227 0 0,-2-1-1 0 0,-1 1 0 0 0,-2-1 1 0 0,-4-12-227 0 0,-7-42-147 0 0,15 71-73 0 0,1 0 0 0 0,0 0 0 0 0,1 0 0 0 0,1 0 0 0 0,0 0-1 0 0,1 0 1 0 0,0 0 0 0 0,1 0 0 0 0,3-8 220 0 0,-5 16-261 0 0,1 0 1 0 0,0 0-1 0 0,0 1 0 0 0,1-1 0 0 0,-1 0 1 0 0,1 1-1 0 0,0 0 0 0 0,0 0 1 0 0,1 0-1 0 0,-1 0 0 0 0,1 0 1 0 0,0 0-1 0 0,0 1 0 0 0,0 0 0 0 0,0 0 1 0 0,1 0-1 0 0,-1 0 0 0 0,1 1 1 0 0,0 0-1 0 0,0 0 0 0 0,0 0 1 0 0,0 0-1 0 0,0 1 0 0 0,0 0 0 0 0,2 0 261 0 0,10-2-1594 0 0,0 2 0 0 0,0 0 0 0 0,0 1 0 0 0,0 1-1 0 0,0 1 1 0 0,0 0 0 0 0,0 1 0 0 0,0 1 0 0 0,-1 0-1 0 0,0 1 1 0 0,2 2 1594 0 0,-1 2-1234 0 0</inkml:trace>
  <inkml:trace contextRef="#ctx0" brushRef="#br0" timeOffset="1331.013">37 296 1012 0 0,'-1'0'496'0'0,"0"-1"-1"0"0,0 0 1 0 0,0 0 0 0 0,0 1 0 0 0,0-1-1 0 0,0 0 1 0 0,0 0 0 0 0,0 0-1 0 0,1 0 1 0 0,-1 0 0 0 0,0 0-1 0 0,1 0 1 0 0,-1 0 0 0 0,1 0-1 0 0,-1-1 1 0 0,1 1 0 0 0,0 0-1 0 0,-1 0 1 0 0,1 0 0 0 0,0-1 0 0 0,0 1-1 0 0,0 0 1 0 0,0-1-496 0 0,0 2 166 0 0,0-1-1 0 0,0 1 1 0 0,0-1 0 0 0,0 1 0 0 0,1-1 0 0 0,-1 0-1 0 0,0 1 1 0 0,1-1 0 0 0,-1 1 0 0 0,0 0 0 0 0,1-1-1 0 0,-1 1 1 0 0,1-1 0 0 0,-1 1 0 0 0,1-1 0 0 0,-1 1-1 0 0,1 0 1 0 0,-1-1 0 0 0,1 1 0 0 0,-1 0 0 0 0,1 0-1 0 0,-1-1 1 0 0,1 1 0 0 0,-1 0 0 0 0,1 0 0 0 0,0 0-1 0 0,-1 0 1 0 0,1 0 0 0 0,-1 0 0 0 0,1 0-1 0 0,0 0 1 0 0,-1 0 0 0 0,1 0 0 0 0,-1 0 0 0 0,1 0-1 0 0,0 0 1 0 0,-1 0 0 0 0,1 0 0 0 0,-1 1 0 0 0,1-1-1 0 0,-1 0 1 0 0,1 0 0 0 0,-1 1 0 0 0,1-1 0 0 0,-1 0-1 0 0,1 1 1 0 0,0-1-166 0 0,9 5 397 0 0,0 0 0 0 0,-1 0 0 0 0,1 0 0 0 0,-1 1 0 0 0,0 1 0 0 0,0 0 0 0 0,-1 0 0 0 0,0 0 0 0 0,0 1 0 0 0,-1 1 0 0 0,0-1 0 0 0,2 4-397 0 0,0 2 287 0 0,0 1 1 0 0,-1-1-1 0 0,-1 2 0 0 0,0-1 1 0 0,-1 1-1 0 0,-1 0 1 0 0,3 15-288 0 0,-3-2 19 0 0,0 0 1 0 0,-2 1 0 0 0,-1 0 0 0 0,-2 0 0 0 0,-1-1 0 0 0,-1 1 0 0 0,-1 0 0 0 0,-2-1 0 0 0,-2 2-20 0 0,-1 3-1111 0 0,-3-2 1 0 0,0 1-1 0 0,-16 29 1111 0 0,11-31-3860 0 0,-1-1 0 0 0,-7 8 3860 0 0,21-33-775 0 0,0-1-1 0 0,0 0 1 0 0,-1 0-1 0 0,1 0 1 0 0,-1 0-1 0 0,0-1 1 0 0,0 1-1 0 0,0-1 1 0 0,0 0-1 0 0,0 0 1 0 0,-1 0-1 0 0,0-1 1 0 0,1 0-1 0 0,-1 0 1 0 0,0 0 0 0 0,0 0-1 0 0,0-1 1 0 0,0 0-1 0 0,-2 1 776 0 0,-8-2-1194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3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1393 171 1404 0 0,'2'-20'6971'0'0,"-4"12"-2593"0"0,-3 11 1503 0 0,5 12-454 0 0,12 16-3951 0 0,-5-12-583 0 0,-6-13-789 0 0,0 0-1 0 0,0 0 0 0 0,-1 0 0 0 0,0 0 0 0 0,0 0 0 0 0,0-1 1 0 0,-1 1-1 0 0,0 0 0 0 0,0 0 0 0 0,0 0 0 0 0,-1-1 0 0 0,0 1 1 0 0,0-1-1 0 0,0 1 0 0 0,-1-1 0 0 0,0 0 0 0 0,0 0 0 0 0,0 0 1 0 0,-1 0-1 0 0,1-1 0 0 0,-1 1 0 0 0,-3 2-103 0 0,0-1-42 0 0,-1 1 0 0 0,1-1 1 0 0,-1-1-1 0 0,0 0 0 0 0,-1 0 0 0 0,1 0 0 0 0,-1-1 1 0 0,0 0-1 0 0,0-1 0 0 0,0 0 0 0 0,0 0 0 0 0,0-1 1 0 0,-8 0 41 0 0,11-1-42 0 0,-1-1 1 0 0,0 0 0 0 0,1-1 0 0 0,-1 1 0 0 0,1-1-1 0 0,-1 0 1 0 0,1-1 0 0 0,-1 0 0 0 0,1 0 0 0 0,0 0-1 0 0,0-1 1 0 0,0 0 0 0 0,0 0 0 0 0,0 0 0 0 0,1-1-1 0 0,0 0 1 0 0,-1 0 0 0 0,1 0 0 0 0,1-1 0 0 0,-1 0-1 0 0,1 0 1 0 0,-1 0 0 0 0,2 0 0 0 0,-1-1 0 0 0,0 1-1 0 0,-1-6 42 0 0,0 2-45 0 0,0-1 0 0 0,0 1 0 0 0,1-1 0 0 0,1 0 0 0 0,0-1 0 0 0,0 1 0 0 0,1 0 0 0 0,0-1 0 0 0,1 1 0 0 0,0-1 0 0 0,1 0 0 0 0,0 0 0 0 0,0 1 0 0 0,1-1-1 0 0,1 1 1 0 0,1-4 45 0 0,0 2-32 0 0,1 0 0 0 0,1 0 0 0 0,0 1-1 0 0,0-1 1 0 0,4-3 32 0 0,-7 11-7 0 0,0 0 0 0 0,1 1 0 0 0,-1 0 0 0 0,1-1-1 0 0,0 1 1 0 0,0 0 0 0 0,0 0 0 0 0,0 0 0 0 0,0 1 0 0 0,1-1 0 0 0,-1 1 0 0 0,1-1 0 0 0,0 1 0 0 0,0 1 0 0 0,0-1-1 0 0,0 0 1 0 0,2 0 7 0 0,-4 2 6 0 0,-1 0 0 0 0,1 1 0 0 0,0-1 0 0 0,0 0 0 0 0,-1 1 0 0 0,1-1 0 0 0,0 1 0 0 0,-1-1 0 0 0,1 1 0 0 0,0 0 0 0 0,-1-1 0 0 0,1 1 0 0 0,-1 0 0 0 0,1 0 0 0 0,-1 0 0 0 0,0 0 0 0 0,1 1 0 0 0,-1-1-1 0 0,0 0 1 0 0,0 1 0 0 0,0-1 0 0 0,0 0 0 0 0,0 1 0 0 0,0-1 0 0 0,0 1 0 0 0,0 0 0 0 0,-1-1 0 0 0,1 1 0 0 0,-1-1 0 0 0,1 1 0 0 0,-1 0 0 0 0,1 0 0 0 0,-1-1 0 0 0,0 2-6 0 0,3 8 42 0 0,-1 0 1 0 0,0 0-1 0 0,-1 0 1 0 0,0 0-1 0 0,-1 1-42 0 0,-1 5-133 0 0,0 0 1 0 0,-1 1-1 0 0,-1-1 1 0 0,-1 0-1 0 0,-4 13 133 0 0,-17 27-2779 0 0,21-50 1627 0 0,0 0 0 0 0,0-1 0 0 0,-1 0-1 0 0,0 0 1 0 0,0 0 0 0 0,-3 1 1152 0 0,-1 0-2929 0 0,-1 0 1 0 0,-1-1-1 0 0,1-1 0 0 0,-1 0 1 0 0,-7 3 2928 0 0,2-3-1247 0 0</inkml:trace>
  <inkml:trace contextRef="#ctx0" brushRef="#br0" timeOffset="417.26">724 174 1764 0 0,'1'-4'1169'0'0,"0"-4"802"0"0,-12 22 2738 0 0,-33 73 7685 0 0,42-82-11958 0 0,-1 1 0 0 0,2 0 0 0 0,-1 0 0 0 0,0 0 0 0 0,1 0 1 0 0,0 0-1 0 0,1 0 0 0 0,-1 2-436 0 0,2-1 36 0 0,-1 1 1 0 0,1 0-1 0 0,1-1 1 0 0,-1 1-1 0 0,1-1 0 0 0,1 0 1 0 0,-1 0-1 0 0,1 1 1 0 0,1-2-1 0 0,-1 1 1 0 0,1 0-1 0 0,1 0-36 0 0,-2-1-173 0 0,1-1-1 0 0,0 1 1 0 0,0-1-1 0 0,1 0 1 0 0,-1 0-1 0 0,1-1 1 0 0,0 0 0 0 0,0 0-1 0 0,1 0 1 0 0,-1 0-1 0 0,1-1 1 0 0,0 0-1 0 0,0 0 1 0 0,0 0-1 0 0,0-1 1 0 0,0 0 0 0 0,1 0-1 0 0,-1 0 1 0 0,1-1-1 0 0,-1 0 1 0 0,1-1-1 0 0,4 1 174 0 0,-4-1-712 0 0,0-1-1 0 0,-1 1 1 0 0,1-1-1 0 0,0 0 1 0 0,-1-1-1 0 0,1 0 1 0 0,-1 0-1 0 0,1 0 0 0 0,-1-1 1 0 0,2-1 712 0 0,-3 1-1097 0 0,1 0-1 0 0,-1-1 1 0 0,1 0 0 0 0,-1 0-1 0 0,0 0 1 0 0,-1-1 0 0 0,1 0-1 0 0,-1 1 1 0 0,0-2 0 0 0,0 1 0 0 0,1-2 1097 0 0,0-5-1707 0 0,-2-1 584 0 0</inkml:trace>
  <inkml:trace contextRef="#ctx0" brushRef="#br0" timeOffset="748.298">638 60 1312 0 0,'-20'-15'3523'0'0,"15"10"-2321"0"0,-1 0 0 0 0,1 1 0 0 0,-1-1 1 0 0,-1 1-1 0 0,1 1 0 0 0,-1-1 0 0 0,1 1 0 0 0,-1 0 1 0 0,0 0-1 0 0,0 1 0 0 0,-7-2-1202 0 0,13 4 129 0 0,0 0 1 0 0,0 0-1 0 0,0 0 1 0 0,1 0-1 0 0,-1 0 1 0 0,0 0-1 0 0,0 0 1 0 0,0 1-1 0 0,0-1 1 0 0,1 0-1 0 0,-1 0 1 0 0,0 1-1 0 0,0-1 1 0 0,0 0-1 0 0,1 1 1 0 0,-1-1-1 0 0,0 1 1 0 0,0-1-1 0 0,1 1 1 0 0,-1-1-1 0 0,0 1 1 0 0,1 0-1 0 0,-1-1 0 0 0,1 1 1 0 0,-1 0-1 0 0,1-1 1 0 0,-1 1-1 0 0,1 0-129 0 0,-7 29 1466 0 0,15 30-558 0 0,2-22-671 0 0,-1 1 0 0 0,-2 0 0 0 0,2 38-237 0 0,-8-60-580 0 0,-1 1-1 0 0,-1 0 0 0 0,-1-1 1 0 0,-2 11 580 0 0,2-17-1169 0 0,-1-1-1 0 0,0 1 1 0 0,-1-1 0 0 0,0 0 0 0 0,0 0-1 0 0,-1 0 1 0 0,-5 7 1169 0 0,6-11-1306 0 0,-1 0 0 0 0,0-1 1 0 0,-1 1-1 0 0,0-1 0 0 0,1 0 0 0 0,-1-1 0 0 0,-1 1 0 0 0,1-1 1 0 0,-7 3 1305 0 0,-11 5-1662 0 0</inkml:trace>
  <inkml:trace contextRef="#ctx0" brushRef="#br0" timeOffset="1100.262">11 375 128 0 0,'-3'-7'710'0'0,"1"0"1"0"0,0 0-1 0 0,1 0 0 0 0,0 0 1 0 0,0 0-1 0 0,0 0 0 0 0,1 0 1 0 0,0-1-1 0 0,1 1 0 0 0,-1 0 0 0 0,1 0 1 0 0,1 0-1 0 0,-1 0 0 0 0,1 0 1 0 0,0 0-1 0 0,1 0 0 0 0,0 1 1 0 0,0-1-1 0 0,1 0-710 0 0,-1 2 249 0 0,0 1 1 0 0,0-1 0 0 0,0 1-1 0 0,1 0 1 0 0,-1 0-1 0 0,1 1 1 0 0,0-1-1 0 0,0 1 1 0 0,0 0-1 0 0,1 0 1 0 0,-1 0-1 0 0,1 1 1 0 0,0-1-1 0 0,-1 1 1 0 0,1 0-1 0 0,0 0 1 0 0,0 1-1 0 0,0 0 1 0 0,1 0-1 0 0,-1 0 1 0 0,0 0-1 0 0,0 1 1 0 0,1 0-1 0 0,-1 0 1 0 0,5 0-250 0 0,2 2 266 0 0,0 1-1 0 0,0 0 1 0 0,0 0 0 0 0,-1 1 0 0 0,1 1 0 0 0,-1 0-1 0 0,0 0 1 0 0,0 1 0 0 0,-1 1 0 0 0,1 0-266 0 0,-5-3 62 0 0,1 1 0 0 0,-1 0 1 0 0,0 0-1 0 0,-1 0 1 0 0,1 0-1 0 0,-1 1 0 0 0,0 0 1 0 0,0 0-1 0 0,-1 1 0 0 0,0-1 1 0 0,0 1-1 0 0,0 0 0 0 0,-1 0 1 0 0,0 0-1 0 0,-1 1 0 0 0,2 2-62 0 0,-4-7 10 0 0,1 0-1 0 0,0 1 0 0 0,-1-1 1 0 0,0 1-1 0 0,0-1 0 0 0,0 0 1 0 0,0 1-1 0 0,0-1 0 0 0,-1 0 0 0 0,0 1 1 0 0,1-1-1 0 0,-1 0 0 0 0,0 1 1 0 0,-1-1-1 0 0,1 0 0 0 0,-2 2-9 0 0,2-3-8 0 0,-1 0-1 0 0,1 0 0 0 0,-1 0 1 0 0,0-1-1 0 0,0 1 0 0 0,0 0 0 0 0,0-1 1 0 0,0 0-1 0 0,0 1 0 0 0,0-1 1 0 0,0 0-1 0 0,-1 0 0 0 0,1 0 1 0 0,0 0-1 0 0,-1-1 0 0 0,1 1 1 0 0,-1-1-1 0 0,1 1 9 0 0,-5-1-31 0 0,0 1 0 0 0,0-2 1 0 0,0 1-1 0 0,0-1 0 0 0,0 1 1 0 0,0-2-1 0 0,1 1 0 0 0,-1-1 1 0 0,0 0-1 0 0,1-1 0 0 0,-1 1 1 0 0,1-1-1 0 0,0-1 0 0 0,0 1 0 0 0,0-1 31 0 0,-7-6-14 0 0,0-1-1 0 0,2 0 0 0 0,-1 0 0 0 0,-7-12 15 0 0,11 13 54 0 0,-1 0 0 0 0,0 1 0 0 0,-1 0 0 0 0,0 0 0 0 0,0 1 0 0 0,0 0-1 0 0,-7-3-53 0 0,16 11 15 0 0,1-1 0 0 0,-1 1 0 0 0,0-1-1 0 0,1 1 1 0 0,-1 0 0 0 0,0 0-1 0 0,1-1 1 0 0,-1 1 0 0 0,0 0 0 0 0,0 0-1 0 0,1 0 1 0 0,-1 0 0 0 0,0 0-1 0 0,1 0 1 0 0,-1 0 0 0 0,0 0 0 0 0,0 0-1 0 0,1 0 1 0 0,-1 0 0 0 0,0 0-1 0 0,0 0 1 0 0,1 1 0 0 0,-1-1 0 0 0,0 0-1 0 0,1 0 1 0 0,-1 1 0 0 0,0-1-1 0 0,1 1 1 0 0,-1-1 0 0 0,1 1 0 0 0,-1-1-15 0 0,-8 25 286 0 0,10 42-68 0 0,0-57-210 0 0,1 18-450 0 0,2 1 0 0 0,0-1 1 0 0,3 3 441 0 0,16 44-8149 0 0,-22-69 6416 0 0,1 1 1 0 0,-1-1-1 0 0,0 1 1 0 0,-1-1-1 0 0,1 1 1 0 0,-1-1-1 0 0,-1 1 1733 0 0,1 1-746 0 0,0 7-702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3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1700 89 828 0 0,'-5'-10'13157'0'0,"-6"14"-7101"0"0,-6 17-2530 0 0,15-10-2886 0 0,1 0 0 0 0,0-1 0 0 0,1 1 0 0 0,0 0 0 0 0,0 0 0 0 0,2 5-640 0 0,0 36 1123 0 0,-3-43-1045 0 0,0 0 0 0 0,-1 0-1 0 0,0 0 1 0 0,0 0 0 0 0,0 0 0 0 0,-2 0 0 0 0,1 0-1 0 0,-1-1 1 0 0,0 0 0 0 0,0 0 0 0 0,-1 0 0 0 0,-1 0-1 0 0,1-1 1 0 0,-1 1 0 0 0,0-2 0 0 0,-1 1 0 0 0,1-1-1 0 0,-1 0 1 0 0,-1 0 0 0 0,-7 4-78 0 0,9-6-21 0 0,-1 0 0 0 0,-1 0 1 0 0,1-1-1 0 0,0-1 0 0 0,-1 1 0 0 0,0-1 0 0 0,1 0 1 0 0,-1-1-1 0 0,0 0 0 0 0,0 0 0 0 0,0-1 0 0 0,0 0 1 0 0,0 0-1 0 0,0-1 0 0 0,0 0 0 0 0,1 0 0 0 0,-1-1 1 0 0,0 0-1 0 0,1 0 0 0 0,-1-1 0 0 0,1 0 0 0 0,-1-1 1 0 0,1 1-1 0 0,-3-4 21 0 0,1 2-60 0 0,0-2 0 0 0,0 1 1 0 0,1-1-1 0 0,0-1 0 0 0,0 1 0 0 0,1-1 1 0 0,0 0-1 0 0,1-1 0 0 0,0 0 1 0 0,0 0-1 0 0,1 0 0 0 0,0-1 1 0 0,0 0-1 0 0,1 0 0 0 0,0 0 0 0 0,1 0 1 0 0,0 0-1 0 0,1-1 0 0 0,0 1 1 0 0,1-1-1 0 0,0 0 0 0 0,1 0 1 0 0,0 1-1 0 0,0-1 0 0 0,1 0 0 0 0,1 1 1 0 0,-1-1-1 0 0,2 0 0 0 0,0 1 1 0 0,0 0-1 0 0,1 0 0 0 0,0 0 1 0 0,0 0-1 0 0,1 0 0 0 0,2-1 60 0 0,-6 8 4 0 0,1 1 0 0 0,-1 0-1 0 0,0-1 1 0 0,1 1 0 0 0,-1 0 0 0 0,1 0-1 0 0,0 0 1 0 0,-1 0 0 0 0,1 0-1 0 0,0 1 1 0 0,0-1 0 0 0,0 1 0 0 0,1-1-1 0 0,-1 1 1 0 0,0 0 0 0 0,1-1-1 0 0,-1 1 1 0 0,0 0 0 0 0,1 1 0 0 0,-1-1-1 0 0,1 0 1 0 0,0 1 0 0 0,-1-1-1 0 0,1 1 1 0 0,-1 0 0 0 0,1 0 0 0 0,0 0-1 0 0,-1 0 1 0 0,1 0 0 0 0,-1 1 0 0 0,1-1-1 0 0,0 1 1 0 0,-1 0 0 0 0,1 0-1 0 0,-1 0 1 0 0,0 0 0 0 0,1 0-4 0 0,2 2 34 0 0,-1 0 0 0 0,0 0 1 0 0,-1 1-1 0 0,1-1 0 0 0,0 1 0 0 0,-1 0 1 0 0,0 0-1 0 0,0 0 0 0 0,0 0 1 0 0,0 0-1 0 0,-1 1 0 0 0,0 0 0 0 0,0-1 1 0 0,0 1-1 0 0,0 0 0 0 0,-1 0 0 0 0,0 0 1 0 0,0 0-1 0 0,0 0-34 0 0,1 10-19 0 0,-1-1 0 0 0,0 1 0 0 0,-1-1 0 0 0,-1 1 0 0 0,0-1 0 0 0,-3 15 19 0 0,2-22-469 0 0,1 0 0 0 0,-1-1 0 0 0,-1 1 0 0 0,1 0 0 0 0,-1-1 0 0 0,0 0 0 0 0,-1 1 0 0 0,0-1 0 0 0,0-1 0 0 0,0 1 0 0 0,0-1 0 0 0,-1 1 0 0 0,0-1 0 0 0,0 0 0 0 0,-4 2 469 0 0,8-6-485 0 0,0-1 1 0 0,-1 1-1 0 0,1-1 0 0 0,-1 1 0 0 0,1-1 0 0 0,-1 0 0 0 0,1 1 1 0 0,-1-1-1 0 0,1 0 0 0 0,-1 0 0 0 0,1 0 0 0 0,-1 0 0 0 0,1 0 1 0 0,-1 0-1 0 0,1-1 0 0 0,-1 1 0 0 0,1 0 0 0 0,-1-1 0 0 0,1 1 1 0 0,-1-1 484 0 0,-31-14-7885 0 0,27 12 6579 0 0,-8-2-248 0 0</inkml:trace>
  <inkml:trace contextRef="#ctx0" brushRef="#br0" timeOffset="330.592">1137 53 668 0 0,'-2'-8'2718'0'0,"-10"-27"5497"0"0,12 34-8099 0 0,0 1 1 0 0,-1 0-1 0 0,1-1 1 0 0,0 1-1 0 0,0-1 0 0 0,0 1 1 0 0,0 0-1 0 0,0-1 1 0 0,0 1-1 0 0,-1 0 1 0 0,1-1-1 0 0,0 1 0 0 0,0 0 1 0 0,-1-1-1 0 0,1 1 1 0 0,0 0-1 0 0,0-1 1 0 0,-1 1-1 0 0,1 0 1 0 0,0 0-1 0 0,-1-1 0 0 0,1 1 1 0 0,0 0-1 0 0,-1 0 1 0 0,1 0-1 0 0,-1 0 1 0 0,1-1-1 0 0,0 1 1 0 0,-1 0-1 0 0,1 0 0 0 0,-1 0 1 0 0,1 0-1 0 0,0 0 1 0 0,-1 0-1 0 0,1 0 1 0 0,-1 0-1 0 0,1 0 0 0 0,0 0 1 0 0,-1 0-1 0 0,1 0 1 0 0,-1 0-1 0 0,1 1 1 0 0,0-1-1 0 0,-1 0 1 0 0,1 0-1 0 0,0 0 0 0 0,-1 0 1 0 0,1 1-1 0 0,0-1 1 0 0,-1 0-1 0 0,1 0 1 0 0,0 1-1 0 0,-1-1 1 0 0,1 0-1 0 0,0 1 0 0 0,0-1 1 0 0,-1 0-1 0 0,1 1 1 0 0,0-1-1 0 0,0 0 1 0 0,0 1-1 0 0,-1-1 0 0 0,1 1 1 0 0,0-1-1 0 0,0 0 1 0 0,0 1-117 0 0,-2 8 416 0 0,0-1 0 0 0,0 1 1 0 0,1 0-1 0 0,0 0 0 0 0,0 0 0 0 0,1 0 1 0 0,0 0-1 0 0,1 0 0 0 0,0 0 0 0 0,1 2-416 0 0,0 14 397 0 0,4 41-136 0 0,1 48-848 0 0,-15-41-6192 0 0,8-72 6437 0 0,-1-1 1 0 0,1 1 0 0 0,0 0 0 0 0,-1-1 0 0 0,1 1 0 0 0,-1-1 0 0 0,1 1 0 0 0,-1-1 0 0 0,1 1 0 0 0,-1-1 0 0 0,1 1 0 0 0,-1-1-1 0 0,1 1 1 0 0,-1-1 0 0 0,0 0 0 0 0,1 1 0 0 0,-1-1 0 0 0,1 0 0 0 0,-1 0 0 0 0,0 1 0 0 0,0-1 0 0 0,1 0 0 0 0,-1 0 0 0 0,0 0-1 0 0,1 0 1 0 0,-1 0 0 0 0,0 0 0 0 0,1 0 0 0 0,-1 0 0 0 0,0 0 0 0 0,0 0 0 0 0,1 0 0 0 0,-1-1 341 0 0,-15-2-4242 0 0,8 1 3104 0 0</inkml:trace>
  <inkml:trace contextRef="#ctx0" brushRef="#br0" timeOffset="666.205">896 119 472 0 0,'-4'-11'1906'0'0,"-5"-7"8196"0"0,5 21-5348 0 0,-1 14-2773 0 0,3 1-939 0 0,1 1 0 0 0,1-1 0 0 0,1 1 0 0 0,0 0 0 0 0,1-1-1 0 0,4 13-1041 0 0,-2-10 638 0 0,-2 1-1 0 0,0 0 1 0 0,-1 0-1 0 0,-1 17-637 0 0,-1-29 62 0 0,-1 0 0 0 0,0 0 0 0 0,-1 0 0 0 0,0 0 0 0 0,0-1 0 0 0,-1 1 0 0 0,0-1 0 0 0,-1 0 0 0 0,0 0 0 0 0,0-1 0 0 0,-1 1 0 0 0,0-1 0 0 0,-1-1 0 0 0,0 1 0 0 0,0-1 0 0 0,-5 4-62 0 0,6-6-268 0 0,-1 0 1 0 0,1 0 0 0 0,-1-1 0 0 0,0 0-1 0 0,0-1 1 0 0,-1 1 0 0 0,1-1 0 0 0,-1-1-1 0 0,1 1 1 0 0,-1-1 0 0 0,0-1 0 0 0,0 1-1 0 0,0-2 1 0 0,0 1 0 0 0,0-1 0 0 0,0 0-1 0 0,0 0 1 0 0,1-1 0 0 0,-1 0 0 0 0,0-1-1 0 0,-4 0 268 0 0,8 0-494 0 0,-1 0 0 0 0,1 0 0 0 0,-1 0 0 0 0,1-1 0 0 0,0 0 0 0 0,0 1 0 0 0,0-1 0 0 0,1-1 0 0 0,-1 1 0 0 0,1 0 0 0 0,-1-1 0 0 0,1 0 0 0 0,0 0 0 0 0,0 0 0 0 0,1 0 0 0 0,-1 0-1 0 0,1 0 1 0 0,0-1 0 0 0,0 1 0 0 0,1-1 0 0 0,-1 0 0 0 0,0-3 494 0 0,-2-10-2035 0 0,0-1 0 0 0,1 1 0 0 0,1 0 0 0 0,1-1 0 0 0,1-7 2035 0 0,0-4-1571 0 0</inkml:trace>
  <inkml:trace contextRef="#ctx0" brushRef="#br0" timeOffset="998.751">541 99 1424 0 0,'2'-22'4030'0'0,"2"-22"2524"0"0,-4 43-6130 0 0,0 0 1 0 0,1 0-1 0 0,-1 0 0 0 0,0 0 0 0 0,1 0 1 0 0,-1 0-1 0 0,1 0 0 0 0,-1 0 0 0 0,1 0 1 0 0,-1 0-1 0 0,1 1 0 0 0,0-1 0 0 0,-1 0 0 0 0,1 0 1 0 0,0 0-1 0 0,0 1 0 0 0,-1-1 0 0 0,2 0-424 0 0,13 13 3357 0 0,6 20-3002 0 0,-17-21-798 0 0,0 0 0 0 0,-1 1 0 0 0,0-1 0 0 0,0 0 0 0 0,-1 1 0 0 0,-1 2 443 0 0,-5 24-5400 0 0,-16 4-3690 0 0,-2-12 4420 0 0,9-15 3412 0 0</inkml:trace>
  <inkml:trace contextRef="#ctx0" brushRef="#br0" timeOffset="1316.441">110 257 1116 0 0,'-4'-3'769'0'0,"1"-1"-1"0"0,-1 1 1 0 0,1-1-1 0 0,0 0 1 0 0,0 0 0 0 0,0-1-1 0 0,1 1 1 0 0,-1-1-1 0 0,1 1 1 0 0,0-1-1 0 0,0 0 1 0 0,1 1 0 0 0,0-1-1 0 0,0 0 1 0 0,-1-4-769 0 0,2 7 164 0 0,0 0 0 0 0,0 0 0 0 0,0 0 0 0 0,0 0 0 0 0,1 0 0 0 0,-1 0 1 0 0,1 0-1 0 0,-1 0 0 0 0,1 0 0 0 0,0 0 0 0 0,0 0 0 0 0,0 0 0 0 0,0 0 0 0 0,0 0 1 0 0,0 0-1 0 0,0 1 0 0 0,0-1 0 0 0,1 1 0 0 0,-1-1 0 0 0,1 1 0 0 0,-1-1 0 0 0,1 1 0 0 0,0 0 1 0 0,0 0-1 0 0,-1 0 0 0 0,1 0 0 0 0,0 0 0 0 0,0 0 0 0 0,0 0 0 0 0,0 0 0 0 0,0 1 0 0 0,0-1 1 0 0,0 1-1 0 0,0 0 0 0 0,0-1 0 0 0,0 1 0 0 0,2 0-164 0 0,8 0 275 0 0,-1 0 0 0 0,1 0-1 0 0,-1 2 1 0 0,1-1 0 0 0,-1 1 0 0 0,1 1-1 0 0,-1 0 1 0 0,0 1 0 0 0,0 0 0 0 0,0 0-1 0 0,-1 1 1 0 0,0 0 0 0 0,0 1 0 0 0,6 5-275 0 0,-10-8 46 0 0,0 1 0 0 0,-1 0 0 0 0,0 0 0 0 0,0 0 0 0 0,0 1 0 0 0,0-1 0 0 0,-1 1 0 0 0,1 0 0 0 0,-1 1 0 0 0,-1-1 0 0 0,1 1 0 0 0,-1 0 0 0 0,0 0 0 0 0,0 0 0 0 0,-1 0 0 0 0,1 0 0 0 0,-1 0 0 0 0,-1 1 0 0 0,1-1 0 0 0,-1 1 0 0 0,0-1 0 0 0,-1 1 0 0 0,0 0 0 0 0,0-1 0 0 0,0 1 0 0 0,-1 0-46 0 0,1-4-2 0 0,-1 0 0 0 0,1 1 0 0 0,-1-1 0 0 0,0 0 0 0 0,0 0 0 0 0,0 0 0 0 0,-1-1 0 0 0,1 1 0 0 0,0 0 0 0 0,-1 0 0 0 0,0-1 0 0 0,0 1 0 0 0,0-1 0 0 0,0 1-1 0 0,0-1 1 0 0,0 0 0 0 0,-1 0 0 0 0,1 0 0 0 0,-1 0 0 0 0,1 0 0 0 0,-1-1 0 0 0,0 1 2 0 0,-2-1-43 0 0,1 0 1 0 0,0 0-1 0 0,0 0 0 0 0,0 0 0 0 0,0-1 0 0 0,-1 0 1 0 0,1 0-1 0 0,0 0 0 0 0,0 0 0 0 0,-1-1 1 0 0,1 0-1 0 0,0 0 0 0 0,0 0 0 0 0,-3-1 43 0 0,-7-3-97 0 0,1-1 0 0 0,0 0 0 0 0,1 0 0 0 0,0-2 0 0 0,0 1 0 0 0,0-2 0 0 0,1 1 0 0 0,0-2 0 0 0,-2-2 97 0 0,-27-34 7 0 0,-19-19 1063 0 0,59 65-1043 0 0,0 0 0 0 0,0-1 0 0 0,-1 1 0 0 0,1 0 0 0 0,0 0 0 0 0,0-1-1 0 0,-1 1 1 0 0,1 0 0 0 0,0 0 0 0 0,-1 0 0 0 0,1-1 0 0 0,0 1 0 0 0,-1 0 0 0 0,1 0 0 0 0,0 0 0 0 0,-1 0 0 0 0,1 0-1 0 0,0 0 1 0 0,-1 0 0 0 0,1 0 0 0 0,-1 0 0 0 0,1 0 0 0 0,0 0 0 0 0,-1 0 0 0 0,1 0 0 0 0,0 0 0 0 0,-1 0 0 0 0,1 0 0 0 0,0 0-1 0 0,-1 0 1 0 0,1 0 0 0 0,0 0 0 0 0,-1 1 0 0 0,1-1 0 0 0,0 0 0 0 0,-1 0 0 0 0,1 0 0 0 0,0 1-27 0 0,-7 16 578 0 0,2 31-147 0 0,5-39-345 0 0,-2 93-130 0 0,2-37-3891 0 0,-2-33-1649 0 0,-1 0-3484 0 0,-2-11 3982 0 0,0-9 3745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48.50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14 137 324 0 0,'-6'-18'3161'0'0,"5"14"-2504"0"0,0 1-1 0 0,-1-1 1 0 0,1 1-1 0 0,0-1 1 0 0,1 0-1 0 0,-1 1 0 0 0,1-1 1 0 0,0 0-1 0 0,0 0 1 0 0,0 1-1 0 0,0-1 1 0 0,1-1-657 0 0,-1 2 172 0 0,1 1 0 0 0,0 0 0 0 0,1-1 0 0 0,-1 1 0 0 0,0 0 1 0 0,1 0-1 0 0,-1 0 0 0 0,1 0 0 0 0,0 0 0 0 0,0 0 0 0 0,0 0 0 0 0,0 0 0 0 0,0 1 1 0 0,0-1-173 0 0,6-3 302 0 0,-1 0 0 0 0,2 1 0 0 0,-1 0 0 0 0,0 0 0 0 0,1 1 1 0 0,0 0-1 0 0,-1 0 0 0 0,1 1 0 0 0,0 1 0 0 0,0-1 1 0 0,1 1-1 0 0,2 1-302 0 0,25-1 575 0 0,0 2 1 0 0,19 3-576 0 0,-15-1-67 0 0,27 6-1143 0 0,-23-1-2471 0 0,-16-3-1612 0 0,-1-2-1362 0 0,-16-3 5351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3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2337 14 92 0 0,'-1'-2'892'0'0,"-5"-9"291"0"0,5 11-934 0 0,0 1 0 0 0,0-1-1 0 0,0 0 1 0 0,0 1 0 0 0,0 0 0 0 0,0-1 0 0 0,0 1 0 0 0,1 0 0 0 0,-1-1-1 0 0,0 1 1 0 0,0 0 0 0 0,0 0 0 0 0,1 0 0 0 0,-1-1 0 0 0,1 1-1 0 0,-1 0 1 0 0,1 0 0 0 0,-1 0 0 0 0,1 0 0 0 0,-1 0 0 0 0,1 0 0 0 0,0 0-1 0 0,-1 0 1 0 0,1 0 0 0 0,0 1-249 0 0,-43 111 14391 0 0,34-69-10769 0 0,9-40-3603 0 0,0 0 0 0 0,1 0-1 0 0,-1-1 1 0 0,1 1 0 0 0,-1 0-1 0 0,1-1 1 0 0,0 1 0 0 0,1 0-1 0 0,-1 0-18 0 0,6 17 314 0 0,0 11-103 0 0,8 50 69 0 0,-15-78-275 0 0,1-1 0 0 0,-1 1 0 0 0,0-1 0 0 0,0 1 1 0 0,0-1-1 0 0,-1 1 0 0 0,1-1 0 0 0,-1 1 0 0 0,0-1 0 0 0,0 1 1 0 0,0-1-1 0 0,0 0 0 0 0,-1 1 0 0 0,1-1 0 0 0,-1 0 0 0 0,0 0 1 0 0,0 0-1 0 0,0 0 0 0 0,-1 0-5 0 0,1-2-13 0 0,0 0 1 0 0,0 0 0 0 0,0 0-1 0 0,0-1 1 0 0,0 1-1 0 0,0-1 1 0 0,0 1 0 0 0,0-1-1 0 0,0 0 1 0 0,0 0-1 0 0,0 0 1 0 0,-1 0-1 0 0,1 0 1 0 0,0-1 0 0 0,0 1-1 0 0,0-1 1 0 0,0 1-1 0 0,0-1 1 0 0,0 0 0 0 0,0 1-1 0 0,0-1 1 0 0,1 0-1 0 0,-1 0 1 0 0,0-1-1 0 0,0 1 13 0 0,-49-33-325 0 0,48 32 311 0 0,-25-19-32 0 0,2-1 0 0 0,0-1 0 0 0,2-1 0 0 0,0-1 0 0 0,2-1 0 0 0,0-1 0 0 0,2-2 0 0 0,-9-17 46 0 0,41 111 649 0 0,-10-50-854 0 0,-1-1 1 0 0,0 1-1 0 0,-1-1 0 0 0,0 1 1 0 0,-1-1-1 0 0,-1 1 0 0 0,-1 4 205 0 0,-15 61-8586 0 0,17-76 7733 0 0,1-2 319 0 0,-1-1 0 0 0,1 1-1 0 0,-1-1 1 0 0,1 0-1 0 0,-1 1 1 0 0,0-1 0 0 0,1 0-1 0 0,-1 0 1 0 0,0 0-1 0 0,0 0 1 0 0,0 1-1 0 0,0-1 1 0 0,0 0 0 0 0,0 0-1 0 0,0-1 1 0 0,0 1-1 0 0,0 0 1 0 0,-1 0 0 0 0,1-1-1 0 0,0 1 1 0 0,-1 0-1 0 0,1-1 1 0 0,0 1-1 0 0,-1-1 1 0 0,1 0 0 0 0,0 1-1 0 0,-2-1 535 0 0,-7 3-1370 0 0</inkml:trace>
  <inkml:trace contextRef="#ctx0" brushRef="#br0" timeOffset="384.2349">1682 188 1328 0 0,'-3'-6'1305'0'0,"1"1"0"0"0,1-1 0 0 0,-1 1-1 0 0,1-1 1 0 0,0 1 0 0 0,0-1 0 0 0,0 0 0 0 0,1-4-1305 0 0,0 9 250 0 0,0 0 1 0 0,0 1 0 0 0,0-1 0 0 0,0 0 0 0 0,0 0 0 0 0,0 0 0 0 0,0 0 0 0 0,1 0 0 0 0,-1 0 0 0 0,0 1-1 0 0,0-1 1 0 0,1 0 0 0 0,-1 0 0 0 0,1 0 0 0 0,-1 1 0 0 0,0-1 0 0 0,1 0 0 0 0,0 0 0 0 0,-1 1-1 0 0,1-1 1 0 0,-1 0 0 0 0,1 1-251 0 0,1-1 138 0 0,-1 1-1 0 0,0 0 0 0 0,0 0 0 0 0,0 0 1 0 0,0 1-1 0 0,0-1 0 0 0,0 0 1 0 0,0 0-1 0 0,0 1 0 0 0,0-1 1 0 0,1 0-1 0 0,-1 1 0 0 0,0-1 1 0 0,0 1-1 0 0,-1-1 0 0 0,1 1 1 0 0,0 0-1 0 0,0-1 0 0 0,0 1 1 0 0,0 0-1 0 0,0 0 0 0 0,-1-1 1 0 0,1 1-1 0 0,0 0-137 0 0,9 9 291 0 0,0 1 0 0 0,-1 0 0 0 0,0 0 0 0 0,-1 1 0 0 0,0 0 0 0 0,0 0 0 0 0,-2 1 0 0 0,1-1 0 0 0,-2 2-1 0 0,0-1 1 0 0,0 1 0 0 0,-1-1 0 0 0,-1 1 0 0 0,0 7-291 0 0,-1-14 16 0 0,-1 0-1 0 0,-1 0 1 0 0,0 0-1 0 0,0 0 1 0 0,0 0-1 0 0,-1 0 1 0 0,1 0-1 0 0,-2-1 1 0 0,1 1-1 0 0,-1 0 1 0 0,0 0-1 0 0,-1-1 1 0 0,1 1-1 0 0,-1-1 1 0 0,-1 0-1 0 0,1 1 1 0 0,-1-2-1 0 0,0 1 1 0 0,0 0-1 0 0,-1-1 1 0 0,0 0-1 0 0,1 0 1 0 0,-2 0-1 0 0,1-1 1 0 0,-1 1-1 0 0,1-1 1 0 0,-1-1-1 0 0,0 1 1 0 0,-1-1-1 0 0,-1 1-15 0 0,5-3-15 0 0,0 1-1 0 0,0-1 0 0 0,0 0 1 0 0,0 0-1 0 0,0-1 0 0 0,0 1 1 0 0,0 0-1 0 0,0-1 0 0 0,-1 0 1 0 0,1 0-1 0 0,0 0 0 0 0,0 0 0 0 0,0-1 1 0 0,0 1-1 0 0,0-1 0 0 0,-1 1 1 0 0,1-1-1 0 0,0 0 0 0 0,0 0 1 0 0,0-1 15 0 0,-1 0-34 0 0,0-1 1 0 0,0 0-1 0 0,0 0 0 0 0,0 0 1 0 0,0-1-1 0 0,1 1 1 0 0,0-1-1 0 0,-1 0 1 0 0,2 0-1 0 0,-1 0 0 0 0,0 0 1 0 0,0-2 33 0 0,-2-4-131 0 0,0 0-1 0 0,0 0 1 0 0,2-1 0 0 0,-1 0-1 0 0,1 0 1 0 0,1 0 0 0 0,0 0-1 0 0,0-1 1 0 0,1 1 0 0 0,1-10 131 0 0,0 11-318 0 0,2 1 1 0 0,-1 0 0 0 0,1 0-1 0 0,1 0 1 0 0,-1 0-1 0 0,2 1 1 0 0,-1-1 0 0 0,1 1-1 0 0,0-1 1 0 0,1 1 0 0 0,0 0-1 0 0,0 1 1 0 0,1-1 317 0 0,-3 5-440 0 0,0 0 0 0 0,0 0 0 0 0,0 0-1 0 0,1 0 1 0 0,-1 0 0 0 0,1 1 0 0 0,-1 0 0 0 0,1-1 0 0 0,0 2 0 0 0,0-1 0 0 0,0 0 0 0 0,0 1 0 0 0,0-1 440 0 0,0 2-728 0 0,0-1 0 0 0,0 1 0 0 0,0-1-1 0 0,0 1 1 0 0,-1 0 0 0 0,1 1 0 0 0,0-1 0 0 0,0 1 0 0 0,0-1 0 0 0,-1 1 0 0 0,1 0 0 0 0,0 1-1 0 0,-1-1 1 0 0,1 1 0 0 0,-1-1 0 0 0,2 2 728 0 0,1 0-1282 0 0</inkml:trace>
  <inkml:trace contextRef="#ctx0" brushRef="#br0" timeOffset="906.436">1253 158 2460 0 0,'-1'-3'667'0'0,"0"0"0"0"0,0 1 0 0 0,0-1 0 0 0,0 0 0 0 0,0 1 1 0 0,1-1-1 0 0,-1 0 0 0 0,1 0 0 0 0,0 0 0 0 0,0 1 0 0 0,0-1 0 0 0,0 0 0 0 0,0 0-667 0 0,0 2 202 0 0,1 0 0 0 0,-1 0 0 0 0,0 0 1 0 0,1 0-1 0 0,-1 0 0 0 0,1 0 0 0 0,-1 0 0 0 0,1 0 1 0 0,0 0-1 0 0,-1 0 0 0 0,1 0 0 0 0,0 0 1 0 0,0 0-1 0 0,-1 1 0 0 0,1-1 0 0 0,0 0 0 0 0,0 1 1 0 0,0-1-1 0 0,0 0 0 0 0,0 1 0 0 0,0-1 0 0 0,0 1-202 0 0,3-1 218 0 0,0 0-1 0 0,0 1 1 0 0,0-1-1 0 0,0 1 1 0 0,0 0-1 0 0,0 0 1 0 0,0 0-1 0 0,0 1 1 0 0,0-1-1 0 0,0 1 0 0 0,0 0 1 0 0,0 0-1 0 0,0 1 1 0 0,-1-1-1 0 0,1 1 1 0 0,0 0-218 0 0,6 3 205 0 0,1 1 0 0 0,-2 0 0 0 0,1 0-1 0 0,-1 1 1 0 0,0 1 0 0 0,0-1 0 0 0,-1 2 0 0 0,0-1 0 0 0,0 1 0 0 0,-1 0 0 0 0,0 0 0 0 0,-1 1 0 0 0,0 0 0 0 0,0 1 0 0 0,-1-1-1 0 0,-1 1 1 0 0,3 8-205 0 0,-3-9 51 0 0,-2-1-1 0 0,1 1 1 0 0,-2 0-1 0 0,1 0 1 0 0,-1-1-1 0 0,0 1 1 0 0,-1 0-1 0 0,0 0 1 0 0,-1 0-1 0 0,0 0 1 0 0,-1 0-1 0 0,0-1 1 0 0,0 1-1 0 0,-1 0 1 0 0,0-1-1 0 0,-1 0 1 0 0,0 0-1 0 0,0 0 1 0 0,-1 0-1 0 0,0-1 0 0 0,-1 1-50 0 0,4-6-3 0 0,0 0 0 0 0,0 0 0 0 0,0 0 0 0 0,-1 0 0 0 0,1 0-1 0 0,-1-1 1 0 0,1 1 0 0 0,-1-1 0 0 0,0 0 0 0 0,0 0 0 0 0,0 0-1 0 0,-1 0 1 0 0,1 0 0 0 0,0 0 0 0 0,-1-1 0 0 0,1 0 0 0 0,-1 1-1 0 0,1-1 1 0 0,-1-1 0 0 0,0 1 0 0 0,1-1 0 0 0,-1 1 0 0 0,0-1-1 0 0,1 0 1 0 0,-1 0 0 0 0,0 0 0 0 0,0-1 0 0 0,1 0-1 0 0,-1 1 1 0 0,1-1 0 0 0,-1 0 0 0 0,1-1 0 0 0,-1 1 0 0 0,1-1-1 0 0,-1 1 1 0 0,1-1 0 0 0,0 0 0 0 0,0 0 0 0 0,0-1 3 0 0,-3-1-16 0 0,1-1 1 0 0,-1 0-1 0 0,1-1 0 0 0,0 1 1 0 0,0-1-1 0 0,1 0 1 0 0,0 0-1 0 0,0-1 0 0 0,0 1 1 0 0,1-1-1 0 0,0 0 1 0 0,0 0-1 0 0,1 0 0 0 0,0 0 1 0 0,0 0-1 0 0,1 0 1 0 0,-1-1-1 0 0,2 1 0 0 0,-1-3 16 0 0,1 2-3 0 0,1 0 0 0 0,0 0 0 0 0,0 0 0 0 0,1 1-1 0 0,0-1 1 0 0,0 1 0 0 0,1-1 0 0 0,0 1-1 0 0,2-4 4 0 0,-4 10-1 0 0,-1-1 0 0 0,1 1 0 0 0,0-1 0 0 0,0 1-1 0 0,0-1 1 0 0,0 1 0 0 0,0 0 0 0 0,0-1 0 0 0,0 1 0 0 0,0 0-1 0 0,0 0 1 0 0,1 0 0 0 0,-1 0 0 0 0,0 0 0 0 0,1 0 0 0 0,-1 0-1 0 0,1 0 1 0 0,-1 1 0 0 0,1-1 0 0 0,-1 0 0 0 0,1 1 0 0 0,0-1-1 0 0,-1 1 1 0 0,1 0 0 0 0,0 0 0 0 0,-1-1 0 0 0,1 1-1 0 0,0 0 1 0 0,-1 1 0 0 0,1-1 0 0 0,0 0 0 0 0,-1 0 0 0 0,1 1-1 0 0,0-1 1 0 0,-1 1 0 0 0,1-1 0 0 0,-1 1 0 0 0,1 0 0 0 0,-1-1-1 0 0,1 1 1 0 0,-1 0 0 0 0,1 0 0 0 0,-1 0 0 0 0,0 0-1 0 0,1 1 2 0 0,2 1 0 0 0,-1 0 0 0 0,1 0-1 0 0,-1 0 1 0 0,0 0 0 0 0,0 1-1 0 0,0-1 1 0 0,-1 1 0 0 0,1 0-1 0 0,-1-1 1 0 0,0 1 0 0 0,0 0-1 0 0,0 0 1 0 0,0 4 0 0 0,-1-4-289 0 0,0-1-1 0 0,0 1 1 0 0,-1 0 0 0 0,0 0-1 0 0,0 0 1 0 0,0 0 0 0 0,0 0 0 0 0,0-1-1 0 0,-1 1 1 0 0,0 0 0 0 0,1 0-1 0 0,-1 0 1 0 0,-2 2 289 0 0,1-1-903 0 0,-1 1-1 0 0,0-1 1 0 0,0 0-1 0 0,0 0 1 0 0,-1 0 0 0 0,0 0-1 0 0,0 0 1 0 0,0-1-1 0 0,-1 0 1 0 0,1 0 0 0 0,-1 0-1 0 0,0 0 1 0 0,0-1-1 0 0,0 0 1 0 0,-1 0 0 0 0,1 0-1 0 0,-1-1 1 0 0,0 0 0 0 0,-3 1 903 0 0,-8 2-1524 0 0</inkml:trace>
  <inkml:trace contextRef="#ctx0" brushRef="#br0" timeOffset="1235.226">778 261 636 0 0,'-4'-7'1515'0'0,"-15"-40"4872"0"0,18 45-6077 0 0,0 0 1 0 0,1 0-1 0 0,-1 0 1 0 0,1 0-1 0 0,0 0 1 0 0,-1 0-1 0 0,1 0 1 0 0,0 0 0 0 0,0 0-1 0 0,0 0 1 0 0,1 0-1 0 0,-1 0 1 0 0,0-1-1 0 0,1 1 1 0 0,-1 0-1 0 0,1 0 1 0 0,0 0 0 0 0,0 1-1 0 0,0-1 1 0 0,0-2-311 0 0,1 4 145 0 0,-1-1 0 0 0,0 0 1 0 0,0 1-1 0 0,1-1 0 0 0,-1 1 1 0 0,0 0-1 0 0,1-1 0 0 0,-1 1 0 0 0,0 0 1 0 0,1 0-1 0 0,-1 0 0 0 0,1 0 1 0 0,-1 0-1 0 0,0 0 0 0 0,1 0 1 0 0,-1 0-1 0 0,0 0 0 0 0,1 1 1 0 0,-1-1-1 0 0,0 1 0 0 0,1-1 0 0 0,-1 1 1 0 0,0-1-1 0 0,0 1 0 0 0,1 0 1 0 0,-1-1-1 0 0,1 2-145 0 0,33 21 1721 0 0,-25-13-1498 0 0,1 0 0 0 0,-2 1 1 0 0,1 0-1 0 0,-1 0 0 0 0,-1 1 0 0 0,0 0 0 0 0,-1 1 0 0 0,0 0 0 0 0,-1 0 0 0 0,-1 0 0 0 0,0 1 0 0 0,-1-1 0 0 0,1 2-223 0 0,-3-4-131 0 0,0-1 0 0 0,-1 1-1 0 0,1 0 1 0 0,-2-1-1 0 0,0 1 1 0 0,0 0-1 0 0,-1-1 1 0 0,-1 6 131 0 0,1-9-520 0 0,-1 1 1 0 0,0-1-1 0 0,0 0 0 0 0,-1 0 0 0 0,0-1 1 0 0,0 1-1 0 0,-1-1 0 0 0,1 1 1 0 0,-1-1-1 0 0,-1 0 0 0 0,1 0 0 0 0,-4 2 520 0 0,5-6-577 0 0,1-1-1 0 0,-1 1 0 0 0,0-1 1 0 0,0 1-1 0 0,0-1 0 0 0,0 0 1 0 0,0 0-1 0 0,-1-1 0 0 0,1 1 0 0 0,0-1 1 0 0,0 1-1 0 0,-1-1 0 0 0,1 0 1 0 0,0 0-1 0 0,0-1 0 0 0,-1 1 0 0 0,1-1 1 0 0,0 1-1 0 0,0-1 0 0 0,0 0 1 0 0,0 0-1 0 0,0 0 0 0 0,0-1 1 0 0,0 1-1 0 0,-1-2 578 0 0,-13-4-1271 0 0</inkml:trace>
  <inkml:trace contextRef="#ctx0" brushRef="#br0" timeOffset="1566.017">492 273 820 0 0,'-9'-15'3166'0'0,"-14"-23"3856"0"0,22 37-6577 0 0,1-1 1 0 0,-1 1-1 0 0,-1-1 0 0 0,1 1 1 0 0,0 0-1 0 0,0 0 1 0 0,0-1-1 0 0,-1 1 0 0 0,1 0 1 0 0,0 0-1 0 0,-1 0 1 0 0,1 0-1 0 0,-1 1 0 0 0,0-1 1 0 0,1 0-1 0 0,-1 1 1 0 0,1-1-1 0 0,-2 0-445 0 0,6 4 283 0 0,1-1 0 0 0,-1 1-1 0 0,1-1 1 0 0,-1 1 0 0 0,0 0 0 0 0,0 0 0 0 0,0 1-1 0 0,2 2-282 0 0,5 6 71 0 0,-4-7-347 0 0,-1 0-1 0 0,-1 0 1 0 0,1 0 0 0 0,-1 1-1 0 0,0 0 1 0 0,0 0 0 0 0,0 0-1 0 0,-1 1 1 0 0,0-1 0 0 0,2 6 276 0 0,-4-7-806 0 0,1 0-1 0 0,-1 1 1 0 0,0 0 0 0 0,0-1 0 0 0,0 1 0 0 0,-1-1 0 0 0,0 1 0 0 0,0 0 0 0 0,-1-1-1 0 0,1 1 1 0 0,-1 0 0 0 0,0-1 0 0 0,-1 1 0 0 0,1-1 0 0 0,-1 0 0 0 0,0 1 0 0 0,-1-1-1 0 0,1 0 1 0 0,-1 0 0 0 0,-2 3 806 0 0,-6 7-1644 0 0</inkml:trace>
  <inkml:trace contextRef="#ctx0" brushRef="#br0" timeOffset="1904.83">67 470 204 0 0,'-6'-5'806'0'0,"1"0"1"0"0,0 0-1 0 0,0 0 1 0 0,0-1-1 0 0,1 0 1 0 0,0 0-1 0 0,0 0 1 0 0,0 0-1 0 0,1 0 1 0 0,0-1-1 0 0,0 0 0 0 0,1 0 1 0 0,-1 1-1 0 0,2-1 1 0 0,-2-6-807 0 0,2 9 188 0 0,1 1 0 0 0,0 0-1 0 0,0 0 1 0 0,0-1 0 0 0,0 1 0 0 0,0 0 0 0 0,0 0 0 0 0,1 0-1 0 0,0-1 1 0 0,-1 1 0 0 0,1 0 0 0 0,0 0 0 0 0,1 0 0 0 0,-1 0-1 0 0,1 0 1 0 0,-1 0 0 0 0,1 1 0 0 0,0-1 0 0 0,0 0 0 0 0,0 1-1 0 0,0 0 1 0 0,0-1 0 0 0,1 1 0 0 0,-1 0 0 0 0,1 0 0 0 0,-1 0-1 0 0,1 0 1 0 0,0 1 0 0 0,0-1 0 0 0,0 1 0 0 0,0 0 0 0 0,0-1-1 0 0,0 1 1 0 0,0 1 0 0 0,3-2-188 0 0,5 1 315 0 0,0-1-1 0 0,0 1 1 0 0,0 1-1 0 0,0 0 1 0 0,0 0-1 0 0,0 2 1 0 0,0-1-1 0 0,0 1 1 0 0,5 2-315 0 0,-8-2 86 0 0,0 0 1 0 0,0 0-1 0 0,1 1 1 0 0,-2 0-1 0 0,1 1 0 0 0,0 0 1 0 0,-1 0-1 0 0,0 0 1 0 0,0 1-1 0 0,0 0 0 0 0,0 1 1 0 0,3 3-87 0 0,-9-7 5 0 0,1-1 1 0 0,-1 1-1 0 0,0 0 0 0 0,0-1 1 0 0,1 1-1 0 0,-1 0 0 0 0,-1-1 1 0 0,1 1-1 0 0,0 0 1 0 0,0 0-1 0 0,-1 0 0 0 0,1 0 1 0 0,-1 0-1 0 0,1 0 0 0 0,-1 0 1 0 0,0 0-1 0 0,0 0 1 0 0,0 0-1 0 0,0 0 0 0 0,0 0 1 0 0,-1 0-1 0 0,1 0 0 0 0,0 0 1 0 0,-1 1-6 0 0,-1 0-3 0 0,1 0 0 0 0,-1 0 0 0 0,0 0 1 0 0,0 0-1 0 0,0-1 0 0 0,0 1 0 0 0,-1-1 0 0 0,1 1 1 0 0,-1-1-1 0 0,1 0 0 0 0,-1 0 0 0 0,0 0 0 0 0,-2 1 3 0 0,-2 2-31 0 0,-1-1 0 0 0,0-1 0 0 0,0 1 0 0 0,0-1 0 0 0,0-1 1 0 0,0 0-1 0 0,-1 0 0 0 0,1 0 0 0 0,0-1 0 0 0,-1 0 0 0 0,-2-1 31 0 0,3-1-18 0 0,0-1 0 0 0,0 1 0 0 0,0-2 0 0 0,0 1 1 0 0,1-1-1 0 0,-1-1 0 0 0,1 1 0 0 0,0-1 0 0 0,0 0 0 0 0,-6-5 18 0 0,-33-17 125 0 0,46 26-108 0 0,-1-1 0 0 0,1 1 0 0 0,-1 0 0 0 0,1 0 0 0 0,-1-1 0 0 0,0 1 0 0 0,1 0 0 0 0,-1 0 0 0 0,1 0 0 0 0,-1 0 0 0 0,0-1 0 0 0,1 1 0 0 0,-1 0 0 0 0,0 0 0 0 0,1 0 0 0 0,-1 1 0 0 0,0-1-1 0 0,1 0 1 0 0,-1 0 0 0 0,1 0 0 0 0,-1 0 0 0 0,0 1 0 0 0,1-1 0 0 0,-1 0 0 0 0,1 0 0 0 0,-1 1 0 0 0,1-1 0 0 0,-1 0 0 0 0,1 1 0 0 0,-1-1 0 0 0,1 1 0 0 0,-1-1 0 0 0,1 1 0 0 0,-1-1 0 0 0,1 1-17 0 0,-6 28 521 0 0,14 40 62 0 0,-7-63-572 0 0,2 21-426 0 0,-1 1 0 0 0,-1 0 0 0 0,-2 6 415 0 0,2 48-6772 0 0,-1-76 5667 0 0,0-1 0 0 0,1 0-1 0 0,-1 1 1 0 0,1-1-1 0 0,1 0 1 0 0,-1 0-1 0 0,1 1 1 0 0,0-1 0 0 0,0 0-1 0 0,0-1 1 0 0,1 1-1 0 0,0 0 1 0 0,1 1 1105 0 0,4 4-1355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4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81 116 0 0,'-2'0'702'0'0,"1"0"-1"0"0,-1 0 1 0 0,0 0 0 0 0,0 0 0 0 0,1-1-1 0 0,-1 1 1 0 0,0-1 0 0 0,0 1-1 0 0,1-1 1 0 0,-1 1 0 0 0,1-1 0 0 0,-1 0-1 0 0,-1-1-701 0 0,-19-4 7884 0 0,22 6-7020 0 0,0 0-88 0 0,0 0-112 0 0,0 0-111 0 0,0 0-89 0 0,0 0-68 0 0,0-2 455 0 0,0 1-821 0 0,-1 1-1 0 0,1 0 1 0 0,0 0 0 0 0,0 0 0 0 0,0 0-1 0 0,0 0 1 0 0,0 0 0 0 0,0 0 0 0 0,0 0 0 0 0,0 0-1 0 0,0-1 1 0 0,0 1 0 0 0,0 0 0 0 0,0 0-1 0 0,0 0 1 0 0,0 0 0 0 0,0 0 0 0 0,0 0-1 0 0,0 0 1 0 0,0 0 0 0 0,1 0 0 0 0,-1-1 0 0 0,0 1-1 0 0,0 0 1 0 0,0 0 0 0 0,0 0 0 0 0,0 0-1 0 0,0 0 1 0 0,0 0 0 0 0,0 0 0 0 0,0 0-1 0 0,0 0 1 0 0,0 0 0 0 0,0 0 0 0 0,0 0 0 0 0,1 0-1 0 0,-1-1 1 0 0,0 1 0 0 0,0 0 0 0 0,0 0-1 0 0,0 0 1 0 0,0 0 0 0 0,0 0 0 0 0,0 0 0 0 0,0 0-1 0 0,0 0 1 0 0,1 0 0 0 0,-1 0 0 0 0,0 0-1 0 0,0 0 1 0 0,0 0 0 0 0,0 0 0 0 0,0 0-1 0 0,0 0 1 0 0,0 0 0 0 0,0 0 0 0 0,0 0 0 0 0,1 1-1 0 0,-1-1 1 0 0,0 0 0 0 0,0 0 0 0 0,0 0-1 0 0,0 0 1 0 0,0 0 0 0 0,0 0 0 0 0,0 0 0 0 0,0 0-1 0 0,0 0 1 0 0,0 0 0 0 0,0 0-30 0 0,11 2 43 0 0,40 4 73 0 0,1-2-1 0 0,-1-3 1 0 0,1-1 0 0 0,5-4-116 0 0,74-10 132 0 0,0-6-132 0 0,-90 16 133 0 0,0 2 1 0 0,1 1-1 0 0,-1 2 0 0 0,21 5-133 0 0,-5-2 182 0 0,48-2-182 0 0,-30-5 66 0 0,32-2 240 0 0,8-5-306 0 0,-55 3 723 0 0,57 1-723 0 0,-133 7-31 0 0,-8-2-3978 0 0,-4-7-9236 0 0,12 4 5437 0 0,16 3 6719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45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1260 216 848 0 0,'11'-14'5529'0'0,"1"-11"-1670"0"0,-10 21-2911 0 0,0-1 1 0 0,-1 1 0 0 0,2 0 0 0 0,-1 0 0 0 0,0 0 0 0 0,1 0-1 0 0,0 0 1 0 0,0 0 0 0 0,1-1-949 0 0,-17 6 5614 0 0,-12 9-4263 0 0,18-2-1042 0 0,-1 0 1 0 0,1 0 0 0 0,0 0-1 0 0,1 1 1 0 0,0-1-1 0 0,1 2 1 0 0,0-1 0 0 0,0 1-1 0 0,1-1 1 0 0,0 1-1 0 0,0 1 1 0 0,1-1 0 0 0,1 0-1 0 0,0 3-309 0 0,-2 5 146 0 0,1 0-1 0 0,1 1 0 0 0,1-1 1 0 0,0 0-1 0 0,2 1 1 0 0,0-1-1 0 0,3 17-145 0 0,-3-27-49 0 0,1-1 0 0 0,0 1 0 0 0,0-1-1 0 0,1 0 1 0 0,0 0 0 0 0,0 0 0 0 0,1 0 0 0 0,-1-1-1 0 0,2 1 1 0 0,-1-1 0 0 0,1 0 0 0 0,-1 0 0 0 0,2 0 0 0 0,-1-1-1 0 0,5 4 50 0 0,-3-4-290 0 0,0-1 0 0 0,0 0-1 0 0,1 0 1 0 0,-1 0 0 0 0,1-1-1 0 0,0 0 1 0 0,0-1 0 0 0,0 0-1 0 0,0 0 1 0 0,1 0 0 0 0,-1-1-1 0 0,0 0 1 0 0,1-1 0 0 0,2 0 290 0 0,0-1-749 0 0,0 1-1 0 0,0-2 1 0 0,-1 0 0 0 0,1 0 0 0 0,0 0-1 0 0,-1-2 1 0 0,0 1 0 0 0,0-1 0 0 0,0-1 0 0 0,0 0-1 0 0,1-1 750 0 0,-6 3-599 0 0,-1 0 0 0 0,0 0 0 0 0,1-1-1 0 0,-1 1 1 0 0,-1-1 0 0 0,1 0-1 0 0,-1 0 1 0 0,1-1 0 0 0,-1 1 0 0 0,0 0-1 0 0,0-2 600 0 0,-1 2-691 0 0,-1 0 0 0 0,1 0 0 0 0,-1 0 0 0 0,0 0 0 0 0,0 0 0 0 0,0 0-1 0 0,-1 0 1 0 0,0 0 0 0 0,1 0 0 0 0,-1 0 0 0 0,-1-1 0 0 0,1 1 0 0 0,0 0 0 0 0,-1 0-1 0 0,-1-3 692 0 0,-2-5-1073 0 0</inkml:trace>
  <inkml:trace contextRef="#ctx0" brushRef="#br0" timeOffset="328.625">1198 70 884 0 0,'-15'-50'8780'0'0,"7"31"-4253"0"0,8 19-4404 0 0,0 0 1 0 0,-1 0-1 0 0,1 0 0 0 0,0 0 0 0 0,0 0 0 0 0,0 0 0 0 0,0 1 1 0 0,0-1-1 0 0,0 0 0 0 0,0 0 0 0 0,0 0 0 0 0,0 0 0 0 0,0 0 1 0 0,0 0-1 0 0,0 0 0 0 0,-1 0 0 0 0,1 0 0 0 0,0 0 0 0 0,0 0 1 0 0,0 0-1 0 0,0 0 0 0 0,0 0 0 0 0,0 0 0 0 0,0 0 0 0 0,0 0 1 0 0,-1 0-1 0 0,1 0 0 0 0,0 0 0 0 0,0 0 0 0 0,0 0 0 0 0,0 0 1 0 0,0 0-1 0 0,0 0 0 0 0,0 0 0 0 0,-1 0 0 0 0,1 0 0 0 0,0 0 0 0 0,0 0 1 0 0,0 0-1 0 0,0 0 0 0 0,0 0 0 0 0,0 0 0 0 0,0 0 0 0 0,0 0 1 0 0,0 0-1 0 0,-1 0 0 0 0,1 0 0 0 0,0-1 0 0 0,0 1 0 0 0,0 0 1 0 0,0 0-1 0 0,0 0 0 0 0,0 0 0 0 0,0 0 0 0 0,0 0-123 0 0,-27 323 4403 0 0,18-172-6732 0 0,0-112-1753 0 0,-3-27-1913 0 0,-6-12-4917 0 0,12-2 9438 0 0</inkml:trace>
  <inkml:trace contextRef="#ctx0" brushRef="#br0" timeOffset="661.728">952 103 2180 0 0,'-2'-60'9636'0'0,"2"37"-4233"0"0,1 21-2618 0 0,1 10 22 0 0,4 47-1323 0 0,11 118 368 0 0,-15-133-2572 0 0,-2 0 1 0 0,-2 0 0 0 0,-2 11 719 0 0,-4-13-1859 0 0,-8-10-3473 0 0,14-26 4715 0 0,0 0 0 0 0,0 0 0 0 0,0-1 0 0 0,0 1 0 0 0,0-1 0 0 0,-1 1 0 0 0,1-1 0 0 0,-1 0 0 0 0,1 0 0 0 0,-1 0 0 0 0,0 0 0 0 0,1 0 0 0 0,-1 0 0 0 0,0-1 0 0 0,1 0 0 0 0,-1 1 0 0 0,0-1 0 0 0,0 0 0 0 0,1 0 0 0 0,-1 0 0 0 0,0-1 0 0 0,0 1 0 0 0,-2-1 617 0 0,-9-2-1691 0 0</inkml:trace>
  <inkml:trace contextRef="#ctx0" brushRef="#br0" timeOffset="999.074">658 327 472 0 0,'-17'-34'5417'0'0,"15"29"-4114"0"0,0 1-1 0 0,0-1 1 0 0,0 1 0 0 0,-1-1 0 0 0,0 1-1 0 0,0 0 1 0 0,0 0 0 0 0,-1-2-1303 0 0,39 26 4765 0 0,-4-3-4356 0 0,19 22-84 0 0,43 30-3993 0 0,-81-64 2285 0 0,-7-5-1751 0 0,-6-3-8553 0 0,-4-3 10257 0 0</inkml:trace>
  <inkml:trace contextRef="#ctx0" brushRef="#br0" timeOffset="1328.26">720 252 1268 0 0,'-6'-10'1811'0'0,"2"3"115"0"0,0 0 1 0 0,-1 0-1 0 0,0 1 1 0 0,0-1-1 0 0,-1 1 0 0 0,-5-4-1926 0 0,10 9 210 0 0,0 0-1 0 0,0 0 0 0 0,0 0 0 0 0,0 1 0 0 0,-1-1 0 0 0,1 0 0 0 0,0 1 0 0 0,-1-1 0 0 0,1 1 0 0 0,-1 0 0 0 0,1-1 0 0 0,0 1 0 0 0,-1 0 0 0 0,1 0 1 0 0,-1 0-1 0 0,1 0 0 0 0,-1 0 0 0 0,1 0 0 0 0,-1 0 0 0 0,1 1 0 0 0,0-1 0 0 0,-1 0 0 0 0,1 1 0 0 0,0-1 0 0 0,-1 1 0 0 0,1-1 0 0 0,0 1 0 0 0,-1 0 1 0 0,1 0-1 0 0,0 0 0 0 0,0-1 0 0 0,0 1 0 0 0,0 0 0 0 0,0 0 0 0 0,0 1 0 0 0,0-1 0 0 0,0 0 0 0 0,0 0 0 0 0,1 0 0 0 0,-1 1 0 0 0,0 0-209 0 0,-3 6 287 0 0,0 1-1 0 0,1 0 1 0 0,0 0-1 0 0,1 0 0 0 0,0 0 1 0 0,1 0-1 0 0,0 1 0 0 0,0-1 1 0 0,0 0-1 0 0,2 2-286 0 0,-4 18 159 0 0,2-20-297 0 0,-2 21-308 0 0,-2 0 1 0 0,-7 27 445 0 0,-12-2-3444 0 0,21-51 2614 0 0,1 0-1 0 0,-1 0 0 0 0,0 0 1 0 0,-1-1-1 0 0,1 1 0 0 0,0-1 1 0 0,-1 0-1 0 0,0 0 0 0 0,0 0 1 0 0,-2 0 830 0 0,2 0-1239 0 0,-1-1 0 0 0,0-1 1 0 0,0 1-1 0 0,-1-1 1 0 0,1 0-1 0 0,0 0 0 0 0,0 0 1 0 0,-2-1 1238 0 0,-5 1-1401 0 0,-10 2-106 0 0</inkml:trace>
  <inkml:trace contextRef="#ctx0" brushRef="#br0" timeOffset="1650.914">135 415 60 0 0,'-9'-10'1403'0'0,"0"-1"0"0"0,1 0 1 0 0,0-1-1 0 0,1 0 0 0 0,0 0 0 0 0,1-1 1 0 0,0 1-1 0 0,1-1 0 0 0,-2-9-1403 0 0,5 16 333 0 0,1 1-1 0 0,-1-1 1 0 0,1 0 0 0 0,0 0-1 0 0,0 0 1 0 0,0 0 0 0 0,1 0-1 0 0,0 0 1 0 0,0 0-1 0 0,1 0 1 0 0,0 0 0 0 0,0 0-1 0 0,0 0 1 0 0,0 0 0 0 0,1 0-1 0 0,0 1 1 0 0,1-1 0 0 0,-1 1-1 0 0,1-1 1 0 0,0 1 0 0 0,0 0-1 0 0,1 0 1 0 0,0-1-333 0 0,-1 3 93 0 0,-1 1 0 0 0,0 0 0 0 0,1 0 0 0 0,0 0 1 0 0,-1 0-1 0 0,1 0 0 0 0,0 0 0 0 0,0 1 0 0 0,0-1 0 0 0,0 1 1 0 0,0 0-1 0 0,1 0 0 0 0,-1 0 0 0 0,0 0 0 0 0,1 0 0 0 0,-1 1 0 0 0,0 0 1 0 0,1 0-1 0 0,-1 0 0 0 0,0 0 0 0 0,2 0-93 0 0,0 1 83 0 0,0 1 0 0 0,0-1 0 0 0,0 1 0 0 0,0 0 0 0 0,0 0 0 0 0,0 1 0 0 0,-1-1 0 0 0,1 1 0 0 0,-1 0 1 0 0,0 0-1 0 0,0 1 0 0 0,4 3-83 0 0,-1 0 59 0 0,0 1 0 0 0,0 0 0 0 0,-1 0 1 0 0,0 0-1 0 0,0 1 0 0 0,-1 0 0 0 0,0 0 1 0 0,0 1-1 0 0,-1-1 0 0 0,-1 1 0 0 0,1 0 1 0 0,-2 0-1 0 0,2 9-59 0 0,-3-15 1 0 0,-1-1 0 0 0,1 1 0 0 0,-1 0 1 0 0,0 0-1 0 0,-1-1 0 0 0,1 1 0 0 0,-1 0 0 0 0,1-1 1 0 0,-1 1-1 0 0,0 0 0 0 0,0-1 0 0 0,-1 1 0 0 0,1-1 1 0 0,-1 1-1 0 0,0-1 0 0 0,0 0 0 0 0,0 0 0 0 0,0 0 0 0 0,0 0 1 0 0,-1 0-1 0 0,1 0 0 0 0,-1-1 0 0 0,0 1 0 0 0,-2 1-1 0 0,1-2-20 0 0,1-1 0 0 0,-1 1-1 0 0,0-1 1 0 0,0 0-1 0 0,0 0 1 0 0,0 0 0 0 0,1-1-1 0 0,-1 1 1 0 0,0-1-1 0 0,0 0 1 0 0,0 0 0 0 0,0 0-1 0 0,0-1 1 0 0,0 1 0 0 0,0-1-1 0 0,0 0 1 0 0,0 0-1 0 0,0 0 1 0 0,1-1 0 0 0,-1 1-1 0 0,0-1 1 0 0,-2-2 20 0 0,-6-4-22 0 0,0 0 0 0 0,0-1 0 0 0,1 0 0 0 0,0-1 0 0 0,1 0 0 0 0,0-1 0 0 0,-4-6 22 0 0,-35-34 443 0 0,49 50-429 0 0,0 1 1 0 0,0 0 0 0 0,0-1-1 0 0,-1 1 1 0 0,1 0 0 0 0,0 0 0 0 0,0-1-1 0 0,-1 1 1 0 0,1 0 0 0 0,0 0-1 0 0,-1 0 1 0 0,1 0 0 0 0,0-1 0 0 0,-1 1-1 0 0,1 0 1 0 0,0 0 0 0 0,-1 0 0 0 0,1 0-1 0 0,0 0 1 0 0,-1 0 0 0 0,1 0-1 0 0,0 0 1 0 0,-1 0 0 0 0,1 0 0 0 0,0 0-1 0 0,-1 0 1 0 0,1 0 0 0 0,0 0 0 0 0,-1 0-1 0 0,1 0 1 0 0,0 0 0 0 0,-1 0-1 0 0,1 1 1 0 0,0-1 0 0 0,0 0 0 0 0,-1 0-1 0 0,1 0 1 0 0,0 1 0 0 0,-1-1-1 0 0,1 0 1 0 0,0 0 0 0 0,0 1 0 0 0,0-1-1 0 0,-1 0-14 0 0,-5 21 392 0 0,3 32-86 0 0,3-49-287 0 0,1 42-1059 0 0,2-1-1 0 0,2 1 1041 0 0,2-2-4097 0 0,2 2-3889 0 0,0-8-697 0 0,-3-26 7046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5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1225 175 168 0 0,'-5'-26'6946'0'0,"5"23"-6290"0"0,0 0 0 0 0,0 0 0 0 0,-1 0 0 0 0,1 0 0 0 0,-1 0 1 0 0,1 0-1 0 0,-1 1 0 0 0,0-1 0 0 0,0 0 0 0 0,0 0 1 0 0,-1 0-1 0 0,1 1 0 0 0,-1-1 0 0 0,1 1 0 0 0,-1-1 1 0 0,0 1-1 0 0,0 0 0 0 0,0 0 0 0 0,-1-1-656 0 0,12 61 4411 0 0,-2-20-3565 0 0,-2-1-1 0 0,-1 1 0 0 0,-2 0 1 0 0,-1 0-1 0 0,-3 0 0 0 0,-3 22-845 0 0,3-43 30 0 0,-2-1-1 0 0,1 1 0 0 0,-2-1 0 0 0,0 0 0 0 0,-1 0 0 0 0,-1 0 1 0 0,0-1-1 0 0,-1 0 0 0 0,-1-1 0 0 0,0 0 0 0 0,-1 0 1 0 0,0-1-1 0 0,-1 0 0 0 0,-1 0 0 0 0,0-2 0 0 0,-1 1-29 0 0,7-7-302 0 0,0-1 0 0 0,-1 0-1 0 0,1 0 1 0 0,-1 0-1 0 0,0-1 1 0 0,0 0 0 0 0,0 0-1 0 0,0-1 1 0 0,0 0-1 0 0,-1 0 1 0 0,1-1 0 0 0,-2 1 302 0 0,5-2-443 0 0,1 1 1 0 0,-1-1-1 0 0,1 0 1 0 0,-1 0-1 0 0,1-1 1 0 0,-1 1 0 0 0,1-1-1 0 0,-1 1 1 0 0,1-1-1 0 0,-1 0 1 0 0,1-1-1 0 0,-1 1 1 0 0,1-1 0 0 0,0 1-1 0 0,0-1 1 0 0,0 0-1 0 0,0 0 1 0 0,0 0-1 0 0,0 0 1 0 0,1-1 0 0 0,-1 1-1 0 0,1-1 1 0 0,-1 0-1 0 0,1 1 1 0 0,0-1-1 0 0,0 0 443 0 0,-43-90-12900 0 0,35 75 11653 0 0</inkml:trace>
  <inkml:trace contextRef="#ctx0" brushRef="#br0" timeOffset="335.947">707 299 1224 0 0,'0'-7'1139'0'0,"1"1"-1"0"0,-1-1 1 0 0,1 1 0 0 0,1 0-1 0 0,-1-1 1 0 0,1 1 0 0 0,0 0-1 0 0,0 0 1 0 0,1 0-1 0 0,0 0 1 0 0,0-1-1139 0 0,-2 5 196 0 0,0 1 0 0 0,0 0 0 0 0,0 0 1 0 0,0-1-1 0 0,0 1 0 0 0,1 0 0 0 0,-1 0 0 0 0,0 0 0 0 0,0 0 0 0 0,1 0 0 0 0,-1 0 0 0 0,1 0 1 0 0,-1 1-1 0 0,1-1 0 0 0,-1 1 0 0 0,1-1 0 0 0,-1 1 0 0 0,1-1 0 0 0,0 1-196 0 0,0 0 108 0 0,0 0 0 0 0,0 0 0 0 0,0 1-1 0 0,1-1 1 0 0,-1 0 0 0 0,0 1 0 0 0,0 0-1 0 0,0 0 1 0 0,0-1 0 0 0,0 1 0 0 0,0 0-1 0 0,0 1 1 0 0,0-1 0 0 0,-1 0 0 0 0,1 0 0 0 0,0 1-1 0 0,-1-1 1 0 0,1 1-108 0 0,12 13 213 0 0,-1 1-1 0 0,-1 0 1 0 0,-1 0-1 0 0,0 1 1 0 0,-1 0 0 0 0,-1 1-1 0 0,0 0 1 0 0,-2 1-1 0 0,3 8-212 0 0,2 4-2895 0 0,1-1-1 0 0,15 24 2896 0 0,-21-38-3030 0 0,-7-15 2657 0 0,0 0 1 0 0,0 0-1 0 0,0 0 0 0 0,0-1 0 0 0,0 1 1 0 0,0 0-1 0 0,0 0 0 0 0,0 0 0 0 0,-1 0 1 0 0,1 0-1 0 0,0-1 0 0 0,0 1 0 0 0,-1 0 1 0 0,1 0-1 0 0,0 0 0 0 0,-1-1 0 0 0,1 1 1 0 0,-1 0-1 0 0,1-1 0 0 0,-1 1 0 0 0,1 0 1 0 0,-1-1-1 0 0,0 1 0 0 0,1 0 0 0 0,-1-1 1 0 0,0 1-1 0 0,1-1 373 0 0,-5 1-1611 0 0</inkml:trace>
  <inkml:trace contextRef="#ctx0" brushRef="#br0" timeOffset="689.2569">789 435 972 0 0,'-9'-10'2735'0'0,"-15"-13"6561"0"0,16 24-5186 0 0,7 18-2151 0 0,8 40 221 0 0,5 30-391 0 0,-1 90-1789 0 0,-10-156-475 0 0,-1 29-1575 0 0,-9-22-3083 0 0,9-29 4863 0 0,0-1-1 0 0,0 0 1 0 0,-1 1-1 0 0,1-1 0 0 0,0 0 1 0 0,0 0-1 0 0,0 1 1 0 0,-1-1-1 0 0,1 0 0 0 0,0 1 1 0 0,0-1-1 0 0,-1 0 0 0 0,1 0 1 0 0,0 0-1 0 0,-1 1 1 0 0,1-1-1 0 0,0 0 0 0 0,-1 0 1 0 0,1 0-1 0 0,0 0 1 0 0,-1 0-1 0 0,1 1 0 0 0,0-1 1 0 0,-1 0-1 0 0,1 0 1 0 0,0 0-1 0 0,-1 0 0 0 0,1 0 1 0 0,0 0-1 0 0,-1 0 0 0 0,1 0 1 0 0,0 0-1 0 0,-1 0 1 0 0,1-1-1 0 0,0 1 0 0 0,-1 0 1 0 0,1 0-1 0 0,0 0 1 0 0,-1 0-1 0 0,1-1 271 0 0,-5-2-1942 0 0,0-2 245 0 0</inkml:trace>
  <inkml:trace contextRef="#ctx0" brushRef="#br0" timeOffset="1017.797">338 339 1208 0 0,'-2'-7'870'0'0,"0"0"0"0"0,1 0 0 0 0,0 0 1 0 0,1-1-1 0 0,-1 1 0 0 0,1 0 0 0 0,0 0 0 0 0,1-1 0 0 0,0 1 0 0 0,0 0 0 0 0,1 0 0 0 0,0 0 1 0 0,0 0-1 0 0,1-2-870 0 0,-2 6 145 0 0,1 1 1 0 0,-1-1 0 0 0,1 1-1 0 0,0-1 1 0 0,-1 1 0 0 0,1 0 0 0 0,0-1-1 0 0,1 1 1 0 0,-1 0 0 0 0,0 0-1 0 0,0 1 1 0 0,1-1 0 0 0,-1 0-1 0 0,1 1 1 0 0,0-1 0 0 0,-1 1-1 0 0,1 0 1 0 0,0 0 0 0 0,0 0 0 0 0,0 0-1 0 0,0 1 1 0 0,0-1 0 0 0,0 1-1 0 0,0 0 1 0 0,0 0 0 0 0,0 0-1 0 0,-1 0 1 0 0,1 0 0 0 0,0 0 0 0 0,0 1-1 0 0,0 0 1 0 0,0-1 0 0 0,0 1-1 0 0,0 0 1 0 0,2 2-146 0 0,5 1 166 0 0,0 1 0 0 0,0 0 0 0 0,-1 0 1 0 0,0 1-1 0 0,0 0 0 0 0,0 1 0 0 0,-1 0 0 0 0,0 0 0 0 0,0 1 0 0 0,-1 0 1 0 0,0 0-1 0 0,0 1 0 0 0,-1 0 0 0 0,0 1-166 0 0,0-2 31 0 0,-1 1 1 0 0,0-1-1 0 0,-1 1 0 0 0,0 1 1 0 0,0-1-1 0 0,-1 0 0 0 0,0 1 1 0 0,0 0-1 0 0,-1 0 1 0 0,-1 0-1 0 0,0-1 0 0 0,0 2 1 0 0,-1-1-1 0 0,0 0 0 0 0,-1 4-31 0 0,1-11 1 0 0,-1 1 0 0 0,1-1 1 0 0,-1 1-1 0 0,0-1 0 0 0,0 0 0 0 0,-1 0 0 0 0,1 1 0 0 0,-1-1 0 0 0,1 0 0 0 0,-1 0 0 0 0,0 0 0 0 0,0-1 0 0 0,0 1 1 0 0,0 0-1 0 0,-1-1 0 0 0,1 1 0 0 0,-1-1 0 0 0,0 0 0 0 0,1 0 0 0 0,-2 1-1 0 0,2-2-17 0 0,-1-1 0 0 0,1 1 0 0 0,-1 0 0 0 0,1-1 0 0 0,-1 1 0 0 0,0-1 0 0 0,1 0 0 0 0,-1 0 0 0 0,0 0-1 0 0,1 0 1 0 0,-1 0 0 0 0,1-1 0 0 0,-1 1 0 0 0,0-1 0 0 0,1 0 0 0 0,-1 1 0 0 0,1-1 0 0 0,0 0 0 0 0,-1-1 0 0 0,1 1 0 0 0,0 0 0 0 0,-1-1 0 0 0,1 1 0 0 0,0-1 0 0 0,-2-1 17 0 0,-10-10-74 0 0,1 0 1 0 0,0 0 0 0 0,-9-12 73 0 0,-27-29 212 0 0,49 54-201 0 0,0 0 0 0 0,-1-1 1 0 0,1 1-1 0 0,0 0 1 0 0,0-1-1 0 0,-1 1 0 0 0,1 0 1 0 0,0 0-1 0 0,-1-1 1 0 0,1 1-1 0 0,0 0 1 0 0,-1 0-1 0 0,1 0 0 0 0,0-1 1 0 0,-1 1-1 0 0,1 0 1 0 0,0 0-1 0 0,-1 0 0 0 0,1 0 1 0 0,-1 0-1 0 0,1 0 1 0 0,0 0-1 0 0,-1 0 1 0 0,1 0-1 0 0,-1 0 0 0 0,1 0 1 0 0,0 0-1 0 0,-1 0 1 0 0,1 0-1 0 0,0 0 0 0 0,-1 0 1 0 0,1 0-1 0 0,-1 1 1 0 0,1-1-1 0 0,0 0 0 0 0,-1 0 1 0 0,1 0-1 0 0,0 1 1 0 0,-1-1-12 0 0,-4 18 259 0 0,4 21-61 0 0,6-3-192 0 0,-3-24-370 0 0,-1 0 1 0 0,0 0-1 0 0,-1 0 0 0 0,0 0 0 0 0,-1 8 364 0 0,-12 15-4445 0 0,10-32 3492 0 0,1 0 0 0 0,-1 0 1 0 0,1 0-1 0 0,-1-1 0 0 0,0 1 0 0 0,0-1 1 0 0,0 1-1 0 0,0-1 0 0 0,-3 2 953 0 0,-17 8-4878 0 0,9-6 3398 0 0</inkml:trace>
  <inkml:trace contextRef="#ctx0" brushRef="#br0" timeOffset="1353.943">16 656 780 0 0,'-1'1'486'0'0,"0"-1"-1"0"0,0 1 1 0 0,0 0-1 0 0,0 0 1 0 0,0-1-1 0 0,0 1 0 0 0,0 0 1 0 0,0 0-1 0 0,0 0 1 0 0,1 0-1 0 0,-1 0 1 0 0,0 0-1 0 0,1 0 1 0 0,-1 0-1 0 0,1 0 1 0 0,-1 0-1 0 0,1 1 1 0 0,-1-1-1 0 0,1 0 1 0 0,0 0-1 0 0,-1 1-485 0 0,1-1 331 0 0,0 0-1 0 0,1 1 1 0 0,-1-1-1 0 0,0 0 1 0 0,0 0-1 0 0,0 1 1 0 0,1-1-1 0 0,-1 0 1 0 0,1 0-1 0 0,-1 1 1 0 0,1-1 0 0 0,0 0-1 0 0,-1 0 1 0 0,1 0-1 0 0,0 0 1 0 0,0 0-1 0 0,0 1-330 0 0,0-1 206 0 0,1 1-1 0 0,-1-1 0 0 0,1 1 1 0 0,0-1-1 0 0,-1 0 1 0 0,1 0-1 0 0,0 0 0 0 0,0 0 1 0 0,0 0-1 0 0,0 0 1 0 0,0 0-1 0 0,0-1 0 0 0,0 1 1 0 0,0-1-1 0 0,0 1 1 0 0,0-1-1 0 0,0 0 0 0 0,0 0 1 0 0,0 0-1 0 0,0 0 1 0 0,0 0-1 0 0,0 0 0 0 0,0-1 1 0 0,0 1-1 0 0,1-1 1 0 0,-1 0-206 0 0,3-1 189 0 0,0-1 1 0 0,0 0 0 0 0,0-1-1 0 0,0 1 1 0 0,-1-1-1 0 0,1 0 1 0 0,-1 0 0 0 0,0 0-1 0 0,-1 0 1 0 0,1-1 0 0 0,-1 0-1 0 0,1 1 1 0 0,-1-1-1 0 0,-1-1 1 0 0,1 1 0 0 0,-1 0-1 0 0,0-1 1 0 0,0 1 0 0 0,-1-1-1 0 0,1 1 1 0 0,-1-1-1 0 0,0 0 1 0 0,-1-4-190 0 0,3-19 407 0 0,-2 1-1 0 0,-1-1 0 0 0,-2 1 1 0 0,-1-9-407 0 0,2 24 62 0 0,-1-8-4 0 0,-2-13-121 0 0,1 1 0 0 0,2-1 0 0 0,2 0 1 0 0,1 0-1 0 0,2-8 63 0 0,-2 32-188 0 0,0 0 1 0 0,1 1-1 0 0,0-1 0 0 0,0 1 1 0 0,1 0-1 0 0,0 0 1 0 0,0 1-1 0 0,1-1 0 0 0,1 1 1 0 0,-1 0-1 0 0,1 0 0 0 0,1 0 1 0 0,-1 1-1 0 0,1 0 1 0 0,0 1-1 0 0,1-1 0 0 0,0 1 1 0 0,0 1-1 0 0,0-1 1 0 0,4 0 187 0 0,1-1-801 0 0,0 1 1 0 0,1 1 0 0 0,0 0 0 0 0,0 1 0 0 0,1 1 0 0 0,-1 0 0 0 0,1 1 0 0 0,-1 1 0 0 0,1 0-1 0 0,-1 0 1 0 0,10 2 800 0 0,4 2-2641 0 0,0 0 0 0 0,-1 2 0 0 0,1 1 0 0 0,-1 1 1 0 0,15 7 2640 0 0,-13-4-1446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4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960 84 60 0 0,'-19'-25'10401'0'0,"-1"-18"-922"0"0,20 42-9410 0 0,0 0 0 0 0,0 1 0 0 0,0-1 0 0 0,0 1 0 0 0,0-1 0 0 0,1 0 0 0 0,-1 1 0 0 0,0-1 0 0 0,0 1 0 0 0,0-1 0 0 0,1 1 0 0 0,-1-1-1 0 0,0 1 1 0 0,1-1 0 0 0,-1 1 0 0 0,0-1 0 0 0,1 1 0 0 0,-1-1 0 0 0,1 1 0 0 0,-1 0 0 0 0,1-1 0 0 0,-1 1 0 0 0,1 0 0 0 0,-1-1-1 0 0,1 1 1 0 0,-1 0 0 0 0,1-1 0 0 0,-1 1 0 0 0,1 0 0 0 0,0 0 0 0 0,-1 0 0 0 0,1 0 0 0 0,-1 0 0 0 0,1 0 0 0 0,-1 0 0 0 0,1 0-1 0 0,0 0 1 0 0,-1 0 0 0 0,1 0-69 0 0,30-2 986 0 0,-28 2-818 0 0,17 3-89 0 0,-1-1-1 0 0,1 2 0 0 0,-1 1 1 0 0,0 0-1 0 0,-1 2 0 0 0,1 0 1 0 0,-1 0-1 0 0,-1 2 0 0 0,1 0 1 0 0,-2 2-1 0 0,1-1 0 0 0,-1 2 1 0 0,-1 0-1 0 0,0 1 0 0 0,-1 1 1 0 0,2 3-79 0 0,-12-13-53 0 0,0 1-1 0 0,0 0 1 0 0,-1 0 0 0 0,1 0 0 0 0,-1 0 0 0 0,0 1 0 0 0,-1 0 0 0 0,0-1 0 0 0,1 1 0 0 0,-2 0-1 0 0,1 0 1 0 0,-1 0 0 0 0,0 0 0 0 0,0 0 0 0 0,-1 0 0 0 0,1 1 0 0 0,-1-1 0 0 0,-1 4 53 0 0,0-6-34 0 0,0 0 0 0 0,0-1 0 0 0,0 1 0 0 0,-1 0 0 0 0,1-1 0 0 0,-1 1 0 0 0,0-1 0 0 0,0 0 1 0 0,0 0-1 0 0,-1 1 0 0 0,1-1 0 0 0,-1-1 0 0 0,0 1 0 0 0,1 0 0 0 0,-1-1 0 0 0,0 1 0 0 0,-1-1 1 0 0,1 0-1 0 0,0 0 0 0 0,-1 0 0 0 0,1 0 0 0 0,-1-1 0 0 0,1 0 0 0 0,-1 1 0 0 0,0-1 0 0 0,0 0 0 0 0,1-1 1 0 0,-1 1-1 0 0,0-1 0 0 0,0 0 34 0 0,-13 1-22 0 0,0-1 1 0 0,0 0-1 0 0,0-1 1 0 0,0-1-1 0 0,0-1 1 0 0,0-1-1 0 0,1 0 1 0 0,-1-1-1 0 0,1 0 1 0 0,-2-3 21 0 0,-34-9 228 0 0,52 17-215 0 0,-1 0-1 0 0,1 0 1 0 0,-1 0-1 0 0,1-1 1 0 0,-1 1-1 0 0,0 0 1 0 0,1 0-1 0 0,-1 0 1 0 0,1 0 0 0 0,-1 0-1 0 0,1 0 1 0 0,-1 0-1 0 0,1 0 1 0 0,-1 0-1 0 0,0 0 1 0 0,1 0-1 0 0,-1 0 1 0 0,1 1-1 0 0,-1-1 1 0 0,1 0 0 0 0,-1 0-1 0 0,1 0 1 0 0,-1 1-1 0 0,1-1 1 0 0,-1 0-1 0 0,1 1 1 0 0,-1-1-1 0 0,1 0 1 0 0,0 1-1 0 0,-1-1 1 0 0,1 1 0 0 0,0-1-1 0 0,-1 1-12 0 0,0 21 231 0 0,18 40-198 0 0,-10-43-162 0 0,-1 21-934 0 0,-1-7-2984 0 0,-4-27 1653 0 0,-8-4-11039 0 0,-1-4 12237 0 0,0 2-44 0 0</inkml:trace>
  <inkml:trace contextRef="#ctx0" brushRef="#br0" timeOffset="330.219">616 267 2420 0 0,'-14'-2'3321'0'0,"2"-3"-293"0"0,15 0 7877 0 0,20 5-11189 0 0,-4 0-264 0 0,6 0-300 0 0,0-3-268 0 0,1 3-261 0 0,-4 0-231 0 0,-2 0-212 0 0,-1 0-268 0 0,-2 3-360 0 0,-3-3-157 0 0,0 2 313 0 0,-3-2 676 0 0,-2 3 624 0 0</inkml:trace>
  <inkml:trace contextRef="#ctx0" brushRef="#br0" timeOffset="867.27">8 199 440 0 0,'-1'-2'628'0'0,"0"0"-1"0"0,0 0 1 0 0,0 0 0 0 0,0 0-1 0 0,1-1 1 0 0,-1 1 0 0 0,1 0-1 0 0,-1-1 1 0 0,1 1 0 0 0,0 0-1 0 0,0-1 1 0 0,0 1 0 0 0,0 0-1 0 0,0-1 1 0 0,1 1 0 0 0,-1 0-1 0 0,1-2-627 0 0,1 0 481 0 0,-1 0 0 0 0,1 0-1 0 0,0 0 1 0 0,0 0 0 0 0,0 0-1 0 0,1 0 1 0 0,-1 1 0 0 0,1 0-1 0 0,1-2-480 0 0,6-4 780 0 0,-1 0-1 0 0,1 1 0 0 0,1 0 0 0 0,0 0 0 0 0,9-4-779 0 0,-15 9 120 0 0,-1 1 0 0 0,1-1 0 0 0,0 1 0 0 0,0 0 0 0 0,0 0 0 0 0,0 1 0 0 0,0 0 0 0 0,1 0 0 0 0,-1 0 0 0 0,0 0 0 0 0,1 1 0 0 0,-1 0 1 0 0,0 0-1 0 0,1 0 0 0 0,-1 1 0 0 0,0 0 0 0 0,0 0 0 0 0,1 0 0 0 0,-1 1 0 0 0,0-1 0 0 0,0 1 0 0 0,3 2-120 0 0,-4-1 31 0 0,-1-1 0 0 0,0 0 0 0 0,1 1 0 0 0,-1 0 0 0 0,0 0 0 0 0,-1 0 0 0 0,1 0 0 0 0,-1 0-1 0 0,1 1 1 0 0,-1-1 0 0 0,0 1 0 0 0,0 0 0 0 0,0-1 0 0 0,-1 1 0 0 0,1 0 0 0 0,-1 0 0 0 0,0 0 0 0 0,0 0 0 0 0,0 0 0 0 0,-1 0 0 0 0,0 0 0 0 0,1 1 0 0 0,-1-1-1 0 0,-1 0 1 0 0,1 0 0 0 0,-1 0 0 0 0,1 0 0 0 0,-1 0 0 0 0,0 1-31 0 0,-6 18 142 0 0,-2 0 0 0 0,0 0 0 0 0,-1 0 1 0 0,-1-2-1 0 0,-1 1 0 0 0,-1-1 0 0 0,0-1 0 0 0,-6 4-142 0 0,-20 35 441 0 0,39-59-438 0 0,-1 0 1 0 0,1 1-1 0 0,-1-1 1 0 0,1 1-1 0 0,-1-1 1 0 0,1 1 0 0 0,-1-1-1 0 0,1 1 1 0 0,-1-1-1 0 0,1 1 1 0 0,0 0 0 0 0,-1-1-1 0 0,1 1 1 0 0,0 0-1 0 0,0-1 1 0 0,-1 1-1 0 0,1-1 1 0 0,0 1 0 0 0,0 0-1 0 0,0 0 1 0 0,0-1-1 0 0,0 1 1 0 0,0 0-1 0 0,0-1 1 0 0,0 1 0 0 0,0 0-1 0 0,0-1 1 0 0,1 1-1 0 0,-1 0 1 0 0,0-1-1 0 0,0 1 1 0 0,0 0 0 0 0,1-1-1 0 0,-1 1 1 0 0,0-1-1 0 0,1 1 1 0 0,-1-1 0 0 0,1 1-1 0 0,-1 0 1 0 0,1-1-1 0 0,-1 0 1 0 0,1 1-1 0 0,-1-1 1 0 0,1 1 0 0 0,-1-1-1 0 0,1 1 1 0 0,0-1-1 0 0,-1 0 1 0 0,1 0-1 0 0,-1 1 1 0 0,1-1 0 0 0,0 0-1 0 0,-1 0 1 0 0,1 0-1 0 0,0 0 1 0 0,-1 1 0 0 0,1-1-1 0 0,0 0 1 0 0,0 0-1 0 0,-1 0 1 0 0,1-1-1 0 0,0 1 1 0 0,-1 0 0 0 0,1 0-1 0 0,0 0 1 0 0,-1 0-1 0 0,1-1 1 0 0,0 1-4 0 0,59-12-34 0 0,-48 9 33 0 0,-2 2-183 0 0,0 0 0 0 0,-1 0 0 0 0,1 2 0 0 0,0-1 0 0 0,-1 1 0 0 0,1 0-1 0 0,1 1 186 0 0,38 4-6303 0 0,-44-6 4366 0 0,0-1 0 0 0,0 1-1 0 0,0-1 1 0 0,0 0 0 0 0,-1 0 0 0 0,1 0-1 0 0,0 0 1 0 0,4-3 1936 0 0,-5 2-1276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5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1016 261 332 0 0,'-11'-56'8892'0'0,"0"21"24"0"0,8 37-4431 0 0,0 11-2805 0 0,-2 13-339 0 0,5 12-62 0 0,1 1-1 0 0,2-1 0 0 0,6 29-1278 0 0,-2-18 289 0 0,1 7-199 0 0,6 70-1494 0 0,-14-113 103 0 0,0 0-1 0 0,-1 1 1 0 0,0-1-1 0 0,-3 13 1302 0 0,-7 0-4188 0 0,10-23 3272 0 0,-1-1 1 0 0,0 0-1 0 0,0 1 1 0 0,0-1-1 0 0,0 0 1 0 0,0 0-1 0 0,-1 0 1 0 0,1 0-1 0 0,-1 0 1 0 0,1-1-1 0 0,-1 1 1 0 0,0-1-1 0 0,1 0 1 0 0,-1 0-1 0 0,0 0 1 0 0,0 0-1 0 0,0 0 1 0 0,-2 0 915 0 0,-6 0-1699 0 0</inkml:trace>
  <inkml:trace contextRef="#ctx0" brushRef="#br0" timeOffset="328.2109">784 686 468 0 0,'-2'0'823'0'0,"1"-1"-343"0"0,0 1 0 0 0,0-1 0 0 0,0 1 0 0 0,1-1 0 0 0,-1 1 0 0 0,0 0 0 0 0,0-1 0 0 0,0 1 0 0 0,0 0 0 0 0,0 0 0 0 0,0 0 0 0 0,0 0 0 0 0,0 0 0 0 0,1 0 0 0 0,-1 0 0 0 0,0 0 0 0 0,0 0 0 0 0,0 0 0 0 0,0 0 0 0 0,0 1-1 0 0,0-1 1 0 0,0 0 0 0 0,0 1 0 0 0,1-1 0 0 0,-1 1 0 0 0,0-1 0 0 0,0 1 0 0 0,1-1 0 0 0,-1 1 0 0 0,0-1 0 0 0,0 1 0 0 0,1 0 0 0 0,-1-1 0 0 0,1 1 0 0 0,-1 0 0 0 0,1-1 0 0 0,-1 2-480 0 0,32-69 9139 0 0,-25 52-8926 0 0,0-1 1 0 0,-2 0 0 0 0,0 0-1 0 0,-1-1 1 0 0,0 1 0 0 0,-2-1-1 0 0,0 1 1 0 0,-1-1-1 0 0,-1-13-213 0 0,-6-29 82 0 0,2 30-356 0 0,2 1 1 0 0,0-1-1 0 0,2 0 1 0 0,1 0 0 0 0,2 0-1 0 0,1 1 1 0 0,4-19 273 0 0,-5 39-398 0 0,1-1 0 0 0,0 1 0 0 0,0 0 0 0 0,1 0 0 0 0,1 1 0 0 0,-1-1 0 0 0,1 1 0 0 0,0 0 1 0 0,1 0-1 0 0,-1 0 0 0 0,1 1 0 0 0,1 0 0 0 0,-1 0 0 0 0,1 0 0 0 0,0 1 0 0 0,1 0 0 0 0,6-4 398 0 0,-8 7-649 0 0,0-1 0 0 0,0 1 0 0 0,0 0-1 0 0,0 0 1 0 0,0 1 0 0 0,1 0-1 0 0,-1 0 1 0 0,0 0 0 0 0,0 1 0 0 0,1 0-1 0 0,1 0 650 0 0,-1 1-988 0 0,-1 0-1 0 0,1 0 1 0 0,-1 1 0 0 0,1 0-1 0 0,-1 0 1 0 0,0 0-1 0 0,0 1 1 0 0,0 0-1 0 0,0 0 1 0 0,0 1 0 0 0,5 3 988 0 0,2 6-1897 0 0,-3 1 606 0 0</inkml:trace>
  <inkml:trace contextRef="#ctx0" brushRef="#br0" timeOffset="894.248">353 356 448 0 0,'-9'-3'1277'0'0,"0"-1"0"0"0,1 0 1 0 0,0 0-1 0 0,0-1 0 0 0,0 0 0 0 0,0-1 1 0 0,1 0-1 0 0,-5-4-1277 0 0,9 7 407 0 0,1 1 0 0 0,0-1 0 0 0,-1 0 0 0 0,1 0 0 0 0,0 1 0 0 0,0-2 1 0 0,0 1-1 0 0,1 0 0 0 0,-1 0 0 0 0,1-1 0 0 0,-1-1-407 0 0,2 3 127 0 0,-1 0-1 0 0,1 1 1 0 0,0-1 0 0 0,0 0 0 0 0,0 0-1 0 0,0 0 1 0 0,0 1 0 0 0,1-1-1 0 0,-1 0 1 0 0,0 0 0 0 0,1 1 0 0 0,0-1-1 0 0,-1 0 1 0 0,1 1 0 0 0,0-1-1 0 0,0 0 1 0 0,-1 1 0 0 0,1-1-1 0 0,1 1 1 0 0,-1 0 0 0 0,0-1 0 0 0,0 1-1 0 0,1-1-126 0 0,0 0 102 0 0,1 0 0 0 0,-1 0 0 0 0,1 0 0 0 0,0 0 0 0 0,0 1 0 0 0,0-1 0 0 0,0 1 0 0 0,0 0 0 0 0,0 0 0 0 0,0 0 0 0 0,0 0 0 0 0,1 0 0 0 0,-1 1 0 0 0,0-1 0 0 0,0 1 0 0 0,1 0 0 0 0,-1 0 0 0 0,0 0 0 0 0,1 1 0 0 0,-1-1 0 0 0,0 1 0 0 0,0 0 0 0 0,1-1 0 0 0,-1 1 0 0 0,0 1 0 0 0,0-1 0 0 0,0 0 0 0 0,0 1 0 0 0,1 0-102 0 0,3 2 98 0 0,0 0 0 0 0,-1 1 0 0 0,1-1 1 0 0,-1 1-1 0 0,0 0 0 0 0,0 1 1 0 0,0-1-1 0 0,-1 1 0 0 0,0 1 0 0 0,0-1 1 0 0,2 5-99 0 0,-3-3 33 0 0,-1 0 0 0 0,0 0 0 0 0,-1 0 1 0 0,0 0-1 0 0,0 0 0 0 0,0 1 0 0 0,-1-1 0 0 0,-1 0 1 0 0,1 1-1 0 0,-1-1 0 0 0,-1 1 0 0 0,0-1 1 0 0,0 1-1 0 0,0-1 0 0 0,-1 1 0 0 0,0-1 1 0 0,-3 5-34 0 0,4-8-34 0 0,-1 0 0 0 0,0 0 0 0 0,0-1 0 0 0,0 1 0 0 0,-1-1 0 0 0,0 0 0 0 0,1 1 0 0 0,-1-1 0 0 0,-1 0 1 0 0,1-1-1 0 0,-1 1 0 0 0,1-1 0 0 0,-1 1 0 0 0,0-1 0 0 0,0 0 0 0 0,0 0 0 0 0,-1-1 0 0 0,1 0 1 0 0,-1 1-1 0 0,1-1 0 0 0,-1-1 0 0 0,0 1 0 0 0,0-1 0 0 0,0 0 0 0 0,0 0 0 0 0,0 0 0 0 0,0 0 0 0 0,0-1 1 0 0,0 0-1 0 0,-1 0 34 0 0,-2-1-115 0 0,0-1 0 0 0,0 0 1 0 0,0 0-1 0 0,1-1 0 0 0,-1 1 0 0 0,0-2 1 0 0,1 1-1 0 0,0-1 0 0 0,-1-1 115 0 0,-65-45-487 0 0,31 19 413 0 0,23 19 73 0 0,14 7 76 0 0,-1 1-1 0 0,1 0 1 0 0,-1 0 0 0 0,0 0 0 0 0,0 1-1 0 0,-1 0 1 0 0,1 0 0 0 0,-1 1-1 0 0,0 0 1 0 0,1 0 0 0 0,-1 0 0 0 0,-1 1-75 0 0,7 1 35 0 0,0 0 1 0 0,-1 1-1 0 0,1-1 1 0 0,0 0-1 0 0,0 1 1 0 0,-1 0-1 0 0,1-1 1 0 0,0 1-1 0 0,0 0 1 0 0,0-1-1 0 0,0 1 1 0 0,0 0-1 0 0,0 0 1 0 0,0 0-1 0 0,0 0 1 0 0,0 0 0 0 0,0 0-1 0 0,0 0 1 0 0,1 0-1 0 0,-1 0 1 0 0,0 0-1 0 0,1 1 1 0 0,-1-1-1 0 0,1 0 1 0 0,-1 0-1 0 0,1 1 1 0 0,0-1-1 0 0,-1 0 1 0 0,1 1-1 0 0,0-1 1 0 0,0 0-1 0 0,0 1 1 0 0,0-1-1 0 0,0 0 1 0 0,0 1-36 0 0,3 52 591 0 0,-2-49-507 0 0,23 130 1099 0 0,-15-94-891 0 0,-1 1 1 0 0,-3 0 0 0 0,1 36-293 0 0,-11 33-1758 0 0,5-111 1623 0 0,0 0 0 0 0,0-1 0 0 0,0 1-1 0 0,1 0 1 0 0,-1 0 0 0 0,0-1 0 0 0,1 1-1 0 0,-1 0 1 0 0,0 0 0 0 0,0-1 0 0 0,1 1 0 0 0,-1 0-1 0 0,0 0 1 0 0,1 0 0 0 0,-1 0 0 0 0,0 0 0 0 0,1 0-1 0 0,-1 0 1 0 0,1-1 0 0 0,-1 1 0 0 0,0 0 0 0 0,1 0-1 0 0,-1 0 1 0 0,0 0 0 0 0,1 0 0 0 0,-1 1 0 0 0,0-1-1 0 0,1 0 1 0 0,-1 0 0 0 0,1 0 0 0 0,-1 0 0 0 0,0 0-1 0 0,1 0 1 0 0,-1 1 0 0 0,0-1 0 0 0,0 0 0 0 0,1 0-1 0 0,-1 0 1 0 0,0 1 0 0 0,1-1 0 0 0,-1 0 0 0 0,0 0-1 0 0,0 1 1 0 0,1-1 0 0 0,-1 0 0 0 0,0 1-1 0 0,0-1 1 0 0,0 0 0 0 0,0 1 0 0 0,1-1 0 0 0,-1 0-1 0 0,0 1 1 0 0,0-1 0 0 0,0 0 0 0 0,0 1 0 0 0,0-1-1 0 0,0 0 1 0 0,0 1 0 0 0,0-1 0 0 0,0 1 135 0 0,18-29-13625 0 0,-18 27 12410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5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1455 219 456 0 0,'-7'-17'6787'0'0,"7"16"-6404"0"0,0 0 0 0 0,0 0-1 0 0,0 0 1 0 0,-1 0 0 0 0,1 0 0 0 0,0 0 0 0 0,-1 0-1 0 0,1 1 1 0 0,-1-1 0 0 0,1 0 0 0 0,-1 0 0 0 0,1 0-1 0 0,-1 0 1 0 0,1 1 0 0 0,-1-1 0 0 0,0 0 0 0 0,1 1-1 0 0,-1-1 1 0 0,0 0 0 0 0,0 1 0 0 0,1-1 0 0 0,-1 1-1 0 0,0-1 1 0 0,0 1 0 0 0,0 0 0 0 0,0-1 0 0 0,0 1-1 0 0,0 0 1 0 0,0-1 0 0 0,0 1 0 0 0,0 0 0 0 0,0 0-1 0 0,0 0 1 0 0,1 0 0 0 0,-1 0 0 0 0,0 0 0 0 0,-1 0-383 0 0,1 1 155 0 0,1 0 1 0 0,-1-1-1 0 0,0 1 1 0 0,1 0-1 0 0,-1 0 1 0 0,1 0 0 0 0,-1-1-1 0 0,1 1 1 0 0,-1 0-1 0 0,1 0 1 0 0,-1 0-1 0 0,1 0 1 0 0,0 0-1 0 0,0 0 1 0 0,0 0 0 0 0,-1 0-1 0 0,1 0 1 0 0,0 0-1 0 0,0 0 1 0 0,0 0-1 0 0,0 0 1 0 0,1 0-1 0 0,-1 0-155 0 0,0 35 585 0 0,0-28-173 0 0,0 3-340 0 0,-1-1-1 0 0,-1 1 1 0 0,0 0 0 0 0,0-1 0 0 0,-1 1-1 0 0,-1-1 1 0 0,0 0 0 0 0,0 0-1 0 0,-1 0 1 0 0,0-1 0 0 0,0 1-1 0 0,-1-1 1 0 0,0 0 0 0 0,-5 4-72 0 0,8-9-23 0 0,-1 0-1 0 0,1 0 1 0 0,-1-1 0 0 0,1 0 0 0 0,-1 1 0 0 0,0-1-1 0 0,-1 0 1 0 0,1-1 0 0 0,0 1 0 0 0,-1-1 0 0 0,1 0 0 0 0,-1 0-1 0 0,0 0 1 0 0,1-1 0 0 0,-1 1 0 0 0,0-1 0 0 0,0-1 0 0 0,0 1-1 0 0,0-1 1 0 0,0 1 0 0 0,0-1 0 0 0,0-1 0 0 0,0 1-1 0 0,0-1 1 0 0,0 0 0 0 0,0 0 0 0 0,0 0 0 0 0,0-1 0 0 0,0 1-1 0 0,1-1 1 0 0,-1-1 0 0 0,1 1 23 0 0,-1-1-28 0 0,0-1 1 0 0,1 0-1 0 0,-1 1 0 0 0,1-2 0 0 0,0 1 1 0 0,0 0-1 0 0,1-1 0 0 0,-1 0 0 0 0,1 1 1 0 0,0-2-1 0 0,1 1 0 0 0,-1 0 1 0 0,1 0-1 0 0,0-1 0 0 0,0 1 0 0 0,0-1 1 0 0,1 0-1 0 0,0 1 0 0 0,0-1 0 0 0,1 0 1 0 0,-1-1 27 0 0,0-13-130 0 0,1 1 0 0 0,0-1 1 0 0,1 1-1 0 0,1 0 0 0 0,4-14 130 0 0,-3 21-40 0 0,0 0-1 0 0,1 1 1 0 0,0-1 0 0 0,4-6 40 0 0,-7 15-1 0 0,1 0 0 0 0,-1 0 1 0 0,1 0-1 0 0,-1 1 0 0 0,1-1 1 0 0,0 0-1 0 0,0 0 0 0 0,0 1 0 0 0,0-1 1 0 0,1 1-1 0 0,-1 0 0 0 0,1 0 1 0 0,-1 0-1 0 0,1 0 0 0 0,0 0 1 0 0,0 1-1 0 0,0-1 0 0 0,3-1 1 0 0,-5 4 12 0 0,1-1-1 0 0,-1 0 0 0 0,1 0 0 0 0,0 1 0 0 0,-1-1 1 0 0,1 1-1 0 0,-1-1 0 0 0,1 1 0 0 0,-1 0 1 0 0,1 0-1 0 0,-1 0 0 0 0,0-1 0 0 0,1 1 0 0 0,-1 0 1 0 0,0 1-1 0 0,0-1 0 0 0,0 0 0 0 0,0 0 1 0 0,0 0-1 0 0,0 1 0 0 0,0-1 0 0 0,0 1 1 0 0,0-1-1 0 0,0 0 0 0 0,-1 1 0 0 0,1 0 0 0 0,-1-1 1 0 0,1 1-1 0 0,-1-1 0 0 0,0 1 0 0 0,1 0 1 0 0,-1-1-1 0 0,0 1-11 0 0,9 61 206 0 0,-9-59-203 0 0,1 20-153 0 0,-2 1 0 0 0,0-1 0 0 0,-1 1 0 0 0,-2-1 0 0 0,-1 6 150 0 0,0-11-2093 0 0,0 0 1 0 0,-1 0-1 0 0,-1-1 1 0 0,-2 3 2092 0 0,8-19-620 0 0,-1-1 1 0 0,1 1 0 0 0,0 0-1 0 0,-1-1 1 0 0,1 0 0 0 0,-1 1-1 0 0,0-1 1 0 0,0 0 0 0 0,1 0-1 0 0,-1 0 1 0 0,0 0 0 0 0,0 0 0 0 0,0 0-1 0 0,0 0 1 0 0,0-1 0 0 0,0 1-1 0 0,0-1 1 0 0,0 0 0 0 0,0 1-1 0 0,0-1 1 0 0,0 0 0 0 0,-1 0 0 0 0,1 0 619 0 0,1 0-1462 0 0</inkml:trace>
  <inkml:trace contextRef="#ctx0" brushRef="#br0" timeOffset="335.867">968 96 1488 0 0,'-5'-35'6693'0'0,"4"29"-5648"0"0,0 1 0 0 0,0 0 0 0 0,1 0 0 0 0,-1 0 1 0 0,1-1-1 0 0,0 1 0 0 0,0 0 0 0 0,1 0 0 0 0,0-1 0 0 0,0-2-1045 0 0,1 19 3746 0 0,7 20-2578 0 0,-3-9-472 0 0,3 14-98 0 0,11 44 1515 0 0,0 23-2113 0 0,-17-80-553 0 0,0 0-1 0 0,-2 1 0 0 0,0-1 1 0 0,-2 1-1 0 0,0-1 0 0 0,-5 20 554 0 0,6-41-300 0 0,0 0-1 0 0,-1-1 0 0 0,1 1 0 0 0,-1 0 0 0 0,1-1 0 0 0,-1 1 0 0 0,0-1 0 0 0,1 1 0 0 0,-1-1 0 0 0,0 1 0 0 0,0-1 1 0 0,0 1-1 0 0,0-1 0 0 0,-1 0 0 0 0,1 1 0 0 0,0-1 0 0 0,0 0 0 0 0,-1 0 0 0 0,1 0 0 0 0,-1 0 0 0 0,1 0 0 0 0,-1 0 1 0 0,1-1-1 0 0,-1 1 0 0 0,1 0 0 0 0,-1-1 0 0 0,0 1 0 0 0,1-1 0 0 0,-1 0 0 0 0,0 0 0 0 0,0 1 301 0 0,0-1-538 0 0,-1-1 0 0 0,1 1 0 0 0,-1 0 0 0 0,1-1 0 0 0,0 1 0 0 0,-1-1 0 0 0,1 0 0 0 0,0 0 0 0 0,0 0 0 0 0,-1 0 0 0 0,1 0 0 0 0,0 0 0 0 0,0-1 0 0 0,0 1 0 0 0,0-1 0 0 0,1 1-1 0 0,-1-1 1 0 0,0 0 0 0 0,1 0 0 0 0,-1 0 0 0 0,1 0 0 0 0,-1 0 0 0 0,1 0 538 0 0,-5-10-1420 0 0</inkml:trace>
  <inkml:trace contextRef="#ctx0" brushRef="#br0" timeOffset="669.8009">794 133 2136 0 0,'-1'-7'4592'0'0,"1"9"-1169"0"0,3 22 1179 0 0,6 41 2266 0 0,8 48-3526 0 0,-12-65-4570 0 0,-2 45 1228 0 0,-3-92-215 0 0,-3 50-1927 0 0,-7-28-2226 0 0,10-23 4033 0 0,0 1 1 0 0,-1-1 0 0 0,1 1-1 0 0,-1-1 1 0 0,1 0 0 0 0,-1 1-1 0 0,1-1 1 0 0,-1 1 0 0 0,0-1-1 0 0,1 0 1 0 0,-1 1 0 0 0,1-1-1 0 0,-1 0 1 0 0,0 0 0 0 0,1 0-1 0 0,-1 0 1 0 0,1 1-1 0 0,-1-1 1 0 0,0 0 0 0 0,1 0-1 0 0,-1 0 1 0 0,0 0 0 0 0,1 0-1 0 0,-1 0 1 0 0,0-1 0 0 0,1 1-1 0 0,-1 0 1 0 0,0 0 0 0 0,1 0-1 0 0,-1 0 335 0 0,-10-12-5019 0 0,3 4 3583 0 0</inkml:trace>
  <inkml:trace contextRef="#ctx0" brushRef="#br0" timeOffset="1000.877">581 186 1964 0 0,'-28'-55'13902'0'0,"36"68"-10639"0"0,26 45-475 0 0,-33-56-3055 0 0,1 1 1 0 0,-1-1-1 0 0,0 0 1 0 0,0 0-1 0 0,-1 1 1 0 0,1-1-1 0 0,0 0 1 0 0,-1 1-1 0 0,1-1 1 0 0,-1 1-1 0 0,0-1 1 0 0,0 1-1 0 0,0-1 1 0 0,0 0-1 0 0,0 1 1 0 0,-1-1-1 0 0,1 1 1 0 0,-1-1-1 0 0,1 0 1 0 0,-1 1-1 0 0,0-1 1 0 0,0 0-1 0 0,0 1 267 0 0,0-2-431 0 0,0 0 0 0 0,0-1 0 0 0,0 1 0 0 0,0 0 0 0 0,0-1 0 0 0,0 1 0 0 0,0-1 0 0 0,0 1 0 0 0,0-1 0 0 0,0 0 0 0 0,0 1 0 0 0,0-1 0 0 0,0 0 0 0 0,-1 0 0 0 0,1 0 0 0 0,0 0 0 0 0,0 0 0 0 0,0 0 0 0 0,0 0-1 0 0,0 0 1 0 0,0 0 0 0 0,-1-1 0 0 0,1 1 0 0 0,0 0 0 0 0,0-1 0 0 0,0 1 0 0 0,0-1 0 0 0,0 1 0 0 0,0-1 0 0 0,0 1 0 0 0,0-1 0 0 0,0 0 0 0 0,0 0 431 0 0,-5-6-1271 0 0</inkml:trace>
  <inkml:trace contextRef="#ctx0" brushRef="#br0" timeOffset="1001.877">439 65 1600 0 0,'-19'-20'9276'0'0,"16"21"-4347"0"0,8 14-2908 0 0,8 17-836 0 0,-1 0 0 0 0,-1 1 0 0 0,2 21-1185 0 0,-9-36-513 0 0,0 0 1 0 0,-2 1-1 0 0,0-1 1 0 0,-2 1-1 0 0,0-1 0 0 0,-1 1 1 0 0,-1 9 512 0 0,-11 9-5742 0 0,13-37 5452 0 0,-1 1-1 0 0,1 0 1 0 0,0 0-1 0 0,-1 0 0 0 0,1 0 1 0 0,-1 0-1 0 0,1-1 0 0 0,-1 1 1 0 0,1 0-1 0 0,-1 0 1 0 0,0-1-1 0 0,1 1 0 0 0,-1-1 1 0 0,0 1-1 0 0,0 0 0 0 0,1-1 1 0 0,-1 1-1 0 0,0-1 0 0 0,0 0 1 0 0,0 1-1 0 0,0-1 1 0 0,0 0-1 0 0,1 1 0 0 0,-1-1 1 0 0,0 0-1 0 0,0 0 0 0 0,0 0 1 0 0,0 0-1 0 0,0 0 1 0 0,0 0-1 0 0,0 0 0 0 0,0 0 1 0 0,0 0-1 0 0,0 0 0 0 0,0 0 1 0 0,1 0-1 0 0,-2-1 291 0 0,-6-4-1158 0 0</inkml:trace>
  <inkml:trace contextRef="#ctx0" brushRef="#br0" timeOffset="1349.022">229 58 168 0 0,'-2'-6'1129'0'0,"-8"-28"6008"0"0,5 28-2258 0 0,3 20-196 0 0,4 25-3075 0 0,3 0 1 0 0,1-1 0 0 0,1 0-1 0 0,3 2-1608 0 0,9 52 1377 0 0,8 68 1397 0 0,-5 26-2774 0 0,-18-115-2522 0 0,-3 34 2522 0 0,-3-56-6099 0 0,-3 0 0 0 0,-6 25 6099 0 0,11-74-165 0 0,0 1 0 0 0,0-1 0 0 0,0 0 0 0 0,0 0 0 0 0,0 1 0 0 0,0-1 1 0 0,0 0-1 0 0,0 0 0 0 0,0 0 0 0 0,0 1 0 0 0,-1-1 0 0 0,1 0 0 0 0,0 0 0 0 0,0 0 0 0 0,0 1 0 0 0,0-1 0 0 0,0 0 0 0 0,-1 0 0 0 0,1 0 0 0 0,0 0 0 0 0,0 0 0 0 0,0 1 0 0 0,-1-1 0 0 0,1 0 0 0 0,0 0 0 0 0,0 0 0 0 0,-1 0 0 0 0,1 0 0 0 0,0 0 0 0 0,0 0 0 0 0,0 0 0 0 0,-1 0 0 0 0,1 0 0 0 0,0 0 0 0 0,0 0 0 0 0,-1 0 1 0 0,1 0-1 0 0,0 0 0 0 0,0 0 0 0 0,-1 0 0 0 0,1 0 0 0 0,0 0 0 0 0,0 0 0 0 0,0 0 0 0 0,-1 0 0 0 0,1-1 0 0 0,0 1 0 0 0,0 0 0 0 0,0 0 0 0 0,-1 0 0 0 0,1 0 0 0 0,0 0 0 0 0,0-1 0 0 0,0 1 0 0 0,0 0 0 0 0,0 0 0 0 0,-1 0 0 0 0,1-1 0 0 0,0 1 0 0 0,0 0 0 0 0,0 0 0 0 0,0 0 0 0 0,0-1 0 0 0,0 1 0 0 0,0 0 1 0 0,0 0-1 0 0,0-1 0 0 0,0 1 165 0 0,-3-6-1708 0 0</inkml:trace>
  <inkml:trace contextRef="#ctx0" brushRef="#br0" timeOffset="1683.585">41 559 916 0 0,'-13'-17'7730'0'0,"-7"-4"2042"0"0,20 21-9672 0 0,-1 0-1 0 0,1 0 1 0 0,-1-1 0 0 0,1 1-1 0 0,-1 0 1 0 0,1 0-1 0 0,0-1 1 0 0,-1 1-1 0 0,1 0 1 0 0,-1-1-1 0 0,1 1 1 0 0,0 0-1 0 0,-1-1 1 0 0,1 1 0 0 0,0 0-1 0 0,0-1 1 0 0,-1 1-1 0 0,1-1 1 0 0,0 1-1 0 0,0-1 1 0 0,0 1-1 0 0,0 0 1 0 0,-1-1-1 0 0,1 1 1 0 0,0-1-1 0 0,0 1 1 0 0,0-1 0 0 0,0 1-1 0 0,0-1 1 0 0,0 1-1 0 0,0-1 1 0 0,0 1-1 0 0,0-1 1 0 0,0 1-1 0 0,1-1-99 0 0,14-11 1586 0 0,8 5-3093 0 0,-5 10-4289 0 0,-17 4-5122 0 0,-4 4 6829 0 0,0-6 2975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0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1173 388 2044 0 0,'-7'-13'3455'0'0,"1"0"0"0"0,0 0 0 0 0,-4-14-3455 0 0,8 24 303 0 0,1 0 1 0 0,1 0 0 0 0,-1 1-1 0 0,0-1 1 0 0,1 0 0 0 0,-1 0-1 0 0,1 0 1 0 0,0 0 0 0 0,0 0-1 0 0,0 0 1 0 0,1 0 0 0 0,-1 0-1 0 0,1 0 1 0 0,-1 1 0 0 0,1-1-1 0 0,0 0 1 0 0,0 0-1 0 0,0 0 1 0 0,0 1 0 0 0,1-1-1 0 0,-1 1 1 0 0,2-3-304 0 0,0 3 119 0 0,-1 1-1 0 0,0 0 1 0 0,1-1-1 0 0,-1 1 0 0 0,0 0 1 0 0,1 0-1 0 0,-1 0 1 0 0,1 0-1 0 0,0 1 1 0 0,-1-1-1 0 0,1 1 1 0 0,-1 0-1 0 0,1 0 1 0 0,0-1-1 0 0,-1 2 1 0 0,1-1-1 0 0,0 0 1 0 0,-1 0-1 0 0,1 1 1 0 0,0 0-1 0 0,-1-1 0 0 0,1 1 1 0 0,-1 0-1 0 0,2 1-118 0 0,8 3 313 0 0,0 0 0 0 0,0 0-1 0 0,-1 1 1 0 0,6 5-313 0 0,-5-3 139 0 0,-1 1 0 0 0,0 1 0 0 0,0 0-1 0 0,-1 1 1 0 0,-1 0 0 0 0,1 0 0 0 0,-2 1 0 0 0,0 0 0 0 0,0 1 0 0 0,-1 0 0 0 0,0 0 0 0 0,-2 0 0 0 0,1 1 0 0 0,-2 0 0 0 0,1 0 0 0 0,-2 0-1 0 0,0 0 1 0 0,-1 1 0 0 0,0-1 0 0 0,-1 1 0 0 0,-1 0 0 0 0,0-1 0 0 0,-1 1 0 0 0,-1-1 0 0 0,0 1 0 0 0,-1-1 0 0 0,0 1 0 0 0,-2-1 0 0 0,1-1-1 0 0,-2 1 1 0 0,1 0 0 0 0,-2-1 0 0 0,-4 6-139 0 0,9-15-36 0 0,0 0-1 0 0,-1 0 0 0 0,0-1 1 0 0,1 1-1 0 0,-2 0 0 0 0,1-1 1 0 0,0 0-1 0 0,-1 0 1 0 0,1 0-1 0 0,-1 0 0 0 0,0 0 1 0 0,0-1-1 0 0,0 1 0 0 0,0-1 1 0 0,-1 0-1 0 0,1-1 0 0 0,0 1 1 0 0,-1-1-1 0 0,0 0 1 0 0,1 0-1 0 0,-1 0 0 0 0,1 0 1 0 0,-1-1-1 0 0,0 0 0 0 0,0 0 1 0 0,1 0-1 0 0,-1-1 0 0 0,0 0 1 0 0,1 1-1 0 0,-1-2 1 0 0,1 1-1 0 0,-1 0 0 0 0,1-1 1 0 0,0 0-1 0 0,-1 0 0 0 0,1 0 37 0 0,-6-4-75 0 0,0 0 0 0 0,1-1 1 0 0,0 0-1 0 0,0 0 0 0 0,1-1 0 0 0,0 0 0 0 0,0-1 0 0 0,1 1 0 0 0,0-2 0 0 0,1 1 0 0 0,0-1 0 0 0,0 0 0 0 0,1 0 0 0 0,-2-5 75 0 0,2 2-33 0 0,1-1 1 0 0,0 0-1 0 0,1 0 1 0 0,1 0-1 0 0,0 0 0 0 0,1 0 1 0 0,0-1-1 0 0,1-6 33 0 0,0 16-6 0 0,1 1 1 0 0,-1 0-1 0 0,1 0 0 0 0,0 0 0 0 0,0 0 0 0 0,0-1 0 0 0,1 1 1 0 0,0 1-1 0 0,-1-1 0 0 0,1 0 0 0 0,0 0 0 0 0,1 1 1 0 0,2-4 5 0 0,-3 5-1 0 0,0 0 0 0 0,0 1 1 0 0,0-1-1 0 0,1 0 0 0 0,-1 1 1 0 0,0 0-1 0 0,1-1 1 0 0,0 1-1 0 0,-1 0 0 0 0,1 0 1 0 0,0 1-1 0 0,-1-1 1 0 0,1 0-1 0 0,0 1 0 0 0,0 0 1 0 0,0 0-1 0 0,-1 0 0 0 0,1 0 1 0 0,0 0-1 0 0,0 0 1 0 0,0 1-1 0 0,1-1 1 0 0,1 1-13 0 0,-1 1-1 0 0,1-1 1 0 0,0 1-1 0 0,0 0 1 0 0,-1 0 0 0 0,1 0-1 0 0,-1 1 1 0 0,1 0 0 0 0,-1 0-1 0 0,0 0 1 0 0,0 0 0 0 0,-1 0-1 0 0,1 1 1 0 0,-1 0-1 0 0,1 0 1 0 0,-1 0 0 0 0,0 0-1 0 0,-1 0 1 0 0,1 0 0 0 0,-1 1-1 0 0,0-1 1 0 0,0 1-1 0 0,2 4 14 0 0,-3-4-258 0 0,0 0-1 0 0,1 0 0 0 0,-2 0 0 0 0,1 0 1 0 0,0 0-1 0 0,-1 0 0 0 0,0 0 0 0 0,0 0 0 0 0,-1 0 1 0 0,1 0-1 0 0,-2 2 259 0 0,1-3-536 0 0,0 0 1 0 0,0 0-1 0 0,-1 0 1 0 0,1-1 0 0 0,-1 1-1 0 0,0 0 1 0 0,0-1-1 0 0,-1 0 1 0 0,1 1-1 0 0,-1-1 1 0 0,1 0 0 0 0,-1 0-1 0 0,0 0 1 0 0,-3 1 535 0 0,3-1-735 0 0,-1-1-1 0 0,0 0 1 0 0,0 0 0 0 0,-1 0 0 0 0,1 0 0 0 0,0-1 0 0 0,0 1 0 0 0,-1-1 0 0 0,1-1 0 0 0,-1 1 0 0 0,1 0-1 0 0,-1-1 1 0 0,1 0 0 0 0,-1 0 0 0 0,1 0 0 0 0,-1-1 0 0 0,1 0 0 0 0,-3 0 735 0 0,-12-2-1107 0 0</inkml:trace>
  <inkml:trace contextRef="#ctx0" brushRef="#br0" timeOffset="599.013">944 531 408 0 0,'-42'-48'6445'0'0,"-20"-19"5382"0"0,116 128-7953 0 0,-19-20-3871 0 0,20 9-3051 0 0,-32-29-3223 0 0,-47-41-3183 0 0,11 10 9730 0 0,1 0 0 0 0,0-1 0 0 0,-7-9-276 0 0,-9-18 3009 0 0,19 25-1410 0 0,-1 0-1 0 0,0 1 1 0 0,0 0-1 0 0,-1 1-1598 0 0,10 10 156 0 0,0 0-1 0 0,0 0 0 0 0,1 1 1 0 0,-1-1-1 0 0,0 0 1 0 0,0 1-1 0 0,0-1 0 0 0,0 1 1 0 0,0-1-1 0 0,0 1 1 0 0,0-1-1 0 0,0 1 0 0 0,0 0 1 0 0,0 0-1 0 0,0-1 1 0 0,-1 1-1 0 0,1 0 0 0 0,0 0 1 0 0,0 0-1 0 0,0 0 0 0 0,0 0 1 0 0,0 0-1 0 0,0 1 1 0 0,0-1-1 0 0,0 0 0 0 0,0 0 1 0 0,0 1-1 0 0,0-1 1 0 0,0 1-1 0 0,0-1 0 0 0,0 1 1 0 0,0-1-1 0 0,0 1 0 0 0,0 0 1 0 0,0-1-1 0 0,0 1 1 0 0,0 0-1 0 0,1 0 0 0 0,-1 0 1 0 0,0 0-1 0 0,1-1 1 0 0,-1 1-1 0 0,1 0 0 0 0,-1 0 1 0 0,0 1-156 0 0,-4 7 481 0 0,0 1 1 0 0,1-1-1 0 0,0 1 1 0 0,-3 9-482 0 0,1-2 467 0 0,0-4-363 0 0,-1-1-1 0 0,0 0 1 0 0,-1-1-1 0 0,0 1 1 0 0,0-2 0 0 0,-2 1-1 0 0,1-1 1 0 0,-1-1-1 0 0,0 1 1 0 0,-1-2-1 0 0,0 0 1 0 0,-1 0-1 0 0,0-1 1 0 0,-1 0-104 0 0,8-4-13 0 0,0 0 1 0 0,0-1-1 0 0,0 0 1 0 0,-1 0 0 0 0,1 0-1 0 0,-1-1 1 0 0,0 0 0 0 0,1 0-1 0 0,-1 0 1 0 0,0-1 0 0 0,0 0-1 0 0,1 0 1 0 0,-1 0-1 0 0,0-1 1 0 0,0 1 0 0 0,1-2-1 0 0,-1 1 1 0 0,1-1 0 0 0,-1 1-1 0 0,1-1 1 0 0,-1-1 0 0 0,1 1-1 0 0,0-1 1 0 0,0 0 0 0 0,0 0-1 0 0,1-1 1 0 0,-1 1-1 0 0,1-1 1 0 0,0 0 0 0 0,0 0-1 0 0,0 0 1 0 0,0-1 0 0 0,1 1-1 0 0,-1-3 13 0 0,-1 0-29 0 0,0-1 1 0 0,1 1-1 0 0,0-1 0 0 0,0 0 0 0 0,1 0 1 0 0,0 0-1 0 0,1-1 0 0 0,0 1 0 0 0,0-1 0 0 0,1 1 1 0 0,0-1-1 0 0,0 0 0 0 0,1-2 29 0 0,0 5-14 0 0,0 0 0 0 0,1-1 1 0 0,0 1-1 0 0,0 0 0 0 0,0 0 0 0 0,1-1 0 0 0,0 1 0 0 0,0 0 1 0 0,1 0-1 0 0,-1 1 0 0 0,1-1 0 0 0,1 1 0 0 0,-1-1 0 0 0,1 1 0 0 0,0 0 1 0 0,0 0-1 0 0,0 0 0 0 0,1 0 14 0 0,-4 4 1 0 0,1 0-1 0 0,-1 0 1 0 0,0 0 0 0 0,1 0 0 0 0,-1 0-1 0 0,0 0 1 0 0,1 1 0 0 0,-1-1 0 0 0,1 0-1 0 0,-1 1 1 0 0,1-1 0 0 0,0 1 0 0 0,-1-1-1 0 0,1 1 1 0 0,0 0 0 0 0,-1 0 0 0 0,1 0-1 0 0,-1 0 1 0 0,1 0 0 0 0,0 0-1 0 0,-1 0 1 0 0,1 0 0 0 0,0 1 0 0 0,0 0-1 0 0,2 0 12 0 0,-1 1-1 0 0,0-1 1 0 0,0 1 0 0 0,0 0 0 0 0,0 0 0 0 0,0 1 0 0 0,0-1-1 0 0,0 1 1 0 0,-1-1 0 0 0,1 1 0 0 0,0 1-12 0 0,4 6 61 0 0,0 0 0 0 0,-1 0 0 0 0,0 0-1 0 0,0 1 1 0 0,-1 0 0 0 0,1 6-61 0 0,1 5 93 0 0,-1 0 0 0 0,-1 0 0 0 0,-1 1 0 0 0,-1-1 0 0 0,0 14-93 0 0,-3-26-327 0 0,0 0 0 0 0,-1 1 0 0 0,0-1-1 0 0,-1 0 1 0 0,0 0 0 0 0,-2 4 327 0 0,3-9-675 0 0,-1 1 0 0 0,-1-1 0 0 0,1 1 0 0 0,-1-1 0 0 0,0 0 0 0 0,0 0 0 0 0,0-1 0 0 0,-1 1 0 0 0,0-1 0 0 0,0 1 0 0 0,-1 0 675 0 0,2-3-616 0 0,0 0 0 0 0,0 0-1 0 0,0-1 1 0 0,0 1 0 0 0,0-1-1 0 0,0 0 1 0 0,-1 0-1 0 0,1 0 1 0 0,0 0 0 0 0,-1 0-1 0 0,1-1 1 0 0,-1 1 0 0 0,1-1-1 0 0,0 0 1 0 0,-1 0-1 0 0,1-1 1 0 0,-1 1 0 0 0,1-1-1 0 0,0 1 1 0 0,-1-1 0 0 0,1 0-1 0 0,0 0 1 0 0,-2-2 616 0 0,-7-2-1129 0 0</inkml:trace>
  <inkml:trace contextRef="#ctx0" brushRef="#br0" timeOffset="1047.867">239 513 864 0 0,'-13'-20'3328'0'0,"1"-1"-1"0"0,1 0 1 0 0,2-1 0 0 0,0 0-1 0 0,-1-7-3327 0 0,19 56 3948 0 0,14 19-2452 0 0,5 12-1125 0 0,-10-11-302 0 0,-1 0-1 0 0,-1 8-68 0 0,-12-37-911 0 0,0 0-1 0 0,-1 0 0 0 0,-1 0 1 0 0,-1 11 911 0 0,-1-27-214 0 0,1-1 0 0 0,-1 0 1 0 0,0 0-1 0 0,0 0 0 0 0,0 0 0 0 0,0 1 1 0 0,0-1-1 0 0,-1 0 0 0 0,1 0 0 0 0,0 0 1 0 0,0 0-1 0 0,-1 1 0 0 0,1-1 0 0 0,-1 0 1 0 0,1 0-1 0 0,-1 0 0 0 0,1 0 0 0 0,-1 0 1 0 0,0 0-1 0 0,0 0 0 0 0,1 0 0 0 0,-1 0 1 0 0,0-1-1 0 0,0 1 0 0 0,0 0 0 0 0,0 0 1 0 0,0-1-1 0 0,-1 1 214 0 0,0 0-319 0 0,1-1-1 0 0,-1 0 1 0 0,0 0 0 0 0,0 0-1 0 0,0 0 1 0 0,0-1 0 0 0,0 1 0 0 0,0 0-1 0 0,1-1 1 0 0,-1 1 0 0 0,0-1-1 0 0,0 0 1 0 0,0 1 0 0 0,1-1 0 0 0,-1 0-1 0 0,0-1 320 0 0,-6-2-984 0 0,0-2 0 0 0,0 1-1 0 0,0-1 1 0 0,1-1 0 0 0,0 1-1 0 0,-5-7 985 0 0,-39-60-1458 0 0,4-3 3509 0 0,-40-56 8692 0 0,87 132-10678 0 0,0 0 0 0 0,0-1 1 0 0,0 1-1 0 0,0 0 0 0 0,0 0 1 0 0,-1 0-1 0 0,1 0 0 0 0,0-1 0 0 0,0 1 1 0 0,0 0-1 0 0,0 0 0 0 0,0 0 0 0 0,0 0 1 0 0,0 0-1 0 0,0 0 0 0 0,-1-1 0 0 0,1 1 1 0 0,0 0-1 0 0,0 0 0 0 0,0 0 0 0 0,0 0 1 0 0,0 0-1 0 0,-1 0 0 0 0,1 0 1 0 0,0 0-1 0 0,0 0 0 0 0,0 0 0 0 0,0 0 1 0 0,-1 0-1 0 0,1 0 0 0 0,0 0 0 0 0,0 0 1 0 0,0 0-1 0 0,0 0 0 0 0,-1 0 0 0 0,1 0 1 0 0,0 0-1 0 0,0 0 0 0 0,0 0 0 0 0,0 0 1 0 0,-1 0-1 0 0,1 0 0 0 0,0 0 0 0 0,0 0 1 0 0,0 0-1 0 0,0 0 0 0 0,0 0 1 0 0,-1 0-1 0 0,1 1 0 0 0,0-1 0 0 0,0 0 1 0 0,0 0-1 0 0,0 0 0 0 0,0 0 0 0 0,0 1-65 0 0,-4 13 1785 0 0,4 18-186 0 0,28 157 1735 0 0,-9-69-1813 0 0,-4 17-1521 0 0,-12-98-1031 0 0,-2-1 0 0 0,-2 0 0 0 0,-2 1 0 0 0,-1-1 0 0 0,-6 25 1031 0 0,5-49-928 0 0,-5 3-3838 0 0,0-9-1736 0 0,10-8 6275 0 0,-1 0 0 0 0,1-1 0 0 0,-1 1-1 0 0,1 0 1 0 0,0-1 0 0 0,-1 1 0 0 0,1-1-1 0 0,-1 1 1 0 0,1-1 0 0 0,0 1 0 0 0,0 0-1 0 0,-1-1 1 0 0,1 1 0 0 0,0-1 0 0 0,0 0-1 0 0,-1 1 1 0 0,1-1 0 0 0,0 1 0 0 0,0-1-1 0 0,0 1 1 0 0,0-1 0 0 0,0 1 0 0 0,0-1-1 0 0,0 0 1 0 0,0 1 0 0 0,0-1 0 0 0,0 1 227 0 0,-1-13-1654 0 0</inkml:trace>
  <inkml:trace contextRef="#ctx0" brushRef="#br0" timeOffset="1401.388">132 75 856 0 0,'4'-6'1956'0'0,"6"-16"5480"0"0,-10 21-6776 0 0,1 0 0 0 0,-1 0 0 0 0,0-1 0 0 0,0 1 1 0 0,0 0-1 0 0,0 0 0 0 0,0 0 0 0 0,0-1 0 0 0,0 1 0 0 0,0 0 0 0 0,0 0 0 0 0,0 0 1 0 0,-1-1-1 0 0,1 1 0 0 0,-1 0 0 0 0,1 0 0 0 0,-1-1-660 0 0,4-7 2832 0 0,5-3-4622 0 0,-3 9-4258 0 0,-13 15-3895 0 0,5-8 4960 0 0,3-4 3725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0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628 153 96 0 0,'-3'-4'1802'0'0,"0"0"-1"0"0,0 0 1 0 0,0 0-1 0 0,0 0 1 0 0,0 1 0 0 0,-1-1-1 0 0,-3-2-1801 0 0,4 4 747 0 0,0-1-1 0 0,0 1 1 0 0,-1 0 0 0 0,1 1-1 0 0,0-1 1 0 0,-1 0 0 0 0,0 1-1 0 0,1 0 1 0 0,-4-1-747 0 0,5 2 136 0 0,0 0 1 0 0,0-1 0 0 0,0 1-1 0 0,0 0 1 0 0,0 1-1 0 0,-1-1 1 0 0,1 0-1 0 0,0 0 1 0 0,0 1-1 0 0,0-1 1 0 0,0 1 0 0 0,0 0-1 0 0,0 0 1 0 0,0 0-1 0 0,0 0 1 0 0,1 0-1 0 0,-1 0 1 0 0,0 0 0 0 0,0 0-1 0 0,1 1 1 0 0,-1-1-1 0 0,1 1 1 0 0,-1-1-1 0 0,1 1 1 0 0,0 0 0 0 0,0-1-1 0 0,0 1 1 0 0,0 0-1 0 0,0 0 1 0 0,0 0-1 0 0,0 0 1 0 0,0 0-1 0 0,1 0 1 0 0,-1 0 0 0 0,1 0-1 0 0,-1 0 1 0 0,1 0-1 0 0,0 2-136 0 0,-3 12 318 0 0,1 0 0 0 0,0 1 0 0 0,2 0 0 0 0,0-1 0 0 0,1 1 0 0 0,0-1 0 0 0,1 1 0 0 0,1-1 0 0 0,3 7-318 0 0,-4-13-59 0 0,1-1-1 0 0,0 1 1 0 0,0-1 0 0 0,1 0-1 0 0,0 0 1 0 0,1 0-1 0 0,0-1 1 0 0,0 0 0 0 0,1 0-1 0 0,0 0 1 0 0,0 0-1 0 0,1-1 1 0 0,0 0 0 0 0,0-1-1 0 0,1 1 1 0 0,2 1 59 0 0,-3-5-423 0 0,0-1 0 0 0,1 1 1 0 0,-1-1-1 0 0,0-1 0 0 0,1 1 1 0 0,-1-1-1 0 0,1 0 0 0 0,-1-1 1 0 0,1 0-1 0 0,-1 0 0 0 0,1-1 1 0 0,-1 1-1 0 0,1-2 1 0 0,-1 1-1 0 0,3-2 423 0 0,-3 1-854 0 0,-1 0 0 0 0,1 0 1 0 0,0 0-1 0 0,-1-1 0 0 0,0 0 0 0 0,0-1 1 0 0,0 0-1 0 0,1-1 854 0 0,-4 3-740 0 0,0 0-1 0 0,-1 0 1 0 0,1 0 0 0 0,-1-1 0 0 0,0 1-1 0 0,0-1 1 0 0,0 0 0 0 0,0 0 0 0 0,0 0-1 0 0,0 0 1 0 0,-1 0 0 0 0,0 0 0 0 0,1 0-1 0 0,-1 0 1 0 0,0-4 740 0 0,2-10-1558 0 0</inkml:trace>
  <inkml:trace contextRef="#ctx0" brushRef="#br0" timeOffset="352.9955">401 55 916 0 0,'-25'-20'5515'0'0,"-23"-15"4880"0"0,48 35-10293 0 0,-1 1-1 0 0,1-1 0 0 0,-1 0 0 0 0,1 1 1 0 0,0-1-1 0 0,-1 0 0 0 0,1 1 1 0 0,0-1-1 0 0,-1 0 0 0 0,1 1 1 0 0,0-1-1 0 0,0 1 0 0 0,-1-1 1 0 0,1 0-1 0 0,0 1 0 0 0,0-1 1 0 0,0 1-1 0 0,0-1 0 0 0,0 1 1 0 0,-1-1-1 0 0,1 1 0 0 0,0-1 1 0 0,0 1-1 0 0,0-1 0 0 0,0 1 1 0 0,0-1-1 0 0,0 1 0 0 0,1-1 1 0 0,-1 1-1 0 0,0-1 0 0 0,0 0 0 0 0,0 1 1 0 0,0-1-1 0 0,0 1-101 0 0,2 19 786 0 0,10 44 206 0 0,2 19-16 0 0,-2 11-976 0 0,-9-64-2091 0 0,-2 1 1 0 0,-3 26 2090 0 0,1-49-755 0 0,-4 27-5171 0 0,4-35 5656 0 0,1 1 0 0 0,-1 0 0 0 0,1-1 0 0 0,0 1 0 0 0,-1 0 1 0 0,1-1-1 0 0,-1 1 0 0 0,1 0 0 0 0,-1-1 0 0 0,0 1 0 0 0,1-1 0 0 0,-1 1 1 0 0,0-1-1 0 0,1 1 0 0 0,-1-1 0 0 0,0 0 0 0 0,0 1 0 0 0,1-1 0 0 0,-1 0 1 0 0,0 0-1 0 0,0 1 0 0 0,1-1 0 0 0,-1 0 0 0 0,0 0 0 0 0,0 0 0 0 0,0 0 1 0 0,1 0-1 0 0,-1 0 0 0 0,0 0 0 0 0,0 0 0 0 0,0 0 0 0 0,1-1 0 0 0,-1 1 0 0 0,0 0 1 0 0,0 0-1 0 0,0-1 0 0 0,1 1 0 0 0,-1-1 0 0 0,0 1 270 0 0,-8-5-1302 0 0</inkml:trace>
  <inkml:trace contextRef="#ctx0" brushRef="#br0" timeOffset="682.136">208 279 668 0 0,'-14'-37'3576'0'0,"8"26"-2450"0"0,1-1 0 0 0,1 1 0 0 0,0-1 0 0 0,1 1 0 0 0,0-1 0 0 0,1 0 0 0 0,0 0 0 0 0,1-1 0 0 0,0 1 0 0 0,1 0 0 0 0,0-2-1126 0 0,0 14 49 0 0,0 0 1 0 0,0 0 0 0 0,0-1 0 0 0,0 1 0 0 0,0 0 0 0 0,0 0 0 0 0,0-1 0 0 0,0 1 0 0 0,1 0 0 0 0,-1 0 0 0 0,0-1 0 0 0,0 1 0 0 0,0 0 0 0 0,0 0-1 0 0,0 0 1 0 0,0-1 0 0 0,0 1 0 0 0,1 0 0 0 0,-1 0 0 0 0,0 0 0 0 0,0-1 0 0 0,0 1 0 0 0,0 0 0 0 0,1 0 0 0 0,-1 0 0 0 0,0 0 0 0 0,0 0 0 0 0,1-1 0 0 0,-1 1-1 0 0,0 0 1 0 0,0 0 0 0 0,0 0 0 0 0,1 0 0 0 0,-1 0 0 0 0,0 0 0 0 0,0 0 0 0 0,1 0 0 0 0,-1 0 0 0 0,0 0 0 0 0,0 0 0 0 0,1 0 0 0 0,-1 0 0 0 0,0 0-50 0 0,11 9 1059 0 0,4 16-479 0 0,-9-13-802 0 0,-1 0 0 0 0,0 1 1 0 0,-1-1-1 0 0,-1 1 0 0 0,2 10 222 0 0,-5 24-4435 0 0,-1-45 3596 0 0,0 1 0 0 0,1 0-1 0 0,-1 0 1 0 0,0-1 0 0 0,0 1 0 0 0,0-1 0 0 0,-1 1 0 0 0,1-1 0 0 0,-1 0-1 0 0,1 1 1 0 0,-1-1 0 0 0,0 0 0 0 0,-2 2 839 0 0,-1-2-2067 0 0,-3-1 659 0 0</inkml:trace>
  <inkml:trace contextRef="#ctx0" brushRef="#br0" timeOffset="1016.616">20 146 1128 0 0,'-20'-33'11459'0'0,"20"34"-5968"0"0,7 27-2454 0 0,28 178 2350 0 0,-20-76-4228 0 0,-4 53-1159 0 0,-3-86-1284 0 0,-3-49-1638 0 0,-2 0-1 0 0,-3 10 2923 0 0,-9 16-7203 0 0,6-64 5270 0 0,0-1-1 0 0,0 1 0 0 0,-1-1 0 0 0,0 1 1 0 0,-1-1-1 0 0,0 0 1934 0 0,-3 4-1339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5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1902 514 664 0 0,'-10'10'12774'0'0,"3"12"-7383"0"0,2 22-1659 0 0,6-37-3194 0 0,0 1 0 0 0,1-1 0 0 0,-1 0-1 0 0,2 0 1 0 0,-1 0 0 0 0,1 0-1 0 0,0 0 1 0 0,0 0 0 0 0,1-1 0 0 0,0 0-1 0 0,0 0 1 0 0,1 2-538 0 0,-4-8 31 0 0,-1 1 1 0 0,0-1-1 0 0,0 0 0 0 0,0 0 1 0 0,0 1-1 0 0,0-1 0 0 0,1 0 1 0 0,-1 0-1 0 0,0 1 1 0 0,0-1-1 0 0,0 0 0 0 0,1 0 1 0 0,-1 0-1 0 0,0 1 0 0 0,0-1 1 0 0,1 0-1 0 0,-1 0 0 0 0,0 0 1 0 0,1 0-1 0 0,-1 0 0 0 0,0 0 1 0 0,0 1-1 0 0,1-1 0 0 0,-1 0 1 0 0,0 0-1 0 0,1 0 1 0 0,-1 0-1 0 0,0 0 0 0 0,1 0 1 0 0,-1 0-1 0 0,0 0 0 0 0,0 0 1 0 0,1 0-1 0 0,-1-1 0 0 0,0 1 1 0 0,1 0-1 0 0,-1 0 0 0 0,0 0 1 0 0,0 0-1 0 0,1 0 1 0 0,-1 0-1 0 0,0-1-31 0 0,8-13 579 0 0,-1-17-227 0 0,-10-75-104 0 0,1 34-308 0 0,2 0 0 0 0,6-22 60 0 0,-4 73-321 0 0,1 1 0 0 0,1-1 0 0 0,1 0 0 0 0,1 1 0 0 0,0 0 0 0 0,2 0-1 0 0,0 1 1 0 0,1 0 0 0 0,1 0 0 0 0,1 1 321 0 0,-6 12-381 0 0,0 0 0 0 0,0 0 0 0 0,0 0 0 0 0,0 1 0 0 0,1 0 0 0 0,0 0 0 0 0,0 1 0 0 0,1-1 0 0 0,-1 1 0 0 0,1 0 0 0 0,0 1 0 0 0,0 0 0 0 0,0 0 0 0 0,0 0 0 0 0,1 1 0 0 0,-1 0 0 0 0,7 0 381 0 0,-10 1-490 0 0,0 1 1 0 0,0 0 0 0 0,0 0-1 0 0,0 0 1 0 0,0 0 0 0 0,0 1-1 0 0,-1 0 1 0 0,1 0-1 0 0,0 0 1 0 0,0 0 0 0 0,-1 0-1 0 0,1 1 1 0 0,-1 0 0 0 0,1-1-1 0 0,2 3 490 0 0,-3-1-724 0 0,0 0-1 0 0,0 0 1 0 0,1 0 0 0 0,-2 0-1 0 0,1 1 1 0 0,0-1-1 0 0,-1 1 1 0 0,0 0 0 0 0,0 0-1 0 0,0 0 1 0 0,0 0-1 0 0,0 0 1 0 0,-1 0 0 0 0,0 0-1 0 0,0 1 1 0 0,1 2 724 0 0,0 7-1633 0 0,1 1 539 0 0</inkml:trace>
  <inkml:trace contextRef="#ctx0" brushRef="#br0" timeOffset="538.754">1804 220 712 0 0,'-32'-8'10523'0'0,"7"8"-4285"0"0,23 1-6025 0 0,-1 0 0 0 0,1 0 0 0 0,0 0 0 0 0,-1 1 0 0 0,1-1 0 0 0,0 1 0 0 0,0 0 0 0 0,0 0 0 0 0,0-1 0 0 0,0 1 0 0 0,1 0 0 0 0,-1 0 0 0 0,1 1 0 0 0,-1-1 0 0 0,1 0 1 0 0,0 1-1 0 0,-1-1 0 0 0,1 0 0 0 0,1 1 0 0 0,-1-1 0 0 0,0 2-213 0 0,-3 8 317 0 0,0 1 0 0 0,1-1 0 0 0,0 1 0 0 0,1 0 0 0 0,1 0 0 0 0,0 0 0 0 0,1 8-317 0 0,9 94 730 0 0,-4-63-527 0 0,0-21-143 0 0,-5-15-325 0 0,-18-40-154 0 0,4 3 213 0 0,-9-15 50 0 0,-1 2 0 0 0,-1 1 1 0 0,-2 0-1 0 0,-22-19 156 0 0,48 52 3 0 0,1-1-1 0 0,0 1 0 0 0,-1-1 1 0 0,1 1-1 0 0,-1 0 0 0 0,1-1 1 0 0,0 1-1 0 0,-1 0 0 0 0,1-1 1 0 0,-1 1-1 0 0,1 0 0 0 0,-1 0 1 0 0,1 0-1 0 0,-1-1 0 0 0,1 1 1 0 0,-1 0-1 0 0,1 0 0 0 0,-1 0 1 0 0,1 0-1 0 0,-1 0 0 0 0,1 0 1 0 0,-1 0-1 0 0,0 0 1 0 0,1 0-1 0 0,-1 0 0 0 0,1 0 1 0 0,-1 0-1 0 0,1 1 0 0 0,-1-1 1 0 0,1 0-1 0 0,-1 0 0 0 0,1 0 1 0 0,-1 1-1 0 0,1-1 0 0 0,-1 0 1 0 0,1 1-1 0 0,0-1 0 0 0,-1 0 1 0 0,1 1-1 0 0,-1-1 0 0 0,1 0 1 0 0,0 1-1 0 0,-1-1 0 0 0,1 1 1 0 0,0-1-1 0 0,0 1 0 0 0,-1-1 1 0 0,1 1-1 0 0,0-1 1 0 0,0 1-1 0 0,0-1 0 0 0,0 1 1 0 0,0-1-1 0 0,-1 1 0 0 0,1-1 1 0 0,0 1-1 0 0,0-1 0 0 0,0 1 1 0 0,0-1-1 0 0,0 1 0 0 0,1-1 1 0 0,-1 1-1 0 0,0 0 0 0 0,0-1-2 0 0,-1 45 26 0 0,1-39-17 0 0,4 117-2260 0 0,0-82-1946 0 0,1-1-3588 0 0,-4-34 5800 0 0,-2-4-3756 0 0,-1-2 4345 0 0</inkml:trace>
  <inkml:trace contextRef="#ctx0" brushRef="#br0" timeOffset="967.98">1435 537 1176 0 0,'0'0'349'0'0,"-2"-2"896"0"0,0 0-1 0 0,0 0 1 0 0,0 0-1 0 0,0 0 1 0 0,0 1-1 0 0,0-1 1 0 0,-1 1-1 0 0,1-1 1 0 0,0 1-1 0 0,-1 0 1 0 0,0 0-1 0 0,0 0-1244 0 0,2 1 179 0 0,0 1-1 0 0,0 0 1 0 0,0-1 0 0 0,0 1-1 0 0,0 0 1 0 0,0 0-1 0 0,0 0 1 0 0,0 0-1 0 0,0 0 1 0 0,0 0-1 0 0,1 0 1 0 0,-1 0-1 0 0,0 0 1 0 0,0 0-1 0 0,1 1 1 0 0,-1-1 0 0 0,1 0-1 0 0,0 0 1 0 0,-1 1-1 0 0,1-1 1 0 0,0 0-1 0 0,-1 0 1 0 0,1 1-1 0 0,0-1 1 0 0,0 0-1 0 0,0 1 1 0 0,0-1-179 0 0,-5 26 972 0 0,3-14-718 0 0,-1-1 0 0 0,0 0 0 0 0,0 0 1 0 0,-1-1-1 0 0,-1 1 0 0 0,-2 3-254 0 0,5-11 10 0 0,0-1 1 0 0,0 1-1 0 0,-1-1 1 0 0,0 0-1 0 0,0 0 1 0 0,0 0-1 0 0,0 0 0 0 0,0 0 1 0 0,-1-1-1 0 0,1 1 1 0 0,-1-1-1 0 0,1 0 1 0 0,-1 0-1 0 0,0 0 1 0 0,0-1-1 0 0,0 1 0 0 0,0-1 1 0 0,0 0-1 0 0,0 0 1 0 0,-1-1-1 0 0,1 1-10 0 0,-3 0-30 0 0,-1-1 0 0 0,1 0 0 0 0,0 0 0 0 0,-1-1 0 0 0,1 0 0 0 0,0 0 0 0 0,0-1 0 0 0,-1 0 0 0 0,1 0 0 0 0,0 0 0 0 0,1-1 0 0 0,-1 0 0 0 0,0-1-1 0 0,1 1 1 0 0,0-1 0 0 0,0 0 0 0 0,0-1 0 0 0,0 0 0 0 0,1 1 0 0 0,-1-2 0 0 0,1 1 0 0 0,1-1 0 0 0,-1 0 0 0 0,1 0 0 0 0,-3-5 30 0 0,-1-1-55 0 0,1-1 0 0 0,0 1-1 0 0,1-1 1 0 0,1-1 0 0 0,0 1 0 0 0,1-1 0 0 0,0 0-1 0 0,1 0 1 0 0,1 0 0 0 0,0 0 0 0 0,1 0 0 0 0,0-13 55 0 0,2 16-35 0 0,1-1 1 0 0,0 1-1 0 0,0 0 1 0 0,1 1 0 0 0,0-1-1 0 0,1 0 1 0 0,0 1-1 0 0,1 0 35 0 0,-3 5-3 0 0,0 1-1 0 0,1 0 0 0 0,-1 0 1 0 0,1 0-1 0 0,-1 0 0 0 0,1 0 1 0 0,1 0-1 0 0,-1 1 1 0 0,0 0-1 0 0,1 0 0 0 0,0 0 1 0 0,-1 0-1 0 0,1 0 0 0 0,0 1 1 0 0,1-1-1 0 0,-1 1 0 0 0,0 0 1 0 0,1 0-1 0 0,2 0 4 0 0,-4 2 12 0 0,-1 0 1 0 0,0 0-1 0 0,1 0 0 0 0,-1 0 1 0 0,0 1-1 0 0,1-1 1 0 0,-1 1-1 0 0,0-1 0 0 0,0 1 1 0 0,0 0-1 0 0,1 0 0 0 0,-1 0 1 0 0,0 0-1 0 0,0 0 0 0 0,0 1 1 0 0,-1-1-1 0 0,1 0 1 0 0,0 1-1 0 0,0 0 0 0 0,-1-1 1 0 0,1 1-1 0 0,-1 0 0 0 0,1 0 1 0 0,-1 0-1 0 0,0 0 0 0 0,0 0 1 0 0,0 0-1 0 0,0 0 1 0 0,0 0-1 0 0,0 0 0 0 0,-1 1 1 0 0,1-1-1 0 0,-1 2-12 0 0,4 7 30 0 0,-1 0 1 0 0,-1 1-1 0 0,0-1 0 0 0,0 1 1 0 0,-2 0-1 0 0,1 1-30 0 0,-9 81-356 0 0,-3-30-2774 0 0,4-21-2755 0 0,7-43 5594 0 0,0 1 0 0 0,0 0 0 0 0,0 0 0 0 0,0 0 0 0 0,0 0 0 0 0,-1 0 0 0 0,1-1 0 0 0,0 1 0 0 0,-1 0 0 0 0,1 0 0 0 0,0 0 0 0 0,-1-1 1 0 0,1 1-1 0 0,-1 0 0 0 0,1 0 0 0 0,-1-1 0 0 0,0 1 0 0 0,1-1 0 0 0,-1 1 0 0 0,0 0 0 0 0,1-1 0 0 0,-1 1 0 0 0,0-1 0 0 0,0 0 0 0 0,1 1 0 0 0,-1-1 1 0 0,0 1-1 0 0,0-1 0 0 0,0 0 0 0 0,1 0 0 0 0,-1 0 0 0 0,0 1 0 0 0,0-1 0 0 0,0 0 0 0 0,0 0 0 0 0,0 0 0 0 0,0 0 0 0 0,1 0 0 0 0,-1-1 1 0 0,0 1 290 0 0,-8-4-1372 0 0</inkml:trace>
  <inkml:trace contextRef="#ctx0" brushRef="#br0" timeOffset="1367.837">954 300 2100 0 0,'-5'-11'3729'0'0,"-10"-20"2816"0"0,14 30-6424 0 0,1 1 1 0 0,0-1-1 0 0,0 1 1 0 0,0-1-1 0 0,0 1 1 0 0,-1 0-1 0 0,1-1 1 0 0,0 1-1 0 0,0-1 1 0 0,-1 1-1 0 0,1 0 1 0 0,0-1-1 0 0,-1 1 1 0 0,1 0-1 0 0,0-1 1 0 0,-1 1-1 0 0,1 0 1 0 0,0 0-1 0 0,-1-1 1 0 0,1 1-1 0 0,-1 0 1 0 0,1 0-1 0 0,-1-1 1 0 0,1 1-1 0 0,0 0 1 0 0,-1 0-1 0 0,1 0 1 0 0,-1 0-1 0 0,1 0 1 0 0,-1 0-1 0 0,1 0 1 0 0,-1 0-1 0 0,1 0 1 0 0,-1 0 0 0 0,1 0-1 0 0,-1 0 1 0 0,1 0-1 0 0,-1 0 1 0 0,1 1-1 0 0,0-1 1 0 0,-1 0-1 0 0,1 0 1 0 0,-1 0-1 0 0,1 1 1 0 0,0-1-1 0 0,-1 0 1 0 0,1 1-1 0 0,-1-1 1 0 0,1 0-122 0 0,-1 4 237 0 0,0 0-1 0 0,0 0 1 0 0,1-1 0 0 0,-1 1 0 0 0,1 0 0 0 0,0 0 0 0 0,0 0 0 0 0,0 0 0 0 0,1 0 0 0 0,-1-1-1 0 0,1 1 1 0 0,0 0 0 0 0,0 0 0 0 0,0-1 0 0 0,2 4-237 0 0,1 8 356 0 0,12 52 166 0 0,-5-23-212 0 0,4 41-310 0 0,-14-68-971 0 0,0 0 0 0 0,-1 0 0 0 0,0 0 0 0 0,-2 2 971 0 0,2-12-429 0 0,-6 18-7022 0 0,-2-23 2560 0 0,-6-13 921 0 0,8 2 2358 0 0</inkml:trace>
  <inkml:trace contextRef="#ctx0" brushRef="#br0" timeOffset="1703.73">794 368 580 0 0,'-4'-5'6839'0'0,"3"15"-1454"0"0,4 41 2205 0 0,3 17-3980 0 0,1-9-3667 0 0,-5-45-225 0 0,3 52-644 0 0,-5-62 265 0 0,-1 0-1 0 0,1 0 1 0 0,-1 0-1 0 0,0 0 1 0 0,0 0-1 0 0,0-1 1 0 0,0 1 0 0 0,-1 0-1 0 0,0 0 662 0 0,2-3-190 0 0,0-1 1 0 0,0 1-1 0 0,-1-1 0 0 0,1 0 0 0 0,0 1 0 0 0,0-1 0 0 0,0 0 1 0 0,-1 0-1 0 0,1 1 0 0 0,0-1 0 0 0,0 0 0 0 0,-1 1 0 0 0,1-1 1 0 0,0 0-1 0 0,-1 0 0 0 0,1 1 0 0 0,0-1 0 0 0,-1 0 0 0 0,1 0 1 0 0,0 0-1 0 0,-1 0 0 0 0,1 0 0 0 0,-1 1 0 0 0,1-1 0 0 0,0 0 0 0 0,-1 0 1 0 0,1 0-1 0 0,-1 0 0 0 0,1 0 0 0 0,0 0 0 0 0,-1 0 0 0 0,1 0 1 0 0,0 0-1 0 0,-1-1 0 0 0,1 1 0 0 0,-1 0 0 0 0,1 0 0 0 0,0 0 1 0 0,-1 0-1 0 0,1 0 0 0 0,0-1 0 0 0,-1 1 0 0 0,1 0 0 0 0,0 0 1 0 0,-1-1-1 0 0,1 1 190 0 0,-13-17-5706 0 0,8 5 4122 0 0</inkml:trace>
  <inkml:trace contextRef="#ctx0" brushRef="#br0" timeOffset="2036.698">612 404 2172 0 0,'-15'-12'3968'0'0,"12"9"-2907"0"0,0 1 1 0 0,0-1-1 0 0,0 1 1 0 0,0 0-1 0 0,0 0 1 0 0,-1 0-1 0 0,1 1 1 0 0,-1-1-1 0 0,-2 0-1061 0 0,6 2 152 0 0,-1 0 0 0 0,0 0 0 0 0,1 0 0 0 0,-1 0 0 0 0,1 0 0 0 0,-1 0 0 0 0,0 0 0 0 0,1 0 0 0 0,-1 0 0 0 0,0 1 0 0 0,1-1 0 0 0,-1 0 0 0 0,1 0 0 0 0,-1 1 0 0 0,1-1 0 0 0,-1 0 0 0 0,1 1 0 0 0,-1-1 0 0 0,1 0 0 0 0,-1 1 0 0 0,1-1 0 0 0,-1 1 0 0 0,0 0-152 0 0,-8 24 1432 0 0,8-8-1282 0 0,0 0 0 0 0,1-1 0 0 0,1 1 0 0 0,1 0 0 0 0,0 0 0 0 0,1-1 0 0 0,1 1 0 0 0,0-1 0 0 0,1 0 0 0 0,1 0 0 0 0,1 0-1 0 0,0-1 1 0 0,1 0 0 0 0,0-1 0 0 0,2 1 0 0 0,-1-2 0 0 0,10 10-150 0 0,-16-20-129 0 0,0 0 1 0 0,0 0-1 0 0,0-1 0 0 0,1 1 1 0 0,-1-1-1 0 0,1 0 0 0 0,-1 0 1 0 0,1 0-1 0 0,0-1 1 0 0,0 1-1 0 0,2 0 129 0 0,-3-2-380 0 0,-1 1 1 0 0,1-1-1 0 0,-1 0 1 0 0,1 1-1 0 0,-1-1 1 0 0,1 0-1 0 0,-1-1 0 0 0,1 1 1 0 0,-1 0-1 0 0,0-1 1 0 0,1 0-1 0 0,-1 1 1 0 0,1-1-1 0 0,-1 0 1 0 0,1 0 379 0 0,0-1-567 0 0,0 0 0 0 0,-1 0 0 0 0,1-1 0 0 0,-1 1 0 0 0,1 0 0 0 0,-1-1 0 0 0,0 0 0 0 0,0 1 1 0 0,0-1-1 0 0,0 0 0 0 0,0 0 0 0 0,-1 0 0 0 0,1 0 0 0 0,-1 0 0 0 0,0-1 0 0 0,0 1 0 0 0,0 0 0 0 0,-1 0 0 0 0,1-1 1 0 0,-1 1-1 0 0,1-1 0 0 0,-1 1 0 0 0,0 0 0 0 0,0-1 0 0 0,-1 1 0 0 0,1-1 567 0 0,-3-14-1170 0 0</inkml:trace>
  <inkml:trace contextRef="#ctx0" brushRef="#br0" timeOffset="2037.698">523 333 64 0 0,'-23'-22'6108'0'0,"20"19"-5125"0"0,1 0 0 0 0,-1 0 0 0 0,0 1 0 0 0,1-1 0 0 0,-1 1 0 0 0,0-1 1 0 0,-1 1-1 0 0,1 0 0 0 0,0 0 0 0 0,-4-1-983 0 0,7 4 152 0 0,-1-1 1 0 0,1 1-1 0 0,0-1 1 0 0,-1 1-1 0 0,1-1 1 0 0,0 1-1 0 0,-1-1 1 0 0,1 1 0 0 0,0 0-1 0 0,0-1 1 0 0,0 1-1 0 0,-1-1 1 0 0,1 1-1 0 0,0 0 1 0 0,0-1-1 0 0,0 1 1 0 0,0 0-1 0 0,0-1 1 0 0,0 1-1 0 0,0 0 1 0 0,1-1-1 0 0,-1 1 1 0 0,0-1-1 0 0,0 1 1 0 0,0 0-1 0 0,1-1 1 0 0,-1 1 0 0 0,0-1-1 0 0,0 1 1 0 0,1 0-153 0 0,5 23 662 0 0,6 15-207 0 0,-1 0 0 0 0,-3 0 1 0 0,3 28-456 0 0,-10-46-571 0 0,0 0 1 0 0,-1 0 0 0 0,-1 10 570 0 0,-1-16-1208 0 0,0 1 1 0 0,-1-1 0 0 0,-1 0 0 0 0,-1 0 0 0 0,0 0 1207 0 0,4-11-608 0 0,-1 0 1 0 0,0 0-1 0 0,-1 0 1 0 0,1-1-1 0 0,0 1 0 0 0,-1-1 1 0 0,0 0-1 0 0,0 1 1 0 0,0-1-1 0 0,0 0 0 0 0,-1-1 1 0 0,1 1-1 0 0,-1-1 0 0 0,1 1 1 0 0,-1-1-1 0 0,0 0 1 0 0,0-1-1 0 0,0 1 0 0 0,0 0 1 0 0,0-1-1 0 0,-4 1 608 0 0,-11 1-1496 0 0</inkml:trace>
  <inkml:trace contextRef="#ctx0" brushRef="#br0" timeOffset="2366.2039">21 484 1868 0 0,'-4'-12'1073'0'0,"0"0"-1"0"0,1 0 0 0 0,0 0 1 0 0,0 0-1 0 0,2-1 0 0 0,-1 1 1 0 0,2-1-1 0 0,-1 1 1 0 0,2-2-1073 0 0,-1 11 139 0 0,0 1-1 0 0,0-1 1 0 0,0 0 0 0 0,1 0 0 0 0,-1 1 0 0 0,1-1 0 0 0,0 0 0 0 0,0 1 0 0 0,-1-1 0 0 0,2 1 0 0 0,-1-1 0 0 0,0 1-1 0 0,1-1 1 0 0,-1 1 0 0 0,1 0 0 0 0,-1 0 0 0 0,1-1 0 0 0,0 1 0 0 0,0 1 0 0 0,0-1 0 0 0,0 0 0 0 0,1 0 0 0 0,-1 1 0 0 0,0-1-1 0 0,1 1 1 0 0,-1 0 0 0 0,1 0 0 0 0,-1 0 0 0 0,1 0 0 0 0,-1 0 0 0 0,1 0 0 0 0,0 1 0 0 0,0-1 0 0 0,-1 1 0 0 0,1 0 0 0 0,0 0-1 0 0,0 0 1 0 0,-1 0 0 0 0,1 0 0 0 0,0 1 0 0 0,0-1 0 0 0,-1 1 0 0 0,1 0-139 0 0,9 2 263 0 0,0 0 1 0 0,0 1 0 0 0,0 1-1 0 0,-1 0 1 0 0,0 1-1 0 0,0 0 1 0 0,0 1-1 0 0,-1 0 1 0 0,0 0-1 0 0,0 1 1 0 0,-1 0-1 0 0,0 1 1 0 0,-1 0-1 0 0,1 1 1 0 0,-2 0-1 0 0,2 2-263 0 0,1 2-251 0 0,0 1 0 0 0,0 1-1 0 0,-2 0 1 0 0,0 0-1 0 0,0 1 1 0 0,-2 0-1 0 0,0 0 1 0 0,-1 0 0 0 0,-1 1-1 0 0,2 15 252 0 0,-5-26-815 0 0,-1 1 0 0 0,0 0 0 0 0,0-1 0 0 0,-1 1 0 0 0,1 0 0 0 0,-2-1 1 0 0,1 1-1 0 0,-3 4 815 0 0,3-9-562 0 0,0 1 0 0 0,0-1 0 0 0,-1 0 0 0 0,1-1 0 0 0,-1 1 0 0 0,1 0 0 0 0,-1 0 1 0 0,0-1-1 0 0,0 1 0 0 0,-1-1 0 0 0,1 0 0 0 0,0 1 0 0 0,-1-1 0 0 0,0 0 1 0 0,1 0-1 0 0,-1-1 0 0 0,0 1 0 0 0,0-1 0 0 0,0 1 0 0 0,-3 0 562 0 0,-8 1-1218 0 0</inkml:trace>
  <inkml:trace contextRef="#ctx0" brushRef="#br0" timeOffset="2700.016">49 585 264 0 0,'-2'-5'1029'0'0,"-1"-1"0"0"0,1 1 0 0 0,0 0 1 0 0,1-1-1 0 0,-1 0 0 0 0,1 1 0 0 0,0-1 0 0 0,0 0 0 0 0,1 0 0 0 0,0 1 1 0 0,0-1-1 0 0,0 0 0 0 0,1 0 0 0 0,0-2-1029 0 0,-1 7 86 0 0,1 1 0 0 0,-1-1 0 0 0,0 1 0 0 0,1-1 0 0 0,-1 1 1 0 0,0-1-1 0 0,1 1 0 0 0,-1 0 0 0 0,1-1 0 0 0,-1 1 0 0 0,1-1 0 0 0,-1 1 0 0 0,1 0 0 0 0,-1 0 0 0 0,1-1 1 0 0,-1 1-1 0 0,1 0 0 0 0,-1 0 0 0 0,1 0 0 0 0,-1 0 0 0 0,1 0 0 0 0,-1-1 0 0 0,1 1 0 0 0,0 0 0 0 0,-1 0 1 0 0,1 0-1 0 0,-1 1 0 0 0,1-1 0 0 0,-1 0 0 0 0,1 0 0 0 0,0 0 0 0 0,-1 0 0 0 0,1 0 0 0 0,-1 1 0 0 0,1-1 1 0 0,-1 0-1 0 0,1 0 0 0 0,-1 1 0 0 0,1-1 0 0 0,-1 0 0 0 0,1 1 0 0 0,-1-1 0 0 0,0 1 0 0 0,1-1 0 0 0,-1 1 0 0 0,1-1-86 0 0,20 18 1223 0 0,-17-12-1075 0 0,0-1-1 0 0,0 0 0 0 0,0 1 1 0 0,-1 0-1 0 0,0 0 0 0 0,0 0 1 0 0,-1 0-1 0 0,2 7-147 0 0,-3-7-282 0 0,1 0 1 0 0,-1 0-1 0 0,-1 0 0 0 0,1 1 1 0 0,-1-1-1 0 0,0 0 0 0 0,-1 0 1 0 0,1 0-1 0 0,-1 1 282 0 0,-1-1-728 0 0,1 0 0 0 0,-1-1 1 0 0,0 1-1 0 0,0-1 0 0 0,0 1 0 0 0,-1-1 1 0 0,0 0-1 0 0,0 0 0 0 0,-2 3 728 0 0,1-4-1207 0 0,0 1 0 0 0,0 0-1 0 0,-1-1 1 0 0,1 0 0 0 0,-1 0-1 0 0,0-1 1 0 0,0 1 0 0 0,0-1-1 0 0,-5 2 1208 0 0,-7 3-1071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51.5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3 780 0 0,'4'-1'9144'0'0,"13"-1"-6033"0"0,8 9-1251 0 0,0-2 0 0 0,1 0 0 0 0,10-1-1860 0 0,43 1 2124 0 0,19-4-2124 0 0,-18-1 414 0 0,359-5 61 0 0,-104-2-499 0 0,-209 2-608 0 0,-125 5 271 0 0,-1 0-167 0 0,0 0-198 0 0,4 7-13854 0 0,2-1 11379 0 0,-2-1 1925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07.26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3 149 944 0 0,'-1'-1'977'0'0,"-1"-2"122"0"0,8-9 2958 0 0,-4 9-3432 0 0,19-23 4592 0 0,-18 24-4880 0 0,-1-1-1 0 0,1 1 1 0 0,0 0 0 0 0,0-1-1 0 0,0 1 1 0 0,0 1-1 0 0,1-1 1 0 0,-1 0-1 0 0,0 1 1 0 0,1 0-1 0 0,-1 0 1 0 0,1 0-1 0 0,-1 0 1 0 0,1 0-1 0 0,0 1 1 0 0,-1-1-1 0 0,3 1-336 0 0,143 3 1268 0 0,66 0 475 0 0,543-39-2161 0 0,-566 34 397 0 0,-96 3-77 0 0,1-5 1 0 0,47-9 97 0 0,-122 10-4 0 0,56-9-411 0 0,1 3 1 0 0,30 3 414 0 0,-70 15-535 0 0,-32-3-4277 0 0,-25-3-8119 0 0,13-3 11529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07.8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120 240 608 0 0,'-6'0'1331'0'0,"-57"-11"5918"0"0,59 10-6865 0 0,1 0 0 0 0,-1 0-1 0 0,1 0 1 0 0,0 0 0 0 0,0 0 0 0 0,-1-1 0 0 0,1 1 0 0 0,0-1-1 0 0,0 0 1 0 0,0 0 0 0 0,1 0 0 0 0,-1 0 0 0 0,0-1 0 0 0,1 1-1 0 0,-2-3-383 0 0,4 5 75 0 0,0-1 0 0 0,0 1 0 0 0,0-1 0 0 0,0 1 0 0 0,0-1 0 0 0,0 0 0 0 0,0 1 0 0 0,0-1 0 0 0,0 1 0 0 0,0-1 0 0 0,0 1-1 0 0,1-1 1 0 0,-1 1 0 0 0,0 0 0 0 0,0-1 0 0 0,1 1 0 0 0,-1-1 0 0 0,0 1 0 0 0,1-1 0 0 0,-1 1 0 0 0,0 0 0 0 0,1-1 0 0 0,-1 1 0 0 0,1 0 0 0 0,-1-1-1 0 0,1 1 1 0 0,-1 0 0 0 0,0 0 0 0 0,1-1 0 0 0,-1 1 0 0 0,1 0 0 0 0,-1 0 0 0 0,1 0 0 0 0,-1 0 0 0 0,1 0 0 0 0,-1-1 0 0 0,1 1 0 0 0,0 0 0 0 0,-1 0-1 0 0,1 0 1 0 0,-1 0 0 0 0,1 1 0 0 0,-1-1 0 0 0,1 0 0 0 0,-1 0-75 0 0,35-2 1139 0 0,-29 2-880 0 0,269 0 1937 0 0,-141 3-1650 0 0,50-9-546 0 0,294-56 101 0 0,-81 6-65 0 0,-161 37-30 0 0,-74 8-783 0 0,89-20 777 0 0,-214 28-1315 0 0,-26 7-1218 0 0,-25 6-1278 0 0,8-7 2254 0 0,-1-1 0 0 0,0 1 0 0 0,0-1 0 0 0,0-1 0 0 0,0 1 0 0 0,0-1 0 0 0,-1-1-1 0 0,0 1 1558 0 0,-3-1-1315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08.41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171 171 1680 0 0,'-171'3'12447'0'0,"445"3"-5188"0"0,-63-1-5824 0 0,74-12-1435 0 0,385-58 524 0 0,-232 20-371 0 0,-253 35-119 0 0,27-3-1192 0 0,-188 7-398 0 0,-23 6 1359 0 0,-1 0 0 0 0,0 0 1 0 0,0 0-1 0 0,1 0 0 0 0,-1-1 0 0 0,0 1 0 0 0,1 0 0 0 0,-1 0 0 0 0,0 0 0 0 0,0-1 0 0 0,0 1 0 0 0,1 0 0 0 0,-1 0 0 0 0,0-1 0 0 0,0 1 0 0 0,0 0 0 0 0,1-1 0 0 0,-1 1 0 0 0,0 0 0 0 0,0-1 1 0 0,0 1-1 0 0,0 0 0 0 0,0-1 0 0 0,0 1 0 0 0,0 0 0 0 0,0-1 0 0 0,0 1 0 0 0,0 0 0 0 0,0-1 0 0 0,0 1 0 0 0,0 0 0 0 0,0 0 0 0 0,0-1 197 0 0,-2-1-976 0 0,0-1 0 0 0,1 1 0 0 0,-1 0 0 0 0,-1 0 0 0 0,1 0 0 0 0,0 0 0 0 0,0 0 0 0 0,-1 1 0 0 0,1-1 0 0 0,-1 1 0 0 0,1 0 0 0 0,-4-2 976 0 0,-5-2-1675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08.93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21 28 0 0,'16'-3'7443'0'0,"3"-3"-3816"0"0,16-3-769 0 0,21 7-412 0 0,0 3 0 0 0,18 4-2446 0 0,57 1 402 0 0,74-12-2139 0 0,0 0-6066 0 0,-153 6-317 0 0,-42 0 6858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09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88 24 0 0,'-1'-1'467'0'0,"0"-1"0"0"0,0 1 0 0 0,1-1-1 0 0,-1 0 1 0 0,0 1 0 0 0,0-1 0 0 0,1 0 0 0 0,-1 0 0 0 0,1 1 0 0 0,0-1-1 0 0,-1 0 1 0 0,1 0 0 0 0,0 0 0 0 0,0 0 0 0 0,0 1 0 0 0,0-1 0 0 0,1 0-1 0 0,-1 0 1 0 0,0 0 0 0 0,1 1 0 0 0,-1-1 0 0 0,1 0 0 0 0,0 0 0 0 0,-1 1-1 0 0,2-2-466 0 0,0 1 338 0 0,0-1-1 0 0,0 1 0 0 0,1 0 0 0 0,-1 0 0 0 0,0 0 0 0 0,1 0 0 0 0,0 1 0 0 0,0-1 0 0 0,-1 0 0 0 0,1 1 0 0 0,0 0 0 0 0,0 0 0 0 0,3-1-337 0 0,12-2 428 0 0,-1 0 0 0 0,1 2 0 0 0,0 0 0 0 0,14 0-428 0 0,-28 2 215 0 0,383-3-2379 0 0,-258 6-2581 0 0,1 1-3964 0 0,-91-3 7091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21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15 280 0 0,'-15'-9'8904'0'0,"12"8"-7775"0"0,0 0 0 0 0,0 0 1 0 0,0 0-1 0 0,-1 1 1 0 0,1-1-1 0 0,0 1 1 0 0,0 0-1 0 0,0 0 0 0 0,-1 0 1 0 0,1 0-1 0 0,0 1 1 0 0,-3 0-1130 0 0,32 2 419 0 0,-1 0 0 0 0,1-1 0 0 0,0-2 0 0 0,0-1 0 0 0,6-1-419 0 0,36-1-476 0 0,-10 6-1546 0 0,-4-1-3428 0 0,0-6-7680 0 0,-49 3 11143 0 0,-4 1 628 0 0</inkml:trace>
  <inkml:trace contextRef="#ctx0" brushRef="#br0" timeOffset="340.18">107 169 1244 0 0,'-1'1'844'0'0,"-1"0"-1"0"0,1 0 1 0 0,-1 0 0 0 0,1 0-1 0 0,-1 0 1 0 0,1 0-1 0 0,-1-1 1 0 0,1 1 0 0 0,-1-1-1 0 0,0 1 1 0 0,1-1-1 0 0,-1 1 1 0 0,0-1 0 0 0,1 0-1 0 0,-1 0 1 0 0,0 0-1 0 0,1 0 1 0 0,-2 0-844 0 0,3 0 93 0 0,0 0 1 0 0,0 0 0 0 0,0 0-1 0 0,0 0 1 0 0,0 0-1 0 0,0 0 1 0 0,1 0-1 0 0,-1 0 1 0 0,0 0-1 0 0,0 0 1 0 0,0 0 0 0 0,0 0-1 0 0,0 0 1 0 0,0 0-1 0 0,0 0 1 0 0,0-1-1 0 0,0 1 1 0 0,0 0-1 0 0,0 0 1 0 0,0 0 0 0 0,0 0-1 0 0,0 0 1 0 0,0 0-1 0 0,0 0 1 0 0,0 0-1 0 0,0 0 1 0 0,0 0-1 0 0,0 0 1 0 0,0-1-1 0 0,0 1 1 0 0,0 0 0 0 0,0 0-1 0 0,0 0 1 0 0,0 0-1 0 0,0 0 1 0 0,0 0-1 0 0,0 0 1 0 0,0 0-1 0 0,0 0 1 0 0,0 0 0 0 0,0-1-1 0 0,0 1 1 0 0,0 0-1 0 0,0 0 1 0 0,0 0-1 0 0,0 0 1 0 0,0 0-1 0 0,0 0 1 0 0,0 0 0 0 0,0 0-1 0 0,0 0 1 0 0,0 0-1 0 0,0 0 1 0 0,0 0-1 0 0,-1 0 1 0 0,1 0-1 0 0,0 0 1 0 0,0 0-1 0 0,0 0 1 0 0,0-1 0 0 0,0 1-1 0 0,0 0 1 0 0,0 0-94 0 0,22-4 724 0 0,168-8-1060 0 0,-105 7-5275 0 0,-2-1-6694 0 0,-70 4 9934 0 0,3 0 743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1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46 124 1120 0 0,'-20'-17'9803'0'0,"2"4"-2907"0"0,10 8-3911 0 0,9 5 2041 0 0,24 18-3422 0 0,7 23-560 0 0,21 26-618 0 0,2-3 1 0 0,4-1-427 0 0,-40-44-116 0 0,-1-3-132 0 0,-1 1 1 0 0,12 17 247 0 0,-25-29-562 0 0,0 0-1 0 0,-1 0 1 0 0,0 0 0 0 0,0 0 0 0 0,0 1-1 0 0,-1-1 1 0 0,0 1 0 0 0,0 0 0 0 0,0-1-1 0 0,-1 1 1 0 0,0 0 0 0 0,0 0 0 0 0,0 5 562 0 0,-1-11-256 0 0,0 1 1 0 0,0-1 0 0 0,0 1 0 0 0,0 0-1 0 0,0-1 1 0 0,1 1 0 0 0,-1-1 0 0 0,0 1-1 0 0,0-1 1 0 0,0 1 0 0 0,1-1 0 0 0,-1 1-1 0 0,0-1 1 0 0,1 1 0 0 0,-1-1 0 0 0,0 1-1 0 0,1-1 1 0 0,-1 0 0 0 0,1 1-1 0 0,-1-1 1 0 0,1 1 0 0 0,-1-1 0 0 0,1 0-1 0 0,0 1 256 0 0,2-3-5978 0 0,-6-6-710 0 0,1 3 5014 0 0</inkml:trace>
  <inkml:trace contextRef="#ctx0" brushRef="#br0" timeOffset="415.878">315 175 684 0 0,'3'-12'2562'0'0,"0"0"-1"0"0,0-1 1 0 0,-1 1-1 0 0,0-1 1 0 0,-1-5-2562 0 0,-6 33 4416 0 0,-10 23-2116 0 0,1-5-1103 0 0,-17 55-4 0 0,7-19-1014 0 0,-3 0 1 0 0,-6 6-180 0 0,7-38-905 0 0,21-31-526 0 0,0 1 1 0 0,1 0 0 0 0,-1-1-1 0 0,1 2 1 0 0,-2 5 1430 0 0,5-11-2809 0 0,0-4-3377 0 0,2-3 635 0 0,0 2 6582 0 0,1-2-2228 0 0</inkml:trace>
  <inkml:trace contextRef="#ctx0" brushRef="#br0" timeOffset="882.78">421 298 1716 0 0,'-10'-5'10961'0'0,"5"9"-5309"0"0,5-4-5550 0 0,0 1 1 0 0,0-1 0 0 0,1 1 0 0 0,-1 0 0 0 0,0-1 0 0 0,1 1-1 0 0,-1-1 1 0 0,0 1 0 0 0,1-1 0 0 0,-1 1 0 0 0,1-1-1 0 0,-1 0 1 0 0,1 1 0 0 0,-1-1 0 0 0,1 0 0 0 0,-1 1 0 0 0,1-1-1 0 0,-1 0 1 0 0,1 1 0 0 0,0-1 0 0 0,-1 0 0 0 0,1 0-1 0 0,-1 0 1 0 0,1 1 0 0 0,0-1 0 0 0,-1 0 0 0 0,1 0 0 0 0,-1 0-1 0 0,1 0 1 0 0,0 0 0 0 0,-1 0 0 0 0,1 0 0 0 0,0-1-1 0 0,-1 1 1 0 0,1 0 0 0 0,0 0-103 0 0,210-9 1465 0 0,-71-3-4741 0 0,-95 3-1686 0 0,-29-2-277 0 0,-16 11 4948 0 0,0-1 0 0 0,1 0-1 0 0,-1 1 1 0 0,0-1 0 0 0,0 1 0 0 0,0-1 0 0 0,0 0 0 0 0,0 1 0 0 0,0-1-1 0 0,0 0 1 0 0,-1 1 0 0 0,1-1 0 0 0,0 1 0 0 0,0-1 0 0 0,0 0-1 0 0,-1 1 1 0 0,1-1 0 0 0,0 1 0 0 0,-1-1 0 0 0,1 1 0 0 0,0-1 0 0 0,-1 1-1 0 0,1-1 1 0 0,-1 1 0 0 0,1-1 0 0 0,-1 1 0 0 0,1-1 0 0 0,-1 1 0 0 0,1 0-1 0 0,-1-1 292 0 0,-2-2-1155 0 0</inkml:trace>
  <inkml:trace contextRef="#ctx0" brushRef="#br0" timeOffset="1221.818">681 62 304 0 0,'0'-1'309'0'0,"0"1"0"0"0,0-1 0 0 0,0 1 0 0 0,0-1 0 0 0,0 1 1 0 0,0 0-1 0 0,-1-1 0 0 0,1 1 0 0 0,0-1 0 0 0,0 1 0 0 0,-1 0 0 0 0,1-1 0 0 0,0 1 0 0 0,-1 0 0 0 0,1-1 0 0 0,0 1 1 0 0,-1 0-1 0 0,1 0 0 0 0,0-1 0 0 0,-1 1 0 0 0,1 0 0 0 0,0 0 0 0 0,-1-1 0 0 0,1 1 0 0 0,-1 0 0 0 0,1 0 0 0 0,-1 0 1 0 0,1 0-1 0 0,0 0 0 0 0,-1 0 0 0 0,1 0 0 0 0,-1 0 0 0 0,1 0 0 0 0,-1 0 0 0 0,1 0 0 0 0,-1 0 0 0 0,1 0 0 0 0,0 0 1 0 0,-1 0-1 0 0,1 0 0 0 0,-1 1 0 0 0,1-1 0 0 0,-1 0 0 0 0,1 0 0 0 0,0 0 0 0 0,-1 1 0 0 0,1-1 0 0 0,0 0-309 0 0,-16 27 4888 0 0,12-16-4477 0 0,1 0 0 0 0,0 1-1 0 0,1-1 1 0 0,0 0 0 0 0,1 1-411 0 0,0 25 395 0 0,4 72 731 0 0,-2-99-1650 0 0,0 1 0 0 0,1-1 0 0 0,0 0 0 0 0,1 0 1 0 0,0 0-1 0 0,0-1 0 0 0,1 1 0 0 0,0-1 0 0 0,2 2 524 0 0,14 12-5582 0 0,-4-15-3666 0 0,-16-8 7143 0 0,0 5 668 0 0</inkml:trace>
  <inkml:trace contextRef="#ctx0" brushRef="#br0" timeOffset="1856.226">919 135 2028 0 0,'15'-28'6081'0'0,"-9"17"-3840"0"0,0-1-1 0 0,0 1 1 0 0,1 0 0 0 0,9-9-2241 0 0,-12 16 281 0 0,0 0 1 0 0,0 1-1 0 0,0 0 1 0 0,0-1 0 0 0,1 1-1 0 0,-1 1 1 0 0,1-1-1 0 0,0 1 1 0 0,0-1-1 0 0,0 2 1 0 0,0-1-1 0 0,0 0 1 0 0,6 0-282 0 0,-3 1 141 0 0,0-1-1 0 0,0 2 1 0 0,0-1 0 0 0,0 1-1 0 0,0 1 1 0 0,0-1 0 0 0,0 1-1 0 0,0 1 1 0 0,0-1 0 0 0,0 1-1 0 0,0 1 1 0 0,-1 0 0 0 0,1 0 0 0 0,-1 0-1 0 0,6 4-140 0 0,-9-5 31 0 0,0 1 0 0 0,0 0 0 0 0,-1-1-1 0 0,1 1 1 0 0,-1 1 0 0 0,0-1 0 0 0,0 0-1 0 0,0 1 1 0 0,0 0 0 0 0,0-1 0 0 0,-1 1-1 0 0,0 0 1 0 0,0 0 0 0 0,0 1 0 0 0,0-1-1 0 0,-1 0 1 0 0,1 1 0 0 0,-1-1 0 0 0,0 0-1 0 0,0 1 1 0 0,-1 0 0 0 0,0-1 0 0 0,1 1-1 0 0,-1-1 1 0 0,-1 1 0 0 0,1-1 0 0 0,-1 1 0 0 0,0 0-31 0 0,0 0 8 0 0,-1 1 1 0 0,-1 0-1 0 0,1-1 1 0 0,-1 0-1 0 0,0 1 1 0 0,0-1 0 0 0,0 0-1 0 0,-1-1 1 0 0,0 1-1 0 0,0-1 1 0 0,0 1 0 0 0,0-1-1 0 0,-1 0 1 0 0,1-1-1 0 0,-4 3-8 0 0,-9 6 0 0 0,0-2-1 0 0,-1 0 0 0 0,-18 8 1 0 0,35-18 0 0 0,1 0-1 0 0,0 1 1 0 0,0-1 0 0 0,0 0-1 0 0,-1 0 1 0 0,1 0 0 0 0,0 1-1 0 0,-1-1 1 0 0,1 0-1 0 0,0 0 1 0 0,-1 0 0 0 0,1 0-1 0 0,0 0 1 0 0,0 0 0 0 0,-1 1-1 0 0,1-1 1 0 0,0 0-1 0 0,-1 0 1 0 0,1 0 0 0 0,0 0-1 0 0,-1 0 1 0 0,1 0 0 0 0,0 0-1 0 0,-1-1 1 0 0,1 1-1 0 0,0 0 1 0 0,-1 0 0 0 0,1 0-1 0 0,0 0 1 0 0,-1 0 0 0 0,1 0-1 0 0,0-1 1 0 0,0 1 0 0 0,-1 0-1 0 0,1 0 1 0 0,0 0-1 0 0,0-1 1 0 0,-1 1 0 0 0,1 0-1 0 0,0 0 1 0 0,0-1 0 0 0,0 1-1 0 0,-1 0 1 0 0,2-1-1 0 0,-1 1 0 0 0,0-1 0 0 0,0 1 0 0 0,0-1 0 0 0,1 1 0 0 0,-1-1 0 0 0,0 1 0 0 0,1-1 0 0 0,-1 1 0 0 0,1-1 0 0 0,-1 1 0 0 0,0 0 0 0 0,1-1-1 0 0,-1 1 1 0 0,1 0 0 0 0,-1-1 0 0 0,1 1 0 0 0,-1 0 0 0 0,1-1 0 0 0,-1 1 0 0 0,1 0 0 0 0,-1 0 0 0 0,1 0 0 0 0,0 0 0 0 0,-1 0 0 0 0,1 0 0 0 0,-1 0 0 0 0,1 0 1 0 0,7-1 20 0 0,-1 1 1 0 0,1 0-1 0 0,-1 1 0 0 0,1 0 1 0 0,-1 0-1 0 0,1 1 0 0 0,-1 0 1 0 0,0 0-1 0 0,0 0 0 0 0,0 1 1 0 0,0 0-1 0 0,5 4-20 0 0,81 50 652 0 0,-88-54-560 0 0,-2-2-48 0 0,-1 1 0 0 0,1-1 0 0 0,-1 1 0 0 0,0 0 0 0 0,1-1 0 0 0,-1 1 0 0 0,0 0 0 0 0,0 0 0 0 0,-1 1 0 0 0,1-1 0 0 0,0 0 0 0 0,-1 0 0 0 0,1 1 0 0 0,-1-1 0 0 0,0 1 0 0 0,0 0 0 0 0,0-1 0 0 0,0 1 0 0 0,0 0 0 0 0,0 0 0 0 0,-1 1-44 0 0,0-1 18 0 0,0 0 1 0 0,-1-1 0 0 0,0 1-1 0 0,1 0 1 0 0,-1-1 0 0 0,0 1-1 0 0,0-1 1 0 0,-1 0-1 0 0,1 1 1 0 0,0-1 0 0 0,-1 0-1 0 0,1 0 1 0 0,-1 0 0 0 0,0 0-1 0 0,0 0 1 0 0,0 0-1 0 0,0 0 1 0 0,-1 1-19 0 0,-8 4-51 0 0,1 0-1 0 0,-1-1 1 0 0,0 0 0 0 0,-1 0-1 0 0,1-1 1 0 0,-1-1-1 0 0,0 0 1 0 0,-12 2 51 0 0,11-3-255 0 0,-61 10-1187 0 0,25-14-2618 0 0,47 0 3537 0 0,0 0-1 0 0,1 0 0 0 0,-1 0 1 0 0,1 0-1 0 0,-1 0 0 0 0,1-1 1 0 0,0 1-1 0 0,-1 0 0 0 0,1-1 0 0 0,0 1 1 0 0,0-1-1 0 0,0 1 0 0 0,0-1 1 0 0,0 0 523 0 0,-5-13-10477 0 0,6 15 9001 0 0</inkml:trace>
  <inkml:trace contextRef="#ctx0" brushRef="#br0" timeOffset="2614.987">231 761 260 0 0,'-3'1'1049'0'0,"0"-1"1"0"0,0 1-1 0 0,1-1 0 0 0,-1 0 1 0 0,0 0-1 0 0,0-1 0 0 0,1 1 0 0 0,-1 0 1 0 0,0-1-1 0 0,0 0 0 0 0,1 0 1 0 0,-1 1-1 0 0,-2-2-1049 0 0,5 2 71 0 0,0 0 1 0 0,0 0-1 0 0,0 0 1 0 0,0 0-1 0 0,0 0 0 0 0,0 0 1 0 0,-1 0-1 0 0,1-1 1 0 0,0 1-1 0 0,0 0 1 0 0,0 0-1 0 0,0 0 0 0 0,0 0 1 0 0,0 0-1 0 0,0 0 1 0 0,-1 0-1 0 0,1 0 1 0 0,0 0-1 0 0,0 0 1 0 0,0 0-1 0 0,0 0 0 0 0,0 0 1 0 0,0-1-1 0 0,0 1 1 0 0,0 0-1 0 0,0 0 1 0 0,0 0-1 0 0,0 0 0 0 0,-1 0 1 0 0,1 0-1 0 0,0 0 1 0 0,0-1-1 0 0,0 1 1 0 0,0 0-1 0 0,0 0 0 0 0,0 0 1 0 0,0 0-1 0 0,0 0 1 0 0,0 0-1 0 0,0-1 1 0 0,0 1-1 0 0,0 0 0 0 0,0 0 1 0 0,0 0-1 0 0,0 0 1 0 0,0 0-1 0 0,1 0 1 0 0,-1 0-1 0 0,0-1 0 0 0,0 1 1 0 0,0 0-1 0 0,0 0 1 0 0,0 0-1 0 0,0 0 1 0 0,0 0-1 0 0,0 0 0 0 0,0 0 1 0 0,0 0-1 0 0,0 0 1 0 0,0-1-1 0 0,1 1 1 0 0,-1 0-1 0 0,0 0 1 0 0,0 0-1 0 0,0 0 0 0 0,0 0 1 0 0,0 0-72 0 0,25 0 1797 0 0,23 4-676 0 0,-1-3 0 0 0,1-1 1 0 0,29-5-1122 0 0,144-25 454 0 0,-119 15-172 0 0,-26 4-206 0 0,26-5 171 0 0,-1 5 0 0 0,40 4-247 0 0,-18 19-352 0 0,-135-12-16815 0 0,-1 0 11746 0 0,7 0 3899 0 0</inkml:trace>
  <inkml:trace contextRef="#ctx0" brushRef="#br0" timeOffset="3251.73">665 965 476 0 0,'-1'0'408'0'0,"0"0"-1"0"0,1 0 1 0 0,-1 0-1 0 0,0 0 1 0 0,1 0-1 0 0,-1 0 1 0 0,0 0-1 0 0,1 0 1 0 0,-1-1-1 0 0,1 1 1 0 0,-1 0-1 0 0,0 0 1 0 0,1-1-1 0 0,-1 1 1 0 0,1 0-1 0 0,-1-1 1 0 0,1 1-1 0 0,-1-1 1 0 0,1 1-1 0 0,-1-1 1 0 0,1 1 0 0 0,0-1-1 0 0,-1 1 1 0 0,0-1-408 0 0,-1-17 4796 0 0,3 16-4628 0 0,-1 1 0 0 0,0-1-1 0 0,0 1 1 0 0,1-1 0 0 0,-1 1 0 0 0,1-1 0 0 0,0 1-1 0 0,-1-1 1 0 0,1 1 0 0 0,0 0 0 0 0,0-1-1 0 0,0 1 1 0 0,0 0 0 0 0,0 0 0 0 0,0 0-1 0 0,0 0 1 0 0,0 0 0 0 0,1 0 0 0 0,-1 0-1 0 0,0 0 1 0 0,1 0 0 0 0,-1 0 0 0 0,2 0-168 0 0,4 0 172 0 0,0 0 1 0 0,0 0-1 0 0,0 1 1 0 0,0-1-1 0 0,0 2 1 0 0,0-1-1 0 0,0 1 1 0 0,0 0-1 0 0,0 1 1 0 0,0-1-1 0 0,0 1 1 0 0,-1 1-1 0 0,1-1 1 0 0,-1 1 0 0 0,1 0-1 0 0,-1 1 1 0 0,0-1-1 0 0,0 1 1 0 0,-1 1-1 0 0,1-1 1 0 0,-1 1-1 0 0,0 0 1 0 0,0 0-1 0 0,0 0 1 0 0,-1 1-1 0 0,2 2-172 0 0,3 4 160 0 0,-1 0 1 0 0,0 1-1 0 0,-1-1 0 0 0,0 1 0 0 0,-1 1 0 0 0,-1-1 0 0 0,0 1 0 0 0,-1 0 1 0 0,0 1-1 0 0,-1-1 0 0 0,-1 0 0 0 0,0 6-160 0 0,-1-7 55 0 0,-2-1-1 0 0,0 1 1 0 0,0-1 0 0 0,-1 0-1 0 0,-1 0 1 0 0,0 0-1 0 0,0 0 1 0 0,-2 0 0 0 0,1-1-1 0 0,-1 1 1 0 0,-2 1-55 0 0,4-7-2 0 0,-1 0 0 0 0,0 1-1 0 0,0-1 1 0 0,0-1 0 0 0,-1 1 0 0 0,0 0 0 0 0,0-1-1 0 0,0 0 1 0 0,-1-1 0 0 0,1 1 0 0 0,-1-1 0 0 0,0 0 0 0 0,-1 0-1 0 0,1-1 1 0 0,-1 0 0 0 0,1 0 0 0 0,-1 0 0 0 0,0-1-1 0 0,-4 1 3 0 0,9-2-3 0 0,-1-1 0 0 0,1 1 1 0 0,0-1-1 0 0,0 0 0 0 0,0 1 0 0 0,0-1 0 0 0,0 0 0 0 0,-1 0 0 0 0,1-1 0 0 0,0 1 0 0 0,0 0 0 0 0,0-1 0 0 0,0 1 0 0 0,0-1 0 0 0,0 0 0 0 0,0 0 0 0 0,0 1 0 0 0,0-1 0 0 0,0-1 0 0 0,0 1 0 0 0,0 0 0 0 0,1 0 0 0 0,-1-1 0 0 0,0 1 0 0 0,1-1 0 0 0,-1 1 0 0 0,1-1 1 0 0,0 0-1 0 0,0 1 0 0 0,-1-1 0 0 0,1 0 0 0 0,0 0 0 0 0,0 0 0 0 0,1 0 0 0 0,-1 0 0 0 0,0 0 0 0 0,1 0 0 0 0,-1 0 0 0 0,1 0 0 0 0,0-1 0 0 0,-1 1 0 0 0,1 0 0 0 0,0 0 0 0 0,0 0 0 0 0,1 0 0 0 0,-1 0 0 0 0,1-2 3 0 0,-1-4 2 0 0,1 0 0 0 0,0 0 0 0 0,1 0 0 0 0,0 0 0 0 0,0 0 0 0 0,1 1 0 0 0,0-1 0 0 0,0 1 0 0 0,0 0 0 0 0,1 0 0 0 0,0 0 0 0 0,4-3-2 0 0,-4 5 6 0 0,0 1-1 0 0,1 0 0 0 0,0 0 1 0 0,0 1-1 0 0,0-1 1 0 0,0 1-1 0 0,1 0 1 0 0,-1 0-1 0 0,1 1 1 0 0,0 0-1 0 0,-1 0 1 0 0,1 0-1 0 0,0 1 1 0 0,0-1-1 0 0,0 2 1 0 0,0-1-1 0 0,1 1 1 0 0,4 0-6 0 0,14 1-30 0 0,0 1 1 0 0,-1 2 0 0 0,1 0-1 0 0,5 4 30 0 0,54 7-1977 0 0,-23-15-4578 0 0,29-16-8827 0 0,-74 12 14004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2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73 692 0 0,'-16'-11'7753'0'0,"17"11"-7566"0"0,-1 0 0 0 0,0 0 0 0 0,0 0 0 0 0,0 1 0 0 0,0-1 0 0 0,0 0 0 0 0,1 0 0 0 0,-1 0 1 0 0,0 0-1 0 0,0 1 0 0 0,0-1 0 0 0,0 0 0 0 0,0 0 0 0 0,0 0 0 0 0,0 1 0 0 0,0-1 0 0 0,0 0 0 0 0,0 0 0 0 0,0 0 1 0 0,0 1-1 0 0,0-1 0 0 0,0 0 0 0 0,0 0 0 0 0,0 0 0 0 0,0 1 0 0 0,0-1 0 0 0,0 0 0 0 0,0 0 0 0 0,0 0 0 0 0,0 1 1 0 0,0-1-1 0 0,0 0 0 0 0,0 0 0 0 0,0 0 0 0 0,0 1 0 0 0,-1-1 0 0 0,1 0 0 0 0,0 0 0 0 0,0 0 0 0 0,0 0 0 0 0,0 1 1 0 0,0-1-1 0 0,-1 0 0 0 0,1 0 0 0 0,0 0 0 0 0,0 0 0 0 0,0 0 0 0 0,0 0 0 0 0,-1 0 0 0 0,1 0 0 0 0,0 1 0 0 0,0-1 1 0 0,-1 0-1 0 0,1 0 0 0 0,0 0 0 0 0,0 0 0 0 0,0 0 0 0 0,-1 0 0 0 0,1 0 0 0 0,0 0 0 0 0,0 0 0 0 0,0 0 0 0 0,-1 0 1 0 0,1-1-188 0 0,32 41 3838 0 0,51 33-2891 0 0,-21-19-776 0 0,-1 0-339 0 0,-36-34-948 0 0,-2 1 1 0 0,0 1 0 0 0,-1 1 0 0 0,14 21 1115 0 0,-21-18-5129 0 0,-13-23 78 0 0,-2-2-3706 0 0,-3-6 7384 0 0</inkml:trace>
  <inkml:trace contextRef="#ctx0" brushRef="#br0" timeOffset="330.173">432 63 1720 0 0,'-3'-29'4079'0'0,"-1"-5"5900"0"0,4 34-9917 0 0,0 0 0 0 0,0 1 0 0 0,0-1 0 0 0,0 0 0 0 0,0 0 1 0 0,0 0-1 0 0,0 0 0 0 0,0 0 0 0 0,0 0 0 0 0,0 0 0 0 0,0 0 0 0 0,0 0 0 0 0,0 1 1 0 0,0-1-1 0 0,0 0 0 0 0,0 0 0 0 0,-1 0 0 0 0,1 0 0 0 0,0 0 0 0 0,0 0 0 0 0,0 0 1 0 0,0 0-1 0 0,0 0 0 0 0,0 0 0 0 0,0 0 0 0 0,0 0 0 0 0,0 1 0 0 0,0-1 0 0 0,0 0 1 0 0,0 0-1 0 0,0 0 0 0 0,-1 0 0 0 0,1 0 0 0 0,0 0 0 0 0,0 0 0 0 0,0 0 0 0 0,0 0 1 0 0,0 0-1 0 0,0 0 0 0 0,0 0 0 0 0,0 0 0 0 0,0 0 0 0 0,-1 0 0 0 0,1 0 0 0 0,0 0 1 0 0,0 0-1 0 0,0 0 0 0 0,0 0 0 0 0,0 0 0 0 0,0 0 0 0 0,0 0 0 0 0,0 0 0 0 0,0 0 1 0 0,0 0-1 0 0,-1 0 0 0 0,1 0 0 0 0,0-1 0 0 0,0 1 0 0 0,0 0 0 0 0,0 0 0 0 0,0 0 1 0 0,0 0-1 0 0,0 0 0 0 0,0 0-62 0 0,-6 24 1507 0 0,-7 39 457 0 0,-2-1-1 0 0,-17 41-1963 0 0,16-60-866 0 0,-3-1-1 0 0,-1 0 0 0 0,-1-1 0 0 0,-5 2 867 0 0,-5 1-5584 0 0,7-24-6773 0 0,22-20 10327 0 0,0 0 680 0 0</inkml:trace>
  <inkml:trace contextRef="#ctx0" brushRef="#br0" timeOffset="715.8819">35 698 456 0 0,'-16'9'6748'0'0,"-2"5"3027"0"0,20-9-6632 0 0,14-1-2466 0 0,48 0 96 0 0,0-3 1 0 0,63-8-774 0 0,-39 2 47 0 0,0-4-185 0 0,31 0-1687 0 0,-104 9-1121 0 0,0 1-1 0 0,0 0 1 0 0,0 2-1 0 0,1 0 2947 0 0,-7-3-6925 0 0,-4-3 5594 0 0</inkml:trace>
  <inkml:trace contextRef="#ctx0" brushRef="#br0" timeOffset="1282.1217">253 967 2024 0 0,'-2'0'455'0'0,"1"0"1"0"0,-1-1-1 0 0,1 1 0 0 0,-1-1 1 0 0,1 0-1 0 0,-1 1 0 0 0,1-1 0 0 0,-1 0 1 0 0,1 0-1 0 0,0 0 0 0 0,0 0 1 0 0,-1 0-1 0 0,1 0 0 0 0,0 0 0 0 0,0 0 1 0 0,0-1-1 0 0,0 1 0 0 0,0 0 0 0 0,0-1 1 0 0,1 1-1 0 0,-1-1-455 0 0,0 0 261 0 0,1 0 0 0 0,0 1 1 0 0,0-1-1 0 0,-1 0 0 0 0,1 1 0 0 0,0-1 0 0 0,1 0 0 0 0,-1 1 1 0 0,0-1-1 0 0,0 0 0 0 0,1 1 0 0 0,-1-1 0 0 0,1 1 0 0 0,0-1 1 0 0,-1 1-1 0 0,1-1 0 0 0,0 0-261 0 0,2-2 214 0 0,-1 0 0 0 0,1 1-1 0 0,0-1 1 0 0,-1 1 0 0 0,2-1 0 0 0,-1 1 0 0 0,0 0 0 0 0,1 0-1 0 0,-1 1 1 0 0,1-1 0 0 0,0 1 0 0 0,0 0 0 0 0,0-1 0 0 0,0 2-1 0 0,1-1-213 0 0,1 0 125 0 0,1 0-1 0 0,0 0 1 0 0,0 1-1 0 0,0 0 0 0 0,0 0 1 0 0,0 1-1 0 0,0 0 1 0 0,1 0-1 0 0,-1 1 0 0 0,0 0 1 0 0,0 0-1 0 0,0 0 1 0 0,0 1-1 0 0,-1 0 0 0 0,1 0 1 0 0,0 1-1 0 0,-1 0 1 0 0,0 0-1 0 0,1 1 0 0 0,-1 0 1 0 0,0 0-1 0 0,-1 0 1 0 0,3 3-125 0 0,-1-1 65 0 0,-2 1 1 0 0,1 0 0 0 0,-1 0 0 0 0,0 0-1 0 0,0 0 1 0 0,-1 1 0 0 0,0 0 0 0 0,0 0 0 0 0,-1 0-1 0 0,0 0 1 0 0,-1 1 0 0 0,1-1 0 0 0,-2 1 0 0 0,1 0-1 0 0,-1-1 1 0 0,-1 1 0 0 0,1 0 0 0 0,-1 0-1 0 0,-1 0-65 0 0,-1 6 16 0 0,0-1-1 0 0,-1 1 1 0 0,-1-1-1 0 0,0 0 0 0 0,-1 0 1 0 0,-1 0-1 0 0,0-1 1 0 0,-1 0-1 0 0,0 0 0 0 0,-1 0 1 0 0,0-1-1 0 0,-1 0 1 0 0,-1-1-1 0 0,0 0 0 0 0,0 0 1 0 0,-1-1-1 0 0,0-1 0 0 0,-1 1 1 0 0,0-2-1 0 0,0 0 1 0 0,-1 0-1 0 0,0-1 0 0 0,-1-1 1 0 0,-1 0-16 0 0,12-4-3 0 0,0-1 0 0 0,1 0 0 0 0,-1 0-1 0 0,0-1 1 0 0,0 1 0 0 0,1-1 0 0 0,-1 1 0 0 0,0-1 0 0 0,0 0 0 0 0,0 0 0 0 0,0 0 0 0 0,1 0-1 0 0,-1-1 1 0 0,0 1 0 0 0,0-1 0 0 0,1 0 0 0 0,-1 1 0 0 0,0-1 0 0 0,1 0 0 0 0,-1-1 0 0 0,0 1 0 0 0,1 0-1 0 0,0-1 1 0 0,-1 0 0 0 0,1 1 0 0 0,0-1 0 0 0,0 0 0 0 0,0 0 0 0 0,0 0 0 0 0,0 0 0 0 0,0-1 0 0 0,1 1-1 0 0,-1 0 1 0 0,1-1 0 0 0,-1 1 0 0 0,1-1 0 0 0,0 0 0 0 0,0-1 3 0 0,-1-1 0 0 0,1 0 0 0 0,-1 0 0 0 0,1-1 0 0 0,0 1 0 0 0,1-1 0 0 0,0 1 0 0 0,0-1 0 0 0,0 1 1 0 0,0 0-1 0 0,1-1 0 0 0,0 1 0 0 0,0-1 0 0 0,0 1 0 0 0,1 0 0 0 0,-1 0 0 0 0,1-1 0 0 0,1 1 0 0 0,-1 1 0 0 0,3-4 0 0 0,-2 3 9 0 0,0 1-1 0 0,1 0 1 0 0,0 0 0 0 0,0 0-1 0 0,0 1 1 0 0,0 0-1 0 0,1-1 1 0 0,-1 1-1 0 0,1 1 1 0 0,0-1 0 0 0,0 1-1 0 0,0 0 1 0 0,0 0-1 0 0,0 0 1 0 0,0 0 0 0 0,0 1-1 0 0,1 0 1 0 0,-1 0-1 0 0,1 1 1 0 0,-1 0-1 0 0,1-1 1 0 0,0 2-9 0 0,18 0 47 0 0,1 2 0 0 0,-1 0 1 0 0,0 2-1 0 0,14 4-47 0 0,28 6-123 0 0,-21-9 520 0 0,-2-4-3523 0 0,-29-1 635 0 0,0-2 0 0 0,1 0-1 0 0,-1 0 1 0 0,0-2 0 0 0,0 1 0 0 0,0-2-1 0 0,-1 0 1 0 0,3-1 2491 0 0,3-3-1120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26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91 604 0 0,'-4'-22'4041'0'0,"-6"-47"7260"0"0,19 83-7130 0 0,11 21-2735 0 0,269 805 3221 0 0,-280-810-4541 0 0,25 85 246 0 0,-5 1 0 0 0,12 105-362 0 0,-37-171 20 0 0,-4-38-109 0 0,0 0 0 0 0,2 1 1 0 0,-1-1-1 0 0,2 0 0 0 0,2 9 89 0 0,-8-30-2513 0 0,0 0 1 0 0,1 1-1 0 0,1-1 1 0 0,-1 0-1 0 0,2 0 0 0 0,-1 0 1 0 0,1 0-1 0 0,0 0 1 0 0,1-1-1 0 0,1-3 2513 0 0,1 0-1248 0 0</inkml:trace>
  <inkml:trace contextRef="#ctx0" brushRef="#br0" timeOffset="649.197">652 773 572 0 0,'0'0'385'0'0,"0"-1"0"0"0,0 1 0 0 0,0-1-1 0 0,0 1 1 0 0,0 0 0 0 0,0-1 0 0 0,0 1 0 0 0,0 0 0 0 0,0-1 0 0 0,0 1-1 0 0,0-1 1 0 0,0 1 0 0 0,0 0 0 0 0,0-1 0 0 0,1 1 0 0 0,-1 0-1 0 0,0-1 1 0 0,0 1 0 0 0,0-1 0 0 0,0 1 0 0 0,1 0 0 0 0,-1 0 0 0 0,0-1-1 0 0,0 1 1 0 0,1 0 0 0 0,-1-1 0 0 0,0 1 0 0 0,1 0 0 0 0,-1 0 0 0 0,0-1-1 0 0,1 1 1 0 0,-1 0 0 0 0,1 0-385 0 0,10 6 4638 0 0,2 13-3476 0 0,-9-7 245 0 0,-4-12-1396 0 0,0 1 1 0 0,0-1-1 0 0,0 0 1 0 0,0 1-1 0 0,0-1 1 0 0,0 1-1 0 0,0-1 1 0 0,0 1-1 0 0,0-1 1 0 0,0 1-1 0 0,0-1 1 0 0,0 0-1 0 0,0 1 1 0 0,-1-1-1 0 0,1 1 1 0 0,0-1-1 0 0,0 0 1 0 0,-1 1-1 0 0,1-1 1 0 0,0 1 0 0 0,0-1-1 0 0,-1 0 1 0 0,1 1-1 0 0,0-1 1 0 0,-1 0-1 0 0,1 0 1 0 0,0 1-1 0 0,-1-1 1 0 0,1 0-1 0 0,-1 0 1 0 0,1 1-1 0 0,0-1 1 0 0,-1 0-1 0 0,1 0-11 0 0,-17-5 158 0 0,14 3-141 0 0,1 1 0 0 0,0-1 0 0 0,-1 0 0 0 0,1 0 0 0 0,0 0 0 0 0,0 0 0 0 0,0 0 0 0 0,0-1 1 0 0,0 1-1 0 0,0 0 0 0 0,1-1 0 0 0,-1 0-17 0 0,2 2 30 0 0,-1-1 0 0 0,1 1 1 0 0,0-1-1 0 0,-1 1 1 0 0,1-1-1 0 0,0 1 1 0 0,0-1-1 0 0,0 1 0 0 0,0 0 1 0 0,1-1-1 0 0,-1 1 1 0 0,0-1-1 0 0,0 1 1 0 0,1-1-1 0 0,-1 1 0 0 0,1 0 1 0 0,0-1-1 0 0,-1 1 1 0 0,1 0-1 0 0,0-1 1 0 0,0 1-1 0 0,-1 0 0 0 0,1 0 1 0 0,0 0-1 0 0,0 0 1 0 0,1 0-1 0 0,-1 0 1 0 0,0 0-1 0 0,0 0 0 0 0,0 0 1 0 0,1 0-1 0 0,-1 1 1 0 0,0-1-1 0 0,1 0 1 0 0,-1 1-1 0 0,0 0 0 0 0,1-1 1 0 0,-1 1-1 0 0,1 0 1 0 0,-1-1-1 0 0,1 1 1 0 0,-1 0-1 0 0,0 0 0 0 0,1 0 1 0 0,-1 0-1 0 0,1 0 1 0 0,-1 1-1 0 0,1-1 1 0 0,-1 0-1 0 0,1 1 0 0 0,-1-1 1 0 0,0 1-1 0 0,1-1 1 0 0,-1 1-1 0 0,0 0 1 0 0,1 0-1 0 0,-1-1 0 0 0,0 1 1 0 0,0 0-1 0 0,0 0 1 0 0,0 0-1 0 0,0 0 0 0 0,0 1-30 0 0,0-1 7 0 0,-1 1-1 0 0,0-1 0 0 0,0 1 0 0 0,0-1 0 0 0,0 1 0 0 0,0 0 0 0 0,0-1 0 0 0,0 1 0 0 0,-1-1 0 0 0,1 1 0 0 0,0-1 0 0 0,-1 1 0 0 0,1-1 0 0 0,-1 0 1 0 0,0 1-1 0 0,1-1 0 0 0,-1 0 0 0 0,0 1 0 0 0,0-1 0 0 0,0 0 0 0 0,0 0 0 0 0,0 1 0 0 0,0-1 0 0 0,0 0 0 0 0,-1 0 0 0 0,1-1 0 0 0,0 1 0 0 0,0 0 0 0 0,-2 0-6 0 0,3 0-203 0 0,-1 0 0 0 0,0-1-1 0 0,0 1 1 0 0,0-1-1 0 0,0 1 1 0 0,0-1-1 0 0,0 1 1 0 0,0-1-1 0 0,0 0 1 0 0,0 1-1 0 0,0-1 1 0 0,0 0 0 0 0,0 0-1 0 0,0 0 1 0 0,0 0-1 0 0,0 0 1 0 0,0 0-1 0 0,0 0 1 0 0,-1 0 203 0 0,1-1-355 0 0,0 1 0 0 0,1-1 0 0 0,-1 1 0 0 0,0-1 0 0 0,0 0 0 0 0,1 1 0 0 0,-1-1 0 0 0,1 0 0 0 0,-1 0 0 0 0,1 1 0 0 0,-1-1 0 0 0,1 0 0 0 0,-1 0 0 0 0,1 0 0 0 0,0 0 0 0 0,-1 1 0 0 0,1-1 0 0 0,0 0 0 0 0,0 0 0 0 0,0 0 0 0 0,0 0 0 0 0,-1 0 0 0 0,1 0 0 0 0,1 0 1 0 0,-1 0-1 0 0,0 0 0 0 0,0 0 355 0 0,0 0-341 0 0,0 1 1 0 0,1-1-1 0 0,-1 0 1 0 0,0 1 0 0 0,1-1-1 0 0,-1 0 1 0 0,0 1 0 0 0,1-1-1 0 0,-1 0 1 0 0,1 1 0 0 0,-1-1-1 0 0,1 1 1 0 0,-1-1-1 0 0,1 1 1 0 0,-1-1 0 0 0,1 1-1 0 0,-1 0 1 0 0,1-1 0 0 0,0 1-1 0 0,-1 0 1 0 0,1-1 0 0 0,0 1-1 0 0,-1 0 341 0 0,1 0-38 0 0,7-3-1423 0 0</inkml:trace>
  <inkml:trace contextRef="#ctx0" brushRef="#br0" timeOffset="1231.6806">924 695 1488 0 0,'-1'-3'772'0'0,"0"0"-1"0"0,0 1 1 0 0,0-1-1 0 0,1 0 1 0 0,-1 0-1 0 0,1 0 0 0 0,0 0 1 0 0,0 0-1 0 0,0 0 1 0 0,0 1-1 0 0,0-1 1 0 0,1 0-1 0 0,-1 0 1 0 0,1 0-1 0 0,0 0 1 0 0,0-1-772 0 0,0 4 161 0 0,-1-1 0 0 0,0 1 0 0 0,1 0 1 0 0,-1-1-1 0 0,0 1 0 0 0,1 0 0 0 0,-1-1 1 0 0,1 1-1 0 0,-1 0 0 0 0,1-1 0 0 0,-1 1 1 0 0,1 0-1 0 0,-1 0 0 0 0,1 0 0 0 0,-1 0 1 0 0,1-1-1 0 0,-1 1 0 0 0,1 0 0 0 0,0 0 1 0 0,-1 0-1 0 0,1 0 0 0 0,-1 0 0 0 0,1 0 1 0 0,-1 0-1 0 0,1 1 0 0 0,-1-1 0 0 0,1 0 1 0 0,0 0-163 0 0,25 17 2137 0 0,-9-1-1864 0 0,0 2-1 0 0,-1 0 1 0 0,0 1 0 0 0,-1 0 0 0 0,-2 1 0 0 0,0 1-1 0 0,-1 0 1 0 0,-1 1 0 0 0,-1 0 0 0 0,-1 0-1 0 0,-1 1 1 0 0,-1 1 0 0 0,-1-1 0 0 0,-1 1 0 0 0,-1 0-1 0 0,1 21-271 0 0,-5-36 16 0 0,-1-1-1 0 0,0 1 1 0 0,0-1-1 0 0,-1 1 1 0 0,0-1-1 0 0,-1 0 1 0 0,1 0-1 0 0,-1 0 1 0 0,-1 0-1 0 0,0-1 1 0 0,0 1-1 0 0,0-1 1 0 0,-1 0-1 0 0,0 0 1 0 0,0-1-1 0 0,-5 5-15 0 0,7-8-9 0 0,0 0 0 0 0,-1 0 0 0 0,1 0-1 0 0,-1-1 1 0 0,0 1 0 0 0,0-1 0 0 0,0 0 0 0 0,0 0 0 0 0,0 0 0 0 0,-1-1-1 0 0,1 1 1 0 0,0-1 0 0 0,-1 0 0 0 0,1 0 0 0 0,-1-1 0 0 0,1 1-1 0 0,-1-1 1 0 0,0 0 0 0 0,1 0 0 0 0,-1-1 0 0 0,1 1 0 0 0,-1-1-1 0 0,1 0 1 0 0,-1 0 0 0 0,1-1 0 0 0,0 1 0 0 0,0-1 0 0 0,-1 0 0 0 0,1 0-1 0 0,0 0 1 0 0,-1-2 9 0 0,-2-1-10 0 0,-1-1 0 0 0,1 0 0 0 0,0 0-1 0 0,0 0 1 0 0,1-1 0 0 0,0 0 0 0 0,0-1-1 0 0,0 0 1 0 0,1 0 10 0 0,3 6 1 0 0,0-1 1 0 0,1 1-1 0 0,-1-1 1 0 0,1 1-1 0 0,-1-1 1 0 0,1 0-1 0 0,0 1 0 0 0,0-1 1 0 0,0 0-1 0 0,1 0 1 0 0,-1 0-1 0 0,0 0 1 0 0,1 0-1 0 0,0 0 0 0 0,0 0 1 0 0,0 0-1 0 0,0 0 1 0 0,0 0-1 0 0,1 0 1 0 0,-1 1-1 0 0,1-1 1 0 0,0 0-1 0 0,0 0 0 0 0,0 0 1 0 0,0 0-1 0 0,1 1 1 0 0,-1-1-1 0 0,0 1 1 0 0,1-1-1 0 0,0 0-1 0 0,1 1 25 0 0,-1 0-1 0 0,0 1 1 0 0,1-1-1 0 0,-1 1 1 0 0,1-1 0 0 0,0 1-1 0 0,-1 0 1 0 0,1 0-1 0 0,0 0 1 0 0,0 0 0 0 0,0 0-1 0 0,0 0 1 0 0,-1 1 0 0 0,1 0-1 0 0,0 0 1 0 0,3 0-25 0 0,53 5 272 0 0,-27-1-170 0 0,58 6-120 0 0,-51-5-260 0 0,1-1 0 0 0,2-2 278 0 0,17-6-3538 0 0,-2-14-3963 0 0,11-26-4493 0 0,-49 34 10576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3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45 984 0 0,'-2'-1'1200'0'0,"0"0"1"0"0,0 0-1 0 0,1 0 1 0 0,-1 0-1 0 0,0-1 0 0 0,1 1 1 0 0,-1 0-1 0 0,0-1 0 0 0,1 0 1 0 0,0 1-1 0 0,-1-1 1 0 0,1 0-1 0 0,0 1 0 0 0,0-1 1 0 0,-1-2-1201 0 0,8 5 6208 0 0,11 14-5443 0 0,-9-3-552 0 0,0 0 0 0 0,0 1-1 0 0,-1 0 1 0 0,-1 0 0 0 0,0 0-1 0 0,1 5-212 0 0,23 48 492 0 0,-6-25-328 0 0,28 48-427 0 0,-3 5 263 0 0,-43-80-786 0 0,-1 0 1 0 0,-1 1-1 0 0,0-1 0 0 0,-1 1 1 0 0,0 8 785 0 0,2 3-6177 0 0,0-1-5968 0 0,-4-24 9059 0 0,0 0 2569 0 0,-1-1 75 0 0,1 1-735 0 0</inkml:trace>
  <inkml:trace contextRef="#ctx0" brushRef="#br0" timeOffset="382.638">285 131 264 0 0,'2'-35'4028'0'0,"-1"28"-2917"0"0,0-1 1 0 0,0 1-1 0 0,-1-1 1 0 0,0 1-1 0 0,-1-1 1 0 0,0 1 0 0 0,0-1-1 0 0,0 1 1 0 0,-1 0-1 0 0,0 0 1 0 0,-3-6-1112 0 0,1 14 4257 0 0,-1 11-2966 0 0,0 16-657 0 0,4-8-367 0 0,-1 1-1 0 0,-1-1 1 0 0,0-1-1 0 0,-2 1 0 0 0,-6 18-266 0 0,-42 99-122 0 0,28-76-342 0 0,-4 9-1708 0 0,9-24-2161 0 0,10-23 535 0 0,-6-14-831 0 0,10-10-2316 0 0,11 3 5695 0 0</inkml:trace>
  <inkml:trace contextRef="#ctx0" brushRef="#br0" timeOffset="831.278">358 304 408 0 0,'0'-2'921'0'0,"0"0"0"0"0,0 0-1 0 0,1 0 1 0 0,-1 0 0 0 0,0 0 0 0 0,1-1 0 0 0,-1 1 0 0 0,1 0-1 0 0,0 0 1 0 0,0 0 0 0 0,0 1 0 0 0,0-1 0 0 0,0 0-1 0 0,0 0 1 0 0,0 0 0 0 0,1 1-921 0 0,0-2 592 0 0,0 1 0 0 0,1 0 0 0 0,-1 1 0 0 0,0-1 1 0 0,1 0-1 0 0,0 1 0 0 0,-1-1 0 0 0,1 1 0 0 0,0 0 0 0 0,2-1-592 0 0,8-1 54 0 0,1 0 0 0 0,-1 1 1 0 0,1 0-1 0 0,0 1 0 0 0,0 1-54 0 0,19-2 999 0 0,46-7-889 0 0,87-10-2197 0 0,-57-1-6782 0 0,-67 7-1284 0 0,-38 11 8984 0 0</inkml:trace>
  <inkml:trace contextRef="#ctx0" brushRef="#br0" timeOffset="1165.79">756 27 312 0 0,'-4'-3'1408'0'0,"1"0"-1"0"0,-1 0 0 0 0,1 0 1 0 0,-1 0-1 0 0,0 1 1 0 0,0-1-1 0 0,0 1 1 0 0,-1 0-1 0 0,0 0-1407 0 0,4 1 213 0 0,0 1 0 0 0,1 0-1 0 0,-1 0 1 0 0,0 0 0 0 0,1 0-1 0 0,-1 0 1 0 0,0 0 0 0 0,1 0-1 0 0,-1 0 1 0 0,0 0 0 0 0,1 1 0 0 0,-1-1-1 0 0,0 0 1 0 0,1 0 0 0 0,-1 0-1 0 0,1 1 1 0 0,-1-1 0 0 0,0 0-1 0 0,1 1 1 0 0,-1-1 0 0 0,1 1-1 0 0,-1-1 1 0 0,1 0 0 0 0,-1 1-1 0 0,1-1-212 0 0,-9 28 2371 0 0,7-2-1851 0 0,1 0 0 0 0,1 1-1 0 0,2-1 1 0 0,3 16-520 0 0,10 56-1945 0 0,-13-89 1540 0 0,13 46-5125 0 0,-14-52 4849 0 0,0-1 1 0 0,0 1 0 0 0,0-1 0 0 0,1 1 0 0 0,-1-1-1 0 0,1 0 1 0 0,-1 1 0 0 0,1-1 0 0 0,0 0-1 0 0,0 0 1 0 0,0 0 0 0 0,0-1 0 0 0,0 1 0 0 0,0 0-1 0 0,0-1 1 0 0,0 1 0 0 0,1-1 0 0 0,-1 0 0 0 0,3 1 680 0 0,8 1-1426 0 0</inkml:trace>
  <inkml:trace contextRef="#ctx0" brushRef="#br0" timeOffset="1789.021">1049 161 152 0 0,'0'-7'1564'0'0,"1"0"-1"0"0,-1 1 1 0 0,1-1 0 0 0,0 0-1 0 0,1 1 1 0 0,0-1 0 0 0,2-6-1564 0 0,-2 9 601 0 0,-1 1 1 0 0,2-1-1 0 0,-1 0 0 0 0,0 1 1 0 0,0-1-1 0 0,1 1 1 0 0,0-1-1 0 0,0 1 1 0 0,0 0-1 0 0,3-2-601 0 0,-1 2 243 0 0,0 0-1 0 0,0 0 0 0 0,0 1 0 0 0,1-1 0 0 0,-1 1 1 0 0,1 0-1 0 0,-1 1 0 0 0,1-1 0 0 0,0 1 0 0 0,0 0 1 0 0,0 1-1 0 0,-1-1 0 0 0,1 1 0 0 0,0 0 1 0 0,0 1-1 0 0,0-1 0 0 0,4 2-242 0 0,-2-1 91 0 0,1 0 0 0 0,0 1 0 0 0,-1 0-1 0 0,0 1 1 0 0,1 0 0 0 0,-1 0 0 0 0,0 0 0 0 0,0 1 0 0 0,-1 1 0 0 0,1-1 0 0 0,-1 1 0 0 0,0 0-1 0 0,4 5-90 0 0,-8-7 15 0 0,0 1-1 0 0,0-1 1 0 0,0 1-1 0 0,0 0 1 0 0,-1 0-1 0 0,0 1 1 0 0,0-1-1 0 0,0 0 1 0 0,0 1-1 0 0,-1-1 0 0 0,0 1 1 0 0,0-1-1 0 0,0 1 1 0 0,0 0-1 0 0,-1-1 1 0 0,0 1-1 0 0,0 0 1 0 0,0-1-1 0 0,0 1 1 0 0,-1 0-1 0 0,0 0 1 0 0,0-1-1 0 0,0 1 0 0 0,0-1 1 0 0,-1 1-1 0 0,0-1-14 0 0,-2 6 10 0 0,0 1 0 0 0,-1-1 0 0 0,-1-1-1 0 0,0 1 1 0 0,0-1 0 0 0,0 0 0 0 0,-3 1-10 0 0,6-6-2 0 0,0 0 0 0 0,0-1-1 0 0,0 1 1 0 0,-1-1 0 0 0,1 0 0 0 0,-1 0 0 0 0,0 0 0 0 0,0-1 0 0 0,0 1 0 0 0,0-1 0 0 0,-1 0 0 0 0,1 0 0 0 0,0 0 0 0 0,-1-1 0 0 0,0 0 0 0 0,1 0 0 0 0,-1 0 0 0 0,0 0 2 0 0,5-1 0 0 0,0 0-1 0 0,1-1 1 0 0,-1 1-1 0 0,0 0 0 0 0,1 0 1 0 0,-1 0-1 0 0,0-1 1 0 0,1 1-1 0 0,-1 0 0 0 0,0 0 1 0 0,1-1-1 0 0,-1 1 1 0 0,0 0-1 0 0,0-1 1 0 0,1 1-1 0 0,-1-1 0 0 0,0 1 1 0 0,0 0-1 0 0,0-1 1 0 0,1 1-1 0 0,-1 0 0 0 0,0-1 1 0 0,0 1-1 0 0,0-1 1 0 0,0 1-1 0 0,0 0 0 0 0,0-1 1 0 0,0 1-1 0 0,0-1 1 0 0,0 1-1 0 0,0-1 0 0 0,0 1 1 0 0,0 0-1 0 0,0-1 1 0 0,0 1-1 0 0,-1-1 1 0 0,1 1-1 0 0,0 0 0 0 0,0-1 1 0 0,0 1-1 0 0,-1 0 1 0 0,1-1-1 0 0,0 1 0 0 0,0 0 1 0 0,-1-1-1 0 0,1 1 1 0 0,0 0-1 0 0,-1-1 0 0 0,1 1 1 0 0,0 0-1 0 0,-1 0 1 0 0,1-1-1 0 0,0 1 0 0 0,-1 0 1 0 0,1 0-1 0 0,0 0 1 0 0,-1 0-1 0 0,1 0 1 0 0,-1-1-1 0 0,1 1 0 0 0,0 0 1 0 0,-1 0-1 0 0,1 0 1 0 0,-1 0-1 0 0,1 0 0 0 0,-1 0 1 0 0,1 0-1 0 0,0 0 1 0 0,-1 1 0 0 0,27-23 23 0 0,-22 20-11 0 0,0 0 0 0 0,0 0 0 0 0,1 1 0 0 0,-1 0 0 0 0,0 0-1 0 0,1 0 1 0 0,-1 0 0 0 0,1 1 0 0 0,-1 0 0 0 0,1 0 0 0 0,-1 0 0 0 0,1 0 0 0 0,-1 1 0 0 0,1-1-1 0 0,1 2-11 0 0,3 0 67 0 0,-1 1 0 0 0,1 0-1 0 0,-1 1 1 0 0,0 0-1 0 0,0 0 1 0 0,-1 1 0 0 0,8 5-67 0 0,0 2 283 0 0,0 1 0 0 0,0 0 0 0 0,-2 1 0 0 0,1 1 0 0 0,-2 0 1 0 0,11 17-284 0 0,-20-29 55 0 0,-1 1 1 0 0,0-1-1 0 0,0 1 1 0 0,0 0-1 0 0,0 0 0 0 0,0 0 1 0 0,-1 0-1 0 0,0 0 1 0 0,0 0-1 0 0,0 1 1 0 0,0-1-1 0 0,0 0 1 0 0,-1 0-1 0 0,0 1 1 0 0,0-1-1 0 0,0 0 1 0 0,-1 1-1 0 0,1-1 0 0 0,-1 0 1 0 0,0 0-1 0 0,0 0 1 0 0,-1 3-56 0 0,-1-2 0 0 0,0 0 1 0 0,-1 0-1 0 0,1-1 1 0 0,-1 1 0 0 0,0-1-1 0 0,0 1 1 0 0,0-1-1 0 0,-1 0 1 0 0,1-1-1 0 0,-1 1 1 0 0,0-1-1 0 0,0 0 1 0 0,0 0-1 0 0,0 0 1 0 0,-1-1-1 0 0,-2 1 0 0 0,-2 1-191 0 0,-1-1 0 0 0,-1 0 0 0 0,1-1 0 0 0,0 0 0 0 0,-1 0-1 0 0,1-1 1 0 0,-1-1 0 0 0,1 0 0 0 0,-1-1 0 0 0,-8-1 191 0 0,13 1-362 0 0,1-1 1 0 0,-1 1-1 0 0,1-1 1 0 0,-1 0-1 0 0,1-1 1 0 0,0 0-1 0 0,0 0 0 0 0,0 0 1 0 0,0-1 361 0 0,2 2-476 0 0,1-1 0 0 0,0 1 0 0 0,0-1 0 0 0,0 0 0 0 0,0 0 0 0 0,1 0 0 0 0,-1 0 0 0 0,1-1 0 0 0,0 1 0 0 0,0 0 0 0 0,0-1 0 0 0,0 0 0 0 0,1 1 0 0 0,-1-1 0 0 0,1-1 476 0 0,0 2-505 0 0,1 1-1 0 0,-1-1 1 0 0,1 1-1 0 0,-1-1 1 0 0,1 1-1 0 0,0-1 1 0 0,0 0-1 0 0,0 1 1 0 0,1-1-1 0 0,-1 1 1 0 0,1-1-1 0 0,-1 1 0 0 0,1-1 1 0 0,0 1-1 0 0,0-1 1 0 0,0 1-1 0 0,0 0 1 0 0,0-1-1 0 0,1 1 1 0 0,-1 0-1 0 0,1 0 1 0 0,-1 0-1 0 0,2-1 506 0 0,8-5-1586 0 0</inkml:trace>
  <inkml:trace contextRef="#ctx0" brushRef="#br0" timeOffset="2199.581">1693 221 336 0 0,'-5'-30'9754'0'0,"13"7"-3675"0"0,-6 20-5720 0 0,1 0 0 0 0,-1 0 0 0 0,1 1 0 0 0,0-1-1 0 0,0 1 1 0 0,0 0 0 0 0,0 0 0 0 0,0 0 0 0 0,0 0 0 0 0,0 0 0 0 0,1 1 0 0 0,-1 0 0 0 0,2-1-359 0 0,15-3-410 0 0,-1 0 1 0 0,1 1-1 0 0,0 2 1 0 0,0 0-1 0 0,3 1 410 0 0,-4 0 721 0 0,65 1-5494 0 0,9 0-8251 0 0,-82-3 11705 0 0</inkml:trace>
  <inkml:trace contextRef="#ctx0" brushRef="#br0" timeOffset="2583.233">1805 352 1980 0 0,'-2'1'769'0'0,"0"0"0"0"0,-1 0 0 0 0,1 0 0 0 0,0-1 0 0 0,-1 1-1 0 0,1-1 1 0 0,0 0 0 0 0,-1 0 0 0 0,1 1 0 0 0,-1-1 0 0 0,1-1 0 0 0,-1 1 0 0 0,1 0-1 0 0,0-1 1 0 0,-1 1 0 0 0,1-1 0 0 0,0 0 0 0 0,-1 1 0 0 0,1-1-769 0 0,33-17 3274 0 0,42-6-3102 0 0,-23 8-160 0 0,37-7-12 0 0,-16 13-2737 0 0,3 12-3536 0 0,-24 1-3354 0 0,-41-4 8433 0 0</inkml:trace>
  <inkml:trace contextRef="#ctx0" brushRef="#br0" timeOffset="3017.7685">2298 75 1800 0 0,'-2'-5'1472'0'0,"1"0"0"0"0,-1 0-1 0 0,1-1 1 0 0,0 1 0 0 0,1 0-1 0 0,-1-1 1 0 0,1 1 0 0 0,1-3-1472 0 0,-1 8 104 0 0,0-1 1 0 0,0 1 0 0 0,0 0-1 0 0,0-1 1 0 0,0 1-1 0 0,0 0 1 0 0,1-1-1 0 0,-1 1 1 0 0,0-1-1 0 0,0 1 1 0 0,1 0 0 0 0,-1-1-1 0 0,0 1 1 0 0,0 0-1 0 0,1-1 1 0 0,-1 1-1 0 0,0 0 1 0 0,1 0 0 0 0,-1-1-1 0 0,0 1 1 0 0,1 0-1 0 0,-1 0 1 0 0,0 0-1 0 0,1 0 1 0 0,-1-1 0 0 0,1 1-1 0 0,-1 0 1 0 0,1 0-1 0 0,-1 0 1 0 0,0 0-1 0 0,1 0 1 0 0,-1 0-1 0 0,1 0 1 0 0,-1 0-105 0 0,28 13 1373 0 0,104 90 1119 0 0,-70-53 14 0 0,43 26-2506 0 0,158 110-1393 0 0,-241-166-309 0 0,14 9-5240 0 0,-42-33 528 0 0,-10-8 1237 0 0,8 4 3797 0 0</inkml:trace>
  <inkml:trace contextRef="#ctx0" brushRef="#br0" timeOffset="3366.537">2681 95 1740 0 0,'-11'-80'15818'0'0,"11"80"-14770"0"0,-8 38 3291 0 0,-18 58-2712 0 0,10-37-1695 0 0,-20 52 68 0 0,17-62-834 0 0,-17 39-4659 0 0,-5-3-10095 0 0,33-70 13895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52.55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1 249 712 0 0,'3'-4'7670'0'0,"22"-16"-1238"0"0,-12 15-5880 0 0,0 1 0 0 0,1 0 0 0 0,-1 1 1 0 0,1 0-1 0 0,0 1 0 0 0,0 0 0 0 0,6 1-552 0 0,3-1 398 0 0,362-42 854 0 0,289-76-1252 0 0,-642 114-189 0 0,1 1-1 0 0,0 1 1 0 0,0 2 0 0 0,13 2 189 0 0,-45 0-122 0 0,0 0-1 0 0,-1 0 1 0 0,1-1 0 0 0,0 1 0 0 0,0 0-1 0 0,-1 0 1 0 0,1 0 0 0 0,0-1-1 0 0,-1 1 1 0 0,1 0 0 0 0,0-1 0 0 0,-1 1-1 0 0,1 0 1 0 0,0-1 0 0 0,-1 1 0 0 0,1-1-1 0 0,-1 1 1 0 0,1-1 0 0 0,0 1 0 0 0,-1-1-1 0 0,0 0 1 0 0,1 1 0 0 0,-1-1 122 0 0,1-5-4634 0 0,-9 3-6063 0 0,8 3 9484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36.9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8 1576 0 0,'-2'-1'961'0'0,"-1"0"0"0"0,0 0 0 0 0,1 0-1 0 0,-1 0 1 0 0,1 0 0 0 0,-1 1 0 0 0,0-1 0 0 0,0 1-1 0 0,1 0 1 0 0,-1 0 0 0 0,-1 0-961 0 0,3 0 296 0 0,-1 0 0 0 0,1 0 0 0 0,0 1 0 0 0,0-1 0 0 0,0 0 0 0 0,0 1 0 0 0,1-1-1 0 0,-1 1 1 0 0,0-1 0 0 0,0 1 0 0 0,0-1 0 0 0,0 1 0 0 0,0 0 0 0 0,1 0 0 0 0,-1-1 0 0 0,0 1 0 0 0,0 0 0 0 0,1 0 0 0 0,-1 0 0 0 0,0 0-296 0 0,0 3 229 0 0,0 0 0 0 0,0-1 0 0 0,0 1-1 0 0,0 0 1 0 0,1 0 0 0 0,-1 0 0 0 0,1 0 0 0 0,0-1 0 0 0,1 1 0 0 0,-1 0 0 0 0,0 0 0 0 0,1 0 0 0 0,0 0 0 0 0,0-1 0 0 0,0 1-229 0 0,82 299 1837 0 0,17 74-895 0 0,-71-246-357 0 0,11 122-585 0 0,-34-190-77 0 0,1 12 452 0 0,-4-55-1665 0 0,-3-18-28 0 0,1-6-565 0 0,-1-102-16652 0 0,2 92 17025 0 0</inkml:trace>
  <inkml:trace contextRef="#ctx0" brushRef="#br0" timeOffset="548.703">506 635 980 0 0,'-5'-2'3410'0'0,"-27"-11"5986"0"0,31 13-9205 0 0,0-1 1 0 0,0 1-1 0 0,0 0 1 0 0,0 0-1 0 0,0-1 1 0 0,0 1-1 0 0,0 0 1 0 0,0 0 0 0 0,0 0-1 0 0,0 0 1 0 0,0 0-1 0 0,0 0 1 0 0,0 1-1 0 0,0-1 1 0 0,0 0-1 0 0,0 0 1 0 0,0 1-1 0 0,0-1 1 0 0,0 1-1 0 0,0-1 1 0 0,0 1-1 0 0,1-1 1 0 0,-1 1-1 0 0,0-1 1 0 0,0 1-1 0 0,0 0 1 0 0,1-1-1 0 0,-1 1 1 0 0,0 0-192 0 0,71-16 3047 0 0,-19 3-2577 0 0,1 1 0 0 0,37-2-470 0 0,-26 5 116 0 0,33-10-116 0 0,-70 13-13 0 0,17-5-264 0 0,-39 2-5878 0 0,-4 8 5867 0 0,0 0 0 0 0,0-1 0 0 0,0 1 0 0 0,0-1 0 0 0,0 1-1 0 0,0 0 1 0 0,0-1 0 0 0,0 1 0 0 0,1 0 0 0 0,-1-1 0 0 0,0 1-1 0 0,0 0 1 0 0,0-1 0 0 0,0 1 0 0 0,1 0 0 0 0,-1-1 0 0 0,0 1 0 0 0,0 0-1 0 0,1-1 1 0 0,-1 1 0 0 0,0 0 0 0 0,0 0 0 0 0,1 0 0 0 0,-1-1-1 0 0,0 1 1 0 0,1 0 0 0 0,-1 0 0 0 0,0 0 0 0 0,1-1 0 0 0,-1 1-1 0 0,0 0 1 0 0,1 0 0 0 0,-1 0 0 0 0,0 0 0 0 0,1 0 0 0 0,-1 0-1 0 0,0 0 1 0 0,1 0 0 0 0,-1 0 0 0 0,1 0 0 0 0,-1 0 0 0 0,0 0-1 0 0,1 0 1 0 0,-1 0 0 0 0,0 0 0 0 0,1 0 0 0 0,-1 1 0 0 0,0-1-1 0 0,1 0 1 0 0,-1 0 288 0 0,6 3-1654 0 0</inkml:trace>
  <inkml:trace contextRef="#ctx0" brushRef="#br0" timeOffset="988.278">1166 433 972 0 0,'-3'-2'3178'0'0,"-8"-7"2451"0"0,8 6-2878 0 0,5 5-237 0 0,95 88 4260 0 0,-56-51-6611 0 0,-3 1 0 0 0,-1 3-1 0 0,-3 0 1 0 0,17 29-163 0 0,-18-25-732 0 0,-10-16-1848 0 0,-4-1-5238 0 0,-18-32 505 0 0,-1-7 5198 0 0,0 6 1397 0 0,0-5-395 0 0</inkml:trace>
  <inkml:trace contextRef="#ctx0" brushRef="#br0" timeOffset="1320.6735">1472 461 392 0 0,'-2'-20'2999'0'0,"2"17"-2271"0"0,0-1 0 0 0,0 0 1 0 0,-1 0-1 0 0,1 0 1 0 0,-1 1-1 0 0,0-1 0 0 0,0 0 1 0 0,0 1-1 0 0,0-1 1 0 0,-1 1-1 0 0,1-1 0 0 0,-1 1 1 0 0,0 0-1 0 0,0-1 1 0 0,-1 1-729 0 0,-7 9 4506 0 0,-7 21-2457 0 0,15-25-1730 0 0,-17 33 542 0 0,1 1 0 0 0,-12 38-861 0 0,0-1-76 0 0,10-26-439 0 0,-30 63-4934 0 0,13-37-9086 0 0,29-63 12941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4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77 996 0 0,'-2'-2'450'0'0,"1"1"0"0"0,0 0 0 0 0,0-1 0 0 0,0 1-1 0 0,0-1 1 0 0,0 1 0 0 0,0-1 0 0 0,0 1 0 0 0,1-1 0 0 0,-1 0 0 0 0,0 0 0 0 0,1 1-1 0 0,0-1 1 0 0,-1 0 0 0 0,1 0 0 0 0,0 1 0 0 0,0-1 0 0 0,0 0 0 0 0,0 0-1 0 0,0 0 1 0 0,0 1 0 0 0,1-1 0 0 0,-1 0 0 0 0,0 0 0 0 0,1-1-450 0 0,1 2 278 0 0,-1-1 1 0 0,1 0-1 0 0,0 0 1 0 0,-1 0 0 0 0,1 1-1 0 0,0-1 1 0 0,0 1-1 0 0,0-1 1 0 0,0 1-1 0 0,0 0 1 0 0,0 0-1 0 0,1 0 1 0 0,-1 0-1 0 0,0 0 1 0 0,0 0-1 0 0,2 1-278 0 0,9-3 376 0 0,0 0-1 0 0,1 2 0 0 0,-1-1 0 0 0,0 2 0 0 0,1 0 0 0 0,1 1-375 0 0,-9-1 105 0 0,0 1 0 0 0,0-1 0 0 0,0 2 0 0 0,0-1 0 0 0,-1 1 0 0 0,1-1-1 0 0,0 2 1 0 0,-1-1 0 0 0,0 1 0 0 0,1-1 0 0 0,-1 1 0 0 0,0 1 0 0 0,3 2-105 0 0,-6-4 47 0 0,0 0 0 0 0,0 0 1 0 0,-1 0-1 0 0,1 0 1 0 0,0 0-1 0 0,-1 1 1 0 0,0-1-1 0 0,1 0 1 0 0,-1 1-1 0 0,0-1 0 0 0,0 1 1 0 0,-1 0-1 0 0,1-1 1 0 0,-1 1-1 0 0,1 0 1 0 0,-1-1-1 0 0,0 1 1 0 0,0 0-1 0 0,0-1 0 0 0,0 1 1 0 0,0 0-1 0 0,0-1 1 0 0,-1 1-1 0 0,0 0 1 0 0,1-1-1 0 0,-1 1 0 0 0,0-1 1 0 0,0 1-1 0 0,-2 2-47 0 0,0 4 23 0 0,-2 0-1 0 0,1-1 1 0 0,-1 1-1 0 0,-1-1 1 0 0,1 0-1 0 0,-1 0 1 0 0,-1-1-1 0 0,0 1 1 0 0,0-2-1 0 0,0 1 1 0 0,-1-1-1 0 0,1 0 1 0 0,-2 0-23 0 0,8-5 0 0 0,1-1 0 0 0,0 0 0 0 0,0 0 0 0 0,-1 1 0 0 0,1-1-1 0 0,0 0 1 0 0,0 0 0 0 0,-1 0 0 0 0,1 1 0 0 0,0-1 0 0 0,-1 0 0 0 0,1 0 0 0 0,0 0 0 0 0,-1 0 0 0 0,1 0 0 0 0,0 0 0 0 0,-1 0-1 0 0,1 1 1 0 0,-1-1 0 0 0,1 0 0 0 0,0 0 0 0 0,-1-1 0 0 0,1 1 0 0 0,0 0 0 0 0,-1 0 0 0 0,1 0 0 0 0,0 0 0 0 0,-1 0-1 0 0,1 0 1 0 0,0 0 0 0 0,-1 0 0 0 0,1-1 0 0 0,0 1 0 0 0,-1 0 0 0 0,1 0 0 0 0,0 0 0 0 0,0-1 0 0 0,-1 1 0 0 0,1 0-1 0 0,0 0 1 0 0,0-1 0 0 0,-1 1 0 0 0,1 0 0 0 0,0-1 0 0 0,0 1 0 0 0,0 0 0 0 0,0-1 0 0 0,-1 1 0 0 0,1 0 0 0 0,0-1 0 0 0,0 1-1 0 0,0 0 1 0 0,0-1 0 0 0,0 0 4 0 0,0 1-1 0 0,1-1 0 0 0,-1 0 1 0 0,0 0-1 0 0,1 0 0 0 0,-1 1 1 0 0,0-1-1 0 0,1 0 0 0 0,-1 1 0 0 0,1-1 1 0 0,-1 0-1 0 0,1 1 0 0 0,-1-1 1 0 0,1 1-1 0 0,0-1 0 0 0,-1 0 1 0 0,1 1-1 0 0,0 0 0 0 0,-1-1 0 0 0,1 1 1 0 0,0-1-1 0 0,0 1 0 0 0,-1 0 1 0 0,1-1-1 0 0,1 1-3 0 0,8-2 84 0 0,1 0 0 0 0,0 1-1 0 0,0 0 1 0 0,0 0 0 0 0,0 1 0 0 0,0 1-1 0 0,0 0 1 0 0,0 1 0 0 0,0 0 0 0 0,0 0-1 0 0,-1 1 1 0 0,1 0 0 0 0,5 4-84 0 0,-10-5 116 0 0,1 0 1 0 0,-1 1-1 0 0,1 0 0 0 0,-1 1 1 0 0,0-1-1 0 0,0 1 0 0 0,-1 1 1 0 0,1-1-1 0 0,-1 1 0 0 0,0-1 1 0 0,0 2-1 0 0,0-1 0 0 0,-1 0 1 0 0,0 1-1 0 0,0 0 1 0 0,0 0-1 0 0,-1 0 0 0 0,0 0 1 0 0,0 1-1 0 0,0-1 0 0 0,0 3-116 0 0,-2-2 66 0 0,-1 1-1 0 0,0-1 0 0 0,0 0 1 0 0,0 0-1 0 0,-1 0 0 0 0,0 0 1 0 0,0 0-1 0 0,0 0 0 0 0,-1 0 1 0 0,0 0-1 0 0,-1-1 0 0 0,0 1 0 0 0,0-1 1 0 0,0 1-1 0 0,-1-1 0 0 0,0 0 1 0 0,0 0-1 0 0,0-1 0 0 0,-1 1 1 0 0,1-1-1 0 0,-2 0 0 0 0,1 0 1 0 0,0-1-1 0 0,-1 0 0 0 0,-2 2-65 0 0,2-1-91 0 0,-1-1 0 0 0,1 0 0 0 0,-1 0 0 0 0,0-1 0 0 0,0 1 0 0 0,0-2 0 0 0,0 1 0 0 0,0-1 0 0 0,-1 0 0 0 0,1 0 0 0 0,-1-1 0 0 0,0 0 0 0 0,1 0 0 0 0,-1-1 0 0 0,0 0 0 0 0,1-1 0 0 0,-1 1 0 0 0,0-2 0 0 0,1 1 0 0 0,-1-1 0 0 0,1 0 0 0 0,0 0 0 0 0,-4-2 91 0 0,1-1 787 0 0,-9-5-2573 0 0,8 1-3503 0 0,14-2-2050 0 0,18-2-598 0 0,-9 9 5994 0 0,-3 1 646 0 0</inkml:trace>
  <inkml:trace contextRef="#ctx0" brushRef="#br0" timeOffset="579.8199">806 130 1680 0 0,'-4'-1'12814'0'0,"13"0"-5508"0"0,32-3-3746 0 0,34-1-6811 0 0,-51 6 5022 0 0,-6 0-2495 0 0,79 3 1122 0 0,-50-12-5442 0 0,-43 6 3252 0 0,0 1 0 0 0,0-1-1 0 0,0 1 1 0 0,0-1 0 0 0,0-1 0 0 0,-1 1 0 0 0,1 0-1 0 0,3-4 1793 0 0,-5 4-1940 0 0,1-3 424 0 0</inkml:trace>
  <inkml:trace contextRef="#ctx0" brushRef="#br0" timeOffset="947.92">881 329 832 0 0,'-40'15'10542'0'0,"27"-9"-2613"0"0,42-5-5715 0 0,-2-2-2275 0 0,0-2 0 0 0,-1-1-1 0 0,10-3 62 0 0,23-3-2600 0 0,0 5-3306 0 0,-49 4 4063 0 0,0 0 0 0 0,0-1 0 0 0,0 0-1 0 0,-1 0 1 0 0,8-4 1843 0 0,4 0-2135 0 0,-4 1 899 0 0</inkml:trace>
  <inkml:trace contextRef="#ctx0" brushRef="#br0" timeOffset="1416.782">1338 195 96 0 0,'13'-25'5941'0'0,"12"-19"516"0"0,3 6-3436 0 0,-23 33-2713 0 0,0 0-1 0 0,1 1 1 0 0,-1-1-1 0 0,1 1 1 0 0,0 0-1 0 0,0 1 1 0 0,0-1-1 0 0,1 1 1 0 0,-1 0-1 0 0,1 1 1 0 0,0-1 0 0 0,0 2-1 0 0,2-2-307 0 0,-1 2 141 0 0,-1 1-1 0 0,0-1 1 0 0,1 1 0 0 0,-1 0-1 0 0,0 1 1 0 0,0 0 0 0 0,1 0-1 0 0,-1 0 1 0 0,0 1 0 0 0,0 0-1 0 0,0 1 1 0 0,0-1 0 0 0,-1 1-1 0 0,1 1 1 0 0,-1-1 0 0 0,0 1-1 0 0,0 0 1 0 0,0 0 0 0 0,0 1-1 0 0,-1 0 1 0 0,1 0 0 0 0,3 5-141 0 0,-4-4 74 0 0,0-1 1 0 0,0 1 0 0 0,-1 0 0 0 0,1 1-1 0 0,-1-1 1 0 0,-1 1 0 0 0,1 0 0 0 0,-1 0-1 0 0,-1 0 1 0 0,1 0 0 0 0,-1 1 0 0 0,0-1-1 0 0,-1 0 1 0 0,0 1 0 0 0,0 0 0 0 0,0-1 0 0 0,-1 1-1 0 0,0-1 1 0 0,-1 1 0 0 0,0 0 0 0 0,-1 6-75 0 0,-2-3 20 0 0,0 0 0 0 0,-1 0 1 0 0,0-1-1 0 0,-1 0 1 0 0,0 0-1 0 0,0 0 1 0 0,-1 0-1 0 0,-1-1 1 0 0,1-1-1 0 0,-1 1 1 0 0,-1-1-1 0 0,0 0 0 0 0,0-1 1 0 0,0 0-1 0 0,-1-1 1 0 0,0 0-1 0 0,0 0 1 0 0,-2-1-21 0 0,6-2-7 0 0,1 0 0 0 0,-2-1-1 0 0,1 1 1 0 0,0-1 0 0 0,0-1 0 0 0,-1 0 0 0 0,1 0 0 0 0,0 0 0 0 0,-1 0 0 0 0,1-1 0 0 0,-1 0-1 0 0,1-1 1 0 0,-1 1 0 0 0,1-1 0 0 0,-1 0 0 0 0,1-1 0 0 0,0 0 0 0 0,0 0 0 0 0,0 0 0 0 0,0-1-1 0 0,0 1 1 0 0,0-1 0 0 0,0-1 0 0 0,1 1 0 0 0,0-1 0 0 0,0 0 0 0 0,0 0 0 0 0,0-1 0 0 0,0 1-1 0 0,1-1 1 0 0,0 0 0 0 0,-3-6 7 0 0,3 6-122 0 0,0-1 0 0 0,1 0 0 0 0,0 0-1 0 0,1 0 1 0 0,-1 0 0 0 0,1-1 0 0 0,0 1 0 0 0,1-1 0 0 0,-1 1-1 0 0,1-1 1 0 0,0 0 0 0 0,1 1 0 0 0,0-1 0 0 0,0 0-1 0 0,1 1 1 0 0,-1-1 0 0 0,1 0 0 0 0,1 1 0 0 0,-1-1 0 0 0,1 1-1 0 0,0-1 1 0 0,1 1 0 0 0,-1 0 0 0 0,3-2 122 0 0,-2 2-634 0 0,0 1 0 0 0,0-1 0 0 0,1 1 0 0 0,0 0 0 0 0,0 0 0 0 0,1 1 0 0 0,-1-1 0 0 0,1 1 0 0 0,0 0 0 0 0,0 0 0 0 0,1 1 0 0 0,-1-1 0 0 0,1 1 0 0 0,-1 1 0 0 0,1-1 0 0 0,4-1 634 0 0,50-11-9776 0 0,-46 13 8542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4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2421 84 1652 0 0,'-5'-23'10716'0'0,"-8"6"-4133"0"0,11 17-6391 0 0,1-1 1 0 0,0 0 0 0 0,-1 1-1 0 0,1-1 1 0 0,0 1 0 0 0,-1-1-1 0 0,1 1 1 0 0,-1 0 0 0 0,1 0-1 0 0,0 0 1 0 0,-1 0 0 0 0,1 0-1 0 0,-1 0 1 0 0,1 0-1 0 0,-1 0 1 0 0,1 0 0 0 0,-1 1-1 0 0,1-1 1 0 0,0 0 0 0 0,-1 1-1 0 0,1-1 1 0 0,0 1 0 0 0,-1 0-1 0 0,1 0 1 0 0,0-1 0 0 0,0 1-1 0 0,-1 0 1 0 0,1 0 0 0 0,0 0-1 0 0,0 0 1 0 0,0 0-193 0 0,-3 4 219 0 0,1-1 0 0 0,0 0 0 0 0,-1 1 0 0 0,2 0 0 0 0,-1 0 0 0 0,1 0 0 0 0,-1 0-1 0 0,1 0 1 0 0,1 0 0 0 0,-1 0 0 0 0,1 1 0 0 0,0-1 0 0 0,0 1 0 0 0,0-1 0 0 0,1 1 0 0 0,0-1 0 0 0,0 4-219 0 0,0 4 137 0 0,1-1-1 0 0,1 1 1 0 0,-1-1-1 0 0,2 1 1 0 0,0-1 0 0 0,0 0-1 0 0,2 3-136 0 0,-2-9-23 0 0,0 1 0 0 0,0-1 0 0 0,0 0-1 0 0,1 0 1 0 0,0 0 0 0 0,0 0 0 0 0,0-1-1 0 0,1 0 1 0 0,0 0 0 0 0,0 0 0 0 0,0 0-1 0 0,1-1 1 0 0,-1 0 0 0 0,1 0 0 0 0,0 0-1 0 0,0-1 1 0 0,1 0 0 0 0,-1 0 0 0 0,1-1-1 0 0,-1 1 1 0 0,1-2 0 0 0,0 1 0 0 0,0-1-1 0 0,0 0 1 0 0,6 1 23 0 0,3-2-666 0 0,0 0 1 0 0,-1-1-1 0 0,1-1 0 0 0,0 0 1 0 0,0-1-1 0 0,-1-1 0 0 0,0 0 1 0 0,0-1-1 0 0,0-1 0 0 0,13-6 666 0 0,-17 7-1346 0 0,37-22-4965 0 0,-47 26 5976 0 0,0 1-1 0 0,0-1 1 0 0,0 0 0 0 0,0 0 0 0 0,0 0 0 0 0,0 0-1 0 0,0 0 1 0 0,-1 0 0 0 0,1 0 0 0 0,0 0 0 0 0,0 0-1 0 0,-1 0 1 0 0,1 0 0 0 0,-1 0 0 0 0,1 0 0 0 0,-1-1 0 0 0,0 1-1 0 0,1 0 1 0 0,-1 0 0 0 0,0-1 0 0 0,0 1 0 0 0,0 0-1 0 0,0 0 1 0 0,0-1 0 0 0,0 1 0 0 0,0 0 0 0 0,0-1-1 0 0,0 1 1 0 0,-1 0 0 0 0,1 0 0 0 0,0-1 0 0 0,-1 1-1 0 0,1 0 1 0 0,-1 0 0 0 0,0 0 0 0 0,0-1 335 0 0,-4-5-1675 0 0</inkml:trace>
  <inkml:trace contextRef="#ctx0" brushRef="#br0" timeOffset="328.633">2259 4 104 0 0,'-2'-1'648'0'0,"0"0"-1"0"0,0 1 1 0 0,0-1-1 0 0,-1 1 1 0 0,1 0-1 0 0,0 0 1 0 0,0-1-1 0 0,0 1 1 0 0,-1 1-1 0 0,1-1 1 0 0,0 0 0 0 0,0 1-1 0 0,0-1 1 0 0,0 1-1 0 0,-1-1 1 0 0,1 1-1 0 0,0 0 1 0 0,0 0-1 0 0,0 0 1 0 0,1 0-1 0 0,-1 0 1 0 0,0 1 0 0 0,0-1-1 0 0,0 1 1 0 0,1-1-1 0 0,-1 1 1 0 0,1-1-1 0 0,-1 1 1 0 0,1 0-1 0 0,-1 1-647 0 0,2-3 255 0 0,-7 21 3056 0 0,13 16-3065 0 0,-3-21 71 0 0,0 47-99 0 0,2 26-812 0 0,4-32-4156 0 0,0-41 1368 0 0,-3-6-1776 0 0,-4-3-3537 0 0,-2-7 7537 0 0</inkml:trace>
  <inkml:trace contextRef="#ctx0" brushRef="#br0" timeOffset="660.908">2035 137 704 0 0,'-17'-19'5942'0'0,"15"15"-4935"0"0,-1 0-1 0 0,0 0 0 0 0,0 1 0 0 0,0-1 1 0 0,0 1-1 0 0,-1 0 0 0 0,1 0 0 0 0,-1 0 1 0 0,0 1-1 0 0,0-1 0 0 0,-1 0-1006 0 0,5 3 70 0 0,-1 0 0 0 0,1 0 0 0 0,0 0 0 0 0,-1 1-1 0 0,1-1 1 0 0,0 0 0 0 0,-1 0 0 0 0,1 0 0 0 0,0 0 0 0 0,0 0 0 0 0,-1 1 0 0 0,1-1 0 0 0,0 0-1 0 0,0 0 1 0 0,-1 0 0 0 0,1 1 0 0 0,0-1 0 0 0,0 0 0 0 0,0 0 0 0 0,-1 1 0 0 0,1-1 0 0 0,0 0 0 0 0,0 0-1 0 0,0 1 1 0 0,0-1 0 0 0,0 0 0 0 0,0 1 0 0 0,0-1 0 0 0,-1 0 0 0 0,1 1 0 0 0,0-1 0 0 0,0 0-1 0 0,0 1 1 0 0,0-1 0 0 0,0 0 0 0 0,0 1 0 0 0,1-1 0 0 0,-1 0 0 0 0,0 1-70 0 0,4 20 806 0 0,12 18-888 0 0,-5-22-755 0 0,3 5-2051 0 0,-14-21 2465 0 0,1 0 0 0 0,-1 0 1 0 0,1 0-1 0 0,-1 0 0 0 0,0 1 0 0 0,1-1 1 0 0,-1 0-1 0 0,0 0 0 0 0,0 0 1 0 0,0 1-1 0 0,0-1 0 0 0,0 0 0 0 0,0 0 1 0 0,0 1-1 0 0,0-1 0 0 0,-1 0 1 0 0,1 1 422 0 0,0-2-321 0 0,-1 0 1 0 0,1 1 0 0 0,-1-1 0 0 0,1 0 0 0 0,-1 1 0 0 0,1-1 0 0 0,-1 0 0 0 0,1 0 0 0 0,-1 0 0 0 0,1 1-1 0 0,-1-1 1 0 0,1 0 0 0 0,-1 0 0 0 0,1 0 0 0 0,-1 0 0 0 0,1 0 0 0 0,-1 0 0 0 0,1 0 0 0 0,-1 0-1 0 0,0 0 1 0 0,1 0 0 0 0,-1 0 0 0 0,1 0 0 0 0,-1 0 0 0 0,0-1 320 0 0,-4-1-1555 0 0</inkml:trace>
  <inkml:trace contextRef="#ctx0" brushRef="#br0" timeOffset="994.18">1836 117 1380 0 0,'-2'-1'1646'0'0,"-24"-2"11245"0"0,25 3-12687 0 0,0 1 0 0 0,0 0 0 0 0,1-1 0 0 0,-1 1 0 0 0,0 0 0 0 0,0 0 0 0 0,0 0 0 0 0,0-1 0 0 0,1 1 0 0 0,-1 0 0 0 0,0 0 0 0 0,1 0 0 0 0,-1 1 1 0 0,1-1-1 0 0,-1 0 0 0 0,1 0 0 0 0,0 0 0 0 0,-1 0 0 0 0,1 0 0 0 0,0 1 0 0 0,0-1 0 0 0,0 0 0 0 0,-1 1-204 0 0,1 12 489 0 0,0 1 1 0 0,0-1-1 0 0,1 0 0 0 0,1 0 1 0 0,0 0-1 0 0,1 0 0 0 0,0 0 0 0 0,2 0 1 0 0,5 12-490 0 0,6 30 460 0 0,-1 8-527 0 0,-4 0 0 0 0,-1 12 67 0 0,0 62-4231 0 0,-8-114 2426 0 0,-1 24-4644 0 0,-1-43 5174 0 0,-1 0 0 0 0,1-1 0 0 0,-1 1 0 0 0,0-1 0 0 0,-1 1 0 0 0,1-1 0 0 0,-1 1 0 0 0,0-1-1 0 0,-1 2 1276 0 0,-2 1-1195 0 0</inkml:trace>
  <inkml:trace contextRef="#ctx0" brushRef="#br0" timeOffset="1346.3808">1571 306 2244 0 0,'-3'-28'8647'0'0,"3"27"-8361"0"0,0 0 0 0 0,0 0 0 0 0,0 0 0 0 0,-1 1 0 0 0,1-1 1 0 0,0 0-1 0 0,0 0 0 0 0,-1 0 0 0 0,1 0 0 0 0,0 0 0 0 0,-1 1 0 0 0,1-1 0 0 0,-1 0 1 0 0,1 0-1 0 0,-1 1 0 0 0,1-1 0 0 0,-1 0 0 0 0,0 0 0 0 0,1 1 0 0 0,-1-1 1 0 0,0 1-1 0 0,1-1 0 0 0,-1 1 0 0 0,0-1 0 0 0,0 1 0 0 0,0-1 0 0 0,0 1-286 0 0,0 3 360 0 0,-1 1-1 0 0,1-1 0 0 0,0 1 0 0 0,0-1 1 0 0,0 1-1 0 0,1 0 0 0 0,-1-1 0 0 0,1 1 1 0 0,0 0-1 0 0,0 0-359 0 0,-1 3 389 0 0,-1 4-272 0 0,0 0-1 0 0,-1 0 1 0 0,-1-1 0 0 0,0 1-1 0 0,0-1 1 0 0,-1 0 0 0 0,0 0-1 0 0,-1 0 1 0 0,0-1 0 0 0,-3 3-117 0 0,7-9-13 0 0,-1 0-1 0 0,1-1 1 0 0,-1 1 0 0 0,0-1-1 0 0,0 0 1 0 0,0 0 0 0 0,0 0-1 0 0,0 0 1 0 0,0 0 0 0 0,-1-1-1 0 0,1 1 1 0 0,-1-1 0 0 0,1 0-1 0 0,-1 0 1 0 0,1-1 0 0 0,-1 1-1 0 0,0-1 1 0 0,1 1 0 0 0,-1-1-1 0 0,0 0 1 0 0,1 0 0 0 0,-1-1-1 0 0,0 1 1 0 0,1-1 0 0 0,-1 0-1 0 0,1 0 1 0 0,-1 0-1 0 0,1 0 1 0 0,-1-1 0 0 0,1 1-1 0 0,0-1 1 0 0,-3-2 13 0 0,-5-2-47 0 0,0 0 0 0 0,1-2 0 0 0,0 1 0 0 0,0-1-1 0 0,0 0 1 0 0,1-1 0 0 0,1 0 0 0 0,-1-1 0 0 0,1 0 0 0 0,1 0 0 0 0,0-1-1 0 0,1 1 1 0 0,-1-1 0 0 0,2-1 0 0 0,-2-4 47 0 0,4 9-29 0 0,1-1 0 0 0,-1 0 1 0 0,2 0-1 0 0,-1 0 0 0 0,1 0 0 0 0,0 0 0 0 0,0-1 0 0 0,1 1 1 0 0,1 0-1 0 0,-1 0 0 0 0,1 0 0 0 0,0-1 0 0 0,1 1 0 0 0,0 0 1 0 0,0 1-1 0 0,1-1 0 0 0,0 0 0 0 0,0 1 0 0 0,1-1 0 0 0,0 1 1 0 0,0 0-1 0 0,1 0 0 0 0,5-5 29 0 0,-7 8 11 0 0,0 1-1 0 0,-1 0 1 0 0,2 0 0 0 0,-1 0 0 0 0,0 1-1 0 0,1-1 1 0 0,-1 1 0 0 0,1 0-1 0 0,0 0 1 0 0,-1 0 0 0 0,1 0-1 0 0,0 1 1 0 0,0-1 0 0 0,0 1 0 0 0,3 0-11 0 0,-5 0 16 0 0,0 1 1 0 0,0 0-1 0 0,0 0 1 0 0,0 0-1 0 0,0 1 1 0 0,0-1 0 0 0,0 0-1 0 0,0 1 1 0 0,0 0-1 0 0,0-1 1 0 0,0 1-1 0 0,0 0 1 0 0,-1 0 0 0 0,1 0-1 0 0,0 0 1 0 0,0 0-1 0 0,-1 0 1 0 0,1 0-1 0 0,-1 1 1 0 0,1-1 0 0 0,-1 1-1 0 0,0-1 1 0 0,1 1-1 0 0,-1-1 1 0 0,0 1-1 0 0,0 0 1 0 0,0 0-1 0 0,0-1 1 0 0,0 1 0 0 0,-1 0-1 0 0,1 0 1 0 0,0 1-17 0 0,3 10-50 0 0,0 1 0 0 0,-1 0 0 0 0,-1 0 0 0 0,0 0 0 0 0,-1 0 0 0 0,0 0 0 0 0,-1 0 0 0 0,-1 0 0 0 0,0 0 0 0 0,-1 0 0 0 0,0 0 0 0 0,-2 1 50 0 0,1-3-1051 0 0,0 0 0 0 0,-1 0 0 0 0,-1-1 0 0 0,0 1 0 0 0,0-1 0 0 0,-1 0 0 0 0,-1-1 0 0 0,-5 8 1051 0 0,10-15-768 0 0,-1 0 1 0 0,0-1 0 0 0,0 1 0 0 0,0-1 0 0 0,0 0-1 0 0,0 0 1 0 0,0 0 0 0 0,0 0 0 0 0,-1 0 0 0 0,1-1-1 0 0,-1 1 1 0 0,1-1 0 0 0,-1 0 0 0 0,0 0 0 0 0,0 0-1 0 0,-3 0 768 0 0,-6-1-1191 0 0</inkml:trace>
  <inkml:trace contextRef="#ctx0" brushRef="#br0" timeOffset="1683.264">1030 114 2140 0 0,'-2'-23'7440'0'0,"0"9"-335"0"0,12 29-3571 0 0,1 10-2349 0 0,0 1-1 0 0,-2 0 0 0 0,5 23-1184 0 0,-6-13-244 0 0,-1 0 0 0 0,-2 0 0 0 0,-2 1 0 0 0,-1 19 244 0 0,-9-7-4658 0 0,-5-30-1519 0 0,11-19 5817 0 0,0 1-1 0 0,1-1 0 0 0,-1 0 0 0 0,0 0 1 0 0,0 0-1 0 0,1 0 0 0 0,-1 1 0 0 0,0-1 1 0 0,1 0-1 0 0,-1 0 0 0 0,0-1 0 0 0,0 1 1 0 0,1 0-1 0 0,-1 0 0 0 0,0 0 0 0 0,0 0 1 0 0,1-1-1 0 0,-1 1 0 0 0,0 0 0 0 0,1-1 1 0 0,-1 1-1 0 0,0 0 0 0 0,1-1 0 0 0,-1 1 0 0 0,1-1 1 0 0,-1 1-1 0 0,1-1 0 0 0,-1 1 0 0 0,0-1 361 0 0,-7-7-1247 0 0</inkml:trace>
  <inkml:trace contextRef="#ctx0" brushRef="#br0" timeOffset="2010.907">879 157 300 0 0,'-4'-14'2914'0'0,"1"-11"5778"0"0,2 19-2504 0 0,1 21-3911 0 0,1 12-1153 0 0,2 0 0 0 0,1-1 0 0 0,6 20-1124 0 0,-3-15 74 0 0,-2 1 0 0 0,1 16-74 0 0,-2-7-426 0 0,2 28-2429 0 0,-11-29-3877 0 0,5-39 6453 0 0,0 0-1 0 0,0-1 1 0 0,0 1 0 0 0,-1-1-1 0 0,1 1 1 0 0,0 0 0 0 0,0-1 0 0 0,0 1-1 0 0,-1-1 1 0 0,1 1 0 0 0,0-1-1 0 0,-1 1 1 0 0,1-1 0 0 0,0 1 0 0 0,-1-1-1 0 0,1 1 1 0 0,-1-1 0 0 0,1 0-1 0 0,-1 1 1 0 0,1-1 0 0 0,-1 1-1 0 0,1-1 1 0 0,-1 0 0 0 0,1 0 0 0 0,-1 1-1 0 0,1-1 1 0 0,-1 0 0 0 0,1 0-1 0 0,-1 0 1 0 0,0 1 0 0 0,1-1 0 0 0,-1 0-1 0 0,1 0 1 0 0,-1 0 0 0 0,0 0-1 0 0,1 0 1 0 0,-1 0 0 0 0,0 0-1 0 0,1-1 1 0 0,-1 1 0 0 0,0 0 279 0 0,-4-5-1627 0 0</inkml:trace>
  <inkml:trace contextRef="#ctx0" brushRef="#br0" timeOffset="2347.207">689 220 408 0 0,'-8'-25'5762'0'0,"7"21"-4845"0"0,0 1 1 0 0,0-1 0 0 0,0 0-1 0 0,0 1 1 0 0,-1-1 0 0 0,0 1-1 0 0,1 0 1 0 0,-1-1 0 0 0,0 1-1 0 0,-1 0 1 0 0,1 0 0 0 0,-2-1-918 0 0,2 8 2137 0 0,5 11-1470 0 0,7 16-853 0 0,3 12-2528 0 0,-13-20-1688 0 0,0-23 4061 0 0,0 1 0 0 0,0-1 0 0 0,0 1 0 0 0,0-1 0 0 0,-1 1 0 0 0,1-1 0 0 0,0 0 0 0 0,0 1 0 0 0,0-1 0 0 0,-1 1 0 0 0,1-1 0 0 0,0 0 0 0 0,0 1 0 0 0,-1-1 0 0 0,1 0 0 0 0,0 1 0 0 0,-1-1 0 0 0,1 0 0 0 0,-1 1 0 0 0,1-1 0 0 0,0 0 0 0 0,-1 0 0 0 0,1 1 0 0 0,-1-1 0 0 0,1 0 0 0 0,-1 0 0 0 0,1 0 0 0 0,0 0 0 0 0,-1 0 0 0 0,1 0 0 0 0,-1 1 0 0 0,1-1 0 0 0,-1 0 341 0 0,-6 0-1215 0 0</inkml:trace>
  <inkml:trace contextRef="#ctx0" brushRef="#br0" timeOffset="2348.207">546 182 728 0 0,'-30'-50'14992'0'0,"29"63"-11585"0"0,2 15-2528 0 0,9 28-371 0 0,10 65-909 0 0,-14-39-6003 0 0,-10-61 2549 0 0,4-21 3645 0 0,0 1 0 0 0,0-1-1 0 0,0 1 1 0 0,0-1 0 0 0,0 1-1 0 0,0-1 1 0 0,0 0 0 0 0,0 1-1 0 0,0-1 1 0 0,0 1 0 0 0,0-1-1 0 0,0 1 1 0 0,0-1 0 0 0,-1 1-1 0 0,1-1 1 0 0,0 1 0 0 0,0-1-1 0 0,0 0 1 0 0,-1 1 0 0 0,1-1-1 0 0,0 1 1 0 0,-1-1 0 0 0,1 0-1 0 0,0 1 1 0 0,-1-1 0 0 0,1 0-1 0 0,0 1 1 0 0,-1-1 0 0 0,1 0-1 0 0,-1 0 1 0 0,1 0 0 0 0,-1 1-1 0 0,1-1 1 0 0,0 0 0 0 0,-1 0-1 0 0,1 0 1 0 0,-1 0 0 0 0,1 0-1 0 0,-1 0 1 0 0,1 0 0 0 0,-1 0 210 0 0,-1-2-1135 0 0</inkml:trace>
  <inkml:trace contextRef="#ctx0" brushRef="#br0" timeOffset="2681.7059">359 200 144 0 0,'-8'-12'2335'0'0,"-21"-26"8025"0"0,29 38-10224 0 0,0 0 0 0 0,-1-1 1 0 0,1 1-1 0 0,0 0 1 0 0,0 0-1 0 0,-1-1 1 0 0,1 1-1 0 0,0 0 1 0 0,-1 0-1 0 0,1-1 0 0 0,0 1 1 0 0,0 0-1 0 0,-1 0 1 0 0,1 0-1 0 0,-1 0 1 0 0,1 0-1 0 0,0 0 1 0 0,-1 0-1 0 0,1 0 0 0 0,0 0 1 0 0,-1 0-1 0 0,1 0 1 0 0,0 0-1 0 0,-1 0 1 0 0,1 0-1 0 0,0 0 1 0 0,-1 0-1 0 0,1 0 0 0 0,-1 0 1 0 0,1 0-1 0 0,0 0 1 0 0,-1 0-1 0 0,1 1 1 0 0,0-1-1 0 0,0 0 1 0 0,-1 0-137 0 0,-4 25 2486 0 0,8 22-940 0 0,2-1 1 0 0,2 1 0 0 0,7 23-1547 0 0,7 42 759 0 0,16 212-1246 0 0,-29-215-2705 0 0,-2-2-3762 0 0,-6-90 3717 0 0,0 1 1 0 0,-2 0 0 0 0,0 0 0 0 0,0 0 3236 0 0,-3 0-1478 0 0</inkml:trace>
  <inkml:trace contextRef="#ctx0" brushRef="#br0" timeOffset="3396.528">48 505 1416 0 0,'-16'-11'10794'0'0,"7"8"-4188"0"0,8 5-3171 0 0,15 4-2369 0 0,-9-2-862 0 0,-15-2-3303 0 0,-7 1-3425 0 0,4 3-3824 0 0,12-5 8374 0 0,1-1 698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5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67 128 0 0,'2'-28'7417'0'0,"6"4"-1198"0"0,-4 12-2563 0 0,1 9-232 0 0,-1 12-2357 0 0,3 15-924 0 0,-6-22 114 0 0,12 61-179 0 0,-2 0-1 0 0,-3 1 0 0 0,-2 17-77 0 0,-4 6-4468 0 0,-7 41-11376 0 0,3-106 14297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1:5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1265 100 2996 0 0,'3'-42'10294'0'0,"-2"41"-10019"0"0,-1 0 0 0 0,0 0 0 0 0,0 0 0 0 0,0 0 0 0 0,0 0 0 0 0,-1 0 0 0 0,1 0 0 0 0,0 0 0 0 0,0 0 0 0 0,-1 0 0 0 0,1 0 0 0 0,0 0 0 0 0,-1 0 0 0 0,1 0 0 0 0,-1 0 0 0 0,1 0 0 0 0,-1 0 1 0 0,0 0-1 0 0,1 0 0 0 0,-1 0 0 0 0,0 1 0 0 0,0-1 0 0 0,0 0 0 0 0,1 1 0 0 0,-1-1 0 0 0,0 0 0 0 0,0 1 0 0 0,0-1 0 0 0,0 1 0 0 0,0-1 0 0 0,0 1 0 0 0,0 0 0 0 0,0-1 0 0 0,0 1-275 0 0,-1 1 121 0 0,1 0-1 0 0,0-1 0 0 0,-1 1 0 0 0,1 0 1 0 0,0 0-1 0 0,0 0 0 0 0,0 0 0 0 0,0 0 0 0 0,0 0 1 0 0,0 0-1 0 0,0 1 0 0 0,0-1 0 0 0,0 0 1 0 0,0 0-1 0 0,1 1 0 0 0,-1-1 0 0 0,0 1 0 0 0,1-1 1 0 0,-1 1-121 0 0,-10 28 906 0 0,8-17-696 0 0,0 1 0 0 0,1-1 0 0 0,1 1 0 0 0,0-1 0 0 0,1 1 0 0 0,1-1 0 0 0,0 1 0 0 0,0-1 0 0 0,1 1 0 0 0,1-1 0 0 0,1 0 0 0 0,3 12-210 0 0,-5-20-30 0 0,0 0-1 0 0,0 1 0 0 0,1-1 0 0 0,-1 0 0 0 0,1 0 1 0 0,0 0-1 0 0,0-1 0 0 0,1 1 0 0 0,0-1 0 0 0,-1 0 0 0 0,1 0 1 0 0,1 0-1 0 0,-1 0 0 0 0,1-1 0 0 0,-1 1 0 0 0,1-1 1 0 0,0 0-1 0 0,0-1 0 0 0,0 1 0 0 0,0-1 0 0 0,1 0 0 0 0,-1-1 1 0 0,1 1-1 0 0,-1-1 0 0 0,1 0 0 0 0,-1 0 0 0 0,1-1 1 0 0,0 1-1 0 0,-1-1 0 0 0,1-1 0 0 0,2 1 31 0 0,7-3-628 0 0,1 0 0 0 0,-1-1 0 0 0,0 0-1 0 0,0-1 1 0 0,0-1 0 0 0,-1 0 0 0 0,11-7 628 0 0,-15 7-1191 0 0,-1 1-1 0 0,-1-1 1 0 0,1-1 0 0 0,-1 1 0 0 0,0-1 0 0 0,-1-1 0 0 0,5-4 1191 0 0,-11 10-371 0 0,-1 1 0 0 0,1 0-1 0 0,0 0 1 0 0,0-1 0 0 0,-1 1 0 0 0,1 0-1 0 0,0-1 1 0 0,-1 1 0 0 0,0-1 0 0 0,1 1-1 0 0,-1-1 1 0 0,0 1 0 0 0,0-1 0 0 0,1 1-1 0 0,-1 0 1 0 0,0-1 0 0 0,-1 1 0 0 0,1-1-1 0 0,0 1 1 0 0,0-1 0 0 0,-1 1 0 0 0,1-1-1 0 0,0 1 1 0 0,-1-1 0 0 0,0 1 0 0 0,1 0-1 0 0,-1-1 1 0 0,0 1 0 0 0,0 0 0 0 0,1 0-1 0 0,-1-1 1 0 0,0 1 0 0 0,-1 0 371 0 0,-6-7-1591 0 0</inkml:trace>
  <inkml:trace contextRef="#ctx0" brushRef="#br0" timeOffset="340.9978">1131 39 1788 0 0,'-12'-9'4020'0'0,"-17"-13"2369"0"0,28 21-6094 0 0,0 0 1 0 0,1 1-1 0 0,-1-1 0 0 0,0 1 0 0 0,0-1 0 0 0,0 1 0 0 0,0-1 0 0 0,1 1 1 0 0,-1-1-1 0 0,0 1 0 0 0,0 0 0 0 0,0-1 0 0 0,0 1 0 0 0,0 0 0 0 0,0 0 0 0 0,0 0 1 0 0,0 0-1 0 0,0 0 0 0 0,0 0 0 0 0,0 0 0 0 0,0 0 0 0 0,0 0 0 0 0,0 0 0 0 0,0 1-295 0 0,0 2 199 0 0,0 1 0 0 0,0-1 0 0 0,0 1-1 0 0,1 0 1 0 0,-1-1 0 0 0,1 1-1 0 0,0 0 1 0 0,0 0 0 0 0,0-1-1 0 0,1 1 1 0 0,-1 0 0 0 0,1-1 0 0 0,0 1-1 0 0,0-1 1 0 0,0 1 0 0 0,1 0-199 0 0,1 14 293 0 0,6 46-11 0 0,0 16-1762 0 0,-10-25-5169 0 0,1-52 5867 0 0,-4 16-4844 0 0,-7-13-1524 0 0,9-6 5970 0 0</inkml:trace>
  <inkml:trace contextRef="#ctx0" brushRef="#br0" timeOffset="682.003">949 150 128 0 0,'-23'-27'7215'0'0,"20"23"-5968"0"0,0 0 0 0 0,0-1 0 0 0,-1 1 1 0 0,1 1-1 0 0,-1-1 0 0 0,0 0 0 0 0,-2 0-1247 0 0,8 15 3956 0 0,4 15-4013 0 0,0-3-3007 0 0,-6-23 2763 0 0,1 1 0 0 0,-1 0 1 0 0,0 0-1 0 0,1 0 1 0 0,-1 0-1 0 0,0 0 0 0 0,0-1 1 0 0,0 1-1 0 0,0 0 1 0 0,0 0-1 0 0,0 0 0 0 0,0 0 1 0 0,0 0-1 0 0,0 0 1 0 0,0 0-1 0 0,0 0 0 0 0,-1-1 1 0 0,1 1-1 0 0,0 0 1 0 0,-1 0-1 0 0,1 0 0 0 0,-1-1 1 0 0,1 1-1 0 0,0 0 1 0 0,-1 0-1 0 0,0-1 0 0 0,1 1 1 0 0,-1 0-1 0 0,1-1 1 0 0,-1 1-1 0 0,0 0 0 0 0,0-1 1 0 0,1 1-1 0 0,-1-1 1 0 0,0 0-1 0 0,0 1 0 0 0,0-1 1 0 0,1 1-1 0 0,-1-1 1 0 0,0 0-1 0 0,0 0 0 0 0,0 0 1 0 0,0 1-1 0 0,0-1 1 0 0,0 0-1 0 0,1 0 0 0 0,-1 0 1 0 0,0 0-1 0 0,0 0 1 0 0,0-1 300 0 0,-5 1-1398 0 0</inkml:trace>
  <inkml:trace contextRef="#ctx0" brushRef="#br0" timeOffset="1019.902">747 72 2232 0 0,'-1'-2'783'0'0,"0"0"0"0"0,0 0 0 0 0,-1 0 0 0 0,1 1 0 0 0,-1-1 0 0 0,1 0 0 0 0,-1 1 0 0 0,0-1-1 0 0,0 1 1 0 0,0-1 0 0 0,0 1 0 0 0,1 0 0 0 0,-2 0 0 0 0,1 0 0 0 0,0 0 0 0 0,0 0 0 0 0,0 0 0 0 0,-1 1-783 0 0,3 0 167 0 0,-1 0 1 0 0,0 0 0 0 0,1 0-1 0 0,-1 0 1 0 0,1 0-1 0 0,-1 1 1 0 0,1-1-1 0 0,-1 0 1 0 0,1 0 0 0 0,-1 1-1 0 0,1-1 1 0 0,-1 0-1 0 0,1 1 1 0 0,-1-1 0 0 0,1 1-1 0 0,0-1 1 0 0,-1 0-1 0 0,1 1 1 0 0,0-1 0 0 0,-1 1-1 0 0,1-1 1 0 0,0 1-1 0 0,-1-1 1 0 0,1 1 0 0 0,0 0-168 0 0,-4 27 1294 0 0,5-7-565 0 0,2 1-1 0 0,0-1 1 0 0,1 0-1 0 0,5 14-728 0 0,9 49 652 0 0,-1 79-1068 0 0,-8-53-6392 0 0,4-44-9225 0 0,-13-56 14531 0 0</inkml:trace>
  <inkml:trace contextRef="#ctx0" brushRef="#br0" timeOffset="1520.1525">915 498 208 0 0,'1'-12'2281'0'0,"0"0"0"0"0,1 0 0 0 0,1 1 0 0 0,0-1 0 0 0,0 1 0 0 0,1-1 0 0 0,1 1 0 0 0,2-4-2281 0 0,-5 13 137 0 0,-1 0 0 0 0,1 0 0 0 0,0 0 0 0 0,0 1 0 0 0,0-1 0 0 0,0 1 0 0 0,0-1 0 0 0,1 1 0 0 0,-1 0 0 0 0,0 0 0 0 0,1-1 0 0 0,-1 2 0 0 0,1-1 0 0 0,-1 0 0 0 0,1 1 0 0 0,-1-1 0 0 0,1 1 0 0 0,-1-1 0 0 0,1 1 0 0 0,-1 0-1 0 0,1 0 1 0 0,0 1 0 0 0,-1-1 0 0 0,1 0 0 0 0,-1 1 0 0 0,1 0 0 0 0,-1-1 0 0 0,1 1 0 0 0,-1 0 0 0 0,0 0 0 0 0,1 0 0 0 0,-1 1 0 0 0,0-1-137 0 0,12 5 258 0 0,-1 1 0 0 0,-1 1 0 0 0,1 0 0 0 0,-1 0 0 0 0,1 3-258 0 0,0 0 140 0 0,-1 1 0 0 0,0 0 0 0 0,-1 1 1 0 0,-1 1-1 0 0,0 0 0 0 0,0 0 0 0 0,-2 1 1 0 0,1 0-1 0 0,-2 0 0 0 0,0 1 0 0 0,-1 0 0 0 0,-1 0 1 0 0,0 1-1 0 0,2 15-140 0 0,-5-21 21 0 0,0 0 1 0 0,-1-1-1 0 0,0 1 1 0 0,-1 0-1 0 0,0 0 1 0 0,0 0-1 0 0,-1 0 1 0 0,-1 0-1 0 0,0-1 1 0 0,0 1-1 0 0,-1 0 1 0 0,-1-1-1 0 0,0 0 1 0 0,0 0-1 0 0,-1 0 1 0 0,0 0-1 0 0,0-1 1 0 0,-1 0-1 0 0,0 0 1 0 0,-1 0-1 0 0,0-1 1 0 0,-1 0-1 0 0,-6 5-21 0 0,10-9-42 0 0,0-1 1 0 0,-1 0-1 0 0,1 1 0 0 0,-1-2 0 0 0,0 1 1 0 0,0-1-1 0 0,0 1 0 0 0,0-2 0 0 0,-1 1 0 0 0,1 0 1 0 0,0-1-1 0 0,-1 0 0 0 0,1 0 0 0 0,-1-1 1 0 0,0 1-1 0 0,1-1 0 0 0,-1-1 0 0 0,1 1 1 0 0,-1-1-1 0 0,1 0 0 0 0,-1 0 0 0 0,1 0 0 0 0,0-1 1 0 0,-1 0-1 0 0,1 0 0 0 0,0 0 0 0 0,0 0 1 0 0,0-1-1 0 0,1 0 0 0 0,-1 0 0 0 0,1-1 1 0 0,-1 1-1 0 0,1-1 0 0 0,-2-2 42 0 0,0 0-23 0 0,0-1-1 0 0,0 1 1 0 0,1-1 0 0 0,0 0-1 0 0,0 0 1 0 0,0 0 0 0 0,1-1 0 0 0,1 0-1 0 0,-1 0 1 0 0,1 0 0 0 0,0 0-1 0 0,1 0 1 0 0,0-1 0 0 0,0 1-1 0 0,1-1 1 0 0,0 1 0 0 0,1-1-1 0 0,0 1 1 0 0,0-1 0 0 0,0 0 0 0 0,1 1-1 0 0,1-2 24 0 0,0 3-7 0 0,1 0-1 0 0,0 0 1 0 0,0 0 0 0 0,0 0-1 0 0,1 1 1 0 0,0 0-1 0 0,0 0 1 0 0,0 0-1 0 0,1 0 1 0 0,0 1 0 0 0,0-1-1 0 0,1 1 1 0 0,-1 1-1 0 0,1-1 1 0 0,2-1 7 0 0,-6 5-1 0 0,1-1-1 0 0,-1 1 1 0 0,0 0 0 0 0,1 0 0 0 0,-1 0-1 0 0,1 0 1 0 0,-1 0 0 0 0,1 0 0 0 0,0 1-1 0 0,-1-1 1 0 0,1 1 0 0 0,-1 0 0 0 0,1 0 0 0 0,0 0-1 0 0,-1 0 1 0 0,1 0 0 0 0,0 0 0 0 0,-1 1-1 0 0,1-1 1 0 0,0 1 0 0 0,-1 0 0 0 0,1 0-1 0 0,-1 0 1 0 0,1 0 0 0 0,-1 0 0 0 0,0 1-1 0 0,0-1 1 0 0,1 1 0 0 0,-1-1 0 0 0,0 1-1 0 0,0 0 1 0 0,0 0 0 0 0,-1 0 0 0 0,1 0 0 0 0,0 0-1 0 0,-1 0 1 0 0,1 0 0 0 0,-1 1 0 0 0,0-1-1 0 0,0 0 1 0 0,0 1 0 0 0,0-1 0 0 0,0 1 1 0 0,1 1-186 0 0,0 0 0 0 0,-1 0 0 0 0,0 0 0 0 0,0 0 0 0 0,0 0 0 0 0,0 1 0 0 0,0-1 0 0 0,-1 0 0 0 0,0 1 0 0 0,0-1 0 0 0,0 0 0 0 0,0 0 1 0 0,-1 1-1 0 0,0-1 0 0 0,0 0 0 0 0,0 0 0 0 0,0 1 186 0 0,-1 0-985 0 0,0 0 0 0 0,0 0-1 0 0,-1-1 1 0 0,1 1 0 0 0,-1-1 0 0 0,0 1 0 0 0,-1-1 0 0 0,1 0 0 0 0,-1 0 0 0 0,1 0-1 0 0,-1-1 1 0 0,0 1 0 0 0,0-1 0 0 0,-1 0 0 0 0,1 0 0 0 0,-1-1 0 0 0,0 1-1 0 0,1-1 1 0 0,-1 0 0 0 0,-5 1 985 0 0,-9 2-1354 0 0</inkml:trace>
  <inkml:trace contextRef="#ctx0" brushRef="#br0" timeOffset="1851.448">680 702 696 0 0,'-1'-2'759'0'0,"0"1"-1"0"0,0 0 1 0 0,-1 0 0 0 0,1 0-1 0 0,1-1 1 0 0,-1 1 0 0 0,0-1 0 0 0,0 1-1 0 0,0-1 1 0 0,1 1 0 0 0,-1-1-1 0 0,1 1 1 0 0,-1-1 0 0 0,1 1-1 0 0,-1-2-758 0 0,12 4 5277 0 0,3 7-5091 0 0,49 32 912 0 0,-9-5-3323 0 0,-16-15-4498 0 0,-37-20 4635 0 0,-1 0-153 0 0,-4-3-1595 0 0,-3-1 2592 0 0</inkml:trace>
  <inkml:trace contextRef="#ctx0" brushRef="#br0" timeOffset="2188.514">736 702 1360 0 0,'-2'-3'550'0'0,"-5"-7"1689"0"0,0-1-1 0 0,0 1 1 0 0,-2 1 0 0 0,-7-8-2239 0 0,15 16 188 0 0,0 0 1 0 0,0-1-1 0 0,0 1 0 0 0,0 0 1 0 0,0 0-1 0 0,0 1 1 0 0,0-1-1 0 0,0 0 1 0 0,-1 0-1 0 0,1 0 1 0 0,0 1-1 0 0,-1-1 0 0 0,1 1 1 0 0,0-1-1 0 0,-1 1 1 0 0,1-1-1 0 0,-1 1 1 0 0,1 0-1 0 0,-1 0 0 0 0,1 0 1 0 0,-1 0-1 0 0,1 0 1 0 0,-1 0-1 0 0,1 0 1 0 0,0 0-1 0 0,-1 1 0 0 0,1-1 1 0 0,-1 0-1 0 0,1 1 1 0 0,-1-1-1 0 0,1 1 1 0 0,0 0-1 0 0,0-1 0 0 0,-1 1 1 0 0,1 0-1 0 0,0 0 1 0 0,0 0-1 0 0,0 0 1 0 0,0 0-1 0 0,0 0 0 0 0,0 0 1 0 0,0 0-1 0 0,0 0 1 0 0,0 1-189 0 0,-8 10 572 0 0,-2 6-237 0 0,-2 0 1 0 0,0-1 0 0 0,-1-1-1 0 0,0 0 1 0 0,-1-1 0 0 0,-8 5-336 0 0,19-16-3 0 0,-1-1 0 0 0,0 0 0 0 0,1-1 0 0 0,-1 1 0 0 0,-1-1 0 0 0,1 1 0 0 0,0-2 0 0 0,0 1 0 0 0,-1 0 0 0 0,1-1 0 0 0,-1 0 0 0 0,1-1 0 0 0,-1 1 0 0 0,0-1 0 0 0,1 0 0 0 0,-1 0 0 0 0,1-1 1 0 0,-1 1-1 0 0,0-1 0 0 0,1-1 0 0 0,0 1 0 0 0,-1-1 0 0 0,1 0 0 0 0,0 0 0 0 0,0 0 0 0 0,0-1 0 0 0,-1 0 3 0 0,2-1-9 0 0,0 1 1 0 0,0-1-1 0 0,0 1 1 0 0,0-1-1 0 0,1-1 1 0 0,-1 1-1 0 0,1 0 1 0 0,0-1-1 0 0,0 0 1 0 0,1 1-1 0 0,0-1 0 0 0,0 0 1 0 0,0 0-1 0 0,0 0 1 0 0,1-1-1 0 0,-1 1 1 0 0,1 0-1 0 0,1-1 1 0 0,-1 1-1 0 0,1 0 1 0 0,0-4 7 0 0,-1 6 1 0 0,1-1-1 0 0,0 0 0 0 0,0 0 0 0 0,0 0 0 0 0,1 0 0 0 0,-1 1 0 0 0,1-1 0 0 0,0 0 1 0 0,0 0-1 0 0,0 1 0 0 0,0-1 0 0 0,1 1 0 0 0,-1-1 0 0 0,1 1 0 0 0,0 0 0 0 0,0-1 0 0 0,0 1 1 0 0,1 0-1 0 0,-1 0 0 0 0,1 0 0 0 0,-1 1 0 0 0,1-1 0 0 0,0 1 0 0 0,0-1 0 0 0,0 1 0 0 0,1 0 1 0 0,-1 0-1 0 0,0 0 0 0 0,1 1 0 0 0,0-1 1 0 0,-2 2 13 0 0,1 0 0 0 0,-1 0 0 0 0,0 1-1 0 0,0-1 1 0 0,0 0 0 0 0,1 1 0 0 0,-1 0 0 0 0,0-1 0 0 0,0 1 0 0 0,0 0-1 0 0,0 0 1 0 0,0 0 0 0 0,0 0 0 0 0,0 1 0 0 0,-1-1 0 0 0,1 0-1 0 0,0 1 1 0 0,-1-1 0 0 0,1 1 0 0 0,-1 0 0 0 0,1-1 0 0 0,-1 1 0 0 0,0 0-1 0 0,0 0 1 0 0,0 0 0 0 0,0 0 0 0 0,0 0 0 0 0,1 2-13 0 0,22 60 344 0 0,-20-47-323 0 0,-1 0-1 0 0,0 1 1 0 0,-2-1-1 0 0,0 1 1 0 0,-1-1-1 0 0,-1 1 1 0 0,-1 8-21 0 0,0-12-976 0 0,0-1 0 0 0,-1 0 0 0 0,0 0 0 0 0,-1 0 0 0 0,-1-1 0 0 0,-1 3 976 0 0,5-13-413 0 0,1-1-1 0 0,-1 0 1 0 0,0 0 0 0 0,1 0-1 0 0,-1 0 1 0 0,0 1 0 0 0,0-1-1 0 0,0 0 1 0 0,0 0-1 0 0,0-1 1 0 0,0 1 0 0 0,0 0-1 0 0,-1 0 1 0 0,1 0 0 0 0,0-1-1 0 0,0 1 1 0 0,-1-1-1 0 0,1 1 1 0 0,0-1 0 0 0,0 1-1 0 0,-1-1 1 0 0,1 0 0 0 0,-1 1-1 0 0,1-1 1 0 0,0 0 0 0 0,-1 0-1 0 0,1 0 1 0 0,-1 0-1 0 0,1 0 1 0 0,0-1 0 0 0,-1 1-1 0 0,1 0 1 0 0,0-1 0 0 0,-1 1-1 0 0,1-1 1 0 0,-1 0 413 0 0,-7-2-1271 0 0</inkml:trace>
  <inkml:trace contextRef="#ctx0" brushRef="#br0" timeOffset="2532.7079">159 626 2192 0 0,'-12'-43'10555'0'0,"16"48"-4384"0"0,4 18-5118 0 0,12 38 340 0 0,-3 1 0 0 0,2 25-1393 0 0,-13-53-1298 0 0,-2 1 1 0 0,-1 0-1 0 0,-2 3 1298 0 0,-3-23-2783 0 0,1-15 2455 0 0,1 1 0 0 0,-1-1 0 0 0,1 1 0 0 0,-1-1 0 0 0,1 1 0 0 0,-1-1 0 0 0,1 0 0 0 0,-1 1 0 0 0,1-1 0 0 0,-1 1 0 0 0,0-1 0 0 0,1 0-1 0 0,-1 0 1 0 0,1 1 0 0 0,-1-1 0 0 0,0 0 0 0 0,1 0 0 0 0,-1 0 0 0 0,0 0 0 0 0,1 0 0 0 0,-1 0 0 0 0,0 0 0 0 0,1 0 0 0 0,-1 0 0 0 0,0 0 0 0 0,1 0 0 0 0,-1 0 0 0 0,0 0 0 0 0,1 0 0 0 0,-1-1 0 0 0,0 1-1 0 0,1 0 1 0 0,-1 0 0 0 0,1-1 0 0 0,-1 1 0 0 0,0-1 0 0 0,1 1 0 0 0,-1 0 0 0 0,1-1 0 0 0,-1 1 0 0 0,1-1 0 0 0,0 1 0 0 0,-1-1 328 0 0,-7-6-1443 0 0</inkml:trace>
  <inkml:trace contextRef="#ctx0" brushRef="#br0" timeOffset="2888.833">14 651 1196 0 0,'-14'-11'8244'0'0,"15"30"-1326"0"0,1-11-7207 0 0,21 142 5741 0 0,2 1-3812 0 0,13 78-1437 0 0,-28-112-1937 0 0,-9-82-4264 0 0,0-8-8057 0 0,-1-34 12778 0 0</inkml:trace>
  <inkml:trace contextRef="#ctx0" brushRef="#br0" timeOffset="2889.833">129 483 2532 0 0,'0'-41'3865'0'0,"5"6"-225"0"0,1 2-584 0 0,-3 8-604 0 0,2 2-619 0 0,-5 6-593 0 0,3 2-468 0 0,3 7-300 0 0,-4-2-232 0 0,4 8-300 0 0,0-1-488 0 0,-4 6-684 0 0,1-1-889 0 0,-3 3-1223 0 0,3 0-624 0 0,-6 0 243 0 0,0 3 1149 0 0,-2 4 1004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1:54.312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53B1F744-DECD-432E-B6FF-C08F213630D7}" emma:medium="tactile" emma:mode="ink">
          <msink:context xmlns:msink="http://schemas.microsoft.com/ink/2010/main" type="inkDrawing"/>
        </emma:interpretation>
      </emma:emma>
    </inkml:annotationXML>
    <inkml:trace contextRef="#ctx0" brushRef="#br0">20 234 676 0 0,'-2'-2'827'0'0,"1"1"0"0"0,-1-1 0 0 0,0 0 1 0 0,1 0-1 0 0,-1 0 0 0 0,1 0 0 0 0,-1 0 0 0 0,1-1 0 0 0,0 1 1 0 0,0 0-1 0 0,0 0 0 0 0,0-1 0 0 0,1 0-827 0 0,-1 1 499 0 0,1 0 0 0 0,0 0 0 0 0,0-1 0 0 0,-1 1 0 0 0,1 0 0 0 0,1 0 1 0 0,-1-1-1 0 0,0 1 0 0 0,1 0 0 0 0,-1 0 0 0 0,1-1 0 0 0,0-1-499 0 0,1 1 225 0 0,-1 0 0 0 0,1 0 0 0 0,0 0 0 0 0,0 0 0 0 0,0 0 0 0 0,0 1 0 0 0,1-1 0 0 0,-1 1 0 0 0,1-1 0 0 0,0 1 0 0 0,-1 0 0 0 0,1 0 0 0 0,0 0 0 0 0,0 0 0 0 0,0 1 0 0 0,0-1 0 0 0,1 1 0 0 0,-1 0 0 0 0,2-1-225 0 0,-2 1 73 0 0,1 0 0 0 0,0 1 0 0 0,-1-1-1 0 0,1 0 1 0 0,0 1 0 0 0,-1 0-1 0 0,1 0 1 0 0,0 0 0 0 0,0 1 0 0 0,-1-1-1 0 0,1 1 1 0 0,0 0 0 0 0,-1 0 0 0 0,1 0-1 0 0,-1 0 1 0 0,1 0 0 0 0,-1 1-1 0 0,1 0 1 0 0,-1 0 0 0 0,1 1-73 0 0,2 1 69 0 0,-1 0 1 0 0,0 1-1 0 0,0 0 1 0 0,-1 0-1 0 0,0 0 0 0 0,1 1 1 0 0,-2 0-1 0 0,1-1 1 0 0,-1 1-1 0 0,0 1 1 0 0,1 0-70 0 0,0 4 41 0 0,0 0 0 0 0,0 0 0 0 0,-1 0 0 0 0,0 0 0 0 0,-1 1 0 0 0,0-1 0 0 0,-1 1 0 0 0,0-1 0 0 0,-1 1 0 0 0,0-1 0 0 0,-1 1 1 0 0,0 0-1 0 0,-2 5-41 0 0,0-8-4 0 0,0 0 1 0 0,-1 0 0 0 0,0 0-1 0 0,0 0 1 0 0,-1-1 0 0 0,0 1 0 0 0,0-1-1 0 0,-1 0 1 0 0,0-1 0 0 0,-3 3 3 0 0,7-8-9 0 0,0 0 0 0 0,-1 0 0 0 0,1 0 0 0 0,-1 0 0 0 0,1-1 0 0 0,-1 1 0 0 0,0-1 0 0 0,1 1-1 0 0,-1-1 1 0 0,0 0 0 0 0,0 0 0 0 0,0-1 0 0 0,0 1 0 0 0,0 0 0 0 0,0-1 0 0 0,0 0 0 0 0,0 0 0 0 0,0 0 0 0 0,0 0 0 0 0,0 0 0 0 0,0 0 0 0 0,0-1 0 0 0,0 0 0 0 0,0 1 0 0 0,0-1 0 0 0,0 0 0 0 0,0-1 0 0 0,0 1 0 0 0,1 0 0 0 0,-1-1 0 0 0,0 0 0 0 0,1 1 0 0 0,-1-1 0 0 0,1-1 9 0 0,0 2-5 0 0,1 1 0 0 0,-1-1 0 0 0,1-1 0 0 0,0 1 0 0 0,-1 0 1 0 0,1 0-1 0 0,0 0 0 0 0,0-1 0 0 0,0 1 0 0 0,0 0 1 0 0,0-1-1 0 0,0 1 0 0 0,0-1 0 0 0,0 1 0 0 0,1-1 1 0 0,-1 0-1 0 0,1 1 0 0 0,-1-1 0 0 0,1 0 0 0 0,0 1 0 0 0,-1-1 1 0 0,1 0-1 0 0,0 0 0 0 0,0 1 0 0 0,0-1 0 0 0,0 0 1 0 0,1 1-1 0 0,-1-1 0 0 0,0 0 0 0 0,1 1 0 0 0,-1-1 0 0 0,1 0 1 0 0,0 1-1 0 0,-1-1 0 0 0,1 1 0 0 0,0-1 0 0 0,0 1 1 0 0,0-1-1 0 0,0 1 0 0 0,0 0 0 0 0,0-1 5 0 0,2-1-2 0 0,0 0 0 0 0,0-1 0 0 0,1 1 0 0 0,-1 1 0 0 0,0-1 0 0 0,1 0 0 0 0,0 1 0 0 0,0 0 0 0 0,0 0 0 0 0,0 0 0 0 0,0 0 0 0 0,0 1 0 0 0,0-1 0 0 0,0 1 0 0 0,3 0 2 0 0,0 0 18 0 0,-1 0-1 0 0,1 1 1 0 0,-1 0-1 0 0,1 1 1 0 0,-1-1 0 0 0,1 1-1 0 0,-1 1 1 0 0,1-1-1 0 0,-1 1 1 0 0,0 0-1 0 0,0 0 1 0 0,0 1 0 0 0,0 0-1 0 0,0 0 1 0 0,3 2-18 0 0,5 6-650 0 0,0 1 1 0 0,0 0-1 0 0,-2 1 1 0 0,12 14 649 0 0,-21-25-682 0 0,-1 0 0 0 0,1 0 0 0 0,-1 0 0 0 0,1 0 0 0 0,0-1 1 0 0,0 1-1 0 0,0-1 0 0 0,0 1 0 0 0,0-1 0 0 0,0 0 0 0 0,0-1 0 0 0,1 1 0 0 0,-1 0 0 0 0,1-1 682 0 0,-2 1-829 0 0,1-1-1 0 0,-1 0 0 0 0,0 0 1 0 0,0 0-1 0 0,0 0 0 0 0,1-1 1 0 0,-1 1-1 0 0,0 0 0 0 0,0-1 1 0 0,0 0-1 0 0,0 1 0 0 0,0-1 0 0 0,1-1 830 0 0,2 0-1127 0 0</inkml:trace>
    <inkml:trace contextRef="#ctx0" brushRef="#br0" timeOffset="803.324">435 285 1380 0 0,'-10'-1'13675'0'0,"23"1"-9354"0"0,42-5-4547 0 0,58-16-2183 0 0,-37 10-5386 0 0,-44 6 1485 0 0,-24 5 4806 0 0,-2 0 420 0 0</inkml:trace>
    <inkml:trace contextRef="#ctx0" brushRef="#br0" timeOffset="470.677">465 65 656 0 0,'1'-7'2590'0'0,"-1"-29"4219"0"0,0 35-6574 0 0,0 0 1 0 0,0 0 0 0 0,0 0-1 0 0,0 1 1 0 0,0-1-1 0 0,0 0 1 0 0,-1 0 0 0 0,1 0-1 0 0,0 0 1 0 0,0 0-1 0 0,-1 1 1 0 0,1-1 0 0 0,0 0-1 0 0,-1 0 1 0 0,1 1 0 0 0,-1-1-1 0 0,1 0 1 0 0,-1 1-1 0 0,1-1 1 0 0,-1 0 0 0 0,1 1-1 0 0,-1-1 1 0 0,0 1-1 0 0,1-1 1 0 0,-1 1 0 0 0,0-1-1 0 0,0 1 1 0 0,1-1-1 0 0,-1 1 1 0 0,0 0 0 0 0,0-1-1 0 0,0 1-235 0 0,1 0 100 0 0,-1 1 0 0 0,1-1-1 0 0,-1 0 1 0 0,1 0 0 0 0,-1 1-1 0 0,1-1 1 0 0,0 1-1 0 0,-1-1 1 0 0,1 0 0 0 0,-1 1-1 0 0,1-1 1 0 0,0 1 0 0 0,-1-1-1 0 0,1 1 1 0 0,0-1 0 0 0,0 1-1 0 0,-1-1 1 0 0,1 1 0 0 0,0-1-1 0 0,0 1 1 0 0,0-1 0 0 0,0 1-1 0 0,0 0 1 0 0,-1-1 0 0 0,1 1-1 0 0,0-1 1 0 0,0 1 0 0 0,0-1-1 0 0,1 1 1 0 0,-1-1-1 0 0,0 1-99 0 0,1 26 678 0 0,0-18-236 0 0,5 53 677 0 0,-4-51-1090 0 0,0 0 0 0 0,-1 0-1 0 0,0 0 1 0 0,-1 0 0 0 0,0 0 0 0 0,-1 1 0 0 0,-1 6-29 0 0,-1 12-1873 0 0,9-19-3597 0 0,7-7-8590 0 0,-13-4 12727 0 0</inkml:trace>
    <inkml:trace contextRef="#ctx0" brushRef="#br0" timeOffset="1385.3989">591 413 1344 0 0,'1'0'5038'0'0,"12"-5"4484"0"0,22-2-6634 0 0,-33 7-2945 0 0,0-1 1 0 0,-1 1-1 0 0,1 1 0 0 0,0-1 0 0 0,-1 0 0 0 0,1 0 1 0 0,0 1-1 0 0,-1-1 0 0 0,1 0 0 0 0,0 1 1 0 0,-1 0-1 0 0,1-1 0 0 0,-1 1 0 0 0,1 0 0 0 0,-1 0 1 0 0,0 0-1 0 0,1 0 0 0 0,-1 0 0 0 0,0 0 0 0 0,1 0 57 0 0,-1 1 158 0 0,0 0 0 0 0,0-1 0 0 0,-1 1-1 0 0,1 0 1 0 0,0-1 0 0 0,0 1 0 0 0,-1 0 0 0 0,1 0-1 0 0,-1-1 1 0 0,0 1 0 0 0,1 0 0 0 0,-1 0 0 0 0,0 0-1 0 0,0 0 1 0 0,0 0-158 0 0,-3 17 149 0 0,0 1 0 0 0,-2-1-1 0 0,0 0 1 0 0,-1 0 0 0 0,-1-1-1 0 0,-1 0 1 0 0,0 0 0 0 0,-2 0-1 0 0,-2 2-148 0 0,11-18 23 0 0,0-1-1 0 0,0 1 1 0 0,0 0-1 0 0,1-1 1 0 0,-1 1-1 0 0,0 0 1 0 0,1-1-1 0 0,-1 1 1 0 0,1 0-1 0 0,0-1 1 0 0,0 1-1 0 0,-1 0 1 0 0,1 0-1 0 0,0 0 0 0 0,0 0-22 0 0,1-1 8 0 0,-1-1-1 0 0,0 1 0 0 0,1-1 1 0 0,-1 1-1 0 0,0-1 0 0 0,1 1 0 0 0,-1-1 1 0 0,0 1-1 0 0,1-1 0 0 0,-1 1 1 0 0,1-1-1 0 0,-1 1 0 0 0,1-1 0 0 0,-1 0 1 0 0,1 1-1 0 0,-1-1 0 0 0,1 0 1 0 0,-1 0-1 0 0,1 1 0 0 0,0-1 0 0 0,-1 0 1 0 0,1 0-1 0 0,-1 0 0 0 0,1 0 1 0 0,0 1-1 0 0,-1-1 0 0 0,1 0-7 0 0,8-1 21 0 0,-1 1-1 0 0,0-1 0 0 0,0 0 1 0 0,0-1-1 0 0,0 0 0 0 0,1 0-20 0 0,19-4 1 0 0,-12 3-18 0 0,0-1 1 0 0,1 0-1 0 0,-1-1 1 0 0,-1 0-1 0 0,6-4 17 0 0,-11 2-2314 0 0,0-7-5693 0 0,3-5-2211 0 0,-10 16 9014 0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53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48 210 1748 0 0,'-3'1'733'0'0,"1"0"-1"0"0,-1 0 0 0 0,1 0 1 0 0,-1 0-1 0 0,1 0 0 0 0,-1-1 1 0 0,1 1-1 0 0,-1-1 1 0 0,0 0-1 0 0,1 0 0 0 0,-1 0 1 0 0,0 0-1 0 0,1 0 0 0 0,-1 0 1 0 0,0-1-1 0 0,1 1 1 0 0,-2-1-733 0 0,32-12 3958 0 0,54-7-2432 0 0,0 3 0 0 0,60-2-1526 0 0,-22 2 269 0 0,104-15-114 0 0,172-29-383 0 0,-354 54 141 0 0,48-11 507 0 0,-83 15 1320 0 0,-2 0-5527 0 0,-5 0-2513 0 0,-8 2 497 0 0,7 1 2847 0 0,1 0 644 0 0,0 0 728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03.643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2B9F3965-AC18-4206-8B44-075FB853B33E}" emma:medium="tactile" emma:mode="ink">
          <msink:context xmlns:msink="http://schemas.microsoft.com/ink/2010/main" type="writingRegion" rotatedBoundingBox="12157,11880 18708,11978 18692,13086 12140,12989"/>
        </emma:interpretation>
      </emma:emma>
    </inkml:annotationXML>
    <inkml:traceGroup>
      <inkml:annotationXML>
        <emma:emma xmlns:emma="http://www.w3.org/2003/04/emma" version="1.0">
          <emma:interpretation id="{2844A866-FF94-4059-82EE-5329121178C7}" emma:medium="tactile" emma:mode="ink">
            <msink:context xmlns:msink="http://schemas.microsoft.com/ink/2010/main" type="paragraph" rotatedBoundingBox="12157,11880 18708,11978 18692,13086 12140,12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AD0396-FFBB-49B5-8FF4-434CBE13451A}" emma:medium="tactile" emma:mode="ink">
              <msink:context xmlns:msink="http://schemas.microsoft.com/ink/2010/main" type="line" rotatedBoundingBox="12157,11880 18708,11978 18692,13086 12140,12989"/>
            </emma:interpretation>
          </emma:emma>
        </inkml:annotationXML>
        <inkml:traceGroup>
          <inkml:annotationXML>
            <emma:emma xmlns:emma="http://www.w3.org/2003/04/emma" version="1.0">
              <emma:interpretation id="{D99D9B54-531B-4245-8228-13F2C418DBA5}" emma:medium="tactile" emma:mode="ink">
                <msink:context xmlns:msink="http://schemas.microsoft.com/ink/2010/main" type="inkWord" rotatedBoundingBox="12154,12071 14404,12104 14392,12907 12142,12874"/>
              </emma:interpretation>
            </emma:emma>
          </inkml:annotationXML>
          <inkml:trace contextRef="#ctx0" brushRef="#br0">23 229 276 0 0,'-2'0'422'0'0,"1"-1"0"0"0,0 1 0 0 0,-1-1 0 0 0,1 0 0 0 0,0 0 0 0 0,0 1 0 0 0,0-1 0 0 0,-1 0 0 0 0,1 0 0 0 0,0 0 0 0 0,0 0 0 0 0,0-1 0 0 0,0 1 0 0 0,1 0 0 0 0,-1 0 0 0 0,0 0 0 0 0,0-1 0 0 0,1 1 0 0 0,-1 0 0 0 0,1-1 0 0 0,-1 0-422 0 0,1 0 305 0 0,0 1 0 0 0,0-1 1 0 0,0 1-1 0 0,0-1 0 0 0,0 0 0 0 0,0 1 1 0 0,0-1-1 0 0,1 1 0 0 0,-1-1 1 0 0,1 1-1 0 0,-1-1 0 0 0,1 1 0 0 0,0-1 1 0 0,-1 1-1 0 0,1 0 0 0 0,0-1 1 0 0,0 1-306 0 0,1-2 260 0 0,0 1 0 0 0,0 0 0 0 0,0 0 0 0 0,0 0 0 0 0,0 0 0 0 0,0 0 0 0 0,0 0 0 0 0,1 0 0 0 0,-1 1 0 0 0,1-1 0 0 0,-1 1 0 0 0,1 0 0 0 0,0 0 0 0 0,0 0 0 0 0,-1 0 0 0 0,1 0 0 0 0,0 0 0 0 0,0 1 0 0 0,0-1 0 0 0,0 1 0 0 0,1 0-260 0 0,6 2 164 0 0,0 0 0 0 0,0 1 0 0 0,0 0 0 0 0,-1 1-1 0 0,1 0 1 0 0,-1 0 0 0 0,0 1 0 0 0,0 0 0 0 0,-1 1 0 0 0,0-1 0 0 0,0 2 0 0 0,0-1 0 0 0,0 1 0 0 0,-1 0 0 0 0,0 1 0 0 0,-1 0 0 0 0,0 0 0 0 0,4 7-164 0 0,1 1 93 0 0,-1 1 1 0 0,-1 0 0 0 0,-1 0 0 0 0,0 1 0 0 0,-1 0-1 0 0,-1 1 1 0 0,0 0 0 0 0,-2-1 0 0 0,1 8-94 0 0,-3-11-44 0 0,-1-1-1 0 0,0 1 1 0 0,-1-1 0 0 0,0 1 0 0 0,-1 0 0 0 0,-1-1-1 0 0,-1 1 1 0 0,0 0 44 0 0,1-9-842 0 0,0 1 0 0 0,0-1 0 0 0,-1 0-1 0 0,0 0 1 0 0,0-1 0 0 0,0 1 0 0 0,-2 1 842 0 0,4-6-334 0 0,1-1 0 0 0,-1 0 1 0 0,1 0-1 0 0,-1 1 1 0 0,1-1-1 0 0,-1 0 1 0 0,1 0-1 0 0,-1 1 0 0 0,1-1 1 0 0,-1 0-1 0 0,1 0 1 0 0,-1 0-1 0 0,0 0 1 0 0,1 0-1 0 0,-1 0 0 0 0,1 0 1 0 0,-1 0-1 0 0,1 0 1 0 0,-1 0-1 0 0,0 0 1 0 0,1 0-1 0 0,-1 0 0 0 0,1-1 1 0 0,-1 1-1 0 0,1 0 1 0 0,-1 0-1 0 0,1-1 1 0 0,-1 1-1 0 0,1 0 0 0 0,-1-1 1 0 0,1 1-1 0 0,-1 0 1 0 0,1-1-1 0 0,-1 1 1 0 0,1-1-1 0 0,0 1 0 0 0,-1-1 1 0 0,1 1-1 0 0,0-1 1 0 0,-1 1-1 0 0,1-1 1 0 0,0 1 333 0 0,-5-4-1611 0 0,-3-2 278 0 0</inkml:trace>
          <inkml:trace contextRef="#ctx0" brushRef="#br0" timeOffset="334.2559">82 431 1132 0 0,'0'-3'703'0'0,"0"1"0"0"0,0 0 0 0 0,0 0 0 0 0,0-1 0 0 0,1 1 0 0 0,0 0 0 0 0,-1 0 0 0 0,1 0 0 0 0,0-1 0 0 0,0 1 0 0 0,0 0 0 0 0,0 0 0 0 0,0 0 0 0 0,0 1 0 0 0,1-1 0 0 0,-1 0 0 0 0,1 0 0 0 0,-1 1 0 0 0,1-1 0 0 0,0 1 0 0 0,1-2-703 0 0,2 0 482 0 0,-1 1-1 0 0,1-1 1 0 0,0 1-1 0 0,0 0 1 0 0,0 0-1 0 0,0 1 1 0 0,1-1 0 0 0,-1 1-1 0 0,4 0-481 0 0,14-1-474 0 0,0 1 0 0 0,1 0 0 0 0,-1 2 0 0 0,4 2 474 0 0,-17-3 266 0 0,41 8-3572 0 0,-10-2-1766 0 0,2-6-3536 0 0,-35-1 7319 0 0</inkml:trace>
          <inkml:trace contextRef="#ctx0" brushRef="#br0" timeOffset="701.295">552 345 608 0 0,'-7'-7'11446'0'0,"-3"-8"-4832"0"0,14 13-6396 0 0,0 0 0 0 0,1 0-1 0 0,-1 1 1 0 0,1 0-1 0 0,-1 0 1 0 0,1 0-1 0 0,-1 0 1 0 0,1 1 0 0 0,0 0-1 0 0,0 0 1 0 0,-1 0-1 0 0,4 1-217 0 0,14-1 124 0 0,6-2-340 0 0,-1 0 0 0 0,25 4 216 0 0,-17 3-2520 0 0,-3 6-3346 0 0,-4-3-4423 0 0,-23-8 8741 0 0</inkml:trace>
          <inkml:trace contextRef="#ctx0" brushRef="#br0" timeOffset="1084.647">899 224 796 0 0,'-8'-15'9806'0'0,"5"8"-1848"0"0,6 25-5496 0 0,18 61-1833 0 0,-3 0 0 0 0,-5 1 0 0 0,-2 0-1 0 0,-2 57-628 0 0,-9-126-276 0 0,3 54-688 0 0,8-28-5302 0 0,-11-37 6040 0 0,0 0 0 0 0,0 0 1 0 0,0 0-1 0 0,0 0 0 0 0,0 0 1 0 0,0 0-1 0 0,0 0 0 0 0,0 0 1 0 0,0-1-1 0 0,0 1 0 0 0,0 0 0 0 0,0 0 1 0 0,0 0-1 0 0,0 0 0 0 0,0 0 1 0 0,1 0-1 0 0,-1 0 0 0 0,0 0 1 0 0,0 0-1 0 0,0 0 0 0 0,0 0 0 0 0,0 0 1 0 0,0 0-1 0 0,0 0 0 0 0,0 0 1 0 0,0 0-1 0 0,0 0 0 0 0,0 0 1 0 0,1 0-1 0 0,-1 0 0 0 0,0 0 0 0 0,0 0 1 0 0,0 0-1 0 0,0 0 226 0 0,-3-16-5571 0 0,2 10 4460 0 0,0-3-184 0 0</inkml:trace>
          <inkml:trace contextRef="#ctx0" brushRef="#br0" timeOffset="1520.413">924 267 1024 0 0,'0'-11'1691'0'0,"0"-1"-45"0"0,0 1 1 0 0,0-1-1 0 0,1 0 0 0 0,1 0 0 0 0,0 0 1 0 0,3-9-1647 0 0,-4 19 156 0 0,0-1 0 0 0,0 0 0 0 0,1 1 0 0 0,-1-1 0 0 0,1 0 0 0 0,-1 1 0 0 0,1 0 0 0 0,0-1 1 0 0,0 1-1 0 0,0 0 0 0 0,0 0 0 0 0,0 0 0 0 0,1 0 0 0 0,-1 1 0 0 0,1-1 0 0 0,-1 1 0 0 0,1-1 0 0 0,0 1 1 0 0,-1 0-1 0 0,1 0 0 0 0,0 0 0 0 0,0 0 0 0 0,0 1 0 0 0,-1-1 0 0 0,1 1 0 0 0,0-1 0 0 0,0 1 0 0 0,0 0 1 0 0,3 0-157 0 0,1 1 276 0 0,1-1 1 0 0,0 1-1 0 0,-1 0 1 0 0,1 1-1 0 0,-1 0 0 0 0,0 0 1 0 0,0 1-1 0 0,1-1 1 0 0,-1 2-1 0 0,-1-1 1 0 0,1 1-1 0 0,-1 0 1 0 0,1 0-1 0 0,-1 1 1 0 0,3 2-277 0 0,-4-2 73 0 0,0 0 0 0 0,0 0 0 0 0,0 0 0 0 0,-1 1 0 0 0,0-1 0 0 0,0 1 0 0 0,0 0 0 0 0,-1 0 0 0 0,0 0 0 0 0,0 1 0 0 0,0-1 0 0 0,-1 1 0 0 0,0 0 0 0 0,0 0 0 0 0,-1-1 0 0 0,0 1 0 0 0,0 0 0 0 0,-1 0 0 0 0,0 0 0 0 0,0 0 0 0 0,0 0 0 0 0,-1 0 0 0 0,0 0 0 0 0,0 0 0 0 0,-1 0 0 0 0,0 0-73 0 0,-1 1-5 0 0,-1-1-1 0 0,1 0 1 0 0,-1 0-1 0 0,-1 0 1 0 0,1 0-1 0 0,-1-1 0 0 0,0 1 1 0 0,-1-1-1 0 0,0-1 1 0 0,1 1-1 0 0,-2-1 0 0 0,1 0 1 0 0,-6 3 5 0 0,5-3-303 0 0,0-1-1 0 0,0 0 1 0 0,-1-1-1 0 0,1 0 1 0 0,-1 0 0 0 0,-4 0 303 0 0,6-1-649 0 0,1-1 0 0 0,0 0 1 0 0,-1-1-1 0 0,1 0 0 0 0,-1 1 1 0 0,1-2-1 0 0,-1 1 0 0 0,1-1 1 0 0,-4 0 648 0 0,8 1-219 0 0,1 0 1 0 0,-1 0-1 0 0,1 0 0 0 0,-1 0 1 0 0,1 0-1 0 0,-1-1 0 0 0,1 1 1 0 0,-1 0-1 0 0,1 0 1 0 0,-1 0-1 0 0,1-1 0 0 0,0 1 1 0 0,-1 0-1 0 0,1 0 1 0 0,-1-1-1 0 0,1 1 0 0 0,0 0 1 0 0,-1-1-1 0 0,1 1 1 0 0,-1-1-1 0 0,1 1 0 0 0,0 0 1 0 0,0-1-1 0 0,-1 1 1 0 0,1-1-1 0 0,0 1 0 0 0,0-1 1 0 0,0 1-1 0 0,-1-1 1 0 0,1 1-1 0 0,0-1 0 0 0,0 1 1 0 0,0-1-1 0 0,0 1 0 0 0,0-1 1 0 0,0 1-1 0 0,0-1 1 0 0,0 1-1 0 0,0-1 0 0 0,0 1 1 0 0,0-1-1 0 0,0 1 1 0 0,1-1-1 0 0,-1 1 0 0 0,0-1 1 0 0,0 1-1 0 0,0-1 1 0 0,1 1-1 0 0,-1-1 0 0 0,0 1 1 0 0,0 0-1 0 0,1-1 1 0 0,-1 1-1 0 0,1-1 0 0 0,-1 1 1 0 0,0 0-1 0 0,1-1 1 0 0,-1 1-1 0 0,1 0 219 0 0,4-5-1633 0 0</inkml:trace>
          <inkml:trace contextRef="#ctx0" brushRef="#br0" timeOffset="2065.685">1347 262 296 0 0,'-2'-2'1435'0'0,"-1"-1"-1"0"0,1 1 1 0 0,0-1 0 0 0,1 1-1 0 0,-1-1 1 0 0,0 0 0 0 0,1 0-1 0 0,0 0 1 0 0,-1 0 0 0 0,1 0-1435 0 0,1 2 125 0 0,0 1 0 0 0,-1-1 0 0 0,1 0 1 0 0,0 0-1 0 0,0 1 0 0 0,-1-1 1 0 0,1 0-1 0 0,0 1 0 0 0,0-1 0 0 0,0 0 1 0 0,0 1-1 0 0,0-1 0 0 0,0 0 1 0 0,0 0-1 0 0,0 1 0 0 0,0-1 0 0 0,1 0 1 0 0,-1 1-1 0 0,0-1 0 0 0,0 0 1 0 0,0 0-1 0 0,1 1 0 0 0,-1-1 0 0 0,1 1 1 0 0,-1-1-1 0 0,0 0 0 0 0,1 1 1 0 0,-1-1-1 0 0,1 1 0 0 0,-1-1 0 0 0,1 1 1 0 0,-1-1-1 0 0,1 1 0 0 0,0-1 1 0 0,-1 1-1 0 0,1 0 0 0 0,-1-1 0 0 0,1 1 1 0 0,0 0-1 0 0,-1 0 0 0 0,1-1 1 0 0,0 1-1 0 0,0 0-125 0 0,18-3 45 0 0,0 2 1 0 0,1 0-1 0 0,-1 1 0 0 0,1 1 1 0 0,-1 0-1 0 0,0 2 0 0 0,12 3-45 0 0,36 15-3381 0 0,-35-11-1183 0 0,-24-7-6029 0 0,-8-3 10572 0 0,0 0-1311 0 0</inkml:trace>
          <inkml:trace contextRef="#ctx0" brushRef="#br0" timeOffset="2738.116">1344 421 164 0 0,'0'0'1146'0'0,"0"0"214"0"0,0 0 163 0 0,0 0-9 0 0,0 0-148 0 0,0 0-211 0 0,9-5 5467 0 0,27-13-4202 0 0,-8 6-2087 0 0,0 2 0 0 0,1 0-1 0 0,0 2 1 0 0,22-3-333 0 0,-48 10 56 0 0,0 1-1 0 0,-1-1 1 0 0,1 1 0 0 0,0 0-1 0 0,0-1 1 0 0,0 1-1 0 0,0 0 1 0 0,0 1 0 0 0,0-1-1 0 0,0 1 1 0 0,0-1 0 0 0,-1 1-1 0 0,1 0 1 0 0,0 0-1 0 0,0 0 1 0 0,2 1-56 0 0,4 11-1056 0 0,-8-8-3945 0 0,-1 0-6834 0 0,0-5 10548 0 0</inkml:trace>
          <inkml:trace contextRef="#ctx0" brushRef="#br0" timeOffset="4520.46">2047 20 32 0 0,'-15'-11'9356'0'0,"0"5"-2981"0"0,10 4-4284 0 0,4 2-1947 0 0,0 0 1 0 0,0-1 0 0 0,0 1 0 0 0,0 0 0 0 0,0 0 0 0 0,0 0-1 0 0,0 1 1 0 0,0-1 0 0 0,0 0 0 0 0,-1 0 0 0 0,1 1-1 0 0,0-1 1 0 0,0 0 0 0 0,0 1 0 0 0,0-1 0 0 0,0 1 0 0 0,0-1-1 0 0,1 1 1 0 0,-1 0 0 0 0,0-1 0 0 0,0 1 0 0 0,0 0 0 0 0,0 0-1 0 0,1-1 1 0 0,-1 1 0 0 0,0 0 0 0 0,1 0 0 0 0,-1 0-1 0 0,1 0 1 0 0,-1 0-145 0 0,-16 33 136 0 0,15-27 325 0 0,-7 12-232 0 0,1 1 0 0 0,2 1 0 0 0,0-1 0 0 0,0 1 0 0 0,2 0 0 0 0,1 1 0 0 0,1-1-1 0 0,0 0 1 0 0,2 1 0 0 0,0 0 0 0 0,2-1 0 0 0,1 6-229 0 0,-3-21 5 0 0,1 0-1 0 0,1 0 0 0 0,-1 0 1 0 0,1 0-1 0 0,0-1 0 0 0,0 1 0 0 0,0-1 1 0 0,1 1-1 0 0,0-1 0 0 0,0 0 1 0 0,0 0-1 0 0,1 0 0 0 0,0 0 1 0 0,0-1-1 0 0,0 1 0 0 0,0-1 0 0 0,1 0 1 0 0,-1-1-1 0 0,1 1 0 0 0,0-1 1 0 0,0 0-1 0 0,0 0 0 0 0,1 0 1 0 0,-1-1-1 0 0,1 1 0 0 0,0-1 0 0 0,-1-1 1 0 0,1 1-1 0 0,0-1 0 0 0,0 0 1 0 0,0-1-1 0 0,0 1 0 0 0,0-1 1 0 0,0 0-1 0 0,0-1 0 0 0,0 1 0 0 0,0-1 1 0 0,0 0-1 0 0,0-1 0 0 0,0 0-4 0 0,4-1-139 0 0,0 0-1 0 0,1-1 1 0 0,-2-1 0 0 0,1 1-1 0 0,-1-2 1 0 0,1 1-1 0 0,-1-1 1 0 0,-1-1-1 0 0,1 0 1 0 0,5-6 139 0 0,-10 10-46 0 0,-1 0 1 0 0,0-1-1 0 0,0 1 1 0 0,0 0-1 0 0,0-1 1 0 0,-1 0-1 0 0,1 0 1 0 0,-1 0-1 0 0,0 0 1 0 0,0 0-1 0 0,0 0 1 0 0,-1 0-1 0 0,1-1 0 0 0,-1 1 1 0 0,0 0-1 0 0,-1-1 1 0 0,1 1-1 0 0,-1-1 1 0 0,0 0-1 0 0,0 1 1 0 0,0-1-1 0 0,0 1 1 0 0,-1-1-1 0 0,0 1 1 0 0,0 0-1 0 0,-1-5 46 0 0,0 6 3 0 0,1 0-1 0 0,-1 0 1 0 0,0 0-1 0 0,0 1 1 0 0,0-1 0 0 0,0 0-1 0 0,-1 1 1 0 0,1-1-1 0 0,-1 1 1 0 0,1 0-1 0 0,-1 0 1 0 0,0 0 0 0 0,0 0-1 0 0,0 0 1 0 0,0 0-1 0 0,0 1 1 0 0,0 0-1 0 0,-1 0 1 0 0,1 0 0 0 0,0 0-1 0 0,-1 0 1 0 0,1 0-1 0 0,-1 1 1 0 0,1 0-1 0 0,-1 0 1 0 0,1 0 0 0 0,-1 0-1 0 0,1 0 1 0 0,0 1-1 0 0,-1-1 1 0 0,1 1-1 0 0,-1 0 1 0 0,1 0 0 0 0,0 0-1 0 0,0 1 1 0 0,0-1-1 0 0,0 1 1 0 0,0-1 0 0 0,0 1-1 0 0,0 0 1 0 0,0 0-1 0 0,0 1 1 0 0,1-1-1 0 0,-1 0 1 0 0,1 1 0 0 0,0 0-1 0 0,0-1 1 0 0,0 1-1 0 0,0 0 1 0 0,0 0-1 0 0,1 0 1 0 0,-1 1 0 0 0,1-1-1 0 0,0 0 1 0 0,0 0-1 0 0,0 1 1 0 0,0-1-1 0 0,1 1-2 0 0,-1 3-289 0 0,1 1 0 0 0,0 0-1 0 0,0-1 1 0 0,1 1-1 0 0,0 0 1 0 0,1-1-1 0 0,-1 1 1 0 0,1-1 0 0 0,1 0-1 0 0,1 5 290 0 0,9 15-5351 0 0,1-3-4218 0 0,-1-15 5300 0 0,-7-2 3151 0 0</inkml:trace>
        </inkml:traceGroup>
        <inkml:traceGroup>
          <inkml:annotationXML>
            <emma:emma xmlns:emma="http://www.w3.org/2003/04/emma" version="1.0">
              <emma:interpretation id="{285D0275-A0C9-4DFA-BA8B-49162689C99D}" emma:medium="tactile" emma:mode="ink">
                <msink:context xmlns:msink="http://schemas.microsoft.com/ink/2010/main" type="inkWord" rotatedBoundingBox="15644,11932 16379,11943 16368,12695 15633,12684"/>
              </emma:interpretation>
            </emma:emma>
          </inkml:annotationXML>
          <inkml:trace contextRef="#ctx0" brushRef="#br0" timeOffset="-2884">4216 281 196 0 0,'1'-1'491'0'0,"-1"0"-1"0"0,1 0 1 0 0,0 0-1 0 0,-1 0 1 0 0,1 0-1 0 0,-1 0 1 0 0,1 0-1 0 0,-1 0 1 0 0,1-1-1 0 0,-1 1 1 0 0,0 0-1 0 0,0 0 1 0 0,1-1-1 0 0,-1 1 1 0 0,0 0-1 0 0,0 0 1 0 0,0 0-1 0 0,0-1 1 0 0,-1 1-1 0 0,1 0 1 0 0,0 0-1 0 0,-1-1-490 0 0,-14-34 7036 0 0,13 33-6598 0 0,0-1-1 0 0,-1 1 1 0 0,1 0-1 0 0,-1 0 1 0 0,0 0-1 0 0,0 1 1 0 0,0-1 0 0 0,0 1-1 0 0,0-1 1 0 0,-3 0-438 0 0,5 2 43 0 0,0 1 0 0 0,0-1 0 0 0,-1 1 1 0 0,1-1-1 0 0,0 1 0 0 0,0 0 1 0 0,-1-1-1 0 0,1 1 0 0 0,0 0 0 0 0,0 0 1 0 0,-1 0-1 0 0,1 0 0 0 0,0 0 0 0 0,-1 0 1 0 0,1 0-1 0 0,0 1 0 0 0,0-1 0 0 0,-1 0-43 0 0,-5 3 83 0 0,0 0 0 0 0,0 1 0 0 0,1 0 0 0 0,-1 0 0 0 0,1 0 0 0 0,0 1 0 0 0,0 0 0 0 0,0 0 0 0 0,1 0 0 0 0,0 1 0 0 0,0-1 0 0 0,0 1 0 0 0,1 1 0 0 0,0-1 0 0 0,-3 6-83 0 0,5-8 15 0 0,1 0 1 0 0,-1-1-1 0 0,1 1 0 0 0,-1 0 0 0 0,1 1 0 0 0,1-1 0 0 0,-1 0 0 0 0,1 0 0 0 0,-1 0 0 0 0,1 1 0 0 0,0-1 0 0 0,1 0 0 0 0,-1 0 0 0 0,1 0 0 0 0,-1 0 0 0 0,1 1 1 0 0,1-1-1 0 0,-1 0 0 0 0,0 0 0 0 0,1-1 0 0 0,0 1 0 0 0,0 0 0 0 0,0 0 0 0 0,1-1 0 0 0,-1 0 0 0 0,1 1 0 0 0,-1-1 0 0 0,3 2-15 0 0,28 25 30 0 0,-22-21 46 0 0,1 2 1 0 0,-2 0-1 0 0,1 0 0 0 0,2 5-76 0 0,-11-13 78 0 0,0 0 0 0 0,0 0 1 0 0,0 1-1 0 0,0-1 0 0 0,-1 1 0 0 0,1-1 0 0 0,-1 1 0 0 0,0 0 0 0 0,0 0 0 0 0,0-1 0 0 0,0 1 0 0 0,-1 0 0 0 0,0 0 0 0 0,1 0 0 0 0,-2 0 0 0 0,1-1 0 0 0,0 1 0 0 0,-1 4-78 0 0,0-6-6 0 0,1 0 0 0 0,-1 0 0 0 0,0 0 0 0 0,1 0-1 0 0,-1 0 1 0 0,0 0 0 0 0,0 0 0 0 0,0 0-1 0 0,-1 0 1 0 0,1 0 0 0 0,0-1 0 0 0,-1 1-1 0 0,1 0 1 0 0,-1-1 0 0 0,0 1 0 0 0,1-1-1 0 0,-1 0 1 0 0,0 1 0 0 0,0-1 0 0 0,0 0 0 0 0,0 0-1 0 0,0 0 1 0 0,0-1 0 0 0,0 1 0 0 0,0 0-1 0 0,0-1 1 0 0,0 1 0 0 0,-1-1 0 0 0,1 0-1 0 0,0 0 1 0 0,0 0 0 0 0,-1 0 6 0 0,-2 0-422 0 0,0 0 1 0 0,0-1-1 0 0,0 1 1 0 0,0-1-1 0 0,0-1 1 0 0,0 1-1 0 0,0-1 0 0 0,1 0 1 0 0,-1 0-1 0 0,0 0 1 0 0,1 0-1 0 0,0-1 1 0 0,-1 0 421 0 0,1-1-1066 0 0,1 1 0 0 0,-1-1 1 0 0,1 1-1 0 0,0-1 0 0 0,0 0 1 0 0,0-1-1 0 0,1 1 1 0 0,-1 0-1 0 0,1-1 0 0 0,0 1 1 0 0,0-1-1 0 0,0-4 1066 0 0,-13-23-6856 0 0,10 21 5723 0 0</inkml:trace>
          <inkml:trace contextRef="#ctx0" brushRef="#br0" timeOffset="-2529.852">3936 349 392 0 0,'-1'-2'506'0'0,"1"0"0"0"0,-1 0 0 0 0,1 0 0 0 0,-1 0 0 0 0,0 0 0 0 0,0 0 1 0 0,0 0-1 0 0,0 0 0 0 0,0 0 0 0 0,-1 0 0 0 0,1 0 0 0 0,0 1 0 0 0,-1-1 0 0 0,1 0 0 0 0,-1 1 0 0 0,0 0 0 0 0,1-1 0 0 0,-1 1 0 0 0,0 0 0 0 0,0 0 1 0 0,0 0-1 0 0,0 0 0 0 0,0 0 0 0 0,0 0 0 0 0,0 1 0 0 0,-1-1-506 0 0,2 0 177 0 0,-1 1 1 0 0,1-1-1 0 0,0 1 1 0 0,-1 0-1 0 0,1 0 1 0 0,0-1-1 0 0,-1 1 1 0 0,1 0-1 0 0,0 0 1 0 0,-1 0-1 0 0,1 0 1 0 0,-1 0-1 0 0,1 1 1 0 0,0-1-1 0 0,-1 0 1 0 0,1 1-1 0 0,0-1 1 0 0,-1 1-1 0 0,1-1 1 0 0,0 1-1 0 0,0 0 1 0 0,0-1 0 0 0,-1 1-1 0 0,1 0 1 0 0,0 0-1 0 0,0 0 1 0 0,0 0-1 0 0,0 0 1 0 0,0 0-1 0 0,1 0 1 0 0,-1 0-1 0 0,0 0 1 0 0,0 0-1 0 0,1 0 1 0 0,-1 1-1 0 0,1-1 1 0 0,-1 0-1 0 0,1 1 1 0 0,-1-1-1 0 0,1 0 1 0 0,0 1-1 0 0,0-1 1 0 0,-1 1-178 0 0,0 7 109 0 0,1 0 1 0 0,-1 1-1 0 0,2-1 1 0 0,-1 0 0 0 0,1 1-1 0 0,1-1 1 0 0,-1 0 0 0 0,2 0-1 0 0,-1 0 1 0 0,1 0-1 0 0,1 0 1 0 0,-1-1 0 0 0,2 1-1 0 0,-1-1 1 0 0,1 0 0 0 0,0 0-1 0 0,1-1 1 0 0,5 7-110 0 0,-6-9-303 0 0,0 0 1 0 0,0-1 0 0 0,0 1-1 0 0,1-1 1 0 0,-1-1-1 0 0,1 1 1 0 0,0-1 0 0 0,0 0-1 0 0,0 0 1 0 0,1 0-1 0 0,5 0 303 0 0,-6-1-767 0 0,0-1-1 0 0,1 0 0 0 0,-1 0 1 0 0,1-1-1 0 0,-1 0 0 0 0,1 0 1 0 0,-1-1-1 0 0,0 0 0 0 0,1 0 1 0 0,-1 0-1 0 0,0-1 0 0 0,1 1 1 0 0,3-3 767 0 0,-10 4-204 0 0,1 0 1 0 0,0-1 0 0 0,-1 1-1 0 0,1 0 1 0 0,0 0 0 0 0,-1-1 0 0 0,1 1-1 0 0,0-1 1 0 0,-1 1 0 0 0,1 0-1 0 0,-1-1 1 0 0,1 1 0 0 0,-1-1 0 0 0,1 1-1 0 0,-1-1 1 0 0,1 0 0 0 0,-1 1-1 0 0,0-1 1 0 0,1 1 0 0 0,-1-1 0 0 0,0 0-1 0 0,1 1 1 0 0,-1-1 0 0 0,0 0-1 0 0,0 1 1 0 0,1-1 0 0 0,-1 0 0 0 0,0 0-1 0 0,0 1 1 0 0,0-1 0 0 0,0 0-1 0 0,0 1 1 0 0,0-1 0 0 0,0 0 0 0 0,0 0-1 0 0,-1 1 1 0 0,1-1 0 0 0,0 0-1 0 0,0 1 1 0 0,-1-2 203 0 0,-2-7-1318 0 0</inkml:trace>
          <inkml:trace contextRef="#ctx0" brushRef="#br0" timeOffset="-2196.842">3807 271 220 0 0,'-2'-3'909'0'0,"-1"0"0"0"0,1 0 1 0 0,-1 0-1 0 0,0 0 0 0 0,0 0 0 0 0,0 1 0 0 0,0-1 0 0 0,0 1 1 0 0,-1 0-1 0 0,1 0 0 0 0,-1 0 0 0 0,1 0 0 0 0,-1 1 1 0 0,0 0-1 0 0,1-1 0 0 0,-3 1-909 0 0,5 1 200 0 0,0 0-1 0 0,0 0 1 0 0,-1 0-1 0 0,1 0 1 0 0,0 0 0 0 0,0 0-1 0 0,0 0 1 0 0,0 0 0 0 0,0 1-1 0 0,0-1 1 0 0,0 0-1 0 0,0 1 1 0 0,0-1 0 0 0,0 1-1 0 0,0-1 1 0 0,0 1-1 0 0,0 0 1 0 0,0-1 0 0 0,0 1-1 0 0,0 0 1 0 0,0 0 0 0 0,0 0-200 0 0,0 1 145 0 0,0 0 0 0 0,-1 1 1 0 0,1-1-1 0 0,0 0 1 0 0,0 1-1 0 0,1-1 1 0 0,-1 1-1 0 0,0-1 0 0 0,1 1 1 0 0,0-1-1 0 0,-1 1 1 0 0,1-1-1 0 0,0 1 1 0 0,1 0-146 0 0,1 43 364 0 0,3 0 1 0 0,2 0-1 0 0,2 1-364 0 0,1 6-1141 0 0,-4-26-603 0 0,0 0-2288 0 0,-4-10-5560 0 0,-3-18 6250 0 0,-3 0 2814 0 0,4 1 50 0 0,-6-3-737 0 0</inkml:trace>
          <inkml:trace contextRef="#ctx0" brushRef="#br0" timeOffset="-1864.723">3698-149 1856 0 0,'-4'-13'7281'0'0,"-5"20"-1518"0"0,7-3-5034 0 0,1 0-1 0 0,-1-1 0 0 0,0 1 0 0 0,1 0 0 0 0,0 0 0 0 0,0 0 1 0 0,0 0-1 0 0,1 0 0 0 0,-1 0 0 0 0,1 3-728 0 0,-8 53-556 0 0,-2-22-7213 0 0,10-37 7459 0 0,0-1-1 0 0,-1 1 0 0 0,1-1 0 0 0,-1 1 1 0 0,1-1-1 0 0,-1 1 0 0 0,1-1 0 0 0,-1 1 1 0 0,1-1-1 0 0,-1 0 0 0 0,1 1 0 0 0,-1-1 1 0 0,0 0-1 0 0,1 1 0 0 0,-1-1 0 0 0,0 0 1 0 0,1 0-1 0 0,-1 0 0 0 0,0 0 0 0 0,1 0 1 0 0,-1 0-1 0 0,0 1 0 0 0,1-1 0 0 0,-1-1 1 0 0,0 1-1 0 0,1 0 0 0 0,-1 0 0 0 0,0 0 1 0 0,1 0-1 0 0,-1 0 0 0 0,0-1 0 0 0,1 1 1 0 0,-1 0-1 0 0,0-1 0 0 0,1 1 0 0 0,-1 0 1 0 0,1-1-1 0 0,-1 1 0 0 0,1-1 1 0 0,-1 1-1 0 0,0-1 311 0 0,-7-3-1089 0 0</inkml:trace>
          <inkml:trace contextRef="#ctx0" brushRef="#br0" timeOffset="-1518.958">3516-165 1868 0 0,'1'-3'11065'0'0,"2"9"-7279"0"0,1 14-2066 0 0,-5-3-2006 0 0,-1 0 0 0 0,0-1-1 0 0,-1 0 1 0 0,-2 2 286 0 0,-7 49-7698 0 0,7-21-43 0 0,2-29 6350 0 0</inkml:trace>
        </inkml:traceGroup>
        <inkml:traceGroup>
          <inkml:annotationXML>
            <emma:emma xmlns:emma="http://www.w3.org/2003/04/emma" version="1.0">
              <emma:interpretation id="{9A2EE11D-EAEF-4BE5-9FA0-C5FF5BBB21AE}" emma:medium="tactile" emma:mode="ink">
                <msink:context xmlns:msink="http://schemas.microsoft.com/ink/2010/main" type="inkWord" rotatedBoundingBox="17239,11960 18708,11982 18692,13086 17222,13064"/>
              </emma:interpretation>
            </emma:emma>
          </inkml:annotationXML>
          <inkml:trace contextRef="#ctx0" brushRef="#br0" timeOffset="-6968">5232-133 668 0 0,'-4'-5'7548'0'0,"-16"4"819"0"0,16 2-3433 0 0,4-1-4488 0 0,-29 10 1929 0 0,22-4-2259 0 0,0 0 1 0 0,0 0 0 0 0,1 1 0 0 0,0 0 0 0 0,0 0-1 0 0,0 0 1 0 0,1 1 0 0 0,0 0 0 0 0,1 0 0 0 0,-1 1-1 0 0,2-1 1 0 0,-1 1 0 0 0,-1 8-117 0 0,1-5 96 0 0,1 1-1 0 0,1 1 1 0 0,0-1 0 0 0,1 0-1 0 0,0 0 1 0 0,1 1 0 0 0,1-1-1 0 0,0 0 1 0 0,2 12-96 0 0,-1-14 29 0 0,1-1 1 0 0,-1 0-1 0 0,2 0 0 0 0,-1 0 1 0 0,2-1-1 0 0,-1 1 0 0 0,1-1 0 0 0,0 0 1 0 0,1 0-1 0 0,0-1 0 0 0,1 1 0 0 0,2 1-29 0 0,-4-4 0 0 0,1-1-1 0 0,0-1 0 0 0,0 1 1 0 0,0-1-1 0 0,0 0 0 0 0,1 0 1 0 0,0-1-1 0 0,0 1 0 0 0,0-2 1 0 0,0 1-1 0 0,0-1 0 0 0,0 0 1 0 0,1 0-1 0 0,-1-1 0 0 0,1 0 1 0 0,-1 0-1 0 0,7-1 1 0 0,-10 0-32 0 0,1 0-1 0 0,-1 0 1 0 0,0-1-1 0 0,1 1 1 0 0,-1-1-1 0 0,0 0 1 0 0,0 0-1 0 0,0 0 1 0 0,1-1-1 0 0,-1 0 1 0 0,-1 1-1 0 0,1-2 1 0 0,0 1-1 0 0,0 0 0 0 0,-1-1 1 0 0,1 1-1 0 0,-1-1 1 0 0,0 0-1 0 0,0 0 1 0 0,0 0-1 0 0,1-2 33 0 0,-2 2-35 0 0,0 0-1 0 0,-1-1 0 0 0,1 1 0 0 0,-1-1 1 0 0,0 1-1 0 0,0-1 0 0 0,0 1 0 0 0,-1-1 1 0 0,1 0-1 0 0,-1 1 0 0 0,0-1 0 0 0,0 0 0 0 0,0 0 1 0 0,0 1-1 0 0,0-1 0 0 0,-1 0 0 0 0,0 1 1 0 0,0-1-1 0 0,0 0 0 0 0,0 1 0 0 0,-1 0 1 0 0,1-1-1 0 0,-1 1 0 0 0,0 0 0 0 0,0-1 36 0 0,0 1-28 0 0,-32-48-314 0 0,32 49 335 0 0,1 0 1 0 0,-1 0 0 0 0,0 1-1 0 0,1-1 1 0 0,-1 0 0 0 0,0 1-1 0 0,0 0 1 0 0,0-1 0 0 0,0 1-1 0 0,-1 0 1 0 0,1 0 0 0 0,0 0-1 0 0,0 1 1 0 0,-1-1-1 0 0,1 0 1 0 0,0 1 0 0 0,-1-1-1 0 0,1 1 1 0 0,-1 0 0 0 0,1 0-1 0 0,0 0 1 0 0,-1 0 0 0 0,-1 1 6 0 0,2 0 3 0 0,0 0 0 0 0,1 0 0 0 0,-1 1 0 0 0,1-1 0 0 0,-1 0 0 0 0,1 1 0 0 0,-1-1 0 0 0,1 1 1 0 0,0 0-1 0 0,0-1 0 0 0,0 1 0 0 0,0 0 0 0 0,0 0 0 0 0,0 0 0 0 0,0 0 0 0 0,1 0 0 0 0,-1 0 1 0 0,1 0-1 0 0,-1 0 0 0 0,1 0 0 0 0,0 0 0 0 0,0 0-3 0 0,-5 49 37 0 0,5-39 313 0 0,-1-4-972 0 0,1 0 1 0 0,1-1-1 0 0,-1 1 0 0 0,1 0 1 0 0,2 6 621 0 0,-2-11-645 0 0,0-1-1 0 0,0 0 1 0 0,0 1 0 0 0,0-1 0 0 0,0 0-1 0 0,1 0 1 0 0,-1 0 0 0 0,1 1-1 0 0,0-2 1 0 0,-1 1 0 0 0,1 0 0 0 0,0 0-1 0 0,0 0 1 0 0,0-1 0 0 0,0 1 0 0 0,0-1-1 0 0,1 0 1 0 0,-1 0 0 0 0,2 1 645 0 0,-3-1-744 0 0,4 1-1273 0 0,-3 0-2634 0 0,-2-2 2956 0 0</inkml:trace>
          <inkml:trace contextRef="#ctx0" brushRef="#br0" timeOffset="-6433.662">5159 463 1916 0 0,'-20'-1'10093'0'0,"-37"-8"-729"0"0,106 4-7388 0 0,248-10-998 0 0,-260 19-939 0 0,-36-4-65 0 0,0 0 0 0 0,0 0-1 0 0,0 1 1 0 0,1-1 0 0 0,-1 0-1 0 0,0 0 1 0 0,0 1 0 0 0,0-1-1 0 0,0 1 1 0 0,0-1 0 0 0,0 1-1 0 0,0 0 1 0 0,0-1-1 0 0,-1 1 1 0 0,1 0 0 0 0,0-1-1 0 0,0 1 1 0 0,0 0 0 0 0,-1 0-1 0 0,1 0 1 0 0,0 0 0 0 0,-1 0-1 0 0,1 0 1 0 0,-1 0 0 0 0,1 0-1 0 0,-1 0 1 0 0,1 0 0 0 0,-1 0-1 0 0,0 1 27 0 0,0-2-287 0 0,0 0-78 0 0,0 0-116 0 0,-7 8-4237 0 0,6-6-287 0 0,2-1 4205 0 0,1-1-1501 0 0,-2 2-6138 0 0,0-2 7337 0 0</inkml:trace>
          <inkml:trace contextRef="#ctx0" brushRef="#br0" timeOffset="-5664.059">5221 660 712 0 0,'-3'-4'11710'0'0,"4"2"-5959"0"0,18-4-4707 0 0,-17 5-1087 0 0,6-1 277 0 0,-1 0-1 0 0,1 0 1 0 0,0 1-1 0 0,0 0 1 0 0,-1 0-1 0 0,1 1 1 0 0,0 0-1 0 0,0 0 1 0 0,0 1-1 0 0,0 0 1 0 0,5 1-234 0 0,-9 0 40 0 0,-1-1 1 0 0,1 0-1 0 0,0 1 0 0 0,-1-1 1 0 0,0 1-1 0 0,1 0 1 0 0,-1 0-1 0 0,0 1 1 0 0,0-1-1 0 0,0 1 1 0 0,0-1-1 0 0,-1 1 0 0 0,1 0 1 0 0,-1 0-1 0 0,0 0 1 0 0,1 0-1 0 0,-2 1 1 0 0,1-1-1 0 0,0 0 1 0 0,0 1-1 0 0,-1 0 1 0 0,0-1-1 0 0,0 1 0 0 0,1 2-40 0 0,-1 9 41 0 0,0 0 0 0 0,0 0 0 0 0,-1 0-1 0 0,-1 0 1 0 0,-1 0 0 0 0,0 0-1 0 0,-1 0 1 0 0,0 0 0 0 0,-1 0-1 0 0,-1-1 1 0 0,-5 11-41 0 0,-6 27 313 0 0,16-52-305 0 0,-1 1-1 0 0,1-1 1 0 0,0 1-1 0 0,0-1 0 0 0,0 1 1 0 0,-1-1-1 0 0,1 1 1 0 0,0-1-1 0 0,0 1 1 0 0,0-1-1 0 0,0 1 1 0 0,0-1-1 0 0,0 1 1 0 0,0-1-1 0 0,0 1 1 0 0,0 0-1 0 0,0-1 1 0 0,0 1-1 0 0,0-1 0 0 0,0 1 1 0 0,0-1-1 0 0,0 1 1 0 0,1-1-1 0 0,-1 1 1 0 0,0-1-1 0 0,0 1 1 0 0,1-1-1 0 0,-1 1 1 0 0,0-1-1 0 0,1 1-7 0 0,15-5 226 0 0,-1-1-198 0 0,18-6-443 0 0,0-1 0 0 0,0-2-1 0 0,-1-2 1 0 0,-1-1 0 0 0,3-3 415 0 0,-32 18-695 0 0,0 0 0 0 0,0 0-1 0 0,0 0 1 0 0,0 0 0 0 0,0 0 0 0 0,-1-1-1 0 0,1 1 1 0 0,-1-1 0 0 0,1 1 0 0 0,-1-1 0 0 0,0 0 695 0 0,17-25-11696 0 0,-15 26 10063 0 0</inkml:trace>
          <inkml:trace contextRef="#ctx0" brushRef="#br0" timeOffset="-5153.429">5803 388 1408 0 0,'0'-10'4428'0'0,"2"-15"5508"0"0,-1 24-9777 0 0,0-1-1 0 0,0 0 1 0 0,0 1-1 0 0,0-1 1 0 0,1 1-1 0 0,-1-1 1 0 0,1 1-1 0 0,-1 0 1 0 0,1-1-1 0 0,0 1 1 0 0,-1 0-1 0 0,1 0 1 0 0,0 0-1 0 0,0 0 1 0 0,-1 1-1 0 0,1-1 1 0 0,0 0-1 0 0,0 1 1 0 0,1-1-159 0 0,13-4-57 0 0,0 0 0 0 0,0 1 1 0 0,0 1-1 0 0,0 0 0 0 0,1 1 1 0 0,-1 1-1 0 0,1 0 0 0 0,0 1 57 0 0,32 4-2899 0 0,1 3-3823 0 0,-34-7 421 0 0,-15 0 4721 0 0</inkml:trace>
          <inkml:trace contextRef="#ctx0" brushRef="#br0" timeOffset="-4829.91">5954 453 1800 0 0,'-23'13'7742'0'0,"8"-3"1689"0"0,45-18-7389 0 0,44-4-4153 0 0,-20 4-3756 0 0,-47 7 4098 0 0,1-1-1 0 0,-1 0 1 0 0,0-1 0 0 0,0 0-1 0 0,0 0 1 0 0,1-1 1769 0 0,3-3-1605 0 0</inkml:trace>
          <inkml:trace contextRef="#ctx0" brushRef="#br0" timeOffset="-4112.997">6298 275 1256 0 0,'1'-2'799'0'0,"0"1"1"0"0,0 0-1 0 0,0-1 0 0 0,0 1 0 0 0,0-1 0 0 0,0 1 1 0 0,0-1-1 0 0,-1 1 0 0 0,1-1 0 0 0,-1 0 0 0 0,1 1 1 0 0,-1-1-1 0 0,0 0 0 0 0,1 1 0 0 0,-1-2-799 0 0,0 1 160 0 0,0 1-1 0 0,0-1 1 0 0,0 1-1 0 0,0-1 1 0 0,1 1-1 0 0,-1-1 1 0 0,1 1-1 0 0,-1-1 1 0 0,1 1-1 0 0,-1 0 1 0 0,1-1-1 0 0,0 1 1 0 0,0 0 0 0 0,0-1-1 0 0,0 1 1 0 0,0 0-1 0 0,0 0 1 0 0,0 0-1 0 0,0 0 1 0 0,0 0-1 0 0,0 0 1 0 0,0 0-1 0 0,1 0 1 0 0,-1 0-1 0 0,1 0-159 0 0,9-4 405 0 0,1 1 0 0 0,-1 0 0 0 0,1 1 0 0 0,0 0 0 0 0,2 0-405 0 0,-11 3 58 0 0,0-1 0 0 0,0 1 0 0 0,-1-1 0 0 0,1 1 0 0 0,0 0 0 0 0,0 0 1 0 0,0 0-1 0 0,0 1 0 0 0,0-1 0 0 0,-1 0 0 0 0,1 1 0 0 0,0 0 0 0 0,0 0 0 0 0,0 0 0 0 0,-1 0 0 0 0,1 0 1 0 0,-1 1-1 0 0,1-1 0 0 0,-1 1 0 0 0,1-1 0 0 0,-1 1 0 0 0,0 0 0 0 0,0 0 0 0 0,2 2-58 0 0,-4-2 14 0 0,1 0 0 0 0,0 0 1 0 0,0 0-1 0 0,-1 0 0 0 0,1 0 0 0 0,-1 0 0 0 0,0 1 0 0 0,0-1 0 0 0,0 0 0 0 0,0 0 1 0 0,0 0-1 0 0,0 1 0 0 0,0-1 0 0 0,-1 0 0 0 0,1 0 0 0 0,-1 0 0 0 0,0 0 0 0 0,1 0 0 0 0,-1 0 1 0 0,0 0-1 0 0,0 0 0 0 0,0 0 0 0 0,-1 0 0 0 0,1 0 0 0 0,0 0 0 0 0,-1 0-14 0 0,-44 50 11 0 0,34-40-7 0 0,1-2-22 0 0,8-8 11 0 0,1-1-1 0 0,0 0 1 0 0,1 1-1 0 0,-1 0 1 0 0,0-1 0 0 0,0 1-1 0 0,1 0 1 0 0,-1 0-1 0 0,1 0 1 0 0,-1 0-1 0 0,1 0 1 0 0,-1 2 7 0 0,50 17 403 0 0,-36-15-145 0 0,0 1 0 0 0,0 1 0 0 0,0-1 0 0 0,-1 2 0 0 0,8 7-258 0 0,-13-11 177 0 0,-1 0-1 0 0,0 0 1 0 0,0 1-1 0 0,0-1 1 0 0,-1 1-1 0 0,0 0 1 0 0,0 0-1 0 0,-1 0 1 0 0,1 1-1 0 0,-1-1 1 0 0,2 8-177 0 0,-5-12 34 0 0,1 0 1 0 0,-1 1-1 0 0,0-1 1 0 0,1 0-1 0 0,-1 0 0 0 0,0 1 1 0 0,-1-1-1 0 0,1 0 1 0 0,0 0-1 0 0,-1 1 0 0 0,1-1 1 0 0,-1 0-1 0 0,0 0 1 0 0,1 0-1 0 0,-1 0 0 0 0,0 0 1 0 0,-1 0-1 0 0,1 0 1 0 0,0 0-1 0 0,0 0 0 0 0,-1 0-34 0 0,-2 2 23 0 0,1-1 0 0 0,-1 0 0 0 0,0 0 0 0 0,1 0-1 0 0,-1-1 1 0 0,-1 1 0 0 0,1-1 0 0 0,0 0 0 0 0,0 0 0 0 0,-2 0-23 0 0,-8 2-70 0 0,0 0 1 0 0,0-1-1 0 0,-1 0 1 0 0,1-1-1 0 0,0-1 1 0 0,-7 0 69 0 0,12-2-231 0 0,-1 0 0 0 0,0 0 0 0 0,0-1 1 0 0,0 0-1 0 0,1-1 0 0 0,-2 0 231 0 0,8 2-453 0 0,0 0 0 0 0,0-1 1 0 0,-1 1-1 0 0,1-1 0 0 0,0 1 0 0 0,0-1 0 0 0,1 0 0 0 0,-1 0 1 0 0,0-1-1 0 0,1 1 0 0 0,-2-2 453 0 0,2-12-7723 0 0,3 9-944 0 0,-1 3 7092 0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/>
  <inkml:traceGroup>
    <inkml:annotationXML>
      <emma:emma xmlns:emma="http://www.w3.org/2003/04/emma" version="1.0">
        <emma:interpretation id="{F82C7017-5726-49AD-B450-2A8E50400886}" emma:medium="tactile" emma:mode="ink">
          <msink:context xmlns:msink="http://schemas.microsoft.com/ink/2010/main" type="writingRegion" rotatedBoundingBox="24217,11381 25340,11381 25340,12020 24217,12020"/>
        </emma:interpretation>
      </emma:emma>
    </inkml:annotationXML>
  </inkml:traceGroup>
</inkml:ink>
</file>

<file path=ppt/ink/ink23.xml><?xml version="1.0" encoding="utf-8"?>
<inkml:ink xmlns:inkml="http://www.w3.org/2003/InkML">
  <inkml:definitions/>
  <inkml:traceGroup>
    <inkml:annotationXML>
      <emma:emma xmlns:emma="http://www.w3.org/2003/04/emma" version="1.0">
        <emma:interpretation id="{A49F1B26-F0E1-4CC9-ADC7-BE24ADE311A8}" emma:medium="tactile" emma:mode="ink">
          <msink:context xmlns:msink="http://schemas.microsoft.com/ink/2010/main" type="writingRegion" rotatedBoundingBox="24703,11770 13905,11821 13899,10677 24697,10625"/>
        </emma:interpretation>
      </emma:emma>
    </inkml:annotationXML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11.313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5BA9775F-2640-4B16-BDA4-AEA565D46540}" emma:medium="tactile" emma:mode="ink">
          <msink:context xmlns:msink="http://schemas.microsoft.com/ink/2010/main" type="writingRegion" rotatedBoundingBox="16142,13778 25286,12262 25713,14839 16570,16355"/>
        </emma:interpretation>
      </emma:emma>
    </inkml:annotationXML>
    <inkml:traceGroup>
      <inkml:annotationXML>
        <emma:emma xmlns:emma="http://www.w3.org/2003/04/emma" version="1.0">
          <emma:interpretation id="{99C9742D-82AC-4C2B-8A0B-44838C288B9F}" emma:medium="tactile" emma:mode="ink">
            <msink:context xmlns:msink="http://schemas.microsoft.com/ink/2010/main" type="paragraph" rotatedBoundingBox="16142,13778 25286,12262 25506,13589 16362,15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6B4CA9-199C-451D-A229-A250122490D4}" emma:medium="tactile" emma:mode="ink">
              <msink:context xmlns:msink="http://schemas.microsoft.com/ink/2010/main" type="line" rotatedBoundingBox="16142,13778 24629,12371 24775,13249 16288,14656"/>
            </emma:interpretation>
          </emma:emma>
        </inkml:annotationXML>
        <inkml:traceGroup>
          <inkml:annotationXML>
            <emma:emma xmlns:emma="http://www.w3.org/2003/04/emma" version="1.0">
              <emma:interpretation id="{9DC1ED68-6F6E-460E-A7CF-A2A971A04C74}" emma:medium="tactile" emma:mode="ink">
                <msink:context xmlns:msink="http://schemas.microsoft.com/ink/2010/main" type="inkWord" rotatedBoundingBox="16142,13778 17249,13595 17367,14305 16260,14488"/>
              </emma:interpretation>
            </emma:emma>
          </inkml:annotationXML>
          <inkml:trace contextRef="#ctx0" brushRef="#br0">30 124 704 0 0,'-4'-9'3239'0'0,"1"0"0"0"0,0 0 0 0 0,1-1-1 0 0,0 1 1 0 0,1-1 0 0 0,-1-2-3239 0 0,13 58 1166 0 0,-2 0 0 0 0,-2 1 0 0 0,-2 0 0 0 0,-2 28-1166 0 0,1-7 581 0 0,2 203-403 0 0,-6-212-1369 0 0,0-57 988 0 0,1-1-1 0 0,-1 0 1 0 0,0 0 0 0 0,0 0-1 0 0,0 1 1 0 0,0-1 0 0 0,0 0-1 0 0,0 0 1 0 0,0 0 0 0 0,0 1 0 0 0,-1-1-1 0 0,1 0 1 0 0,0 0 0 0 0,-1 0-1 0 0,1 0 1 0 0,-1 0 0 0 0,1 1-1 0 0,-1-1 1 0 0,1 0 0 0 0,-1 0 0 0 0,0 0-1 0 0,0 0 1 0 0,0 0 203 0 0,0-2-329 0 0,0 0 1 0 0,0 0 0 0 0,0 0-1 0 0,0 0 1 0 0,1-1-1 0 0,-1 1 1 0 0,0 0-1 0 0,1 0 1 0 0,-1-1-1 0 0,0 1 1 0 0,1 0-1 0 0,0-1 1 0 0,-1 1-1 0 0,1-1 1 0 0,0 1-1 0 0,0-1 1 0 0,0 1-1 0 0,0 0 1 0 0,0-2 328 0 0,-10-37-5045 0 0,8 35 4334 0 0,1 0 0 0 0,-1 0 0 0 0,1 0 0 0 0,0-1-1 0 0,0 1 1 0 0,1 0 0 0 0,-1-1 0 0 0,1 1 0 0 0,1 0-1 0 0,-1-4 712 0 0,1-9-1143 0 0</inkml:trace>
          <inkml:trace contextRef="#ctx0" brushRef="#br0" timeOffset="384.217">5 207 1208 0 0,'-2'-12'1681'0'0,"1"-1"0"0"0,0 1 0 0 0,1-1 0 0 0,0 1 1 0 0,1 0-1 0 0,1-9-1681 0 0,-1 15 336 0 0,1 1 0 0 0,-1-1 1 0 0,1 1-1 0 0,0 0 1 0 0,1 0-1 0 0,-1 0 1 0 0,1 0-1 0 0,0 0 0 0 0,0 0 1 0 0,1 1-1 0 0,-1 0 1 0 0,1-1-1 0 0,0 1 0 0 0,0 0 1 0 0,3-1-337 0 0,-3 1 190 0 0,0 1 1 0 0,1 0-1 0 0,-1 0 1 0 0,1 0-1 0 0,0 0 1 0 0,0 1 0 0 0,0-1-1 0 0,0 1 1 0 0,0 1-1 0 0,1-1 1 0 0,-1 1-1 0 0,0 0 1 0 0,1 0-1 0 0,-1 0 1 0 0,1 1-1 0 0,-1 0 1 0 0,1 0-1 0 0,-1 0 1 0 0,1 1-1 0 0,4 1-190 0 0,-3 0 139 0 0,0 1 0 0 0,-1-1 0 0 0,1 1 0 0 0,-1 1 0 0 0,0-1 0 0 0,0 1 0 0 0,0 0 0 0 0,0 1 0 0 0,-1 0 0 0 0,0-1 0 0 0,0 2 0 0 0,0-1 0 0 0,0 0 0 0 0,2 6-139 0 0,0-1 99 0 0,-1 0 1 0 0,0 1 0 0 0,0-1 0 0 0,-1 1 0 0 0,-1 1-1 0 0,0-1 1 0 0,-1 0 0 0 0,0 1 0 0 0,1 5-100 0 0,-3-9 51 0 0,0 0 1 0 0,0 0-1 0 0,-1 1 1 0 0,0-1-1 0 0,0 0 1 0 0,-1 0-1 0 0,0 0 1 0 0,-1 1-1 0 0,0-1 1 0 0,0 0-1 0 0,0 0 1 0 0,-1-1-1 0 0,-1 3-51 0 0,1-6-3 0 0,0 0-1 0 0,-1-1 1 0 0,1 1 0 0 0,-1 0-1 0 0,0-1 1 0 0,0 0 0 0 0,0 0-1 0 0,0 0 1 0 0,-1 0 0 0 0,1-1-1 0 0,-1 1 1 0 0,0-1 0 0 0,1-1-1 0 0,-1 1 1 0 0,0 0 0 0 0,0-1-1 0 0,0 0 1 0 0,0-1 0 0 0,0 1-1 0 0,-1-1 1 0 0,1 0 0 0 0,0 0-1 0 0,0 0 1 0 0,0-1 3 0 0,-67-7-2264 0 0,14-10-3572 0 0,57 18 5550 0 0,0 0 0 0 0,0-1 0 0 0,0 1 0 0 0,0 0-1 0 0,0-1 1 0 0,1 1 0 0 0,-1-1 0 0 0,0 1 0 0 0,0-1 0 0 0,0 1 0 0 0,1-1-1 0 0,-1 1 1 0 0,0-1 0 0 0,0 0 0 0 0,1 0 0 0 0,-1 1 0 0 0,1-1 0 0 0,-1 0-1 0 0,1 0 1 0 0,-1 0 0 0 0,1 0 0 0 0,-1 1 0 0 0,1-1 0 0 0,0 0 0 0 0,-1-1 286 0 0,2 1-375 0 0,-1 0 0 0 0,1-1 0 0 0,-1 1 1 0 0,1 0-1 0 0,0 0 0 0 0,-1 0 1 0 0,1 0-1 0 0,0 0 0 0 0,0 0 0 0 0,0 0 1 0 0,0 0-1 0 0,0 0 0 0 0,0 0 0 0 0,0 1 1 0 0,0-1-1 0 0,0 0 0 0 0,0 1 0 0 0,1-1 375 0 0,6-6-1281 0 0</inkml:trace>
          <inkml:trace contextRef="#ctx0" brushRef="#br0" timeOffset="849.746">531 199 1656 0 0,'-10'-8'3220'0'0,"6"5"-2047"0"0,0-1-1 0 0,0 1 0 0 0,0 0 1 0 0,0 0-1 0 0,0 0 1 0 0,-1 1-1 0 0,0 0 1 0 0,1 0-1 0 0,-1 0 1 0 0,0 0-1 0 0,0 1 1 0 0,-2-1-1173 0 0,93-1 2956 0 0,24-2-4339 0 0,-82 5-838 0 0,29 0-5030 0 0,-22 5-2300 0 0,-29-5 8315 0 0</inkml:trace>
          <inkml:trace contextRef="#ctx0" brushRef="#br0" timeOffset="1201.3835">523 295 1104 0 0,'-47'2'12487'0'0,"46"-2"-11494"0"0,9-3 3271 0 0,26-11-3292 0 0,-4 10-633 0 0,11-1-284 0 0,0 1-1 0 0,6 2-54 0 0,0-2-1979 0 0,-1-5-5009 0 0,-2 1-3135 0 0,-38 6 9009 0 0</inkml:trace>
          <inkml:trace contextRef="#ctx0" brushRef="#br0" timeOffset="1739.1529">926 252 1816 0 0,'1'-3'11083'0'0,"3"-5"-5506"0"0,30-41-4625 0 0,-26 36-959 0 0,-1 1-1 0 0,0-1 1 0 0,-1-1 0 0 0,3-10 7 0 0,-5 14-74 0 0,0 0-1 0 0,0 0 1 0 0,0 0 0 0 0,1 1-1 0 0,1-1 1 0 0,0 1-1 0 0,0 1 1 0 0,1-1 0 0 0,2-1 74 0 0,-3 60 1764 0 0,-4-4-1198 0 0,3 1 0 0 0,1-1 0 0 0,3 3-566 0 0,0-3 14 0 0,-3 0 0 0 0,-1 0 1 0 0,-2 3-15 0 0,-8-4-2340 0 0,-4-18-6132 0 0,9-26 5656 0 0,0-1-112 0 0,0 1-276 0 0,0 3 2082 0 0,0 1-63 0 0</inkml:trace>
        </inkml:traceGroup>
        <inkml:traceGroup>
          <inkml:annotationXML>
            <emma:emma xmlns:emma="http://www.w3.org/2003/04/emma" version="1.0">
              <emma:interpretation id="{9EDBF994-DD74-4068-94FB-94F25DA9A22C}" emma:medium="tactile" emma:mode="ink">
                <msink:context xmlns:msink="http://schemas.microsoft.com/ink/2010/main" type="inkWord" rotatedBoundingBox="18338,13667 19036,13552 19140,14183 18443,14298"/>
              </emma:interpretation>
            </emma:emma>
          </inkml:annotationXML>
          <inkml:trace contextRef="#ctx0" brushRef="#br0" timeOffset="-1969">2830-93 1176 0 0,'0'-2'559'0'0,"0"1"0"0"0,0-1 0 0 0,0 0 1 0 0,0 1-1 0 0,0-1 0 0 0,-1 0 0 0 0,1 0 0 0 0,0 1 0 0 0,-1-1 0 0 0,0 0 0 0 0,1 1 1 0 0,-1-1-1 0 0,0 1 0 0 0,0-1 0 0 0,0 1 0 0 0,0-1 0 0 0,0 1 0 0 0,0 0 0 0 0,-1-2-559 0 0,1 3 349 0 0,0-1-1 0 0,-1 0 1 0 0,1 0-1 0 0,0 1 1 0 0,-1-1-1 0 0,1 1 1 0 0,0-1-1 0 0,-1 1 1 0 0,1 0-1 0 0,-1 0 1 0 0,1-1-1 0 0,-1 1 1 0 0,1 0-1 0 0,-1 0 1 0 0,1 0-1 0 0,0 1 1 0 0,-1-1-1 0 0,-1 0-348 0 0,0 1 321 0 0,0 0 0 0 0,-1 0 0 0 0,1 0 0 0 0,0 1 0 0 0,0-1 0 0 0,0 1 0 0 0,0 0 0 0 0,0 0 0 0 0,1 0 0 0 0,-1 0 0 0 0,0 0 0 0 0,1 0 0 0 0,-1 1 0 0 0,1-1 0 0 0,0 1 0 0 0,0 0 0 0 0,0 0 1 0 0,0 0-1 0 0,1 0-321 0 0,-2 3 191 0 0,2 0 1 0 0,-1 0 0 0 0,1 0 0 0 0,-1 1 0 0 0,2-1 0 0 0,-1 1-1 0 0,1-1 1 0 0,0 1 0 0 0,0-1 0 0 0,1 0 0 0 0,0 1 0 0 0,0-1 0 0 0,1 5-192 0 0,6 15 233 0 0,0 1-1 0 0,10 17-232 0 0,6 22 76 0 0,1 40-3529 0 0,-27-91-1481 0 0,-2-11-851 0 0,-1-8-4642 0 0,2-1 8727 0 0</inkml:trace>
          <inkml:trace contextRef="#ctx0" brushRef="#br0" timeOffset="-1618.636">2651 237 2128 0 0,'-3'1'806'0'0,"0"0"1"0"0,0 0-1 0 0,0 0 0 0 0,0 1 0 0 0,0-1 0 0 0,0 1 0 0 0,0 0 0 0 0,1-1 1 0 0,-1 1-1 0 0,1 0 0 0 0,-1 1 0 0 0,1-1 0 0 0,0 0-806 0 0,1 0 309 0 0,-1 0-1 0 0,1 0 1 0 0,0 0-1 0 0,0 0 1 0 0,0 0-1 0 0,1 0 1 0 0,-1 1 0 0 0,1-1-1 0 0,-1 0 1 0 0,1 0-1 0 0,-1 0 1 0 0,1 1-1 0 0,0-1 1 0 0,0 0-1 0 0,0 0 1 0 0,1 1-1 0 0,-1-1 1 0 0,0 0-1 0 0,1 0 1 0 0,-1 0-1 0 0,1 0 1 0 0,0 0-1 0 0,0 1 1 0 0,0-1 0 0 0,0 0-1 0 0,0-1 1 0 0,1 2-309 0 0,-2-2 60 0 0,0-1 1 0 0,0 1 0 0 0,0-1 0 0 0,0 1 0 0 0,0-1 0 0 0,1 1 0 0 0,-1-1 0 0 0,0 0 0 0 0,0 1 0 0 0,1-1 0 0 0,-1 1 0 0 0,0-1-1 0 0,1 1 1 0 0,-1-1 0 0 0,1 0 0 0 0,-1 1 0 0 0,0-1 0 0 0,1 0 0 0 0,-1 1 0 0 0,1-1 0 0 0,-1 0 0 0 0,1 0 0 0 0,-1 1 0 0 0,1-1-1 0 0,-1 0 1 0 0,1 0 0 0 0,-1 0 0 0 0,1 0 0 0 0,-1 0 0 0 0,1 0 0 0 0,-1 0 0 0 0,1 0 0 0 0,0 0-61 0 0,6-15 1098 0 0,-3-26-482 0 0,-10-10-234 0 0,-13-47-382 0 0,10 60-813 0 0,1-1-1 0 0,3-1 1 0 0,-1-35 813 0 0,5 71-319 0 0,1 0-1 0 0,0 0 0 0 0,1 0 0 0 0,-1 0 1 0 0,1 0-1 0 0,0 0 0 0 0,0 0 1 0 0,0 0-1 0 0,0 1 0 0 0,0-1 0 0 0,1 0 1 0 0,0 1-1 0 0,0-1 0 0 0,0 1 0 0 0,0 0 1 0 0,0-1-1 0 0,1 1 0 0 0,-1 0 0 0 0,1 1 1 0 0,0-1-1 0 0,0 0 0 0 0,0 1 1 0 0,1-1 319 0 0,2 0-1269 0 0,1 0 1 0 0,0 0-1 0 0,0 0 1 0 0,0 1-1 0 0,0 0 1 0 0,0 0-1 0 0,0 1 1 0 0,1 0-1 0 0,-1 0 1 0 0,0 1-1 0 0,8 0 1269 0 0,-4 0-1158 0 0</inkml:trace>
          <inkml:trace contextRef="#ctx0" brushRef="#br0" timeOffset="-945.917">2365 76 2056 0 0,'-1'-2'700'0'0,"-1"-1"0"0"0,1 1 0 0 0,0 0 0 0 0,0-1 0 0 0,0 1 0 0 0,0-1 0 0 0,0 1 0 0 0,0-1 0 0 0,1 1 0 0 0,-1-1-1 0 0,1 0 1 0 0,-1-1-700 0 0,1 2 323 0 0,0-1-1 0 0,0 1 1 0 0,1 0-1 0 0,-1 0 0 0 0,0 0 1 0 0,1 0-1 0 0,-1 0 1 0 0,1 0-1 0 0,0 0 0 0 0,-1 0 1 0 0,1 0-1 0 0,0 0 1 0 0,1-1-323 0 0,-1 2 79 0 0,-1 1 0 0 0,1-1 0 0 0,0 0 0 0 0,0 0 0 0 0,-1 0 0 0 0,1 1 1 0 0,0-1-1 0 0,0 0 0 0 0,0 1 0 0 0,0-1 0 0 0,0 1 0 0 0,0-1 0 0 0,0 1 1 0 0,0-1-1 0 0,0 1 0 0 0,0 0 0 0 0,0-1 0 0 0,0 1 0 0 0,0 0 0 0 0,0 0 0 0 0,0 0 1 0 0,0 0-1 0 0,1 0-79 0 0,0 0 72 0 0,0 1 0 0 0,0 0 1 0 0,0-1-1 0 0,0 1 0 0 0,0 0 0 0 0,0 0 1 0 0,0 0-1 0 0,0 0 0 0 0,-1 0 0 0 0,1 0 1 0 0,0 1-1 0 0,-1-1 0 0 0,1 1 0 0 0,0-1 1 0 0,-1 1-1 0 0,1 1-72 0 0,4 5 150 0 0,-1 0 1 0 0,-1 0-1 0 0,1 0 0 0 0,-1 1 1 0 0,-1 0-1 0 0,1-1 0 0 0,-2 2 1 0 0,1-1-1 0 0,-1 0 0 0 0,-1 0 1 0 0,1 1-1 0 0,-2-1 0 0 0,1 7-150 0 0,-1-11 17 0 0,0 1 0 0 0,-1-1-1 0 0,1 0 1 0 0,-1 1 0 0 0,0-1 0 0 0,-1 0-1 0 0,1 0 1 0 0,-1 0 0 0 0,0 0-1 0 0,0 0 1 0 0,-3 3-17 0 0,4-5-8 0 0,-1-1 0 0 0,0 1 0 0 0,0-1 0 0 0,0 0 1 0 0,-1 0-1 0 0,1 1 0 0 0,-1-2 0 0 0,1 1 0 0 0,-1 0 0 0 0,1 0 0 0 0,-1-1 0 0 0,0 1 0 0 0,0-1 0 0 0,0 0 0 0 0,0 0 0 0 0,0 0 0 0 0,0 0 0 0 0,0-1 0 0 0,0 1 0 0 0,-1-1 8 0 0,-1 0-65 0 0,1 0-1 0 0,-1 0 0 0 0,1-1 0 0 0,-1 1 0 0 0,1-1 0 0 0,-1-1 0 0 0,1 1 0 0 0,0 0 1 0 0,0-1-1 0 0,-1 0 0 0 0,1 0 0 0 0,0 0 0 0 0,0-1 0 0 0,-3-2 66 0 0,-56-48-192 0 0,23 18 702 0 0,40 35-469 0 0,-1-1 1 0 0,1 0 0 0 0,-1 1 0 0 0,1-1-1 0 0,-1 1 1 0 0,0-1 0 0 0,1 1 0 0 0,-1-1-1 0 0,0 1 1 0 0,1 0 0 0 0,-1-1-1 0 0,0 1 1 0 0,0 0 0 0 0,1 0 0 0 0,-1-1-1 0 0,0 1 1 0 0,0 0 0 0 0,0 0 0 0 0,1 0-1 0 0,-1 0 1 0 0,0 0 0 0 0,0 0-1 0 0,1 0 1 0 0,-1 0 0 0 0,0 0 0 0 0,0 1-1 0 0,0-1 1 0 0,1 0 0 0 0,-1 0-1 0 0,0 1 1 0 0,0-1 0 0 0,1 0-42 0 0,-1 2 71 0 0,0-1 1 0 0,0 1-1 0 0,0-1 1 0 0,0 1-1 0 0,1-1 0 0 0,-1 1 1 0 0,1-1-1 0 0,-1 1 0 0 0,1 0 1 0 0,0-1-1 0 0,-1 1 1 0 0,1 0-1 0 0,0-1 0 0 0,0 1 1 0 0,0 0-72 0 0,9 77 1367 0 0,-6-63-1155 0 0,0 8 51 0 0,9 59 55 0 0,-4-1 0 0 0,-3 15-318 0 0,-6-96-138 0 0,1-1 1 0 0,0 0-1 0 0,0 1 0 0 0,0-1 0 0 0,0 0 1 0 0,0 1-1 0 0,0-1 0 0 0,0 0 0 0 0,-1 1 1 0 0,1-1-1 0 0,0 1 0 0 0,0-1 0 0 0,0 0 1 0 0,0 1-1 0 0,1-1 0 0 0,-1 0 0 0 0,0 1 1 0 0,0-1-1 0 0,0 0 0 0 0,0 1 0 0 0,0-1 1 0 0,0 1-1 0 0,0-1 0 0 0,1 0 0 0 0,-1 1 1 0 0,0-1-1 0 0,0 0 0 0 0,1 0 0 0 0,-1 1 1 0 0,0-1-1 0 0,0 0 0 0 0,1 0 0 0 0,-1 1 0 0 0,0-1 1 0 0,1 0-1 0 0,-1 0 0 0 0,0 0 0 0 0,1 1 1 0 0,-1-1-1 0 0,0 0 0 0 0,1 0 0 0 0,-1 0 138 0 0,14-14-10929 0 0,-10 6 6063 0 0,1 5 3293 0 0</inkml:trace>
        </inkml:traceGroup>
        <inkml:traceGroup>
          <inkml:annotationXML>
            <emma:emma xmlns:emma="http://www.w3.org/2003/04/emma" version="1.0">
              <emma:interpretation id="{3452C451-FEE3-4B73-A3D6-A41BF62AA919}" emma:medium="tactile" emma:mode="ink">
                <msink:context xmlns:msink="http://schemas.microsoft.com/ink/2010/main" type="inkWord" rotatedBoundingBox="21001,13001 22814,12700 22917,13322 21105,13623"/>
              </emma:interpretation>
            </emma:emma>
          </inkml:annotationXML>
          <inkml:trace contextRef="#ctx0" brushRef="#br0" timeOffset="-72896">4881-677 504 0 0,'-6'-13'7352'0'0,"1"-11"-1077"0"0,16 54-822 0 0,-8 226-1513 0 0,-1 0-3563 0 0,-4-205-1321 0 0,5-110-9236 0 0,-1 37 8193 0 0,0 1 0 0 0,-2 0 0 0 0,-1-10 1987 0 0,0-46-6159 0 0,1 62 5542 0 0</inkml:trace>
          <inkml:trace contextRef="#ctx0" brushRef="#br0" timeOffset="-72393.093">4886-584 252 0 0,'1'-14'1191'0'0,"-1"0"0"0"0,2 0-1 0 0,0 1 1 0 0,1-1 0 0 0,0 0 0 0 0,1 1-1 0 0,0 0 1 0 0,1 0 0 0 0,2-3-1191 0 0,-5 12 174 0 0,-1 1 1 0 0,1-1-1 0 0,0 1 0 0 0,0 0 1 0 0,0 0-1 0 0,0 0 0 0 0,1 0 0 0 0,-1 0 1 0 0,1 1-1 0 0,0-1 0 0 0,0 1 1 0 0,0-1-1 0 0,0 1 0 0 0,0 0 1 0 0,0 0-1 0 0,0 1 0 0 0,1-1 0 0 0,-1 1 1 0 0,1-1-1 0 0,-1 1 0 0 0,1 0 1 0 0,0 0-1 0 0,-1 1 0 0 0,1-1 1 0 0,0 1-1 0 0,0 0 0 0 0,-1 0 1 0 0,1 0-1 0 0,0 0 0 0 0,0 1 0 0 0,-1-1 1 0 0,1 1-1 0 0,0 0 0 0 0,-1 0 1 0 0,1 1-1 0 0,-1-1 0 0 0,2 1-174 0 0,3 3 184 0 0,-1 0-1 0 0,0 0 1 0 0,0 0 0 0 0,0 1-1 0 0,-1 0 1 0 0,0 0-1 0 0,0 0 1 0 0,0 1-1 0 0,-1 0 1 0 0,0 0 0 0 0,0 1-1 0 0,-1-1 1 0 0,0 1-1 0 0,0 0 1 0 0,-1 0-1 0 0,0 0 1 0 0,0 1 0 0 0,-1-1-1 0 0,0 1 1 0 0,0-1-1 0 0,-1 1 1 0 0,0 0-1 0 0,-1 0 1 0 0,0-1 0 0 0,-1 1-1 0 0,1 0 1 0 0,-3 6-184 0 0,1-7 22 0 0,-1 0 1 0 0,0-1-1 0 0,0 1 1 0 0,-1-1-1 0 0,0 0 0 0 0,0 0 1 0 0,-1-1-1 0 0,0 1 1 0 0,0-1-1 0 0,0 0 1 0 0,-1 0-1 0 0,0-1 1 0 0,-4 4-23 0 0,7-7-162 0 0,-1 1 0 0 0,0-1 0 0 0,0 1 1 0 0,-1-1-1 0 0,1-1 0 0 0,0 1 0 0 0,0 0 1 0 0,-1-1-1 0 0,1 0 0 0 0,-1 0 0 0 0,0 0 162 0 0,0-1-395 0 0,1 0-1 0 0,0 0 0 0 0,0 0 0 0 0,0-1 0 0 0,0 1 1 0 0,0-1-1 0 0,0 0 0 0 0,0 0 0 0 0,1-1 0 0 0,-1 1 1 0 0,0-1-1 0 0,0 1 0 0 0,-3-3 396 0 0,-11-16-4958 0 0,11 9-4287 0 0,7 11 8150 0 0</inkml:trace>
          <inkml:trace contextRef="#ctx0" brushRef="#br0" timeOffset="-71778.944">5393-680 728 0 0,'3'-9'10170'0'0,"3"5"-4783"0"0,17 5-3114 0 0,9 1-2077 0 0,167-22-2748 0 0,-164 16-745 0 0,-20 3-7550 0 0,-15 1 9613 0 0</inkml:trace>
          <inkml:trace contextRef="#ctx0" brushRef="#br0" timeOffset="-71280.249">5466-581 792 0 0,'-9'3'8545'0'0,"-1"0"-4664"0"0,20 1-2859 0 0,5-2-929 0 0,0 0 0 0 0,1-1 0 0 0,-1-1 1 0 0,0-1-1 0 0,0 0 0 0 0,0-1 0 0 0,0 0 0 0 0,0-1 0 0 0,0-1 0 0 0,7-3-93 0 0,-10 4-60 0 0,2-1-397 0 0,26-5-1044 0 0,-17 12-3326 0 0,-19-3 3327 0 0,-1 0-3955 0 0,-3 0 4276 0 0</inkml:trace>
          <inkml:trace contextRef="#ctx0" brushRef="#br0" timeOffset="-68410.137">6051-851 1792 0 0,'9'-12'8450'0'0,"13"1"-4215"0"0,-21 10-3115 0 0,2 0-910 0 0,0 1 0 0 0,0-1 0 0 0,0 0-1 0 0,0 1 1 0 0,0 0 0 0 0,0 0 0 0 0,0 0-1 0 0,0 0 1 0 0,0 0 0 0 0,0 0-1 0 0,0 1 1 0 0,0 0 0 0 0,0-1 0 0 0,0 1-1 0 0,0 0 1 0 0,0 0 0 0 0,0 1 0 0 0,0 0-210 0 0,3 0 101 0 0,-1 1 1 0 0,0 0-1 0 0,0 0 1 0 0,0 1-1 0 0,0 0 1 0 0,0 0 0 0 0,-1 0-1 0 0,1 1-101 0 0,-1-1 23 0 0,-1 0 1 0 0,0 0-1 0 0,0 1 0 0 0,0-1 0 0 0,0 1 1 0 0,0 0-1 0 0,-1-1 0 0 0,0 1 0 0 0,0 1 1 0 0,-1-1-1 0 0,1 0 0 0 0,-1 0 0 0 0,0 0 1 0 0,-1 1-1 0 0,1-1 0 0 0,-1 1 0 0 0,0-1 1 0 0,0 0-1 0 0,-1 1 0 0 0,0-1 0 0 0,1 0 1 0 0,-2 1-1 0 0,1-1 0 0 0,-1 0 0 0 0,0 0 1 0 0,0 0-1 0 0,0 0 0 0 0,-1 0 0 0 0,1-1 0 0 0,-1 1 1 0 0,0-1-1 0 0,-1 0 0 0 0,1 1 0 0 0,-1-1 1 0 0,0-1-1 0 0,-2 3-23 0 0,-20 10 2 0 0,25-16-2 0 0,0 0 0 0 0,0 1 0 0 0,0-1 0 0 0,1 0 0 0 0,-1 0 0 0 0,0 0 0 0 0,0 0 0 0 0,0 0 0 0 0,0 0 1 0 0,1 0-1 0 0,-1-1 0 0 0,0 1 0 0 0,0 0 0 0 0,0 0 0 0 0,0-1 0 0 0,1 1 0 0 0,-1 0 0 0 0,0-1 0 0 0,0 1 0 0 0,1-1 0 0 0,-1 1 0 0 0,0-1 0 0 0,1 1 0 0 0,-1-1 0 0 0,0 1 1 0 0,1-1-1 0 0,-1 0 0 0 0,1 1 0 0 0,-1-1 0 0 0,1 0 0 0 0,0 0 0 0 0,-1 0 0 0 0,1 0 0 0 0,0 0 1 0 0,0 1-1 0 0,0-1 0 0 0,0 0 0 0 0,0 0 1 0 0,1 0-1 0 0,-1 0 0 0 0,0 0 1 0 0,0 0-1 0 0,1 1 0 0 0,-1-1 0 0 0,0 0 1 0 0,1 0-1 0 0,-1 1 0 0 0,1-1 1 0 0,-1 0-1 0 0,1 0 0 0 0,0 1 1 0 0,-1-1-1 0 0,1 1 0 0 0,0-1 0 0 0,-1 0 1 0 0,1 1-1 0 0,0 0 0 0 0,0-1 1 0 0,-1 1-1 0 0,1-1 0 0 0,0 1 1 0 0,0 0-1 0 0,0-1 0 0 0,-1 1 0 0 0,2 0 0 0 0,28-11 62 0 0,-24 11 28 0 0,-1 0-1 0 0,1 1 1 0 0,-1 0-1 0 0,0 0 1 0 0,1 0-1 0 0,-1 0 1 0 0,0 1-1 0 0,0 0 1 0 0,0 0 0 0 0,0 0-1 0 0,0 1 1 0 0,0 0-1 0 0,0 0 1 0 0,-1 0-1 0 0,0 0 1 0 0,1 1-1 0 0,2 3-89 0 0,-5-5 61 0 0,0-1 0 0 0,1 1 0 0 0,-1 0 0 0 0,0 0 0 0 0,0 1 0 0 0,-1-1 0 0 0,1 0 0 0 0,0 1 0 0 0,-1-1 0 0 0,1 1 0 0 0,-1-1-1 0 0,0 1 1 0 0,0-1 0 0 0,0 1 0 0 0,0 0 0 0 0,0 0 0 0 0,-1 0 0 0 0,1 0 0 0 0,-1-1 0 0 0,0 1 0 0 0,1 0 0 0 0,-2 0 0 0 0,1 0 0 0 0,0 0 0 0 0,0 0 0 0 0,-1 0 0 0 0,0-1 0 0 0,1 1-1 0 0,-1 0 1 0 0,0 0 0 0 0,-1-1 0 0 0,1 1 0 0 0,-1 1-61 0 0,-4 4 1 0 0,-1 0-1 0 0,0 0 0 0 0,-1-1 1 0 0,0 0-1 0 0,0 0 1 0 0,0 0-1 0 0,-1-1 0 0 0,0-1 1 0 0,0 0-1 0 0,0 0 1 0 0,-1 0-1 0 0,-6 1 0 0 0,8-3-397 0 0,1-1 0 0 0,-1-1 0 0 0,1 1 0 0 0,-1-1 0 0 0,1 0 0 0 0,-1-1 0 0 0,0 0 0 0 0,1 0 0 0 0,-1-1 0 0 0,1 0 1 0 0,-5-1 396 0 0,11 2-172 0 0,1 0 1 0 0,-1 0-1 0 0,0 0 1 0 0,1 0 0 0 0,-1 0-1 0 0,0-1 1 0 0,1 1-1 0 0,-1 0 1 0 0,0 0 0 0 0,1-1-1 0 0,-1 1 1 0 0,1 0-1 0 0,-1-1 1 0 0,0 1 0 0 0,1 0-1 0 0,-1-1 1 0 0,1 1-1 0 0,-1-1 1 0 0,1 1 0 0 0,-1-1-1 0 0,1 1 1 0 0,0-1-1 0 0,-1 0 1 0 0,1 1 0 0 0,0-1-1 0 0,-1 1 1 0 0,1-1 0 0 0,0 0-1 0 0,0 1 1 0 0,0-1-1 0 0,-1 0 1 0 0,1 1 0 0 0,0-1-1 0 0,0 0 1 0 0,0 1-1 0 0,0-1 1 0 0,0 0 0 0 0,0 0-1 0 0,0 1 1 0 0,0-1-1 0 0,1 0 1 0 0,-1 1 0 0 0,0-1-1 0 0,0 0 1 0 0,0 1-1 0 0,1-1 1 0 0,-1 1 0 0 0,1-1 171 0 0,0-1-738 0 0,0 0 0 0 0,0 0 0 0 0,0 0 1 0 0,0 1-1 0 0,1-1 0 0 0,-1 1 0 0 0,1-1 0 0 0,-1 1 1 0 0,1-1-1 0 0,0 1 0 0 0,0 0 0 0 0,-1-1 1 0 0,1 1-1 0 0,2 0 738 0 0,4-2-1305 0 0</inkml:trace>
          <inkml:trace contextRef="#ctx0" brushRef="#br0" timeOffset="-67680.327">6577-758 596 0 0,'-2'-21'6681'0'0,"4"4"1575"0"0,25 13-3868 0 0,-26 4-4333 0 0,0 0-1 0 0,0 0 1 0 0,0 0-1 0 0,0 0 0 0 0,-1 0 1 0 0,1 0-1 0 0,0 0 1 0 0,0 1-1 0 0,0-1 1 0 0,-1 0-1 0 0,1 1 1 0 0,0-1-1 0 0,-1 0 1 0 0,1 1-1 0 0,0-1 0 0 0,-1 1 1 0 0,1-1-1 0 0,0 1 1 0 0,-1-1-1 0 0,1 1 1 0 0,-1 0-1 0 0,1-1 1 0 0,-1 1-1 0 0,1 0 1 0 0,-1-1-1 0 0,1 1 1 0 0,-1 0-1 0 0,0-1 0 0 0,0 1 1 0 0,1 0-1 0 0,-1 0 1 0 0,0 0-1 0 0,0-1 1 0 0,0 1-1 0 0,0 0 1 0 0,0 0-1 0 0,0 0 1 0 0,0 0-1 0 0,0-1 0 0 0,0 1 1 0 0,0 0-1 0 0,0 0 1 0 0,0 0-1 0 0,-1-1 1 0 0,1 1-1 0 0,0 0 1 0 0,0 0-1 0 0,-1-1-54 0 0,1 2 7 0 0,-1-1-1 0 0,1 1 1 0 0,-1-1-1 0 0,0 1 1 0 0,1-1-1 0 0,-1 1 1 0 0,0-1-1 0 0,0 0 1 0 0,0 1-1 0 0,0-1 1 0 0,0 0-1 0 0,0 0 1 0 0,0 0-1 0 0,-1 0 1 0 0,1 0-1 0 0,0 0 1 0 0,-1 0-1 0 0,1 0 1 0 0,0 0-1 0 0,-1-1 1 0 0,1 1-1 0 0,-1-1 1 0 0,1 1-1 0 0,-1-1 1 0 0,1 1-1 0 0,-3-1-6 0 0,-22-10-3277 0 0,21 3-2356 0 0,18 4-5764 0 0,-5 3 9812 0 0</inkml:trace>
          <inkml:trace contextRef="#ctx0" brushRef="#br0" timeOffset="-67262.108">6625-642 760 0 0,'4'12'8493'0'0,"-4"-12"-8265"0"0,0 1 0 0 0,-1-1-1 0 0,2 1 1 0 0,-1-1 0 0 0,0 1 0 0 0,0 0 0 0 0,0-1 0 0 0,0 1 0 0 0,0-1-1 0 0,0 1 1 0 0,0-1 0 0 0,1 1 0 0 0,-1-1 0 0 0,0 1 0 0 0,1-1 0 0 0,-1 1-1 0 0,0-1 1 0 0,1 1 0 0 0,-1-1 0 0 0,0 1 0 0 0,1-1 0 0 0,-1 0 0 0 0,1 1-1 0 0,-1-1 1 0 0,1 1 0 0 0,-1-1 0 0 0,1 0 0 0 0,-1 0-228 0 0,4 3 450 0 0,-1-1 0 0 0,0 1 0 0 0,0-1 1 0 0,0 1-1 0 0,0 0 0 0 0,0 0 0 0 0,-1 1 1 0 0,1-1-1 0 0,-1 0 0 0 0,1 2-450 0 0,-3-4 80 0 0,0-1 1 0 0,1 1-1 0 0,-1 0 0 0 0,0-1 1 0 0,1 1-1 0 0,-1 0 1 0 0,0 0-1 0 0,0-1 0 0 0,0 1 1 0 0,0 0-1 0 0,0 0 0 0 0,1-1 1 0 0,-1 1-1 0 0,-1 0 0 0 0,1 0 1 0 0,0-1-1 0 0,0 1 0 0 0,0 0 1 0 0,0 0-1 0 0,0-1 0 0 0,-1 1 1 0 0,1 0-81 0 0,-1 0 30 0 0,0 0 0 0 0,0-1 1 0 0,1 1-1 0 0,-1 0 0 0 0,0-1 0 0 0,0 1 1 0 0,0-1-1 0 0,0 1 0 0 0,0-1 0 0 0,0 0 1 0 0,0 1-1 0 0,0-1 0 0 0,0 0 0 0 0,0 0 1 0 0,0 1-1 0 0,0-1 0 0 0,-1 0 0 0 0,1 0 1 0 0,0 0-1 0 0,0 0 0 0 0,0-1-30 0 0,0 1-94 0 0,0 1-1 0 0,1-1 1 0 0,-1 0-1 0 0,0 0 1 0 0,0 0 0 0 0,1 0-1 0 0,-1 0 1 0 0,0-1-1 0 0,0 1 1 0 0,1 0-1 0 0,-1 0 1 0 0,0 0 0 0 0,0-1-1 0 0,1 1 1 0 0,-1 0-1 0 0,0-1 1 0 0,1 1 0 0 0,-1-1-1 0 0,0 1 1 0 0,1 0-1 0 0,-1-1 1 0 0,1 0 0 0 0,-1 1-1 0 0,1-1 1 0 0,-1 1-1 0 0,1-1 1 0 0,-1 0-1 0 0,1 1 1 0 0,0-1 0 0 0,-1 0-1 0 0,1 1 1 0 0,0-1-1 0 0,-1 0 1 0 0,1 1 0 0 0,0-1-1 0 0,0 0 1 0 0,0 0-1 0 0,0 1 1 0 0,0-1-1 0 0,0 0 1 0 0,0 0 0 0 0,0 0-1 0 0,0 1 1 0 0,0-1-1 0 0,0 0 1 0 0,0 0 0 0 0,1 1-1 0 0,-1-1 1 0 0,0 0-1 0 0,0 1 1 0 0,1-1-1 0 0,-1 0 1 0 0,1 0 94 0 0,0-2-1360 0 0,0 0 0 0 0,1-1 0 0 0,0 1 0 0 0,0 0 0 0 0,0 0-1 0 0,0 0 1 0 0,0 1 0 0 0,1-1 0 0 0,-1 0 0 0 0,1 1 0 0 0,1-2 1360 0 0,2-1-1677 0 0</inkml:trace>
        </inkml:traceGroup>
        <inkml:traceGroup>
          <inkml:annotationXML>
            <emma:emma xmlns:emma="http://www.w3.org/2003/04/emma" version="1.0">
              <emma:interpretation id="{15D9B859-9272-4FFC-A02E-D2AF88F90F07}" emma:medium="tactile" emma:mode="ink">
                <msink:context xmlns:msink="http://schemas.microsoft.com/ink/2010/main" type="inkWord" rotatedBoundingBox="23491,12727 24656,12534 24749,13096 23584,13289"/>
              </emma:interpretation>
            </emma:emma>
          </inkml:annotationXML>
          <inkml:trace contextRef="#ctx0" brushRef="#br0" timeOffset="-66461">7286-924 420 0 0,'4'-11'3772'0'0,"0"0"-1642"0"0,-1 1 0 0 0,2 0 0 0 0,-1 0 0 0 0,1 0-1 0 0,1 1 1 0 0,4-7-2130 0 0,-9 15 117 0 0,1-1 0 0 0,-1 0 0 0 0,1 1 0 0 0,-1-1-1 0 0,1 1 1 0 0,0 0 0 0 0,0-1 0 0 0,-1 1 0 0 0,1 0-1 0 0,0 0 1 0 0,0 0 0 0 0,0 0 0 0 0,0 0 0 0 0,0 1 0 0 0,0-1-1 0 0,1 1 1 0 0,-1-1 0 0 0,0 1 0 0 0,0 0 0 0 0,0 0-1 0 0,0 0 1 0 0,1 0 0 0 0,-1 0 0 0 0,0 0 0 0 0,0 1-1 0 0,0-1 1 0 0,0 1 0 0 0,1-1 0 0 0,-1 1 0 0 0,0 0 0 0 0,0 0-1 0 0,0 0 1 0 0,-1 0 0 0 0,1 0 0 0 0,0 0 0 0 0,1 2-117 0 0,4 2 120 0 0,-1 1 0 0 0,0 0 0 0 0,0 0 1 0 0,0 0-1 0 0,-1 1 0 0 0,0-1 0 0 0,0 1 1 0 0,-1 1-1 0 0,0-1 0 0 0,0 1 0 0 0,-1-1 1 0 0,1 1-1 0 0,-2 0 0 0 0,2 4-120 0 0,4 19 156 0 0,-1-1 0 0 0,-2 1 0 0 0,0 6-156 0 0,-3-12-38 0 0,0 0-1 0 0,-2 0 1 0 0,-3 20 38 0 0,-6 33-2967 0 0,7-67 1502 0 0,-4-7-5278 0 0,-9-18-3345 0 0,10 9 8682 0 0</inkml:trace>
          <inkml:trace contextRef="#ctx0" brushRef="#br0" timeOffset="-66129.0045">7370-780 524 0 0,'0'-2'898'0'0,"0"1"-1"0"0,0 0 0 0 0,0-1 1 0 0,0 1-1 0 0,0 0 1 0 0,0-1-1 0 0,0 1 1 0 0,0-1-1 0 0,1 1 1 0 0,-1 0-1 0 0,0 0 1 0 0,1-1-1 0 0,0 1 1 0 0,-1 0-1 0 0,1 0 1 0 0,-1-1-1 0 0,2 0-897 0 0,22-4 4695 0 0,-5 4-5541 0 0,34-7-1381 0 0,34-13 2227 0 0,6-4-8252 0 0,-53 18 1618 0 0,-26 8 5001 0 0</inkml:trace>
          <inkml:trace contextRef="#ctx0" brushRef="#br0" timeOffset="-65738.273">7854-894 644 0 0,'-8'1'8674'0'0,"-3"2"-3645"0"0,11-3-4938 0 0,1 0-1 0 0,-1 0 1 0 0,0 0-1 0 0,0 0 1 0 0,1 0-1 0 0,-1 0 1 0 0,0 0-1 0 0,0 0 0 0 0,1 1 1 0 0,-1-1-1 0 0,0 0 1 0 0,0 0-1 0 0,0 0 1 0 0,1 0-1 0 0,-1 0 1 0 0,0 0-1 0 0,0 1 1 0 0,0-1-1 0 0,1 0 1 0 0,-1 0-1 0 0,0 0 1 0 0,0 0-1 0 0,0 1 1 0 0,0-1-1 0 0,1 0 0 0 0,-1 0 1 0 0,0 0-1 0 0,0 1 1 0 0,0-1-1 0 0,0 0 1 0 0,0 0-1 0 0,0 1 1 0 0,0-1-1 0 0,0 0 1 0 0,0 0-1 0 0,0 1 1 0 0,0-1-1 0 0,0 0 1 0 0,0 0-1 0 0,0 1 1 0 0,0-1-1 0 0,0 0 0 0 0,0 0 1 0 0,0 1-1 0 0,0-1 1 0 0,0 0-1 0 0,0 0 1 0 0,0 0-1 0 0,0 1 1 0 0,-1-1-1 0 0,1 0 1 0 0,0 0-1 0 0,0 0 1 0 0,0 1-1 0 0,0-1 1 0 0,0 0-1 0 0,-1 0 1 0 0,1 0-1 0 0,0 0 0 0 0,0 1 1 0 0,0-1-1 0 0,-1 0 1 0 0,1 0-1 0 0,0 0 1 0 0,0 0-91 0 0,6 1 146 0 0,0 1-1 0 0,0-2 1 0 0,1 1 0 0 0,-1-1 0 0 0,0 0 0 0 0,1 0 0 0 0,-1-1-1 0 0,2 0-145 0 0,15 0 69 0 0,54-6-438 0 0,-25-1-3300 0 0,12-2-9450 0 0,-53 9 10983 0 0,0 1 622 0 0</inkml:trace>
          <inkml:trace contextRef="#ctx0" brushRef="#br0" timeOffset="-65029.873">8252-1037 1680 0 0,'0'-2'656'0'0,"0"-1"-1"0"0,0 1 0 0 0,1 0 1 0 0,-1 0-1 0 0,1 0 1 0 0,-1-1-1 0 0,1 1 0 0 0,0 0 1 0 0,0 0-1 0 0,0 0 1 0 0,0 0-1 0 0,0 0 0 0 0,0 0 1 0 0,0 0-1 0 0,1 1 1 0 0,-1-1-656 0 0,2-1 349 0 0,0 0 0 0 0,1 1 0 0 0,-1-1 1 0 0,1 1-1 0 0,-1-1 0 0 0,1 1 1 0 0,0 1-1 0 0,-1-1 0 0 0,1 0 1 0 0,0 1-1 0 0,0 0 0 0 0,0 0 0 0 0,4-1-349 0 0,-4 1 95 0 0,0 0 0 0 0,0 1 0 0 0,1-1 0 0 0,-1 1 0 0 0,0 0 0 0 0,1 0 0 0 0,-1 0 0 0 0,0 1 0 0 0,0-1 0 0 0,1 1 0 0 0,-1 0 0 0 0,0 1 0 0 0,0-1 0 0 0,0 1 0 0 0,0-1 0 0 0,0 1 0 0 0,0 0 0 0 0,-1 0 0 0 0,1 1-1 0 0,-1-1 1 0 0,1 1 0 0 0,1 2-95 0 0,-3-1 56 0 0,-1-1 0 0 0,0 1-1 0 0,0-1 1 0 0,0 1-1 0 0,0 0 1 0 0,0-1-1 0 0,-1 1 1 0 0,0 0 0 0 0,0-1-1 0 0,0 1 1 0 0,0 0-1 0 0,0 0 1 0 0,-1-1 0 0 0,1 1-1 0 0,-1 0 1 0 0,0-1-1 0 0,0 1 1 0 0,-1-1-1 0 0,1 1 1 0 0,-1-1 0 0 0,-1 2-56 0 0,-40 74 44 0 0,41-76-10 0 0,-30 33-144 0 0,68-44-161 0 0,-33 7 294 0 0,0 0 0 0 0,0 0 1 0 0,0 0-1 0 0,0 1 0 0 0,0-1 0 0 0,1 1 0 0 0,-1 0 0 0 0,0 0 0 0 0,0 0 0 0 0,0 0 1 0 0,1 0-1 0 0,-1 1 0 0 0,0-1 0 0 0,0 1 0 0 0,0 0 0 0 0,0 0 0 0 0,0 0 0 0 0,0 0 1 0 0,0 1-1 0 0,0-1 0 0 0,-1 1 0 0 0,1 0 0 0 0,0 0 0 0 0,-1 0 0 0 0,1 0 0 0 0,-1 0 1 0 0,0 0-1 0 0,0 1 0 0 0,0-1 0 0 0,1 3-23 0 0,4 3 182 0 0,0 0 0 0 0,-1 0 1 0 0,-1 1-1 0 0,0 0 0 0 0,0 0 0 0 0,0 0 0 0 0,-1 0 0 0 0,-1 1 1 0 0,1 2-183 0 0,-3-8 23 0 0,-1 0 1 0 0,0 0 0 0 0,0 1 0 0 0,0-1 0 0 0,-1 0-1 0 0,1 0 1 0 0,-1 0 0 0 0,0 0 0 0 0,0 0-1 0 0,0-1 1 0 0,-1 1 0 0 0,1 0 0 0 0,-1 0-1 0 0,0-1 1 0 0,0 1 0 0 0,-1-1 0 0 0,1 0 0 0 0,0 0-1 0 0,-1 1 1 0 0,0-2 0 0 0,0 1 0 0 0,0 0-1 0 0,0 0 1 0 0,0-1 0 0 0,-1 0 0 0 0,-2 2-24 0 0,-8 5-282 0 0,1-1 1 0 0,-2 0-1 0 0,1-1 1 0 0,-1-1-1 0 0,0 0 1 0 0,-4 0 281 0 0,14-4-348 0 0,1-2 0 0 0,-1 1-1 0 0,1 0 1 0 0,-1-1 0 0 0,1 0 0 0 0,-1 0 0 0 0,0 0 0 0 0,1-1-1 0 0,-1 0 1 0 0,1 0 0 0 0,-1 0 0 0 0,1 0 0 0 0,0-1 0 0 0,-1 1-1 0 0,-3-3 350 0 0,-14-9-4320 0 0,2-2-3663 0 0,20 14 6224 0 0,0 1 471 0 0</inkml:trace>
        </inkml:traceGroup>
      </inkml:traceGroup>
    </inkml:traceGroup>
    <inkml:traceGroup>
      <inkml:annotationXML>
        <emma:emma xmlns:emma="http://www.w3.org/2003/04/emma" version="1.0">
          <emma:interpretation id="{E1FD8AD3-BE8B-482F-9048-85D4E5207D2B}" emma:medium="tactile" emma:mode="ink">
            <msink:context xmlns:msink="http://schemas.microsoft.com/ink/2010/main" type="paragraph" rotatedBoundingBox="21150,14848 24745,14344 24847,15073 21253,155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CA7B3C-B37F-4A3C-964B-3714603529B2}" emma:medium="tactile" emma:mode="ink">
              <msink:context xmlns:msink="http://schemas.microsoft.com/ink/2010/main" type="line" rotatedBoundingBox="21150,14848 24745,14344 24847,15073 21253,15578"/>
            </emma:interpretation>
          </emma:emma>
        </inkml:annotationXML>
        <inkml:traceGroup>
          <inkml:annotationXML>
            <emma:emma xmlns:emma="http://www.w3.org/2003/04/emma" version="1.0">
              <emma:interpretation id="{3E4C103A-E3EE-460A-A882-36CC3E71342C}" emma:medium="tactile" emma:mode="ink">
                <msink:context xmlns:msink="http://schemas.microsoft.com/ink/2010/main" type="inkWord" rotatedBoundingBox="21158,14902 22772,14675 22867,15351 21253,15578"/>
              </emma:interpretation>
            </emma:emma>
          </inkml:annotationXML>
          <inkml:trace contextRef="#ctx0" brushRef="#br0" timeOffset="-53887">5002 1167 768 0 0,'1'-2'5663'0'0,"7"-11"160"0"0,-6 11-771 0 0,0 4-4773 0 0,-1-1-1 0 0,0 1 0 0 0,0 0 1 0 0,0 0-1 0 0,0 0 0 0 0,0 0 1 0 0,0 0-1 0 0,0 0 0 0 0,-1 0 1 0 0,1 0-1 0 0,-1 0 0 0 0,0 0 1 0 0,1 0-1 0 0,-1 0 0 0 0,0 2-278 0 0,2 36 833 0 0,5 146 1096 0 0,-2-90-1291 0 0,-4 1-1 0 0,-6 15-637 0 0,3 3-1346 0 0,2-115 1266 0 0,0 0 0 0 0,0 1 1 0 0,0-1-1 0 0,0 0 0 0 0,-1 0 1 0 0,1 0-1 0 0,0 0 0 0 0,0 0 1 0 0,0 0-1 0 0,0 0 0 0 0,0 1 1 0 0,0-1-1 0 0,0 0 0 0 0,0 0 1 0 0,0 0-1 0 0,0 0 0 0 0,0 0 1 0 0,0 0-1 0 0,0 1 0 0 0,0-1 1 0 0,0 0-1 0 0,0 0 0 0 0,0 0 1 0 0,0 0-1 0 0,0 0 0 0 0,0 0 1 0 0,0 1-1 0 0,0-1 0 0 0,1 0 1 0 0,-1 0-1 0 0,0 0 0 0 0,0 0 1 0 0,0 0-1 0 0,0 0 0 0 0,0 0 1 0 0,0 0-1 0 0,0 0 0 0 0,0 1 1 0 0,0-1-1 0 0,1 0 0 0 0,-1 0 1 0 0,0 0-1 0 0,0 0 0 0 0,0 0 1 0 0,0 0-1 0 0,0 0 0 0 0,0 0 1 0 0,0 0-1 0 0,1 0 0 0 0,-1 0 1 0 0,0 0-1 0 0,0 0 0 0 0,0 0 1 0 0,0 0-1 0 0,0 0 0 0 0,0 0 1 0 0,1 0-1 0 0,-1 0 0 0 0,0 0 1 0 0,0 0-1 0 0,0 0 0 0 0,0 0 1 0 0,0 0-1 0 0,0 0 80 0 0,8-10-3460 0 0,3-20-444 0 0,-11-59-6712 0 0,0 72 9563 0 0</inkml:trace>
          <inkml:trace contextRef="#ctx0" brushRef="#br0" timeOffset="-53389.927">5047 1303 64 0 0,'1'-20'2172'0'0,"0"1"1"0"0,1-1-1 0 0,1 1 1 0 0,1 0-1 0 0,1 0 1 0 0,2-3-2173 0 0,-6 20 178 0 0,0 0 0 0 0,0 0 1 0 0,0 0-1 0 0,0 1 1 0 0,0-1-1 0 0,0 0 1 0 0,0 1-1 0 0,1-1 0 0 0,-1 1 1 0 0,1-1-1 0 0,-1 1 1 0 0,1 0-1 0 0,-1 0 1 0 0,1-1-1 0 0,0 1 0 0 0,0 1 1 0 0,0-1-1 0 0,-1 0 1 0 0,1 0-1 0 0,2 0-178 0 0,1 0 320 0 0,0 0-1 0 0,0 0 1 0 0,1 0 0 0 0,-1 1-1 0 0,1 0 1 0 0,-1 0-1 0 0,0 0 1 0 0,3 1-320 0 0,4 1 405 0 0,0 0 0 0 0,0 1 0 0 0,0 1 0 0 0,0 0 1 0 0,0 0-1 0 0,10 6-405 0 0,-18-7 69 0 0,0 0 0 0 0,0 0 0 0 0,0 1 1 0 0,0-1-1 0 0,-1 1 0 0 0,1-1 0 0 0,-1 1 1 0 0,0 0-1 0 0,0 1 0 0 0,-1-1 0 0 0,1 0 0 0 0,-1 1 1 0 0,0 0-1 0 0,0-1 0 0 0,0 1 0 0 0,-1 0 1 0 0,1 0-1 0 0,-1 0 0 0 0,-1 0 0 0 0,1 0 1 0 0,-1 0-1 0 0,1 0 0 0 0,-1 0 0 0 0,-1 0 1 0 0,1 0-1 0 0,-2 5-69 0 0,2-6-22 0 0,-1 1 0 0 0,0-1 0 0 0,0 0 1 0 0,-1 0-1 0 0,1 0 0 0 0,-1 0 0 0 0,0-1 0 0 0,0 1 1 0 0,0 0-1 0 0,0-1 0 0 0,0 1 0 0 0,-1-1 0 0 0,0 0 1 0 0,0 1-1 0 0,0-1 0 0 0,0-1 0 0 0,0 1 1 0 0,0 0-1 0 0,-1-1 0 0 0,0 0 0 0 0,1 0 0 0 0,-1 0 1 0 0,0 0-1 0 0,0 0 0 0 0,0-1 0 0 0,0 0 0 0 0,0 0 1 0 0,0 0-1 0 0,0 0 0 0 0,0 0 0 0 0,-1-1 0 0 0,-1 0 22 0 0,-9 0-782 0 0,-32 0-3381 0 0,22 5-5262 0 0,23-3 8462 0 0,1-1-4507 0 0,1-1 4172 0 0</inkml:trace>
          <inkml:trace contextRef="#ctx0" brushRef="#br0" timeOffset="-52756.979">5677 1175 116 0 0,'-54'-15'17065'0'0,"78"20"-15933"0"0,-1-1 1 0 0,0-1-1 0 0,11-1-1132 0 0,6-1-395 0 0,0-2-1 0 0,0-2 1 0 0,0-1 395 0 0,-10-2-1817 0 0,-1 1-2457 0 0,-10 3-2600 0 0,-19 2 5089 0 0,0 0 13 0 0,0 0 267 0 0,0 0 344 0 0</inkml:trace>
          <inkml:trace contextRef="#ctx0" brushRef="#br0" timeOffset="-52324.527">5741 1275 308 0 0,'-4'3'1457'0'0,"0"0"-529"0"0,-1 0-1 0 0,1 0 1 0 0,0-1-1 0 0,-1 0 0 0 0,1 1 1 0 0,-1-2-1 0 0,0 1 1 0 0,0 0-1 0 0,0-1 1 0 0,0 0-1 0 0,0 0 0 0 0,0-1 1 0 0,0 1-1 0 0,-3-1-927 0 0,75-10 2481 0 0,115-15-3299 0 0,-130 17-1395 0 0,-1 0-2767 0 0,-18 6-3070 0 0,-29 2 6965 0 0</inkml:trace>
          <inkml:trace contextRef="#ctx0" brushRef="#br0" timeOffset="-51702.666">6189 1248 1020 0 0,'22'-8'9008'0'0,"-2"-11"-4658"0"0,15-36-2888 0 0,-14 21-414 0 0,24-42-366 0 0,-29 46-662 0 0,-4 123 2630 0 0,-10-32-1781 0 0,7 31-869 0 0,-3-30 302 0 0,-1 30-302 0 0,-5-89-315 0 0,0-1 0 0 0,0 1 0 0 0,0-1 0 0 0,0 1 0 0 0,-1-1 0 0 0,1 0 0 0 0,-1 1 0 0 0,0-1 0 0 0,1 0 0 0 0,-1 1 0 0 0,0-1 0 0 0,-1 0 0 0 0,1 0 0 0 0,-1 2 315 0 0,1-3-437 0 0,-1 3-892 0 0,2-5-5647 0 0,3-3 512 0 0,-2 1 6048 0 0,0 2-775 0 0</inkml:trace>
          <inkml:trace contextRef="#ctx0" brushRef="#br0" timeOffset="-51187.721">6553 1293 16 0 0,'1'-2'893'0'0,"0"0"-1"0"0,0 0 1 0 0,0 0-1 0 0,-1 0 1 0 0,1 0-1 0 0,0 0 1 0 0,-1 0 0 0 0,0-1-1 0 0,1 1 1 0 0,-1 0-1 0 0,0 0 1 0 0,0-1-893 0 0,1-7 3692 0 0,-1 10-3607 0 0,0-1 1 0 0,0 1 0 0 0,0 0 0 0 0,0-1 0 0 0,0 1-1 0 0,0 0 1 0 0,0-1 0 0 0,1 1 0 0 0,-1 0 0 0 0,0-1-1 0 0,0 1 1 0 0,0 0 0 0 0,1-1 0 0 0,-1 1 0 0 0,0 0-1 0 0,0-1 1 0 0,1 1 0 0 0,-1 0 0 0 0,0 0 0 0 0,1-1-1 0 0,-1 1 1 0 0,0 0 0 0 0,1 0 0 0 0,-1 0 0 0 0,0 0-1 0 0,1-1 1 0 0,-1 1 0 0 0,0 0 0 0 0,1 0 0 0 0,-1 0-1 0 0,1 0 1 0 0,-1 0 0 0 0,0 0 0 0 0,1 0 0 0 0,-1 0-1 0 0,1 0 1 0 0,-1 0 0 0 0,0 0 0 0 0,1 0 0 0 0,-1 0-1 0 0,0 0 1 0 0,1 1 0 0 0,-1-1 0 0 0,1 0 0 0 0,-1 0-1 0 0,0 0 1 0 0,1 1 0 0 0,-1-1 0 0 0,0 0 0 0 0,0 0-1 0 0,1 1 1 0 0,-1-1 0 0 0,0 0 0 0 0,0 0 0 0 0,1 1-1 0 0,-1-1 1 0 0,0 0 0 0 0,0 1 0 0 0,0-1 0 0 0,1 0-1 0 0,-1 1 1 0 0,0-1-86 0 0,13 17 1668 0 0,-12-17-1665 0 0,-1 1 1 0 0,0-1-1 0 0,0 0 0 0 0,0 0 0 0 0,0 0 1 0 0,1 0-1 0 0,-1 0 0 0 0,0 1 0 0 0,0-1 1 0 0,0 0-1 0 0,0 0 0 0 0,0 0 1 0 0,0 1-1 0 0,0-1 0 0 0,0 0 0 0 0,0 0 1 0 0,0 0-1 0 0,0 1 0 0 0,0-1 1 0 0,0 0-1 0 0,0 0 0 0 0,0 0 0 0 0,0 1 1 0 0,0-1-1 0 0,0 0 0 0 0,0 0 0 0 0,0 1 1 0 0,0-1-1 0 0,0 0 0 0 0,0 0 1 0 0,0 0-1 0 0,0 0 0 0 0,0 1 0 0 0,0-1 1 0 0,0 0-1 0 0,-1 0 0 0 0,1 0 1 0 0,0 1-1 0 0,0-1 0 0 0,0 0 0 0 0,0 0 1 0 0,-1 0-1 0 0,1 0 0 0 0,0 0 1 0 0,0 0-1 0 0,0 0 0 0 0,0 1 0 0 0,-1-1 1 0 0,1 0-1 0 0,0 0 0 0 0,0 0 0 0 0,0 0-2 0 0,-8 0-1370 0 0,2-1-2977 0 0,0 1-8939 0 0,6 0 11616 0 0</inkml:trace>
          <inkml:trace contextRef="#ctx0" brushRef="#br0" timeOffset="-50835.963">6595 1396 220 0 0,'-6'17'13359'0'0,"6"-17"-12305"0"0,16-2 3837 0 0,-2 8-4412 0 0,-13-5-5290 0 0,-1 0-5166 0 0,0-1 6772 0 0,0 0 1747 0 0</inkml:trace>
        </inkml:traceGroup>
        <inkml:traceGroup>
          <inkml:annotationXML>
            <emma:emma xmlns:emma="http://www.w3.org/2003/04/emma" version="1.0">
              <emma:interpretation id="{FCBE2865-D737-4402-A3EA-3C538F211FC9}" emma:medium="tactile" emma:mode="ink">
                <msink:context xmlns:msink="http://schemas.microsoft.com/ink/2010/main" type="inkWord" rotatedBoundingBox="23639,14499 24745,14344 24834,14977 23728,15132"/>
              </emma:interpretation>
            </emma:emma>
          </inkml:annotationXML>
          <inkml:trace contextRef="#ctx0" brushRef="#br0" timeOffset="-50056">7487 890 840 0 0,'-1'-6'1035'0'0,"1"0"0"0"0,1 0 0 0 0,-1 0-1 0 0,1 0 1 0 0,0 0 0 0 0,1 0 0 0 0,-1 0 0 0 0,1 0 0 0 0,0 0 0 0 0,1 0-1 0 0,-1 1 1 0 0,1-1 0 0 0,1 0-1035 0 0,-3 5 165 0 0,1-1-1 0 0,0 0 1 0 0,0 0-1 0 0,0 1 1 0 0,0-1-1 0 0,0 1 1 0 0,0 0-1 0 0,0-1 1 0 0,1 1-1 0 0,-1 0 1 0 0,0 0-1 0 0,1 0 1 0 0,-1 1-1 0 0,0-1 1 0 0,1 1-1 0 0,-1-1 1 0 0,1 1-1 0 0,-1 0 1 0 0,1 0-1 0 0,-1 0 1 0 0,1 0-1 0 0,-1 0 1 0 0,1 1-1 0 0,-1-1 1 0 0,1 1-1 0 0,-1-1 1 0 0,1 1-1 0 0,-1 0 1 0 0,0 0-1 0 0,1 0 1 0 0,-1 1-1 0 0,2 0-164 0 0,2 1 144 0 0,0 1 0 0 0,-1 0-1 0 0,1 0 1 0 0,-1 0 0 0 0,0 1 0 0 0,0-1-1 0 0,0 1 1 0 0,-1 0 0 0 0,1 1 0 0 0,-1-1 0 0 0,0 1-1 0 0,-1 0 1 0 0,1 0 0 0 0,-1 0 0 0 0,-1 0-1 0 0,1 1 1 0 0,-1-1 0 0 0,0 1 0 0 0,0-1-1 0 0,-1 1 1 0 0,0 0 0 0 0,0 0 0 0 0,-1 3-144 0 0,1 3-205 0 0,0 1 1 0 0,-2-1 0 0 0,1 0-1 0 0,-2 0 1 0 0,0-1-1 0 0,0 1 1 0 0,-1 0 0 0 0,0 0-1 0 0,-2-1 1 0 0,1 0 0 0 0,-1 0-1 0 0,-2 1 205 0 0,-3 12-2595 0 0,7-7-3309 0 0,-8-19-4404 0 0,8-3 9052 0 0</inkml:trace>
          <inkml:trace contextRef="#ctx0" brushRef="#br0" timeOffset="-49717.839">7487 1021 1848 0 0,'-7'-10'4325'0'0,"7"10"-4055"0"0,-1-1 0 0 0,1 0 1 0 0,0 0-1 0 0,0 1 0 0 0,0-1 0 0 0,-1 0 0 0 0,1 0 0 0 0,0 1 1 0 0,-1-1-1 0 0,1 1 0 0 0,-1-1 0 0 0,1 0 0 0 0,-1 1 0 0 0,1-1 1 0 0,-1 1-1 0 0,1-1 0 0 0,-1 1 0 0 0,1-1 0 0 0,-1 1 0 0 0,0-1 1 0 0,1 1-1 0 0,-1 0 0 0 0,0-1 0 0 0,1 1 0 0 0,-1 0 1 0 0,0-1-1 0 0,0 1 0 0 0,1 0 0 0 0,-1 0 0 0 0,0 0 0 0 0,1 0 1 0 0,-1 0-1 0 0,0 0 0 0 0,0 0 0 0 0,0 0 0 0 0,1 0 0 0 0,-1 0 1 0 0,0 0-1 0 0,1 0 0 0 0,-1 1 0 0 0,0-1 0 0 0,0 0 1 0 0,1 1-1 0 0,-1-1 0 0 0,0 0 0 0 0,1 1-270 0 0,64-2 1713 0 0,52-6-4342 0 0,-2-16-9816 0 0,-86 18 8494 0 0,-14 5 2790 0 0</inkml:trace>
          <inkml:trace contextRef="#ctx0" brushRef="#br0" timeOffset="-49334.0361">7957 883 1576 0 0,'0'-1'237'0'0,"0"1"-1"0"0,0 0 1 0 0,0 0 0 0 0,0-1-1 0 0,0 1 1 0 0,-1 0-1 0 0,1 0 1 0 0,0-1 0 0 0,0 1-1 0 0,0 0 1 0 0,0 0-1 0 0,0-1 1 0 0,-1 1 0 0 0,1 0-1 0 0,0 0 1 0 0,0 0-1 0 0,0 0 1 0 0,0-1-1 0 0,-1 1 1 0 0,1 0 0 0 0,0 0-1 0 0,0 0 1 0 0,-1 0-1 0 0,1 0 1 0 0,0 0 0 0 0,0-1-1 0 0,-1 1 1 0 0,1 0-1 0 0,0 0 1 0 0,0 0 0 0 0,-1 0-1 0 0,1 0 1 0 0,0 0-1 0 0,0 0 1 0 0,-1 0 0 0 0,1 0-1 0 0,0 0 1 0 0,0 0-1 0 0,-1 0 1 0 0,1 1 0 0 0,0-1-1 0 0,0 0 1 0 0,-1 0-1 0 0,1 0 1 0 0,0 0 0 0 0,0 0-1 0 0,-1 0 1 0 0,1 0-1 0 0,0 1 1 0 0,0-1 0 0 0,0 0-1 0 0,0 0 1 0 0,-1 0-1 0 0,1 1 1 0 0,0-1 0 0 0,0 0-1 0 0,0 0 1 0 0,0 0-1 0 0,0 1 1 0 0,-1-1 0 0 0,1 0-1 0 0,0 0 1 0 0,0 1-1 0 0,0-1 1 0 0,0 0-237 0 0,0 1 98 0 0,1 0 0 0 0,-1-1 0 0 0,0 1 0 0 0,1-1 0 0 0,-1 1 0 0 0,0 0 0 0 0,1-1 0 0 0,-1 1 0 0 0,1-1 0 0 0,-1 1 0 0 0,1-1 1 0 0,-1 0-1 0 0,1 1 0 0 0,-1-1 0 0 0,1 1 0 0 0,0-1 0 0 0,-1 0 0 0 0,1 1 0 0 0,0-1 0 0 0,-1 0 0 0 0,1 0 0 0 0,0 0 0 0 0,-1 1 0 0 0,1-1 0 0 0,0 0 0 0 0,-1 0 0 0 0,1 0 0 0 0,0 0 0 0 0,-1 0 0 0 0,1 0 0 0 0,0 0-98 0 0,44 0 178 0 0,-7 1-1434 0 0,0-2 0 0 0,12-2 1256 0 0,4-11-5948 0 0,3 1-3848 0 0,-48 12 8404 0 0</inkml:trace>
          <inkml:trace contextRef="#ctx0" brushRef="#br0" timeOffset="-48567.788">8374 860 688 0 0,'-3'6'8572'0'0,"5"-10"-1663"0"0,22-38-4998 0 0,9-16-1481 0 0,-2-1 1 0 0,13-41-431 0 0,-46 116 625 0 0,1-1 1 0 0,0 1-1 0 0,2-1 0 0 0,1 15-625 0 0,0 16 275 0 0,-1 1-248 0 0,2 0 1 0 0,3-1-1 0 0,11 44-27 0 0,-13-57-480 0 0,0-2-2372 0 0,5-10-3586 0 0,-9-15 3374 0 0,0-4-4268 0 0,0-2 6059 0 0</inkml:trace>
          <inkml:trace contextRef="#ctx0" brushRef="#br0" timeOffset="-47769.701">7750 1313 804 0 0,'-26'-5'6731'0'0,"20"5"-5760"0"0,1-1 0 0 0,0 0 0 0 0,0 0 0 0 0,0 0 0 0 0,0 0 0 0 0,0-1 0 0 0,0 0 0 0 0,-3-2-971 0 0,8 0 1540 0 0,10 4-882 0 0,15 2-318 0 0,-21-2-144 0 0,107 8 483 0 0,1-6 0 0 0,-1-4 0 0 0,1-5 0 0 0,73-16-679 0 0,66-13 591 0 0,-235 31-1343 0 0,-16 0-3680 0 0,-26 0-10349 0 0,21 5 13594 0 0</inkml:trace>
        </inkml:traceGroup>
      </inkml:traceGroup>
    </inkml:traceGroup>
    <inkml:traceGroup>
      <inkml:annotationXML>
        <emma:emma xmlns:emma="http://www.w3.org/2003/04/emma" version="1.0">
          <emma:interpretation id="{8CEB1401-0F95-4576-BB2C-4C61F7BC3B9D}" emma:medium="tactile" emma:mode="ink">
            <msink:context xmlns:msink="http://schemas.microsoft.com/ink/2010/main" type="paragraph" rotatedBoundingBox="24703,11770 13905,11821 13899,10677 24697,10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241335-B2D4-4BEF-A71F-7BC88F4708CD}" emma:medium="tactile" emma:mode="ink">
              <msink:context xmlns:msink="http://schemas.microsoft.com/ink/2010/main" type="line" rotatedBoundingBox="24703,11770 13905,11821 13899,10677 24697,10625"/>
            </emma:interpretation>
          </emma:emma>
        </inkml:annotationXML>
        <inkml:traceGroup>
          <inkml:annotationXML>
            <emma:emma xmlns:emma="http://www.w3.org/2003/04/emma" version="1.0">
              <emma:interpretation id="{F86D0318-FAE4-4995-A11A-F85E5201B611}" emma:medium="tactile" emma:mode="ink">
                <msink:context xmlns:msink="http://schemas.microsoft.com/ink/2010/main" type="inkWord" rotatedBoundingBox="24701,11450 23545,11456 23542,10847 24698,10841"/>
              </emma:interpretation>
            </emma:emma>
          </inkml:annotationXML>
          <inkml:trace contextRef="#ctx0" brushRef="#br0">30 124 704 0 0,'-4'-9'3239'0'0,"1"0"0"0"0,0 0 0 0 0,1-1-1 0 0,0 1 1 0 0,1-1 0 0 0,-1-2-3239 0 0,13 58 1166 0 0,-2 0 0 0 0,-2 1 0 0 0,-2 0 0 0 0,-2 28-1166 0 0,1-7 581 0 0,2 203-403 0 0,-6-212-1369 0 0,0-57 988 0 0,1-1-1 0 0,-1 0 1 0 0,0 0 0 0 0,0 0-1 0 0,0 1 1 0 0,0-1 0 0 0,0 0-1 0 0,0 0 1 0 0,0 0 0 0 0,0 1 0 0 0,-1-1-1 0 0,1 0 1 0 0,0 0 0 0 0,-1 0-1 0 0,1 0 1 0 0,-1 0 0 0 0,1 1-1 0 0,-1-1 1 0 0,1 0 0 0 0,-1 0 0 0 0,0 0-1 0 0,0 0 1 0 0,0 0 203 0 0,0-2-329 0 0,0 0 1 0 0,0 0 0 0 0,0 0-1 0 0,0 0 1 0 0,1-1-1 0 0,-1 1 1 0 0,0 0-1 0 0,1 0 1 0 0,-1-1-1 0 0,0 1 1 0 0,1 0-1 0 0,0-1 1 0 0,-1 1-1 0 0,1-1 1 0 0,0 1-1 0 0,0-1 1 0 0,0 1-1 0 0,0 0 1 0 0,0-2 328 0 0,-10-37-5045 0 0,8 35 4334 0 0,1 0 0 0 0,-1 0 0 0 0,1 0 0 0 0,0-1-1 0 0,0 1 1 0 0,1 0 0 0 0,-1-1 0 0 0,1 1 0 0 0,1 0-1 0 0,-1-4 712 0 0,1-9-1143 0 0</inkml:trace>
          <inkml:trace contextRef="#ctx0" brushRef="#br0" timeOffset="384.217">5 207 1208 0 0,'-2'-12'1681'0'0,"1"-1"0"0"0,0 1 0 0 0,1-1 0 0 0,0 1 1 0 0,1 0-1 0 0,1-9-1681 0 0,-1 15 336 0 0,1 1 0 0 0,-1-1 1 0 0,1 1-1 0 0,0 0 1 0 0,1 0-1 0 0,-1 0 1 0 0,1 0-1 0 0,0 0 0 0 0,0 0 1 0 0,1 1-1 0 0,-1 0 1 0 0,1-1-1 0 0,0 1 0 0 0,0 0 1 0 0,3-1-337 0 0,-3 1 190 0 0,0 1 1 0 0,1 0-1 0 0,-1 0 1 0 0,1 0-1 0 0,0 0 1 0 0,0 1 0 0 0,0-1-1 0 0,0 1 1 0 0,0 1-1 0 0,1-1 1 0 0,-1 1-1 0 0,0 0 1 0 0,1 0-1 0 0,-1 0 1 0 0,1 1-1 0 0,-1 0 1 0 0,1 0-1 0 0,-1 0 1 0 0,1 1-1 0 0,4 1-190 0 0,-3 0 139 0 0,0 1 0 0 0,-1-1 0 0 0,1 1 0 0 0,-1 1 0 0 0,0-1 0 0 0,0 1 0 0 0,0 0 0 0 0,0 1 0 0 0,-1 0 0 0 0,0-1 0 0 0,0 2 0 0 0,0-1 0 0 0,0 0 0 0 0,2 6-139 0 0,0-1 99 0 0,-1 0 1 0 0,0 1 0 0 0,0-1 0 0 0,-1 1 0 0 0,-1 1-1 0 0,0-1 1 0 0,-1 0 0 0 0,0 1 0 0 0,1 5-100 0 0,-3-9 51 0 0,0 0 1 0 0,0 0-1 0 0,-1 1 1 0 0,0-1-1 0 0,0 0 1 0 0,-1 0-1 0 0,0 0 1 0 0,-1 1-1 0 0,0-1 1 0 0,0 0-1 0 0,0 0 1 0 0,-1-1-1 0 0,-1 3-51 0 0,1-6-3 0 0,0 0-1 0 0,-1-1 1 0 0,1 1 0 0 0,-1 0-1 0 0,0-1 1 0 0,0 0 0 0 0,0 0-1 0 0,0 0 1 0 0,-1 0 0 0 0,1-1-1 0 0,-1 1 1 0 0,0-1 0 0 0,1-1-1 0 0,-1 1 1 0 0,0 0 0 0 0,0-1-1 0 0,0 0 1 0 0,0-1 0 0 0,0 1-1 0 0,-1-1 1 0 0,1 0 0 0 0,0 0-1 0 0,0 0 1 0 0,0-1 3 0 0,-67-7-2264 0 0,14-10-3572 0 0,57 18 5550 0 0,0 0 0 0 0,0-1 0 0 0,0 1 0 0 0,0 0-1 0 0,0-1 1 0 0,1 1 0 0 0,-1-1 0 0 0,0 1 0 0 0,0-1 0 0 0,0 1 0 0 0,1-1-1 0 0,-1 1 1 0 0,0-1 0 0 0,0 0 0 0 0,1 0 0 0 0,-1 1 0 0 0,1-1 0 0 0,-1 0-1 0 0,1 0 1 0 0,-1 0 0 0 0,1 0 0 0 0,-1 1 0 0 0,1-1 0 0 0,0 0 0 0 0,-1-1 286 0 0,2 1-375 0 0,-1 0 0 0 0,1-1 0 0 0,-1 1 1 0 0,1 0-1 0 0,0 0 0 0 0,-1 0 1 0 0,1 0-1 0 0,0 0 0 0 0,0 0 0 0 0,0 0 1 0 0,0 0-1 0 0,0 0 0 0 0,0 0 0 0 0,0 1 1 0 0,0-1-1 0 0,0 0 0 0 0,0 1 0 0 0,1-1 375 0 0,6-6-1281 0 0</inkml:trace>
          <inkml:trace contextRef="#ctx0" brushRef="#br0" timeOffset="849.746">531 199 1656 0 0,'-10'-8'3220'0'0,"6"5"-2047"0"0,0-1-1 0 0,0 1 0 0 0,0 0 1 0 0,0 0-1 0 0,0 0 1 0 0,-1 1-1 0 0,0 0 1 0 0,1 0-1 0 0,-1 0 1 0 0,0 0-1 0 0,0 1 1 0 0,-2-1-1173 0 0,93-1 2956 0 0,24-2-4339 0 0,-82 5-838 0 0,29 0-5030 0 0,-22 5-2300 0 0,-29-5 8315 0 0</inkml:trace>
          <inkml:trace contextRef="#ctx0" brushRef="#br0" timeOffset="1201.3835">523 295 1104 0 0,'-47'2'12487'0'0,"46"-2"-11494"0"0,9-3 3271 0 0,26-11-3292 0 0,-4 10-633 0 0,11-1-284 0 0,0 1-1 0 0,6 2-54 0 0,0-2-1979 0 0,-1-5-5009 0 0,-2 1-3135 0 0,-38 6 9009 0 0</inkml:trace>
          <inkml:trace contextRef="#ctx0" brushRef="#br0" timeOffset="1739.1529">926 252 1816 0 0,'1'-3'11083'0'0,"3"-5"-5506"0"0,30-41-4625 0 0,-26 36-959 0 0,-1 1-1 0 0,0-1 1 0 0,-1-1 0 0 0,3-10 7 0 0,-5 14-74 0 0,0 0-1 0 0,0 0 1 0 0,0 0 0 0 0,1 1-1 0 0,1-1 1 0 0,0 1-1 0 0,0 1 1 0 0,1-1 0 0 0,2-1 74 0 0,-3 60 1764 0 0,-4-4-1198 0 0,3 1 0 0 0,1-1 0 0 0,3 3-566 0 0,0-3 14 0 0,-3 0 0 0 0,-1 0 1 0 0,-2 3-15 0 0,-8-4-2340 0 0,-4-18-6132 0 0,9-26 5656 0 0,0-1-112 0 0,0 1-276 0 0,0 3 2082 0 0,0 1-63 0 0</inkml:trace>
        </inkml:traceGroup>
        <inkml:traceGroup>
          <inkml:annotationXML>
            <emma:emma xmlns:emma="http://www.w3.org/2003/04/emma" version="1.0">
              <emma:interpretation id="{58464839-CCB1-42AD-AC0E-9902018957DD}" emma:medium="tactile" emma:mode="ink">
                <msink:context xmlns:msink="http://schemas.microsoft.com/ink/2010/main" type="inkWord" rotatedBoundingBox="22429,11781 20982,11788 20978,11047 22425,11040"/>
              </emma:interpretation>
            </emma:emma>
          </inkml:annotationXML>
          <inkml:trace contextRef="#ctx0" brushRef="#br0" timeOffset="-1969">2830-93 1176 0 0,'0'-2'559'0'0,"0"1"0"0"0,0-1 0 0 0,0 0 1 0 0,0 1-1 0 0,0-1 0 0 0,-1 0 0 0 0,1 0 0 0 0,0 1 0 0 0,-1-1 0 0 0,0 0 0 0 0,1 1 1 0 0,-1-1-1 0 0,0 1 0 0 0,0-1 0 0 0,0 1 0 0 0,0-1 0 0 0,0 1 0 0 0,0 0 0 0 0,-1-2-559 0 0,1 3 349 0 0,0-1-1 0 0,-1 0 1 0 0,1 0-1 0 0,0 1 1 0 0,-1-1-1 0 0,1 1 1 0 0,0-1-1 0 0,-1 1 1 0 0,1 0-1 0 0,-1 0 1 0 0,1-1-1 0 0,-1 1 1 0 0,1 0-1 0 0,-1 0 1 0 0,1 0-1 0 0,0 1 1 0 0,-1-1-1 0 0,-1 0-348 0 0,0 1 321 0 0,0 0 0 0 0,-1 0 0 0 0,1 0 0 0 0,0 1 0 0 0,0-1 0 0 0,0 1 0 0 0,0 0 0 0 0,0 0 0 0 0,1 0 0 0 0,-1 0 0 0 0,0 0 0 0 0,1 0 0 0 0,-1 1 0 0 0,1-1 0 0 0,0 1 0 0 0,0 0 0 0 0,0 0 1 0 0,0 0-1 0 0,1 0-321 0 0,-2 3 191 0 0,2 0 1 0 0,-1 0 0 0 0,1 0 0 0 0,-1 1 0 0 0,2-1 0 0 0,-1 1-1 0 0,1-1 1 0 0,0 1 0 0 0,0-1 0 0 0,1 0 0 0 0,0 1 0 0 0,0-1 0 0 0,1 5-192 0 0,6 15 233 0 0,0 1-1 0 0,10 17-232 0 0,6 22 76 0 0,1 40-3529 0 0,-27-91-1481 0 0,-2-11-851 0 0,-1-8-4642 0 0,2-1 8727 0 0</inkml:trace>
          <inkml:trace contextRef="#ctx0" brushRef="#br0" timeOffset="-1618.636">2651 237 2128 0 0,'-3'1'806'0'0,"0"0"1"0"0,0 0-1 0 0,0 0 0 0 0,0 1 0 0 0,0-1 0 0 0,0 1 0 0 0,0 0 0 0 0,1-1 1 0 0,-1 1-1 0 0,1 0 0 0 0,-1 1 0 0 0,1-1 0 0 0,0 0-806 0 0,1 0 309 0 0,-1 0-1 0 0,1 0 1 0 0,0 0-1 0 0,0 0 1 0 0,0 0-1 0 0,1 0 1 0 0,-1 1 0 0 0,1-1-1 0 0,-1 0 1 0 0,1 0-1 0 0,-1 0 1 0 0,1 1-1 0 0,0-1 1 0 0,0 0-1 0 0,0 0 1 0 0,1 1-1 0 0,-1-1 1 0 0,0 0-1 0 0,1 0 1 0 0,-1 0-1 0 0,1 0 1 0 0,0 0-1 0 0,0 1 1 0 0,0-1 0 0 0,0 0-1 0 0,0-1 1 0 0,1 2-309 0 0,-2-2 60 0 0,0-1 1 0 0,0 1 0 0 0,0-1 0 0 0,0 1 0 0 0,0-1 0 0 0,1 1 0 0 0,-1-1 0 0 0,0 0 0 0 0,0 1 0 0 0,1-1 0 0 0,-1 1 0 0 0,0-1-1 0 0,1 1 1 0 0,-1-1 0 0 0,1 0 0 0 0,-1 1 0 0 0,0-1 0 0 0,1 0 0 0 0,-1 1 0 0 0,1-1 0 0 0,-1 0 0 0 0,1 0 0 0 0,-1 1 0 0 0,1-1-1 0 0,-1 0 1 0 0,1 0 0 0 0,-1 0 0 0 0,1 0 0 0 0,-1 0 0 0 0,1 0 0 0 0,-1 0 0 0 0,1 0 0 0 0,0 0-61 0 0,6-15 1098 0 0,-3-26-482 0 0,-10-10-234 0 0,-13-47-382 0 0,10 60-813 0 0,1-1-1 0 0,3-1 1 0 0,-1-35 813 0 0,5 71-319 0 0,1 0-1 0 0,0 0 0 0 0,1 0 0 0 0,-1 0 1 0 0,1 0-1 0 0,0 0 0 0 0,0 0 1 0 0,0 0-1 0 0,0 1 0 0 0,0-1 0 0 0,1 0 1 0 0,0 1-1 0 0,0-1 0 0 0,0 1 0 0 0,0 0 1 0 0,0-1-1 0 0,1 1 0 0 0,-1 0 0 0 0,1 1 1 0 0,0-1-1 0 0,0 0 0 0 0,0 1 1 0 0,1-1 319 0 0,2 0-1269 0 0,1 0 1 0 0,0 0-1 0 0,0 0 1 0 0,0 1-1 0 0,0 0 1 0 0,0 0-1 0 0,0 1 1 0 0,1 0-1 0 0,-1 0 1 0 0,0 1-1 0 0,8 0 1269 0 0,-4 0-1158 0 0</inkml:trace>
          <inkml:trace contextRef="#ctx0" brushRef="#br0" timeOffset="-945.917">2365 76 2056 0 0,'-1'-2'700'0'0,"-1"-1"0"0"0,1 1 0 0 0,0 0 0 0 0,0-1 0 0 0,0 1 0 0 0,0-1 0 0 0,0 1 0 0 0,0-1 0 0 0,1 1 0 0 0,-1-1-1 0 0,1 0 1 0 0,-1-1-700 0 0,1 2 323 0 0,0-1-1 0 0,0 1 1 0 0,1 0-1 0 0,-1 0 0 0 0,0 0 1 0 0,1 0-1 0 0,-1 0 1 0 0,1 0-1 0 0,0 0 0 0 0,-1 0 1 0 0,1 0-1 0 0,0 0 1 0 0,1-1-323 0 0,-1 2 79 0 0,-1 1 0 0 0,1-1 0 0 0,0 0 0 0 0,0 0 0 0 0,-1 0 0 0 0,1 1 1 0 0,0-1-1 0 0,0 0 0 0 0,0 1 0 0 0,0-1 0 0 0,0 1 0 0 0,0-1 0 0 0,0 1 1 0 0,0-1-1 0 0,0 1 0 0 0,0 0 0 0 0,0-1 0 0 0,0 1 0 0 0,0 0 0 0 0,0 0 0 0 0,0 0 1 0 0,0 0-1 0 0,1 0-79 0 0,0 0 72 0 0,0 1 0 0 0,0 0 1 0 0,0-1-1 0 0,0 1 0 0 0,0 0 0 0 0,0 0 1 0 0,0 0-1 0 0,0 0 0 0 0,-1 0 0 0 0,1 0 1 0 0,0 1-1 0 0,-1-1 0 0 0,1 1 0 0 0,0-1 1 0 0,-1 1-1 0 0,1 1-72 0 0,4 5 150 0 0,-1 0 1 0 0,-1 0-1 0 0,1 0 0 0 0,-1 1 1 0 0,-1 0-1 0 0,1-1 0 0 0,-2 2 1 0 0,1-1-1 0 0,-1 0 0 0 0,-1 0 1 0 0,1 1-1 0 0,-2-1 0 0 0,1 7-150 0 0,-1-11 17 0 0,0 1 0 0 0,-1-1-1 0 0,1 0 1 0 0,-1 1 0 0 0,0-1 0 0 0,-1 0-1 0 0,1 0 1 0 0,-1 0 0 0 0,0 0-1 0 0,0 0 1 0 0,-3 3-17 0 0,4-5-8 0 0,-1-1 0 0 0,0 1 0 0 0,0-1 0 0 0,0 0 1 0 0,-1 0-1 0 0,1 1 0 0 0,-1-2 0 0 0,1 1 0 0 0,-1 0 0 0 0,1 0 0 0 0,-1-1 0 0 0,0 1 0 0 0,0-1 0 0 0,0 0 0 0 0,0 0 0 0 0,0 0 0 0 0,0 0 0 0 0,0-1 0 0 0,0 1 0 0 0,-1-1 8 0 0,-1 0-65 0 0,1 0-1 0 0,-1 0 0 0 0,1-1 0 0 0,-1 1 0 0 0,1-1 0 0 0,-1-1 0 0 0,1 1 0 0 0,0 0 1 0 0,0-1-1 0 0,-1 0 0 0 0,1 0 0 0 0,0 0 0 0 0,0-1 0 0 0,-3-2 66 0 0,-56-48-192 0 0,23 18 702 0 0,40 35-469 0 0,-1-1 1 0 0,1 0 0 0 0,-1 1 0 0 0,1-1-1 0 0,-1 1 1 0 0,0-1 0 0 0,1 1 0 0 0,-1-1-1 0 0,0 1 1 0 0,1 0 0 0 0,-1-1-1 0 0,0 1 1 0 0,0 0 0 0 0,1 0 0 0 0,-1-1-1 0 0,0 1 1 0 0,0 0 0 0 0,0 0 0 0 0,1 0-1 0 0,-1 0 1 0 0,0 0 0 0 0,0 0-1 0 0,1 0 1 0 0,-1 0 0 0 0,0 0 0 0 0,0 1-1 0 0,0-1 1 0 0,1 0 0 0 0,-1 0-1 0 0,0 1 1 0 0,0-1 0 0 0,1 0-42 0 0,-1 2 71 0 0,0-1 1 0 0,0 1-1 0 0,0-1 1 0 0,0 1-1 0 0,1-1 0 0 0,-1 1 1 0 0,1-1-1 0 0,-1 1 0 0 0,1 0 1 0 0,0-1-1 0 0,-1 1 1 0 0,1 0-1 0 0,0-1 0 0 0,0 1 1 0 0,0 0-72 0 0,9 77 1367 0 0,-6-63-1155 0 0,0 8 51 0 0,9 59 55 0 0,-4-1 0 0 0,-3 15-318 0 0,-6-96-138 0 0,1-1 1 0 0,0 0-1 0 0,0 1 0 0 0,0-1 0 0 0,0 0 1 0 0,0 1-1 0 0,0-1 0 0 0,0 0 0 0 0,-1 1 1 0 0,1-1-1 0 0,0 1 0 0 0,0-1 0 0 0,0 0 1 0 0,0 1-1 0 0,1-1 0 0 0,-1 0 0 0 0,0 1 1 0 0,0-1-1 0 0,0 0 0 0 0,0 1 0 0 0,0-1 1 0 0,0 1-1 0 0,0-1 0 0 0,1 0 0 0 0,-1 1 1 0 0,0-1-1 0 0,0 0 0 0 0,1 0 0 0 0,-1 1 1 0 0,0-1-1 0 0,0 0 0 0 0,1 0 0 0 0,-1 1 0 0 0,0-1 1 0 0,1 0-1 0 0,-1 0 0 0 0,0 0 0 0 0,1 1 1 0 0,-1-1-1 0 0,0 0 0 0 0,1 0 0 0 0,-1 0 138 0 0,14-14-10929 0 0,-10 6 6063 0 0,1 5 3293 0 0</inkml:trace>
          <inkml:trace contextRef="#ctx0" brushRef="#br0" timeOffset="-72896">4881-677 504 0 0,'-6'-13'7352'0'0,"1"-11"-1077"0"0,16 54-822 0 0,-8 226-1513 0 0,-1 0-3563 0 0,-4-205-1321 0 0,5-110-9236 0 0,-1 37 8193 0 0,0 1 0 0 0,-2 0 0 0 0,-1-10 1987 0 0,0-46-6159 0 0,1 62 5542 0 0</inkml:trace>
          <inkml:trace contextRef="#ctx0" brushRef="#br0" timeOffset="-72393.093">4886-584 252 0 0,'1'-14'1191'0'0,"-1"0"0"0"0,2 0-1 0 0,0 1 1 0 0,1-1 0 0 0,0 0 0 0 0,1 1-1 0 0,0 0 1 0 0,1 0 0 0 0,2-3-1191 0 0,-5 12 174 0 0,-1 1 1 0 0,1-1-1 0 0,0 1 0 0 0,0 0 1 0 0,0 0-1 0 0,0 0 0 0 0,1 0 0 0 0,-1 0 1 0 0,1 1-1 0 0,0-1 0 0 0,0 1 1 0 0,0-1-1 0 0,0 1 0 0 0,0 0 1 0 0,0 0-1 0 0,0 1 0 0 0,1-1 0 0 0,-1 1 1 0 0,1-1-1 0 0,-1 1 0 0 0,1 0 1 0 0,0 0-1 0 0,-1 1 0 0 0,1-1 1 0 0,0 1-1 0 0,0 0 0 0 0,-1 0 1 0 0,1 0-1 0 0,0 0 0 0 0,0 1 0 0 0,-1-1 1 0 0,1 1-1 0 0,0 0 0 0 0,-1 0 1 0 0,1 1-1 0 0,-1-1 0 0 0,2 1-174 0 0,3 3 184 0 0,-1 0-1 0 0,0 0 1 0 0,0 0 0 0 0,0 1-1 0 0,-1 0 1 0 0,0 0-1 0 0,0 0 1 0 0,0 1-1 0 0,-1 0 1 0 0,0 0 0 0 0,0 1-1 0 0,-1-1 1 0 0,0 1-1 0 0,0 0 1 0 0,-1 0-1 0 0,0 0 1 0 0,0 1 0 0 0,-1-1-1 0 0,0 1 1 0 0,0-1-1 0 0,-1 1 1 0 0,0 0-1 0 0,-1 0 1 0 0,0-1 0 0 0,-1 1-1 0 0,1 0 1 0 0,-3 6-184 0 0,1-7 22 0 0,-1 0 1 0 0,0-1-1 0 0,0 1 1 0 0,-1-1-1 0 0,0 0 0 0 0,0 0 1 0 0,-1-1-1 0 0,0 1 1 0 0,0-1-1 0 0,0 0 1 0 0,-1 0-1 0 0,0-1 1 0 0,-4 4-23 0 0,7-7-162 0 0,-1 1 0 0 0,0-1 0 0 0,0 1 1 0 0,-1-1-1 0 0,1-1 0 0 0,0 1 0 0 0,0 0 1 0 0,-1-1-1 0 0,1 0 0 0 0,-1 0 0 0 0,0 0 162 0 0,0-1-395 0 0,1 0-1 0 0,0 0 0 0 0,0 0 0 0 0,0-1 0 0 0,0 1 1 0 0,0-1-1 0 0,0 0 0 0 0,0 0 0 0 0,1-1 0 0 0,-1 1 1 0 0,0-1-1 0 0,0 1 0 0 0,-3-3 396 0 0,-11-16-4958 0 0,11 9-4287 0 0,7 11 8150 0 0</inkml:trace>
          <inkml:trace contextRef="#ctx0" brushRef="#br0" timeOffset="-71778.944">5393-680 728 0 0,'3'-9'10170'0'0,"3"5"-4783"0"0,17 5-3114 0 0,9 1-2077 0 0,167-22-2748 0 0,-164 16-745 0 0,-20 3-7550 0 0,-15 1 9613 0 0</inkml:trace>
          <inkml:trace contextRef="#ctx0" brushRef="#br0" timeOffset="-71280.249">5466-581 792 0 0,'-9'3'8545'0'0,"-1"0"-4664"0"0,20 1-2859 0 0,5-2-929 0 0,0 0 0 0 0,1-1 0 0 0,-1-1 1 0 0,0-1-1 0 0,0 0 0 0 0,0-1 0 0 0,0 0 0 0 0,0-1 0 0 0,0-1 0 0 0,7-3-93 0 0,-10 4-60 0 0,2-1-397 0 0,26-5-1044 0 0,-17 12-3326 0 0,-19-3 3327 0 0,-1 0-3955 0 0,-3 0 4276 0 0</inkml:trace>
        </inkml:traceGroup>
        <inkml:traceGroup>
          <inkml:annotationXML>
            <emma:emma xmlns:emma="http://www.w3.org/2003/04/emma" version="1.0">
              <emma:interpretation id="{D0415B32-112F-4AC6-9D64-A62AB74D49A7}" emma:medium="tactile" emma:mode="ink">
                <msink:context xmlns:msink="http://schemas.microsoft.com/ink/2010/main" type="inkWord" rotatedBoundingBox="19313,11660 18168,11666 18164,10950 19310,10944"/>
              </emma:interpretation>
            </emma:emma>
          </inkml:annotationXML>
          <inkml:trace contextRef="#ctx0" brushRef="#br0" timeOffset="-68410.137">6051-851 1792 0 0,'9'-12'8450'0'0,"13"1"-4215"0"0,-21 10-3115 0 0,2 0-910 0 0,0 1 0 0 0,0-1 0 0 0,0 0-1 0 0,0 1 1 0 0,0 0 0 0 0,0 0 0 0 0,0 0-1 0 0,0 0 1 0 0,0 0 0 0 0,0 0-1 0 0,0 1 1 0 0,0 0 0 0 0,0-1 0 0 0,0 1-1 0 0,0 0 1 0 0,0 0 0 0 0,0 1 0 0 0,0 0-210 0 0,3 0 101 0 0,-1 1 1 0 0,0 0-1 0 0,0 0 1 0 0,0 1-1 0 0,0 0 1 0 0,0 0 0 0 0,-1 0-1 0 0,1 1-101 0 0,-1-1 23 0 0,-1 0 1 0 0,0 0-1 0 0,0 1 0 0 0,0-1 0 0 0,0 1 1 0 0,0 0-1 0 0,-1-1 0 0 0,0 1 0 0 0,0 1 1 0 0,-1-1-1 0 0,1 0 0 0 0,-1 0 0 0 0,0 0 1 0 0,-1 1-1 0 0,1-1 0 0 0,-1 1 0 0 0,0-1 1 0 0,0 0-1 0 0,-1 1 0 0 0,0-1 0 0 0,1 0 1 0 0,-2 1-1 0 0,1-1 0 0 0,-1 0 0 0 0,0 0 1 0 0,0 0-1 0 0,0 0 0 0 0,-1 0 0 0 0,1-1 0 0 0,-1 1 1 0 0,0-1-1 0 0,-1 0 0 0 0,1 1 0 0 0,-1-1 1 0 0,0-1-1 0 0,-2 3-23 0 0,-20 10 2 0 0,25-16-2 0 0,0 0 0 0 0,0 1 0 0 0,0-1 0 0 0,1 0 0 0 0,-1 0 0 0 0,0 0 0 0 0,0 0 0 0 0,0 0 0 0 0,0 0 1 0 0,1 0-1 0 0,-1-1 0 0 0,0 1 0 0 0,0 0 0 0 0,0 0 0 0 0,0-1 0 0 0,1 1 0 0 0,-1 0 0 0 0,0-1 0 0 0,0 1 0 0 0,1-1 0 0 0,-1 1 0 0 0,0-1 0 0 0,1 1 0 0 0,-1-1 0 0 0,0 1 1 0 0,1-1-1 0 0,-1 0 0 0 0,1 1 0 0 0,-1-1 0 0 0,1 0 0 0 0,0 0 0 0 0,-1 0 0 0 0,1 0 0 0 0,0 0 1 0 0,0 1-1 0 0,0-1 0 0 0,0 0 0 0 0,0 0 1 0 0,1 0-1 0 0,-1 0 0 0 0,0 0 1 0 0,0 0-1 0 0,1 1 0 0 0,-1-1 0 0 0,0 0 1 0 0,1 0-1 0 0,-1 1 0 0 0,1-1 1 0 0,-1 0-1 0 0,1 0 0 0 0,0 1 1 0 0,-1-1-1 0 0,1 1 0 0 0,0-1 0 0 0,-1 0 1 0 0,1 1-1 0 0,0 0 0 0 0,0-1 1 0 0,-1 1-1 0 0,1-1 0 0 0,0 1 1 0 0,0 0-1 0 0,0-1 0 0 0,-1 1 0 0 0,2 0 0 0 0,28-11 62 0 0,-24 11 28 0 0,-1 0-1 0 0,1 1 1 0 0,-1 0-1 0 0,0 0 1 0 0,1 0-1 0 0,-1 0 1 0 0,0 1-1 0 0,0 0 1 0 0,0 0 0 0 0,0 0-1 0 0,0 1 1 0 0,0 0-1 0 0,0 0 1 0 0,-1 0-1 0 0,0 0 1 0 0,1 1-1 0 0,2 3-89 0 0,-5-5 61 0 0,0-1 0 0 0,1 1 0 0 0,-1 0 0 0 0,0 0 0 0 0,0 1 0 0 0,-1-1 0 0 0,1 0 0 0 0,0 1 0 0 0,-1-1 0 0 0,1 1 0 0 0,-1-1-1 0 0,0 1 1 0 0,0-1 0 0 0,0 1 0 0 0,0 0 0 0 0,0 0 0 0 0,-1 0 0 0 0,1 0 0 0 0,-1-1 0 0 0,0 1 0 0 0,1 0 0 0 0,-2 0 0 0 0,1 0 0 0 0,0 0 0 0 0,0 0 0 0 0,-1 0 0 0 0,0-1 0 0 0,1 1-1 0 0,-1 0 1 0 0,0 0 0 0 0,-1-1 0 0 0,1 1 0 0 0,-1 1-61 0 0,-4 4 1 0 0,-1 0-1 0 0,0 0 0 0 0,-1-1 1 0 0,0 0-1 0 0,0 0 1 0 0,0 0-1 0 0,-1-1 0 0 0,0-1 1 0 0,0 0-1 0 0,0 0 1 0 0,-1 0-1 0 0,-6 1 0 0 0,8-3-397 0 0,1-1 0 0 0,-1-1 0 0 0,1 1 0 0 0,-1-1 0 0 0,1 0 0 0 0,-1-1 0 0 0,0 0 0 0 0,1 0 0 0 0,-1-1 0 0 0,1 0 1 0 0,-5-1 396 0 0,11 2-172 0 0,1 0 1 0 0,-1 0-1 0 0,0 0 1 0 0,1 0 0 0 0,-1 0-1 0 0,0-1 1 0 0,1 1-1 0 0,-1 0 1 0 0,0 0 0 0 0,1-1-1 0 0,-1 1 1 0 0,1 0-1 0 0,-1-1 1 0 0,0 1 0 0 0,1 0-1 0 0,-1-1 1 0 0,1 1-1 0 0,-1-1 1 0 0,1 1 0 0 0,-1-1-1 0 0,1 1 1 0 0,0-1-1 0 0,-1 0 1 0 0,1 1 0 0 0,0-1-1 0 0,-1 1 1 0 0,1-1 0 0 0,0 0-1 0 0,0 1 1 0 0,0-1-1 0 0,-1 0 1 0 0,1 1 0 0 0,0-1-1 0 0,0 0 1 0 0,0 1-1 0 0,0-1 1 0 0,0 0 0 0 0,0 0-1 0 0,0 1 1 0 0,0-1-1 0 0,1 0 1 0 0,-1 1 0 0 0,0-1-1 0 0,0 0 1 0 0,0 1-1 0 0,1-1 1 0 0,-1 1 0 0 0,1-1 171 0 0,0-1-738 0 0,0 0 0 0 0,0 0 0 0 0,0 0 1 0 0,0 1-1 0 0,1-1 0 0 0,-1 1 0 0 0,1-1 0 0 0,-1 1 1 0 0,1-1-1 0 0,0 1 0 0 0,0 0 0 0 0,-1-1 1 0 0,1 1-1 0 0,2 0 738 0 0,4-2-1305 0 0</inkml:trace>
          <inkml:trace contextRef="#ctx0" brushRef="#br0" timeOffset="-67680.327">6577-758 596 0 0,'-2'-21'6681'0'0,"4"4"1575"0"0,25 13-3868 0 0,-26 4-4333 0 0,0 0-1 0 0,0 0 1 0 0,0 0-1 0 0,0 0 0 0 0,-1 0 1 0 0,1 0-1 0 0,0 0 1 0 0,0 1-1 0 0,0-1 1 0 0,-1 0-1 0 0,1 1 1 0 0,0-1-1 0 0,-1 0 1 0 0,1 1-1 0 0,0-1 0 0 0,-1 1 1 0 0,1-1-1 0 0,0 1 1 0 0,-1-1-1 0 0,1 1 1 0 0,-1 0-1 0 0,1-1 1 0 0,-1 1-1 0 0,1 0 1 0 0,-1-1-1 0 0,1 1 1 0 0,-1 0-1 0 0,0-1 0 0 0,0 1 1 0 0,1 0-1 0 0,-1 0 1 0 0,0 0-1 0 0,0-1 1 0 0,0 1-1 0 0,0 0 1 0 0,0 0-1 0 0,0 0 1 0 0,0 0-1 0 0,0-1 0 0 0,0 1 1 0 0,0 0-1 0 0,0 0 1 0 0,0 0-1 0 0,-1-1 1 0 0,1 1-1 0 0,0 0 1 0 0,0 0-1 0 0,-1-1-54 0 0,1 2 7 0 0,-1-1-1 0 0,1 1 1 0 0,-1-1-1 0 0,0 1 1 0 0,1-1-1 0 0,-1 1 1 0 0,0-1-1 0 0,0 0 1 0 0,0 1-1 0 0,0-1 1 0 0,0 0-1 0 0,0 0 1 0 0,0 0-1 0 0,-1 0 1 0 0,1 0-1 0 0,0 0 1 0 0,-1 0-1 0 0,1 0 1 0 0,0 0-1 0 0,-1-1 1 0 0,1 1-1 0 0,-1-1 1 0 0,1 1-1 0 0,-1-1 1 0 0,1 1-1 0 0,-3-1-6 0 0,-22-10-3277 0 0,21 3-2356 0 0,18 4-5764 0 0,-5 3 9812 0 0</inkml:trace>
          <inkml:trace contextRef="#ctx0" brushRef="#br0" timeOffset="-67262.108">6625-642 760 0 0,'4'12'8493'0'0,"-4"-12"-8265"0"0,0 1 0 0 0,-1-1-1 0 0,2 1 1 0 0,-1-1 0 0 0,0 1 0 0 0,0 0 0 0 0,0-1 0 0 0,0 1 0 0 0,0-1-1 0 0,0 1 1 0 0,0-1 0 0 0,1 1 0 0 0,-1-1 0 0 0,0 1 0 0 0,1-1 0 0 0,-1 1-1 0 0,0-1 1 0 0,1 1 0 0 0,-1-1 0 0 0,0 1 0 0 0,1-1 0 0 0,-1 0 0 0 0,1 1-1 0 0,-1-1 1 0 0,1 1 0 0 0,-1-1 0 0 0,1 0 0 0 0,-1 0-228 0 0,4 3 450 0 0,-1-1 0 0 0,0 1 0 0 0,0-1 1 0 0,0 1-1 0 0,0 0 0 0 0,0 0 0 0 0,-1 1 1 0 0,1-1-1 0 0,-1 0 0 0 0,1 2-450 0 0,-3-4 80 0 0,0-1 1 0 0,1 1-1 0 0,-1 0 0 0 0,0-1 1 0 0,1 1-1 0 0,-1 0 1 0 0,0 0-1 0 0,0-1 0 0 0,0 1 1 0 0,0 0-1 0 0,0 0 0 0 0,1-1 1 0 0,-1 1-1 0 0,-1 0 0 0 0,1 0 1 0 0,0-1-1 0 0,0 1 0 0 0,0 0 1 0 0,0 0-1 0 0,0-1 0 0 0,-1 1 1 0 0,1 0-81 0 0,-1 0 30 0 0,0 0 0 0 0,0-1 1 0 0,1 1-1 0 0,-1 0 0 0 0,0-1 0 0 0,0 1 1 0 0,0-1-1 0 0,0 1 0 0 0,0-1 0 0 0,0 0 1 0 0,0 1-1 0 0,0-1 0 0 0,0 0 0 0 0,0 0 1 0 0,0 1-1 0 0,0-1 0 0 0,-1 0 0 0 0,1 0 1 0 0,0 0-1 0 0,0 0 0 0 0,0-1-30 0 0,0 1-94 0 0,0 1-1 0 0,1-1 1 0 0,-1 0-1 0 0,0 0 1 0 0,0 0 0 0 0,1 0-1 0 0,-1 0 1 0 0,0-1-1 0 0,0 1 1 0 0,1 0-1 0 0,-1 0 1 0 0,0 0 0 0 0,0-1-1 0 0,1 1 1 0 0,-1 0-1 0 0,0-1 1 0 0,1 1 0 0 0,-1-1-1 0 0,0 1 1 0 0,1 0-1 0 0,-1-1 1 0 0,1 0 0 0 0,-1 1-1 0 0,1-1 1 0 0,-1 1-1 0 0,1-1 1 0 0,-1 0-1 0 0,1 1 1 0 0,0-1 0 0 0,-1 0-1 0 0,1 1 1 0 0,0-1-1 0 0,-1 0 1 0 0,1 1 0 0 0,0-1-1 0 0,0 0 1 0 0,0 0-1 0 0,0 1 1 0 0,0-1-1 0 0,0 0 1 0 0,0 0 0 0 0,0 0-1 0 0,0 1 1 0 0,0-1-1 0 0,0 0 1 0 0,0 0 0 0 0,1 1-1 0 0,-1-1 1 0 0,0 0-1 0 0,0 1 1 0 0,1-1-1 0 0,-1 0 1 0 0,1 0 94 0 0,0-2-1360 0 0,0 0 0 0 0,1-1 0 0 0,0 1 0 0 0,0 0 0 0 0,0 0-1 0 0,0 0 1 0 0,0 1 0 0 0,1-1 0 0 0,-1 0 0 0 0,1 1 0 0 0,1-2 1360 0 0,2-1-1677 0 0</inkml:trace>
          <inkml:trace contextRef="#ctx0" brushRef="#br0" timeOffset="-66461">7286-924 420 0 0,'4'-11'3772'0'0,"0"0"-1642"0"0,-1 1 0 0 0,2 0 0 0 0,-1 0 0 0 0,1 0-1 0 0,1 1 1 0 0,4-7-2130 0 0,-9 15 117 0 0,1-1 0 0 0,-1 0 0 0 0,1 1 0 0 0,-1-1-1 0 0,1 1 1 0 0,0 0 0 0 0,0-1 0 0 0,-1 1 0 0 0,1 0-1 0 0,0 0 1 0 0,0 0 0 0 0,0 0 0 0 0,0 0 0 0 0,0 1 0 0 0,0-1-1 0 0,1 1 1 0 0,-1-1 0 0 0,0 1 0 0 0,0 0 0 0 0,0 0-1 0 0,0 0 1 0 0,1 0 0 0 0,-1 0 0 0 0,0 0 0 0 0,0 1-1 0 0,0-1 1 0 0,0 1 0 0 0,1-1 0 0 0,-1 1 0 0 0,0 0 0 0 0,0 0-1 0 0,0 0 1 0 0,-1 0 0 0 0,1 0 0 0 0,0 0 0 0 0,1 2-117 0 0,4 2 120 0 0,-1 1 0 0 0,0 0 0 0 0,0 0 1 0 0,0 0-1 0 0,-1 1 0 0 0,0-1 0 0 0,0 1 1 0 0,-1 1-1 0 0,0-1 0 0 0,0 1 0 0 0,-1-1 1 0 0,1 1-1 0 0,-2 0 0 0 0,2 4-120 0 0,4 19 156 0 0,-1-1 0 0 0,-2 1 0 0 0,0 6-156 0 0,-3-12-38 0 0,0 0-1 0 0,-2 0 1 0 0,-3 20 38 0 0,-6 33-2967 0 0,7-67 1502 0 0,-4-7-5278 0 0,-9-18-3345 0 0,10 9 8682 0 0</inkml:trace>
          <inkml:trace contextRef="#ctx0" brushRef="#br0" timeOffset="-66129.0045">7370-780 524 0 0,'0'-2'898'0'0,"0"1"-1"0"0,0 0 0 0 0,0-1 1 0 0,0 1-1 0 0,0 0 1 0 0,0-1-1 0 0,0 1 1 0 0,0-1-1 0 0,1 1 1 0 0,-1 0-1 0 0,0 0 1 0 0,1-1-1 0 0,0 1 1 0 0,-1 0-1 0 0,1 0 1 0 0,-1-1-1 0 0,2 0-897 0 0,22-4 4695 0 0,-5 4-5541 0 0,34-7-1381 0 0,34-13 2227 0 0,6-4-8252 0 0,-53 18 1618 0 0,-26 8 5001 0 0</inkml:trace>
          <inkml:trace contextRef="#ctx0" brushRef="#br0" timeOffset="-65738.273">7854-894 644 0 0,'-8'1'8674'0'0,"-3"2"-3645"0"0,11-3-4938 0 0,1 0-1 0 0,-1 0 1 0 0,0 0-1 0 0,0 0 1 0 0,1 0-1 0 0,-1 0 1 0 0,0 0-1 0 0,0 0 0 0 0,1 1 1 0 0,-1-1-1 0 0,0 0 1 0 0,0 0-1 0 0,0 0 1 0 0,1 0-1 0 0,-1 0 1 0 0,0 0-1 0 0,0 1 1 0 0,0-1-1 0 0,1 0 1 0 0,-1 0-1 0 0,0 0 1 0 0,0 0-1 0 0,0 1 1 0 0,0-1-1 0 0,1 0 0 0 0,-1 0 1 0 0,0 0-1 0 0,0 1 1 0 0,0-1-1 0 0,0 0 1 0 0,0 0-1 0 0,0 1 1 0 0,0-1-1 0 0,0 0 1 0 0,0 0-1 0 0,0 1 1 0 0,0-1-1 0 0,0 0 1 0 0,0 0-1 0 0,0 1 1 0 0,0-1-1 0 0,0 0 0 0 0,0 0 1 0 0,0 1-1 0 0,0-1 1 0 0,0 0-1 0 0,0 0 1 0 0,0 0-1 0 0,0 1 1 0 0,-1-1-1 0 0,1 0 1 0 0,0 0-1 0 0,0 0 1 0 0,0 1-1 0 0,0-1 1 0 0,0 0-1 0 0,-1 0 1 0 0,1 0-1 0 0,0 0 0 0 0,0 1 1 0 0,0-1-1 0 0,-1 0 1 0 0,1 0-1 0 0,0 0 1 0 0,0 0-91 0 0,6 1 146 0 0,0 1-1 0 0,0-2 1 0 0,1 1 0 0 0,-1-1 0 0 0,0 0 0 0 0,1 0 0 0 0,-1-1-1 0 0,2 0-145 0 0,15 0 69 0 0,54-6-438 0 0,-25-1-3300 0 0,12-2-9450 0 0,-53 9 10983 0 0,0 1 622 0 0</inkml:trace>
          <inkml:trace contextRef="#ctx0" brushRef="#br0" timeOffset="-65029.873">8252-1037 1680 0 0,'0'-2'656'0'0,"0"-1"-1"0"0,0 1 0 0 0,1 0 1 0 0,-1 0-1 0 0,1 0 1 0 0,-1-1-1 0 0,1 1 0 0 0,0 0 1 0 0,0 0-1 0 0,0 0 1 0 0,0 0-1 0 0,0 0 0 0 0,0 0 1 0 0,0 0-1 0 0,1 1 1 0 0,-1-1-656 0 0,2-1 349 0 0,0 0 0 0 0,1 1 0 0 0,-1-1 1 0 0,1 1-1 0 0,-1-1 0 0 0,1 1 1 0 0,0 1-1 0 0,-1-1 0 0 0,1 0 1 0 0,0 1-1 0 0,0 0 0 0 0,0 0 0 0 0,4-1-349 0 0,-4 1 95 0 0,0 0 0 0 0,0 1 0 0 0,1-1 0 0 0,-1 1 0 0 0,0 0 0 0 0,1 0 0 0 0,-1 0 0 0 0,0 1 0 0 0,0-1 0 0 0,1 1 0 0 0,-1 0 0 0 0,0 1 0 0 0,0-1 0 0 0,0 1 0 0 0,0-1 0 0 0,0 1 0 0 0,0 0 0 0 0,-1 0 0 0 0,1 1-1 0 0,-1-1 1 0 0,1 1 0 0 0,1 2-95 0 0,-3-1 56 0 0,-1-1 0 0 0,0 1-1 0 0,0-1 1 0 0,0 1-1 0 0,0 0 1 0 0,0-1-1 0 0,-1 1 1 0 0,0 0 0 0 0,0-1-1 0 0,0 1 1 0 0,0 0-1 0 0,0 0 1 0 0,-1-1 0 0 0,1 1-1 0 0,-1 0 1 0 0,0-1-1 0 0,0 1 1 0 0,-1-1-1 0 0,1 1 1 0 0,-1-1 0 0 0,-1 2-56 0 0,-40 74 44 0 0,41-76-10 0 0,-30 33-144 0 0,68-44-161 0 0,-33 7 294 0 0,0 0 0 0 0,0 0 1 0 0,0 0-1 0 0,0 1 0 0 0,0-1 0 0 0,1 1 0 0 0,-1 0 0 0 0,0 0 0 0 0,0 0 0 0 0,0 0 1 0 0,1 0-1 0 0,-1 1 0 0 0,0-1 0 0 0,0 1 0 0 0,0 0 0 0 0,0 0 0 0 0,0 0 0 0 0,0 0 1 0 0,0 1-1 0 0,0-1 0 0 0,-1 1 0 0 0,1 0 0 0 0,0 0 0 0 0,-1 0 0 0 0,1 0 0 0 0,-1 0 1 0 0,0 0-1 0 0,0 1 0 0 0,0-1 0 0 0,1 3-23 0 0,4 3 182 0 0,0 0 0 0 0,-1 0 1 0 0,-1 1-1 0 0,0 0 0 0 0,0 0 0 0 0,0 0 0 0 0,-1 0 0 0 0,-1 1 1 0 0,1 2-183 0 0,-3-8 23 0 0,-1 0 1 0 0,0 0 0 0 0,0 1 0 0 0,0-1 0 0 0,-1 0-1 0 0,1 0 1 0 0,-1 0 0 0 0,0 0 0 0 0,0 0-1 0 0,0-1 1 0 0,-1 1 0 0 0,1 0 0 0 0,-1 0-1 0 0,0-1 1 0 0,0 1 0 0 0,-1-1 0 0 0,1 0 0 0 0,0 0-1 0 0,-1 1 1 0 0,0-2 0 0 0,0 1 0 0 0,0 0-1 0 0,0 0 1 0 0,0-1 0 0 0,-1 0 0 0 0,-2 2-24 0 0,-8 5-282 0 0,1-1 1 0 0,-2 0-1 0 0,1-1 1 0 0,-1-1-1 0 0,0 0 1 0 0,-4 0 281 0 0,14-4-348 0 0,1-2 0 0 0,-1 1-1 0 0,1 0 1 0 0,-1-1 0 0 0,1 0 0 0 0,-1 0 0 0 0,0 0 0 0 0,1-1-1 0 0,-1 0 1 0 0,1 0 0 0 0,-1 0 0 0 0,1 0 0 0 0,0-1 0 0 0,-1 1-1 0 0,-3-3 350 0 0,-14-9-4320 0 0,2-2-3663 0 0,20 14 6224 0 0,0 1 471 0 0</inkml:trace>
          <inkml:trace contextRef="#ctx0" brushRef="#br0" timeOffset="-64159.646">7616-435 748 0 0,'-17'0'3318'0'0,"9"-1"-2419"0"0,0 0 1 0 0,0 1-1 0 0,0 0 1 0 0,0 0 0 0 0,0 1-1 0 0,0 0 1 0 0,0 1-1 0 0,0-1 1 0 0,0 2 0 0 0,0-1-1 0 0,1 1 1 0 0,-1 0-1 0 0,1 0 1 0 0,0 1 0 0 0,-6 5-900 0 0,12-9 31 0 0,1 0 0 0 0,0 0 1 0 0,0 0-1 0 0,0 0 1 0 0,-1 0-1 0 0,1 0 1 0 0,0 1-1 0 0,0-1 0 0 0,0 0 1 0 0,0 0-1 0 0,0 0 1 0 0,0 0-1 0 0,-1 1 0 0 0,1-1 1 0 0,0 0-1 0 0,0 0 1 0 0,0 0-1 0 0,0 1 1 0 0,0-1-1 0 0,0 0 0 0 0,0 0 1 0 0,0 0-1 0 0,0 1 1 0 0,0-1-1 0 0,0 0 1 0 0,0 0-1 0 0,0 0 0 0 0,0 1 1 0 0,0-1-1 0 0,0 0 1 0 0,0 0-1 0 0,0 0 0 0 0,0 1 1 0 0,0-1-1 0 0,0 0 1 0 0,0 0-1 0 0,1 0 1 0 0,-1 1-1 0 0,0-1 0 0 0,0 0 1 0 0,0 0-1 0 0,0 0 1 0 0,0 0-1 0 0,1 1 0 0 0,-1-1 1 0 0,0 0-1 0 0,0 0 1 0 0,0 0-1 0 0,0 0-31 0 0,16 6 514 0 0,16-2-286 0 0,179-6 1312 0 0,118-19-1540 0 0,-260 14 69 0 0,0 0 5 0 0,0-2 0 0 0,51-16-74 0 0,-113 24-16 0 0,0 0 1 0 0,-1-1-1 0 0,1 2 1 0 0,0-1-1 0 0,-1 1 1 0 0,1 0-1 0 0,0 1 1 0 0,0-1-1 0 0,-1 1 1 0 0,1 1-1 0 0,-1-1 1 0 0,3 2 15 0 0,-6 2-724 0 0,-4-4-2504 0 0,-1 0-2777 0 0,0-1-4208 0 0,2 0 9075 0 0</inkml:trace>
        </inkml:traceGroup>
        <inkml:traceGroup>
          <inkml:annotationXML>
            <emma:emma xmlns:emma="http://www.w3.org/2003/04/emma" version="1.0">
              <emma:interpretation id="{9F9C7F3D-89A2-43E5-988E-00288605DBB0}" emma:medium="tactile" emma:mode="ink">
                <msink:context xmlns:msink="http://schemas.microsoft.com/ink/2010/main" type="inkWord" rotatedBoundingBox="17843,11479 15249,11491 15245,10670 17839,10658"/>
              </emma:interpretation>
            </emma:emma>
          </inkml:annotationXML>
          <inkml:trace contextRef="#ctx0" brushRef="#br0" timeOffset="-62825.546">8036-231 480 0 0,'0'-2'1094'0'0,"0"1"-966"0"0,0 1 0 0 0,0 0 0 0 0,0-1 0 0 0,0 1 0 0 0,0-1 0 0 0,0 1 1 0 0,0 0-1 0 0,0-1 0 0 0,0 1 0 0 0,0 0 0 0 0,0-1 0 0 0,0 1 0 0 0,0-1 0 0 0,1 1 0 0 0,-1 0 0 0 0,0-1 0 0 0,0 1 0 0 0,0 0 0 0 0,1-1 0 0 0,-1 1 1 0 0,0 0-1 0 0,1 0 0 0 0,-1-1 0 0 0,0 1 0 0 0,0 0 0 0 0,1 0 0 0 0,-1-1 0 0 0,0 1 0 0 0,1 0 0 0 0,-1 0 0 0 0,1 0 0 0 0,-1 0 0 0 0,0 0 1 0 0,1-1-1 0 0,-1 1 0 0 0,0 0 0 0 0,1 0 0 0 0,-1 0 0 0 0,1 0 0 0 0,-1 0 0 0 0,0 0 0 0 0,1 0 0 0 0,-1 0 0 0 0,1 0 0 0 0,-1 0-128 0 0,45-12 9671 0 0,-43 12-9422 0 0,1 0 0 0 0,0-1 0 0 0,-1 1 0 0 0,1 0 0 0 0,-1 1 0 0 0,1-1 0 0 0,-1 0 0 0 0,1 1 0 0 0,0-1 0 0 0,-1 1 0 0 0,0 0 0 0 0,1 0 0 0 0,1 1-249 0 0,3 1 72 0 0,-1 1 1 0 0,0 1-1 0 0,0-1 1 0 0,0 1-1 0 0,-1 0 1 0 0,2 1-73 0 0,0 1 374 0 0,-2-2-350 0 0,-1 0 0 0 0,0 0-1 0 0,0 0 1 0 0,0 1 0 0 0,-1 0 0 0 0,1 0-1 0 0,-1 0 1 0 0,-1 0 0 0 0,1 0 0 0 0,-1 1 0 0 0,0-1-1 0 0,-1 1 1 0 0,1-1 0 0 0,-1 1 0 0 0,-1 0 0 0 0,1-1-1 0 0,-1 1 1 0 0,0 0 0 0 0,-1 0 0 0 0,0-1 0 0 0,0 1-1 0 0,0 0 1 0 0,-1-1 0 0 0,0 1 0 0 0,0-1-1 0 0,0 0 1 0 0,-1 0 0 0 0,0 0 0 0 0,0 0 0 0 0,-1 0-1 0 0,1 0 1 0 0,-1-1 0 0 0,-1 0 0 0 0,1 0 0 0 0,-1 0-1 0 0,0 0 1 0 0,0-1 0 0 0,0 0 0 0 0,-1 0 0 0 0,1 0-1 0 0,-2 0-23 0 0,4-3-29 0 0,-1 0 0 0 0,1 0 0 0 0,-1 0 0 0 0,1 0 0 0 0,-1-1-1 0 0,1 0 1 0 0,-1 0 0 0 0,1 0 0 0 0,-1 0 0 0 0,0 0-1 0 0,1-1 1 0 0,-1 1 0 0 0,1-1 0 0 0,0 0 0 0 0,-1 0 0 0 0,1 0-1 0 0,0-1 1 0 0,-1 1 0 0 0,1-1 0 0 0,0 0 0 0 0,0 0 0 0 0,0 0-1 0 0,0 0 1 0 0,-1-2 29 0 0,2 2-6 0 0,-1 1-1 0 0,1-1 0 0 0,0 0 1 0 0,0 0-1 0 0,0 0 1 0 0,1 0-1 0 0,-1 0 0 0 0,0 0 1 0 0,1 0-1 0 0,-1-1 0 0 0,1 1 1 0 0,0 0-1 0 0,0-1 1 0 0,0 0-1 0 0,0 1 0 0 0,0-1 1 0 0,1 1-1 0 0,-1-1 0 0 0,1 0 1 0 0,-1 0-1 0 0,1 1 1 0 0,0-1-1 0 0,0 0 0 0 0,0 1 1 0 0,1-1-1 0 0,-1 0 0 0 0,1 0 1 0 0,-1 1-1 0 0,1-1 1 0 0,0 1-1 0 0,0-2 7 0 0,1 3 8 0 0,-1-1 0 0 0,0 1 1 0 0,1 0-1 0 0,-1-1 0 0 0,1 1 0 0 0,0 0 1 0 0,-1 0-1 0 0,1 0 0 0 0,0 0 0 0 0,0 0 0 0 0,0 1 1 0 0,-1-1-1 0 0,1 0 0 0 0,0 1 0 0 0,0 0 1 0 0,0-1-1 0 0,0 1 0 0 0,0 0 0 0 0,0 0 1 0 0,0 0-1 0 0,0 0 0 0 0,0 0 0 0 0,0 0 0 0 0,0 1 1 0 0,0-1-1 0 0,0 1-8 0 0,60 15 374 0 0,-50-12-282 0 0,18 5-46 0 0,-14-3-309 0 0,1-1 0 0 0,0-1 0 0 0,0 0 0 0 0,0-1 0 0 0,0-1 1 0 0,3 0 262 0 0,-11-4-1575 0 0,0-1 0 0 0,0 0 0 0 0,-1 0 0 0 0,1-1 0 0 0,-1 0 1 0 0,0 0-1 0 0,0 0 0 0 0,0-1 0 0 0,-1-1 1575 0 0,6-2-3879 0 0,-5 3 2359 0 0</inkml:trace>
          <inkml:trace contextRef="#ctx0" brushRef="#br0" timeOffset="-62042.112">8775-541 1476 0 0,'4'-18'13047'0'0,"15"16"-8838"0"0,-8 2-3852 0 0,75-3-1528 0 0,18-5 1171 0 0,-53-4-4324 0 0,-43 9 2264 0 0,1 1 0 0 0,0-1 0 0 0,-1 2 0 0 0,1-1 0 0 0,0 1 0 0 0,0 1 2060 0 0,-3 0-1130 0 0</inkml:trace>
          <inkml:trace contextRef="#ctx0" brushRef="#br0" timeOffset="-61707.5631">8921-458 832 0 0,'-20'8'6790'0'0,"-5"3"498"0"0,23-5-4574 0 0,16 2-1074 0 0,-3-5-1619 0 0,0 0 0 0 0,0-1 0 0 0,1 0 0 0 0,-1-1 0 0 0,1 0-1 0 0,0-1 1 0 0,-1 0 0 0 0,10-2-21 0 0,93-17-4083 0 0,-95 15 2787 0 0,68-18-10893 0 0,-73 17 10794 0 0</inkml:trace>
          <inkml:trace contextRef="#ctx0" brushRef="#br0" timeOffset="-53887">5002 1167 768 0 0,'1'-2'5663'0'0,"7"-11"160"0"0,-6 11-771 0 0,0 4-4773 0 0,-1-1-1 0 0,0 1 0 0 0,0 0 1 0 0,0 0-1 0 0,0 0 0 0 0,0 0 1 0 0,0 0-1 0 0,0 0 0 0 0,-1 0 1 0 0,1 0-1 0 0,-1 0 0 0 0,0 0 1 0 0,1 0-1 0 0,-1 0 0 0 0,0 2-278 0 0,2 36 833 0 0,5 146 1096 0 0,-2-90-1291 0 0,-4 1-1 0 0,-6 15-637 0 0,3 3-1346 0 0,2-115 1266 0 0,0 0 0 0 0,0 1 1 0 0,0-1-1 0 0,0 0 0 0 0,-1 0 1 0 0,1 0-1 0 0,0 0 0 0 0,0 0 1 0 0,0 0-1 0 0,0 0 0 0 0,0 1 1 0 0,0-1-1 0 0,0 0 0 0 0,0 0 1 0 0,0 0-1 0 0,0 0 0 0 0,0 0 1 0 0,0 0-1 0 0,0 1 0 0 0,0-1 1 0 0,0 0-1 0 0,0 0 0 0 0,0 0 1 0 0,0 0-1 0 0,0 0 0 0 0,0 0 1 0 0,0 1-1 0 0,0-1 0 0 0,1 0 1 0 0,-1 0-1 0 0,0 0 0 0 0,0 0 1 0 0,0 0-1 0 0,0 0 0 0 0,0 0 1 0 0,0 0-1 0 0,0 0 0 0 0,0 1 1 0 0,0-1-1 0 0,1 0 0 0 0,-1 0 1 0 0,0 0-1 0 0,0 0 0 0 0,0 0 1 0 0,0 0-1 0 0,0 0 0 0 0,0 0 1 0 0,0 0-1 0 0,1 0 0 0 0,-1 0 1 0 0,0 0-1 0 0,0 0 0 0 0,0 0 1 0 0,0 0-1 0 0,0 0 0 0 0,0 0 1 0 0,1 0-1 0 0,-1 0 0 0 0,0 0 1 0 0,0 0-1 0 0,0 0 0 0 0,0 0 1 0 0,0 0-1 0 0,0 0 80 0 0,8-10-3460 0 0,3-20-444 0 0,-11-59-6712 0 0,0 72 9563 0 0</inkml:trace>
          <inkml:trace contextRef="#ctx0" brushRef="#br0" timeOffset="-53389.927">5047 1303 64 0 0,'1'-20'2172'0'0,"0"1"1"0"0,1-1-1 0 0,1 1 1 0 0,1 0-1 0 0,1 0 1 0 0,2-3-2173 0 0,-6 20 178 0 0,0 0 0 0 0,0 0 1 0 0,0 0-1 0 0,0 1 1 0 0,0-1-1 0 0,0 0 1 0 0,0 1-1 0 0,1-1 0 0 0,-1 1 1 0 0,1-1-1 0 0,-1 1 1 0 0,1 0-1 0 0,-1 0 1 0 0,1-1-1 0 0,0 1 0 0 0,0 1 1 0 0,0-1-1 0 0,-1 0 1 0 0,1 0-1 0 0,2 0-178 0 0,1 0 320 0 0,0 0-1 0 0,0 0 1 0 0,1 0 0 0 0,-1 1-1 0 0,1 0 1 0 0,-1 0-1 0 0,0 0 1 0 0,3 1-320 0 0,4 1 405 0 0,0 0 0 0 0,0 1 0 0 0,0 1 0 0 0,0 0 1 0 0,0 0-1 0 0,10 6-405 0 0,-18-7 69 0 0,0 0 0 0 0,0 0 0 0 0,0 1 1 0 0,0-1-1 0 0,-1 1 0 0 0,1-1 0 0 0,-1 1 1 0 0,0 0-1 0 0,0 1 0 0 0,-1-1 0 0 0,1 0 0 0 0,-1 1 1 0 0,0 0-1 0 0,0-1 0 0 0,0 1 0 0 0,-1 0 1 0 0,1 0-1 0 0,-1 0 0 0 0,-1 0 0 0 0,1 0 1 0 0,-1 0-1 0 0,1 0 0 0 0,-1 0 0 0 0,-1 0 1 0 0,1 0-1 0 0,-2 5-69 0 0,2-6-22 0 0,-1 1 0 0 0,0-1 0 0 0,0 0 1 0 0,-1 0-1 0 0,1 0 0 0 0,-1 0 0 0 0,0-1 0 0 0,0 1 1 0 0,0 0-1 0 0,0-1 0 0 0,0 1 0 0 0,-1-1 0 0 0,0 0 1 0 0,0 1-1 0 0,0-1 0 0 0,0-1 0 0 0,0 1 1 0 0,0 0-1 0 0,-1-1 0 0 0,0 0 0 0 0,1 0 0 0 0,-1 0 1 0 0,0 0-1 0 0,0 0 0 0 0,0-1 0 0 0,0 0 0 0 0,0 0 1 0 0,0 0-1 0 0,0 0 0 0 0,0 0 0 0 0,-1-1 0 0 0,-1 0 22 0 0,-9 0-782 0 0,-32 0-3381 0 0,22 5-5262 0 0,23-3 8462 0 0,1-1-4507 0 0,1-1 4172 0 0</inkml:trace>
          <inkml:trace contextRef="#ctx0" brushRef="#br0" timeOffset="-52756.979">5677 1175 116 0 0,'-54'-15'17065'0'0,"78"20"-15933"0"0,-1-1 1 0 0,0-1-1 0 0,11-1-1132 0 0,6-1-395 0 0,0-2-1 0 0,0-2 1 0 0,0-1 395 0 0,-10-2-1817 0 0,-1 1-2457 0 0,-10 3-2600 0 0,-19 2 5089 0 0,0 0 13 0 0,0 0 267 0 0,0 0 344 0 0</inkml:trace>
          <inkml:trace contextRef="#ctx0" brushRef="#br0" timeOffset="-52324.527">5741 1275 308 0 0,'-4'3'1457'0'0,"0"0"-529"0"0,-1 0-1 0 0,1 0 1 0 0,0-1-1 0 0,-1 0 0 0 0,1 1 1 0 0,-1-2-1 0 0,0 1 1 0 0,0 0-1 0 0,0-1 1 0 0,0 0-1 0 0,0 0 0 0 0,0-1 1 0 0,0 1-1 0 0,-3-1-927 0 0,75-10 2481 0 0,115-15-3299 0 0,-130 17-1395 0 0,-1 0-2767 0 0,-18 6-3070 0 0,-29 2 6965 0 0</inkml:trace>
          <inkml:trace contextRef="#ctx0" brushRef="#br0" timeOffset="-51702.666">6189 1248 1020 0 0,'22'-8'9008'0'0,"-2"-11"-4658"0"0,15-36-2888 0 0,-14 21-414 0 0,24-42-366 0 0,-29 46-662 0 0,-4 123 2630 0 0,-10-32-1781 0 0,7 31-869 0 0,-3-30 302 0 0,-1 30-302 0 0,-5-89-315 0 0,0-1 0 0 0,0 1 0 0 0,0-1 0 0 0,0 1 0 0 0,-1-1 0 0 0,1 0 0 0 0,-1 1 0 0 0,0-1 0 0 0,1 0 0 0 0,-1 1 0 0 0,0-1 0 0 0,-1 0 0 0 0,1 0 0 0 0,-1 2 315 0 0,1-3-437 0 0,-1 3-892 0 0,2-5-5647 0 0,3-3 512 0 0,-2 1 6048 0 0,0 2-775 0 0</inkml:trace>
          <inkml:trace contextRef="#ctx0" brushRef="#br0" timeOffset="-51187.721">6553 1293 16 0 0,'1'-2'893'0'0,"0"0"-1"0"0,0 0 1 0 0,0 0-1 0 0,-1 0 1 0 0,1 0-1 0 0,0 0 1 0 0,-1 0 0 0 0,0-1-1 0 0,1 1 1 0 0,-1 0-1 0 0,0 0 1 0 0,0-1-893 0 0,1-7 3692 0 0,-1 10-3607 0 0,0-1 1 0 0,0 1 0 0 0,0 0 0 0 0,0-1 0 0 0,0 1-1 0 0,0 0 1 0 0,0-1 0 0 0,1 1 0 0 0,-1 0 0 0 0,0-1-1 0 0,0 1 1 0 0,0 0 0 0 0,1-1 0 0 0,-1 1 0 0 0,0 0-1 0 0,0-1 1 0 0,1 1 0 0 0,-1 0 0 0 0,0 0 0 0 0,1-1-1 0 0,-1 1 1 0 0,0 0 0 0 0,1 0 0 0 0,-1 0 0 0 0,0 0-1 0 0,1-1 1 0 0,-1 1 0 0 0,0 0 0 0 0,1 0 0 0 0,-1 0-1 0 0,1 0 1 0 0,-1 0 0 0 0,0 0 0 0 0,1 0 0 0 0,-1 0-1 0 0,1 0 1 0 0,-1 0 0 0 0,0 0 0 0 0,1 0 0 0 0,-1 0-1 0 0,0 0 1 0 0,1 1 0 0 0,-1-1 0 0 0,1 0 0 0 0,-1 0-1 0 0,0 0 1 0 0,1 1 0 0 0,-1-1 0 0 0,0 0 0 0 0,0 0-1 0 0,1 1 1 0 0,-1-1 0 0 0,0 0 0 0 0,0 0 0 0 0,1 1-1 0 0,-1-1 1 0 0,0 0 0 0 0,0 1 0 0 0,0-1 0 0 0,1 0-1 0 0,-1 1 1 0 0,0-1-86 0 0,13 17 1668 0 0,-12-17-1665 0 0,-1 1 1 0 0,0-1-1 0 0,0 0 0 0 0,0 0 0 0 0,0 0 1 0 0,1 0-1 0 0,-1 0 0 0 0,0 1 0 0 0,0-1 1 0 0,0 0-1 0 0,0 0 0 0 0,0 0 1 0 0,0 1-1 0 0,0-1 0 0 0,0 0 0 0 0,0 0 1 0 0,0 0-1 0 0,0 1 0 0 0,0-1 1 0 0,0 0-1 0 0,0 0 0 0 0,0 0 0 0 0,0 1 1 0 0,0-1-1 0 0,0 0 0 0 0,0 0 0 0 0,0 1 1 0 0,0-1-1 0 0,0 0 0 0 0,0 0 1 0 0,0 0-1 0 0,0 0 0 0 0,0 1 0 0 0,0-1 1 0 0,0 0-1 0 0,-1 0 0 0 0,1 0 1 0 0,0 1-1 0 0,0-1 0 0 0,0 0 0 0 0,0 0 1 0 0,-1 0-1 0 0,1 0 0 0 0,0 0 1 0 0,0 0-1 0 0,0 0 0 0 0,0 1 0 0 0,-1-1 1 0 0,1 0-1 0 0,0 0 0 0 0,0 0 0 0 0,0 0-2 0 0,-8 0-1370 0 0,2-1-2977 0 0,0 1-8939 0 0,6 0 11616 0 0</inkml:trace>
          <inkml:trace contextRef="#ctx0" brushRef="#br0" timeOffset="-50835.963">6595 1396 220 0 0,'-6'17'13359'0'0,"6"-17"-12305"0"0,16-2 3837 0 0,-2 8-4412 0 0,-13-5-5290 0 0,-1 0-5166 0 0,0-1 6772 0 0,0 0 1747 0 0</inkml:trace>
          <inkml:trace contextRef="#ctx0" brushRef="#br0" timeOffset="-50056">7487 890 840 0 0,'-1'-6'1035'0'0,"1"0"0"0"0,1 0 0 0 0,-1 0-1 0 0,1 0 1 0 0,0 0 0 0 0,1 0 0 0 0,-1 0 0 0 0,1 0 0 0 0,0 0 0 0 0,1 0-1 0 0,-1 1 1 0 0,1-1 0 0 0,1 0-1035 0 0,-3 5 165 0 0,1-1-1 0 0,0 0 1 0 0,0 0-1 0 0,0 1 1 0 0,0-1-1 0 0,0 1 1 0 0,0 0-1 0 0,0-1 1 0 0,1 1-1 0 0,-1 0 1 0 0,0 0-1 0 0,1 0 1 0 0,-1 1-1 0 0,0-1 1 0 0,1 1-1 0 0,-1-1 1 0 0,1 1-1 0 0,-1 0 1 0 0,1 0-1 0 0,-1 0 1 0 0,1 0-1 0 0,-1 0 1 0 0,1 1-1 0 0,-1-1 1 0 0,1 1-1 0 0,-1-1 1 0 0,1 1-1 0 0,-1 0 1 0 0,0 0-1 0 0,1 0 1 0 0,-1 1-1 0 0,2 0-164 0 0,2 1 144 0 0,0 1 0 0 0,-1 0-1 0 0,1 0 1 0 0,-1 0 0 0 0,0 1 0 0 0,0-1-1 0 0,0 1 1 0 0,-1 0 0 0 0,1 1 0 0 0,-1-1 0 0 0,0 1-1 0 0,-1 0 1 0 0,1 0 0 0 0,-1 0 0 0 0,-1 0-1 0 0,1 1 1 0 0,-1-1 0 0 0,0 1 0 0 0,0-1-1 0 0,-1 1 1 0 0,0 0 0 0 0,0 0 0 0 0,-1 3-144 0 0,1 3-205 0 0,0 1 1 0 0,-2-1 0 0 0,1 0-1 0 0,-2 0 1 0 0,0-1-1 0 0,0 1 1 0 0,-1 0 0 0 0,0 0-1 0 0,-2-1 1 0 0,1 0 0 0 0,-1 0-1 0 0,-2 1 205 0 0,-3 12-2595 0 0,7-7-3309 0 0,-8-19-4404 0 0,8-3 9052 0 0</inkml:trace>
          <inkml:trace contextRef="#ctx0" brushRef="#br0" timeOffset="-49717.839">7487 1021 1848 0 0,'-7'-10'4325'0'0,"7"10"-4055"0"0,-1-1 0 0 0,1 0 1 0 0,0 0-1 0 0,0 1 0 0 0,0-1 0 0 0,-1 0 0 0 0,1 0 0 0 0,0 1 1 0 0,-1-1-1 0 0,1 1 0 0 0,-1-1 0 0 0,1 0 0 0 0,-1 1 0 0 0,1-1 1 0 0,-1 1-1 0 0,1-1 0 0 0,-1 1 0 0 0,1-1 0 0 0,-1 1 0 0 0,0-1 1 0 0,1 1-1 0 0,-1 0 0 0 0,0-1 0 0 0,1 1 0 0 0,-1 0 1 0 0,0-1-1 0 0,0 1 0 0 0,1 0 0 0 0,-1 0 0 0 0,0 0 0 0 0,1 0 1 0 0,-1 0-1 0 0,0 0 0 0 0,0 0 0 0 0,0 0 0 0 0,1 0 0 0 0,-1 0 1 0 0,0 0-1 0 0,1 0 0 0 0,-1 1 0 0 0,0-1 0 0 0,0 0 1 0 0,1 1-1 0 0,-1-1 0 0 0,0 0 0 0 0,1 1-270 0 0,64-2 1713 0 0,52-6-4342 0 0,-2-16-9816 0 0,-86 18 8494 0 0,-14 5 2790 0 0</inkml:trace>
        </inkml:traceGroup>
        <inkml:traceGroup>
          <inkml:annotationXML>
            <emma:emma xmlns:emma="http://www.w3.org/2003/04/emma" version="1.0">
              <emma:interpretation id="{3933111A-FE7E-4731-8347-BE01313F9C03}" emma:medium="tactile" emma:mode="ink">
                <msink:context xmlns:msink="http://schemas.microsoft.com/ink/2010/main" type="inkWord" rotatedBoundingBox="14622,11500 13903,11503 13900,10783 14619,10779"/>
              </emma:interpretation>
            </emma:emma>
          </inkml:annotationXML>
          <inkml:trace contextRef="#ctx0" brushRef="#br0" timeOffset="-49334.0361">7957 883 1576 0 0,'0'-1'237'0'0,"0"1"-1"0"0,0 0 1 0 0,0 0 0 0 0,0-1-1 0 0,0 1 1 0 0,-1 0-1 0 0,1 0 1 0 0,0-1 0 0 0,0 1-1 0 0,0 0 1 0 0,0 0-1 0 0,0-1 1 0 0,-1 1 0 0 0,1 0-1 0 0,0 0 1 0 0,0 0-1 0 0,0 0 1 0 0,0-1-1 0 0,-1 1 1 0 0,1 0 0 0 0,0 0-1 0 0,0 0 1 0 0,-1 0-1 0 0,1 0 1 0 0,0 0 0 0 0,0-1-1 0 0,-1 1 1 0 0,1 0-1 0 0,0 0 1 0 0,0 0 0 0 0,-1 0-1 0 0,1 0 1 0 0,0 0-1 0 0,0 0 1 0 0,-1 0 0 0 0,1 0-1 0 0,0 0 1 0 0,0 0-1 0 0,-1 0 1 0 0,1 1 0 0 0,0-1-1 0 0,0 0 1 0 0,-1 0-1 0 0,1 0 1 0 0,0 0 0 0 0,0 0-1 0 0,-1 0 1 0 0,1 0-1 0 0,0 1 1 0 0,0-1 0 0 0,0 0-1 0 0,0 0 1 0 0,-1 0-1 0 0,1 1 1 0 0,0-1 0 0 0,0 0-1 0 0,0 0 1 0 0,0 0-1 0 0,0 1 1 0 0,-1-1 0 0 0,1 0-1 0 0,0 0 1 0 0,0 1-1 0 0,0-1 1 0 0,0 0-237 0 0,0 1 98 0 0,1 0 0 0 0,-1-1 0 0 0,0 1 0 0 0,1-1 0 0 0,-1 1 0 0 0,0 0 0 0 0,1-1 0 0 0,-1 1 0 0 0,1-1 0 0 0,-1 1 0 0 0,1-1 1 0 0,-1 0-1 0 0,1 1 0 0 0,-1-1 0 0 0,1 1 0 0 0,0-1 0 0 0,-1 0 0 0 0,1 1 0 0 0,0-1 0 0 0,-1 0 0 0 0,1 0 0 0 0,0 0 0 0 0,-1 1 0 0 0,1-1 0 0 0,0 0 0 0 0,-1 0 0 0 0,1 0 0 0 0,0 0 0 0 0,-1 0 0 0 0,1 0 0 0 0,0 0-98 0 0,44 0 178 0 0,-7 1-1434 0 0,0-2 0 0 0,12-2 1256 0 0,4-11-5948 0 0,3 1-3848 0 0,-48 12 8404 0 0</inkml:trace>
          <inkml:trace contextRef="#ctx0" brushRef="#br0" timeOffset="-48567.788">8374 860 688 0 0,'-3'6'8572'0'0,"5"-10"-1663"0"0,22-38-4998 0 0,9-16-1481 0 0,-2-1 1 0 0,13-41-431 0 0,-46 116 625 0 0,1-1 1 0 0,0 1-1 0 0,2-1 0 0 0,1 15-625 0 0,0 16 275 0 0,-1 1-248 0 0,2 0 1 0 0,3-1-1 0 0,11 44-27 0 0,-13-57-480 0 0,0-2-2372 0 0,5-10-3586 0 0,-9-15 3374 0 0,0-4-4268 0 0,0-2 6059 0 0</inkml:trace>
        </inkml:traceGroup>
      </inkml:traceGroup>
    </inkml:traceGroup>
    <inkml:traceGroup>
      <inkml:annotationXML>
        <emma:emma xmlns:emma="http://www.w3.org/2003/04/emma" version="1.0">
          <emma:interpretation id="{2789C2EC-EA32-43B3-A019-A3D484A6ED05}" emma:medium="tactile" emma:mode="ink">
            <msink:context xmlns:msink="http://schemas.microsoft.com/ink/2010/main" type="paragraph" rotatedBoundingBox="24217,11381 25340,11381 25340,12020 24217,120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43DF99-F9A3-4669-A580-265A6931DDAD}" emma:medium="tactile" emma:mode="ink">
              <msink:context xmlns:msink="http://schemas.microsoft.com/ink/2010/main" type="line" rotatedBoundingBox="24217,11381 25340,11381 25340,12020 24217,12020"/>
            </emma:interpretation>
          </emma:emma>
        </inkml:annotationXML>
        <inkml:traceGroup>
          <inkml:annotationXML>
            <emma:emma xmlns:emma="http://www.w3.org/2003/04/emma" version="1.0">
              <emma:interpretation id="{149BF62A-4921-4BB4-8FC6-E18DC69767D7}" emma:medium="tactile" emma:mode="ink">
                <msink:context xmlns:msink="http://schemas.microsoft.com/ink/2010/main" type="inkWord" rotatedBoundingBox="24217,11711 24613,11711 24613,12020 24217,12020"/>
              </emma:interpretation>
            </emma:emma>
          </inkml:annotationXML>
          <inkml:trace contextRef="#ctx0" brushRef="#br0">30 124 704 0 0,'-4'-9'3239'0'0,"1"0"0"0"0,0 0 0 0 0,1-1-1 0 0,0 1 1 0 0,1-1 0 0 0,-1-2-3239 0 0,13 58 1166 0 0,-2 0 0 0 0,-2 1 0 0 0,-2 0 0 0 0,-2 28-1166 0 0,1-7 581 0 0,2 203-403 0 0,-6-212-1369 0 0,0-57 988 0 0,1-1-1 0 0,-1 0 1 0 0,0 0 0 0 0,0 0-1 0 0,0 1 1 0 0,0-1 0 0 0,0 0-1 0 0,0 0 1 0 0,0 0 0 0 0,0 1 0 0 0,-1-1-1 0 0,1 0 1 0 0,0 0 0 0 0,-1 0-1 0 0,1 0 1 0 0,-1 0 0 0 0,1 1-1 0 0,-1-1 1 0 0,1 0 0 0 0,-1 0 0 0 0,0 0-1 0 0,0 0 1 0 0,0 0 203 0 0,0-2-329 0 0,0 0 1 0 0,0 0 0 0 0,0 0-1 0 0,0 0 1 0 0,1-1-1 0 0,-1 1 1 0 0,0 0-1 0 0,1 0 1 0 0,-1-1-1 0 0,0 1 1 0 0,1 0-1 0 0,0-1 1 0 0,-1 1-1 0 0,1-1 1 0 0,0 1-1 0 0,0-1 1 0 0,0 1-1 0 0,0 0 1 0 0,0-2 328 0 0,-10-37-5045 0 0,8 35 4334 0 0,1 0 0 0 0,-1 0 0 0 0,1 0 0 0 0,0-1-1 0 0,0 1 1 0 0,1 0 0 0 0,-1-1 0 0 0,1 1 0 0 0,1 0-1 0 0,-1-4 712 0 0,1-9-1143 0 0</inkml:trace>
        </inkml:traceGroup>
        <inkml:traceGroup>
          <inkml:annotationXML>
            <emma:emma xmlns:emma="http://www.w3.org/2003/04/emma" version="1.0">
              <emma:interpretation id="{58482FD6-C867-48DC-90EA-6246225665A8}" emma:medium="tactile" emma:mode="ink">
                <msink:context xmlns:msink="http://schemas.microsoft.com/ink/2010/main" type="inkWord" rotatedBoundingBox="25054,11381 25340,11381 25340,11600 25054,11600"/>
              </emma:interpretation>
            </emma:emma>
          </inkml:annotationXML>
          <inkml:trace contextRef="#ctx0" brushRef="#br0" timeOffset="384.217">5 207 1208 0 0,'-2'-12'1681'0'0,"1"-1"0"0"0,0 1 0 0 0,1-1 0 0 0,0 1 1 0 0,1 0-1 0 0,1-9-1681 0 0,-1 15 336 0 0,1 1 0 0 0,-1-1 1 0 0,1 1-1 0 0,0 0 1 0 0,1 0-1 0 0,-1 0 1 0 0,1 0-1 0 0,0 0 0 0 0,0 0 1 0 0,1 1-1 0 0,-1 0 1 0 0,1-1-1 0 0,0 1 0 0 0,0 0 1 0 0,3-1-337 0 0,-3 1 190 0 0,0 1 1 0 0,1 0-1 0 0,-1 0 1 0 0,1 0-1 0 0,0 0 1 0 0,0 1 0 0 0,0-1-1 0 0,0 1 1 0 0,0 1-1 0 0,1-1 1 0 0,-1 1-1 0 0,0 0 1 0 0,1 0-1 0 0,-1 0 1 0 0,1 1-1 0 0,-1 0 1 0 0,1 0-1 0 0,-1 0 1 0 0,1 1-1 0 0,4 1-190 0 0,-3 0 139 0 0,0 1 0 0 0,-1-1 0 0 0,1 1 0 0 0,-1 1 0 0 0,0-1 0 0 0,0 1 0 0 0,0 0 0 0 0,0 1 0 0 0,-1 0 0 0 0,0-1 0 0 0,0 2 0 0 0,0-1 0 0 0,0 0 0 0 0,2 6-139 0 0,0-1 99 0 0,-1 0 1 0 0,0 1 0 0 0,0-1 0 0 0,-1 1 0 0 0,-1 1-1 0 0,0-1 1 0 0,-1 0 0 0 0,0 1 0 0 0,1 5-100 0 0,-3-9 51 0 0,0 0 1 0 0,0 0-1 0 0,-1 1 1 0 0,0-1-1 0 0,0 0 1 0 0,-1 0-1 0 0,0 0 1 0 0,-1 1-1 0 0,0-1 1 0 0,0 0-1 0 0,0 0 1 0 0,-1-1-1 0 0,-1 3-51 0 0,1-6-3 0 0,0 0-1 0 0,-1-1 1 0 0,1 1 0 0 0,-1 0-1 0 0,0-1 1 0 0,0 0 0 0 0,0 0-1 0 0,0 0 1 0 0,-1 0 0 0 0,1-1-1 0 0,-1 1 1 0 0,0-1 0 0 0,1-1-1 0 0,-1 1 1 0 0,0 0 0 0 0,0-1-1 0 0,0 0 1 0 0,0-1 0 0 0,0 1-1 0 0,-1-1 1 0 0,1 0 0 0 0,0 0-1 0 0,0 0 1 0 0,0-1 3 0 0,-67-7-2264 0 0,14-10-3572 0 0,57 18 5550 0 0,0 0 0 0 0,0-1 0 0 0,0 1 0 0 0,0 0-1 0 0,0-1 1 0 0,1 1 0 0 0,-1-1 0 0 0,0 1 0 0 0,0-1 0 0 0,0 1 0 0 0,1-1-1 0 0,-1 1 1 0 0,0-1 0 0 0,0 0 0 0 0,1 0 0 0 0,-1 1 0 0 0,1-1 0 0 0,-1 0-1 0 0,1 0 1 0 0,-1 0 0 0 0,1 0 0 0 0,-1 1 0 0 0,1-1 0 0 0,0 0 0 0 0,-1-1 286 0 0,2 1-375 0 0,-1 0 0 0 0,1-1 0 0 0,-1 1 1 0 0,1 0-1 0 0,0 0 0 0 0,-1 0 1 0 0,1 0-1 0 0,0 0 0 0 0,0 0 0 0 0,0 0 1 0 0,0 0-1 0 0,0 0 0 0 0,0 0 0 0 0,0 1 1 0 0,0-1-1 0 0,0 0 0 0 0,0 1 0 0 0,1-1 375 0 0,6-6-1281 0 0</inkml:trace>
          <inkml:trace contextRef="#ctx0" brushRef="#br0" timeOffset="849.746">531 199 1656 0 0,'-10'-8'3220'0'0,"6"5"-2047"0"0,0-1-1 0 0,0 1 0 0 0,0 0 1 0 0,0 0-1 0 0,0 0 1 0 0,-1 1-1 0 0,0 0 1 0 0,1 0-1 0 0,-1 0 1 0 0,0 0-1 0 0,0 1 1 0 0,-2-1-1173 0 0,93-1 2956 0 0,24-2-4339 0 0,-82 5-838 0 0,29 0-5030 0 0,-22 5-2300 0 0,-29-5 8315 0 0</inkml:trace>
        </inkml:traceGroup>
      </inkml:traceGroup>
    </inkml:traceGroup>
    <inkml:traceGroup>
      <inkml:annotationXML>
        <emma:emma xmlns:emma="http://www.w3.org/2003/04/emma" version="1.0">
          <emma:interpretation id="{72E4E1E1-0929-4E51-9B0A-32F152CF7060}" emma:medium="tactile" emma:mode="ink">
            <msink:context xmlns:msink="http://schemas.microsoft.com/ink/2010/main" type="paragraph" rotatedBoundingBox="24338,15128 24724,15128 24724,15533 24338,15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D4EB0F-D023-433C-B21C-469C1B2BDB4D}" emma:medium="tactile" emma:mode="ink">
              <msink:context xmlns:msink="http://schemas.microsoft.com/ink/2010/main" type="line" rotatedBoundingBox="24338,15128 24724,15128 24724,15533 24338,15533"/>
            </emma:interpretation>
          </emma:emma>
        </inkml:annotationXML>
        <inkml:traceGroup>
          <inkml:annotationXML>
            <emma:emma xmlns:emma="http://www.w3.org/2003/04/emma" version="1.0">
              <emma:interpretation id="{EFCD8F46-C317-41EC-9184-07C8BB58FBE5}" emma:medium="tactile" emma:mode="ink">
                <msink:context xmlns:msink="http://schemas.microsoft.com/ink/2010/main" type="inkWord" rotatedBoundingBox="24338,15128 24724,15128 24724,15533 24338,15533"/>
              </emma:interpretation>
            </emma:emma>
          </inkml:annotationXML>
          <inkml:trace contextRef="#ctx0" brushRef="#br0">30 124 704 0 0,'-4'-9'3239'0'0,"1"0"0"0"0,0 0 0 0 0,1-1-1 0 0,0 1 1 0 0,1-1 0 0 0,-1-2-3239 0 0,13 58 1166 0 0,-2 0 0 0 0,-2 1 0 0 0,-2 0 0 0 0,-2 28-1166 0 0,1-7 581 0 0,2 203-403 0 0,-6-212-1369 0 0,0-57 988 0 0,1-1-1 0 0,-1 0 1 0 0,0 0 0 0 0,0 0-1 0 0,0 1 1 0 0,0-1 0 0 0,0 0-1 0 0,0 0 1 0 0,0 0 0 0 0,0 1 0 0 0,-1-1-1 0 0,1 0 1 0 0,0 0 0 0 0,-1 0-1 0 0,1 0 1 0 0,-1 0 0 0 0,1 1-1 0 0,-1-1 1 0 0,1 0 0 0 0,-1 0 0 0 0,0 0-1 0 0,0 0 1 0 0,0 0 203 0 0,0-2-329 0 0,0 0 1 0 0,0 0 0 0 0,0 0-1 0 0,0 0 1 0 0,1-1-1 0 0,-1 1 1 0 0,0 0-1 0 0,1 0 1 0 0,-1-1-1 0 0,0 1 1 0 0,1 0-1 0 0,0-1 1 0 0,-1 1-1 0 0,1-1 1 0 0,0 1-1 0 0,0-1 1 0 0,0 1-1 0 0,0 0 1 0 0,0-2 328 0 0,-10-37-5045 0 0,8 35 4334 0 0,1 0 0 0 0,-1 0 0 0 0,1 0 0 0 0,0-1-1 0 0,0 1 1 0 0,1 0 0 0 0,-1-1 0 0 0,1 1 0 0 0,1 0-1 0 0,-1-4 712 0 0,1-9-1143 0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/>
  <inkml:traceGroup>
    <inkml:annotationXML>
      <emma:emma xmlns:emma="http://www.w3.org/2003/04/emma" version="1.0">
        <emma:interpretation id="{68AC04D9-3CC9-4E10-9949-D73B56C31433}" emma:medium="tactile" emma:mode="ink">
          <msink:context xmlns:msink="http://schemas.microsoft.com/ink/2010/main" type="writingRegion" rotatedBoundingBox="24338,15128 24724,15128 24724,15533 24338,15533"/>
        </emma:interpretation>
      </emma:emma>
    </inkml:annotationXML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1:3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90 208 0 0,'-2'-2'1263'0'0,"-18"-20"7996"0"0,19 22-9079 0 0,1-1 1 0 0,-1 0-1 0 0,1 0 1 0 0,-1 1 0 0 0,1-1-1 0 0,0 0 1 0 0,-1 0-1 0 0,1 1 1 0 0,0-1 0 0 0,0 0-1 0 0,-1 0 1 0 0,1 0-1 0 0,0 1 1 0 0,0-1 0 0 0,0 0-1 0 0,0 0 1 0 0,0 0-1 0 0,0 1 1 0 0,0-1 0 0 0,1 0-1 0 0,-1 0 1 0 0,0 0 0 0 0,0 1-1 0 0,1-1 1 0 0,-1 0-1 0 0,0 0 1 0 0,1 1 0 0 0,-1-1-1 0 0,1 0 1 0 0,-1 1-1 0 0,1-1 1 0 0,-1 0 0 0 0,1 1-1 0 0,0-1-180 0 0,-1 0 484 0 0,0 1-3 0 0,-2 146 4541 0 0,2 122-4075 0 0,8 21-2304 0 0,-20-334-5633 0 0,13 26 3725 0 0,1 1 0 0 0,0-1 0 0 0,1 1-1 0 0,2-2 3266 0 0,-1 8-1504 0 0</inkml:trace>
  <inkml:trace contextRef="#ctx0" brushRef="#br0" timeOffset="530.9218">77 155 992 0 0,'7'-55'8909'0'0,"-5"46"-8088"0"0,0 0 0 0 0,1 0 0 0 0,1 0 0 0 0,0 1 1 0 0,3-6-822 0 0,-6 11 133 0 0,0 1 1 0 0,0-1 0 0 0,1 1 0 0 0,-1-1 0 0 0,1 1 0 0 0,-1 0 0 0 0,1 0 0 0 0,0 0-1 0 0,0 0 1 0 0,0 0 0 0 0,1 0 0 0 0,-1 0 0 0 0,0 0 0 0 0,1 1 0 0 0,-1 0-1 0 0,0-1 1 0 0,1 1 0 0 0,0 0 0 0 0,-1 0 0 0 0,1 0 0 0 0,0 0 0 0 0,0 1-1 0 0,-1-1 1 0 0,1 1 0 0 0,0 0 0 0 0,0 0 0 0 0,0 0 0 0 0,0 0 0 0 0,-1 0-1 0 0,1 0 1 0 0,0 1 0 0 0,0 0 0 0 0,-1-1 0 0 0,1 1 0 0 0,0 0 0 0 0,-1 0 0 0 0,1 1-1 0 0,-1-1 1 0 0,1 0 0 0 0,0 1-134 0 0,2 2 139 0 0,0 0 1 0 0,-1 0-1 0 0,0 0 1 0 0,1 1-1 0 0,-1-1 0 0 0,-1 1 1 0 0,1 0-1 0 0,-1 0 0 0 0,0 1 1 0 0,0-1-1 0 0,0 1 1 0 0,-1-1-1 0 0,0 1 0 0 0,0 0 1 0 0,0 0-1 0 0,-1 0 0 0 0,0 0 1 0 0,0 0-1 0 0,0 0 1 0 0,-1 3-140 0 0,1 4 113 0 0,0 1 0 0 0,-1-1 1 0 0,-1 1-1 0 0,0-1 0 0 0,-1 1 1 0 0,0-1-1 0 0,-1 0 0 0 0,-4 11-113 0 0,4-18-36 0 0,0-1 0 0 0,0 1-1 0 0,0 0 1 0 0,-1-1-1 0 0,0 0 1 0 0,0 0-1 0 0,-1 0 1 0 0,1 0-1 0 0,-1-1 1 0 0,0 1-1 0 0,0-1 1 0 0,-1-1-1 0 0,1 1 1 0 0,-1-1-1 0 0,0 0 1 0 0,-1 1 36 0 0,2-2-345 0 0,0 0 0 0 0,0-1-1 0 0,0 1 1 0 0,0-1 0 0 0,0 0 0 0 0,0 0 0 0 0,0-1 0 0 0,0 1 0 0 0,-5-1 345 0 0,6 0-550 0 0,0-1 1 0 0,1 1 0 0 0,-1-1 0 0 0,1 0 0 0 0,-1 0 0 0 0,1 0-1 0 0,0-1 1 0 0,-1 1 0 0 0,1-1 0 0 0,0 1 0 0 0,0-1-1 0 0,0 0 1 0 0,0 0 0 0 0,-2-2 549 0 0,3 1-641 0 0,1 3 332 0 0,0 0-1 0 0,1-1 1 0 0,-1 1-1 0 0,1 0 1 0 0,-1-1 0 0 0,0 1-1 0 0,1-1 1 0 0,-1 1-1 0 0,1-1 1 0 0,-1 1-1 0 0,1-1 1 0 0,0 1-1 0 0,-1-1 1 0 0,1 1-1 0 0,0-1 1 0 0,-1 1-1 0 0,1-1 1 0 0,0 0-1 0 0,-1 1 1 0 0,1-1-1 0 0,0 0 1 0 0,0 1-1 0 0,0-1 1 0 0,0 0 0 0 0,0 1-1 0 0,0-1 1 0 0,0 0-1 0 0,0 1 1 0 0,0-1-1 0 0,0 0 310 0 0,5-4-1320 0 0</inkml:trace>
  <inkml:trace contextRef="#ctx0" brushRef="#br0" timeOffset="1118.8808">368 160 336 0 0,'-14'-32'16314'0'0,"14"32"-15809"0"0,47-5 2353 0 0,43-3-3312 0 0,-30 8-4684 0 0,-33 0-173 0 0,-21 1 3187 0 0,-1 1-3245 0 0,-5-2 4132 0 0</inkml:trace>
  <inkml:trace contextRef="#ctx0" brushRef="#br0" timeOffset="1536.92">444 238 676 0 0,'-1'0'534'0'0,"0"0"0"0"0,0 0-1 0 0,0 0 1 0 0,0 0 0 0 0,0 0 0 0 0,0 0 0 0 0,0 0 0 0 0,0 0-1 0 0,0 0 1 0 0,0 1 0 0 0,0-1 0 0 0,0 0 0 0 0,0 0-1 0 0,0 1 1 0 0,1-1 0 0 0,-1 1 0 0 0,0-1 0 0 0,0 1-1 0 0,0-1 1 0 0,1 1 0 0 0,-1 0 0 0 0,0-1 0 0 0,0 1-1 0 0,1 0 1 0 0,-1-1 0 0 0,1 1 0 0 0,-1 0 0 0 0,1 0-1 0 0,-1 0-533 0 0,1 0 118 0 0,0 0 0 0 0,1-1 0 0 0,-1 1 0 0 0,0 0 0 0 0,1 0 0 0 0,-1 0 0 0 0,1-1 0 0 0,-1 1 0 0 0,1 0 0 0 0,-1 0 0 0 0,1-1 0 0 0,0 1 0 0 0,-1-1 0 0 0,1 1 0 0 0,0 0 0 0 0,-1-1 0 0 0,1 1 0 0 0,0-1 0 0 0,0 1 0 0 0,0-1 0 0 0,-1 0 0 0 0,1 1 0 0 0,0-1-1 0 0,0 0 1 0 0,0 0 0 0 0,0 0 0 0 0,0 1 0 0 0,-1-1 0 0 0,1 0 0 0 0,0 0 0 0 0,0 0 0 0 0,0 0-118 0 0,15 2-288 0 0,0 0-1 0 0,-1-1 1 0 0,1-1 0 0 0,14-2 288 0 0,62-11-9002 0 0,-57 5 391 0 0,-31 6 7518 0 0</inkml:trace>
  <inkml:trace contextRef="#ctx0" brushRef="#br0" timeOffset="2214.912">777 150 1004 0 0,'13'-19'4452'0'0,"-7"10"-3386"0"0,0 0-1 0 0,1 1 1 0 0,-1 0-1 0 0,2 0 1 0 0,-1 0 0 0 0,1 1-1 0 0,2-1-1065 0 0,-7 6 124 0 0,-1 0 1 0 0,1 1-1 0 0,0 0 0 0 0,-1-1 0 0 0,1 1 0 0 0,0 0 0 0 0,0 1 0 0 0,0-1 0 0 0,0 0 0 0 0,0 1 0 0 0,0 0 0 0 0,0-1 0 0 0,0 1 0 0 0,0 1 0 0 0,0-1 0 0 0,0 0 0 0 0,0 1 0 0 0,0-1 0 0 0,0 1 0 0 0,0 0 0 0 0,-1 0 1 0 0,1 0-1 0 0,0 0 0 0 0,0 1 0 0 0,-1-1 0 0 0,1 1 0 0 0,-1-1 0 0 0,3 3-124 0 0,3 3 213 0 0,1 0 0 0 0,-1 1 0 0 0,0 1 0 0 0,-1-1 0 0 0,0 1 1 0 0,-1 0-1 0 0,1 1 0 0 0,-2-1 0 0 0,1 1 0 0 0,-1 1 0 0 0,-1-1 0 0 0,0 1 1 0 0,0-1-1 0 0,-1 1 0 0 0,-1 0 0 0 0,0 0 0 0 0,0 0 0 0 0,-1 2-213 0 0,1-1 27 0 0,-1 0 0 0 0,-1 0 0 0 0,1 0 0 0 0,-2 0 0 0 0,0 0 1 0 0,0-1-1 0 0,-1 1 0 0 0,-1 0 0 0 0,0 0 0 0 0,-1-1 0 0 0,0 1 0 0 0,0-1 0 0 0,-1 0 0 0 0,-1-1 0 0 0,0 1 0 0 0,0-1 0 0 0,-1 0-27 0 0,5-7-21 0 0,0-1 0 0 0,0 0 0 0 0,0 1 0 0 0,-1-1 0 0 0,1 0 0 0 0,0 0 0 0 0,-1 0 0 0 0,0 0 0 0 0,1 0 0 0 0,-1-1 0 0 0,0 1 0 0 0,0-1 0 0 0,0 0 0 0 0,0 0 0 0 0,0 0 0 0 0,0 0 0 0 0,-1-1 0 0 0,1 1 0 0 0,0-1 0 0 0,0 1 0 0 0,0-1 0 0 0,-1 0 0 0 0,1-1 0 0 0,0 1 0 0 0,0-1 1 0 0,0 1-1 0 0,-1-1 0 0 0,1 0 0 0 0,0 0 0 0 0,0 0 0 0 0,0 0 0 0 0,0-1 0 0 0,1 1 0 0 0,-1-1 0 0 0,0 0 0 0 0,1 0 0 0 0,-1 0 0 0 0,1 0 0 0 0,-1 0 0 0 0,1 0 0 0 0,0-1 0 0 0,0 1 0 0 0,0-1 0 0 0,0 1 0 0 0,0-1 0 0 0,1 0 0 0 0,0 0 0 0 0,-1 0 0 0 0,1 0 0 0 0,0 0 0 0 0,0 0 0 0 0,0 0 0 0 0,1 0 0 0 0,-1-1 0 0 0,1 1 0 0 0,0 0 0 0 0,0 0 0 0 0,0-2 21 0 0,0 2 0 0 0,0 0 0 0 0,1 0 1 0 0,-1 0-1 0 0,1 0 0 0 0,0 0 0 0 0,0 0 1 0 0,0 0-1 0 0,0 1 0 0 0,0-1 0 0 0,1 0 1 0 0,-1 1-1 0 0,1-1 0 0 0,-1 1 1 0 0,1 0-1 0 0,0-1 0 0 0,0 1 0 0 0,0 0 1 0 0,1 0-1 0 0,-1 0 0 0 0,0 1 0 0 0,1-1 1 0 0,-1 0-1 0 0,1 1 0 0 0,0 0 0 0 0,-1-1 1 0 0,1 1-1 0 0,0 0 0 0 0,0 0 1 0 0,0 1-1 0 0,2-1 0 0 0,5-2 31 0 0,0 2 1 0 0,0-1 0 0 0,0 1-1 0 0,0 1 1 0 0,1 0-1 0 0,-1 0 1 0 0,0 1-1 0 0,5 1-31 0 0,-2 2 37 0 0,0 0 0 0 0,0 1 0 0 0,0 0 0 0 0,9 6-37 0 0,-7-3-1241 0 0,1-1 1 0 0,0-1-1 0 0,10 2 1241 0 0,-22-7-1147 0 0,0 0 0 0 0,1 0 0 0 0,-1 0 0 0 0,0-1 0 0 0,1 0 1 0 0,-1 0-1 0 0,0 0 0 0 0,1-1 0 0 0,2 0 1147 0 0,1-3-3796 0 0,-5 4 2364 0 0</inkml:trace>
  <inkml:trace contextRef="#ctx0" brushRef="#br0" timeOffset="2799.946">1342 102 364 0 0,'0'-3'1202'0'0,"1"-1"0"0"0,-1 1 0 0 0,1 0 0 0 0,0-1 0 0 0,0 1 0 0 0,0 0-1 0 0,0-1 1 0 0,1 1 0 0 0,0 0 0 0 0,0-1-1202 0 0,-1 1 320 0 0,1 1 0 0 0,-1-1 0 0 0,0 1 0 0 0,1 0 0 0 0,0 0 0 0 0,0 0 0 0 0,-1 0 0 0 0,1 0 0 0 0,0 0 0 0 0,0 1 0 0 0,1-1 1 0 0,-1 0-1 0 0,0 1 0 0 0,1 0 0 0 0,-1 0 0 0 0,0-1 0 0 0,1 1 0 0 0,0 1 0 0 0,-1-1 0 0 0,1 0 0 0 0,1 0-320 0 0,-4 1 13 0 0,0 1-1 0 0,0-1 1 0 0,0 0 0 0 0,0 0 0 0 0,-1 0 0 0 0,1 0 0 0 0,0 0 0 0 0,0 0 0 0 0,0 0-1 0 0,0 0 1 0 0,0 1 0 0 0,0-1 0 0 0,0 0 0 0 0,0 0 0 0 0,0 0 0 0 0,0 0 0 0 0,0 0-1 0 0,0 0 1 0 0,0 1 0 0 0,0-1 0 0 0,0 0 0 0 0,0 0 0 0 0,0 0 0 0 0,0 0 0 0 0,0 0-1 0 0,0 0 1 0 0,0 0 0 0 0,0 1 0 0 0,0-1 0 0 0,0 0 0 0 0,0 0 0 0 0,1 0 0 0 0,-1 0-1 0 0,0 0 1 0 0,0 0 0 0 0,0 0 0 0 0,0 0 0 0 0,0 1 0 0 0,0-1 0 0 0,0 0 0 0 0,0 0-1 0 0,0 0 1 0 0,1 0 0 0 0,-1 0 0 0 0,0 0 0 0 0,0 0 0 0 0,0 0 0 0 0,0 0 0 0 0,0 0-1 0 0,0 0 1 0 0,0 0 0 0 0,1 0 0 0 0,-1 0 0 0 0,0 0 0 0 0,0 0 0 0 0,0 0 0 0 0,0 0-1 0 0,0 0 1 0 0,0 0 0 0 0,1 0 0 0 0,-1 0 0 0 0,0 0 0 0 0,0 0 0 0 0,0 0 0 0 0,0 0-1 0 0,0 0-12 0 0,-14 9 216 0 0,-25 5-770 0 0,26-11-1102 0 0,14 3-3393 0 0,21 6-5682 0 0,-18-10 9240 0 0</inkml:trace>
  <inkml:trace contextRef="#ctx0" brushRef="#br0" timeOffset="3299.587">1387 238 328 0 0,'4'15'9575'0'0,"7"-8"-4296"0"0,-9-6-5027 0 0,0-1 0 0 0,0 0 1 0 0,0 0-1 0 0,0 0 0 0 0,1 0 1 0 0,-1 0-1 0 0,0-1 1 0 0,0 1-1 0 0,0 0 0 0 0,0-1 1 0 0,0 0-1 0 0,0 1 1 0 0,0-1-1 0 0,1 0-252 0 0,5-3 414 0 0,-4 2 382 0 0,-6 3 63 0 0,-30 6-280 0 0,19-9-3627 0 0,13 1 2799 0 0,0 1 0 0 0,0-1 1 0 0,0 1-1 0 0,-1-1 1 0 0,1 0-1 0 0,0 1 0 0 0,0-1 1 0 0,0 1-1 0 0,0-1 1 0 0,0 1-1 0 0,0-1 0 0 0,0 1 1 0 0,0-1-1 0 0,0 1 1 0 0,0-1-1 0 0,0 0 0 0 0,1 1 1 0 0,-1-1-1 0 0,0 1 1 0 0,0-1-1 0 0,0 1 0 0 0,1-1 1 0 0,-1 1-1 0 0,0-1 1 0 0,1 1-1 0 0,-1-1 0 0 0,0 1 249 0 0,13-7-10517 0 0,-12 6 9448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1:4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1 121 264 0 0,'-1'-32'8197'0'0,"2"-24"598"0"0,-1 55-8631 0 0,1 0-1 0 0,-1-1 0 0 0,0 1 1 0 0,0 0-1 0 0,0-1 0 0 0,1 1 1 0 0,-1 0-1 0 0,1 0 0 0 0,-1-1 1 0 0,1 1-1 0 0,-1 0 0 0 0,1 0 1 0 0,0 0-1 0 0,-1 0 0 0 0,1 0 1 0 0,0 0-1 0 0,0 0 0 0 0,0 0 1 0 0,0 0-1 0 0,0 0 0 0 0,0 0-163 0 0,2 0 30 0 0,-1 0 0 0 0,0 0 0 0 0,1 0 0 0 0,-1 0 1 0 0,1 0-1 0 0,0 1 0 0 0,-1-1 0 0 0,1 1 0 0 0,-1 0 0 0 0,1 0 0 0 0,0 0 0 0 0,0 0-30 0 0,3 0 404 0 0,-2-1-342 0 0,1 1 0 0 0,-1 1 0 0 0,0-1 1 0 0,1 1-1 0 0,-1-1 0 0 0,0 1 0 0 0,1 1 0 0 0,-1-1 1 0 0,0 0-1 0 0,0 1 0 0 0,0 0 0 0 0,0 0 1 0 0,0 0-1 0 0,0 1 0 0 0,-1-1 0 0 0,1 1 0 0 0,-1 0 1 0 0,0 0-1 0 0,1 0 0 0 0,-1 0 0 0 0,-1 0 0 0 0,1 1 1 0 0,0 0-1 0 0,-1-1 0 0 0,0 1 0 0 0,0 0 1 0 0,0 0-1 0 0,0 0 0 0 0,-1 0-62 0 0,6 12 85 0 0,-1-1 0 0 0,-1 1 0 0 0,-1 0 0 0 0,0 0 0 0 0,-1 1 0 0 0,-1-1 0 0 0,0 3-85 0 0,-2 9-228 0 0,-1-1 1 0 0,-2 1-1 0 0,0 0 0 0 0,-2 0 0 0 0,-1-1 0 0 0,-3 6 228 0 0,-2 14-3537 0 0,11-47 3283 0 0,0 1 0 0 0,0-1-1 0 0,0 1 1 0 0,0-1 0 0 0,0 1-1 0 0,0-1 1 0 0,0 1 0 0 0,0-1-1 0 0,0 0 1 0 0,0 1 0 0 0,0-1-1 0 0,-1 1 1 0 0,1-1 0 0 0,0 1-1 0 0,0-1 1 0 0,-1 1 0 0 0,1-1-1 0 0,0 0 1 0 0,0 1 0 0 0,-1-1-1 0 0,1 1 1 0 0,0-1 0 0 0,-1 0-1 0 0,1 1 1 0 0,-1-1 0 0 0,1 0-1 0 0,-1 0 1 0 0,1 1 0 0 0,0-1-1 0 0,-1 0 1 0 0,1 0 0 0 0,-1 0-1 0 0,1 1 1 0 0,-1-1 254 0 0,-7-6-6676 0 0,3-1 4961 0 0,0-1 331 0 0</inkml:trace>
  <inkml:trace contextRef="#ctx0" brushRef="#br0" timeOffset="331.052">23 285 320 0 0,'-1'-1'528'0'0,"0"0"0"0"0,0 1 0 0 0,0-1 0 0 0,0 0 0 0 0,1 0-1 0 0,-1 0 1 0 0,0 1 0 0 0,0-1 0 0 0,1 0 0 0 0,-1 0 0 0 0,1 0 0 0 0,-1 0 0 0 0,1 0 0 0 0,-1-1 0 0 0,1 1-1 0 0,0 0 1 0 0,-1 0 0 0 0,1 0 0 0 0,0 0 0 0 0,0 0 0 0 0,0 0 0 0 0,0-1 0 0 0,0 1 0 0 0,0 0 0 0 0,0 0 0 0 0,0 0-1 0 0,0 0 1 0 0,1 0 0 0 0,-1-1 0 0 0,0 1 0 0 0,1 0-528 0 0,0 0 189 0 0,0 0 0 0 0,-1 0 1 0 0,1 0-1 0 0,0 0 0 0 0,0 0 0 0 0,0 1 0 0 0,0-1 1 0 0,0 0-1 0 0,0 1 0 0 0,0-1 0 0 0,0 0 0 0 0,0 1 1 0 0,1-1-1 0 0,-1 1 0 0 0,0 0 0 0 0,0-1 0 0 0,0 1 1 0 0,1 0-1 0 0,0 0-189 0 0,18-3 200 0 0,100-9 59 0 0,-39 13-4004 0 0,-25-1-1573 0 0,0-6-3999 0 0,-52 6 8331 0 0,5-1-199 0 0</inkml:trace>
  <inkml:trace contextRef="#ctx0" brushRef="#br0" timeOffset="748.706">513 187 1304 0 0,'-15'-12'5983'0'0,"13"11"-4999"0"0,0-1 0 0 0,1 1 0 0 0,-1-1 0 0 0,0 1 0 0 0,0-1 0 0 0,1 0 1 0 0,-1 0-1 0 0,1 1 0 0 0,-1-1 0 0 0,1 0 0 0 0,-1-2-984 0 0,8-4 2922 0 0,18 2-2563 0 0,151-11-1752 0 0,-120 17-4173 0 0,-43 1 2338 0 0,-1 0 0 0 0,0-1 0 0 0,1-1 0 0 0,7 0 3228 0 0,-13 0-1230 0 0</inkml:trace>
  <inkml:trace contextRef="#ctx0" brushRef="#br0" timeOffset="1369.915">863 53 1200 0 0,'11'-19'6409'0'0,"-10"15"-5484"0"0,1 1 1 0 0,0 0-1 0 0,-1 0 0 0 0,1 1 1 0 0,0-1-1 0 0,0 0 0 0 0,1 1 0 0 0,-1-1 1 0 0,3-1-926 0 0,-4 3 104 0 0,0 1-1 0 0,0-1 1 0 0,1 1 0 0 0,-1-1 0 0 0,0 1 0 0 0,0 0-1 0 0,1 0 1 0 0,-1 0 0 0 0,0 0 0 0 0,1 0 0 0 0,-1 0-1 0 0,0 0 1 0 0,0 0 0 0 0,1 1 0 0 0,-1-1 0 0 0,0 0-1 0 0,0 1 1 0 0,1-1 0 0 0,-1 1 0 0 0,0-1-1 0 0,0 1 1 0 0,0 0 0 0 0,0-1 0 0 0,0 1 0 0 0,0 0-1 0 0,0 0 1 0 0,0 0 0 0 0,0-1 0 0 0,0 1 0 0 0,0 0-1 0 0,0 1-103 0 0,6 5 176 0 0,0 1-1 0 0,-1-1 1 0 0,1 2 0 0 0,-2-1-1 0 0,1 1 1 0 0,-1 0-1 0 0,0 0 1 0 0,-1 0-1 0 0,0 0 1 0 0,-1 1-1 0 0,1 0 1 0 0,-2 0-1 0 0,0 0 1 0 0,0 0-1 0 0,-1 0 1 0 0,1 10-176 0 0,-2-11 10 0 0,0 0 0 0 0,0 0 0 0 0,-1 0-1 0 0,0 1 1 0 0,-1-1 0 0 0,1 0 0 0 0,-2 0 0 0 0,0-1 0 0 0,0 1 0 0 0,0 0 0 0 0,-1-1 0 0 0,0 0 0 0 0,-1 0 0 0 0,0 0 0 0 0,0-1 0 0 0,0 1 0 0 0,-1-1-1 0 0,0 0 1 0 0,-1 0-10 0 0,5-6-16 0 0,1 0 0 0 0,0 0 0 0 0,0 0 0 0 0,-1 0 0 0 0,1-1 0 0 0,0 1 0 0 0,-1 0 0 0 0,1 0 0 0 0,-1-1 0 0 0,1 1 0 0 0,-1-1 0 0 0,1 0 1 0 0,-1 1-1 0 0,0-1 0 0 0,1 0 0 0 0,-1 0 0 0 0,1 0 0 0 0,-1 0 0 0 0,1 0 0 0 0,-1 0 0 0 0,0 0 0 0 0,1-1 0 0 0,-1 1 0 0 0,1-1 0 0 0,-1 1 0 0 0,1-1 0 0 0,-1 1 0 0 0,1-1 0 0 0,0 0 0 0 0,-1 0 0 0 0,1 0 0 0 0,0 0 0 0 0,-1 0 0 0 0,1 0 0 0 0,0 0 0 0 0,0 0 0 0 0,0 0 0 0 0,0 0 0 0 0,0-1 0 0 0,0 1 0 0 0,0 0 0 0 0,1-1 0 0 0,-1 1 0 0 0,0-1 0 0 0,1 1 0 0 0,-1-1 16 0 0,0 0-4 0 0,0 0 0 0 0,0 0 1 0 0,1 0-1 0 0,-1 0 0 0 0,0 0 0 0 0,1 0 1 0 0,-1 0-1 0 0,1 0 0 0 0,0 0 0 0 0,0 0 1 0 0,0 0-1 0 0,0-1 0 0 0,0 1 0 0 0,0 0 0 0 0,0 0 1 0 0,1 0-1 0 0,-1 0 0 0 0,1 0 0 0 0,-1 0 1 0 0,1 0-1 0 0,0 0 0 0 0,0 0 0 0 0,0 0 1 0 0,0 0-1 0 0,0 0 0 0 0,1 1 0 0 0,-1-1 1 0 0,0 0-1 0 0,1 1 0 0 0,-1-1 0 0 0,1 1 0 0 0,0 0 1 0 0,-1-1-1 0 0,1 1 0 0 0,0 0 0 0 0,0 0 1 0 0,0 0 3 0 0,10-2-272 0 0,1 0 1 0 0,0 0-1 0 0,0 1 1 0 0,0 1 0 0 0,0 1-1 0 0,1-1 1 0 0,-1 2-1 0 0,0 0 1 0 0,0 1 0 0 0,11 2 271 0 0,51 3-8408 0 0,-49-4-526 0 0,-26-3 7845 0 0</inkml:trace>
  <inkml:trace contextRef="#ctx0" brushRef="#br0" timeOffset="2117.275">482 582 676 0 0,'-61'-4'8777'0'0,"2"0"-4029"0"0,42 8-2067 0 0,21 4-335 0 0,28 5-829 0 0,41-8-1258 0 0,1-2-1 0 0,-1-4 1 0 0,0-4-1 0 0,1-2 1 0 0,70-17-259 0 0,-112 19-143 0 0,1 2 0 0 0,0 2 0 0 0,26 1 143 0 0,-16 1-841 0 0,-43-1 448 0 0,0-1 46 0 0,1-3-11185 0 0,-2 4 9154 0 0,1 0 25 0 0,0 0 438 0 0,0 0 537 0 0</inkml:trace>
  <inkml:trace contextRef="#ctx0" brushRef="#br0" timeOffset="3904.13">703 892 24 0 0,'0'0'343'0'0,"-1"0"-1"0"0,0 0 1 0 0,1 0-1 0 0,-1 0 1 0 0,1-1-1 0 0,-1 1 1 0 0,1 0-1 0 0,-1 0 1 0 0,1 0-1 0 0,-1 0 1 0 0,1 0-1 0 0,-1-1 1 0 0,1 1-1 0 0,0 0 1 0 0,-1-1-1 0 0,1 1 1 0 0,-1 0-1 0 0,1 0 1 0 0,-1-1-1 0 0,1 1 1 0 0,0-1-1 0 0,-1 1 1 0 0,1 0 0 0 0,0-1-1 0 0,0 1 1 0 0,-1-1-1 0 0,1 1 1 0 0,0-1-1 0 0,0 1 1 0 0,-1-1-1 0 0,1 1 1 0 0,0-1-1 0 0,0 1 1 0 0,0-1-1 0 0,0 1 1 0 0,0-1-1 0 0,0 1 1 0 0,0-1-1 0 0,0 1 1 0 0,0-1-343 0 0,0 0 101 0 0,0 0 0 0 0,1 1 0 0 0,-1-1 1 0 0,0 0-1 0 0,1 0 0 0 0,-1 1 0 0 0,0-1 0 0 0,1 0 1 0 0,-1 1-1 0 0,1-1 0 0 0,-1 1 0 0 0,1-1 0 0 0,-1 1 1 0 0,1-1-1 0 0,-1 1 0 0 0,1-1 0 0 0,-1 1 0 0 0,1-1 1 0 0,0 1-1 0 0,-1 0 0 0 0,1-1 0 0 0,0 1 0 0 0,-1 0 1 0 0,1-1-1 0 0,0 1 0 0 0,0 0 0 0 0,-1 0 0 0 0,1 0 0 0 0,0 0 1 0 0,0 0-1 0 0,-1 0 0 0 0,1 0 0 0 0,0 0-101 0 0,5 0 184 0 0,0 0 0 0 0,0 1-1 0 0,0-1 1 0 0,-1 1 0 0 0,1 0-1 0 0,0 1 1 0 0,-1 0 0 0 0,1 0-1 0 0,-1 0 1 0 0,1 0 0 0 0,-1 1-1 0 0,0 0 1 0 0,0 0 0 0 0,0 0 0 0 0,-1 1-1 0 0,1 0 1 0 0,-1 0 0 0 0,0 0-1 0 0,0 0 1 0 0,0 0 0 0 0,0 1-1 0 0,-1 0 1 0 0,0 0 0 0 0,3 5-184 0 0,-3-3 42 0 0,0 0 0 0 0,0 0 0 0 0,-1 0 0 0 0,0 0 0 0 0,0 1 0 0 0,-1-1 0 0 0,0 1 0 0 0,-1 0 0 0 0,1-1 0 0 0,-1 1 0 0 0,-1 0 1 0 0,1-1-1 0 0,-1 1 0 0 0,-1-1 0 0 0,1 1 0 0 0,-1-1 0 0 0,-1 0 0 0 0,1 0 0 0 0,-2 3-42 0 0,0-3-5 0 0,1 0-1 0 0,-1-1 1 0 0,-1 1 0 0 0,1-1-1 0 0,-1 0 1 0 0,0-1 0 0 0,0 1-1 0 0,-1-1 1 0 0,0 0 0 0 0,1 0 0 0 0,-4 2 5 0 0,6-6-9 0 0,1 1 1 0 0,0-1 0 0 0,0 0 0 0 0,-1 1-1 0 0,1-1 1 0 0,0 0 0 0 0,-1 0 0 0 0,1-1-1 0 0,-1 1 1 0 0,0 0 0 0 0,1-1 0 0 0,-1 0-1 0 0,1 1 1 0 0,-1-1 0 0 0,0 0 0 0 0,1 0-1 0 0,-1-1 1 0 0,0 1 0 0 0,1 0 0 0 0,-1-1-1 0 0,1 0 1 0 0,-1 0 0 0 0,1 1 0 0 0,-1-1 0 0 0,1-1-1 0 0,0 1 1 0 0,-1 0 0 0 0,1-1 0 0 0,0 1-1 0 0,0-1 1 0 0,0 1 0 0 0,0-1 0 0 0,0 0-1 0 0,-1-1 9 0 0,2 1-2 0 0,-1 1 0 0 0,1-1 1 0 0,0 1-1 0 0,-1-1 0 0 0,1 0 0 0 0,0 1 0 0 0,0-1 0 0 0,0 0 0 0 0,1 0 0 0 0,-1 0 0 0 0,0 0 0 0 0,1 0 0 0 0,-1 1 0 0 0,1-1 0 0 0,0 0 0 0 0,-1 0 1 0 0,1 0-1 0 0,0 0 0 0 0,0 0 0 0 0,0 0 0 0 0,0 0 0 0 0,1 0 0 0 0,-1 0 0 0 0,1 0 0 0 0,-1 0 0 0 0,1 0 0 0 0,0 0 0 0 0,-1 0 0 0 0,1 0 0 0 0,0 1 1 0 0,0-1-1 0 0,0 0 0 0 0,1 1 0 0 0,-1-1 0 0 0,0 0 0 0 0,1 1 0 0 0,-1 0 0 0 0,1-1 0 0 0,-1 1 0 0 0,1 0 0 0 0,-1 0 0 0 0,1 0 0 0 0,0 0 0 0 0,0 0 1 0 0,0 0-1 0 0,-1 0 2 0 0,6-3 12 0 0,0 1 0 0 0,0 0 0 0 0,0 0 0 0 0,0 0 0 0 0,0 1 0 0 0,0 0 0 0 0,1 0 1 0 0,-1 1-1 0 0,1 0 0 0 0,-1 0 0 0 0,1 1 0 0 0,0 0-12 0 0,58 9-2048 0 0,52 14 2048 0 0,-112-23-1695 0 0,1 0 1 0 0,-1-1 0 0 0,1 0-1 0 0,-1 0 1 0 0,1 0-1 0 0,-1-1 1 0 0,0 0 0 0 0,0 0-1 0 0,0 0 1 0 0,0-1-1 0 0,4-2 1695 0 0,-2 0-1155 0 0</inkml:trace>
  <inkml:trace contextRef="#ctx0" brushRef="#br0" timeOffset="4750.25">1546 589 188 0 0,'-1'-1'638'0'0,"1"-1"1"0"0,0 1-1 0 0,0-1 1 0 0,-1 1-1 0 0,1-1 1 0 0,0 1-1 0 0,-1-1 1 0 0,0 1-1 0 0,1 0 0 0 0,-1-1 1 0 0,0 1-1 0 0,0 0 1 0 0,0-1-1 0 0,1 1 1 0 0,-1 0-1 0 0,-1 0 1 0 0,1 0-1 0 0,0-1-638 0 0,-19-10 6654 0 0,18 10-4658 0 0,6 3-369 0 0,21 2-1581 0 0,-1 0 1 0 0,1-2-1 0 0,-1-1 1 0 0,1-1-1 0 0,6-1-46 0 0,-7-1-1688 0 0,0-1-1 0 0,-1-1 1 0 0,6-3 1688 0 0,-9 9-5303 0 0,-12 3-4930 0 0,-8-4 8985 0 0</inkml:trace>
  <inkml:trace contextRef="#ctx0" brushRef="#br0" timeOffset="5419.4929">1540 718 996 0 0,'-7'2'4949'0'0,"-10"10"2409"0"0,16-12-7226 0 0,1 1 1 0 0,0-1 0 0 0,0 0 0 0 0,0 0 0 0 0,0 1-1 0 0,0-1 1 0 0,0 1 0 0 0,0-1 0 0 0,0 0 0 0 0,0 1-1 0 0,0-1 1 0 0,0 0 0 0 0,0 1 0 0 0,0-1 0 0 0,0 0-1 0 0,0 1 1 0 0,0-1 0 0 0,0 0 0 0 0,0 1-1 0 0,0-1 1 0 0,0 0 0 0 0,0 1 0 0 0,1-1 0 0 0,-1 0-1 0 0,0 0 1 0 0,0 1 0 0 0,0-1 0 0 0,1 0 0 0 0,-1 1-1 0 0,0-1 1 0 0,0 0 0 0 0,1 0 0 0 0,-1 1-133 0 0,3 0 147 0 0,0 1 0 0 0,0-1 0 0 0,0 0-1 0 0,1 0 1 0 0,-1 0 0 0 0,0 0 0 0 0,0 0 0 0 0,1 0 0 0 0,-1-1 0 0 0,0 0 0 0 0,1 0 0 0 0,2 0-147 0 0,27-2 67 0 0,0-1-1 0 0,0-2 1 0 0,14-5-67 0 0,2 0 17 0 0,-23 8-336 0 0,-22 1-5351 0 0,0 1-5758 0 0,-4 0 9892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1:5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15 192 1612 0 0,'-4'-14'3713'0'0,"2"10"-2907"0"0,0 0-1 0 0,1 1 1 0 0,-1-1-1 0 0,1 0 0 0 0,0 0 1 0 0,1 1-1 0 0,-1-1 1 0 0,1 0-1 0 0,-1 0 0 0 0,1 0 1 0 0,0 0-1 0 0,0 0 1 0 0,1 0-1 0 0,-1 0 0 0 0,1 0 1 0 0,1-3-806 0 0,-1 7 148 0 0,0-1 0 0 0,0 1 0 0 0,1-1 0 0 0,-1 1 0 0 0,0-1 0 0 0,0 1 0 0 0,1-1 0 0 0,-1 1 0 0 0,0 0 0 0 0,0 0 0 0 0,1 0 1 0 0,-1 0-1 0 0,0 0 0 0 0,1 0 0 0 0,-1 0 0 0 0,0 0 0 0 0,0 0 0 0 0,1 1 0 0 0,-1-1 0 0 0,0 0 0 0 0,0 1 0 0 0,1-1 0 0 0,-1 1 0 0 0,0-1 0 0 0,0 1 0 0 0,0 0 1 0 0,0 0-1 0 0,0-1 0 0 0,1 2-148 0 0,34 23 849 0 0,-11-3-380 0 0,-2 2 0 0 0,-1 0 0 0 0,20 27-469 0 0,10 13 76 0 0,-8-8-704 0 0,-19-16-4534 0 0,-22-38 1030 0 0,-2-8-593 0 0,-3-10-2958 0 0,2 11 6055 0 0</inkml:trace>
  <inkml:trace contextRef="#ctx0" brushRef="#br0" timeOffset="322.073">284 117 276 0 0,'4'-24'2952'0'0,"1"4"1304"0"0,-2-1 0 0 0,0 0 1 0 0,-1-9-4257 0 0,-6 59 4706 0 0,-8 27-3650 0 0,5-23-510 0 0,0-5-545 0 0,-1 0-1 0 0,-1-1 0 0 0,-2 0 1 0 0,-1 0-1 0 0,-1 0 0 0 0,-15 24-5785 0 0,-4-4-8515 0 0,29-45 12754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1:5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20 234 676 0 0,'-2'-2'827'0'0,"1"1"0"0"0,-1-1 0 0 0,0 0 1 0 0,1 0-1 0 0,-1 0 0 0 0,1 0 0 0 0,-1 0 0 0 0,1-1 0 0 0,0 1 1 0 0,0 0-1 0 0,0 0 0 0 0,0-1 0 0 0,1 0-827 0 0,-1 1 499 0 0,1 0 0 0 0,0 0 0 0 0,0-1 0 0 0,-1 1 0 0 0,1 0 0 0 0,1 0 1 0 0,-1-1-1 0 0,0 1 0 0 0,1 0 0 0 0,-1 0 0 0 0,1-1 0 0 0,0-1-499 0 0,1 1 225 0 0,-1 0 0 0 0,1 0 0 0 0,0 0 0 0 0,0 0 0 0 0,0 0 0 0 0,0 1 0 0 0,1-1 0 0 0,-1 1 0 0 0,1-1 0 0 0,0 1 0 0 0,-1 0 0 0 0,1 0 0 0 0,0 0 0 0 0,0 0 0 0 0,0 1 0 0 0,0-1 0 0 0,1 1 0 0 0,-1 0 0 0 0,2-1-225 0 0,-2 1 73 0 0,1 0 0 0 0,0 1 0 0 0,-1-1-1 0 0,1 0 1 0 0,0 1 0 0 0,-1 0-1 0 0,1 0 1 0 0,0 0 0 0 0,0 1 0 0 0,-1-1-1 0 0,1 1 1 0 0,0 0 0 0 0,-1 0 0 0 0,1 0-1 0 0,-1 0 1 0 0,1 0 0 0 0,-1 1-1 0 0,1 0 1 0 0,-1 0 0 0 0,1 1-73 0 0,2 1 69 0 0,-1 0 1 0 0,0 1-1 0 0,0 0 1 0 0,-1 0-1 0 0,0 0 0 0 0,1 1 1 0 0,-2 0-1 0 0,1-1 1 0 0,-1 1-1 0 0,0 1 1 0 0,1 0-70 0 0,0 4 41 0 0,0 0 0 0 0,0 0 0 0 0,-1 0 0 0 0,0 0 0 0 0,-1 1 0 0 0,0-1 0 0 0,-1 1 0 0 0,0-1 0 0 0,-1 1 0 0 0,0-1 0 0 0,-1 1 1 0 0,0 0-1 0 0,-2 5-41 0 0,0-8-4 0 0,0 0 1 0 0,-1 0 0 0 0,0 0-1 0 0,0 0 1 0 0,-1-1 0 0 0,0 1 0 0 0,0-1-1 0 0,-1 0 1 0 0,0-1 0 0 0,-3 3 3 0 0,7-8-9 0 0,0 0 0 0 0,-1 0 0 0 0,1 0 0 0 0,-1 0 0 0 0,1-1 0 0 0,-1 1 0 0 0,0-1 0 0 0,1 1-1 0 0,-1-1 1 0 0,0 0 0 0 0,0 0 0 0 0,0-1 0 0 0,0 1 0 0 0,0 0 0 0 0,0-1 0 0 0,0 0 0 0 0,0 0 0 0 0,0 0 0 0 0,0 0 0 0 0,0 0 0 0 0,0 0 0 0 0,0-1 0 0 0,0 0 0 0 0,0 1 0 0 0,0-1 0 0 0,0 0 0 0 0,0-1 0 0 0,0 1 0 0 0,1 0 0 0 0,-1-1 0 0 0,0 0 0 0 0,1 1 0 0 0,-1-1 0 0 0,1-1 9 0 0,0 2-5 0 0,1 1 0 0 0,-1-1 0 0 0,1-1 0 0 0,0 1 0 0 0,-1 0 1 0 0,1 0-1 0 0,0 0 0 0 0,0-1 0 0 0,0 1 0 0 0,0 0 1 0 0,0-1-1 0 0,0 1 0 0 0,0-1 0 0 0,0 1 0 0 0,1-1 1 0 0,-1 0-1 0 0,1 1 0 0 0,-1-1 0 0 0,1 0 0 0 0,0 1 0 0 0,-1-1 1 0 0,1 0-1 0 0,0 0 0 0 0,0 1 0 0 0,0-1 0 0 0,0 0 1 0 0,1 1-1 0 0,-1-1 0 0 0,0 0 0 0 0,1 1 0 0 0,-1-1 0 0 0,1 0 1 0 0,0 1-1 0 0,-1-1 0 0 0,1 1 0 0 0,0-1 0 0 0,0 1 1 0 0,0-1-1 0 0,0 1 0 0 0,0 0 0 0 0,0-1 5 0 0,2-1-2 0 0,0 0 0 0 0,0-1 0 0 0,1 1 0 0 0,-1 1 0 0 0,0-1 0 0 0,1 0 0 0 0,0 1 0 0 0,0 0 0 0 0,0 0 0 0 0,0 0 0 0 0,0 0 0 0 0,0 1 0 0 0,0-1 0 0 0,0 1 0 0 0,3 0 2 0 0,0 0 18 0 0,-1 0-1 0 0,1 1 1 0 0,-1 0-1 0 0,1 1 1 0 0,-1-1 0 0 0,1 1-1 0 0,-1 1 1 0 0,1-1-1 0 0,-1 1 1 0 0,0 0-1 0 0,0 0 1 0 0,0 1 0 0 0,0 0-1 0 0,0 0 1 0 0,3 2-18 0 0,5 6-650 0 0,0 1 1 0 0,0 0-1 0 0,-2 1 1 0 0,12 14 649 0 0,-21-25-682 0 0,-1 0 0 0 0,1 0 0 0 0,-1 0 0 0 0,1 0 0 0 0,0-1 1 0 0,0 1-1 0 0,0-1 0 0 0,0 1 0 0 0,0-1 0 0 0,0 0 0 0 0,0-1 0 0 0,1 1 0 0 0,-1 0 0 0 0,1-1 682 0 0,-2 1-829 0 0,1-1-1 0 0,-1 0 0 0 0,0 0 1 0 0,0 0-1 0 0,0 0 0 0 0,1-1 1 0 0,-1 1-1 0 0,0 0 0 0 0,0-1 1 0 0,0 0-1 0 0,0 1 0 0 0,0-1 0 0 0,1-1 830 0 0,2 0-1127 0 0</inkml:trace>
  <inkml:trace contextRef="#ctx0" brushRef="#br0" timeOffset="470.677">465 65 656 0 0,'1'-7'2590'0'0,"-1"-29"4219"0"0,0 35-6574 0 0,0 0 1 0 0,0 0 0 0 0,0 0-1 0 0,0 1 1 0 0,0-1-1 0 0,0 0 1 0 0,-1 0 0 0 0,1 0-1 0 0,0 0 1 0 0,0 0-1 0 0,-1 1 1 0 0,1-1 0 0 0,0 0-1 0 0,-1 0 1 0 0,1 1 0 0 0,-1-1-1 0 0,1 0 1 0 0,-1 1-1 0 0,1-1 1 0 0,-1 0 0 0 0,1 1-1 0 0,-1-1 1 0 0,0 1-1 0 0,1-1 1 0 0,-1 1 0 0 0,0-1-1 0 0,0 1 1 0 0,1-1-1 0 0,-1 1 1 0 0,0 0 0 0 0,0-1-1 0 0,0 1-235 0 0,1 0 100 0 0,-1 1 0 0 0,1-1-1 0 0,-1 0 1 0 0,1 0 0 0 0,-1 1-1 0 0,1-1 1 0 0,0 1-1 0 0,-1-1 1 0 0,1 0 0 0 0,-1 1-1 0 0,1-1 1 0 0,0 1 0 0 0,-1-1-1 0 0,1 1 1 0 0,0-1 0 0 0,0 1-1 0 0,-1-1 1 0 0,1 1 0 0 0,0-1-1 0 0,0 1 1 0 0,0-1 0 0 0,0 1-1 0 0,0 0 1 0 0,-1-1 0 0 0,1 1-1 0 0,0-1 1 0 0,0 1 0 0 0,0-1-1 0 0,1 1 1 0 0,-1-1-1 0 0,0 1-99 0 0,1 26 678 0 0,0-18-236 0 0,5 53 677 0 0,-4-51-1090 0 0,0 0 0 0 0,-1 0-1 0 0,0 0 1 0 0,-1 0 0 0 0,0 0 0 0 0,-1 1 0 0 0,-1 6-29 0 0,-1 12-1873 0 0,9-19-3597 0 0,7-7-8590 0 0,-13-4 12727 0 0</inkml:trace>
  <inkml:trace contextRef="#ctx0" brushRef="#br0" timeOffset="803.324">435 285 1380 0 0,'-10'-1'13675'0'0,"23"1"-9354"0"0,42-5-4547 0 0,58-16-2183 0 0,-37 10-5386 0 0,-44 6 1485 0 0,-24 5 4806 0 0,-2 0 420 0 0</inkml:trace>
  <inkml:trace contextRef="#ctx0" brushRef="#br0" timeOffset="1385.3989">591 413 1344 0 0,'1'0'5038'0'0,"12"-5"4484"0"0,22-2-6634 0 0,-33 7-2945 0 0,0-1 1 0 0,-1 1-1 0 0,1 1 0 0 0,0-1 0 0 0,-1 0 0 0 0,1 0 1 0 0,0 1-1 0 0,-1-1 0 0 0,1 0 0 0 0,0 1 1 0 0,-1 0-1 0 0,1-1 0 0 0,-1 1 0 0 0,1 0 0 0 0,-1 0 1 0 0,0 0-1 0 0,1 0 0 0 0,-1 0 0 0 0,0 0 0 0 0,1 0 57 0 0,-1 1 158 0 0,0 0 0 0 0,0-1 0 0 0,-1 1-1 0 0,1 0 1 0 0,0-1 0 0 0,0 1 0 0 0,-1 0 0 0 0,1 0-1 0 0,-1-1 1 0 0,0 1 0 0 0,1 0 0 0 0,-1 0 0 0 0,0 0-1 0 0,0 0 1 0 0,0 0-158 0 0,-3 17 149 0 0,0 1 0 0 0,-2-1-1 0 0,0 0 1 0 0,-1 0 0 0 0,-1-1-1 0 0,-1 0 1 0 0,0 0 0 0 0,-2 0-1 0 0,-2 2-148 0 0,11-18 23 0 0,0-1-1 0 0,0 1 1 0 0,0 0-1 0 0,1-1 1 0 0,-1 1-1 0 0,0 0 1 0 0,1-1-1 0 0,-1 1 1 0 0,1 0-1 0 0,0-1 1 0 0,0 1-1 0 0,-1 0 1 0 0,1 0-1 0 0,0 0 0 0 0,0 0-22 0 0,1-1 8 0 0,-1-1-1 0 0,0 1 0 0 0,1-1 1 0 0,-1 1-1 0 0,0-1 0 0 0,1 1 0 0 0,-1-1 1 0 0,0 1-1 0 0,1-1 0 0 0,-1 1 1 0 0,1-1-1 0 0,-1 1 0 0 0,1-1 0 0 0,-1 0 1 0 0,1 1-1 0 0,-1-1 0 0 0,1 0 1 0 0,-1 0-1 0 0,1 1 0 0 0,0-1 0 0 0,-1 0 1 0 0,1 0-1 0 0,-1 0 0 0 0,1 0 1 0 0,0 1-1 0 0,-1-1 0 0 0,1 0-7 0 0,8-1 21 0 0,-1 1-1 0 0,0-1 0 0 0,0 0 1 0 0,0-1-1 0 0,0 0 0 0 0,1 0-20 0 0,19-4 1 0 0,-12 3-18 0 0,0-1 1 0 0,1 0-1 0 0,-1-1 1 0 0,-1 0-1 0 0,6-4 17 0 0,-11 2-2314 0 0,0-7-5693 0 0,3-5-2211 0 0,-10 16 9014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10.876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F9F23EEB-1712-4FD4-9013-85814CFF7D35}" emma:medium="tactile" emma:mode="ink">
          <msink:context xmlns:msink="http://schemas.microsoft.com/ink/2010/main" type="inkDrawing"/>
        </emma:interpretation>
      </emma:emma>
    </inkml:annotationXML>
    <inkml:trace contextRef="#ctx0" brushRef="#br0">29 37 904 0 0,'-1'-1'467'0'0,"0"1"0"0"0,0-1-1 0 0,0 1 1 0 0,0-1 0 0 0,0 0-1 0 0,0 0 1 0 0,0 0 0 0 0,0 0 0 0 0,1 1-1 0 0,-1-1 1 0 0,0 0 0 0 0,1 0 0 0 0,-1-1-1 0 0,0 1 1 0 0,1 0 0 0 0,0 0 0 0 0,-1 0-1 0 0,1 0 1 0 0,-1 0 0 0 0,1 0-1 0 0,0-1 1 0 0,0 1 0 0 0,0 0 0 0 0,0 0-1 0 0,0 0 1 0 0,0-2-467 0 0,1 3 259 0 0,0-1-1 0 0,0 0 0 0 0,0 0 1 0 0,0 0-1 0 0,0 1 1 0 0,0-1-1 0 0,0 0 1 0 0,0 1-1 0 0,0-1 0 0 0,0 1 1 0 0,0 0-1 0 0,1-1 1 0 0,-1 1-1 0 0,0 0 1 0 0,0 0-1 0 0,1-1 0 0 0,-1 1 1 0 0,0 0-1 0 0,0 0 1 0 0,1 0-259 0 0,6 0 376 0 0,0 1 0 0 0,0-1-1 0 0,0 1 1 0 0,0 0 0 0 0,-1 1 0 0 0,1 0 0 0 0,7 3-376 0 0,-9-1 87 0 0,1-1-1 0 0,-1 2 1 0 0,0-1-1 0 0,-1 1 0 0 0,1 0 1 0 0,-1 0-1 0 0,0 1 1 0 0,0-1-1 0 0,-1 1 1 0 0,1 0-1 0 0,-1 0 1 0 0,-1 1-1 0 0,1-1 0 0 0,-1 1 1 0 0,0 0-1 0 0,0 0 1 0 0,-1 0-1 0 0,0 0 1 0 0,-1 0-1 0 0,1 0 0 0 0,-1 1 1 0 0,-1-1-1 0 0,1 1 1 0 0,-1-1-1 0 0,-1 5-86 0 0,1-1 10 0 0,-1 0 0 0 0,-1 1 0 0 0,0-1 0 0 0,-1 0 0 0 0,0 0 0 0 0,0-1 0 0 0,-1 1 0 0 0,-1 0 0 0 0,1-1 0 0 0,-2 0 0 0 0,1 0 0 0 0,-2-1 0 0 0,1 0 0 0 0,-1 0 0 0 0,-1 0 0 0 0,-7 6-10 0 0,13-13-11 0 0,-1 0-1 0 0,0 0 1 0 0,1-1-1 0 0,-1 1 1 0 0,0-1-1 0 0,0 0 1 0 0,0 1 0 0 0,0-2-1 0 0,0 1 1 0 0,-1 0-1 0 0,1-1 1 0 0,0 1-1 0 0,0-1 1 0 0,0 0 0 0 0,-1 0-1 0 0,1 0 1 0 0,0 0-1 0 0,0-1 1 0 0,0 1-1 0 0,0-1 1 0 0,-1 0-1 0 0,1 0 1 0 0,0 0 0 0 0,0 0 11 0 0,1 0-9 0 0,0 0 1 0 0,-1 0-1 0 0,1 0 1 0 0,0-1-1 0 0,0 1 1 0 0,0 0-1 0 0,0-1 1 0 0,0 1-1 0 0,0-1 1 0 0,0 0-1 0 0,1 0 1 0 0,-1 0-1 0 0,1 0 1 0 0,-1 0-1 0 0,1 0 1 0 0,0 0-1 0 0,-1 0 1 0 0,1 0-1 0 0,0-1 1 0 0,1 1-1 0 0,-1 0 1 0 0,0-1-1 0 0,1 1 1 0 0,-1 0-1 0 0,1-1 1 0 0,0 1-1 0 0,0-1 1 0 0,0 1-1 0 0,0-1 1 0 0,0 1-1 0 0,1-3 9 0 0,0 2 2 0 0,0 1 0 0 0,0-1-1 0 0,1 0 1 0 0,0 0 0 0 0,-1 1 0 0 0,1-1-1 0 0,0 0 1 0 0,1 1 0 0 0,-1 0 0 0 0,0 0-1 0 0,1 0 1 0 0,-1 0 0 0 0,1 0 0 0 0,-1 0 0 0 0,1 0-1 0 0,0 1 1 0 0,0-1 0 0 0,0 1 0 0 0,0 0-1 0 0,0 0 1 0 0,0 0 0 0 0,0 0 0 0 0,0 1-1 0 0,0-1 1 0 0,0 1 0 0 0,2 0-2 0 0,3-2 5 0 0,0 1 1 0 0,0 1-1 0 0,0 0 1 0 0,0 0-1 0 0,0 0 1 0 0,0 1-1 0 0,0 0 1 0 0,0 0-1 0 0,0 1 1 0 0,0 1-6 0 0,48 22 65 0 0,-41-18-420 0 0,0 0 1 0 0,1 0-1 0 0,-1-2 0 0 0,1 0 0 0 0,4 0 355 0 0,-12-4-974 0 0,1 0 0 0 0,-1 0 0 0 0,0-1-1 0 0,1 0 1 0 0,-1-1 0 0 0,1 1 0 0 0,6-3 974 0 0,42-5-12830 0 0,-49 8 11645 0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1:5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12 202 504 0 0,'-6'-13'7352'0'0,"1"-11"-1077"0"0,16 54-822 0 0,-8 226-1513 0 0,-1 0-3563 0 0,-4-205-1321 0 0,5-110-9236 0 0,-1 37 8193 0 0,0 1 0 0 0,-2 0 0 0 0,-1-10 1987 0 0,0-46-6159 0 0,1 62 5542 0 0</inkml:trace>
  <inkml:trace contextRef="#ctx0" brushRef="#br0" timeOffset="502.907">17 295 252 0 0,'1'-14'1191'0'0,"-1"0"0"0"0,2 0-1 0 0,0 1 1 0 0,1-1 0 0 0,0 0 0 0 0,1 1-1 0 0,0 0 1 0 0,1 0 0 0 0,2-3-1191 0 0,-5 12 174 0 0,-1 1 1 0 0,1-1-1 0 0,0 1 0 0 0,0 0 1 0 0,0 0-1 0 0,0 0 0 0 0,1 0 0 0 0,-1 0 1 0 0,1 1-1 0 0,0-1 0 0 0,0 1 1 0 0,0-1-1 0 0,0 1 0 0 0,0 0 1 0 0,0 0-1 0 0,0 1 0 0 0,1-1 0 0 0,-1 1 1 0 0,1-1-1 0 0,-1 1 0 0 0,1 0 1 0 0,0 0-1 0 0,-1 1 0 0 0,1-1 1 0 0,0 1-1 0 0,0 0 0 0 0,-1 0 1 0 0,1 0-1 0 0,0 0 0 0 0,0 1 0 0 0,-1-1 1 0 0,1 1-1 0 0,0 0 0 0 0,-1 0 1 0 0,1 1-1 0 0,-1-1 0 0 0,2 1-174 0 0,3 3 184 0 0,-1 0-1 0 0,0 0 1 0 0,0 0 0 0 0,0 1-1 0 0,-1 0 1 0 0,0 0-1 0 0,0 0 1 0 0,0 1-1 0 0,-1 0 1 0 0,0 0 0 0 0,0 1-1 0 0,-1-1 1 0 0,0 1-1 0 0,0 0 1 0 0,-1 0-1 0 0,0 0 1 0 0,0 1 0 0 0,-1-1-1 0 0,0 1 1 0 0,0-1-1 0 0,-1 1 1 0 0,0 0-1 0 0,-1 0 1 0 0,0-1 0 0 0,-1 1-1 0 0,1 0 1 0 0,-3 6-184 0 0,1-7 22 0 0,-1 0 1 0 0,0-1-1 0 0,0 1 1 0 0,-1-1-1 0 0,0 0 0 0 0,0 0 1 0 0,-1-1-1 0 0,0 1 1 0 0,0-1-1 0 0,0 0 1 0 0,-1 0-1 0 0,0-1 1 0 0,-4 4-23 0 0,7-7-162 0 0,-1 1 0 0 0,0-1 0 0 0,0 1 1 0 0,-1-1-1 0 0,1-1 0 0 0,0 1 0 0 0,0 0 1 0 0,-1-1-1 0 0,1 0 0 0 0,-1 0 0 0 0,0 0 162 0 0,0-1-395 0 0,1 0-1 0 0,0 0 0 0 0,0 0 0 0 0,0-1 0 0 0,0 1 1 0 0,0-1-1 0 0,0 0 0 0 0,0 0 0 0 0,1-1 0 0 0,-1 1 1 0 0,0-1-1 0 0,0 1 0 0 0,-3-3 396 0 0,-11-16-4958 0 0,11 9-4287 0 0,7 11 8150 0 0</inkml:trace>
  <inkml:trace contextRef="#ctx0" brushRef="#br0" timeOffset="1117.056">524 199 728 0 0,'3'-9'10170'0'0,"3"5"-4783"0"0,17 5-3114 0 0,9 1-2077 0 0,167-22-2748 0 0,-164 16-745 0 0,-20 3-7550 0 0,-15 1 9613 0 0</inkml:trace>
  <inkml:trace contextRef="#ctx0" brushRef="#br0" timeOffset="1615.751">597 298 792 0 0,'-9'3'8545'0'0,"-1"0"-4664"0"0,20 1-2859 0 0,5-2-929 0 0,0 0 0 0 0,1-1 0 0 0,-1-1 1 0 0,0-1-1 0 0,0 0 0 0 0,0-1 0 0 0,0 0 0 0 0,0-1 0 0 0,0-1 0 0 0,7-3-93 0 0,-10 4-60 0 0,2-1-397 0 0,26-5-1044 0 0,-17 12-3326 0 0,-19-3 3327 0 0,-1 0-3955 0 0,-3 0 4276 0 0</inkml:trace>
  <inkml:trace contextRef="#ctx0" brushRef="#br0" timeOffset="4485.863">1182 28 1792 0 0,'9'-12'8450'0'0,"13"1"-4215"0"0,-21 10-3115 0 0,2 0-910 0 0,0 1 0 0 0,0-1 0 0 0,0 0-1 0 0,0 1 1 0 0,0 0 0 0 0,0 0 0 0 0,0 0-1 0 0,0 0 1 0 0,0 0 0 0 0,0 0-1 0 0,0 1 1 0 0,0 0 0 0 0,0-1 0 0 0,0 1-1 0 0,0 0 1 0 0,0 0 0 0 0,0 1 0 0 0,0 0-210 0 0,3 0 101 0 0,-1 1 1 0 0,0 0-1 0 0,0 0 1 0 0,0 1-1 0 0,0 0 1 0 0,0 0 0 0 0,-1 0-1 0 0,1 1-101 0 0,-1-1 23 0 0,-1 0 1 0 0,0 0-1 0 0,0 1 0 0 0,0-1 0 0 0,0 1 1 0 0,0 0-1 0 0,-1-1 0 0 0,0 1 0 0 0,0 1 1 0 0,-1-1-1 0 0,1 0 0 0 0,-1 0 0 0 0,0 0 1 0 0,-1 1-1 0 0,1-1 0 0 0,-1 1 0 0 0,0-1 1 0 0,0 0-1 0 0,-1 1 0 0 0,0-1 0 0 0,1 0 1 0 0,-2 1-1 0 0,1-1 0 0 0,-1 0 0 0 0,0 0 1 0 0,0 0-1 0 0,0 0 0 0 0,-1 0 0 0 0,1-1 0 0 0,-1 1 1 0 0,0-1-1 0 0,-1 0 0 0 0,1 1 0 0 0,-1-1 1 0 0,0-1-1 0 0,-2 3-23 0 0,-20 10 2 0 0,25-16-2 0 0,0 0 0 0 0,0 1 0 0 0,0-1 0 0 0,1 0 0 0 0,-1 0 0 0 0,0 0 0 0 0,0 0 0 0 0,0 0 0 0 0,0 0 1 0 0,1 0-1 0 0,-1-1 0 0 0,0 1 0 0 0,0 0 0 0 0,0 0 0 0 0,0-1 0 0 0,1 1 0 0 0,-1 0 0 0 0,0-1 0 0 0,0 1 0 0 0,1-1 0 0 0,-1 1 0 0 0,0-1 0 0 0,1 1 0 0 0,-1-1 0 0 0,0 1 1 0 0,1-1-1 0 0,-1 0 0 0 0,1 1 0 0 0,-1-1 0 0 0,1 0 0 0 0,0 0 0 0 0,-1 0 0 0 0,1 0 0 0 0,0 0 1 0 0,0 1-1 0 0,0-1 0 0 0,0 0 0 0 0,0 0 1 0 0,1 0-1 0 0,-1 0 0 0 0,0 0 1 0 0,0 0-1 0 0,1 1 0 0 0,-1-1 0 0 0,0 0 1 0 0,1 0-1 0 0,-1 1 0 0 0,1-1 1 0 0,-1 0-1 0 0,1 0 0 0 0,0 1 1 0 0,-1-1-1 0 0,1 1 0 0 0,0-1 0 0 0,-1 0 1 0 0,1 1-1 0 0,0 0 0 0 0,0-1 1 0 0,-1 1-1 0 0,1-1 0 0 0,0 1 1 0 0,0 0-1 0 0,0-1 0 0 0,-1 1 0 0 0,2 0 0 0 0,28-11 62 0 0,-24 11 28 0 0,-1 0-1 0 0,1 1 1 0 0,-1 0-1 0 0,0 0 1 0 0,1 0-1 0 0,-1 0 1 0 0,0 1-1 0 0,0 0 1 0 0,0 0 0 0 0,0 0-1 0 0,0 1 1 0 0,0 0-1 0 0,0 0 1 0 0,-1 0-1 0 0,0 0 1 0 0,1 1-1 0 0,2 3-89 0 0,-5-5 61 0 0,0-1 0 0 0,1 1 0 0 0,-1 0 0 0 0,0 0 0 0 0,0 1 0 0 0,-1-1 0 0 0,1 0 0 0 0,0 1 0 0 0,-1-1 0 0 0,1 1 0 0 0,-1-1-1 0 0,0 1 1 0 0,0-1 0 0 0,0 1 0 0 0,0 0 0 0 0,0 0 0 0 0,-1 0 0 0 0,1 0 0 0 0,-1-1 0 0 0,0 1 0 0 0,1 0 0 0 0,-2 0 0 0 0,1 0 0 0 0,0 0 0 0 0,0 0 0 0 0,-1 0 0 0 0,0-1 0 0 0,1 1-1 0 0,-1 0 1 0 0,0 0 0 0 0,-1-1 0 0 0,1 1 0 0 0,-1 1-61 0 0,-4 4 1 0 0,-1 0-1 0 0,0 0 0 0 0,-1-1 1 0 0,0 0-1 0 0,0 0 1 0 0,0 0-1 0 0,-1-1 0 0 0,0-1 1 0 0,0 0-1 0 0,0 0 1 0 0,-1 0-1 0 0,-6 1 0 0 0,8-3-397 0 0,1-1 0 0 0,-1-1 0 0 0,1 1 0 0 0,-1-1 0 0 0,1 0 0 0 0,-1-1 0 0 0,0 0 0 0 0,1 0 0 0 0,-1-1 0 0 0,1 0 1 0 0,-5-1 396 0 0,11 2-172 0 0,1 0 1 0 0,-1 0-1 0 0,0 0 1 0 0,1 0 0 0 0,-1 0-1 0 0,0-1 1 0 0,1 1-1 0 0,-1 0 1 0 0,0 0 0 0 0,1-1-1 0 0,-1 1 1 0 0,1 0-1 0 0,-1-1 1 0 0,0 1 0 0 0,1 0-1 0 0,-1-1 1 0 0,1 1-1 0 0,-1-1 1 0 0,1 1 0 0 0,-1-1-1 0 0,1 1 1 0 0,0-1-1 0 0,-1 0 1 0 0,1 1 0 0 0,0-1-1 0 0,-1 1 1 0 0,1-1 0 0 0,0 0-1 0 0,0 1 1 0 0,0-1-1 0 0,-1 0 1 0 0,1 1 0 0 0,0-1-1 0 0,0 0 1 0 0,0 1-1 0 0,0-1 1 0 0,0 0 0 0 0,0 0-1 0 0,0 1 1 0 0,0-1-1 0 0,1 0 1 0 0,-1 1 0 0 0,0-1-1 0 0,0 0 1 0 0,0 1-1 0 0,1-1 1 0 0,-1 1 0 0 0,1-1 171 0 0,0-1-738 0 0,0 0 0 0 0,0 0 0 0 0,0 0 1 0 0,0 1-1 0 0,1-1 0 0 0,-1 1 0 0 0,1-1 0 0 0,-1 1 1 0 0,1-1-1 0 0,0 1 0 0 0,0 0 0 0 0,-1-1 1 0 0,1 1-1 0 0,2 0 738 0 0,4-2-1305 0 0</inkml:trace>
  <inkml:trace contextRef="#ctx0" brushRef="#br0" timeOffset="5215.673">1708 121 596 0 0,'-2'-21'6681'0'0,"4"4"1575"0"0,25 13-3868 0 0,-26 4-4333 0 0,0 0-1 0 0,0 0 1 0 0,0 0-1 0 0,0 0 0 0 0,-1 0 1 0 0,1 0-1 0 0,0 0 1 0 0,0 1-1 0 0,0-1 1 0 0,-1 0-1 0 0,1 1 1 0 0,0-1-1 0 0,-1 0 1 0 0,1 1-1 0 0,0-1 0 0 0,-1 1 1 0 0,1-1-1 0 0,0 1 1 0 0,-1-1-1 0 0,1 1 1 0 0,-1 0-1 0 0,1-1 1 0 0,-1 1-1 0 0,1 0 1 0 0,-1-1-1 0 0,1 1 1 0 0,-1 0-1 0 0,0-1 0 0 0,0 1 1 0 0,1 0-1 0 0,-1 0 1 0 0,0 0-1 0 0,0-1 1 0 0,0 1-1 0 0,0 0 1 0 0,0 0-1 0 0,0 0 1 0 0,0 0-1 0 0,0-1 0 0 0,0 1 1 0 0,0 0-1 0 0,0 0 1 0 0,0 0-1 0 0,-1-1 1 0 0,1 1-1 0 0,0 0 1 0 0,0 0-1 0 0,-1-1-54 0 0,1 2 7 0 0,-1-1-1 0 0,1 1 1 0 0,-1-1-1 0 0,0 1 1 0 0,1-1-1 0 0,-1 1 1 0 0,0-1-1 0 0,0 0 1 0 0,0 1-1 0 0,0-1 1 0 0,0 0-1 0 0,0 0 1 0 0,0 0-1 0 0,-1 0 1 0 0,1 0-1 0 0,0 0 1 0 0,-1 0-1 0 0,1 0 1 0 0,0 0-1 0 0,-1-1 1 0 0,1 1-1 0 0,-1-1 1 0 0,1 1-1 0 0,-1-1 1 0 0,1 1-1 0 0,-3-1-6 0 0,-22-10-3277 0 0,21 3-2356 0 0,18 4-5764 0 0,-5 3 9812 0 0</inkml:trace>
  <inkml:trace contextRef="#ctx0" brushRef="#br0" timeOffset="5633.892">1756 237 760 0 0,'4'12'8493'0'0,"-4"-12"-8265"0"0,0 1 0 0 0,-1-1-1 0 0,2 1 1 0 0,-1-1 0 0 0,0 1 0 0 0,0 0 0 0 0,0-1 0 0 0,0 1 0 0 0,0-1-1 0 0,0 1 1 0 0,0-1 0 0 0,1 1 0 0 0,-1-1 0 0 0,0 1 0 0 0,1-1 0 0 0,-1 1-1 0 0,0-1 1 0 0,1 1 0 0 0,-1-1 0 0 0,0 1 0 0 0,1-1 0 0 0,-1 0 0 0 0,1 1-1 0 0,-1-1 1 0 0,1 1 0 0 0,-1-1 0 0 0,1 0 0 0 0,-1 0-228 0 0,4 3 450 0 0,-1-1 0 0 0,0 1 0 0 0,0-1 1 0 0,0 1-1 0 0,0 0 0 0 0,0 0 0 0 0,-1 1 1 0 0,1-1-1 0 0,-1 0 0 0 0,1 2-450 0 0,-3-4 80 0 0,0-1 1 0 0,1 1-1 0 0,-1 0 0 0 0,0-1 1 0 0,1 1-1 0 0,-1 0 1 0 0,0 0-1 0 0,0-1 0 0 0,0 1 1 0 0,0 0-1 0 0,0 0 0 0 0,1-1 1 0 0,-1 1-1 0 0,-1 0 0 0 0,1 0 1 0 0,0-1-1 0 0,0 1 0 0 0,0 0 1 0 0,0 0-1 0 0,0-1 0 0 0,-1 1 1 0 0,1 0-81 0 0,-1 0 30 0 0,0 0 0 0 0,0-1 1 0 0,1 1-1 0 0,-1 0 0 0 0,0-1 0 0 0,0 1 1 0 0,0-1-1 0 0,0 1 0 0 0,0-1 0 0 0,0 0 1 0 0,0 1-1 0 0,0-1 0 0 0,0 0 0 0 0,0 0 1 0 0,0 1-1 0 0,0-1 0 0 0,-1 0 0 0 0,1 0 1 0 0,0 0-1 0 0,0 0 0 0 0,0-1-30 0 0,0 1-94 0 0,0 1-1 0 0,1-1 1 0 0,-1 0-1 0 0,0 0 1 0 0,0 0 0 0 0,1 0-1 0 0,-1 0 1 0 0,0-1-1 0 0,0 1 1 0 0,1 0-1 0 0,-1 0 1 0 0,0 0 0 0 0,0-1-1 0 0,1 1 1 0 0,-1 0-1 0 0,0-1 1 0 0,1 1 0 0 0,-1-1-1 0 0,0 1 1 0 0,1 0-1 0 0,-1-1 1 0 0,1 0 0 0 0,-1 1-1 0 0,1-1 1 0 0,-1 1-1 0 0,1-1 1 0 0,-1 0-1 0 0,1 1 1 0 0,0-1 0 0 0,-1 0-1 0 0,1 1 1 0 0,0-1-1 0 0,-1 0 1 0 0,1 1 0 0 0,0-1-1 0 0,0 0 1 0 0,0 0-1 0 0,0 1 1 0 0,0-1-1 0 0,0 0 1 0 0,0 0 0 0 0,0 0-1 0 0,0 1 1 0 0,0-1-1 0 0,0 0 1 0 0,0 0 0 0 0,1 1-1 0 0,-1-1 1 0 0,0 0-1 0 0,0 1 1 0 0,1-1-1 0 0,-1 0 1 0 0,1 0 94 0 0,0-2-1360 0 0,0 0 0 0 0,1-1 0 0 0,0 1 0 0 0,0 0 0 0 0,0 0-1 0 0,0 0 1 0 0,0 1 0 0 0,1-1 0 0 0,-1 0 0 0 0,1 1 0 0 0,1-2 1360 0 0,2-1-1677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1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37 904 0 0,'-1'-1'467'0'0,"0"1"0"0"0,0-1-1 0 0,0 1 1 0 0,0-1 0 0 0,0 0-1 0 0,0 0 1 0 0,0 0 0 0 0,0 0 0 0 0,1 1-1 0 0,-1-1 1 0 0,0 0 0 0 0,1 0 0 0 0,-1-1-1 0 0,0 1 1 0 0,1 0 0 0 0,0 0 0 0 0,-1 0-1 0 0,1 0 1 0 0,-1 0 0 0 0,1 0-1 0 0,0-1 1 0 0,0 1 0 0 0,0 0 0 0 0,0 0-1 0 0,0 0 1 0 0,0-2-467 0 0,1 3 259 0 0,0-1-1 0 0,0 0 0 0 0,0 0 1 0 0,0 0-1 0 0,0 1 1 0 0,0-1-1 0 0,0 0 1 0 0,0 1-1 0 0,0-1 0 0 0,0 1 1 0 0,0 0-1 0 0,1-1 1 0 0,-1 1-1 0 0,0 0 1 0 0,0 0-1 0 0,1-1 0 0 0,-1 1 1 0 0,0 0-1 0 0,0 0 1 0 0,1 0-259 0 0,6 0 376 0 0,0 1 0 0 0,0-1-1 0 0,0 1 1 0 0,0 0 0 0 0,-1 1 0 0 0,1 0 0 0 0,7 3-376 0 0,-9-1 87 0 0,1-1-1 0 0,-1 2 1 0 0,0-1-1 0 0,-1 1 0 0 0,1 0 1 0 0,-1 0-1 0 0,0 1 1 0 0,0-1-1 0 0,-1 1 1 0 0,1 0-1 0 0,-1 0 1 0 0,-1 1-1 0 0,1-1 0 0 0,-1 1 1 0 0,0 0-1 0 0,0 0 1 0 0,-1 0-1 0 0,0 0 1 0 0,-1 0-1 0 0,1 0 0 0 0,-1 1 1 0 0,-1-1-1 0 0,1 1 1 0 0,-1-1-1 0 0,-1 5-86 0 0,1-1 10 0 0,-1 0 0 0 0,-1 1 0 0 0,0-1 0 0 0,-1 0 0 0 0,0 0 0 0 0,0-1 0 0 0,-1 1 0 0 0,-1 0 0 0 0,1-1 0 0 0,-2 0 0 0 0,1 0 0 0 0,-2-1 0 0 0,1 0 0 0 0,-1 0 0 0 0,-1 0 0 0 0,-7 6-10 0 0,13-13-11 0 0,-1 0-1 0 0,0 0 1 0 0,1-1-1 0 0,-1 1 1 0 0,0-1-1 0 0,0 0 1 0 0,0 1 0 0 0,0-2-1 0 0,0 1 1 0 0,-1 0-1 0 0,1-1 1 0 0,0 1-1 0 0,0-1 1 0 0,0 0 0 0 0,-1 0-1 0 0,1 0 1 0 0,0 0-1 0 0,0-1 1 0 0,0 1-1 0 0,0-1 1 0 0,-1 0-1 0 0,1 0 1 0 0,0 0 0 0 0,0 0 11 0 0,1 0-9 0 0,0 0 1 0 0,-1 0-1 0 0,1 0 1 0 0,0-1-1 0 0,0 1 1 0 0,0 0-1 0 0,0-1 1 0 0,0 1-1 0 0,0-1 1 0 0,0 0-1 0 0,1 0 1 0 0,-1 0-1 0 0,1 0 1 0 0,-1 0-1 0 0,1 0 1 0 0,0 0-1 0 0,-1 0 1 0 0,1 0-1 0 0,0-1 1 0 0,1 1-1 0 0,-1 0 1 0 0,0-1-1 0 0,1 1 1 0 0,-1 0-1 0 0,1-1 1 0 0,0 1-1 0 0,0-1 1 0 0,0 1-1 0 0,0-1 1 0 0,0 1-1 0 0,1-3 9 0 0,0 2 2 0 0,0 1 0 0 0,0-1-1 0 0,1 0 1 0 0,0 0 0 0 0,-1 1 0 0 0,1-1-1 0 0,0 0 1 0 0,1 1 0 0 0,-1 0 0 0 0,0 0-1 0 0,1 0 1 0 0,-1 0 0 0 0,1 0 0 0 0,-1 0 0 0 0,1 0-1 0 0,0 1 1 0 0,0-1 0 0 0,0 1 0 0 0,0 0-1 0 0,0 0 1 0 0,0 0 0 0 0,0 0 0 0 0,0 1-1 0 0,0-1 1 0 0,0 1 0 0 0,2 0-2 0 0,3-2 5 0 0,0 1 1 0 0,0 1-1 0 0,0 0 1 0 0,0 0-1 0 0,0 0 1 0 0,0 1-1 0 0,0 0 1 0 0,0 0-1 0 0,0 1 1 0 0,0 1-6 0 0,48 22 65 0 0,-41-18-420 0 0,0 0 1 0 0,1 0-1 0 0,-1-2 0 0 0,1 0 0 0 0,4 0 355 0 0,-12-4-974 0 0,1 0 0 0 0,-1 0 0 0 0,0-1-1 0 0,1 0 1 0 0,-1-1 0 0 0,1 1 0 0 0,6-3 974 0 0,42-5-12830 0 0,-49 8 11645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0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0 180 420 0 0,'4'-11'3772'0'0,"0"0"-1642"0"0,-1 1 0 0 0,2 0 0 0 0,-1 0 0 0 0,1 0-1 0 0,1 1 1 0 0,4-7-2130 0 0,-9 15 117 0 0,1-1 0 0 0,-1 0 0 0 0,1 1 0 0 0,-1-1-1 0 0,1 1 1 0 0,0 0 0 0 0,0-1 0 0 0,-1 1 0 0 0,1 0-1 0 0,0 0 1 0 0,0 0 0 0 0,0 0 0 0 0,0 0 0 0 0,0 1 0 0 0,0-1-1 0 0,1 1 1 0 0,-1-1 0 0 0,0 1 0 0 0,0 0 0 0 0,0 0-1 0 0,0 0 1 0 0,1 0 0 0 0,-1 0 0 0 0,0 0 0 0 0,0 1-1 0 0,0-1 1 0 0,0 1 0 0 0,1-1 0 0 0,-1 1 0 0 0,0 0 0 0 0,0 0-1 0 0,0 0 1 0 0,-1 0 0 0 0,1 0 0 0 0,0 0 0 0 0,1 2-117 0 0,4 2 120 0 0,-1 1 0 0 0,0 0 0 0 0,0 0 1 0 0,0 0-1 0 0,-1 1 0 0 0,0-1 0 0 0,0 1 1 0 0,-1 1-1 0 0,0-1 0 0 0,0 1 0 0 0,-1-1 1 0 0,1 1-1 0 0,-2 0 0 0 0,2 4-120 0 0,4 19 156 0 0,-1-1 0 0 0,-2 1 0 0 0,0 6-156 0 0,-3-12-38 0 0,0 0-1 0 0,-2 0 1 0 0,-3 20 38 0 0,-6 33-2967 0 0,7-67 1502 0 0,-4-7-5278 0 0,-9-18-3345 0 0,10 9 8682 0 0</inkml:trace>
  <inkml:trace contextRef="#ctx0" brushRef="#br0" timeOffset="331.9955">84 324 524 0 0,'0'-2'898'0'0,"0"1"-1"0"0,0 0 0 0 0,0-1 1 0 0,0 1-1 0 0,0 0 1 0 0,0-1-1 0 0,0 1 1 0 0,0-1-1 0 0,1 1 1 0 0,-1 0-1 0 0,0 0 1 0 0,1-1-1 0 0,0 1 1 0 0,-1 0-1 0 0,1 0 1 0 0,-1-1-1 0 0,2 0-897 0 0,22-4 4695 0 0,-5 4-5541 0 0,34-7-1381 0 0,34-13 2227 0 0,6-4-8252 0 0,-53 18 1618 0 0,-26 8 5001 0 0</inkml:trace>
  <inkml:trace contextRef="#ctx0" brushRef="#br0" timeOffset="722.727">568 210 644 0 0,'-8'1'8674'0'0,"-3"2"-3645"0"0,11-3-4938 0 0,1 0-1 0 0,-1 0 1 0 0,0 0-1 0 0,0 0 1 0 0,1 0-1 0 0,-1 0 1 0 0,0 0-1 0 0,0 0 0 0 0,1 1 1 0 0,-1-1-1 0 0,0 0 1 0 0,0 0-1 0 0,0 0 1 0 0,1 0-1 0 0,-1 0 1 0 0,0 0-1 0 0,0 1 1 0 0,0-1-1 0 0,1 0 1 0 0,-1 0-1 0 0,0 0 1 0 0,0 0-1 0 0,0 1 1 0 0,0-1-1 0 0,1 0 0 0 0,-1 0 1 0 0,0 0-1 0 0,0 1 1 0 0,0-1-1 0 0,0 0 1 0 0,0 0-1 0 0,0 1 1 0 0,0-1-1 0 0,0 0 1 0 0,0 0-1 0 0,0 1 1 0 0,0-1-1 0 0,0 0 1 0 0,0 0-1 0 0,0 1 1 0 0,0-1-1 0 0,0 0 0 0 0,0 0 1 0 0,0 1-1 0 0,0-1 1 0 0,0 0-1 0 0,0 0 1 0 0,0 0-1 0 0,0 1 1 0 0,-1-1-1 0 0,1 0 1 0 0,0 0-1 0 0,0 0 1 0 0,0 1-1 0 0,0-1 1 0 0,0 0-1 0 0,-1 0 1 0 0,1 0-1 0 0,0 0 0 0 0,0 1 1 0 0,0-1-1 0 0,-1 0 1 0 0,1 0-1 0 0,0 0 1 0 0,0 0-91 0 0,6 1 146 0 0,0 1-1 0 0,0-2 1 0 0,1 1 0 0 0,-1-1 0 0 0,0 0 0 0 0,1 0 0 0 0,-1-1-1 0 0,2 0-145 0 0,15 0 69 0 0,54-6-438 0 0,-25-1-3300 0 0,12-2-9450 0 0,-53 9 10983 0 0,0 1 622 0 0</inkml:trace>
  <inkml:trace contextRef="#ctx0" brushRef="#br0" timeOffset="1431.127">966 67 1680 0 0,'0'-2'656'0'0,"0"-1"-1"0"0,0 1 0 0 0,1 0 1 0 0,-1 0-1 0 0,1 0 1 0 0,-1-1-1 0 0,1 1 0 0 0,0 0 1 0 0,0 0-1 0 0,0 0 1 0 0,0 0-1 0 0,0 0 0 0 0,0 0 1 0 0,0 0-1 0 0,1 1 1 0 0,-1-1-656 0 0,2-1 349 0 0,0 0 0 0 0,1 1 0 0 0,-1-1 1 0 0,1 1-1 0 0,-1-1 0 0 0,1 1 1 0 0,0 1-1 0 0,-1-1 0 0 0,1 0 1 0 0,0 1-1 0 0,0 0 0 0 0,0 0 0 0 0,4-1-349 0 0,-4 1 95 0 0,0 0 0 0 0,0 1 0 0 0,1-1 0 0 0,-1 1 0 0 0,0 0 0 0 0,1 0 0 0 0,-1 0 0 0 0,0 1 0 0 0,0-1 0 0 0,1 1 0 0 0,-1 0 0 0 0,0 1 0 0 0,0-1 0 0 0,0 1 0 0 0,0-1 0 0 0,0 1 0 0 0,0 0 0 0 0,-1 0 0 0 0,1 1-1 0 0,-1-1 1 0 0,1 1 0 0 0,1 2-95 0 0,-3-1 56 0 0,-1-1 0 0 0,0 1-1 0 0,0-1 1 0 0,0 1-1 0 0,0 0 1 0 0,0-1-1 0 0,-1 1 1 0 0,0 0 0 0 0,0-1-1 0 0,0 1 1 0 0,0 0-1 0 0,0 0 1 0 0,-1-1 0 0 0,1 1-1 0 0,-1 0 1 0 0,0-1-1 0 0,0 1 1 0 0,-1-1-1 0 0,1 1 1 0 0,-1-1 0 0 0,-1 2-56 0 0,-40 74 44 0 0,41-76-10 0 0,-30 33-144 0 0,68-44-161 0 0,-33 7 294 0 0,0 0 0 0 0,0 0 1 0 0,0 0-1 0 0,0 1 0 0 0,0-1 0 0 0,1 1 0 0 0,-1 0 0 0 0,0 0 0 0 0,0 0 0 0 0,0 0 1 0 0,1 0-1 0 0,-1 1 0 0 0,0-1 0 0 0,0 1 0 0 0,0 0 0 0 0,0 0 0 0 0,0 0 0 0 0,0 0 1 0 0,0 1-1 0 0,0-1 0 0 0,-1 1 0 0 0,1 0 0 0 0,0 0 0 0 0,-1 0 0 0 0,1 0 0 0 0,-1 0 1 0 0,0 0-1 0 0,0 1 0 0 0,0-1 0 0 0,1 3-23 0 0,4 3 182 0 0,0 0 0 0 0,-1 0 1 0 0,-1 1-1 0 0,0 0 0 0 0,0 0 0 0 0,0 0 0 0 0,-1 0 0 0 0,-1 1 1 0 0,1 2-183 0 0,-3-8 23 0 0,-1 0 1 0 0,0 0 0 0 0,0 1 0 0 0,0-1 0 0 0,-1 0-1 0 0,1 0 1 0 0,-1 0 0 0 0,0 0 0 0 0,0 0-1 0 0,0-1 1 0 0,-1 1 0 0 0,1 0 0 0 0,-1 0-1 0 0,0-1 1 0 0,0 1 0 0 0,-1-1 0 0 0,1 0 0 0 0,0 0-1 0 0,-1 1 1 0 0,0-2 0 0 0,0 1 0 0 0,0 0-1 0 0,0 0 1 0 0,0-1 0 0 0,-1 0 0 0 0,-2 2-24 0 0,-8 5-282 0 0,1-1 1 0 0,-2 0-1 0 0,1-1 1 0 0,-1-1-1 0 0,0 0 1 0 0,-4 0 281 0 0,14-4-348 0 0,1-2 0 0 0,-1 1-1 0 0,1 0 1 0 0,-1-1 0 0 0,1 0 0 0 0,-1 0 0 0 0,0 0 0 0 0,1-1-1 0 0,-1 0 1 0 0,1 0 0 0 0,-1 0 0 0 0,1 0 0 0 0,0-1 0 0 0,-1 1-1 0 0,-3-3 350 0 0,-14-9-4320 0 0,2-2-3663 0 0,20 14 6224 0 0,0 1 471 0 0</inkml:trace>
  <inkml:trace contextRef="#ctx0" brushRef="#br0" timeOffset="2301.354">330 669 748 0 0,'-17'0'3318'0'0,"9"-1"-2419"0"0,0 0 1 0 0,0 1-1 0 0,0 0 1 0 0,0 0 0 0 0,0 1-1 0 0,0 0 1 0 0,0 1-1 0 0,0-1 1 0 0,0 2 0 0 0,0-1-1 0 0,1 1 1 0 0,-1 0-1 0 0,1 0 1 0 0,0 1 0 0 0,-6 5-900 0 0,12-9 31 0 0,1 0 0 0 0,0 0 1 0 0,0 0-1 0 0,0 0 1 0 0,-1 0-1 0 0,1 0 1 0 0,0 1-1 0 0,0-1 0 0 0,0 0 1 0 0,0 0-1 0 0,0 0 1 0 0,0 0-1 0 0,-1 1 0 0 0,1-1 1 0 0,0 0-1 0 0,0 0 1 0 0,0 0-1 0 0,0 1 1 0 0,0-1-1 0 0,0 0 0 0 0,0 0 1 0 0,0 0-1 0 0,0 1 1 0 0,0-1-1 0 0,0 0 1 0 0,0 0-1 0 0,0 0 0 0 0,0 1 1 0 0,0-1-1 0 0,0 0 1 0 0,0 0-1 0 0,0 0 0 0 0,0 1 1 0 0,0-1-1 0 0,0 0 1 0 0,0 0-1 0 0,1 0 1 0 0,-1 1-1 0 0,0-1 0 0 0,0 0 1 0 0,0 0-1 0 0,0 0 1 0 0,0 0-1 0 0,1 1 0 0 0,-1-1 1 0 0,0 0-1 0 0,0 0 1 0 0,0 0-1 0 0,0 0-31 0 0,16 6 514 0 0,16-2-286 0 0,179-6 1312 0 0,118-19-1540 0 0,-260 14 69 0 0,0 0 5 0 0,0-2 0 0 0,51-16-74 0 0,-113 24-16 0 0,0 0 1 0 0,-1-1-1 0 0,1 2 1 0 0,0-1-1 0 0,-1 1 1 0 0,1 0-1 0 0,0 1 1 0 0,0-1-1 0 0,-1 1 1 0 0,1 1-1 0 0,-1-1 1 0 0,3 2 15 0 0,-6 2-724 0 0,-4-4-2504 0 0,-1 0-2777 0 0,0-1-4208 0 0,2 0 9075 0 0</inkml:trace>
  <inkml:trace contextRef="#ctx0" brushRef="#br0" timeOffset="3635.454">750 873 480 0 0,'0'-2'1094'0'0,"0"1"-966"0"0,0 1 0 0 0,0 0 0 0 0,0-1 0 0 0,0 1 0 0 0,0-1 0 0 0,0 1 1 0 0,0 0-1 0 0,0-1 0 0 0,0 1 0 0 0,0 0 0 0 0,0-1 0 0 0,0 1 0 0 0,0-1 0 0 0,1 1 0 0 0,-1 0 0 0 0,0-1 0 0 0,0 1 0 0 0,0 0 0 0 0,1-1 0 0 0,-1 1 1 0 0,0 0-1 0 0,1 0 0 0 0,-1-1 0 0 0,0 1 0 0 0,0 0 0 0 0,1 0 0 0 0,-1-1 0 0 0,0 1 0 0 0,1 0 0 0 0,-1 0 0 0 0,1 0 0 0 0,-1 0 0 0 0,0 0 1 0 0,1-1-1 0 0,-1 1 0 0 0,0 0 0 0 0,1 0 0 0 0,-1 0 0 0 0,1 0 0 0 0,-1 0 0 0 0,0 0 0 0 0,1 0 0 0 0,-1 0 0 0 0,1 0 0 0 0,-1 0-128 0 0,45-12 9671 0 0,-43 12-9422 0 0,1 0 0 0 0,0-1 0 0 0,-1 1 0 0 0,1 0 0 0 0,-1 1 0 0 0,1-1 0 0 0,-1 0 0 0 0,1 1 0 0 0,0-1 0 0 0,-1 1 0 0 0,0 0 0 0 0,1 0 0 0 0,1 1-249 0 0,3 1 72 0 0,-1 1 1 0 0,0 1-1 0 0,0-1 1 0 0,0 1-1 0 0,-1 0 1 0 0,2 1-73 0 0,0 1 374 0 0,-2-2-350 0 0,-1 0 0 0 0,0 0-1 0 0,0 0 1 0 0,0 1 0 0 0,-1 0 0 0 0,1 0-1 0 0,-1 0 1 0 0,-1 0 0 0 0,1 0 0 0 0,-1 1 0 0 0,0-1-1 0 0,-1 1 1 0 0,1-1 0 0 0,-1 1 0 0 0,-1 0 0 0 0,1-1-1 0 0,-1 1 1 0 0,0 0 0 0 0,-1 0 0 0 0,0-1 0 0 0,0 1-1 0 0,0 0 1 0 0,-1-1 0 0 0,0 1 0 0 0,0-1-1 0 0,0 0 1 0 0,-1 0 0 0 0,0 0 0 0 0,0 0 0 0 0,-1 0-1 0 0,1 0 1 0 0,-1-1 0 0 0,-1 0 0 0 0,1 0 0 0 0,-1 0-1 0 0,0 0 1 0 0,0-1 0 0 0,0 0 0 0 0,-1 0 0 0 0,1 0-1 0 0,-2 0-23 0 0,4-3-29 0 0,-1 0 0 0 0,1 0 0 0 0,-1 0 0 0 0,1 0 0 0 0,-1-1-1 0 0,1 0 1 0 0,-1 0 0 0 0,1 0 0 0 0,-1 0 0 0 0,0 0-1 0 0,1-1 1 0 0,-1 1 0 0 0,1-1 0 0 0,0 0 0 0 0,-1 0 0 0 0,1 0-1 0 0,0-1 1 0 0,-1 1 0 0 0,1-1 0 0 0,0 0 0 0 0,0 0 0 0 0,0 0-1 0 0,0 0 1 0 0,-1-2 29 0 0,2 2-6 0 0,-1 1-1 0 0,1-1 0 0 0,0 0 1 0 0,0 0-1 0 0,0 0 1 0 0,1 0-1 0 0,-1 0 0 0 0,0 0 1 0 0,1 0-1 0 0,-1-1 0 0 0,1 1 1 0 0,0 0-1 0 0,0-1 1 0 0,0 0-1 0 0,0 1 0 0 0,0-1 1 0 0,1 1-1 0 0,-1-1 0 0 0,1 0 1 0 0,-1 0-1 0 0,1 1 1 0 0,0-1-1 0 0,0 0 0 0 0,0 1 1 0 0,1-1-1 0 0,-1 0 0 0 0,1 0 1 0 0,-1 1-1 0 0,1-1 1 0 0,0 1-1 0 0,0-2 7 0 0,1 3 8 0 0,-1-1 0 0 0,0 1 1 0 0,1 0-1 0 0,-1-1 0 0 0,1 1 0 0 0,0 0 1 0 0,-1 0-1 0 0,1 0 0 0 0,0 0 0 0 0,0 0 0 0 0,0 1 1 0 0,-1-1-1 0 0,1 0 0 0 0,0 1 0 0 0,0 0 1 0 0,0-1-1 0 0,0 1 0 0 0,0 0 0 0 0,0 0 1 0 0,0 0-1 0 0,0 0 0 0 0,0 0 0 0 0,0 0 0 0 0,0 1 1 0 0,0-1-1 0 0,0 1-8 0 0,60 15 374 0 0,-50-12-282 0 0,18 5-46 0 0,-14-3-309 0 0,1-1 0 0 0,0-1 0 0 0,0 0 0 0 0,0-1 0 0 0,0-1 1 0 0,3 0 262 0 0,-11-4-1575 0 0,0-1 0 0 0,0 0 0 0 0,-1 0 0 0 0,1-1 0 0 0,-1 0 1 0 0,0 0-1 0 0,0 0 0 0 0,0-1 0 0 0,-1-1 1575 0 0,6-2-3879 0 0,-5 3 2359 0 0</inkml:trace>
  <inkml:trace contextRef="#ctx0" brushRef="#br0" timeOffset="4418.888">1489 563 1476 0 0,'4'-18'13047'0'0,"15"16"-8838"0"0,-8 2-3852 0 0,75-3-1528 0 0,18-5 1171 0 0,-53-4-4324 0 0,-43 9 2264 0 0,1 1 0 0 0,0-1 0 0 0,-1 2 0 0 0,1-1 0 0 0,0 1 0 0 0,0 1 2060 0 0,-3 0-1130 0 0</inkml:trace>
  <inkml:trace contextRef="#ctx0" brushRef="#br0" timeOffset="4753.4369">1635 646 832 0 0,'-20'8'6790'0'0,"-5"3"498"0"0,23-5-4574 0 0,16 2-1074 0 0,-3-5-1619 0 0,0 0 0 0 0,0-1 0 0 0,1 0 0 0 0,-1-1 0 0 0,1 0-1 0 0,0-1 1 0 0,-1 0 0 0 0,10-2-21 0 0,93-17-4083 0 0,-95 15 2787 0 0,68-18-10893 0 0,-73 17 10794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1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6 122 1080 0 0,'-5'-4'3331'0'0,"5"1"7562"0"0,8 4-2267 0 0,-2 2-9642 0 0,61 45 1395 0 0,-45-33-369 0 0,0 0 0 0 0,-1 2 0 0 0,-1 0 0 0 0,15 17-10 0 0,-8 0-362 0 0,-5-4-1446 0 0,-6-13-2203 0 0,-15-17 3244 0 0,1 1 1 0 0,0-1-1 0 0,0 1 0 0 0,0-1 0 0 0,-1 0 0 0 0,1 0 1 0 0,0 0-1 0 0,0 0 0 0 0,0 0 0 0 0,-1 0 0 0 0,1 0 0 0 0,0-1 1 0 0,0 1-1 0 0,0 0 0 0 0,-1-1 0 0 0,1 0 0 0 0,0 1 1 0 0,-1-1-1 0 0,1 0 0 0 0,1-1 767 0 0,-2 2-289 0 0,4-3-954 0 0</inkml:trace>
  <inkml:trace contextRef="#ctx0" brushRef="#br0" timeOffset="335.46">306 61 1536 0 0,'0'-7'1816'0'0,"1"3"-932"0"0,-1 0 1 0 0,1 0-1 0 0,-1 0 0 0 0,0 0 1 0 0,0 0-1 0 0,-1 0 1 0 0,1 1-1 0 0,-1-1 0 0 0,0 0 1 0 0,0 0-1 0 0,0 0 1 0 0,-2-2-885 0 0,0 11 704 0 0,1 1 0 0 0,-1 0 0 0 0,1 0 0 0 0,0 0 0 0 0,1 0 1 0 0,-1 0-1 0 0,1 6-704 0 0,-5 13 282 0 0,0-1 1 0 0,-2 1-1 0 0,-1-1 0 0 0,0 0 1 0 0,-5 5-283 0 0,2-6-1223 0 0,-1 0-1 0 0,-1-1 1 0 0,-2 0 1223 0 0,-2 6-3261 0 0,14-21 1292 0 0,1-1 0 0 0,0 0 1 0 0,1 1-1 0 0,-1 0 0 0 0,1-1 1 0 0,0 3 1968 0 0,0-2-1271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2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20 267 1552 0 0,'-3'-6'2314'0'0,"0"1"-1"0"0,1-1 1 0 0,-1 0-1 0 0,1 0 0 0 0,0 0 1 0 0,0-1-1 0 0,1 1 1 0 0,-1-6-2314 0 0,3 12 79 0 0,0 0 0 0 0,0 0 0 0 0,0-1 0 0 0,0 1 0 0 0,0 1 0 0 0,0-1 0 0 0,0 0 0 0 0,0 0 0 0 0,0 0-1 0 0,0 0 1 0 0,0 1 0 0 0,0-1 0 0 0,0 0 0 0 0,0 1 0 0 0,-1-1 0 0 0,1 1 0 0 0,0-1 0 0 0,0 1 0 0 0,0-1 0 0 0,-1 1 0 0 0,1 0 0 0 0,0-1 0 0 0,0 1 0 0 0,-1 0 0 0 0,1 0 0 0 0,-1-1 0 0 0,1 2-79 0 0,18 19 465 0 0,-3 3 12 0 0,0 1 0 0 0,-2 0 1 0 0,0 1-1 0 0,-2 0 0 0 0,-1 1 0 0 0,-1 0 1 0 0,6 27-478 0 0,-2 1 1083 0 0,-14-54-1060 0 0,0 0-1 0 0,1-1 0 0 0,-1 1 1 0 0,0 0-1 0 0,0-1 1 0 0,0 1-1 0 0,0 0 1 0 0,1-1-1 0 0,-1 1 1 0 0,0 0-1 0 0,0-1 0 0 0,1 1 1 0 0,-1-1-1 0 0,1 1 1 0 0,-1-1-1 0 0,0 1 1 0 0,1-1-1 0 0,-1 1 1 0 0,1-1-1 0 0,0 1 0 0 0,-1-1 1 0 0,1 1-1 0 0,-1-1 1 0 0,1 0-1 0 0,0 1-22 0 0,9-10 156 0 0,5-27-215 0 0,-14 34 91 0 0,53-127-727 0 0,28-43 695 0 0,-78 164-55 0 0,6-11-189 0 0,1 0 0 0 0,1 1 0 0 0,1 1 0 0 0,1-2 244 0 0,35-33-5552 0 0,-29 30-2262 0 0,-1 2-2907 0 0,-18 19 9287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24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31 133 1024 0 0,'-19'-13'9328'0'0,"7"1"-1075"0"0,14 11-8099 0 0,-1 0 1 0 0,1 0-1 0 0,0 0 1 0 0,0 0 0 0 0,0 1-1 0 0,-1-1 1 0 0,1 0-1 0 0,0 1 1 0 0,0 0-1 0 0,0-1 1 0 0,0 1-1 0 0,0 0 1 0 0,0 0 0 0 0,1 0-155 0 0,16-1 265 0 0,1 1 1 0 0,0 1 0 0 0,-1 0 0 0 0,18 5-266 0 0,18 0 40 0 0,18-6-1311 0 0,-53-1-1792 0 0,0 1 1 0 0,0 0-1 0 0,17 4 3063 0 0,-26-1-2487 0 0,5 1-4432 0 0,-11-4 5492 0 0</inkml:trace>
  <inkml:trace contextRef="#ctx0" brushRef="#br0" timeOffset="353.414">135 289 1960 0 0,'-1'0'542'0'0,"0"0"0"0"0,0 0 0 0 0,0 0 0 0 0,1 0 0 0 0,-1 0 0 0 0,0 0 0 0 0,0 0 0 0 0,0 0 0 0 0,0 0 0 0 0,1 0 0 0 0,-1 1 0 0 0,0-1 0 0 0,0 0 0 0 0,1 1 1 0 0,-1-1-1 0 0,0 0 0 0 0,0 1 0 0 0,1-1 0 0 0,-1 1 0 0 0,0-1 0 0 0,1 1 0 0 0,-1-1 0 0 0,1 1 0 0 0,-1-1 0 0 0,1 1 0 0 0,-1 0-542 0 0,6 6 6146 0 0,8-4-6858 0 0,28-1 425 0 0,0-3 0 0 0,0-1 0 0 0,29-6 287 0 0,4 0-5423 0 0,-1 5-7494 0 0,-61 3 11343 0 0</inkml:trace>
  <inkml:trace contextRef="#ctx0" brushRef="#br0" timeOffset="1301.201">801 55 1348 0 0,'17'-32'10805'0'0,"6"16"-5920"0"0,-16 14-4606 0 0,-1 1-1 0 0,0 0 1 0 0,1 0 0 0 0,0 0-1 0 0,-1 1 1 0 0,1 0 0 0 0,-1 0-1 0 0,1 1 1 0 0,1 0-279 0 0,-5-1 44 0 0,1 0 0 0 0,0 0 0 0 0,-1 0 0 0 0,1 1 0 0 0,-1 0 0 0 0,1 0 1 0 0,-1 0-1 0 0,1 0 0 0 0,-1 0 0 0 0,0 1 0 0 0,1-1 0 0 0,-1 1 0 0 0,0 0 0 0 0,0 0 0 0 0,0 0 0 0 0,0 1 1 0 0,-1-1-1 0 0,1 1 0 0 0,0-1 0 0 0,-1 1 0 0 0,0 0 0 0 0,0 0 0 0 0,0 0 0 0 0,0 0 0 0 0,0 0 1 0 0,-1 1-1 0 0,1-1 0 0 0,-1 0 0 0 0,0 1 0 0 0,0-1 0 0 0,0 1 0 0 0,0-1 0 0 0,-1 1 0 0 0,1 0 0 0 0,-1-1 1 0 0,0 1-1 0 0,0 0 0 0 0,-1-1 0 0 0,1 1 0 0 0,-1-1 0 0 0,1 1 0 0 0,-1 0 0 0 0,0-1 0 0 0,0 0 0 0 0,-1 1 1 0 0,1-1-1 0 0,-1 0 0 0 0,0 1 0 0 0,0-1 0 0 0,0 0 0 0 0,0 0 0 0 0,0-1 0 0 0,-3 4-44 0 0,1-1 2 0 0,-1 1 0 0 0,1-1 0 0 0,-1 0 0 0 0,0 0 0 0 0,0-1 0 0 0,-1 1 0 0 0,0-1 0 0 0,1 0 0 0 0,-1-1 0 0 0,-5 3-2 0 0,10-6-1 0 0,1 0 0 0 0,0 0 0 0 0,-1 0 0 0 0,1 0 1 0 0,-1 0-1 0 0,1 0 0 0 0,0 0 0 0 0,-1 0 0 0 0,1 0 0 0 0,0 0 1 0 0,-1 0-1 0 0,1 0 0 0 0,-1 0 0 0 0,1 0 0 0 0,0 0 1 0 0,-1-1-1 0 0,1 1 0 0 0,0 0 0 0 0,-1 0 0 0 0,1 0 0 0 0,0-1 1 0 0,-1 1-1 0 0,1 0 0 0 0,0 0 0 0 0,0-1 0 0 0,-1 1 1 0 0,1 0-1 0 0,0-1 0 0 0,0 1 0 0 0,0 0 0 0 0,-1-1 0 0 0,1 1 1 0 0,0 0-1 0 0,0-1 0 0 0,0 1 0 0 0,0-1 0 0 0,0 1 1 0 0,0 0-1 0 0,0-1 0 0 0,0 1 0 0 0,0 0 0 0 0,0-1 0 0 0,0 1 1 0 0,0-1-1 0 0,0 1 0 0 0,0 0 0 0 0,0-1 0 0 0,0 1 1 0 0,0 0-1 0 0,0-1 0 0 0,0 1 0 0 0,1-1 0 0 0,-1 1 0 0 0,0 0 1 0 0,0-1-1 0 0,0 1 0 0 0,1 0 0 0 0,-1 0 0 0 0,0-1 1 0 0,12-23 0 0 0,-9 21 24 0 0,0 1-1 0 0,0-1 1 0 0,1 1 0 0 0,-1 0 0 0 0,0 0-1 0 0,1 0 1 0 0,-1 0 0 0 0,1 1 0 0 0,0 0-1 0 0,-1-1 1 0 0,1 1 0 0 0,0 1-1 0 0,0-1 1 0 0,0 0 0 0 0,-1 1 0 0 0,1 0-1 0 0,0 0 1 0 0,0 0 0 0 0,0 0 0 0 0,0 1-1 0 0,0 0 1 0 0,0 0 0 0 0,-1 0 0 0 0,1 0-1 0 0,0 0 1 0 0,-1 1 0 0 0,1-1-1 0 0,-1 1 1 0 0,1 0 0 0 0,-1 0 0 0 0,0 0-1 0 0,0 1 1 0 0,0-1 0 0 0,0 1 0 0 0,0 0-1 0 0,1 2-23 0 0,5 3 250 0 0,-1 1-1 0 0,-1 0 0 0 0,1 0 1 0 0,-2 1-1 0 0,1 0 1 0 0,-1 1-1 0 0,-1-1 0 0 0,0 1 1 0 0,0 0-1 0 0,-1 0 1 0 0,1 7-250 0 0,-4-14 27 0 0,-1-1 1 0 0,0 1 0 0 0,0-1-1 0 0,0 1 1 0 0,0 0 0 0 0,-1-1-1 0 0,1 1 1 0 0,-1-1 0 0 0,0 1-1 0 0,0-1 1 0 0,0 0 0 0 0,-1 1-1 0 0,1-1 1 0 0,-1 0 0 0 0,0 0-1 0 0,0 0 1 0 0,0 0 0 0 0,0 0-1 0 0,0 0 1 0 0,-1-1 0 0 0,1 1-1 0 0,-1-1 1 0 0,1 0 0 0 0,-1 1-1 0 0,0-1 1 0 0,0 0 0 0 0,0-1-1 0 0,0 1 1 0 0,-1 0-1 0 0,-1 0-26 0 0,-4 2-71 0 0,1 0 0 0 0,-1-1 0 0 0,0 0 1 0 0,0-1-1 0 0,0 1 0 0 0,0-2 0 0 0,0 1 1 0 0,-1-1-1 0 0,1-1 0 0 0,0 0 0 0 0,-2 0 70 0 0,7 0-156 0 0,1-1-1 0 0,0 0 0 0 0,-1 0 1 0 0,1 0-1 0 0,0 0 1 0 0,0-1-1 0 0,-1 1 0 0 0,1-1 1 0 0,0 1-1 0 0,1-1 1 0 0,-1 0-1 0 0,0-1 0 0 0,0 1 1 0 0,1 0-1 0 0,-1-1 0 0 0,1 1 1 0 0,-2-3 156 0 0,4 4-230 0 0,-1 0 1 0 0,0 0-1 0 0,1 0 1 0 0,-1-1-1 0 0,1 1 1 0 0,-1 0-1 0 0,1 0 1 0 0,0 0-1 0 0,-1-1 1 0 0,1 1-1 0 0,0 0 1 0 0,0 0-1 0 0,0-1 1 0 0,0 1-1 0 0,0 0 1 0 0,0 0-1 0 0,0-1 1 0 0,0 1-1 0 0,1 0 1 0 0,-1 0 229 0 0,1-1-510 0 0,0 0 0 0 0,0 1 0 0 0,0-1 0 0 0,0 0 0 0 0,0 1 0 0 0,0 0 1 0 0,0-1-1 0 0,1 1 0 0 0,-1 0 0 0 0,1-1 0 0 0,-1 1 0 0 0,1 0 0 0 0,-1 0 0 0 0,1 0 0 0 0,0 1 0 0 0,-1-1 1 0 0,2 0 509 0 0,18-12-7023 0 0,-15 11 5360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2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35 287 840 0 0,'-1'-6'1035'0'0,"1"0"0"0"0,1 0 0 0 0,-1 0-1 0 0,1 0 1 0 0,0 0 0 0 0,1 0 0 0 0,-1 0 0 0 0,1 0 0 0 0,0 0 0 0 0,1 0-1 0 0,-1 1 1 0 0,1-1 0 0 0,1 0-1035 0 0,-3 5 165 0 0,1-1-1 0 0,0 0 1 0 0,0 0-1 0 0,0 1 1 0 0,0-1-1 0 0,0 1 1 0 0,0 0-1 0 0,0-1 1 0 0,1 1-1 0 0,-1 0 1 0 0,0 0-1 0 0,1 0 1 0 0,-1 1-1 0 0,0-1 1 0 0,1 1-1 0 0,-1-1 1 0 0,1 1-1 0 0,-1 0 1 0 0,1 0-1 0 0,-1 0 1 0 0,1 0-1 0 0,-1 0 1 0 0,1 1-1 0 0,-1-1 1 0 0,1 1-1 0 0,-1-1 1 0 0,1 1-1 0 0,-1 0 1 0 0,0 0-1 0 0,1 0 1 0 0,-1 1-1 0 0,2 0-164 0 0,2 1 144 0 0,0 1 0 0 0,-1 0-1 0 0,1 0 1 0 0,-1 0 0 0 0,0 1 0 0 0,0-1-1 0 0,0 1 1 0 0,-1 0 0 0 0,1 1 0 0 0,-1-1 0 0 0,0 1-1 0 0,-1 0 1 0 0,1 0 0 0 0,-1 0 0 0 0,-1 0-1 0 0,1 1 1 0 0,-1-1 0 0 0,0 1 0 0 0,0-1-1 0 0,-1 1 1 0 0,0 0 0 0 0,0 0 0 0 0,-1 3-144 0 0,1 3-205 0 0,0 1 1 0 0,-2-1 0 0 0,1 0-1 0 0,-2 0 1 0 0,0-1-1 0 0,0 1 1 0 0,-1 0 0 0 0,0 0-1 0 0,-2-1 1 0 0,1 0 0 0 0,-1 0-1 0 0,-2 1 205 0 0,-3 12-2595 0 0,7-7-3309 0 0,-8-19-4404 0 0,8-3 9052 0 0</inkml:trace>
  <inkml:trace contextRef="#ctx0" brushRef="#br0" timeOffset="338.161">35 418 1848 0 0,'-7'-10'4325'0'0,"7"10"-4055"0"0,-1-1 0 0 0,1 0 1 0 0,0 0-1 0 0,0 1 0 0 0,0-1 0 0 0,-1 0 0 0 0,1 0 0 0 0,0 1 1 0 0,-1-1-1 0 0,1 1 0 0 0,-1-1 0 0 0,1 0 0 0 0,-1 1 0 0 0,1-1 1 0 0,-1 1-1 0 0,1-1 0 0 0,-1 1 0 0 0,1-1 0 0 0,-1 1 0 0 0,0-1 1 0 0,1 1-1 0 0,-1 0 0 0 0,0-1 0 0 0,1 1 0 0 0,-1 0 1 0 0,0-1-1 0 0,0 1 0 0 0,1 0 0 0 0,-1 0 0 0 0,0 0 0 0 0,1 0 1 0 0,-1 0-1 0 0,0 0 0 0 0,0 0 0 0 0,0 0 0 0 0,1 0 0 0 0,-1 0 1 0 0,0 0-1 0 0,1 0 0 0 0,-1 1 0 0 0,0-1 0 0 0,0 0 1 0 0,1 1-1 0 0,-1-1 0 0 0,0 0 0 0 0,1 1-270 0 0,64-2 1713 0 0,52-6-4342 0 0,-2-16-9816 0 0,-86 18 8494 0 0,-14 5 2790 0 0</inkml:trace>
  <inkml:trace contextRef="#ctx0" brushRef="#br0" timeOffset="721.9639">505 280 1576 0 0,'0'-1'237'0'0,"0"1"-1"0"0,0 0 1 0 0,0 0 0 0 0,0-1-1 0 0,0 1 1 0 0,-1 0-1 0 0,1 0 1 0 0,0-1 0 0 0,0 1-1 0 0,0 0 1 0 0,0 0-1 0 0,0-1 1 0 0,-1 1 0 0 0,1 0-1 0 0,0 0 1 0 0,0 0-1 0 0,0 0 1 0 0,0-1-1 0 0,-1 1 1 0 0,1 0 0 0 0,0 0-1 0 0,0 0 1 0 0,-1 0-1 0 0,1 0 1 0 0,0 0 0 0 0,0-1-1 0 0,-1 1 1 0 0,1 0-1 0 0,0 0 1 0 0,0 0 0 0 0,-1 0-1 0 0,1 0 1 0 0,0 0-1 0 0,0 0 1 0 0,-1 0 0 0 0,1 0-1 0 0,0 0 1 0 0,0 0-1 0 0,-1 0 1 0 0,1 1 0 0 0,0-1-1 0 0,0 0 1 0 0,-1 0-1 0 0,1 0 1 0 0,0 0 0 0 0,0 0-1 0 0,-1 0 1 0 0,1 0-1 0 0,0 1 1 0 0,0-1 0 0 0,0 0-1 0 0,0 0 1 0 0,-1 0-1 0 0,1 1 1 0 0,0-1 0 0 0,0 0-1 0 0,0 0 1 0 0,0 0-1 0 0,0 1 1 0 0,-1-1 0 0 0,1 0-1 0 0,0 0 1 0 0,0 1-1 0 0,0-1 1 0 0,0 0-237 0 0,0 1 98 0 0,1 0 0 0 0,-1-1 0 0 0,0 1 0 0 0,1-1 0 0 0,-1 1 0 0 0,0 0 0 0 0,1-1 0 0 0,-1 1 0 0 0,1-1 0 0 0,-1 1 0 0 0,1-1 1 0 0,-1 0-1 0 0,1 1 0 0 0,-1-1 0 0 0,1 1 0 0 0,0-1 0 0 0,-1 0 0 0 0,1 1 0 0 0,0-1 0 0 0,-1 0 0 0 0,1 0 0 0 0,0 0 0 0 0,-1 1 0 0 0,1-1 0 0 0,0 0 0 0 0,-1 0 0 0 0,1 0 0 0 0,0 0 0 0 0,-1 0 0 0 0,1 0 0 0 0,0 0-98 0 0,44 0 178 0 0,-7 1-1434 0 0,0-2 0 0 0,12-2 1256 0 0,4-11-5948 0 0,3 1-3848 0 0,-48 12 8404 0 0</inkml:trace>
  <inkml:trace contextRef="#ctx0" brushRef="#br0" timeOffset="1488.212">922 257 688 0 0,'-3'6'8572'0'0,"5"-10"-1663"0"0,22-38-4998 0 0,9-16-1481 0 0,-2-1 1 0 0,13-41-431 0 0,-46 116 625 0 0,1-1 1 0 0,0 1-1 0 0,2-1 0 0 0,1 15-625 0 0,0 16 275 0 0,-1 1-248 0 0,2 0 1 0 0,3-1-1 0 0,11 44-27 0 0,-13-57-480 0 0,0-2-2372 0 0,5-10-3586 0 0,-9-15 3374 0 0,0-4-4268 0 0,0-2 6059 0 0</inkml:trace>
  <inkml:trace contextRef="#ctx0" brushRef="#br0" timeOffset="2286.299">298 710 804 0 0,'-26'-5'6731'0'0,"20"5"-5760"0"0,1-1 0 0 0,0 0 0 0 0,0 0 0 0 0,0 0 0 0 0,0 0 0 0 0,0-1 0 0 0,0 0 0 0 0,-3-2-971 0 0,8 0 1540 0 0,10 4-882 0 0,15 2-318 0 0,-21-2-144 0 0,107 8 483 0 0,1-6 0 0 0,-1-4 0 0 0,1-5 0 0 0,73-16-679 0 0,66-13 591 0 0,-235 31-1343 0 0,-16 0-3680 0 0,-26 0-10349 0 0,21 5 13594 0 0</inkml:trace>
  <inkml:trace contextRef="#ctx0" brushRef="#br0" timeOffset="2968.075">676 846 1476 0 0,'-11'-18'8088'0'0,"12"-1"-3960"0"0,-1 17-4025 0 0,1 0-1 0 0,0 1 1 0 0,-1-1 0 0 0,1 1-1 0 0,0 0 1 0 0,0-1 0 0 0,-1 1-1 0 0,1 0 1 0 0,0-1 0 0 0,1 1 0 0 0,-1 0-1 0 0,0 0 1 0 0,0 0 0 0 0,0 0-1 0 0,1 0 1 0 0,-1 0 0 0 0,0 0-1 0 0,1 0 1 0 0,-1 0 0 0 0,1 1-1 0 0,-1-1 1 0 0,1 1 0 0 0,-1-1-1 0 0,1 1 1 0 0,0 0 0 0 0,-1-1-1 0 0,1 1 1 0 0,-1 0 0 0 0,1 0-1 0 0,0 0 1 0 0,-1 0 0 0 0,1 0-1 0 0,0 1 1 0 0,-1-1 0 0 0,1 0-1 0 0,-1 1 1 0 0,1 0-103 0 0,3 1 155 0 0,0 1 0 0 0,-1-1-1 0 0,1 2 1 0 0,-1-1 0 0 0,0 0 0 0 0,1 1 0 0 0,-2 0 0 0 0,1 0 0 0 0,0 0-1 0 0,-1 0 1 0 0,0 0 0 0 0,0 1 0 0 0,0 0 0 0 0,-1-1 0 0 0,1 1-1 0 0,-1 0 1 0 0,0 0 0 0 0,0 0 0 0 0,-1 1 0 0 0,0-1 0 0 0,0 0-1 0 0,0 1 1 0 0,0 2-155 0 0,2 18 233 0 0,-2 1 0 0 0,0 0-1 0 0,-2 0 1 0 0,-1 4-233 0 0,1-24 36 0 0,0 4-3 0 0,-1 0-1 0 0,0-1 1 0 0,0 0 0 0 0,-1 0 0 0 0,-1 1 0 0 0,0-2 0 0 0,0 2-33 0 0,1-5-12 0 0,1-1 0 0 0,-1 0 1 0 0,0 0-1 0 0,0 0 0 0 0,-1 0 0 0 0,0 0 1 0 0,0-1-1 0 0,0 1 0 0 0,0-1 0 0 0,0 0 1 0 0,-1 0-1 0 0,-5 3 12 0 0,10-7-12 0 0,-1 1-1 0 0,0-1 1 0 0,0 1 0 0 0,0-1 0 0 0,0 1-1 0 0,0-1 1 0 0,0 0 0 0 0,1 1 0 0 0,-1-1-1 0 0,0 0 1 0 0,0 0 0 0 0,0 1-1 0 0,0-1 1 0 0,0 0 0 0 0,0 0 0 0 0,0 0-1 0 0,0 0 1 0 0,0-1 0 0 0,0 1 0 0 0,0 0-1 0 0,0 0 1 0 0,0-1 0 0 0,0 1 0 0 0,0 0-1 0 0,0-1 1 0 0,0 1 0 0 0,0-1-1 0 0,0 1 1 0 0,0-1 12 0 0,-1-1-14 0 0,1 0 0 0 0,0 1 0 0 0,0-1 0 0 0,0 0 0 0 0,0 0-1 0 0,0 0 1 0 0,0 0 0 0 0,1 0 0 0 0,-1 0 0 0 0,1 0 0 0 0,-1 0 0 0 0,1 0 0 0 0,0 0-1 0 0,0-1 15 0 0,-1-5-14 0 0,1-1-1 0 0,0 1 0 0 0,1-1 0 0 0,-1 1 0 0 0,2 0 0 0 0,1-8 15 0 0,-2 12 1 0 0,0 0 0 0 0,1 0 1 0 0,-1 1-1 0 0,1-1 0 0 0,0 0 0 0 0,0 1 0 0 0,0-1 0 0 0,1 1 0 0 0,-1-1 0 0 0,1 1 0 0 0,0 0 0 0 0,0 0 0 0 0,0 0 0 0 0,0 1 0 0 0,0-1 1 0 0,0 1-1 0 0,1 0 0 0 0,0 0 0 0 0,-1 0 0 0 0,1 0 0 0 0,0 0 0 0 0,0 1 0 0 0,0 0 0 0 0,2-1-1 0 0,2 1 50 0 0,0 1 1 0 0,0-1-1 0 0,0 1 0 0 0,0 1 0 0 0,0 0 0 0 0,0 0 1 0 0,0 0-1 0 0,0 1 0 0 0,0 1 0 0 0,0-1 0 0 0,6 3-50 0 0,-3-1-135 0 0,0-1-1 0 0,1-1 0 0 0,0 0 0 0 0,0 0 0 0 0,0-1 1 0 0,-1-1-1 0 0,1 0 0 0 0,12-2 136 0 0,15-2-6048 0 0,-2-4-7099 0 0,-31 6 11793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1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0 141 768 0 0,'1'-2'5663'0'0,"7"-11"160"0"0,-6 11-771 0 0,0 4-4773 0 0,-1-1-1 0 0,0 1 0 0 0,0 0 1 0 0,0 0-1 0 0,0 0 0 0 0,0 0 1 0 0,0 0-1 0 0,0 0 0 0 0,-1 0 1 0 0,1 0-1 0 0,-1 0 0 0 0,0 0 1 0 0,1 0-1 0 0,-1 0 0 0 0,0 2-278 0 0,2 36 833 0 0,5 146 1096 0 0,-2-90-1291 0 0,-4 1-1 0 0,-6 15-637 0 0,3 3-1346 0 0,2-115 1266 0 0,0 0 0 0 0,0 1 1 0 0,0-1-1 0 0,0 0 0 0 0,-1 0 1 0 0,1 0-1 0 0,0 0 0 0 0,0 0 1 0 0,0 0-1 0 0,0 0 0 0 0,0 1 1 0 0,0-1-1 0 0,0 0 0 0 0,0 0 1 0 0,0 0-1 0 0,0 0 0 0 0,0 0 1 0 0,0 0-1 0 0,0 1 0 0 0,0-1 1 0 0,0 0-1 0 0,0 0 0 0 0,0 0 1 0 0,0 0-1 0 0,0 0 0 0 0,0 0 1 0 0,0 1-1 0 0,0-1 0 0 0,1 0 1 0 0,-1 0-1 0 0,0 0 0 0 0,0 0 1 0 0,0 0-1 0 0,0 0 0 0 0,0 0 1 0 0,0 0-1 0 0,0 0 0 0 0,0 1 1 0 0,0-1-1 0 0,1 0 0 0 0,-1 0 1 0 0,0 0-1 0 0,0 0 0 0 0,0 0 1 0 0,0 0-1 0 0,0 0 0 0 0,0 0 1 0 0,0 0-1 0 0,1 0 0 0 0,-1 0 1 0 0,0 0-1 0 0,0 0 0 0 0,0 0 1 0 0,0 0-1 0 0,0 0 0 0 0,0 0 1 0 0,1 0-1 0 0,-1 0 0 0 0,0 0 1 0 0,0 0-1 0 0,0 0 0 0 0,0 0 1 0 0,0 0-1 0 0,0 0 80 0 0,8-10-3460 0 0,3-20-444 0 0,-11-59-6712 0 0,0 72 9563 0 0</inkml:trace>
  <inkml:trace contextRef="#ctx0" brushRef="#br0" timeOffset="497.073">45 277 64 0 0,'1'-20'2172'0'0,"0"1"1"0"0,1-1-1 0 0,1 1 1 0 0,1 0-1 0 0,1 0 1 0 0,2-3-2173 0 0,-6 20 178 0 0,0 0 0 0 0,0 0 1 0 0,0 0-1 0 0,0 1 1 0 0,0-1-1 0 0,0 0 1 0 0,0 1-1 0 0,1-1 0 0 0,-1 1 1 0 0,1-1-1 0 0,-1 1 1 0 0,1 0-1 0 0,-1 0 1 0 0,1-1-1 0 0,0 1 0 0 0,0 1 1 0 0,0-1-1 0 0,-1 0 1 0 0,1 0-1 0 0,2 0-178 0 0,1 0 320 0 0,0 0-1 0 0,0 0 1 0 0,1 0 0 0 0,-1 1-1 0 0,1 0 1 0 0,-1 0-1 0 0,0 0 1 0 0,3 1-320 0 0,4 1 405 0 0,0 0 0 0 0,0 1 0 0 0,0 1 0 0 0,0 0 1 0 0,0 0-1 0 0,10 6-405 0 0,-18-7 69 0 0,0 0 0 0 0,0 0 0 0 0,0 1 1 0 0,0-1-1 0 0,-1 1 0 0 0,1-1 0 0 0,-1 1 1 0 0,0 0-1 0 0,0 1 0 0 0,-1-1 0 0 0,1 0 0 0 0,-1 1 1 0 0,0 0-1 0 0,0-1 0 0 0,0 1 0 0 0,-1 0 1 0 0,1 0-1 0 0,-1 0 0 0 0,-1 0 0 0 0,1 0 1 0 0,-1 0-1 0 0,1 0 0 0 0,-1 0 0 0 0,-1 0 1 0 0,1 0-1 0 0,-2 5-69 0 0,2-6-22 0 0,-1 1 0 0 0,0-1 0 0 0,0 0 1 0 0,-1 0-1 0 0,1 0 0 0 0,-1 0 0 0 0,0-1 0 0 0,0 1 1 0 0,0 0-1 0 0,0-1 0 0 0,0 1 0 0 0,-1-1 0 0 0,0 0 1 0 0,0 1-1 0 0,0-1 0 0 0,0-1 0 0 0,0 1 1 0 0,0 0-1 0 0,-1-1 0 0 0,0 0 0 0 0,1 0 0 0 0,-1 0 1 0 0,0 0-1 0 0,0 0 0 0 0,0-1 0 0 0,0 0 0 0 0,0 0 1 0 0,0 0-1 0 0,0 0 0 0 0,0 0 0 0 0,-1-1 0 0 0,-1 0 22 0 0,-9 0-782 0 0,-32 0-3381 0 0,22 5-5262 0 0,23-3 8462 0 0,1-1-4507 0 0,1-1 4172 0 0</inkml:trace>
  <inkml:trace contextRef="#ctx0" brushRef="#br0" timeOffset="1130.021">675 149 116 0 0,'-54'-15'17065'0'0,"78"20"-15933"0"0,-1-1 1 0 0,0-1-1 0 0,11-1-1132 0 0,6-1-395 0 0,0-2-1 0 0,0-2 1 0 0,0-1 395 0 0,-10-2-1817 0 0,-1 1-2457 0 0,-10 3-2600 0 0,-19 2 5089 0 0,0 0 13 0 0,0 0 267 0 0,0 0 344 0 0</inkml:trace>
  <inkml:trace contextRef="#ctx0" brushRef="#br0" timeOffset="1562.473">739 249 308 0 0,'-4'3'1457'0'0,"0"0"-529"0"0,-1 0-1 0 0,1 0 1 0 0,0-1-1 0 0,-1 0 0 0 0,1 1 1 0 0,-1-2-1 0 0,0 1 1 0 0,0 0-1 0 0,0-1 1 0 0,0 0-1 0 0,0 0 0 0 0,0-1 1 0 0,0 1-1 0 0,-3-1-927 0 0,75-10 2481 0 0,115-15-3299 0 0,-130 17-1395 0 0,-1 0-2767 0 0,-18 6-3070 0 0,-29 2 6965 0 0</inkml:trace>
  <inkml:trace contextRef="#ctx0" brushRef="#br0" timeOffset="2184.334">1187 222 1020 0 0,'22'-8'9008'0'0,"-2"-11"-4658"0"0,15-36-2888 0 0,-14 21-414 0 0,24-42-366 0 0,-29 46-662 0 0,-4 123 2630 0 0,-10-32-1781 0 0,7 31-869 0 0,-3-30 302 0 0,-1 30-302 0 0,-5-89-315 0 0,0-1 0 0 0,0 1 0 0 0,0-1 0 0 0,0 1 0 0 0,-1-1 0 0 0,1 0 0 0 0,-1 1 0 0 0,0-1 0 0 0,1 0 0 0 0,-1 1 0 0 0,0-1 0 0 0,-1 0 0 0 0,1 0 0 0 0,-1 2 315 0 0,1-3-437 0 0,-1 3-892 0 0,2-5-5647 0 0,3-3 512 0 0,-2 1 6048 0 0,0 2-775 0 0</inkml:trace>
  <inkml:trace contextRef="#ctx0" brushRef="#br0" timeOffset="2699.279">1551 267 16 0 0,'1'-2'893'0'0,"0"0"-1"0"0,0 0 1 0 0,0 0-1 0 0,-1 0 1 0 0,1 0-1 0 0,0 0 1 0 0,-1 0 0 0 0,0-1-1 0 0,1 1 1 0 0,-1 0-1 0 0,0 0 1 0 0,0-1-893 0 0,1-7 3692 0 0,-1 10-3607 0 0,0-1 1 0 0,0 1 0 0 0,0 0 0 0 0,0-1 0 0 0,0 1-1 0 0,0 0 1 0 0,0-1 0 0 0,1 1 0 0 0,-1 0 0 0 0,0-1-1 0 0,0 1 1 0 0,0 0 0 0 0,1-1 0 0 0,-1 1 0 0 0,0 0-1 0 0,0-1 1 0 0,1 1 0 0 0,-1 0 0 0 0,0 0 0 0 0,1-1-1 0 0,-1 1 1 0 0,0 0 0 0 0,1 0 0 0 0,-1 0 0 0 0,0 0-1 0 0,1-1 1 0 0,-1 1 0 0 0,0 0 0 0 0,1 0 0 0 0,-1 0-1 0 0,1 0 1 0 0,-1 0 0 0 0,0 0 0 0 0,1 0 0 0 0,-1 0-1 0 0,1 0 1 0 0,-1 0 0 0 0,0 0 0 0 0,1 0 0 0 0,-1 0-1 0 0,0 0 1 0 0,1 1 0 0 0,-1-1 0 0 0,1 0 0 0 0,-1 0-1 0 0,0 0 1 0 0,1 1 0 0 0,-1-1 0 0 0,0 0 0 0 0,0 0-1 0 0,1 1 1 0 0,-1-1 0 0 0,0 0 0 0 0,0 0 0 0 0,1 1-1 0 0,-1-1 1 0 0,0 0 0 0 0,0 1 0 0 0,0-1 0 0 0,1 0-1 0 0,-1 1 1 0 0,0-1-86 0 0,13 17 1668 0 0,-12-17-1665 0 0,-1 1 1 0 0,0-1-1 0 0,0 0 0 0 0,0 0 0 0 0,0 0 1 0 0,1 0-1 0 0,-1 0 0 0 0,0 1 0 0 0,0-1 1 0 0,0 0-1 0 0,0 0 0 0 0,0 0 1 0 0,0 1-1 0 0,0-1 0 0 0,0 0 0 0 0,0 0 1 0 0,0 0-1 0 0,0 1 0 0 0,0-1 1 0 0,0 0-1 0 0,0 0 0 0 0,0 0 0 0 0,0 1 1 0 0,0-1-1 0 0,0 0 0 0 0,0 0 0 0 0,0 1 1 0 0,0-1-1 0 0,0 0 0 0 0,0 0 1 0 0,0 0-1 0 0,0 0 0 0 0,0 1 0 0 0,0-1 1 0 0,0 0-1 0 0,-1 0 0 0 0,1 0 1 0 0,0 1-1 0 0,0-1 0 0 0,0 0 0 0 0,0 0 1 0 0,-1 0-1 0 0,1 0 0 0 0,0 0 1 0 0,0 0-1 0 0,0 0 0 0 0,0 1 0 0 0,-1-1 1 0 0,1 0-1 0 0,0 0 0 0 0,0 0 0 0 0,0 0-2 0 0,-8 0-1370 0 0,2-1-2977 0 0,0 1-8939 0 0,6 0 11616 0 0</inkml:trace>
  <inkml:trace contextRef="#ctx0" brushRef="#br0" timeOffset="3051.037">1593 370 220 0 0,'-6'17'13359'0'0,"6"-17"-12305"0"0,16-2 3837 0 0,-2 8-4412 0 0,-13-5-5290 0 0,-1 0-5166 0 0,0-1 6772 0 0,0 0 1747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2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22 228 0 0,'8'-15'6387'0'0,"-4"8"-3920"0"0,-7 9-307 0 0,3-2-1898 0 0,0 0 12 0 0,0 0 3 0 0,0 0-10 0 0,0 0-17 0 0,-17 58 3391 0 0,16-48-3515 0 0,0 0-1 0 0,0 0 1 0 0,-1 0 0 0 0,-1 0 0 0 0,0 0-1 0 0,0-1 1 0 0,0 1 0 0 0,-1-1-1 0 0,-6 9-125 0 0,7-13-471 0 0,0 1 0 0 0,0-1 0 0 0,-1 0 0 0 0,0 0 0 0 0,0 0 0 0 0,0-1 0 0 0,-1 0 0 0 0,0 0 0 0 0,0 0 0 0 0,-2 2 471 0 0,2 0-1643 0 0,2-3-504 0 0,2-2-4945 0 0,1-1 5768 0 0</inkml:trace>
  <inkml:trace contextRef="#ctx0" brushRef="#br0" timeOffset="1179.25">270 40 500 0 0,'-8'-8'7067'0'0,"8"8"-7029"0"0,0 0 0 0 0,0 0-1 0 0,0 0 1 0 0,0-1 0 0 0,0 1-1 0 0,0 0 1 0 0,0 0-1 0 0,0 0 1 0 0,0 0 0 0 0,0 0-1 0 0,-1 0 1 0 0,1 0-1 0 0,0 0 1 0 0,0 0 0 0 0,0 0-1 0 0,0-1 1 0 0,0 1 0 0 0,0 0-1 0 0,0 0 1 0 0,0 0-1 0 0,0 0 1 0 0,0 0 0 0 0,-1 0-1 0 0,1 0 1 0 0,0 0 0 0 0,0 0-1 0 0,0 0 1 0 0,0 0-1 0 0,0 0 1 0 0,0 0 0 0 0,0 0-1 0 0,0 0 1 0 0,-1 0-1 0 0,1 0 1 0 0,0 0 0 0 0,0 0-1 0 0,0 0 1 0 0,0 0 0 0 0,0 0-1 0 0,0 0 1 0 0,0 0-1 0 0,0 0 1 0 0,-1 0 0 0 0,1 0-1 0 0,0 0 1 0 0,0 0-1 0 0,0 0 1 0 0,0 0 0 0 0,0 0-1 0 0,0 1 1 0 0,0-1 0 0 0,0 0-1 0 0,0 0 1 0 0,0 0-1 0 0,-1 0 1 0 0,1 0 0 0 0,0 0-1 0 0,0 0 1 0 0,0 0 0 0 0,0 0-1 0 0,0 1 1 0 0,0-1-1 0 0,0 0 1 0 0,0 0 0 0 0,0 0-1 0 0,0 0 1 0 0,0 0-38 0 0,-10 11 344 0 0,9-10-346 0 0,0 0 0 0 0,-1-1 0 0 0,1 1 0 0 0,0 0 0 0 0,0 0 0 0 0,1 0 0 0 0,-1 1 0 0 0,0-1 0 0 0,0 0 0 0 0,0 0 0 0 0,1 0 0 0 0,-1 1 0 0 0,0-1 0 0 0,1 0 0 0 0,0 0 0 0 0,-1 1 0 0 0,1-1 0 0 0,-1 2 2 0 0,12 22 3336 0 0,-4-13-2531 0 0,4 8 66 0 0,1-1 0 0 0,1-1 0 0 0,8 8-871 0 0,17 11-1559 0 0,-34-34 711 0 0,0 0 0 0 0,0-1 0 0 0,0 1 0 0 0,1-1-1 0 0,-1 0 1 0 0,1 0 0 0 0,0-1 0 0 0,2 2 848 0 0,10-3-7639 0 0,-14 0 6532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34.4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 33 1380 0 0,'-15'-3'9949'0'0,"25"-3"-6203"0"0,32-3-2241 0 0,184 14 462 0 0,-90 0-1834 0 0,1-5 1 0 0,91-15-134 0 0,-145 9 13 0 0,0 3 0 0 0,56 6-13 0 0,1 1-2 0 0,84-2-34 0 0,5-7-7236 0 0,-230 6 5557 0 0,0 0 806 0 0,0 0-6847 0 0,-4-1 6654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14.826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FF72A91F-B58E-48CE-9835-B4022A03AD72}" emma:medium="tactile" emma:mode="ink">
          <msink:context xmlns:msink="http://schemas.microsoft.com/ink/2010/main" type="inkDrawing"/>
        </emma:interpretation>
      </emma:emma>
    </inkml:annotationXML>
    <inkml:trace contextRef="#ctx0" brushRef="#br0">306 61 1536 0 0,'0'-7'1816'0'0,"1"3"-932"0"0,-1 0 1 0 0,1 0-1 0 0,-1 0 0 0 0,0 0 1 0 0,0 0-1 0 0,-1 0 1 0 0,1 1-1 0 0,-1-1 0 0 0,0 0 1 0 0,0 0-1 0 0,0 0 1 0 0,-2-2-885 0 0,0 11 704 0 0,1 1 0 0 0,-1 0 0 0 0,1 0 0 0 0,0 0 0 0 0,1 0 1 0 0,-1 0-1 0 0,1 6-704 0 0,-5 13 282 0 0,0-1 1 0 0,-2 1-1 0 0,-1-1 0 0 0,0 0 1 0 0,-5 5-283 0 0,2-6-1223 0 0,-1 0-1 0 0,-1-1 1 0 0,-2 0 1223 0 0,-2 6-3261 0 0,14-21 1292 0 0,1-1 0 0 0,0 0 1 0 0,1 1-1 0 0,-1 0 0 0 0,1-1 1 0 0,0 3 1968 0 0,0-2-1271 0 0</inkml:trace>
    <inkml:trace contextRef="#ctx0" brushRef="#br0">306 61 1536 0 0,'0'-7'1816'0'0,"1"3"-932"0"0,-1 0 1 0 0,1 0-1 0 0,-1 0 0 0 0,0 0 1 0 0,0 0-1 0 0,-1 0 1 0 0,1 1-1 0 0,-1-1 0 0 0,0 0 1 0 0,0 0-1 0 0,0 0 1 0 0,-2-2-885 0 0,0 11 704 0 0,1 1 0 0 0,-1 0 0 0 0,1 0 0 0 0,0 0 0 0 0,1 0 1 0 0,-1 0-1 0 0,1 6-704 0 0,-5 13 282 0 0,0-1 1 0 0,-2 1-1 0 0,-1-1 0 0 0,0 0 1 0 0,-5 5-283 0 0,2-6-1223 0 0,-1 0-1 0 0,-1-1 1 0 0,-2 0 1223 0 0,-2 6-3261 0 0,14-21 1292 0 0,1-1 0 0 0,0 0 1 0 0,1 1-1 0 0,-1 0 0 0 0,1-1 1 0 0,0 3 1968 0 0,0-2-1271 0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35.3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76 81 284 0 0,'-44'-23'9962'0'0,"41"22"-9562"0"0,1 0-1 0 0,0 0 1 0 0,0-1-1 0 0,-1 1 0 0 0,1 0 1 0 0,0-1-1 0 0,0 0 1 0 0,1 1-1 0 0,-1-1 1 0 0,0 0-1 0 0,0 0 1 0 0,1 0-1 0 0,-1 0 1 0 0,1 0-1 0 0,-1-3-399 0 0,2 4 118 0 0,1 1-1 0 0,-1-1 1 0 0,1 1 0 0 0,0-1-1 0 0,-1 0 1 0 0,1 1 0 0 0,0 0-1 0 0,0-1 1 0 0,-1 1 0 0 0,1-1-1 0 0,0 1 1 0 0,0 0 0 0 0,0-1-1 0 0,0 1 1 0 0,-1 0 0 0 0,1 0-1 0 0,0 0 1 0 0,0 0 0 0 0,0 0-1 0 0,0 0 1 0 0,0 0 0 0 0,-1 0-1 0 0,1 0 1 0 0,0 0 0 0 0,0 0-1 0 0,0 1 1 0 0,0-1 0 0 0,-1 0-1 0 0,1 1-117 0 0,29 4 902 0 0,3 1-682 0 0,1-2-1 0 0,-1-1 1 0 0,1-2 0 0 0,-1-1 0 0 0,1-2 0 0 0,0-1-220 0 0,72-2 55 0 0,211-11 118 0 0,2-1 139 0 0,-261 20-190 0 0,0 2 0 0 0,6 4-122 0 0,-6-1 37 0 0,0-3 0 0 0,7-2-37 0 0,38-15-977 0 0,-103 12 816 0 0,1 0-1 0 0,-1 0 1 0 0,1 0-1 0 0,-1 0 1 0 0,1 1 0 0 0,-1-1-1 0 0,1 0 1 0 0,-1 0-1 0 0,0 1 1 0 0,1-1 0 0 0,-1 0-1 0 0,1 0 1 0 0,-1 1 0 0 0,0-1-1 0 0,1 1 1 0 0,-1-1-1 0 0,0 0 1 0 0,0 1 0 0 0,1-1-1 0 0,-1 1 1 0 0,0-1-1 0 0,0 1 1 0 0,0-1 0 0 0,1 0-1 0 0,-1 1 1 0 0,0-1-1 0 0,0 1 1 0 0,0-1 0 0 0,0 1 161 0 0,1 2-5149 0 0,1-1-4270 0 0,-2-2 7755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5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49 1292 0 0,'0'-1'535'0'0,"-11"-39"14258"0"0,11 40-14667 0 0,0-1 1 0 0,0 1-1 0 0,1 0 0 0 0,-1-1 0 0 0,0 1 0 0 0,0 0 0 0 0,0-1 0 0 0,0 1 1 0 0,0 0-1 0 0,0-1 0 0 0,1 1 0 0 0,-1 0 0 0 0,0-1 0 0 0,0 1 0 0 0,0 0 0 0 0,1 0 1 0 0,-1-1-1 0 0,0 1 0 0 0,0 0 0 0 0,1 0 0 0 0,-1-1 0 0 0,0 1 0 0 0,1 0 1 0 0,-1 0-1 0 0,0 0 0 0 0,1 0 0 0 0,-1 0 0 0 0,0-1 0 0 0,1 1 0 0 0,-1 0 0 0 0,0 0 1 0 0,1 0-1 0 0,-1 0-126 0 0,24 6 1128 0 0,-15-1-974 0 0,1 0 1 0 0,-1 1-1 0 0,0 0 1 0 0,0 1 0 0 0,-1 0-1 0 0,0 0 1 0 0,0 0-1 0 0,0 1 1 0 0,-1 0 0 0 0,-1 1-1 0 0,1 0 1 0 0,-1 0-1 0 0,-1 0 1 0 0,1 1-1 0 0,-2 0 1 0 0,1 0 0 0 0,1 8-155 0 0,-4-13-19 0 0,-1 0 1 0 0,1 1-1 0 0,-1-1 1 0 0,-1 1 0 0 0,1-1-1 0 0,-1 1 1 0 0,0-1-1 0 0,0 1 1 0 0,0-1 0 0 0,-1 1-1 0 0,0-1 1 0 0,0 1-1 0 0,-1-1 1 0 0,1 1-1 0 0,-1-1 1 0 0,0 0 0 0 0,0 0-1 0 0,-1 0 1 0 0,0 0-1 0 0,0 0 1 0 0,0-1 0 0 0,0 1-1 0 0,-1-1 1 0 0,1 0-1 0 0,-1 0 1 0 0,0 0 0 0 0,-1-1-1 0 0,1 1 1 0 0,0-1-1 0 0,-1 0 1 0 0,0 0-1 0 0,0 0 1 0 0,0-1 0 0 0,0 0-1 0 0,0 0 19 0 0,-1 1-584 0 0,0-1 0 0 0,0 0 0 0 0,0 0-1 0 0,0-1 1 0 0,0 1 0 0 0,0-1 0 0 0,0-1 0 0 0,-1 1-1 0 0,-3-1 585 0 0,3-1-1277 0 0,1 0-1 0 0,-1 0 0 0 0,1 0 0 0 0,-1-1 1 0 0,1 0-1 0 0,0 0 0 0 0,-1-1 0 0 0,1 0 1 0 0,1 0-1 0 0,-1 0 0 0 0,0-1 0 0 0,1 0 1 0 0,-4-3 1277 0 0,-2-2-1450 0 0</inkml:trace>
  <inkml:trace contextRef="#ctx0" brushRef="#br0" timeOffset="350.9258">0 74 292 0 0,'6'-32'13541'0'0,"0"28"-7929"0"0,-1 20-4294 0 0,5 46-975 0 0,0 6-5464 0 0,-5 1-7421 0 0,-4-54 10612 0 0,4 0 681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49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 79 1584 0 0,'12'-16'7058'0'0,"-4"-14"-1531"0"0,3-2 113 0 0,-27 54-1210 0 0,9-14-4270 0 0,1 0 0 0 0,1 1-1 0 0,-1 0 1 0 0,1 0 0 0 0,1 0-1 0 0,-1 0 1 0 0,0 4-160 0 0,-2 14 205 0 0,1-1 0 0 0,2 1-1 0 0,0 0 1 0 0,2 0 0 0 0,1 0 0 0 0,2 26-205 0 0,0-43 18 0 0,-1 0 0 0 0,2 0 0 0 0,0 1 0 0 0,0-1 0 0 0,0 0 0 0 0,1-1 0 0 0,1 1 1 0 0,0-1-1 0 0,0 1 0 0 0,1-1 0 0 0,0 0 0 0 0,0-1 0 0 0,1 1 0 0 0,1-1 0 0 0,-1 0 0 0 0,1-1 0 0 0,0 1 1 0 0,1-1-1 0 0,0-1 0 0 0,1 1-18 0 0,-3-4-36 0 0,0 1 0 0 0,0-1 0 0 0,0-1 0 0 0,1 1 0 0 0,-1-1 0 0 0,1 0 0 0 0,0-1 0 0 0,0 0 0 0 0,0 0 0 0 0,0 0 0 0 0,-1-1 0 0 0,1 0 0 0 0,0 0 0 0 0,0-1 0 0 0,0 1 0 0 0,0-2 0 0 0,0 1 0 0 0,-1-1 1 0 0,1 0-1 0 0,0 0 0 0 0,-1-1 0 0 0,5-2 36 0 0,-7 3-48 0 0,0 0 1 0 0,1-1 0 0 0,-2 0-1 0 0,1 1 1 0 0,0-1-1 0 0,0 0 1 0 0,-1-1 0 0 0,1 1-1 0 0,-1-1 1 0 0,0 1 0 0 0,0-1-1 0 0,-1 0 1 0 0,1 0 0 0 0,-1 0-1 0 0,0-1 1 0 0,0 1-1 0 0,0 0 1 0 0,0-1 0 0 0,-1 0-1 0 0,0 1 1 0 0,0-1 0 0 0,0 0-1 0 0,-1 1 1 0 0,1-1 0 0 0,-1 0-1 0 0,0 0 1 0 0,-1 1-1 0 0,1-1 1 0 0,-1 0 0 0 0,0 0-1 0 0,0 1 1 0 0,-1-4 47 0 0,-2-4-44 0 0,0 0 1 0 0,-1 1-1 0 0,-1-1 0 0 0,-3-4 44 0 0,8 14 4 0 0,0 0-1 0 0,0 0 1 0 0,0 0-1 0 0,0 0 1 0 0,0 0-1 0 0,0 0 1 0 0,-1 1-1 0 0,1-1 1 0 0,-1 0-1 0 0,1 1 1 0 0,-1-1-1 0 0,1 1 1 0 0,-1 0-1 0 0,0 0 1 0 0,0-1-1 0 0,0 1 1 0 0,0 0-1 0 0,0 1 1 0 0,0-1-1 0 0,0 0 1 0 0,0 0-1 0 0,0 1 1 0 0,0-1-1 0 0,0 1 1 0 0,-1 0-1 0 0,1 0 1 0 0,0 0-1 0 0,-1 0-3 0 0,0 1 15 0 0,0 1 0 0 0,0-1-1 0 0,1 1 1 0 0,-1 0 0 0 0,1 0 0 0 0,-1 0-1 0 0,1 0 1 0 0,0 1 0 0 0,0-1-1 0 0,0 1 1 0 0,0-1 0 0 0,0 1 0 0 0,1 0-1 0 0,-1-1 1 0 0,1 1 0 0 0,0 0-1 0 0,0 0 1 0 0,0 0 0 0 0,0 0 0 0 0,0 0-15 0 0,-14 67-839 0 0,14-62 374 0 0,1 22-3230 0 0,7-3-4605 0 0,-1-3-1433 0 0,-6-16 8354 0 0</inkml:trace>
  <inkml:trace contextRef="#ctx0" brushRef="#br0" timeOffset="651.474">34 519 1940 0 0,'0'0'3571'0'0,"-3"3"5052"0"0,-4 2-4427 0 0,-14 13-489 0 0,21-15-3592 0 0,-1 0 0 0 0,0 1 1 0 0,1-1-1 0 0,0 1 0 0 0,-1-1 0 0 0,1 0 1 0 0,1 1-1 0 0,-1-1 0 0 0,0 1 1 0 0,1-1-1 0 0,0 0 0 0 0,0 1 1 0 0,0-1-1 0 0,0 0 0 0 0,0 0 0 0 0,1 0 1 0 0,-1 0-1 0 0,1 0 0 0 0,0 0 1 0 0,0 1-116 0 0,9 10-310 0 0,0 0 1 0 0,0 0-1 0 0,8 6 310 0 0,3 4-1549 0 0,3-5-3057 0 0,-6-15-3175 0 0,-18-4 4772 0 0,0-1-338 0 0,3 0 2214 0 0,-4 1 900 0 0,1 0-1115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4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3785 344 44 0 0,'-2'1'971'0'0,"-3"-13"4805"0"0,4 10-5231 0 0,-8-34 11879 0 0,10 35-12298 0 0,-1 1-1 0 0,0-1 1 0 0,0 1 0 0 0,0-1 0 0 0,0 1-1 0 0,0-1 1 0 0,1 0 0 0 0,-1 1 0 0 0,0-1-1 0 0,0 1 1 0 0,1-1 0 0 0,-1 1 0 0 0,0 0-1 0 0,1-1 1 0 0,-1 1 0 0 0,1-1 0 0 0,-1 1-1 0 0,0 0 1 0 0,1-1 0 0 0,-1 1 0 0 0,1 0 0 0 0,-1-1-1 0 0,1 1 1 0 0,-1 0 0 0 0,1 0 0 0 0,-1-1-1 0 0,1 1 1 0 0,0 0 0 0 0,-1 0 0 0 0,1 0-1 0 0,-1 0 1 0 0,1 0 0 0 0,-1 0 0 0 0,1 0-1 0 0,0 0 1 0 0,-1 0 0 0 0,1 0 0 0 0,-1 0-1 0 0,1 0 1 0 0,-1 0 0 0 0,1 1-126 0 0,29 1 178 0 0,-27-1 234 0 0,8 0-289 0 0,-1 1 0 0 0,1 0 0 0 0,-1 1 1 0 0,1 0-1 0 0,-1 0 0 0 0,0 1 0 0 0,0 1 1 0 0,-1 0-1 0 0,1 0 0 0 0,-1 0 0 0 0,0 1 1 0 0,0 1-1 0 0,-1 0 0 0 0,0 0 0 0 0,0 0 1 0 0,-1 1-1 0 0,0 0 0 0 0,0 1 0 0 0,4 7-123 0 0,-2-1-35 0 0,-1 0-1 0 0,-1 1 0 0 0,0 0 0 0 0,-1 0 0 0 0,-1 0 0 0 0,0 1 0 0 0,-1-1 0 0 0,-1 1 0 0 0,-1 0 0 0 0,-1 0 0 0 0,0 0 0 0 0,-1 2 36 0 0,1 3-830 0 0,0-7 133 0 0,-1 0-1 0 0,-1 1 1 0 0,0-1-1 0 0,-2 8 698 0 0,2-19-610 0 0,0 0 0 0 0,-1 0 0 0 0,1-1 0 0 0,-1 1 0 0 0,1 0 0 0 0,-1 0 0 0 0,0-1 0 0 0,-2 2 610 0 0,3-3-695 0 0,-1 0 0 0 0,1 0 1 0 0,-1 0-1 0 0,0 0 0 0 0,0-1 0 0 0,0 1 1 0 0,0-1-1 0 0,0 1 0 0 0,-1-1 0 0 0,1 0 1 0 0,0 0-1 0 0,0 0 0 0 0,-1 0 1 0 0,0 0 694 0 0,-14-3-7366 0 0,12 2 5986 0 0</inkml:trace>
  <inkml:trace contextRef="#ctx0" brushRef="#br0" timeOffset="333.964">3903 586 764 0 0,'2'-40'13547'0'0,"-2"40"-13469"0"0,0 0 0 0 0,0 0 0 0 0,0 0 1 0 0,0 0-1 0 0,0 0 0 0 0,0 0 0 0 0,0 0 1 0 0,0 0-1 0 0,0 1 0 0 0,0-1 0 0 0,0 0 1 0 0,1 0-1 0 0,-1 0 0 0 0,0 0 0 0 0,0 0 1 0 0,0 0-1 0 0,0 0 0 0 0,0 0 0 0 0,0 0 0 0 0,0 0 1 0 0,0 0-1 0 0,1 0 0 0 0,-1 0 0 0 0,0 0 1 0 0,0 0-1 0 0,0 0 0 0 0,0 0 0 0 0,0 0 1 0 0,0 0-1 0 0,0 0 0 0 0,0 0 0 0 0,1 0 1 0 0,-1 0-1 0 0,0 0 0 0 0,0 0 0 0 0,0 0 0 0 0,0 0 1 0 0,0-1-1 0 0,0 1 0 0 0,0 0 0 0 0,0 0 1 0 0,0 0-1 0 0,0 0 0 0 0,0 0 0 0 0,1 0 1 0 0,-1 0-1 0 0,0 0 0 0 0,0 0 0 0 0,0 0 1 0 0,0 0-1 0 0,0-1 0 0 0,0 1 0 0 0,0 0 0 0 0,0 0 1 0 0,0 0-1 0 0,0 0 0 0 0,0 0 0 0 0,0 0 1 0 0,0 0-1 0 0,0 0 0 0 0,0-1 0 0 0,0 1 1 0 0,0 0-1 0 0,0 0 0 0 0,0 0 0 0 0,0 0 1 0 0,0 0-79 0 0,8 22 1222 0 0,-6-13-1405 0 0,17 74 1896 0 0,-16-40-3711 0 0,-13-8-5951 0 0,10-34 4951 0 0,0-1-350 0 0,-4 3-1081 0 0,-1-3 3150 0 0</inkml:trace>
  <inkml:trace contextRef="#ctx0" brushRef="#br0" timeOffset="819.717">3766 435 408 0 0,'-5'-22'6405'0'0,"5"18"-5379"0"0,0 0-1 0 0,-1 0 0 0 0,0 0 0 0 0,0 0 1 0 0,0 0-1 0 0,0 0 0 0 0,-1 0 0 0 0,1 1 1 0 0,-1-1-1 0 0,0 0 0 0 0,0 1 0 0 0,-1-1-1025 0 0,0 41 3405 0 0,18 85-1473 0 0,-7-60-1482 0 0,-2 0 1 0 0,-2 11-451 0 0,-4-73-6 0 0,0 0 1 0 0,0 1-1 0 0,0-1 0 0 0,0 0 1 0 0,0 0-1 0 0,0 0 1 0 0,0 0-1 0 0,0 1 1 0 0,0-1-1 0 0,0 0 0 0 0,0 0 1 0 0,0 0-1 0 0,0 0 1 0 0,0 1-1 0 0,0-1 0 0 0,0 0 1 0 0,0 0-1 0 0,0 0 1 0 0,0 0-1 0 0,0 1 1 0 0,0-1-1 0 0,-1 0 0 0 0,1 0 1 0 0,0 0-1 0 0,0 0 1 0 0,0 0-1 0 0,0 0 1 0 0,0 1-1 0 0,0-1 0 0 0,-1 0 1 0 0,1 0-1 0 0,0 0 1 0 0,0 0-1 0 0,0 0 1 0 0,0 0-1 0 0,0 0 0 0 0,-1 0 1 0 0,1 0-1 0 0,0 0 1 0 0,0 0-1 0 0,0 0 1 0 0,0 0-1 0 0,-1 0 0 0 0,1 0 1 0 0,0 0-1 0 0,0 0 1 0 0,0 0-1 0 0,0 0 1 0 0,-1 0-1 0 0,1 0 0 0 0,0 0 6 0 0,-12-7-233 0 0,-8-14-45 0 0,-22-35-11 0 0,-16-13 289 0 0,22 26 177 0 0,36 43-171 0 0,0 0 1 0 0,0-1 0 0 0,0 1-1 0 0,-1 0 1 0 0,1-1 0 0 0,0 1-1 0 0,0 0 1 0 0,0 0-1 0 0,-1-1 1 0 0,1 1 0 0 0,0 0-1 0 0,0 0 1 0 0,0 0 0 0 0,-1-1-1 0 0,1 1 1 0 0,0 0 0 0 0,-1 0-1 0 0,1 0 1 0 0,0 0 0 0 0,0 0-1 0 0,-1-1 1 0 0,1 1 0 0 0,0 0-1 0 0,-1 0 1 0 0,1 0 0 0 0,0 0-1 0 0,-1 0 1 0 0,1 0 0 0 0,0 0-1 0 0,0 0 1 0 0,-1 0 0 0 0,1 0-1 0 0,0 0 1 0 0,-1 0 0 0 0,1 0-1 0 0,0 0 1 0 0,-1 1 0 0 0,1-1-1 0 0,0 0 1 0 0,0 0-1 0 0,-1 0 1 0 0,1 0-7 0 0,-5 16 207 0 0,4 30 74 0 0,1-41-225 0 0,4 63 222 0 0,-2-49-790 0 0,-1 0 1 0 0,-1 0 0 0 0,0-1 0 0 0,-1 1 0 0 0,-2 5 511 0 0,1-15-1339 0 0,1-6-3765 0 0,-1-8-7364 0 0,-2-7 10122 0 0,1 5 1004 0 0</inkml:trace>
  <inkml:trace contextRef="#ctx0" brushRef="#br0" timeOffset="1151.406">3458 498 216 0 0,'-3'-17'3832'0'0,"3"12"-2779"0"0,-1 1 1 0 0,1-1-1 0 0,-1 0 1 0 0,0 1 0 0 0,0-1-1 0 0,0 0 1 0 0,-1 1-1 0 0,1 0 1 0 0,-1-1 0 0 0,-1 1-1 0 0,1 0 1 0 0,0 0-1 0 0,-3-4-1053 0 0,4 9 145 0 0,0 0-1 0 0,1-1 1 0 0,-1 1-1 0 0,0 0 1 0 0,1-1-1 0 0,-1 1 1 0 0,1 0-1 0 0,-1 0 0 0 0,1-1 1 0 0,0 1-1 0 0,-1 0 1 0 0,1 0-1 0 0,0 0 1 0 0,-1 0-1 0 0,1-1 1 0 0,0 1-1 0 0,0 0 1 0 0,0 0-1 0 0,0 0 1 0 0,0 0-1 0 0,0 0 0 0 0,0 0 1 0 0,0 0-1 0 0,0 0 1 0 0,0 0-145 0 0,0 28 753 0 0,4 26-128 0 0,6 68 50 0 0,-8-41-3499 0 0,-1-75 2003 0 0,2 9-7190 0 0,-4-13 3008 0 0,-5-9 643 0 0,1 0 2754 0 0</inkml:trace>
  <inkml:trace contextRef="#ctx0" brushRef="#br0" timeOffset="1497.105">3301 475 2140 0 0,'-4'-18'8576'0'0,"-4"22"-2444"0"0,6-1-5726 0 0,1 0-1 0 0,-1 0 1 0 0,1 0-1 0 0,-1 0 1 0 0,1 0-1 0 0,0 1 0 0 0,0-1 1 0 0,0 0-1 0 0,1 1 1 0 0,-1-1-406 0 0,1 34 1668 0 0,0 0 1 0 0,6 30-1669 0 0,-2-30 665 0 0,-2 0-1 0 0,-1 0 1 0 0,-3 22-665 0 0,1-49 6 0 0,0 0 0 0 0,-1 0 1 0 0,0 0-1 0 0,-1 0 0 0 0,0 0 0 0 0,-1-1 1 0 0,0 1-1 0 0,0-1 0 0 0,-1 0 0 0 0,0 0 1 0 0,0-1-1 0 0,-1 1 0 0 0,0-1 0 0 0,-1 0 1 0 0,0-1-7 0 0,1-1-311 0 0,-1-1 0 0 0,1 0 1 0 0,-1 0-1 0 0,0 0 1 0 0,0-1-1 0 0,0 0 0 0 0,-1-1 1 0 0,-6 3 310 0 0,11-5-282 0 0,1 0 0 0 0,0 0 0 0 0,-1-1 1 0 0,1 1-1 0 0,0 0 0 0 0,-1-1 0 0 0,1 0 1 0 0,-1 1-1 0 0,1-1 0 0 0,-1 0 0 0 0,1-1 1 0 0,-1 1-1 0 0,1 0 0 0 0,0-1 0 0 0,-1 1 1 0 0,1-1-1 0 0,-1 0 0 0 0,1 1 0 0 0,0-1 1 0 0,0 0-1 0 0,-1-1 0 0 0,1 1 0 0 0,0 0 1 0 0,0-1-1 0 0,0 1 0 0 0,0-1 0 0 0,1 1 1 0 0,-1-1-1 0 0,0 0 0 0 0,0-1 282 0 0,-59-85-13545 0 0,52 70 12164 0 0</inkml:trace>
  <inkml:trace contextRef="#ctx0" brushRef="#br0" timeOffset="1870.959">2918 556 1820 0 0,'2'-13'2210'0'0,"1"1"-1"0"0,0-1 1 0 0,2 1 0 0 0,-1 0-1 0 0,7-11-2209 0 0,-10 20 257 0 0,0 1 0 0 0,0 0 0 0 0,1 0 0 0 0,-1 0 0 0 0,1 0 0 0 0,-1 0 0 0 0,1 1 0 0 0,0-1 0 0 0,0 0 0 0 0,0 1 0 0 0,0-1 0 0 0,0 1 0 0 0,0 0 0 0 0,0-1 0 0 0,1 1-257 0 0,-2 1 142 0 0,1 0 0 0 0,0-1 0 0 0,-1 1 0 0 0,1 0 0 0 0,0 0 0 0 0,-1 0 0 0 0,1 0 0 0 0,0 0 0 0 0,-1 1 0 0 0,1-1 0 0 0,-1 1 0 0 0,1-1 0 0 0,0 1 0 0 0,-1-1 0 0 0,1 1 0 0 0,-1 0 0 0 0,1 0 0 0 0,-1-1 0 0 0,0 1 0 0 0,1 0 0 0 0,-1 0 0 0 0,0 1 0 0 0,1-1 0 0 0,-1 1-142 0 0,9 7 294 0 0,-1 0 1 0 0,-1 1-1 0 0,0 0 0 0 0,0 1 0 0 0,-1 0 0 0 0,-1 0 1 0 0,1 0-1 0 0,2 10-294 0 0,6 17-419 0 0,-2 0 0 0 0,0 7 419 0 0,-2-6-1180 0 0,-9-34 1203 0 0,5 34-6276 0 0,-7-38 6059 0 0,0-1 0 0 0,0 1-1 0 0,0-1 1 0 0,0 1 0 0 0,0-1 0 0 0,0 1 0 0 0,0-1 0 0 0,0 1 0 0 0,0-1-1 0 0,-1 1 1 0 0,1-1 0 0 0,0 1 0 0 0,0-1 0 0 0,-1 0 0 0 0,1 1 0 0 0,0-1 0 0 0,-1 1-1 0 0,1-1 1 0 0,0 0 0 0 0,-1 1 0 0 0,1-1 0 0 0,-1 0 0 0 0,1 1 0 0 0,-1-1-1 0 0,1 0 1 0 0,-1 0 194 0 0,-21-4-4413 0 0,-11-15 112 0 0,4-7 4832 0 0,21 17 1184 0 0,0 0 0 0 0,0-1 0 0 0,1 0-1 0 0,1 0 1 0 0,0-1 0 0 0,0 1 0 0 0,1-1 0 0 0,-1-5-1715 0 0,2 7 3509 0 0,6 16-2155 0 0,5 20-1204 0 0,-3-7-585 0 0,1 23-4752 0 0,-5-40 4140 0 0,0 1 0 0 0,-1-1 0 0 0,1 1 0 0 0,-1-1 0 0 0,1 0 1 0 0,-1 1-1 0 0,0-1 0 0 0,0 1 0 0 0,-1-1 0 0 0,1 0 0 0 0,-1 0 1047 0 0,-3 5-1700 0 0</inkml:trace>
  <inkml:trace contextRef="#ctx0" brushRef="#br0" timeOffset="2538.257">2394 465 848 0 0,'-13'-19'7636'0'0,"8"13"-6144"0"0,1 0 1 0 0,0 0 0 0 0,0 0-1 0 0,0 0 1 0 0,1-1-1 0 0,0 1 1 0 0,0-2-1493 0 0,3 7 126 0 0,-1 0 0 0 0,1 0 0 0 0,0 0 0 0 0,0 0 0 0 0,0 0 0 0 0,0 0 0 0 0,0 0 0 0 0,0 0 0 0 0,0 0 0 0 0,0 0 0 0 0,0 0 0 0 0,0 0 0 0 0,1 0 0 0 0,-1 0 0 0 0,0 0-1 0 0,1 0 1 0 0,-1 0 0 0 0,1 0 0 0 0,-1 1 0 0 0,1-1 0 0 0,-1 0-126 0 0,2-1 50 0 0,-1 1 0 0 0,1 0 0 0 0,-1 0-1 0 0,1 0 1 0 0,0 0 0 0 0,-1 0 0 0 0,1 0 0 0 0,0 1-1 0 0,0-1 1 0 0,-1 0 0 0 0,1 1 0 0 0,0-1-1 0 0,0 1 1 0 0,0 0 0 0 0,1 0-50 0 0,3 0 70 0 0,-1 0-1 0 0,0 1 0 0 0,0-1 1 0 0,0 1-1 0 0,0 0 1 0 0,0 1-1 0 0,0-1 1 0 0,0 1-1 0 0,0 0 1 0 0,-1 1-1 0 0,1-1 1 0 0,-1 1-1 0 0,0 0 0 0 0,1 0 1 0 0,-1 0-1 0 0,0 0 1 0 0,-1 1-1 0 0,1-1 1 0 0,-1 1-1 0 0,1 0 1 0 0,-1 0-1 0 0,0 1 1 0 0,-1-1-1 0 0,2 3-69 0 0,10 15 80 0 0,-1 2-1 0 0,-1-1 1 0 0,-2 2 0 0 0,1 2-80 0 0,0-1-372 0 0,16 48-86 0 0,-20-37-2375 0 0,-10-2-3733 0 0,3-35 6239 0 0,-1 1-1 0 0,0 0 1 0 0,1 0 0 0 0,-1 0-1 0 0,0-1 1 0 0,0 1-1 0 0,0 0 1 0 0,1-1 0 0 0,-1 1-1 0 0,0-1 1 0 0,0 1-1 0 0,0-1 1 0 0,0 0-1 0 0,0 1 1 0 0,0-1 0 0 0,0 0-1 0 0,0 1 1 0 0,0-1-1 0 0,0 0 1 0 0,0 0 0 0 0,0 0-1 0 0,-1 0 1 0 0,1 0-1 0 0,0 0 1 0 0,0 0-1 0 0,0-1 1 0 0,0 1 0 0 0,0 0-1 0 0,0-1 1 0 0,0 1-1 0 0,0 0 1 0 0,0-1 0 0 0,0 1-1 0 0,0-1 1 0 0,1 0-1 0 0,-1 1 1 0 0,0-1 327 0 0,-5-3-1411 0 0</inkml:trace>
  <inkml:trace contextRef="#ctx0" brushRef="#br0" timeOffset="2869.014">2377 495 1044 0 0,'-5'-9'1815'0'0,"-1"0"184"0"0,1-1-1 0 0,-1 1 0 0 0,2-2 0 0 0,-1 1 0 0 0,2 0 1 0 0,-1-1-1 0 0,1 0 0 0 0,0-7-1998 0 0,14 34 3807 0 0,3 16-3390 0 0,-4 10 61 0 0,-2 1-1 0 0,-2 2-477 0 0,-4 23-1236 0 0,-11-5-4170 0 0,8-62 4975 0 0,1 1-1 0 0,0-1 0 0 0,-1 0 1 0 0,1 0-1 0 0,0 1 0 0 0,-1-1 1 0 0,0 0-1 0 0,1 0 0 0 0,-1 0 1 0 0,1 0-1 0 0,-1 0 0 0 0,0 0 1 0 0,0 0-1 0 0,0 0 0 0 0,0 0 1 0 0,0 0-1 0 0,0 0 0 0 0,0 0 1 0 0,0-1-1 0 0,0 1 0 0 0,0 0 1 0 0,0-1-1 0 0,0 1 0 0 0,-1-1 1 0 0,1 1-1 0 0,0-1 0 0 0,0 0 1 0 0,-1 0-1 0 0,1 1 0 0 0,0-1 1 0 0,0 0-1 0 0,-1 0 1 0 0,1 0-1 0 0,0 0 0 0 0,-1 0 432 0 0,-6-2-1570 0 0</inkml:trace>
  <inkml:trace contextRef="#ctx0" brushRef="#br0" timeOffset="3205.332">2170 455 608 0 0,'-9'-26'7036'0'0,"6"21"-5457"0"0,1 0-1 0 0,0-1 1 0 0,0 1-1 0 0,1-1 1 0 0,0 0-1 0 0,0 0 1 0 0,0-1-1579 0 0,1 6 824 0 0,23 41 1779 0 0,-2 20-2786 0 0,-20-56-466 0 0,0-1-1 0 0,-1 0 1 0 0,1 0-1 0 0,-1 1 1 0 0,0-1-1 0 0,0 0 1 0 0,0 1-1 0 0,-1-1 1 0 0,1 0-1 0 0,-1 0 1 0 0,0 2 649 0 0,-10 1-10215 0 0,6-8 8306 0 0,-1-2 207 0 0</inkml:trace>
  <inkml:trace contextRef="#ctx0" brushRef="#br0" timeOffset="3533.504">2081 435 296 0 0,'-17'-31'14540'0'0,"14"35"-8623"0"0,9 18-4876 0 0,-3-12-847 0 0,3 7-913 0 0,-2 1 0 0 0,1-1 0 0 0,0 14 719 0 0,-7 11-6209 0 0,2-39 5214 0 0,-1-1-1 0 0,0 1 1 0 0,0 0-1 0 0,0-1 0 0 0,0 1 1 0 0,-1-1-1 0 0,1 0 1 0 0,-1 1-1 0 0,1-1 1 0 0,-1 0-1 0 0,0 0 0 0 0,-2 2 996 0 0,-4 2-1315 0 0</inkml:trace>
  <inkml:trace contextRef="#ctx0" brushRef="#br0" timeOffset="3866.039">1804 493 1512 0 0,'-1'-1'264'0'0,"0"1"-1"0"0,1-1 0 0 0,-1 0 1 0 0,0 1-1 0 0,1-1 1 0 0,-1 0-1 0 0,1 0 1 0 0,-1 1-1 0 0,1-1 0 0 0,0 0 1 0 0,-1 0-1 0 0,1 0 1 0 0,0 0-1 0 0,0 0 1 0 0,0 0-1 0 0,-1 1 1 0 0,1-1-1 0 0,0 0 0 0 0,0 0 1 0 0,0 0-1 0 0,0 0 1 0 0,0 0-1 0 0,1 0 1 0 0,-1 0-1 0 0,0 0 0 0 0,0 1 1 0 0,1-1-1 0 0,-1 0 1 0 0,0 0-1 0 0,1 0 1 0 0,-1 0-1 0 0,1 1 1 0 0,-1-1-1 0 0,1 0 0 0 0,-1 0 1 0 0,1 1-1 0 0,0-1 1 0 0,-1 0-1 0 0,1 1 1 0 0,0-1-1 0 0,-1 1 0 0 0,1-1 1 0 0,0 1-1 0 0,0-1-263 0 0,1-1 248 0 0,0 1-1 0 0,1-1 0 0 0,-1 1 0 0 0,1-1 0 0 0,-1 1 1 0 0,1 0-1 0 0,-1 0 0 0 0,1 0 0 0 0,0 0 0 0 0,0 1 1 0 0,-1-1-1 0 0,1 1 0 0 0,0-1 0 0 0,2 1-247 0 0,2 2 158 0 0,1 0 0 0 0,-1 1 1 0 0,1 0-1 0 0,-1 0 0 0 0,0 0 0 0 0,0 1 0 0 0,-1 0 0 0 0,1 1 0 0 0,-1-1 1 0 0,0 1-1 0 0,0 0 0 0 0,0 1 0 0 0,-1 0 0 0 0,0-1 0 0 0,0 2 0 0 0,0-1 1 0 0,-1 1-1 0 0,0-1 0 0 0,0 1 0 0 0,-1 0 0 0 0,1 0 0 0 0,-2 1 0 0 0,1-1 0 0 0,-1 1 1 0 0,0-1-1 0 0,-1 1 0 0 0,1 7-158 0 0,-2-13-4 0 0,0-1-1 0 0,0 1 1 0 0,0-1 0 0 0,0 0-1 0 0,0 1 1 0 0,0-1 0 0 0,-1 0 0 0 0,1 1-1 0 0,0-1 1 0 0,-1 0 0 0 0,1 1-1 0 0,-1-1 1 0 0,0 0 0 0 0,1 1-1 0 0,-1-1 1 0 0,0 0 0 0 0,0 0 0 0 0,0 0-1 0 0,0 0 1 0 0,0 0 0 0 0,0 0-1 0 0,0 0 1 0 0,0 0 0 0 0,0-1-1 0 0,-1 1 5 0 0,-1 1-24 0 0,0-1-1 0 0,1 0 1 0 0,-1-1-1 0 0,0 1 1 0 0,0 0-1 0 0,0-1 0 0 0,0 0 1 0 0,0 0-1 0 0,0 0 1 0 0,0 0-1 0 0,0 0 1 0 0,0 0 24 0 0,-12-3-67 0 0,0 0 0 0 0,0-1 0 0 0,1 0 0 0 0,-7-4 67 0 0,16 6 54 0 0,4 2-29 0 0,0-1 0 0 0,0 1 1 0 0,0-1-1 0 0,0 1 0 0 0,0 0 1 0 0,0-1-1 0 0,-1 1 0 0 0,1 0 1 0 0,0 0-1 0 0,0 0 0 0 0,0 0 0 0 0,0 0 1 0 0,0 0-1 0 0,0 0 0 0 0,-1 0 1 0 0,1 0-1 0 0,0 0 0 0 0,0 1 0 0 0,0-1 1 0 0,0 0-1 0 0,0 1 0 0 0,0-1 1 0 0,0 1-1 0 0,0-1 0 0 0,-1 2-25 0 0,1 0 38 0 0,-1 0 1 0 0,1 0-1 0 0,0 0 0 0 0,0 0 0 0 0,0 1 1 0 0,0-1-1 0 0,1 0 0 0 0,-1 1 1 0 0,1-1-1 0 0,-1 0 0 0 0,1 1 0 0 0,0 1-38 0 0,-1 6-64 0 0,1 0 0 0 0,0 0 0 0 0,1 0 0 0 0,0 0 0 0 0,0 0 0 0 0,1 0 0 0 0,2 3 64 0 0,11 38-7464 0 0,-14-50 6901 0 0,-1 0 0 0 0,0 1 0 0 0,0-1 0 0 0,0 0 0 0 0,0 1 1 0 0,0-1-1 0 0,0 0 0 0 0,0 1 0 0 0,-1-1 0 0 0,1 0 1 0 0,0 1-1 0 0,-1-1 0 0 0,1 0 0 0 0,-1 0 0 0 0,0 1 0 0 0,1-1 1 0 0,-1 0-1 0 0,0 0 0 0 0,0 0 0 0 0,1 0 0 0 0,-2 1 563 0 0,1 0-356 0 0,-3 5-773 0 0</inkml:trace>
  <inkml:trace contextRef="#ctx0" brushRef="#br0" timeOffset="4202.4385">1266 692 468 0 0,'-1'7'8706'0'0,"-2"-1"-4077"0"0,2-5-4362 0 0,1-1 0 0 0,-1 1 0 0 0,1 0 0 0 0,0 0 0 0 0,-1 0 0 0 0,1-1 0 0 0,0 1 0 0 0,-1 0 1 0 0,1 0-1 0 0,0 0 0 0 0,0 0 0 0 0,0 0 0 0 0,0 0 0 0 0,0 0 0 0 0,0-1 0 0 0,0 1 0 0 0,0 0 0 0 0,0 0 0 0 0,0 0 0 0 0,0 0 0 0 0,1 0 0 0 0,-1 0 0 0 0,0 0 1 0 0,1 0-268 0 0,-1-1 79 0 0,0 1 1 0 0,0-1 0 0 0,0 0 0 0 0,0 0-1 0 0,0 1 1 0 0,1-1 0 0 0,-1 0 0 0 0,0 0-1 0 0,0 0 1 0 0,0 1 0 0 0,0-1 0 0 0,0 0-1 0 0,1 0 1 0 0,-1 0 0 0 0,0 1 0 0 0,0-1 0 0 0,0 0-1 0 0,0 0 1 0 0,1 0 0 0 0,-1 0 0 0 0,0 0-1 0 0,0 1 1 0 0,1-1 0 0 0,-1 0 0 0 0,0 0-1 0 0,0 0 1 0 0,0 0 0 0 0,1 0 0 0 0,-1 0-1 0 0,0 0 1 0 0,0 0 0 0 0,1 0 0 0 0,-1 0 0 0 0,0 0-1 0 0,0 0 1 0 0,1 0 0 0 0,-1 0 0 0 0,0 0-1 0 0,0 0 1 0 0,1 0 0 0 0,-1 0 0 0 0,0-1-1 0 0,0 1 1 0 0,1 0 0 0 0,-1 0 0 0 0,0 0-1 0 0,0 0 1 0 0,1 0-80 0 0,7-16 1565 0 0,3-21-327 0 0,-9 11-933 0 0,-1-1 0 0 0,-1 0 0 0 0,-1 1 0 0 0,-1-1 0 0 0,-2 0 0 0 0,0 1 0 0 0,-4-9-305 0 0,-8-55 33 0 0,12 59-318 0 0,1-1 1 0 0,2 1-1 0 0,1-1 1 0 0,1 0-1 0 0,3-15 285 0 0,-2 37-293 0 0,0-1 0 0 0,1 1 0 0 0,0 0 1 0 0,1 0-1 0 0,0 0 0 0 0,0 0 0 0 0,1 1 0 0 0,3-5 293 0 0,-4 8-312 0 0,0 1 1 0 0,0 0 0 0 0,0 0-1 0 0,0 1 1 0 0,1-1-1 0 0,0 1 1 0 0,0 0-1 0 0,0 0 1 0 0,1 1 0 0 0,-1 0-1 0 0,1-1 1 0 0,0 2-1 0 0,0-1 1 0 0,3 0 311 0 0,0 1-797 0 0,-1 0 0 0 0,1 1 0 0 0,0-1 1 0 0,0 2-1 0 0,0 0 0 0 0,0 0 0 0 0,0 0 0 0 0,0 1 1 0 0,4 1 796 0 0,-9-1-567 0 0,0-1 0 0 0,-1 1 1 0 0,1 0-1 0 0,0 0 0 0 0,0 0 1 0 0,-1 0-1 0 0,1 0 1 0 0,-1 1-1 0 0,1 0 0 0 0,-1 0 1 0 0,0 0-1 0 0,1 0 0 0 0,-1 0 1 0 0,0 1-1 0 0,-1-1 1 0 0,1 1-1 0 0,0 0 0 0 0,-1 0 1 0 0,1 0-1 0 0,-1 0 0 0 0,0 0 1 0 0,1 3 566 0 0,-1 7-1145 0 0</inkml:trace>
  <inkml:trace contextRef="#ctx0" brushRef="#br0" timeOffset="4570.492">874 380 648 0 0,'-7'-2'1295'0'0,"-53"-16"6573"0"0,58 18-7617 0 0,0-1 0 0 0,0 0 0 0 0,0 0 0 0 0,0 0 1 0 0,0 0-1 0 0,1 0 0 0 0,-1 0 0 0 0,0 0 0 0 0,0-1 0 0 0,1 1 1 0 0,-1-1-1 0 0,1 1 0 0 0,-1-1 0 0 0,1 0 0 0 0,0 1 1 0 0,0-1-1 0 0,0 0 0 0 0,-1 0 0 0 0,2 0 0 0 0,-1 0 0 0 0,0 0 1 0 0,0 0-1 0 0,1 0 0 0 0,-1 0 0 0 0,1-1-251 0 0,0 1 84 0 0,1 1 0 0 0,-1-1-1 0 0,1 1 1 0 0,-1-1 0 0 0,1 1 0 0 0,0-1-1 0 0,0 1 1 0 0,0-1 0 0 0,0 1 0 0 0,0 0-1 0 0,0 0 1 0 0,0 0 0 0 0,0-1 0 0 0,0 1-1 0 0,1 0 1 0 0,-1 0 0 0 0,0 1 0 0 0,1-1-1 0 0,-1 0 1 0 0,1 0 0 0 0,-1 1 0 0 0,1-1-1 0 0,-1 1 1 0 0,1-1 0 0 0,-1 1 0 0 0,1 0-1 0 0,-1-1 1 0 0,1 1 0 0 0,0 0 0 0 0,0 0-84 0 0,5-1 242 0 0,0 0 0 0 0,0 0 0 0 0,0 1 0 0 0,0 0 1 0 0,0 0-1 0 0,3 1-242 0 0,-1 2 114 0 0,1 0 0 0 0,-1 1 0 0 0,1-1 0 0 0,-1 2 0 0 0,0-1 0 0 0,-1 1 0 0 0,1 1 0 0 0,-1 0 0 0 0,0 0 0 0 0,0 0 0 0 0,-1 1 0 0 0,0 0 0 0 0,0 1 0 0 0,-1-1 0 0 0,0 1 0 0 0,0 1 0 0 0,-1-1 0 0 0,0 1 0 0 0,0 0 0 0 0,1 5-114 0 0,2 3-246 0 0,-1 0-1 0 0,0 1 1 0 0,-2 0 0 0 0,0 0 0 0 0,-1 0 0 0 0,-1 1-1 0 0,0-1 1 0 0,-2 1 0 0 0,0 0 0 0 0,-2 13 246 0 0,1-26-757 0 0,-1-1 1 0 0,0 1-1 0 0,0-1 1 0 0,0 1-1 0 0,-1-1 1 0 0,1 0-1 0 0,-1 1 1 0 0,-1-1-1 0 0,-1 3 757 0 0,3-7-316 0 0,1 0 1 0 0,-1 1-1 0 0,0-1 1 0 0,0 0-1 0 0,0 0 0 0 0,-1 0 1 0 0,1 0-1 0 0,0 0 1 0 0,0 0-1 0 0,-1 0 0 0 0,1 0 1 0 0,0 0-1 0 0,-1 0 1 0 0,1-1-1 0 0,-1 1 0 0 0,1-1 1 0 0,-1 1-1 0 0,1-1 1 0 0,-1 0-1 0 0,1 1 0 0 0,-1-1 1 0 0,1 0-1 0 0,-1 0 1 0 0,0 0-1 0 0,1 0 0 0 0,-1 0 1 0 0,1 0-1 0 0,-1-1 0 0 0,1 1 1 0 0,-1-1-1 0 0,1 1 1 0 0,-1-1-1 0 0,1 1 0 0 0,-1-1 1 0 0,0 0 315 0 0,-10-6-1403 0 0</inkml:trace>
  <inkml:trace contextRef="#ctx0" brushRef="#br0" timeOffset="4972.167">888 636 272 0 0,'-6'-6'1194'0'0,"1"-1"1"0"0,0-1-1 0 0,0 1 0 0 0,0-1 1 0 0,1 0-1 0 0,0 0 0 0 0,1 0 1 0 0,-1-1-1 0 0,2 1 1 0 0,-1-1-1 0 0,0-8-1194 0 0,3 17 70 0 0,-1-1 0 0 0,1 0 0 0 0,0 1 0 0 0,0-1 1 0 0,0 0-1 0 0,0 1 0 0 0,0-1 0 0 0,0 1 0 0 0,0-1 0 0 0,0 0 0 0 0,1 1 1 0 0,-1-1-1 0 0,0 0 0 0 0,0 1 0 0 0,0-1 0 0 0,1 1 0 0 0,-1-1 0 0 0,0 0 0 0 0,1 1 1 0 0,-1-1-1 0 0,0 1 0 0 0,1-1 0 0 0,-1 1 0 0 0,1-1 0 0 0,-1 1 0 0 0,1 0 1 0 0,-1-1-1 0 0,1 1 0 0 0,-1-1 0 0 0,1 1 0 0 0,-1 0 0 0 0,1 0 0 0 0,0-1 1 0 0,-1 1-1 0 0,1 0 0 0 0,-1 0 0 0 0,1 0 0 0 0,0-1 0 0 0,-1 1 0 0 0,1 0 0 0 0,0 0 1 0 0,-1 0-1 0 0,1 0 0 0 0,0 0 0 0 0,-1 0 0 0 0,1 1 0 0 0,-1-1 0 0 0,1 0 1 0 0,0 0-1 0 0,-1 0 0 0 0,1 1 0 0 0,-1-1 0 0 0,1 0 0 0 0,0 0 0 0 0,-1 1 1 0 0,1-1-1 0 0,-1 1 0 0 0,1-1 0 0 0,-1 1-70 0 0,3 0 190 0 0,0 1 0 0 0,0 0 0 0 0,0 0 0 0 0,0 0 1 0 0,0 0-1 0 0,-1 1 0 0 0,0-1 0 0 0,1 1 0 0 0,-1 0 0 0 0,2 2-190 0 0,-1 4-78 0 0,1 0 1 0 0,-1 0-1 0 0,-1 1 0 0 0,0-1 0 0 0,0 0 0 0 0,-1 1 1 0 0,0-1-1 0 0,-1 1 0 0 0,0 6 78 0 0,0-12-462 0 0,-1 0 0 0 0,1 0 0 0 0,-1 0 0 0 0,0 0 0 0 0,0 0-1 0 0,0-1 1 0 0,-1 1 0 0 0,1 0 0 0 0,-1-1 0 0 0,0 1 0 0 0,-1 2 462 0 0,2-5-538 0 0,-1 1-1 0 0,1 0 1 0 0,-1-1-1 0 0,1 1 1 0 0,-1-1-1 0 0,0 0 1 0 0,0 0 0 0 0,0 1-1 0 0,1-1 1 0 0,-1 0-1 0 0,0 0 1 0 0,0-1-1 0 0,0 1 1 0 0,0 0 0 0 0,-1-1-1 0 0,1 1 1 0 0,0-1-1 0 0,0 0 1 0 0,0 1-1 0 0,0-1 1 0 0,-2 0 538 0 0,-7-2-1591 0 0</inkml:trace>
  <inkml:trace contextRef="#ctx0" brushRef="#br0" timeOffset="5302.932">634 463 324 0 0,'-1'-2'502'0'0,"1"1"0"0"0,0 0 1 0 0,0-1-1 0 0,0 1 0 0 0,0 0 0 0 0,0-1 0 0 0,0 1 0 0 0,0-1 0 0 0,0 1 1 0 0,1 0-1 0 0,-1-1 0 0 0,1 1 0 0 0,-1 0 0 0 0,1 0 0 0 0,-1-1 1 0 0,1 1-1 0 0,0 0 0 0 0,-1 0 0 0 0,1 0 0 0 0,0 0 0 0 0,0 0 0 0 0,0 0 1 0 0,0 0-1 0 0,0 0 0 0 0,0 0 0 0 0,0 0 0 0 0,0 0 0 0 0,0 0 1 0 0,1 1-1 0 0,-1-1 0 0 0,0 1 0 0 0,0-1 0 0 0,1 1 0 0 0,-1-1 1 0 0,0 1-1 0 0,1 0-502 0 0,-1 0 116 0 0,0 0 1 0 0,0 1-1 0 0,0-1 1 0 0,0 1-1 0 0,0 0 1 0 0,0-1-1 0 0,0 1 1 0 0,0 0-1 0 0,0 0 1 0 0,0-1-1 0 0,0 1 1 0 0,-1 0-1 0 0,1 0 1 0 0,0 0-1 0 0,-1 0 1 0 0,1 0-1 0 0,-1 0 1 0 0,1 0-1 0 0,-1 0 1 0 0,1 0-1 0 0,-1 0 1 0 0,0 1-1 0 0,0-1 1 0 0,1 0-1 0 0,-1 0 1 0 0,0 1-117 0 0,6 32-1667 0 0,-6-33 1208 0 0,0 1 0 0 0,0 0 1 0 0,0-1-1 0 0,-1 1 0 0 0,1-1 1 0 0,-1 1-1 0 0,1-1 0 0 0,-1 1 0 0 0,0-1 1 0 0,1 0-1 0 0,-1 1 0 0 0,0-1 1 0 0,0 0-1 0 0,0 1 0 0 0,0-1 0 0 0,0 0 1 0 0,0 0-1 0 0,-1 1 459 0 0,0-2-471 0 0,1 1 0 0 0,0-1 1 0 0,0 0-1 0 0,0 0 0 0 0,-1 0 1 0 0,1 0-1 0 0,0 0 0 0 0,0 0 0 0 0,-1 0 1 0 0,1 0-1 0 0,0 0 0 0 0,0 0 0 0 0,0-1 1 0 0,-1 1-1 0 0,1 0 0 0 0,0-1 0 0 0,0 1 1 0 0,0-1-1 0 0,0 0 0 0 0,0 1 1 0 0,0-1-1 0 0,-1 0 471 0 0,-6-6-1103 0 0</inkml:trace>
  <inkml:trace contextRef="#ctx0" brushRef="#br0" timeOffset="5303.932">499 349 1344 0 0,'-15'-28'4087'0'0,"11"22"-2953"0"0,0 0 1 0 0,0 0-1 0 0,1-1 0 0 0,0 1 0 0 0,1-1 0 0 0,-1 0 0 0 0,1 0 0 0 0,0 1 0 0 0,1-1 0 0 0,-1-5-1134 0 0,11 23 4064 0 0,11 18-2810 0 0,-2 23-374 0 0,-2 1 0 0 0,-3 0 0 0 0,0 9-880 0 0,-6-19-528 0 0,-2 1-1 0 0,-2-1 0 0 0,-2 1 0 0 0,-3 10 529 0 0,2-44-1023 0 0,-1 0 0 0 0,0-1-1 0 0,0 1 1 0 0,-1-1-1 0 0,-1 1 1 0 0,0 1 1023 0 0,2-10-355 0 0,1 1-1 0 0,-1-1 1 0 0,1 1 0 0 0,-1-1-1 0 0,0 0 1 0 0,1 0 0 0 0,-1 1-1 0 0,0-1 1 0 0,0 0 0 0 0,0 0-1 0 0,0 0 1 0 0,0 0 0 0 0,0 0-1 0 0,0 0 1 0 0,0 0 0 0 0,0 0-1 0 0,-1 0 1 0 0,1-1 0 0 0,0 1 0 0 0,-1 0-1 0 0,1-1 1 0 0,0 1 0 0 0,-1-1-1 0 0,1 1 1 0 0,-1-1 0 0 0,1 0-1 0 0,-1 0 1 0 0,1 0 0 0 0,-1 0-1 0 0,1 0 1 0 0,0 0 0 0 0,-1 0-1 0 0,1 0 1 0 0,-1 0 0 0 0,1-1-1 0 0,-1 1 1 0 0,1 0 0 0 0,0-1-1 0 0,-1 0 1 0 0,1 1 0 0 0,0-1-1 0 0,-1 0 1 0 0,0 0 355 0 0,-11-6-1116 0 0</inkml:trace>
  <inkml:trace contextRef="#ctx0" brushRef="#br0" timeOffset="5636.076">264 596 716 0 0,'-4'-7'1454'0'0,"1"-1"1"0"0,0 0-1 0 0,0 0 1 0 0,1 0-1 0 0,0 0 1 0 0,-1-8-1455 0 0,3 16 146 0 0,0-1 1 0 0,0 0 0 0 0,0 1-1 0 0,0-1 1 0 0,0 0 0 0 0,0 0 0 0 0,0 1-1 0 0,0-1 1 0 0,0 0 0 0 0,0 1 0 0 0,0-1-1 0 0,1 0 1 0 0,-1 1 0 0 0,0-1 0 0 0,1 0-1 0 0,-1 1 1 0 0,0-1 0 0 0,1 0-1 0 0,-1 1 1 0 0,1-1 0 0 0,-1 1 0 0 0,1-1-1 0 0,-1 1 1 0 0,1-1 0 0 0,-1 1 0 0 0,1-1-1 0 0,-1 1 1 0 0,1 0 0 0 0,0-1-147 0 0,1 1 115 0 0,0 0 0 0 0,0 0 1 0 0,0 0-1 0 0,0 0 1 0 0,0 0-1 0 0,0 1 0 0 0,0-1 1 0 0,0 0-1 0 0,0 1 0 0 0,0 0 1 0 0,0-1-1 0 0,-1 1 0 0 0,1 0 1 0 0,0 0-1 0 0,0 0 0 0 0,0 1-115 0 0,19 10 937 0 0,-1 0 0 0 0,18 16-937 0 0,-1 6-899 0 0,-13 2-3475 0 0,-23-36 4263 0 0,-1 0 0 0 0,0 0 0 0 0,0 0 0 0 0,0 1 0 0 0,0-1 0 0 0,1 0 0 0 0,-1 0-1 0 0,0 0 1 0 0,0 0 0 0 0,0 0 0 0 0,0 1 0 0 0,0-1 0 0 0,0 0 0 0 0,1 0 0 0 0,-1 0 0 0 0,0 0 0 0 0,0 1 0 0 0,0-1 0 0 0,0 0 0 0 0,0 0 0 0 0,0 0 0 0 0,0 0 0 0 0,0 1 0 0 0,0-1 0 0 0,0 0 0 0 0,0 0 0 0 0,0 0 0 0 0,0 1 0 0 0,0-1 0 0 0,0 0 0 0 0,0 0 0 0 0,0 0 0 0 0,0 1 0 0 0,0-1-1 0 0,0 0 1 0 0,0 0 0 0 0,0 0 0 0 0,0 0 0 0 0,-1 1 0 0 0,1-1 0 0 0,0 0 0 0 0,0 0 0 0 0,0 0 0 0 0,0 0 0 0 0,0 0 0 0 0,0 1 0 0 0,-1-1 0 0 0,1 0 0 0 0,0 0 0 0 0,0 0 0 0 0,0 0 0 0 0,0 0 0 0 0,-1 0 0 0 0,1 0 0 0 0,0 0 0 0 0,0 0 0 0 0,0 0 0 0 0,-1 1 0 0 0,1-1 0 0 0,0 0-1 0 0,0 0 1 0 0,0 0 0 0 0,-1 0 111 0 0,-11-6-3855 0 0,4 1 2714 0 0</inkml:trace>
  <inkml:trace contextRef="#ctx0" brushRef="#br0" timeOffset="6005.217">326 591 412 0 0,'-30'-31'4727'0'0,"24"24"-3135"0"0,1 0 0 0 0,-2 0 0 0 0,1 1 1 0 0,-1 0-1 0 0,0 1 0 0 0,0-1 0 0 0,-4-1-1592 0 0,9 6 248 0 0,0 0 0 0 0,0 0 0 0 0,-1 1-1 0 0,1-1 1 0 0,0 1 0 0 0,0-1 0 0 0,0 1 0 0 0,-1 0-1 0 0,1 0 1 0 0,0 0 0 0 0,-1 0 0 0 0,1 0-1 0 0,0 0 1 0 0,0 1 0 0 0,-1-1 0 0 0,1 1 0 0 0,0 0-1 0 0,0-1 1 0 0,0 1 0 0 0,0 0 0 0 0,0 0 0 0 0,0 1-1 0 0,0-1 1 0 0,0 0 0 0 0,0 1 0 0 0,1-1-1 0 0,-1 1 1 0 0,0-1 0 0 0,1 1 0 0 0,-1 0 0 0 0,0 0-248 0 0,-50 66 430 0 0,26-32-3456 0 0,-2-3-4716 0 0,24-29 6250 0 0,0-1 0 0 0,0 0-1 0 0,0-1 1 0 0,-1 1 0 0 0,1-1 0 0 0,-1 1 0 0 0,-3 0 1492 0 0,-5 3-1629 0 0,-3 1 359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56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6 668 0 0,'-4'-5'7548'0'0,"-16"4"819"0"0,16 2-3433 0 0,4-1-4488 0 0,-29 10 1929 0 0,22-4-2259 0 0,0 0 1 0 0,0 0 0 0 0,1 1 0 0 0,0 0 0 0 0,0 0-1 0 0,0 0 1 0 0,1 1 0 0 0,0 0 0 0 0,1 0 0 0 0,-1 1-1 0 0,2-1 1 0 0,-1 1 0 0 0,-1 8-117 0 0,1-5 96 0 0,1 1-1 0 0,1 1 1 0 0,0-1 0 0 0,1 0-1 0 0,0 0 1 0 0,1 1 0 0 0,1-1-1 0 0,0 0 1 0 0,2 12-96 0 0,-1-14 29 0 0,1-1 1 0 0,-1 0-1 0 0,2 0 0 0 0,-1 0 1 0 0,2-1-1 0 0,-1 1 0 0 0,1-1 0 0 0,0 0 1 0 0,1 0-1 0 0,0-1 0 0 0,1 1 0 0 0,2 1-29 0 0,-4-4 0 0 0,1-1-1 0 0,0-1 0 0 0,0 1 1 0 0,0-1-1 0 0,0 0 0 0 0,1 0 1 0 0,0-1-1 0 0,0 1 0 0 0,0-2 1 0 0,0 1-1 0 0,0-1 0 0 0,0 0 1 0 0,1 0-1 0 0,-1-1 0 0 0,1 0 1 0 0,-1 0-1 0 0,7-1 1 0 0,-10 0-32 0 0,1 0-1 0 0,-1 0 1 0 0,0-1-1 0 0,1 1 1 0 0,-1-1-1 0 0,0 0 1 0 0,0 0-1 0 0,0 0 1 0 0,1-1-1 0 0,-1 0 1 0 0,-1 1-1 0 0,1-2 1 0 0,0 1-1 0 0,0 0 0 0 0,-1-1 1 0 0,1 1-1 0 0,-1-1 1 0 0,0 0-1 0 0,0 0 1 0 0,0 0-1 0 0,1-2 33 0 0,-2 2-35 0 0,0 0-1 0 0,-1-1 0 0 0,1 1 0 0 0,-1-1 1 0 0,0 1-1 0 0,0-1 0 0 0,0 1 0 0 0,-1-1 1 0 0,1 0-1 0 0,-1 1 0 0 0,0-1 0 0 0,0 0 0 0 0,0 0 1 0 0,0 1-1 0 0,0-1 0 0 0,-1 0 0 0 0,0 1 1 0 0,0-1-1 0 0,0 0 0 0 0,0 1 0 0 0,-1 0 1 0 0,1-1-1 0 0,-1 1 0 0 0,0 0 0 0 0,0-1 36 0 0,0 1-28 0 0,-32-48-314 0 0,32 49 335 0 0,1 0 1 0 0,-1 0 0 0 0,0 1-1 0 0,1-1 1 0 0,-1 0 0 0 0,0 1-1 0 0,0 0 1 0 0,0-1 0 0 0,0 1-1 0 0,-1 0 1 0 0,1 0 0 0 0,0 0-1 0 0,0 1 1 0 0,-1-1-1 0 0,1 0 1 0 0,0 1 0 0 0,-1-1-1 0 0,1 1 1 0 0,-1 0 0 0 0,1 0-1 0 0,0 0 1 0 0,-1 0 0 0 0,-1 1 6 0 0,2 0 3 0 0,0 0 0 0 0,1 0 0 0 0,-1 1 0 0 0,1-1 0 0 0,-1 0 0 0 0,1 1 0 0 0,-1-1 0 0 0,1 1 1 0 0,0 0-1 0 0,0-1 0 0 0,0 1 0 0 0,0 0 0 0 0,0 0 0 0 0,0 0 0 0 0,0 0 0 0 0,1 0 0 0 0,-1 0 1 0 0,1 0-1 0 0,-1 0 0 0 0,1 0 0 0 0,0 0 0 0 0,0 0-3 0 0,-5 49 37 0 0,5-39 313 0 0,-1-4-972 0 0,1 0 1 0 0,1-1-1 0 0,-1 1 0 0 0,1 0 1 0 0,2 6 621 0 0,-2-11-645 0 0,0-1-1 0 0,0 0 1 0 0,0 1 0 0 0,0-1 0 0 0,0 0-1 0 0,1 0 1 0 0,-1 0 0 0 0,1 1-1 0 0,0-2 1 0 0,-1 1 0 0 0,1 0 0 0 0,0 0-1 0 0,0 0 1 0 0,0-1 0 0 0,0 1 0 0 0,0-1-1 0 0,1 0 1 0 0,-1 0 0 0 0,2 1 645 0 0,-3-1-744 0 0,4 1-1273 0 0,-3 0-2634 0 0,-2-2 2956 0 0</inkml:trace>
  <inkml:trace contextRef="#ctx0" brushRef="#br0" timeOffset="534.338">78 602 1916 0 0,'-20'-1'10093'0'0,"-37"-8"-729"0"0,106 4-7388 0 0,248-10-998 0 0,-260 19-939 0 0,-36-4-65 0 0,0 0 0 0 0,0 0-1 0 0,0 1 1 0 0,1-1 0 0 0,-1 0-1 0 0,0 0 1 0 0,0 1 0 0 0,0-1-1 0 0,0 1 1 0 0,0-1 0 0 0,0 1-1 0 0,0 0 1 0 0,0-1-1 0 0,-1 1 1 0 0,1 0 0 0 0,0-1-1 0 0,0 1 1 0 0,0 0 0 0 0,-1 0-1 0 0,1 0 1 0 0,0 0 0 0 0,-1 0-1 0 0,1 0 1 0 0,-1 0 0 0 0,1 0-1 0 0,-1 0 1 0 0,1 0 0 0 0,-1 0-1 0 0,0 1 27 0 0,0-2-287 0 0,0 0-78 0 0,0 0-116 0 0,-7 8-4237 0 0,6-6-287 0 0,2-1 4205 0 0,1-1-1501 0 0,-2 2-6138 0 0,0-2 7337 0 0</inkml:trace>
  <inkml:trace contextRef="#ctx0" brushRef="#br0" timeOffset="1303.941">140 799 712 0 0,'-3'-4'11710'0'0,"4"2"-5959"0"0,18-4-4707 0 0,-17 5-1087 0 0,6-1 277 0 0,-1 0-1 0 0,1 0 1 0 0,0 1-1 0 0,0 0 1 0 0,-1 0-1 0 0,1 1 1 0 0,0 0-1 0 0,0 0 1 0 0,0 1-1 0 0,0 0 1 0 0,5 1-234 0 0,-9 0 40 0 0,-1-1 1 0 0,1 0-1 0 0,0 1 0 0 0,-1-1 1 0 0,0 1-1 0 0,1 0 1 0 0,-1 0-1 0 0,0 1 1 0 0,0-1-1 0 0,0 1 1 0 0,0-1-1 0 0,-1 1 0 0 0,1 0 1 0 0,-1 0-1 0 0,0 0 1 0 0,1 0-1 0 0,-2 1 1 0 0,1-1-1 0 0,0 0 1 0 0,0 1-1 0 0,-1 0 1 0 0,0-1-1 0 0,0 1 0 0 0,1 2-40 0 0,-1 9 41 0 0,0 0 0 0 0,0 0 0 0 0,-1 0-1 0 0,-1 0 1 0 0,-1 0 0 0 0,0 0-1 0 0,-1 0 1 0 0,0 0 0 0 0,-1 0-1 0 0,-1-1 1 0 0,-5 11-41 0 0,-6 27 313 0 0,16-52-305 0 0,-1 1-1 0 0,1-1 1 0 0,0 1-1 0 0,0-1 0 0 0,0 1 1 0 0,-1-1-1 0 0,1 1 1 0 0,0-1-1 0 0,0 1 1 0 0,0-1-1 0 0,0 1 1 0 0,0-1-1 0 0,0 1 1 0 0,0-1-1 0 0,0 1 1 0 0,0 0-1 0 0,0-1 1 0 0,0 1-1 0 0,0-1 0 0 0,0 1 1 0 0,0-1-1 0 0,0 1 1 0 0,1-1-1 0 0,-1 1 1 0 0,0-1-1 0 0,0 1 1 0 0,1-1-1 0 0,-1 1 1 0 0,0-1-1 0 0,1 1-7 0 0,15-5 226 0 0,-1-1-198 0 0,18-6-443 0 0,0-1 0 0 0,0-2-1 0 0,-1-2 1 0 0,-1-1 0 0 0,3-3 415 0 0,-32 18-695 0 0,0 0 0 0 0,0 0-1 0 0,0 0 1 0 0,0 0 0 0 0,0 0 0 0 0,-1-1-1 0 0,1 1 1 0 0,-1-1 0 0 0,1 1 0 0 0,-1-1 0 0 0,0 0 695 0 0,17-25-11696 0 0,-15 26 10063 0 0</inkml:trace>
  <inkml:trace contextRef="#ctx0" brushRef="#br0" timeOffset="1814.571">722 527 1408 0 0,'0'-10'4428'0'0,"2"-15"5508"0"0,-1 24-9777 0 0,0-1-1 0 0,0 0 1 0 0,0 1-1 0 0,0-1 1 0 0,1 1-1 0 0,-1-1 1 0 0,1 1-1 0 0,-1 0 1 0 0,1-1-1 0 0,0 1 1 0 0,-1 0-1 0 0,1 0 1 0 0,0 0-1 0 0,0 0 1 0 0,-1 1-1 0 0,1-1 1 0 0,0 0-1 0 0,0 1 1 0 0,1-1-159 0 0,13-4-57 0 0,0 0 0 0 0,0 1 1 0 0,0 1-1 0 0,0 0 0 0 0,1 1 1 0 0,-1 1-1 0 0,1 0 0 0 0,0 1 57 0 0,32 4-2899 0 0,1 3-3823 0 0,-34-7 421 0 0,-15 0 4721 0 0</inkml:trace>
  <inkml:trace contextRef="#ctx0" brushRef="#br0" timeOffset="2138.09">873 592 1800 0 0,'-23'13'7742'0'0,"8"-3"1689"0"0,45-18-7389 0 0,44-4-4153 0 0,-20 4-3756 0 0,-47 7 4098 0 0,1-1-1 0 0,-1 0 1 0 0,0-1 0 0 0,0 0-1 0 0,0 0 1 0 0,1-1 1769 0 0,3-3-1605 0 0</inkml:trace>
  <inkml:trace contextRef="#ctx0" brushRef="#br0" timeOffset="2855.003">1217 414 1256 0 0,'1'-2'799'0'0,"0"1"1"0"0,0 0-1 0 0,0-1 0 0 0,0 1 0 0 0,0-1 0 0 0,0 1 1 0 0,0-1-1 0 0,-1 1 0 0 0,1-1 0 0 0,-1 0 0 0 0,1 1 1 0 0,-1-1-1 0 0,0 0 0 0 0,1 1 0 0 0,-1-2-799 0 0,0 1 160 0 0,0 1-1 0 0,0-1 1 0 0,0 1-1 0 0,0-1 1 0 0,1 1-1 0 0,-1-1 1 0 0,1 1-1 0 0,-1-1 1 0 0,1 1-1 0 0,-1 0 1 0 0,1-1-1 0 0,0 1 1 0 0,0 0 0 0 0,0-1-1 0 0,0 1 1 0 0,0 0-1 0 0,0 0 1 0 0,0 0-1 0 0,0 0 1 0 0,0 0-1 0 0,0 0 1 0 0,0 0-1 0 0,1 0 1 0 0,-1 0-1 0 0,1 0-159 0 0,9-4 405 0 0,1 1 0 0 0,-1 0 0 0 0,1 1 0 0 0,0 0 0 0 0,2 0-405 0 0,-11 3 58 0 0,0-1 0 0 0,0 1 0 0 0,-1-1 0 0 0,1 1 0 0 0,0 0 0 0 0,0 0 1 0 0,0 0-1 0 0,0 1 0 0 0,0-1 0 0 0,-1 0 0 0 0,1 1 0 0 0,0 0 0 0 0,0 0 0 0 0,0 0 0 0 0,-1 0 0 0 0,1 0 1 0 0,-1 1-1 0 0,1-1 0 0 0,-1 1 0 0 0,1-1 0 0 0,-1 1 0 0 0,0 0 0 0 0,0 0 0 0 0,2 2-58 0 0,-4-2 14 0 0,1 0 0 0 0,0 0 1 0 0,0 0-1 0 0,-1 0 0 0 0,1 0 0 0 0,-1 0 0 0 0,0 1 0 0 0,0-1 0 0 0,0 0 0 0 0,0 0 1 0 0,0 0-1 0 0,0 1 0 0 0,0-1 0 0 0,-1 0 0 0 0,1 0 0 0 0,-1 0 0 0 0,0 0 0 0 0,1 0 0 0 0,-1 0 1 0 0,0 0-1 0 0,0 0 0 0 0,0 0 0 0 0,-1 0 0 0 0,1 0 0 0 0,0 0 0 0 0,-1 0-14 0 0,-44 50 11 0 0,34-40-7 0 0,1-2-22 0 0,8-8 11 0 0,1-1-1 0 0,0 0 1 0 0,1 1-1 0 0,-1 0 1 0 0,0-1 0 0 0,0 1-1 0 0,1 0 1 0 0,-1 0-1 0 0,1 0 1 0 0,-1 0-1 0 0,1 0 1 0 0,-1 2 7 0 0,50 17 403 0 0,-36-15-145 0 0,0 1 0 0 0,0 1 0 0 0,0-1 0 0 0,-1 2 0 0 0,8 7-258 0 0,-13-11 177 0 0,-1 0-1 0 0,0 0 1 0 0,0 1-1 0 0,0-1 1 0 0,-1 1-1 0 0,0 0 1 0 0,0 0-1 0 0,-1 0 1 0 0,1 1-1 0 0,-1-1 1 0 0,2 8-177 0 0,-5-12 34 0 0,1 0 1 0 0,-1 1-1 0 0,0-1 1 0 0,1 0-1 0 0,-1 0 0 0 0,0 1 1 0 0,-1-1-1 0 0,1 0 1 0 0,0 0-1 0 0,-1 1 0 0 0,1-1 1 0 0,-1 0-1 0 0,0 0 1 0 0,1 0-1 0 0,-1 0 0 0 0,0 0 1 0 0,-1 0-1 0 0,1 0 1 0 0,0 0-1 0 0,0 0 0 0 0,-1 0-34 0 0,-2 2 23 0 0,1-1 0 0 0,-1 0 0 0 0,0 0 0 0 0,1 0-1 0 0,-1-1 1 0 0,-1 1 0 0 0,1-1 0 0 0,0 0 0 0 0,0 0 0 0 0,-2 0-23 0 0,-8 2-70 0 0,0 0 1 0 0,0-1-1 0 0,-1 0 1 0 0,1-1-1 0 0,0-1 1 0 0,-7 0 69 0 0,12-2-231 0 0,-1 0 0 0 0,0 0 0 0 0,0-1 1 0 0,0 0-1 0 0,1-1 0 0 0,-2 0 231 0 0,8 2-453 0 0,0 0 0 0 0,0-1 1 0 0,-1 1-1 0 0,1-1 0 0 0,0 1 0 0 0,0-1 0 0 0,1 0 0 0 0,-1 0 1 0 0,0-1-1 0 0,1 1 0 0 0,-2-2 453 0 0,2-12-7723 0 0,3 9-944 0 0,-1 3 7092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00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726 450 196 0 0,'1'-1'491'0'0,"-1"0"-1"0"0,1 0 1 0 0,0 0-1 0 0,-1 0 1 0 0,1 0-1 0 0,-1 0 1 0 0,1 0-1 0 0,-1 0 1 0 0,1-1-1 0 0,-1 1 1 0 0,0 0-1 0 0,0 0 1 0 0,1-1-1 0 0,-1 1 1 0 0,0 0-1 0 0,0 0 1 0 0,0 0-1 0 0,0-1 1 0 0,-1 1-1 0 0,1 0 1 0 0,0 0-1 0 0,-1-1-490 0 0,-14-34 7036 0 0,13 33-6598 0 0,0-1-1 0 0,-1 1 1 0 0,1 0-1 0 0,-1 0 1 0 0,0 0-1 0 0,0 1 1 0 0,0-1 0 0 0,0 1-1 0 0,0-1 1 0 0,-3 0-438 0 0,5 2 43 0 0,0 1 0 0 0,0-1 0 0 0,-1 1 1 0 0,1-1-1 0 0,0 1 0 0 0,0 0 1 0 0,-1-1-1 0 0,1 1 0 0 0,0 0 0 0 0,0 0 1 0 0,-1 0-1 0 0,1 0 0 0 0,0 0 0 0 0,-1 0 1 0 0,1 0-1 0 0,0 1 0 0 0,0-1 0 0 0,-1 0-43 0 0,-5 3 83 0 0,0 0 0 0 0,0 1 0 0 0,1 0 0 0 0,-1 0 0 0 0,1 0 0 0 0,0 1 0 0 0,0 0 0 0 0,0 0 0 0 0,1 0 0 0 0,0 1 0 0 0,0-1 0 0 0,0 1 0 0 0,1 1 0 0 0,0-1 0 0 0,-3 6-83 0 0,5-8 15 0 0,1 0 1 0 0,-1-1-1 0 0,1 1 0 0 0,-1 0 0 0 0,1 1 0 0 0,1-1 0 0 0,-1 0 0 0 0,1 0 0 0 0,-1 0 0 0 0,1 1 0 0 0,0-1 0 0 0,1 0 0 0 0,-1 0 0 0 0,1 0 0 0 0,-1 0 0 0 0,1 1 1 0 0,1-1-1 0 0,-1 0 0 0 0,0 0 0 0 0,1-1 0 0 0,0 1 0 0 0,0 0 0 0 0,0 0 0 0 0,1-1 0 0 0,-1 0 0 0 0,1 1 0 0 0,-1-1 0 0 0,3 2-15 0 0,28 25 30 0 0,-22-21 46 0 0,1 2 1 0 0,-2 0-1 0 0,1 0 0 0 0,2 5-76 0 0,-11-13 78 0 0,0 0 0 0 0,0 0 1 0 0,0 1-1 0 0,0-1 0 0 0,-1 1 0 0 0,1-1 0 0 0,-1 1 0 0 0,0 0 0 0 0,0 0 0 0 0,0-1 0 0 0,0 1 0 0 0,-1 0 0 0 0,0 0 0 0 0,1 0 0 0 0,-2 0 0 0 0,1-1 0 0 0,0 1 0 0 0,-1 4-78 0 0,0-6-6 0 0,1 0 0 0 0,-1 0 0 0 0,0 0 0 0 0,1 0-1 0 0,-1 0 1 0 0,0 0 0 0 0,0 0 0 0 0,0 0-1 0 0,-1 0 1 0 0,1 0 0 0 0,0-1 0 0 0,-1 1-1 0 0,1 0 1 0 0,-1-1 0 0 0,0 1 0 0 0,1-1-1 0 0,-1 0 1 0 0,0 1 0 0 0,0-1 0 0 0,0 0 0 0 0,0 0-1 0 0,0 0 1 0 0,0-1 0 0 0,0 1 0 0 0,0 0-1 0 0,0-1 1 0 0,0 1 0 0 0,-1-1 0 0 0,1 0-1 0 0,0 0 1 0 0,0 0 0 0 0,-1 0 6 0 0,-2 0-422 0 0,0 0 1 0 0,0-1-1 0 0,0 1 1 0 0,0-1-1 0 0,0-1 1 0 0,0 1-1 0 0,0-1 0 0 0,1 0 1 0 0,-1 0-1 0 0,0 0 1 0 0,1 0-1 0 0,0-1 1 0 0,-1 0 421 0 0,1-1-1066 0 0,1 1 0 0 0,-1-1 1 0 0,1 1-1 0 0,0-1 0 0 0,0 0 1 0 0,0-1-1 0 0,1 1 1 0 0,-1 0-1 0 0,1-1 0 0 0,0 1 1 0 0,0-1-1 0 0,0-4 1066 0 0,-13-23-6856 0 0,10 21 5723 0 0</inkml:trace>
  <inkml:trace contextRef="#ctx0" brushRef="#br0" timeOffset="354.148">446 518 392 0 0,'-1'-2'506'0'0,"1"0"0"0"0,-1 0 0 0 0,1 0 0 0 0,-1 0 0 0 0,0 0 0 0 0,0 0 1 0 0,0 0-1 0 0,0 0 0 0 0,0 0 0 0 0,-1 0 0 0 0,1 0 0 0 0,0 1 0 0 0,-1-1 0 0 0,1 0 0 0 0,-1 1 0 0 0,0 0 0 0 0,1-1 0 0 0,-1 1 0 0 0,0 0 0 0 0,0 0 1 0 0,0 0-1 0 0,0 0 0 0 0,0 0 0 0 0,0 0 0 0 0,0 1 0 0 0,-1-1-506 0 0,2 0 177 0 0,-1 1 1 0 0,1-1-1 0 0,0 1 1 0 0,-1 0-1 0 0,1 0 1 0 0,0-1-1 0 0,-1 1 1 0 0,1 0-1 0 0,0 0 1 0 0,-1 0-1 0 0,1 0 1 0 0,-1 0-1 0 0,1 1 1 0 0,0-1-1 0 0,-1 0 1 0 0,1 1-1 0 0,0-1 1 0 0,-1 1-1 0 0,1-1 1 0 0,0 1-1 0 0,0 0 1 0 0,0-1 0 0 0,-1 1-1 0 0,1 0 1 0 0,0 0-1 0 0,0 0 1 0 0,0 0-1 0 0,0 0 1 0 0,0 0-1 0 0,1 0 1 0 0,-1 0-1 0 0,0 0 1 0 0,0 0-1 0 0,1 0 1 0 0,-1 1-1 0 0,1-1 1 0 0,-1 0-1 0 0,1 1 1 0 0,-1-1-1 0 0,1 0 1 0 0,0 1-1 0 0,0-1 1 0 0,-1 1-178 0 0,0 7 109 0 0,1 0 1 0 0,-1 1-1 0 0,2-1 1 0 0,-1 0 0 0 0,1 1-1 0 0,1-1 1 0 0,-1 0 0 0 0,2 0-1 0 0,-1 0 1 0 0,1 0-1 0 0,1 0 1 0 0,-1-1 0 0 0,2 1-1 0 0,-1-1 1 0 0,1 0 0 0 0,0 0-1 0 0,1-1 1 0 0,5 7-110 0 0,-6-9-303 0 0,0 0 1 0 0,0-1 0 0 0,0 1-1 0 0,1-1 1 0 0,-1-1-1 0 0,1 1 1 0 0,0-1 0 0 0,0 0-1 0 0,0 0 1 0 0,1 0-1 0 0,5 0 303 0 0,-6-1-767 0 0,0-1-1 0 0,1 0 0 0 0,-1 0 1 0 0,1-1-1 0 0,-1 0 0 0 0,1 0 1 0 0,-1-1-1 0 0,0 0 0 0 0,1 0 1 0 0,-1 0-1 0 0,0-1 0 0 0,1 1 1 0 0,3-3 767 0 0,-10 4-204 0 0,1 0 1 0 0,0-1 0 0 0,-1 1-1 0 0,1 0 1 0 0,0 0 0 0 0,-1-1 0 0 0,1 1-1 0 0,0-1 1 0 0,-1 1 0 0 0,1 0-1 0 0,-1-1 1 0 0,1 1 0 0 0,-1-1 0 0 0,1 1-1 0 0,-1-1 1 0 0,1 0 0 0 0,-1 1-1 0 0,0-1 1 0 0,1 1 0 0 0,-1-1 0 0 0,0 0-1 0 0,1 1 1 0 0,-1-1 0 0 0,0 0-1 0 0,0 1 1 0 0,1-1 0 0 0,-1 0 0 0 0,0 0-1 0 0,0 1 1 0 0,0-1 0 0 0,0 0-1 0 0,0 1 1 0 0,0-1 0 0 0,0 0 0 0 0,0 0-1 0 0,-1 1 1 0 0,1-1 0 0 0,0 0-1 0 0,0 1 1 0 0,-1-2 203 0 0,-2-7-1318 0 0</inkml:trace>
  <inkml:trace contextRef="#ctx0" brushRef="#br0" timeOffset="687.158">317 440 220 0 0,'-2'-3'909'0'0,"-1"0"0"0"0,1 0 1 0 0,-1 0-1 0 0,0 0 0 0 0,0 0 0 0 0,0 1 0 0 0,0-1 0 0 0,0 1 1 0 0,-1 0-1 0 0,1 0 0 0 0,-1 0 0 0 0,1 0 0 0 0,-1 1 1 0 0,0 0-1 0 0,1-1 0 0 0,-3 1-909 0 0,5 1 200 0 0,0 0-1 0 0,0 0 1 0 0,-1 0-1 0 0,1 0 1 0 0,0 0 0 0 0,0 0-1 0 0,0 0 1 0 0,0 0 0 0 0,0 1-1 0 0,0-1 1 0 0,0 0-1 0 0,0 1 1 0 0,0-1 0 0 0,0 1-1 0 0,0-1 1 0 0,0 1-1 0 0,0 0 1 0 0,0-1 0 0 0,0 1-1 0 0,0 0 1 0 0,0 0 0 0 0,0 0-200 0 0,0 1 145 0 0,0 0 0 0 0,-1 1 1 0 0,1-1-1 0 0,0 0 1 0 0,0 1-1 0 0,1-1 1 0 0,-1 1-1 0 0,0-1 0 0 0,1 1 1 0 0,0-1-1 0 0,-1 1 1 0 0,1-1-1 0 0,0 1 1 0 0,1 0-146 0 0,1 43 364 0 0,3 0 1 0 0,2 0-1 0 0,2 1-364 0 0,1 6-1141 0 0,-4-26-603 0 0,0 0-2288 0 0,-4-10-5560 0 0,-3-18 6250 0 0,-3 0 2814 0 0,4 1 50 0 0,-6-3-737 0 0</inkml:trace>
  <inkml:trace contextRef="#ctx0" brushRef="#br0" timeOffset="1019.277">208 20 1856 0 0,'-4'-13'7281'0'0,"-5"20"-1518"0"0,7-3-5034 0 0,1 0-1 0 0,-1-1 0 0 0,0 1 0 0 0,1 0 0 0 0,0 0 0 0 0,0 0 1 0 0,0 0-1 0 0,1 0 0 0 0,-1 0 0 0 0,1 3-728 0 0,-8 53-556 0 0,-2-22-7213 0 0,10-37 7459 0 0,0-1-1 0 0,-1 1 0 0 0,1-1 0 0 0,-1 1 1 0 0,1-1-1 0 0,-1 1 0 0 0,1-1 0 0 0,-1 1 1 0 0,1-1-1 0 0,-1 0 0 0 0,1 1 0 0 0,-1-1 1 0 0,0 0-1 0 0,1 1 0 0 0,-1-1 0 0 0,0 0 1 0 0,1 0-1 0 0,-1 0 0 0 0,0 0 0 0 0,1 0 1 0 0,-1 0-1 0 0,0 1 0 0 0,1-1 0 0 0,-1-1 1 0 0,0 1-1 0 0,1 0 0 0 0,-1 0 0 0 0,0 0 1 0 0,1 0-1 0 0,-1 0 0 0 0,0-1 0 0 0,1 1 1 0 0,-1 0-1 0 0,0-1 0 0 0,1 1 0 0 0,-1 0 1 0 0,1-1-1 0 0,-1 1 0 0 0,1-1 1 0 0,-1 1-1 0 0,0-1 311 0 0,-7-3-1089 0 0</inkml:trace>
  <inkml:trace contextRef="#ctx0" brushRef="#br0" timeOffset="1365.042">26 4 1868 0 0,'1'-3'11065'0'0,"2"9"-7279"0"0,1 14-2066 0 0,-5-3-2006 0 0,-1 0 0 0 0,0-1-1 0 0,-1 0 1 0 0,-2 2 286 0 0,-7 49-7698 0 0,7-21-43 0 0,2-29 6350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1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30 124 704 0 0,'-4'-9'3239'0'0,"1"0"0"0"0,0 0 0 0 0,1-1-1 0 0,0 1 1 0 0,1-1 0 0 0,-1-2-3239 0 0,13 58 1166 0 0,-2 0 0 0 0,-2 1 0 0 0,-2 0 0 0 0,-2 28-1166 0 0,1-7 581 0 0,2 203-403 0 0,-6-212-1369 0 0,0-57 988 0 0,1-1-1 0 0,-1 0 1 0 0,0 0 0 0 0,0 0-1 0 0,0 1 1 0 0,0-1 0 0 0,0 0-1 0 0,0 0 1 0 0,0 0 0 0 0,0 1 0 0 0,-1-1-1 0 0,1 0 1 0 0,0 0 0 0 0,-1 0-1 0 0,1 0 1 0 0,-1 0 0 0 0,1 1-1 0 0,-1-1 1 0 0,1 0 0 0 0,-1 0 0 0 0,0 0-1 0 0,0 0 1 0 0,0 0 203 0 0,0-2-329 0 0,0 0 1 0 0,0 0 0 0 0,0 0-1 0 0,0 0 1 0 0,1-1-1 0 0,-1 1 1 0 0,0 0-1 0 0,1 0 1 0 0,-1-1-1 0 0,0 1 1 0 0,1 0-1 0 0,0-1 1 0 0,-1 1-1 0 0,1-1 1 0 0,0 1-1 0 0,0-1 1 0 0,0 1-1 0 0,0 0 1 0 0,0-2 328 0 0,-10-37-5045 0 0,8 35 4334 0 0,1 0 0 0 0,-1 0 0 0 0,1 0 0 0 0,0-1-1 0 0,0 1 1 0 0,1 0 0 0 0,-1-1 0 0 0,1 1 0 0 0,1 0-1 0 0,-1-4 712 0 0,1-9-1143 0 0</inkml:trace>
  <inkml:trace contextRef="#ctx0" brushRef="#br0" timeOffset="384.217">5 207 1208 0 0,'-2'-12'1681'0'0,"1"-1"0"0"0,0 1 0 0 0,1-1 0 0 0,0 1 1 0 0,1 0-1 0 0,1-9-1681 0 0,-1 15 336 0 0,1 1 0 0 0,-1-1 1 0 0,1 1-1 0 0,0 0 1 0 0,1 0-1 0 0,-1 0 1 0 0,1 0-1 0 0,0 0 0 0 0,0 0 1 0 0,1 1-1 0 0,-1 0 1 0 0,1-1-1 0 0,0 1 0 0 0,0 0 1 0 0,3-1-337 0 0,-3 1 190 0 0,0 1 1 0 0,1 0-1 0 0,-1 0 1 0 0,1 0-1 0 0,0 0 1 0 0,0 1 0 0 0,0-1-1 0 0,0 1 1 0 0,0 1-1 0 0,1-1 1 0 0,-1 1-1 0 0,0 0 1 0 0,1 0-1 0 0,-1 0 1 0 0,1 1-1 0 0,-1 0 1 0 0,1 0-1 0 0,-1 0 1 0 0,1 1-1 0 0,4 1-190 0 0,-3 0 139 0 0,0 1 0 0 0,-1-1 0 0 0,1 1 0 0 0,-1 1 0 0 0,0-1 0 0 0,0 1 0 0 0,0 0 0 0 0,0 1 0 0 0,-1 0 0 0 0,0-1 0 0 0,0 2 0 0 0,0-1 0 0 0,0 0 0 0 0,2 6-139 0 0,0-1 99 0 0,-1 0 1 0 0,0 1 0 0 0,0-1 0 0 0,-1 1 0 0 0,-1 1-1 0 0,0-1 1 0 0,-1 0 0 0 0,0 1 0 0 0,1 5-100 0 0,-3-9 51 0 0,0 0 1 0 0,0 0-1 0 0,-1 1 1 0 0,0-1-1 0 0,0 0 1 0 0,-1 0-1 0 0,0 0 1 0 0,-1 1-1 0 0,0-1 1 0 0,0 0-1 0 0,0 0 1 0 0,-1-1-1 0 0,-1 3-51 0 0,1-6-3 0 0,0 0-1 0 0,-1-1 1 0 0,1 1 0 0 0,-1 0-1 0 0,0-1 1 0 0,0 0 0 0 0,0 0-1 0 0,0 0 1 0 0,-1 0 0 0 0,1-1-1 0 0,-1 1 1 0 0,0-1 0 0 0,1-1-1 0 0,-1 1 1 0 0,0 0 0 0 0,0-1-1 0 0,0 0 1 0 0,0-1 0 0 0,0 1-1 0 0,-1-1 1 0 0,1 0 0 0 0,0 0-1 0 0,0 0 1 0 0,0-1 3 0 0,-67-7-2264 0 0,14-10-3572 0 0,57 18 5550 0 0,0 0 0 0 0,0-1 0 0 0,0 1 0 0 0,0 0-1 0 0,0-1 1 0 0,1 1 0 0 0,-1-1 0 0 0,0 1 0 0 0,0-1 0 0 0,0 1 0 0 0,1-1-1 0 0,-1 1 1 0 0,0-1 0 0 0,0 0 0 0 0,1 0 0 0 0,-1 1 0 0 0,1-1 0 0 0,-1 0-1 0 0,1 0 1 0 0,-1 0 0 0 0,1 0 0 0 0,-1 1 0 0 0,1-1 0 0 0,0 0 0 0 0,-1-1 286 0 0,2 1-375 0 0,-1 0 0 0 0,1-1 0 0 0,-1 1 1 0 0,1 0-1 0 0,0 0 0 0 0,-1 0 1 0 0,1 0-1 0 0,0 0 0 0 0,0 0 0 0 0,0 0 1 0 0,0 0-1 0 0,0 0 0 0 0,0 0 0 0 0,0 1 1 0 0,0-1-1 0 0,0 0 0 0 0,0 1 0 0 0,1-1 375 0 0,6-6-1281 0 0</inkml:trace>
  <inkml:trace contextRef="#ctx0" brushRef="#br0" timeOffset="849.746">531 199 1656 0 0,'-10'-8'3220'0'0,"6"5"-2047"0"0,0-1-1 0 0,0 1 0 0 0,0 0 1 0 0,0 0-1 0 0,0 0 1 0 0,-1 1-1 0 0,0 0 1 0 0,1 0-1 0 0,-1 0 1 0 0,0 0-1 0 0,0 1 1 0 0,-2-1-1173 0 0,93-1 2956 0 0,24-2-4339 0 0,-82 5-838 0 0,29 0-5030 0 0,-22 5-2300 0 0,-29-5 8315 0 0</inkml:trace>
  <inkml:trace contextRef="#ctx0" brushRef="#br0" timeOffset="1201.3835">523 295 1104 0 0,'-47'2'12487'0'0,"46"-2"-11494"0"0,9-3 3271 0 0,26-11-3292 0 0,-4 10-633 0 0,11-1-284 0 0,0 1-1 0 0,6 2-54 0 0,0-2-1979 0 0,-1-5-5009 0 0,-2 1-3135 0 0,-38 6 9009 0 0</inkml:trace>
  <inkml:trace contextRef="#ctx0" brushRef="#br0" timeOffset="1739.1529">926 252 1816 0 0,'1'-3'11083'0'0,"3"-5"-5506"0"0,30-41-4625 0 0,-26 36-959 0 0,-1 1-1 0 0,0-1 1 0 0,-1-1 0 0 0,3-10 7 0 0,-5 14-74 0 0,0 0-1 0 0,0 0 1 0 0,0 0 0 0 0,1 1-1 0 0,1-1 1 0 0,0 1-1 0 0,0 1 1 0 0,1-1 0 0 0,2-1 74 0 0,-3 60 1764 0 0,-4-4-1198 0 0,3 1 0 0 0,1-1 0 0 0,3 3-566 0 0,0-3 14 0 0,-3 0 0 0 0,-1 0 1 0 0,-2 3-15 0 0,-8-4-2340 0 0,-4-18-6132 0 0,9-26 5656 0 0,0-1-112 0 0,0 1-276 0 0,0 3 2082 0 0,0 1-63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09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647 79 1176 0 0,'0'-2'559'0'0,"0"1"0"0"0,0-1 0 0 0,0 0 1 0 0,0 1-1 0 0,0-1 0 0 0,-1 0 0 0 0,1 0 0 0 0,0 1 0 0 0,-1-1 0 0 0,0 0 0 0 0,1 1 1 0 0,-1-1-1 0 0,0 1 0 0 0,0-1 0 0 0,0 1 0 0 0,0-1 0 0 0,0 1 0 0 0,0 0 0 0 0,-1-2-559 0 0,1 3 349 0 0,0-1-1 0 0,-1 0 1 0 0,1 0-1 0 0,0 1 1 0 0,-1-1-1 0 0,1 1 1 0 0,0-1-1 0 0,-1 1 1 0 0,1 0-1 0 0,-1 0 1 0 0,1-1-1 0 0,-1 1 1 0 0,1 0-1 0 0,-1 0 1 0 0,1 0-1 0 0,0 1 1 0 0,-1-1-1 0 0,-1 0-348 0 0,0 1 321 0 0,0 0 0 0 0,-1 0 0 0 0,1 0 0 0 0,0 1 0 0 0,0-1 0 0 0,0 1 0 0 0,0 0 0 0 0,0 0 0 0 0,1 0 0 0 0,-1 0 0 0 0,0 0 0 0 0,1 0 0 0 0,-1 1 0 0 0,1-1 0 0 0,0 1 0 0 0,0 0 0 0 0,0 0 1 0 0,0 0-1 0 0,1 0-321 0 0,-2 3 191 0 0,2 0 1 0 0,-1 0 0 0 0,1 0 0 0 0,-1 1 0 0 0,2-1 0 0 0,-1 1-1 0 0,1-1 1 0 0,0 1 0 0 0,0-1 0 0 0,1 0 0 0 0,0 1 0 0 0,0-1 0 0 0,1 5-192 0 0,6 15 233 0 0,0 1-1 0 0,10 17-232 0 0,6 22 76 0 0,1 40-3529 0 0,-27-91-1481 0 0,-2-11-851 0 0,-1-8-4642 0 0,2-1 8727 0 0</inkml:trace>
  <inkml:trace contextRef="#ctx0" brushRef="#br0" timeOffset="350.364">468 409 2128 0 0,'-3'1'806'0'0,"0"0"1"0"0,0 0-1 0 0,0 0 0 0 0,0 1 0 0 0,0-1 0 0 0,0 1 0 0 0,0 0 0 0 0,1-1 1 0 0,-1 1-1 0 0,1 0 0 0 0,-1 1 0 0 0,1-1 0 0 0,0 0-806 0 0,1 0 309 0 0,-1 0-1 0 0,1 0 1 0 0,0 0-1 0 0,0 0 1 0 0,0 0-1 0 0,1 0 1 0 0,-1 1 0 0 0,1-1-1 0 0,-1 0 1 0 0,1 0-1 0 0,-1 0 1 0 0,1 1-1 0 0,0-1 1 0 0,0 0-1 0 0,0 0 1 0 0,1 1-1 0 0,-1-1 1 0 0,0 0-1 0 0,1 0 1 0 0,-1 0-1 0 0,1 0 1 0 0,0 0-1 0 0,0 1 1 0 0,0-1 0 0 0,0 0-1 0 0,0-1 1 0 0,1 2-309 0 0,-2-2 60 0 0,0-1 1 0 0,0 1 0 0 0,0-1 0 0 0,0 1 0 0 0,0-1 0 0 0,1 1 0 0 0,-1-1 0 0 0,0 0 0 0 0,0 1 0 0 0,1-1 0 0 0,-1 1 0 0 0,0-1-1 0 0,1 1 1 0 0,-1-1 0 0 0,1 0 0 0 0,-1 1 0 0 0,0-1 0 0 0,1 0 0 0 0,-1 1 0 0 0,1-1 0 0 0,-1 0 0 0 0,1 0 0 0 0,-1 1 0 0 0,1-1-1 0 0,-1 0 1 0 0,1 0 0 0 0,-1 0 0 0 0,1 0 0 0 0,-1 0 0 0 0,1 0 0 0 0,-1 0 0 0 0,1 0 0 0 0,0 0-61 0 0,6-15 1098 0 0,-3-26-482 0 0,-10-10-234 0 0,-13-47-382 0 0,10 60-813 0 0,1-1-1 0 0,3-1 1 0 0,-1-35 813 0 0,5 71-319 0 0,1 0-1 0 0,0 0 0 0 0,1 0 0 0 0,-1 0 1 0 0,1 0-1 0 0,0 0 0 0 0,0 0 1 0 0,0 0-1 0 0,0 1 0 0 0,0-1 0 0 0,1 0 1 0 0,0 1-1 0 0,0-1 0 0 0,0 1 0 0 0,0 0 1 0 0,0-1-1 0 0,1 1 0 0 0,-1 0 0 0 0,1 1 1 0 0,0-1-1 0 0,0 0 0 0 0,0 1 1 0 0,1-1 319 0 0,2 0-1269 0 0,1 0 1 0 0,0 0-1 0 0,0 0 1 0 0,0 1-1 0 0,0 0 1 0 0,0 0-1 0 0,0 1 1 0 0,1 0-1 0 0,-1 0 1 0 0,0 1-1 0 0,8 0 1269 0 0,-4 0-1158 0 0</inkml:trace>
  <inkml:trace contextRef="#ctx0" brushRef="#br0" timeOffset="1023.083">182 248 2056 0 0,'-1'-2'700'0'0,"-1"-1"0"0"0,1 1 0 0 0,0 0 0 0 0,0-1 0 0 0,0 1 0 0 0,0-1 0 0 0,0 1 0 0 0,0-1 0 0 0,1 1 0 0 0,-1-1-1 0 0,1 0 1 0 0,-1-1-700 0 0,1 2 323 0 0,0-1-1 0 0,0 1 1 0 0,1 0-1 0 0,-1 0 0 0 0,0 0 1 0 0,1 0-1 0 0,-1 0 1 0 0,1 0-1 0 0,0 0 0 0 0,-1 0 1 0 0,1 0-1 0 0,0 0 1 0 0,1-1-323 0 0,-1 2 79 0 0,-1 1 0 0 0,1-1 0 0 0,0 0 0 0 0,0 0 0 0 0,-1 0 0 0 0,1 1 1 0 0,0-1-1 0 0,0 0 0 0 0,0 1 0 0 0,0-1 0 0 0,0 1 0 0 0,0-1 0 0 0,0 1 1 0 0,0-1-1 0 0,0 1 0 0 0,0 0 0 0 0,0-1 0 0 0,0 1 0 0 0,0 0 0 0 0,0 0 0 0 0,0 0 1 0 0,0 0-1 0 0,1 0-79 0 0,0 0 72 0 0,0 1 0 0 0,0 0 1 0 0,0-1-1 0 0,0 1 0 0 0,0 0 0 0 0,0 0 1 0 0,0 0-1 0 0,0 0 0 0 0,-1 0 0 0 0,1 0 1 0 0,0 1-1 0 0,-1-1 0 0 0,1 1 0 0 0,0-1 1 0 0,-1 1-1 0 0,1 1-72 0 0,4 5 150 0 0,-1 0 1 0 0,-1 0-1 0 0,1 0 0 0 0,-1 1 1 0 0,-1 0-1 0 0,1-1 0 0 0,-2 2 1 0 0,1-1-1 0 0,-1 0 0 0 0,-1 0 1 0 0,1 1-1 0 0,-2-1 0 0 0,1 7-150 0 0,-1-11 17 0 0,0 1 0 0 0,-1-1-1 0 0,1 0 1 0 0,-1 1 0 0 0,0-1 0 0 0,-1 0-1 0 0,1 0 1 0 0,-1 0 0 0 0,0 0-1 0 0,0 0 1 0 0,-3 3-17 0 0,4-5-8 0 0,-1-1 0 0 0,0 1 0 0 0,0-1 0 0 0,0 0 1 0 0,-1 0-1 0 0,1 1 0 0 0,-1-2 0 0 0,1 1 0 0 0,-1 0 0 0 0,1 0 0 0 0,-1-1 0 0 0,0 1 0 0 0,0-1 0 0 0,0 0 0 0 0,0 0 0 0 0,0 0 0 0 0,0 0 0 0 0,0-1 0 0 0,0 1 0 0 0,-1-1 8 0 0,-1 0-65 0 0,1 0-1 0 0,-1 0 0 0 0,1-1 0 0 0,-1 1 0 0 0,1-1 0 0 0,-1-1 0 0 0,1 1 0 0 0,0 0 1 0 0,0-1-1 0 0,-1 0 0 0 0,1 0 0 0 0,0 0 0 0 0,0-1 0 0 0,-3-2 66 0 0,-56-48-192 0 0,23 18 702 0 0,40 35-469 0 0,-1-1 1 0 0,1 0 0 0 0,-1 1 0 0 0,1-1-1 0 0,-1 1 1 0 0,0-1 0 0 0,1 1 0 0 0,-1-1-1 0 0,0 1 1 0 0,1 0 0 0 0,-1-1-1 0 0,0 1 1 0 0,0 0 0 0 0,1 0 0 0 0,-1-1-1 0 0,0 1 1 0 0,0 0 0 0 0,0 0 0 0 0,1 0-1 0 0,-1 0 1 0 0,0 0 0 0 0,0 0-1 0 0,1 0 1 0 0,-1 0 0 0 0,0 0 0 0 0,0 1-1 0 0,0-1 1 0 0,1 0 0 0 0,-1 0-1 0 0,0 1 1 0 0,0-1 0 0 0,1 0-42 0 0,-1 2 71 0 0,0-1 1 0 0,0 1-1 0 0,0-1 1 0 0,0 1-1 0 0,1-1 0 0 0,-1 1 1 0 0,1-1-1 0 0,-1 1 0 0 0,1 0 1 0 0,0-1-1 0 0,-1 1 1 0 0,1 0-1 0 0,0-1 0 0 0,0 1 1 0 0,0 0-72 0 0,9 77 1367 0 0,-6-63-1155 0 0,0 8 51 0 0,9 59 55 0 0,-4-1 0 0 0,-3 15-318 0 0,-6-96-138 0 0,1-1 1 0 0,0 0-1 0 0,0 1 0 0 0,0-1 0 0 0,0 0 1 0 0,0 1-1 0 0,0-1 0 0 0,0 0 0 0 0,-1 1 1 0 0,1-1-1 0 0,0 1 0 0 0,0-1 0 0 0,0 0 1 0 0,0 1-1 0 0,1-1 0 0 0,-1 0 0 0 0,0 1 1 0 0,0-1-1 0 0,0 0 0 0 0,0 1 0 0 0,0-1 1 0 0,0 1-1 0 0,0-1 0 0 0,1 0 0 0 0,-1 1 1 0 0,0-1-1 0 0,0 0 0 0 0,1 0 0 0 0,-1 1 1 0 0,0-1-1 0 0,0 0 0 0 0,1 0 0 0 0,-1 1 0 0 0,0-1 1 0 0,1 0-1 0 0,-1 0 0 0 0,0 0 0 0 0,1 1 1 0 0,-1-1-1 0 0,0 0 0 0 0,1 0 0 0 0,-1 0 138 0 0,14-14-10929 0 0,-10 6 6063 0 0,1 5 3293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03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23 229 276 0 0,'-2'0'422'0'0,"1"-1"0"0"0,0 1 0 0 0,-1-1 0 0 0,1 0 0 0 0,0 0 0 0 0,0 1 0 0 0,0-1 0 0 0,-1 0 0 0 0,1 0 0 0 0,0 0 0 0 0,0 0 0 0 0,0-1 0 0 0,0 1 0 0 0,1 0 0 0 0,-1 0 0 0 0,0 0 0 0 0,0-1 0 0 0,1 1 0 0 0,-1 0 0 0 0,1-1 0 0 0,-1 0-422 0 0,1 0 305 0 0,0 1 0 0 0,0-1 1 0 0,0 1-1 0 0,0-1 0 0 0,0 0 0 0 0,0 1 1 0 0,0-1-1 0 0,1 1 0 0 0,-1-1 1 0 0,1 1-1 0 0,-1-1 0 0 0,1 1 0 0 0,0-1 1 0 0,-1 1-1 0 0,1 0 0 0 0,0-1 1 0 0,0 1-306 0 0,1-2 260 0 0,0 1 0 0 0,0 0 0 0 0,0 0 0 0 0,0 0 0 0 0,0 0 0 0 0,0 0 0 0 0,0 0 0 0 0,1 0 0 0 0,-1 1 0 0 0,1-1 0 0 0,-1 1 0 0 0,1 0 0 0 0,0 0 0 0 0,0 0 0 0 0,-1 0 0 0 0,1 0 0 0 0,0 0 0 0 0,0 1 0 0 0,0-1 0 0 0,0 1 0 0 0,1 0-260 0 0,6 2 164 0 0,0 0 0 0 0,0 1 0 0 0,0 0 0 0 0,-1 1-1 0 0,1 0 1 0 0,-1 0 0 0 0,0 1 0 0 0,0 0 0 0 0,-1 1 0 0 0,0-1 0 0 0,0 2 0 0 0,0-1 0 0 0,0 1 0 0 0,-1 0 0 0 0,0 1 0 0 0,-1 0 0 0 0,0 0 0 0 0,4 7-164 0 0,1 1 93 0 0,-1 1 1 0 0,-1 0 0 0 0,-1 0 0 0 0,0 1 0 0 0,-1 0-1 0 0,-1 1 1 0 0,0 0 0 0 0,-2-1 0 0 0,1 8-94 0 0,-3-11-44 0 0,-1-1-1 0 0,0 1 1 0 0,-1-1 0 0 0,0 1 0 0 0,-1 0 0 0 0,-1-1-1 0 0,-1 1 1 0 0,0 0 44 0 0,1-9-842 0 0,0 1 0 0 0,0-1 0 0 0,-1 0-1 0 0,0 0 1 0 0,0-1 0 0 0,0 1 0 0 0,-2 1 842 0 0,4-6-334 0 0,1-1 0 0 0,-1 0 1 0 0,1 0-1 0 0,-1 1 1 0 0,1-1-1 0 0,-1 0 1 0 0,1 0-1 0 0,-1 1 0 0 0,1-1 1 0 0,-1 0-1 0 0,1 0 1 0 0,-1 0-1 0 0,0 0 1 0 0,1 0-1 0 0,-1 0 0 0 0,1 0 1 0 0,-1 0-1 0 0,1 0 1 0 0,-1 0-1 0 0,0 0 1 0 0,1 0-1 0 0,-1 0 0 0 0,1-1 1 0 0,-1 1-1 0 0,1 0 1 0 0,-1 0-1 0 0,1-1 1 0 0,-1 1-1 0 0,1 0 0 0 0,-1-1 1 0 0,1 1-1 0 0,-1 0 1 0 0,1-1-1 0 0,-1 1 1 0 0,1-1-1 0 0,0 1 0 0 0,-1-1 1 0 0,1 1-1 0 0,0-1 1 0 0,-1 1-1 0 0,1-1 1 0 0,0 1 333 0 0,-5-4-1611 0 0,-3-2 278 0 0</inkml:trace>
  <inkml:trace contextRef="#ctx0" brushRef="#br0" timeOffset="334.2559">82 431 1132 0 0,'0'-3'703'0'0,"0"1"0"0"0,0 0 0 0 0,0 0 0 0 0,0-1 0 0 0,1 1 0 0 0,0 0 0 0 0,-1 0 0 0 0,1 0 0 0 0,0-1 0 0 0,0 1 0 0 0,0 0 0 0 0,0 0 0 0 0,0 0 0 0 0,0 1 0 0 0,1-1 0 0 0,-1 0 0 0 0,1 0 0 0 0,-1 1 0 0 0,1-1 0 0 0,0 1 0 0 0,1-2-703 0 0,2 0 482 0 0,-1 1-1 0 0,1-1 1 0 0,0 1-1 0 0,0 0 1 0 0,0 0-1 0 0,0 1 1 0 0,1-1 0 0 0,-1 1-1 0 0,4 0-481 0 0,14-1-474 0 0,0 1 0 0 0,1 0 0 0 0,-1 2 0 0 0,4 2 474 0 0,-17-3 266 0 0,41 8-3572 0 0,-10-2-1766 0 0,2-6-3536 0 0,-35-1 7319 0 0</inkml:trace>
  <inkml:trace contextRef="#ctx0" brushRef="#br0" timeOffset="701.295">552 345 608 0 0,'-7'-7'11446'0'0,"-3"-8"-4832"0"0,14 13-6396 0 0,0 0 0 0 0,1 0-1 0 0,-1 1 1 0 0,1 0-1 0 0,-1 0 1 0 0,1 0-1 0 0,-1 0 1 0 0,1 1 0 0 0,0 0-1 0 0,0 0 1 0 0,-1 0-1 0 0,4 1-217 0 0,14-1 124 0 0,6-2-340 0 0,-1 0 0 0 0,25 4 216 0 0,-17 3-2520 0 0,-3 6-3346 0 0,-4-3-4423 0 0,-23-8 8741 0 0</inkml:trace>
  <inkml:trace contextRef="#ctx0" brushRef="#br0" timeOffset="1084.647">899 224 796 0 0,'-8'-15'9806'0'0,"5"8"-1848"0"0,6 25-5496 0 0,18 61-1833 0 0,-3 0 0 0 0,-5 1 0 0 0,-2 0-1 0 0,-2 57-628 0 0,-9-126-276 0 0,3 54-688 0 0,8-28-5302 0 0,-11-37 6040 0 0,0 0 0 0 0,0 0 1 0 0,0 0-1 0 0,0 0 0 0 0,0 0 1 0 0,0 0-1 0 0,0 0 0 0 0,0 0 1 0 0,0-1-1 0 0,0 1 0 0 0,0 0 0 0 0,0 0 1 0 0,0 0-1 0 0,0 0 0 0 0,0 0 1 0 0,1 0-1 0 0,-1 0 0 0 0,0 0 1 0 0,0 0-1 0 0,0 0 0 0 0,0 0 0 0 0,0 0 1 0 0,0 0-1 0 0,0 0 0 0 0,0 0 1 0 0,0 0-1 0 0,0 0 0 0 0,0 0 1 0 0,1 0-1 0 0,-1 0 0 0 0,0 0 0 0 0,0 0 1 0 0,0 0-1 0 0,0 0 226 0 0,-3-16-5571 0 0,2 10 4460 0 0,0-3-184 0 0</inkml:trace>
  <inkml:trace contextRef="#ctx0" brushRef="#br0" timeOffset="1520.413">924 267 1024 0 0,'0'-11'1691'0'0,"0"-1"-45"0"0,0 1 1 0 0,0-1-1 0 0,1 0 0 0 0,1 0 0 0 0,0 0 1 0 0,3-9-1647 0 0,-4 19 156 0 0,0-1 0 0 0,0 0 0 0 0,1 1 0 0 0,-1-1 0 0 0,1 0 0 0 0,-1 1 0 0 0,1 0 0 0 0,0-1 1 0 0,0 1-1 0 0,0 0 0 0 0,0 0 0 0 0,0 0 0 0 0,1 0 0 0 0,-1 1 0 0 0,1-1 0 0 0,-1 1 0 0 0,1-1 0 0 0,0 1 1 0 0,-1 0-1 0 0,1 0 0 0 0,0 0 0 0 0,0 0 0 0 0,0 1 0 0 0,-1-1 0 0 0,1 1 0 0 0,0-1 0 0 0,0 1 0 0 0,0 0 1 0 0,3 0-157 0 0,1 1 276 0 0,1-1 1 0 0,0 1-1 0 0,-1 0 1 0 0,1 1-1 0 0,-1 0 0 0 0,0 0 1 0 0,0 1-1 0 0,1-1 1 0 0,-1 2-1 0 0,-1-1 1 0 0,1 1-1 0 0,-1 0 1 0 0,1 0-1 0 0,-1 1 1 0 0,3 2-277 0 0,-4-2 73 0 0,0 0 0 0 0,0 0 0 0 0,0 0 0 0 0,-1 1 0 0 0,0-1 0 0 0,0 1 0 0 0,0 0 0 0 0,-1 0 0 0 0,0 0 0 0 0,0 1 0 0 0,0-1 0 0 0,-1 1 0 0 0,0 0 0 0 0,0 0 0 0 0,-1-1 0 0 0,0 1 0 0 0,0 0 0 0 0,-1 0 0 0 0,0 0 0 0 0,0 0 0 0 0,0 0 0 0 0,-1 0 0 0 0,0 0 0 0 0,0 0 0 0 0,-1 0 0 0 0,0 0-73 0 0,-1 1-5 0 0,-1-1-1 0 0,1 0 1 0 0,-1 0-1 0 0,-1 0 1 0 0,1 0-1 0 0,-1-1 0 0 0,0 1 1 0 0,-1-1-1 0 0,0-1 1 0 0,1 1-1 0 0,-2-1 0 0 0,1 0 1 0 0,-6 3 5 0 0,5-3-303 0 0,0-1-1 0 0,0 0 1 0 0,-1-1-1 0 0,1 0 1 0 0,-1 0 0 0 0,-4 0 303 0 0,6-1-649 0 0,1-1 0 0 0,0 0 1 0 0,-1-1-1 0 0,1 0 0 0 0,-1 1 1 0 0,1-2-1 0 0,-1 1 0 0 0,1-1 1 0 0,-4 0 648 0 0,8 1-219 0 0,1 0 1 0 0,-1 0-1 0 0,1 0 0 0 0,-1 0 1 0 0,1 0-1 0 0,-1-1 0 0 0,1 1 1 0 0,-1 0-1 0 0,1 0 1 0 0,-1 0-1 0 0,1-1 0 0 0,0 1 1 0 0,-1 0-1 0 0,1 0 1 0 0,-1-1-1 0 0,1 1 0 0 0,0 0 1 0 0,-1-1-1 0 0,1 1 1 0 0,-1-1-1 0 0,1 1 0 0 0,0 0 1 0 0,0-1-1 0 0,-1 1 1 0 0,1-1-1 0 0,0 1 0 0 0,0-1 1 0 0,0 1-1 0 0,-1-1 1 0 0,1 1-1 0 0,0-1 0 0 0,0 1 1 0 0,0-1-1 0 0,0 1 0 0 0,0-1 1 0 0,0 1-1 0 0,0-1 1 0 0,0 1-1 0 0,0-1 0 0 0,0 1 1 0 0,0-1-1 0 0,0 1 1 0 0,1-1-1 0 0,-1 1 0 0 0,0-1 1 0 0,0 1-1 0 0,0-1 1 0 0,1 1-1 0 0,-1-1 0 0 0,0 1 1 0 0,0 0-1 0 0,1-1 1 0 0,-1 1-1 0 0,1-1 0 0 0,-1 1 1 0 0,0 0-1 0 0,1-1 1 0 0,-1 1-1 0 0,1 0 219 0 0,4-5-1633 0 0</inkml:trace>
  <inkml:trace contextRef="#ctx0" brushRef="#br0" timeOffset="2065.685">1347 262 296 0 0,'-2'-2'1435'0'0,"-1"-1"-1"0"0,1 1 1 0 0,0-1 0 0 0,1 1-1 0 0,-1-1 1 0 0,0 0 0 0 0,1 0-1 0 0,0 0 1 0 0,-1 0 0 0 0,1 0-1435 0 0,1 2 125 0 0,0 1 0 0 0,-1-1 0 0 0,1 0 1 0 0,0 0-1 0 0,0 1 0 0 0,-1-1 1 0 0,1 0-1 0 0,0 1 0 0 0,0-1 0 0 0,0 0 1 0 0,0 1-1 0 0,0-1 0 0 0,0 0 1 0 0,0 0-1 0 0,0 1 0 0 0,0-1 0 0 0,1 0 1 0 0,-1 1-1 0 0,0-1 0 0 0,0 0 1 0 0,0 0-1 0 0,1 1 0 0 0,-1-1 0 0 0,1 1 1 0 0,-1-1-1 0 0,0 0 0 0 0,1 1 1 0 0,-1-1-1 0 0,1 1 0 0 0,-1-1 0 0 0,1 1 1 0 0,-1-1-1 0 0,1 1 0 0 0,0-1 1 0 0,-1 1-1 0 0,1 0 0 0 0,-1-1 0 0 0,1 1 1 0 0,0 0-1 0 0,-1 0 0 0 0,1-1 1 0 0,0 1-1 0 0,0 0-125 0 0,18-3 45 0 0,0 2 1 0 0,1 0-1 0 0,-1 1 0 0 0,1 1 1 0 0,-1 0-1 0 0,0 2 0 0 0,12 3-45 0 0,36 15-3381 0 0,-35-11-1183 0 0,-24-7-6029 0 0,-8-3 10572 0 0,0 0-1311 0 0</inkml:trace>
  <inkml:trace contextRef="#ctx0" brushRef="#br0" timeOffset="2738.116">1344 421 164 0 0,'0'0'1146'0'0,"0"0"214"0"0,0 0 163 0 0,0 0-9 0 0,0 0-148 0 0,0 0-211 0 0,9-5 5467 0 0,27-13-4202 0 0,-8 6-2087 0 0,0 2 0 0 0,1 0-1 0 0,0 2 1 0 0,22-3-333 0 0,-48 10 56 0 0,0 1-1 0 0,-1-1 1 0 0,1 1 0 0 0,0 0-1 0 0,0-1 1 0 0,0 1-1 0 0,0 0 1 0 0,0 1 0 0 0,0-1-1 0 0,0 1 1 0 0,0-1 0 0 0,-1 1-1 0 0,1 0 1 0 0,0 0-1 0 0,0 0 1 0 0,2 1-56 0 0,4 11-1056 0 0,-8-8-3945 0 0,-1 0-6834 0 0,0-5 10548 0 0</inkml:trace>
  <inkml:trace contextRef="#ctx0" brushRef="#br0" timeOffset="4520.46">2047 20 32 0 0,'-15'-11'9356'0'0,"0"5"-2981"0"0,10 4-4284 0 0,4 2-1947 0 0,0 0 1 0 0,0-1 0 0 0,0 1 0 0 0,0 0 0 0 0,0 0 0 0 0,0 0-1 0 0,0 1 1 0 0,0-1 0 0 0,0 0 0 0 0,-1 0 0 0 0,1 1-1 0 0,0-1 1 0 0,0 0 0 0 0,0 1 0 0 0,0-1 0 0 0,0 1 0 0 0,0-1-1 0 0,1 1 1 0 0,-1 0 0 0 0,0-1 0 0 0,0 1 0 0 0,0 0 0 0 0,0 0-1 0 0,1-1 1 0 0,-1 1 0 0 0,0 0 0 0 0,1 0 0 0 0,-1 0-1 0 0,1 0 1 0 0,-1 0-145 0 0,-16 33 136 0 0,15-27 325 0 0,-7 12-232 0 0,1 1 0 0 0,2 1 0 0 0,0-1 0 0 0,0 1 0 0 0,2 0 0 0 0,1 1 0 0 0,1-1-1 0 0,0 0 1 0 0,2 1 0 0 0,0 0 0 0 0,2-1 0 0 0,1 6-229 0 0,-3-21 5 0 0,1 0-1 0 0,1 0 0 0 0,-1 0 1 0 0,1 0-1 0 0,0-1 0 0 0,0 1 0 0 0,0-1 1 0 0,1 1-1 0 0,0-1 0 0 0,0 0 1 0 0,0 0-1 0 0,1 0 0 0 0,0 0 1 0 0,0-1-1 0 0,0 1 0 0 0,0-1 0 0 0,1 0 1 0 0,-1-1-1 0 0,1 1 0 0 0,0-1 1 0 0,0 0-1 0 0,0 0 0 0 0,1 0 1 0 0,-1-1-1 0 0,1 1 0 0 0,0-1 0 0 0,-1-1 1 0 0,1 1-1 0 0,0-1 0 0 0,0 0 1 0 0,0-1-1 0 0,0 1 0 0 0,0-1 1 0 0,0 0-1 0 0,0-1 0 0 0,0 1 0 0 0,0-1 1 0 0,0 0-1 0 0,0-1 0 0 0,0 0-4 0 0,4-1-139 0 0,0 0-1 0 0,1-1 1 0 0,-2-1 0 0 0,1 1-1 0 0,-1-2 1 0 0,1 1-1 0 0,-1-1 1 0 0,-1-1-1 0 0,1 0 1 0 0,5-6 139 0 0,-10 10-46 0 0,-1 0 1 0 0,0-1-1 0 0,0 1 1 0 0,0 0-1 0 0,0-1 1 0 0,-1 0-1 0 0,1 0 1 0 0,-1 0-1 0 0,0 0 1 0 0,0 0-1 0 0,0 0 1 0 0,-1 0-1 0 0,1-1 0 0 0,-1 1 1 0 0,0 0-1 0 0,-1-1 1 0 0,1 1-1 0 0,-1-1 1 0 0,0 0-1 0 0,0 1 1 0 0,0-1-1 0 0,0 1 1 0 0,-1-1-1 0 0,0 1 1 0 0,0 0-1 0 0,-1-5 46 0 0,0 6 3 0 0,1 0-1 0 0,-1 0 1 0 0,0 0-1 0 0,0 1 1 0 0,0-1 0 0 0,0 0-1 0 0,-1 1 1 0 0,1-1-1 0 0,-1 1 1 0 0,1 0-1 0 0,-1 0 1 0 0,0 0 0 0 0,0 0-1 0 0,0 0 1 0 0,0 0-1 0 0,0 1 1 0 0,0 0-1 0 0,-1 0 1 0 0,1 0 0 0 0,0 0-1 0 0,-1 0 1 0 0,1 0-1 0 0,-1 1 1 0 0,1 0-1 0 0,-1 0 1 0 0,1 0 0 0 0,-1 0-1 0 0,1 0 1 0 0,0 1-1 0 0,-1-1 1 0 0,1 1-1 0 0,-1 0 1 0 0,1 0 0 0 0,0 0-1 0 0,0 1 1 0 0,0-1-1 0 0,0 1 1 0 0,0-1 0 0 0,0 1-1 0 0,0 0 1 0 0,0 0-1 0 0,0 1 1 0 0,1-1-1 0 0,-1 0 1 0 0,1 1 0 0 0,0 0-1 0 0,0-1 1 0 0,0 1-1 0 0,0 0 1 0 0,0 0-1 0 0,1 0 1 0 0,-1 1 0 0 0,1-1-1 0 0,0 0 1 0 0,0 0-1 0 0,0 1 1 0 0,0-1-1 0 0,1 1-2 0 0,-1 3-289 0 0,1 1 0 0 0,0 0-1 0 0,0-1 1 0 0,1 1-1 0 0,0 0 1 0 0,1-1-1 0 0,-1 1 1 0 0,1-1 0 0 0,1 0-1 0 0,1 5 290 0 0,9 15-5351 0 0,1-3-4218 0 0,-1-15 5300 0 0,-7-2 3151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1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14 116 804 0 0,'-8'-7'10147'0'0,"7"6"-9556"0"0,0 0-1 0 0,1 0 1 0 0,-1 0-1 0 0,1 0 1 0 0,-1 0 0 0 0,1 0-1 0 0,0-1 1 0 0,-1 1 0 0 0,1 0-1 0 0,0 0 1 0 0,0-1-1 0 0,0 1 1 0 0,0 0 0 0 0,0 0-1 0 0,0-1 1 0 0,0 1 0 0 0,0 0-1 0 0,1 0 1 0 0,-1-1-1 0 0,1 0-590 0 0,5-1 138 0 0,0 1 0 0 0,0-1 0 0 0,0 1 0 0 0,0 1 0 0 0,1-1 0 0 0,-1 1 0 0 0,0 0 0 0 0,1 0 0 0 0,-1 1 0 0 0,1 0 0 0 0,0 0 0 0 0,-1 0 0 0 0,1 1 0 0 0,-1 0 0 0 0,1 0 0 0 0,-1 1 0 0 0,0 0 0 0 0,0 0 0 0 0,0 0 0 0 0,0 1 0 0 0,0 0 0 0 0,1 0-138 0 0,2 3 116 0 0,-1 1 0 0 0,0 0 0 0 0,0 0-1 0 0,-1 0 1 0 0,0 1 0 0 0,0 0 0 0 0,-1 0 0 0 0,0 1 0 0 0,0 0 0 0 0,-1 0 0 0 0,-1 0 0 0 0,1 1 0 0 0,1 6-116 0 0,3 6 153 0 0,-1 1 1 0 0,-1 0 0 0 0,-1 0-1 0 0,-1 1 1 0 0,-2 0 0 0 0,0 3-154 0 0,-2-14-328 0 0,-1 1 1 0 0,0-1-1 0 0,-1 1 1 0 0,-1-1-1 0 0,0 0 1 0 0,-1 0-1 0 0,-2 8 328 0 0,1 5-1877 0 0,4-14-1133 0 0,3-13-3689 0 0,-8-12-1763 0 0,-6 1 4030 0 0,5 7 3225 0 0</inkml:trace>
  <inkml:trace contextRef="#ctx0" brushRef="#br0" timeOffset="419.707">87 312 1576 0 0,'-9'-6'9073'0'0,"8"5"-8555"0"0,0 1 0 0 0,0 0 0 0 0,-1-1 0 0 0,1 1 1 0 0,0 0-1 0 0,0 0 0 0 0,0 0 0 0 0,-1 0 0 0 0,1 0 0 0 0,0 0 0 0 0,0 0 0 0 0,0 1 0 0 0,0-1 0 0 0,-1 0 0 0 0,1 1 0 0 0,0-1 0 0 0,-1 1-518 0 0,2-1 783 0 0,0 0-120 0 0,53 11 2587 0 0,37-3-2737 0 0,41 6-2899 0 0,-121-13 874 0 0,-1-1 0 0 0,0 0-1 0 0,0 0 1 0 0,1-1 0 0 0,-1 0-1 0 0,3-1 1513 0 0,29-13-11727 0 0,-38 13 10501 0 0</inkml:trace>
  <inkml:trace contextRef="#ctx0" brushRef="#br0" timeOffset="931.99">540 234 688 0 0,'-4'-7'11734'0'0,"-3"3"-5523"0"0,5 1-3221 0 0,18 0-2247 0 0,13 1-665 0 0,0 1 0 0 0,0 2 0 0 0,-1 0 0 0 0,1 2 0 0 0,-1 1 0 0 0,24 7-78 0 0,-33-5-2053 0 0,-17-5 1126 0 0,0 0 1 0 0,0 0-1 0 0,0 0 1 0 0,0 0 0 0 0,1 0-1 0 0,-1-1 1 0 0,0 1-1 0 0,0-1 1 0 0,1 0 0 0 0,-1 0-1 0 0,0 0 1 0 0,1 0-1 0 0,-1 0 1 0 0,0 0 0 0 0,1 0-1 0 0,-1-1 1 0 0,0 1-1 0 0,0-1 1 0 0,1 0 0 0 0,-1 1-1 0 0,1-2 927 0 0,1-1-1174 0 0</inkml:trace>
  <inkml:trace contextRef="#ctx0" brushRef="#br0" timeOffset="1382.137">918 121 1412 0 0,'0'0'337'0'0,"0"0"0"0"0,1 0 0 0 0,-1-1 0 0 0,0 1 1 0 0,0 0-1 0 0,0 0 0 0 0,1-1 0 0 0,-1 1 0 0 0,0 0 0 0 0,0 0 0 0 0,0-1 0 0 0,0 1 0 0 0,0 0 0 0 0,0 0 0 0 0,0-1 0 0 0,1 1 0 0 0,-1 0 0 0 0,0 0 1 0 0,0-1-1 0 0,0 1 0 0 0,0 0 0 0 0,0-1 0 0 0,0 1 0 0 0,0 0 0 0 0,0 0 0 0 0,-1-1 0 0 0,1 1 0 0 0,0 0 0 0 0,0 0 0 0 0,0-1 0 0 0,0 1 1 0 0,0 0-1 0 0,0 0 0 0 0,0-1 0 0 0,-1 1 0 0 0,1 0 0 0 0,0 0 0 0 0,0-1 0 0 0,0 1 0 0 0,-1 0 0 0 0,1 0 0 0 0,0 0 0 0 0,0 0 0 0 0,0-1 0 0 0,-1 1 1 0 0,1 0-1 0 0,0 0 0 0 0,0 0 0 0 0,-1 0-337 0 0,-5 0 4714 0 0,3 16-4596 0 0,4-1 258 0 0,1-1 0 0 0,0 0 0 0 0,1 0-1 0 0,1 0 1 0 0,3 7-376 0 0,8 39 482 0 0,0 40 428 0 0,0 53-910 0 0,-9 18-4029 0 0,-8-150 228 0 0,1-16-192 0 0,1-15-255 0 0,-8-23-3957 0 0,8 23 6901 0 0</inkml:trace>
  <inkml:trace contextRef="#ctx0" brushRef="#br0" timeOffset="1834.1819">901 222 1344 0 0,'0'-24'2452'0'0,"1"0"1"0"0,1 1-1 0 0,1-1 0 0 0,3-9-2452 0 0,-6 28 336 0 0,1 0 1 0 0,0 0-1 0 0,1 0 0 0 0,-1 1 1 0 0,1-1-1 0 0,0 1 1 0 0,0-1-1 0 0,1 1 0 0 0,-1 0 1 0 0,1-1-1 0 0,0 1 0 0 0,0 1 1 0 0,0-1-1 0 0,1 0 0 0 0,-1 1 1 0 0,1 0-1 0 0,0-1 1 0 0,0 1-1 0 0,0 1 0 0 0,0-1 1 0 0,0 1-1 0 0,1 0 0 0 0,-1-1 1 0 0,3 1-337 0 0,-2 2 211 0 0,0-1 0 0 0,0 1 0 0 0,0 0 1 0 0,0 1-1 0 0,0-1 0 0 0,0 1 0 0 0,-1 0 1 0 0,1 1-1 0 0,0-1 0 0 0,0 1 0 0 0,-1 0 0 0 0,1 0 1 0 0,0 0-1 0 0,-1 0 0 0 0,0 1 0 0 0,0 0 1 0 0,0 0-1 0 0,0 0 0 0 0,2 3-211 0 0,7 5 235 0 0,-1 0-1 0 0,0 1 1 0 0,-1 1 0 0 0,0 0-1 0 0,2 4-234 0 0,-11-14 3 0 0,1 1 0 0 0,-1-1-1 0 0,0 1 1 0 0,1 0 0 0 0,-2 0 0 0 0,1 0-1 0 0,0 0 1 0 0,-1 0 0 0 0,0 0-1 0 0,0 0 1 0 0,0 0 0 0 0,0 1 0 0 0,-1-1-1 0 0,1 0 1 0 0,-1 1 0 0 0,0-1-1 0 0,-1 0 1 0 0,1 1 0 0 0,-1-1 0 0 0,0 0-1 0 0,0 0 1 0 0,0 0 0 0 0,0 0-1 0 0,-1 0 1 0 0,0 0 0 0 0,1 0 0 0 0,-2 0-1 0 0,1 0 1 0 0,0-1 0 0 0,-1 1 0 0 0,1-1-1 0 0,-1 0 1 0 0,0 1 0 0 0,0-1-1 0 0,-1-1 1 0 0,1 1 0 0 0,0 0 0 0 0,-4 1-3 0 0,1 0-407 0 0,0 1 0 0 0,0-1 0 0 0,-1 0 0 0 0,0-1 0 0 0,0 0 0 0 0,0 0 1 0 0,0 0-1 0 0,0-1 0 0 0,-1 0 0 0 0,-2 0 407 0 0,-49 3-11621 0 0,48-3 5020 0 0,11-2 5080 0 0</inkml:trace>
  <inkml:trace contextRef="#ctx0" brushRef="#br0" timeOffset="2652.862">260 683 188 0 0,'-18'-1'2918'0'0,"6"1"-502"0"0,-1 0 1 0 0,1 0-1 0 0,-1 1 1 0 0,1 1-1 0 0,-5 1-2416 0 0,16-3 101 0 0,1 0 0 0 0,0 0 0 0 0,-1 0 0 0 0,1 0 0 0 0,-1 0 0 0 0,1 0 0 0 0,0 0 0 0 0,-1 0 0 0 0,1 0 0 0 0,-1 0 0 0 0,1 0 0 0 0,0 0 0 0 0,-1 0 0 0 0,1 1 0 0 0,-1-1 0 0 0,1 0 0 0 0,0 0 0 0 0,-1 0-1 0 0,1 1 1 0 0,0-1 0 0 0,0 0 0 0 0,-1 0 0 0 0,1 1 0 0 0,0-1 0 0 0,-1 0 0 0 0,1 1 0 0 0,0-1 0 0 0,0 0 0 0 0,0 1 0 0 0,-1-1 0 0 0,1 0 0 0 0,0 1 0 0 0,0-1 0 0 0,0 0 0 0 0,0 1 0 0 0,0-1 0 0 0,0 1 0 0 0,-1-1 0 0 0,1 0 0 0 0,0 1 0 0 0,0-1 0 0 0,0 1 0 0 0,1-1-101 0 0,16 10 1729 0 0,30 2-779 0 0,34-3-281 0 0,0-4 1 0 0,1-3 0 0 0,51-7-670 0 0,-22 1 220 0 0,55 7-220 0 0,-142-1 6 0 0,-1 0 1 0 0,1-2-1 0 0,0-1 0 0 0,0 0 0 0 0,0-2 1 0 0,9-3-7 0 0,-22 2-1451 0 0,-15 2-4776 0 0,-16-9-5600 0 0,20 10 9677 0 0,-1 2 516 0 0,-4 1 519 0 0</inkml:trace>
  <inkml:trace contextRef="#ctx0" brushRef="#br0" timeOffset="3384.031">529 902 748 0 0,'-9'-25'11854'0'0,"14"10"-5540"0"0,-3 13-6117 0 0,1 1 0 0 0,-1-1 0 0 0,1 1 1 0 0,0 0-1 0 0,0 0 0 0 0,-1 0 0 0 0,1 0 1 0 0,0 1-1 0 0,0-1 0 0 0,0 1 1 0 0,0 0-1 0 0,0 0 0 0 0,0 0 0 0 0,0 0 1 0 0,1 0-198 0 0,6 1 153 0 0,0 0 1 0 0,0 1 0 0 0,0-1 0 0 0,-1 2 0 0 0,1 0 0 0 0,0 0-1 0 0,-1 1 1 0 0,0 0 0 0 0,0 0 0 0 0,0 1 0 0 0,0 0 0 0 0,-1 1-1 0 0,0 0 1 0 0,0 0 0 0 0,-1 0 0 0 0,1 1 0 0 0,-1 1-154 0 0,-2-3 43 0 0,-1 0 1 0 0,1 0-1 0 0,-1 1 1 0 0,0-1-1 0 0,0 1 1 0 0,-1 0 0 0 0,1 0-1 0 0,-1 0 1 0 0,-1 1-1 0 0,1-1 1 0 0,-1 1-1 0 0,0-1 1 0 0,-1 1-1 0 0,0 0 1 0 0,0 0 0 0 0,0 0-1 0 0,-1 0 1 0 0,0-1-1 0 0,0 1 1 0 0,0 0-1 0 0,-1 0 1 0 0,0 0-1 0 0,-1 0 1 0 0,-2 5-44 0 0,1-4-11 0 0,0-1 0 0 0,-1 1 0 0 0,0-1 1 0 0,0 0-1 0 0,-1-1 0 0 0,0 1 0 0 0,0-1 0 0 0,-1 0 0 0 0,0 0 0 0 0,0-1 1 0 0,0 1-1 0 0,0-1 0 0 0,-1-1 0 0 0,0 1 0 0 0,-2 0 11 0 0,6-3-14 0 0,-1-1-1 0 0,1 1 1 0 0,-1-1 0 0 0,1 0-1 0 0,-1 0 1 0 0,1 0 0 0 0,-1 0-1 0 0,0-1 1 0 0,1 1 0 0 0,-1-1-1 0 0,0 0 1 0 0,1 0 0 0 0,-1-1-1 0 0,0 1 1 0 0,1-1 0 0 0,-1 1 0 0 0,0-1-1 0 0,1 0 1 0 0,-1-1 0 0 0,1 1-1 0 0,0 0 1 0 0,-1-1 0 0 0,1 0-1 0 0,0 0 1 0 0,0 0 0 0 0,0 0-1 0 0,0 0 1 0 0,0-1 0 0 0,1 0-1 0 0,-1 1 1 0 0,1-1 0 0 0,-1 0-1 0 0,1 0 1 0 0,-2-3 14 0 0,3 4-2 0 0,-1 0 0 0 0,1 0-1 0 0,-1-1 1 0 0,1 1 0 0 0,0 0 0 0 0,0 0 0 0 0,0-1-1 0 0,0 1 1 0 0,0-1 0 0 0,1 1 0 0 0,-1-1 0 0 0,1 1-1 0 0,-1-1 1 0 0,1 0 0 0 0,0 1 0 0 0,0-1 0 0 0,0 1-1 0 0,1-3 3 0 0,-1 3 1 0 0,1 0 0 0 0,0 0-1 0 0,0 0 1 0 0,0 1 0 0 0,0-1-1 0 0,0 0 1 0 0,0 0 0 0 0,1 1-1 0 0,-1-1 1 0 0,1 1 0 0 0,-1-1-1 0 0,1 1 1 0 0,-1 0 0 0 0,1-1-1 0 0,0 1 1 0 0,-1 0 0 0 0,1 0-1 0 0,1 0 0 0 0,4-2 32 0 0,0 0-1 0 0,0 1 0 0 0,1 0 0 0 0,-1 0 0 0 0,0 1 0 0 0,1 0 1 0 0,-1 0-1 0 0,1 1 0 0 0,0 0 0 0 0,-1 0 0 0 0,6 1-31 0 0,68 15 318 0 0,-55-10-1138 0 0,0-1-1 0 0,1-1 0 0 0,26 1 821 0 0,-41-6-2039 0 0,0 0-1 0 0,-1 0 1 0 0,1-1 0 0 0,-1 0-1 0 0,6-2 2040 0 0,-13 2-1291 0 0,1 1-1 0 0,0-1 1 0 0,-1 0 0 0 0,1 0-1 0 0,-1-1 1 0 0,1 1 0 0 0,-1-1-1 0 0,3-2 1292 0 0,-2 0-1632 0 0</inkml:trace>
  <inkml:trace contextRef="#ctx0" brushRef="#br0" timeOffset="4000.633">1413 675 636 0 0,'0'-1'549'0'0,"0"0"0"0"0,0 1 0 0 0,0-1 0 0 0,0 0-1 0 0,0 0 1 0 0,0 1 0 0 0,0-1 0 0 0,-1 0 0 0 0,1 0 0 0 0,0 1 0 0 0,-1-1-1 0 0,1 0 1 0 0,0 1 0 0 0,-1-1 0 0 0,1 0 0 0 0,-1 1 0 0 0,1-1 0 0 0,-1 0-1 0 0,1 1 1 0 0,-1-1 0 0 0,0 1 0 0 0,1-1 0 0 0,-1 1 0 0 0,0 0 0 0 0,1-1 0 0 0,-1 1-1 0 0,0 0 1 0 0,0-1 0 0 0,1 1-549 0 0,-1 0 5992 0 0,18 0-5993 0 0,145 13-535 0 0,-158-13 21 0 0,1 0 1 0 0,-1 0-1 0 0,0-1 1 0 0,1 1-1 0 0,-1-1 1 0 0,0 0-1 0 0,0 0 1 0 0,0-1-1 0 0,0 1 0 0 0,0-1 515 0 0,22-16-10563 0 0,-26 17 8432 0 0,0 1 223 0 0,0 0 388 0 0</inkml:trace>
  <inkml:trace contextRef="#ctx0" brushRef="#br0" timeOffset="4348.894">1458 761 580 0 0,'-17'10'11168'0'0,"13"-3"-4383"0"0,5-6-6530 0 0,-1 0-1 0 0,1 0 1 0 0,0 0-1 0 0,0-1 1 0 0,0 1-1 0 0,0 0 1 0 0,0-1-1 0 0,0 1 1 0 0,0-1-1 0 0,0 1 1 0 0,0-1 0 0 0,0 1-1 0 0,0-1 1 0 0,0 0-1 0 0,0 0 1 0 0,0 1-1 0 0,0-1 1 0 0,0 0-1 0 0,1 0-254 0 0,8 1-102 0 0,0 0 0 0 0,0 0-1 0 0,0-1 1 0 0,0-1-1 0 0,8-1 103 0 0,53-17-3412 0 0,-3-5-8331 0 0,-64 23 10766 0 0,10-3-3475 0 0,-8-1 2907 0 0</inkml:trace>
  <inkml:trace contextRef="#ctx0" brushRef="#br0" timeOffset="5101.859">1791 564 1544 0 0,'0'-7'1837'0'0,"1"0"0"0"0,0 0 0 0 0,0 1 0 0 0,0-1 0 0 0,0 0 0 0 0,1 0 0 0 0,2-2-1837 0 0,-2 4 643 0 0,0 0 0 0 0,0 0 0 0 0,1 0 0 0 0,0 1 0 0 0,0-1-1 0 0,0 1 1 0 0,1 0 0 0 0,3-4-643 0 0,-3 5 141 0 0,0-1 1 0 0,0 1-1 0 0,0 0 0 0 0,0 1 0 0 0,1-1 1 0 0,-1 1-1 0 0,1 0 0 0 0,0 0 0 0 0,0 0 1 0 0,0 1-1 0 0,0-1 0 0 0,0 1 0 0 0,0 1 0 0 0,0-1 1 0 0,0 1-1 0 0,0-1 0 0 0,0 1 0 0 0,0 1 1 0 0,0-1-1 0 0,0 1 0 0 0,2 0-141 0 0,-3 0 63 0 0,0-1-1 0 0,0 1 1 0 0,0 0-1 0 0,0 1 0 0 0,0-1 1 0 0,0 0-1 0 0,-1 1 1 0 0,1 0-1 0 0,-1 0 1 0 0,1 0-1 0 0,-1 1 1 0 0,1-1-1 0 0,-1 1 1 0 0,0-1-1 0 0,0 1 1 0 0,-1 0-1 0 0,1 0 1 0 0,0 1-1 0 0,-1-1 1 0 0,0 0-1 0 0,0 1 1 0 0,0-1-1 0 0,0 1 1 0 0,0 0-1 0 0,-1 0 1 0 0,0 0-1 0 0,0 0 1 0 0,1 3-63 0 0,-1 0 1 0 0,-1 0 1 0 0,0 0 0 0 0,0 0 0 0 0,-1 0 0 0 0,1 0-1 0 0,-2 0 1 0 0,1 0 0 0 0,-1 0 0 0 0,0-1 0 0 0,0 1-1 0 0,-1-1 1 0 0,1 1 0 0 0,-2-1 0 0 0,1 0-1 0 0,-1 0 1 0 0,-4 5-2 0 0,4-4-64 0 0,-1 0 0 0 0,-1-1-1 0 0,1 1 1 0 0,-1-1 0 0 0,0-1-1 0 0,0 1 1 0 0,-1-1 0 0 0,-6 4 64 0 0,20-10 34 0 0,0 0 0 0 0,0 0 1 0 0,0 1-1 0 0,0 0 1 0 0,0 0-1 0 0,0 0 1 0 0,0 1-1 0 0,-1 0 0 0 0,1 0 1 0 0,0 1-1 0 0,0 0 1 0 0,-1 0-1 0 0,1 1 1 0 0,-1 0-1 0 0,0 0 1 0 0,1 1-35 0 0,18 8 500 0 0,-2 0 0 0 0,1 2 0 0 0,-2 1 1 0 0,1 2-501 0 0,-21-17 32 0 0,-1 1-1 0 0,1 0 1 0 0,-1 0 0 0 0,0 0 0 0 0,0 0 0 0 0,1 0-1 0 0,-1 0 1 0 0,0 0 0 0 0,0 1 0 0 0,0-1 0 0 0,0 0-1 0 0,0 1 1 0 0,0-1 0 0 0,0 0 0 0 0,-1 1 0 0 0,1-1-1 0 0,-1 1 1 0 0,1-1 0 0 0,-1 1 0 0 0,1 0 0 0 0,-1-1 0 0 0,0 1-1 0 0,0-1 1 0 0,1 1 0 0 0,-1 0 0 0 0,0-1 0 0 0,-1 1-1 0 0,1 0 1 0 0,0-1 0 0 0,0 1 0 0 0,-1-1 0 0 0,0 2-32 0 0,-2 2 15 0 0,0 0 1 0 0,0-1 0 0 0,-1 0 0 0 0,1 0 0 0 0,-1 0-1 0 0,0 0 1 0 0,-1 0 0 0 0,1-1 0 0 0,-2 1-16 0 0,-4 3-182 0 0,0 0 0 0 0,0-1 0 0 0,-1 0 0 0 0,1-1-1 0 0,-2-1 1 0 0,1 1 0 0 0,0-2 0 0 0,-1 1 0 0 0,-6 0 182 0 0,0-1-1946 0 0,0-1 0 0 0,0 0 0 0 0,-11-1 1946 0 0,18-7-5409 0 0,0-11-7083 0 0,10 12 10990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27.062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CE6424D9-42EB-4E6B-8E2B-EBA3D5E54835}" emma:medium="tactile" emma:mode="ink">
          <msink:context xmlns:msink="http://schemas.microsoft.com/ink/2010/main" type="inkDrawing"/>
        </emma:interpretation>
      </emma:emma>
    </inkml:annotationXML>
    <inkml:trace contextRef="#ctx0" brushRef="#br0">20 267 1552 0 0,'-3'-6'2314'0'0,"0"1"-1"0"0,1-1 1 0 0,-1 0-1 0 0,1 0 0 0 0,0 0 1 0 0,0-1-1 0 0,1 1 1 0 0,-1-6-2314 0 0,3 12 79 0 0,0 0 0 0 0,0 0 0 0 0,0-1 0 0 0,0 1 0 0 0,0 1 0 0 0,0-1 0 0 0,0 0 0 0 0,0 0 0 0 0,0 0-1 0 0,0 0 1 0 0,0 1 0 0 0,0-1 0 0 0,0 0 0 0 0,0 1 0 0 0,-1-1 0 0 0,1 1 0 0 0,0-1 0 0 0,0 1 0 0 0,0-1 0 0 0,-1 1 0 0 0,1 0 0 0 0,0-1 0 0 0,0 1 0 0 0,-1 0 0 0 0,1 0 0 0 0,-1-1 0 0 0,1 2-79 0 0,18 19 465 0 0,-3 3 12 0 0,0 1 0 0 0,-2 0 1 0 0,0 1-1 0 0,-2 0 0 0 0,-1 1 0 0 0,-1 0 1 0 0,6 27-478 0 0,-2 1 1083 0 0,-14-54-1060 0 0,0 0-1 0 0,1-1 0 0 0,-1 1 1 0 0,0 0-1 0 0,0-1 1 0 0,0 1-1 0 0,0 0 1 0 0,1-1-1 0 0,-1 1 1 0 0,0 0-1 0 0,0-1 0 0 0,1 1 1 0 0,-1-1-1 0 0,1 1 1 0 0,-1-1-1 0 0,0 1 1 0 0,1-1-1 0 0,-1 1 1 0 0,1-1-1 0 0,0 1 0 0 0,-1-1 1 0 0,1 1-1 0 0,-1-1 1 0 0,1 0-1 0 0,0 1-22 0 0,9-10 156 0 0,5-27-215 0 0,-14 34 91 0 0,53-127-727 0 0,28-43 695 0 0,-78 164-55 0 0,6-11-189 0 0,1 0 0 0 0,1 1 0 0 0,1 1 0 0 0,1-2 244 0 0,35-33-5552 0 0,-29 30-2262 0 0,-1 2-2907 0 0,-18 19 9287 0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27.8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14 142 1560 0 0,'-2'-42'5922'0'0,"-4"4"-2159"0"0,2 9-883 0 0,4 27-2645 0 0,-1 0 0 0 0,1 0 0 0 0,0 1 0 0 0,0-1 1 0 0,0 0-1 0 0,0 0 0 0 0,0 1 0 0 0,1-1 0 0 0,-1 0 1 0 0,0 0-1 0 0,1 1 0 0 0,-1-1 0 0 0,1 0 1 0 0,0 1-1 0 0,-1-1 0 0 0,2 0-235 0 0,-2 2 70 0 0,1-1 0 0 0,-1 1 0 0 0,1 0 0 0 0,-1-1 0 0 0,1 1 0 0 0,-1 0 0 0 0,1 0 0 0 0,-1 0 0 0 0,1-1 0 0 0,-1 1 0 0 0,1 0 0 0 0,-1 0 0 0 0,1 0 0 0 0,-1 0 0 0 0,1 0 0 0 0,0 0 0 0 0,-1 0 0 0 0,1 0 0 0 0,-1 0 0 0 0,1 0 0 0 0,-1 0 0 0 0,1 1 0 0 0,-1-1 0 0 0,1 0 0 0 0,-1 0 0 0 0,1 1 0 0 0,-1-1 0 0 0,1 0 0 0 0,-1 1-70 0 0,28 22 1534 0 0,-15-1-1178 0 0,-1 1 0 0 0,0 0 0 0 0,-2 1 0 0 0,-1 0 0 0 0,-1 1 0 0 0,4 22-356 0 0,4 7 273 0 0,106 318 363 0 0,3 11-685 0 0,-90-274 225 0 0,1 1 64 0 0,5 39-240 0 0,-33-121 26 0 0,3 14-272 0 0,-11-42 111 0 0,0 0-34 0 0,0 0-41 0 0,0-35-16582 0 0,-3 10 10634 0 0,3 15 5050 0 0</inkml:trace>
  <inkml:trace contextRef="#ctx0" brushRef="#br0" timeOffset="713.79">685 905 280 0 0,'5'-16'9490'0'0,"4"20"-2146"0"0,1 11-3272 0 0,-6-1-4728 0 0,-4-13 659 0 0,0 0-1 0 0,-1 0 1 0 0,1 0-1 0 0,-1 0 1 0 0,1 0 0 0 0,-1 0-1 0 0,0-1 1 0 0,1 1 0 0 0,-1 0-1 0 0,0 0 1 0 0,0-1 0 0 0,1 1-1 0 0,-1 0 1 0 0,0-1 0 0 0,0 1-1 0 0,0-1 1 0 0,0 1-1 0 0,0-1 1 0 0,0 0 0 0 0,0 1-1 0 0,0-1 1 0 0,0 0 0 0 0,0 1-1 0 0,0-1 1 0 0,0 0 0 0 0,0 0-1 0 0,0 0 1 0 0,0 0 0 0 0,0 0-1 0 0,0 0 1 0 0,0 0 0 0 0,-1-1-4 0 0,1 1 1 0 0,0 1-1 0 0,0-1 0 0 0,0 0 1 0 0,0 0-1 0 0,0-1 0 0 0,0 1 1 0 0,0 0-1 0 0,0 0 0 0 0,0 0 1 0 0,0-1-1 0 0,0 1 0 0 0,0-1 1 0 0,0 1-1 0 0,0-1 0 0 0,0 1 1 0 0,0-1-1 0 0,0 1 0 0 0,0-1 0 0 0,0 0 1 0 0,1 1-1 0 0,-1-1 0 0 0,0 0 1 0 0,0 0-1 0 0,1 0 0 0 0,-1 1 1 0 0,1-1-1 0 0,-1 0 0 0 0,0 0 1 0 0,1 0-1 0 0,0 0 0 0 0,-1 0 1 0 0,1 0-1 0 0,0 0 0 0 0,-1-1 1 0 0,1 1 0 0 0,0 0 0 0 0,0 0-1 0 0,0 0 1 0 0,0 0 0 0 0,1-1-1 0 0,-1 1 1 0 0,0 0 0 0 0,0 0-1 0 0,1 0 1 0 0,-1 0 0 0 0,1 0-1 0 0,-1 0 1 0 0,1 0 0 0 0,-1 0-1 0 0,1 0 1 0 0,0 0 0 0 0,-1 0-1 0 0,1 0 1 0 0,0 1 0 0 0,0-1-1 0 0,0 0 1 0 0,-1 0 0 0 0,1 1-1 0 0,0-1 1 0 0,0 0 0 0 0,0 1 0 0 0,0-1-1 0 0,0 1 1 0 0,0 0 0 0 0,0-1-1 0 0,1 1 1 0 0,0-1 52 0 0,1 1 0 0 0,-1 0 0 0 0,1-1 0 0 0,-1 1 0 0 0,1 0 0 0 0,-1 1-1 0 0,1-1 1 0 0,-1 0 0 0 0,0 1 0 0 0,1-1 0 0 0,-1 1 0 0 0,1 0 0 0 0,-1 0 0 0 0,2 1-52 0 0,-2-2 24 0 0,-1 1 0 0 0,1-1 0 0 0,-1 1 0 0 0,1 0 0 0 0,-1 0 0 0 0,0-1 0 0 0,1 1 0 0 0,-1 0 1 0 0,0 0-1 0 0,1 1 0 0 0,-1-1 0 0 0,0 0 0 0 0,0 0 0 0 0,0 0 0 0 0,0 1 0 0 0,0-1 0 0 0,-1 1 0 0 0,1-1 1 0 0,0 0-1 0 0,0 1 0 0 0,-1 0 0 0 0,1-1 0 0 0,-1 1 0 0 0,0-1 0 0 0,1 1 0 0 0,-1 0 0 0 0,0-1 0 0 0,0 1 1 0 0,0-1-1 0 0,0 1 0 0 0,0 0 0 0 0,0-1 0 0 0,-1 1 0 0 0,1-1 0 0 0,0 1 0 0 0,-1 0 0 0 0,1-1 0 0 0,-1 1 1 0 0,0-1-1 0 0,1 1 0 0 0,-1-1 0 0 0,0 0 0 0 0,0 1 0 0 0,0-1 0 0 0,0 0 0 0 0,0 1 0 0 0,0-1 0 0 0,-1 0 1 0 0,1 0-1 0 0,0 0 0 0 0,-1 0-24 0 0,1 0-59 0 0,1 0 1 0 0,0-1 0 0 0,-1 0 0 0 0,1 1 0 0 0,-1-1-1 0 0,1 1 1 0 0,-1-1 0 0 0,1 1 0 0 0,0-1-1 0 0,-1 0 1 0 0,1 1 0 0 0,-1-1 0 0 0,0 0-1 0 0,1 0 1 0 0,-1 1 0 0 0,1-1 0 0 0,-1 0-1 0 0,1 0 1 0 0,-1 0 0 0 0,0 0 0 0 0,1 1-1 0 0,-1-1 1 0 0,1 0 0 0 0,-1 0 0 0 0,0 0-1 0 0,1 0 1 0 0,-1-1 0 0 0,1 1 0 0 0,-1 0-1 0 0,0 0 1 0 0,1 0 0 0 0,-1 0 58 0 0,-2-18-4951 0 0,4 15 4074 0 0,-1 1 1 0 0,0-1 0 0 0,1 0-1 0 0,0 1 1 0 0,0-1 0 0 0,-1 1 0 0 0,1-1-1 0 0,1 1 1 0 0,-1 0 0 0 0,0-1-1 0 0,1 1 1 0 0,-1 0 0 0 0,1 0-1 0 0,-1 0 1 0 0,1 0 0 0 0,2-1 876 0 0,1 0-1329 0 0</inkml:trace>
  <inkml:trace contextRef="#ctx0" brushRef="#br0" timeOffset="1363.556">985 781 44 0 0,'-2'-6'1807'0'0,"0"-1"0"0"0,1 0 0 0 0,0 0 0 0 0,1 0 0 0 0,-1 0 0 0 0,1 0 0 0 0,0 0 0 0 0,2-6-1807 0 0,-2 11 247 0 0,0 1 1 0 0,0 0-1 0 0,1 0 0 0 0,-1-1 1 0 0,1 1-1 0 0,-1 0 1 0 0,1 0-1 0 0,-1 0 0 0 0,1 0 1 0 0,0 0-1 0 0,-1 0 0 0 0,1 0 1 0 0,0 0-1 0 0,0 0 0 0 0,0 0 1 0 0,0 0-1 0 0,0 0 0 0 0,0 0 1 0 0,0 1-1 0 0,1-1-247 0 0,0 0 95 0 0,-1 1 0 0 0,1-1 0 0 0,0 1 0 0 0,0 0 0 0 0,0 0 0 0 0,-1 0 0 0 0,1 0 0 0 0,0 0 0 0 0,0 0 0 0 0,0 1 0 0 0,0-1 0 0 0,-1 1 0 0 0,1-1-1 0 0,0 1 1 0 0,-1-1 0 0 0,1 1 0 0 0,0 0 0 0 0,-1 0 0 0 0,1 0-95 0 0,11 6 178 0 0,-1 1 1 0 0,0 0-1 0 0,-1 1 0 0 0,0 0 0 0 0,0 1 0 0 0,-1 0 1 0 0,0 1-1 0 0,-1 0 0 0 0,0 0 0 0 0,0 1 0 0 0,-1 0 0 0 0,-1 0 1 0 0,1 4-179 0 0,0 1 90 0 0,0 0 0 0 0,-1 1 1 0 0,-1 0-1 0 0,0 0 0 0 0,-2 0 1 0 0,0 1-1 0 0,-1 0 1 0 0,-1 0-1 0 0,0 14-90 0 0,-2-24-11 0 0,-1 0-1 0 0,0 0 1 0 0,0 0 0 0 0,-1-1-1 0 0,0 1 1 0 0,0-1-1 0 0,-1 1 1 0 0,0-1 0 0 0,-1 0-1 0 0,0 0 1 0 0,0-1 0 0 0,0 1-1 0 0,-1-1 1 0 0,-5 7 11 0 0,7-12-22 0 0,1 1 1 0 0,-1 0-1 0 0,0-1 0 0 0,0 0 1 0 0,0 1-1 0 0,0-1 0 0 0,0 0 1 0 0,0-1-1 0 0,0 1 1 0 0,-1 0-1 0 0,1-1 0 0 0,-1 0 1 0 0,1 0-1 0 0,-1 0 0 0 0,0 0 1 0 0,1-1-1 0 0,-1 1 0 0 0,0-1 1 0 0,1 0-1 0 0,-1 0 0 0 0,0 0 1 0 0,1-1-1 0 0,-1 1 0 0 0,0-1 1 0 0,1 0-1 0 0,-1 0 0 0 0,1 0 1 0 0,-1 0-1 0 0,1-1 0 0 0,-1 1 1 0 0,1-1-1 0 0,0 0 0 0 0,0 0 1 0 0,0 0-1 0 0,-2-3 22 0 0,0 2-2 0 0,1 0-1 0 0,1 0 1 0 0,-1-1 0 0 0,0 1-1 0 0,1-1 1 0 0,0 0 0 0 0,0 0-1 0 0,0 0 1 0 0,0 0-1 0 0,0 0 1 0 0,1-1 0 0 0,0 1-1 0 0,0-1 1 0 0,0 0-1 0 0,1 0 1 0 0,-1-1 2 0 0,2 4 4 0 0,0-1 0 0 0,0 1 0 0 0,0 0 0 0 0,0-1-1 0 0,0 1 1 0 0,0 0 0 0 0,1 0 0 0 0,-1-1 0 0 0,1 1 0 0 0,0 0 0 0 0,-1 0-1 0 0,1 0 1 0 0,0 0 0 0 0,0 0 0 0 0,1 0 0 0 0,-1 0 0 0 0,0 0 0 0 0,1 0-1 0 0,-1 0 1 0 0,1 1 0 0 0,-1-1 0 0 0,1 1 0 0 0,0-1 0 0 0,0 1 0 0 0,-1-1-1 0 0,1 1 1 0 0,0 0 0 0 0,0 0 0 0 0,1 0 0 0 0,-1 0 0 0 0,0 1 0 0 0,0-1-1 0 0,0 0 1 0 0,0 1 0 0 0,1-1 0 0 0,-1 1 0 0 0,0 0-4 0 0,24-4 43 0 0,-1 2 0 0 0,1 0 0 0 0,-1 2 0 0 0,1 0-1 0 0,0 2 1 0 0,-1 1 0 0 0,20 5-43 0 0,53 5-910 0 0,-38-13-4408 0 0,-41-2-267 0 0,4-1-3923 0 0,-13 2 7828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3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66 163 188 0 0,'-27'-6'10352'0'0,"-1"-1"-3590"0"0,17 4-3324 0 0,18-3-2025 0 0,21-2-479 0 0,-15 11-800 0 0,-1 0 0 0 0,0 0-1 0 0,0 1 1 0 0,0 1-1 0 0,0 0 1 0 0,-1 1-1 0 0,0 0 1 0 0,0 1 0 0 0,0 0-1 0 0,-1 1 1 0 0,0 0-1 0 0,-1 0 1 0 0,8 9-134 0 0,-4-4 65 0 0,-1 2-1 0 0,-1-1 1 0 0,0 2 0 0 0,-1-1-1 0 0,-1 1 1 0 0,0 1 0 0 0,-1 0 0 0 0,-1 0-1 0 0,0 2-64 0 0,-5-12-69 0 0,-1-1-1 0 0,0 1 1 0 0,-1 0 0 0 0,0 0-1 0 0,0 0 1 0 0,0 0-1 0 0,-1 0 1 0 0,1-1-1 0 0,-2 1 1 0 0,1 0 0 0 0,-1 0-1 0 0,0-1 1 0 0,-1 1-1 0 0,1-1 1 0 0,-2 1 69 0 0,-10 38-4534 0 0,13-37 2271 0 0,-1 4-4282 0 0,-4-19-3290 0 0,3 2 8719 0 0</inkml:trace>
  <inkml:trace contextRef="#ctx0" brushRef="#br0" timeOffset="324.5358">83 394 1012 0 0,'-1'-9'10124'0'0,"11"1"-3560"0"0,14-2-2815 0 0,17 6-3442 0 0,46-4-705 0 0,-27 9-2761 0 0,2-1-3510 0 0,-24-10-2406 0 0,-32 6 7460 0 0</inkml:trace>
  <inkml:trace contextRef="#ctx0" brushRef="#br0" timeOffset="806.511">520 269 264 0 0,'-6'0'10551'0'0,"-7"2"-877"0"0,137 7-7377 0 0,6 0-4004 0 0,-109-8-345 0 0,27 0-4685 0 0,-25-8-2923 0 0,-20 4 7986 0 0</inkml:trace>
  <inkml:trace contextRef="#ctx0" brushRef="#br0" timeOffset="1287.8699">965 185 280 0 0,'10'-8'10622'0'0,"-3"7"-3583"0"0,-2 9-3360 0 0,2 10-3422 0 0,-6-16-371 0 0,17 59 1524 0 0,-15-45-1215 0 0,2 0-1 0 0,-1-1 1 0 0,2 0 0 0 0,0 0-1 0 0,2 2-194 0 0,5 7 101 0 0,-2 0 0 0 0,0 1-1 0 0,-2 0 1 0 0,-1 0 0 0 0,-1 1 0 0 0,4 26-101 0 0,-8-29-538 0 0,0 0 0 0 0,-2 0 0 0 0,-1 0 0 0 0,-1 1 0 0 0,-1 2 538 0 0,-11 11-4108 0 0,12-35 3562 0 0,0 0 0 0 0,-1 0-1 0 0,1 0 1 0 0,0-1 0 0 0,-1 1-1 0 0,1 0 1 0 0,-1-1 0 0 0,1 1-1 0 0,-1-1 1 0 0,0 0 0 0 0,1 1-1 0 0,-1-1 1 0 0,0 0 0 0 0,0 0-1 0 0,0 0 1 0 0,-2 0 546 0 0,4-1-177 0 0,0 0-1 0 0,-1 0 0 0 0,1-1 1 0 0,-1 1-1 0 0,1 0 0 0 0,0 0 1 0 0,-1-1-1 0 0,1 1 0 0 0,-1 0 1 0 0,1-1-1 0 0,0 1 1 0 0,0-1-1 0 0,-1 1 0 0 0,1 0 1 0 0,0-1-1 0 0,-1 1 0 0 0,1-1 1 0 0,0 1-1 0 0,0-1 0 0 0,0 1 1 0 0,0 0-1 0 0,0-1 1 0 0,-1 1-1 0 0,1-1 0 0 0,0 1 1 0 0,0-1-1 0 0,0 1 0 0 0,0-1 1 0 0,0 1-1 0 0,0-1 1 0 0,0 1-1 0 0,1-1 0 0 0,-1 1 1 0 0,0-1-1 0 0,0 1 0 0 0,0-1 1 0 0,0 1-1 0 0,1 0 0 0 0,-1-1 1 0 0,0 1-1 0 0,0-1 1 0 0,1 1 177 0 0,-1-3-405 0 0,1-7-766 0 0</inkml:trace>
  <inkml:trace contextRef="#ctx0" brushRef="#br0" timeOffset="1739.6936">979 226 1400 0 0,'10'-20'3589'0'0,"-7"13"-2344"0"0,1 0 1 0 0,0 0 0 0 0,0 1 0 0 0,1-1-1 0 0,-1 1 1 0 0,3-2-1246 0 0,-4 5 268 0 0,0 1 0 0 0,-1 0-1 0 0,1 1 1 0 0,0-1 0 0 0,0 0 0 0 0,0 1 0 0 0,0-1-1 0 0,0 1 1 0 0,0 0 0 0 0,0 0 0 0 0,0 0 0 0 0,0 1-1 0 0,1-1 1 0 0,-1 1 0 0 0,0 0 0 0 0,1-1 0 0 0,1 2-268 0 0,11-1 563 0 0,0 1 0 0 0,0 0 0 0 0,0 1 0 0 0,0 1 1 0 0,0 1-1 0 0,0 0 0 0 0,-1 1 0 0 0,7 3-563 0 0,-18-6 49 0 0,-1-1 1 0 0,1 1-1 0 0,-1 0 0 0 0,1-1 0 0 0,-1 2 0 0 0,0-1 1 0 0,0 0-1 0 0,0 1 0 0 0,0-1 0 0 0,0 1 1 0 0,-1 0-1 0 0,1 0 0 0 0,-1 0 0 0 0,1 0 0 0 0,-1 0 1 0 0,0 1-1 0 0,-1-1 0 0 0,1 0 0 0 0,0 1 0 0 0,-1 0 1 0 0,0-1-1 0 0,0 1 0 0 0,0 0 0 0 0,0 0 1 0 0,-1 0-1 0 0,1-1 0 0 0,-1 1 0 0 0,0 0 0 0 0,0 0 1 0 0,-1 0-1 0 0,1 0 0 0 0,-1 0 0 0 0,0-1 1 0 0,0 1-1 0 0,0 0 0 0 0,0 0 0 0 0,-1 1-49 0 0,-1 2-46 0 0,0 0 1 0 0,-1 0-1 0 0,1-1 0 0 0,-1 1 0 0 0,0-1 1 0 0,-1 0-1 0 0,1 0 0 0 0,-1-1 0 0 0,0 1 0 0 0,-1-1 1 0 0,0 0-1 0 0,1-1 0 0 0,-1 1 0 0 0,-1-1 1 0 0,-4 2 45 0 0,6-3-500 0 0,-1-1 1 0 0,1 0 0 0 0,-1 0-1 0 0,1 0 1 0 0,-1-1 0 0 0,0 1-1 0 0,1-1 1 0 0,-1-1 0 0 0,0 1-1 0 0,0-1 1 0 0,0 0 0 0 0,-5-1 499 0 0,0 0-2230 0 0,-9-1-2481 0 0,12-2-2886 0 0,7 3 6127 0 0</inkml:trace>
  <inkml:trace contextRef="#ctx0" brushRef="#br0" timeOffset="2351.06">1474 206 1612 0 0,'7'-11'9481'0'0,"-6"11"-5098"0"0,8 5-2322 0 0,13 1-222 0 0,-19-6-1749 0 0,0 1 0 0 0,0 0 0 0 0,0-1-1 0 0,0 1 1 0 0,0 0 0 0 0,0 0 0 0 0,0 1 0 0 0,-1-1 0 0 0,1 0 0 0 0,1 2-90 0 0,4 2-2 0 0,0 0 0 0 0,1-1 0 0 0,-1 0 1 0 0,1 0-1 0 0,0-1 0 0 0,0 0 0 0 0,0-1 1 0 0,0 0-1 0 0,1 0 0 0 0,-1-1 0 0 0,0 0 1 0 0,1-1-1 0 0,-1 0 0 0 0,1-1 1 0 0,7 0 1 0 0,17 0-1368 0 0,-5-8-2057 0 0,-28 8 3025 0 0,1 1 1 0 0,-1-1-1 0 0,0 0 0 0 0,0 1 0 0 0,0-1 1 0 0,0 0-1 0 0,0 0 0 0 0,0 0 1 0 0,0 1-1 0 0,0-1 0 0 0,0 0 1 0 0,-1 0-1 0 0,1 0 0 0 0,0-1 0 0 0,-1 1 1 0 0,1 0-1 0 0,0 0 0 0 0,-1 0 1 0 0,0 0-1 0 0,1-1 400 0 0,-1 1-1663 0 0,-3 2-1788 0 0,-2 3 2011 0 0</inkml:trace>
  <inkml:trace contextRef="#ctx0" brushRef="#br0" timeOffset="2837.493">1510 334 1320 0 0,'1'1'11246'0'0,"4"1"-6096"0"0,19 6-4632 0 0,-8 1 676 0 0,-9-5-1024 0 0,0 0 0 0 0,0-1-1 0 0,0 0 1 0 0,0 0 0 0 0,1-1-1 0 0,-1 0 1 0 0,1 0 0 0 0,0-1-1 0 0,0 0 1 0 0,2 0-170 0 0,84-1 249 0 0,-52-1-1767 0 0,-23-5-1641 0 0,-10 2-600 0 0,0 2-6906 0 0,-9 2 9120 0 0</inkml:trace>
  <inkml:trace contextRef="#ctx0" brushRef="#br0" timeOffset="3607.992">2129 27 1748 0 0,'-2'-3'918'0'0,"1"1"0"0"0,-1 0-1 0 0,0 0 1 0 0,0 0 0 0 0,1 0-1 0 0,-2 0 1 0 0,1 0 0 0 0,0 0-1 0 0,0 0 1 0 0,-1 1 0 0 0,1-1 0 0 0,-2 1-918 0 0,2 0 315 0 0,0 1 1 0 0,0 0-1 0 0,0-1 1 0 0,0 1-1 0 0,0 0 1 0 0,0 1 0 0 0,0-1-1 0 0,0 0 1 0 0,0 1-1 0 0,1-1 1 0 0,-1 1 0 0 0,0-1-1 0 0,0 1 1 0 0,0 0-1 0 0,0 0 1 0 0,0 0-1 0 0,1 0 1 0 0,-2 1-316 0 0,-5 3 324 0 0,0 0 0 0 0,1 1 0 0 0,0 1 0 0 0,0-1 0 0 0,0 1 0 0 0,1 0 0 0 0,0 1 0 0 0,0-1 0 0 0,1 1 0 0 0,0 0 0 0 0,0 0 0 0 0,1 1 0 0 0,0 0 0 0 0,1-1 0 0 0,0 1 0 0 0,0 1 0 0 0,1-1 0 0 0,0 0 0 0 0,1 0 0 0 0,-1 6-323 0 0,1-4 55 0 0,0 1 0 0 0,1-1 1 0 0,0 0-1 0 0,0 0 0 0 0,2 0 1 0 0,-1 1-1 0 0,1-1 0 0 0,1 0 1 0 0,0-1-1 0 0,1 1 1 0 0,0 0-1 0 0,0-1 0 0 0,1 0 1 0 0,0 0-1 0 0,1 0 0 0 0,0-1 1 0 0,2 1-57 0 0,6 8 80 0 0,0-2 1 0 0,2 0-1 0 0,0 0 0 0 0,1-2 1 0 0,16 11-81 0 0,-28-21-34 0 0,1-1 1 0 0,0 1-1 0 0,0-1 1 0 0,1-1 0 0 0,-1 1-1 0 0,1-1 1 0 0,-1-1-1 0 0,1 1 1 0 0,0-1-1 0 0,-1 0 1 0 0,1 0 0 0 0,0-1-1 0 0,0 0 1 0 0,0 0-1 0 0,-1-1 1 0 0,1 1-1 0 0,0-2 1 0 0,-1 1 0 0 0,1-1-1 0 0,0 0 1 0 0,1-1 33 0 0,0 0-125 0 0,0 0-1 0 0,-1 0 1 0 0,1-1 0 0 0,-1 0 0 0 0,0-1 0 0 0,0 0 0 0 0,4-3 125 0 0,-10 7-4 0 0,0 0 0 0 0,0 0 1 0 0,0 0-1 0 0,0 0 1 0 0,0 0-1 0 0,0-1 0 0 0,0 1 1 0 0,0 0-1 0 0,-1 0 0 0 0,1-1 1 0 0,0 1-1 0 0,-1 0 1 0 0,1-1-1 0 0,-1 1 0 0 0,0-1 1 0 0,1 1-1 0 0,-1-1 0 0 0,0 1 1 0 0,0 0-1 0 0,0-1 1 0 0,0 1-1 0 0,0-1 0 0 0,0 1 1 0 0,-1-1-1 0 0,1 1 0 0 0,0-1 1 0 0,-1 1-1 0 0,1 0 1 0 0,-1-1-1 0 0,1 1 0 0 0,-1 0 1 0 0,0-1-1 0 0,0 1 0 0 0,1 0 1 0 0,-1 0-1 0 0,0 0 1 0 0,0 0-1 0 0,0 0 0 0 0,0 0 1 0 0,0 0-1 0 0,-1 0 0 0 0,1 0 1 0 0,0 0-1 0 0,0 0 1 0 0,-1 1-1 0 0,1-1 4 0 0,-11-8-4 0 0,0 1-1 0 0,0 0 1 0 0,-1 0-1 0 0,0 2 1 0 0,-2-1 4 0 0,12 5-1 0 0,0 1 1 0 0,0 0-1 0 0,1-1 0 0 0,-1 1 0 0 0,0 0 1 0 0,0 1-1 0 0,0-1 0 0 0,0 0 1 0 0,0 1-1 0 0,0 0 0 0 0,0 0 0 0 0,0 0 1 0 0,0 0-1 0 0,-1 0 0 0 0,1 0 0 0 0,0 1 1 0 0,0 0-1 0 0,0-1 0 0 0,1 1 1 0 0,-1 0-1 0 0,0 0 0 0 0,0 1 0 0 0,0-1 1 0 0,1 1-1 0 0,-1-1 0 0 0,1 1 1 0 0,-2 1 0 0 0,3-1-26 0 0,1 0 0 0 0,-1 1 0 0 0,0-1 0 0 0,1 0 1 0 0,-1 1-1 0 0,1-1 0 0 0,0 1 0 0 0,0-1 0 0 0,0 1 1 0 0,0-1-1 0 0,0 1 0 0 0,0-1 0 0 0,1 0 0 0 0,-1 1 26 0 0,9 44-406 0 0,-7-35-180 0 0,5 8-2577 0 0,-5-18 1829 0 0,0 0-1 0 0,0 0 1 0 0,0 0 0 0 0,0-1-1 0 0,0 1 1 0 0,0 0 0 0 0,1-1-1 0 0,-1 1 1 0 0,0-1-1 0 0,1 0 1 0 0,0 0 0 0 0,-1 0-1 0 0,1 0 1 0 0,2 1 1334 0 0,1 0-1158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3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54 908 0 0,'-7'-8'7318'0'0,"-3"-3"1314"0"0,9 11-8512 0 0,1 1 0 0 0,0-1 0 0 0,-1 0 0 0 0,1 0-1 0 0,0 0 1 0 0,-1 1 0 0 0,1-1 0 0 0,0 0 0 0 0,-1 1 0 0 0,1-1-1 0 0,0 0 1 0 0,0 1 0 0 0,-1-1 0 0 0,1 0 0 0 0,0 1 0 0 0,0-1-1 0 0,-1 0 1 0 0,1 1 0 0 0,0-1 0 0 0,0 1 0 0 0,0-1 0 0 0,0 0-1 0 0,0 1 1 0 0,0-1 0 0 0,0 1 0 0 0,0-1 0 0 0,0 1 0 0 0,0-1-1 0 0,0 0 1 0 0,0 1 0 0 0,0-1 0 0 0,0 1 0 0 0,0-1 0 0 0,0 0-1 0 0,0 1 1 0 0,1-1 0 0 0,-1 1 0 0 0,0-1-120 0 0,2 18 442 0 0,0-1 0 0 0,1 1 0 0 0,1-1 0 0 0,1 0 0 0 0,1 0 1 0 0,0-1-1 0 0,3 6-442 0 0,1 3 477 0 0,-1 1 0 0 0,5 20-477 0 0,-8-16 141 0 0,0 1 0 0 0,-2 0 0 0 0,-2 0 0 0 0,0 0 0 0 0,-2 0 0 0 0,-3 15-141 0 0,-8 2-392 0 0,-1 10-4284 0 0,13-59 4453 0 0,0 1 0 0 0,-1 0 0 0 0,1 0 0 0 0,-1 0 0 0 0,1 0 0 0 0,-1-1 0 0 0,1 1 0 0 0,-1 0 0 0 0,1-1 0 0 0,-1 1 0 0 0,1 0 0 0 0,-1-1 0 0 0,1 1 0 0 0,-1 0 1 0 0,0-1-1 0 0,1 1 0 0 0,-1-1 0 0 0,0 1 0 0 0,1-1 0 0 0,-1 1 0 0 0,0-1 0 0 0,1 1 0 0 0,-1-1 0 0 0,0 1 0 0 0,0-1 0 0 0,0 1 0 0 0,0-1 0 0 0,0 1 0 0 0,1-1 0 0 0,-1 0 0 0 0,0 1 0 0 0,0-1 0 0 0,0 1 0 0 0,0-1 0 0 0,0 1 0 0 0,-1-1 0 0 0,1 1 0 0 0,0-1 223 0 0,-3-12-2192 0 0,0 0 0 0 0,1 1 0 0 0,1-1 0 0 0,0 0-1 0 0,0-1 2193 0 0,1 4-1157 0 0</inkml:trace>
  <inkml:trace contextRef="#ctx0" brushRef="#br0" timeOffset="469.803">19 248 24 0 0,'-4'-17'1804'0'0,"0"1"-122"0"0,0 0 1 0 0,2 0 0 0 0,0 0 0 0 0,0-13-1683 0 0,2 25 230 0 0,0 0 0 0 0,0 1 1 0 0,0-1-1 0 0,1 1 0 0 0,-1-1 0 0 0,1 1 0 0 0,0-1 0 0 0,0 1 0 0 0,0 0 1 0 0,1-1-1 0 0,-1 1 0 0 0,1 0 0 0 0,0 0 0 0 0,0 0 0 0 0,0 0 0 0 0,0 0 1 0 0,0 0-1 0 0,1 1 0 0 0,-1-1 0 0 0,1 1 0 0 0,-1 0 0 0 0,1-1 0 0 0,0 1 1 0 0,1 0-231 0 0,-1 1 207 0 0,-1 0 1 0 0,1 0-1 0 0,0 1 1 0 0,-1 0-1 0 0,1-1 1 0 0,-1 1-1 0 0,1 0 1 0 0,0 0-1 0 0,-1 0 1 0 0,1 0 0 0 0,-1 1-1 0 0,1-1 1 0 0,-1 1-1 0 0,1-1 1 0 0,-1 1-1 0 0,1 0 1 0 0,0 1-208 0 0,49 22 2627 0 0,-31-13-1948 0 0,-9-5-363 0 0,0-2-143 0 0,0 1 0 0 0,0 0-1 0 0,-1 1 1 0 0,0 0 0 0 0,0 1 0 0 0,-1 0 0 0 0,0 1 0 0 0,0 0-1 0 0,-1 1 1 0 0,0 0 0 0 0,2 2-173 0 0,-10-9 16 0 0,-1 0-1 0 0,1 1 1 0 0,0-1-1 0 0,-1 0 1 0 0,0 0-1 0 0,1 1 0 0 0,-1-1 1 0 0,0 0-1 0 0,0 1 1 0 0,0-1-1 0 0,-1 0 1 0 0,1 1-1 0 0,0-1 1 0 0,-1 0-1 0 0,0 0 1 0 0,1 0-1 0 0,-1 1 1 0 0,0-1-1 0 0,0 0 1 0 0,0 0-1 0 0,0 0 1 0 0,-1 0-1 0 0,1-1 1 0 0,0 1-1 0 0,-1 0 1 0 0,1 0-1 0 0,-1-1 1 0 0,0 1-1 0 0,0-1 1 0 0,-1 1-16 0 0,-4 6-22 0 0,-1-2 1 0 0,0 1 0 0 0,0-1-1 0 0,-1-1 1 0 0,1 0 0 0 0,-5 2 21 0 0,0-1-249 0 0,-1-2-1 0 0,0 1 1 0 0,0-2 0 0 0,-8 2 249 0 0,-30 0-4216 0 0,39-10 436 0 0,9 3-426 0 0,3 1-4360 0 0,8-1 7252 0 0</inkml:trace>
  <inkml:trace contextRef="#ctx0" brushRef="#br0" timeOffset="983.49">531 170 60 0 0,'-18'-7'5513'0'0,"-20"-1"5563"0"0,58 8-6884 0 0,63-3-2990 0 0,104-26-1451 0 0,-108 12-4169 0 0,-61 10 560 0 0,6 0-7263 0 0,-18 7 9548 0 0</inkml:trace>
  <inkml:trace contextRef="#ctx0" brushRef="#br0" timeOffset="1372.1208">615 283 1856 0 0,'-66'23'13999'0'0,"80"-22"-9631"0"0,30 2-3554 0 0,65-21-300 0 0,-79 12-1946 0 0,0 0-1 0 0,1 2 1 0 0,21 1 1432 0 0,20-5-15781 0 0,-61 8 14556 0 0</inkml:trace>
  <inkml:trace contextRef="#ctx0" brushRef="#br0" timeOffset="1937.656">1074 268 692 0 0,'0'0'2106'0'0,"0"0"124"0"0,3-4 5921 0 0,13-10-5035 0 0,-8 8-2788 0 0,0 0 0 0 0,0 0 0 0 0,-1-1 0 0 0,0 0 0 0 0,0 0 0 0 0,0-1 0 0 0,-1 0 0 0 0,-1 0 0 0 0,1-1 0 0 0,-1 1 0 0 0,0-1-1 0 0,0-4-327 0 0,6-12-24 0 0,-2-1 0 0 0,0 0 1 0 0,4-26 23 0 0,-7 34 845 0 0,-3 33 569 0 0,-1 5-1249 0 0,12 61 524 0 0,9 39-365 0 0,-14-45-481 0 0,-9 37-669 0 0,-1-49-7877 0 0,-7-44-2495 0 0,8-18 9450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47.5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 58 1028 0 0,'-1'0'474'0'0,"0"0"0"0"0,0 0-1 0 0,0 0 1 0 0,0 0 0 0 0,1 0-1 0 0,-1-1 1 0 0,0 1 0 0 0,0 0 0 0 0,0-1-1 0 0,0 1 1 0 0,1-1 0 0 0,-1 1-1 0 0,0-1 1 0 0,1 1 0 0 0,-1-1 0 0 0,0 1-1 0 0,1-1 1 0 0,-1 0 0 0 0,1 1-1 0 0,-1-1 1 0 0,0 0-474 0 0,-8-23 5896 0 0,8 22-4382 0 0,1 1-1430 0 0,0 1 1 0 0,0-1-1 0 0,0 1 0 0 0,0-1 1 0 0,0 1-1 0 0,0-1 1 0 0,1 1-1 0 0,-1 0 1 0 0,0-1-1 0 0,0 1 1 0 0,0-1-1 0 0,0 1 0 0 0,1-1 1 0 0,-1 1-1 0 0,0 0 1 0 0,1-1-1 0 0,-1 1 1 0 0,0-1-1 0 0,1 1 1 0 0,-1 0-1 0 0,0-1 0 0 0,1 1 1 0 0,-1 0-1 0 0,0 0 1 0 0,1-1-1 0 0,-1 1 1 0 0,1 0-1 0 0,-1 0 0 0 0,1 0 1 0 0,-1 0-1 0 0,1-1 1 0 0,-1 1-1 0 0,0 0 1 0 0,1 0-1 0 0,-1 0 1 0 0,1 0-1 0 0,-1 0 0 0 0,1 0 1 0 0,-1 0-1 0 0,1 0 1 0 0,-1 0-85 0 0,25 0 121 0 0,-22 0 190 0 0,112-3 636 0 0,-55 0-1003 0 0,1 3 0 0 0,-1 3 0 0 0,41 7 56 0 0,-49-5-122 0 0,1-2 0 0 0,-1-2 0 0 0,0-3 0 0 0,1-2 0 0 0,13-4 122 0 0,65-4-220 0 0,-119 12 168 0 0,1 0 1 0 0,-1 1-1 0 0,1 0 1 0 0,-1 1 0 0 0,0 1-1 0 0,1 0 1 0 0,-1 0-1 0 0,0 1 1 0 0,11 6 51 0 0,-23-10-174 0 0,0 0-1 0 0,1 0 1 0 0,-1 0-1 0 0,0 0 1 0 0,1 0 0 0 0,-1 0-1 0 0,1 0 1 0 0,-1 0-1 0 0,0 1 1 0 0,1-1 0 0 0,-1 0-1 0 0,0 0 1 0 0,1 0 0 0 0,-1 1-1 0 0,0-1 1 0 0,0 0-1 0 0,1 0 1 0 0,-1 1 0 0 0,0-1-1 0 0,0 0 1 0 0,1 0-1 0 0,-1 1 1 0 0,0-1 0 0 0,0 0-1 0 0,0 1 1 0 0,1-1-1 0 0,-1 0 1 0 0,0 1 0 0 0,0-1-1 0 0,0 0 1 0 0,0 1 0 0 0,0-1-1 0 0,0 1 1 0 0,0-1 174 0 0,-10 6-5757 0 0,-4 3-1735 0 0,11-4 5840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48.1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109 66 792 0 0,'-9'4'1904'0'0,"-4"1"329"0"0,0-1-1 0 0,0 0 1 0 0,0 0 0 0 0,0-1-1 0 0,-1-1 1 0 0,-7 0-2233 0 0,103-8 4981 0 0,-43 2-5033 0 0,0 2 0 0 0,8 1 52 0 0,78 2 224 0 0,111-13-224 0 0,124-29 100 0 0,-288 30-46 0 0,-37 4-255 0 0,0 2 0 0 0,34 0 201 0 0,-96 14-5015 0 0,24-7 4225 0 0,0-1-1 0 0,-1 1 1 0 0,1-1 0 0 0,-1 0 0 0 0,1 1-1 0 0,-1-2 1 0 0,1 1 0 0 0,-4 0 790 0 0,-21 2-8165 0 0,19-3 6950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48.50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14 137 324 0 0,'-6'-18'3161'0'0,"5"14"-2504"0"0,0 1-1 0 0,-1-1 1 0 0,1 1-1 0 0,0-1 1 0 0,1 0-1 0 0,-1 1 0 0 0,1-1 1 0 0,0 0-1 0 0,0 0 1 0 0,0 1-1 0 0,0-1 1 0 0,1-1-657 0 0,-1 2 172 0 0,1 1 0 0 0,0 0 0 0 0,1-1 0 0 0,-1 1 0 0 0,0 0 1 0 0,1 0-1 0 0,-1 0 0 0 0,1 0 0 0 0,0 0 0 0 0,0 0 0 0 0,0 0 0 0 0,0 0 0 0 0,0 1 1 0 0,0-1-173 0 0,6-3 302 0 0,-1 0 0 0 0,2 1 0 0 0,-1 0 0 0 0,0 0 0 0 0,1 1 1 0 0,0 0-1 0 0,-1 0 0 0 0,1 1 0 0 0,0 1 0 0 0,0-1 1 0 0,1 1-1 0 0,2 1-302 0 0,25-1 575 0 0,0 2 1 0 0,19 3-576 0 0,-15-1-67 0 0,27 6-1143 0 0,-23-1-2471 0 0,-16-3-1612 0 0,-1-2-1362 0 0,-16-3 5351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51.5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3 780 0 0,'4'-1'9144'0'0,"13"-1"-6033"0"0,8 9-1251 0 0,0-2 0 0 0,1 0 0 0 0,10-1-1860 0 0,43 1 2124 0 0,19-4-2124 0 0,-18-1 414 0 0,359-5 61 0 0,-104-2-499 0 0,-209 2-608 0 0,-125 5 271 0 0,-1 0-167 0 0,0 0-198 0 0,4 7-13854 0 0,2-1 11379 0 0,-2-1 1925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52.55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1 249 712 0 0,'3'-4'7670'0'0,"22"-16"-1238"0"0,-12 15-5880 0 0,0 1 0 0 0,1 0 0 0 0,-1 1 1 0 0,1 0-1 0 0,0 1 0 0 0,0 0 0 0 0,6 1-552 0 0,3-1 398 0 0,362-42 854 0 0,289-76-1252 0 0,-642 114-189 0 0,1 1-1 0 0,0 1 1 0 0,0 2 0 0 0,13 2 189 0 0,-45 0-122 0 0,0 0-1 0 0,-1 0 1 0 0,1-1 0 0 0,0 1 0 0 0,0 0-1 0 0,-1 0 1 0 0,1 0 0 0 0,0-1-1 0 0,-1 1 1 0 0,1 0 0 0 0,0-1 0 0 0,-1 1-1 0 0,1 0 1 0 0,0-1 0 0 0,-1 1 0 0 0,1-1-1 0 0,-1 1 1 0 0,1-1 0 0 0,0 1 0 0 0,-1-1-1 0 0,0 0 1 0 0,1 1 0 0 0,-1-1 122 0 0,1-5-4634 0 0,-9 3-6063 0 0,8 3 9484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3:53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48 210 1748 0 0,'-3'1'733'0'0,"1"0"-1"0"0,-1 0 0 0 0,1 0 1 0 0,-1 0-1 0 0,1 0 0 0 0,-1-1 1 0 0,1 1-1 0 0,-1-1 1 0 0,0 0-1 0 0,1 0 0 0 0,-1 0 1 0 0,0 0-1 0 0,1 0 0 0 0,-1 0 1 0 0,0-1-1 0 0,1 1 1 0 0,-2-1-733 0 0,32-12 3958 0 0,54-7-2432 0 0,0 3 0 0 0,60-2-1526 0 0,-22 2 269 0 0,104-15-114 0 0,172-29-383 0 0,-354 54 141 0 0,48-11 507 0 0,-83 15 1320 0 0,-2 0-5527 0 0,-5 0-2513 0 0,-8 2 497 0 0,7 1 2847 0 0,1 0 644 0 0,0 0 728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7:4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8320 20 820 0 0,'-4'1'1158'0'0,"1"0"-1"0"0,-1 0 0 0 0,1 1 1 0 0,0-1-1 0 0,0 1 1 0 0,0 0-1 0 0,0 0 1 0 0,0 0-1 0 0,0 1 1 0 0,0-1-1 0 0,1 1 1 0 0,-1-1-1 0 0,0 3-1157 0 0,0-1 763 0 0,0 0 0 0 0,0 1 1 0 0,1-1-1 0 0,0 1 0 0 0,0-1 0 0 0,0 1 0 0 0,1 0 1 0 0,0 0-1 0 0,-1 1-763 0 0,0 15 519 0 0,0-1 1 0 0,1 1 0 0 0,1 0-1 0 0,2 15-519 0 0,0 30 1716 0 0,-29 304 1383 0 0,27-368-3103 0 0,0 0 1 0 0,0 0-1 0 0,0 0 1 0 0,0-1-1 0 0,0 1 1 0 0,-1 0 0 0 0,1 0-1 0 0,-1 0 1 0 0,1 0-1 0 0,-1 0 1 0 0,1-1-1 0 0,-1 1 1 0 0,0 0-1 0 0,0 0 1 0 0,0-1-1 0 0,0 1 1 0 0,0-1-1 0 0,0 1 1 0 0,-1-1 0 0 0,1 1-1 0 0,0-1 1 0 0,-1 0-1 0 0,1 0 1 0 0,-2 1 3 0 0,1-2-26 0 0,-1 0 0 0 0,1-1 0 0 0,0 1 0 0 0,-1-1 0 0 0,1 1 0 0 0,0-1 0 0 0,-1 0 0 0 0,1 0 0 0 0,0 0 1 0 0,0 0-1 0 0,-1 0 0 0 0,1 0 0 0 0,0-1 0 0 0,0 1 0 0 0,1-1 0 0 0,-1 1 0 0 0,0-1 0 0 0,0 0 0 0 0,0-1 26 0 0,-25-25-206 0 0,2-1-1 0 0,1-1 1 0 0,1-2-1 0 0,2 0 0 0 0,-8-16 207 0 0,-19-29-169 0 0,45 72 152 0 0,-21-25 84 0 0,15 28 84 0 0,5 22 86 0 0,-5 136 562 0 0,1 2-3587 0 0,3-107-2484 0 0,-7-30-1217 0 0,10-20 5542 0 0,1 0-1 0 0,0 0 1 0 0,-1 0-1 0 0,1 0 1 0 0,0 0-1 0 0,-1 0 1 0 0,1 0-1 0 0,-1 0 1 0 0,0-1 0 0 0,1 1-1 0 0,-1 0 1 0 0,0-1-1 0 0,-1 1 948 0 0,-5 1-1546 0 0</inkml:trace>
  <inkml:trace contextRef="#ctx0" brushRef="#br0" timeOffset="364.157">7494 367 636 0 0,'0'-6'1337'0'0,"0"1"0"0"0,0-1 0 0 0,0 0 0 0 0,1 0 0 0 0,0 0 0 0 0,0 1 0 0 0,1-1 0 0 0,-1 0 0 0 0,1 1 0 0 0,2-4-1337 0 0,-3 8 183 0 0,-1 0-1 0 0,1 0 1 0 0,0 0 0 0 0,0 0 0 0 0,0 0 0 0 0,0 0 0 0 0,0 0 0 0 0,0 0 0 0 0,0 0-1 0 0,0 1 1 0 0,0-1 0 0 0,0 0 0 0 0,0 1 0 0 0,1-1 0 0 0,-1 1 0 0 0,0-1 0 0 0,0 1 0 0 0,1 0-1 0 0,-1-1-182 0 0,2 1 162 0 0,0 0-1 0 0,0 0 1 0 0,0 0-1 0 0,-1 1 1 0 0,1-1-1 0 0,0 1 1 0 0,-1-1-1 0 0,1 1 0 0 0,0 0 1 0 0,-1 0-1 0 0,1 0 1 0 0,1 2-162 0 0,10 4 163 0 0,-2 1 1 0 0,1 1-1 0 0,-1 0 1 0 0,0 1 0 0 0,-1 0-1 0 0,0 1 1 0 0,-1 0-1 0 0,0 0 1 0 0,-1 1-1 0 0,0 1 1 0 0,1 4-164 0 0,2 2-50 0 0,-1 0 0 0 0,-2 1 0 0 0,0 0 0 0 0,0 0 1 0 0,-2 1-1 0 0,-1 1 0 0 0,2 10 50 0 0,-6-20-370 0 0,-1-1-1 0 0,0 1 1 0 0,0 0 0 0 0,-2-1 0 0 0,0 7 370 0 0,-9 19-3978 0 0,9-35 3316 0 0,0-1 0 0 0,0 1 0 0 0,0 0 1 0 0,0 0-1 0 0,-1-1 0 0 0,1 1 0 0 0,-1 0 0 0 0,1-1 0 0 0,-1 1 0 0 0,0-1 0 0 0,1 0 0 0 0,-1 0 0 0 0,0 1 1 0 0,-2-1 661 0 0,-10-1-4281 0 0,3-2 3041 0 0</inkml:trace>
  <inkml:trace contextRef="#ctx0" brushRef="#br0" timeOffset="699.5069">7463 372 860 0 0,'-20'-37'10365'0'0,"14"25"-2464"0"0,7 39-5159 0 0,10 73-1362 0 0,3 34-2034 0 0,-17-41-6173 0 0,3-92 6323 0 0,-1 1-1 0 0,1 0 0 0 0,-1 0 0 0 0,1 0 0 0 0,-1-1 0 0 0,1 1 0 0 0,-1 0 0 0 0,0-1 0 0 0,0 1 0 0 0,0 0 1 0 0,0-1-1 0 0,0 1 0 0 0,0-1 0 0 0,-1 0 0 0 0,1 1 0 0 0,0-1 0 0 0,-1 0 0 0 0,1 0 0 0 0,-1 0 1 0 0,1 1-1 0 0,-1-2 0 0 0,0 1 0 0 0,1 0 0 0 0,-1 0 0 0 0,0-1 0 0 0,1 1 0 0 0,-1 0 0 0 0,0-1 0 0 0,0 0 505 0 0,-6 1-1093 0 0</inkml:trace>
  <inkml:trace contextRef="#ctx0" brushRef="#br0" timeOffset="1114.233">7057 365 284 0 0,'-1'-9'1405'0'0,"1"-1"0"0"0,0 1 1 0 0,0 0-1 0 0,1 0 0 0 0,0-1 0 0 0,1 1 0 0 0,0 0 0 0 0,0 0 0 0 0,1 0 1 0 0,0 1-1 0 0,2-5-1405 0 0,-4 12 120 0 0,-1 0-1 0 0,1 0 1 0 0,0 0 0 0 0,0 0 0 0 0,0 1 0 0 0,0-1-1 0 0,0 0 1 0 0,0 0 0 0 0,0 1 0 0 0,0-1 0 0 0,0 0-1 0 0,0 1 1 0 0,0-1 0 0 0,0 1 0 0 0,0 0 0 0 0,1-1-1 0 0,-1 1 1 0 0,0 0 0 0 0,0 0 0 0 0,0-1 0 0 0,1 1-1 0 0,-1 0 1 0 0,0 0 0 0 0,0 0 0 0 0,1 1 0 0 0,-1-1-1 0 0,0 0 1 0 0,0 0 0 0 0,0 1 0 0 0,1-1 0 0 0,-1 1-1 0 0,0-1 1 0 0,0 1 0 0 0,0-1 0 0 0,0 1 0 0 0,0 0-1 0 0,0-1 1 0 0,0 1 0 0 0,0 0 0 0 0,0 0 0 0 0,0 0-120 0 0,43 37 1399 0 0,-42-35-1242 0 0,14 13 106 0 0,-2 1-1 0 0,0 1 1 0 0,-2 0-1 0 0,0 1 1 0 0,0 0-1 0 0,-2 0 1 0 0,4 12-263 0 0,-9-19 47 0 0,-1 0 1 0 0,0 0-1 0 0,0 0 0 0 0,-1 1 1 0 0,-1-1-1 0 0,0 1 1 0 0,-1 0-1 0 0,0 0 0 0 0,-1-1 1 0 0,0 1-1 0 0,-1 0 1 0 0,-1 0-1 0 0,-1 8-47 0 0,2-16-21 0 0,-1 1 0 0 0,1-1 1 0 0,-1 0-1 0 0,0 0 0 0 0,0 0 0 0 0,-1 0 1 0 0,1-1-1 0 0,-1 1 0 0 0,0 0 1 0 0,-1-1-1 0 0,1 0 0 0 0,-1 0 0 0 0,1 0 1 0 0,-1 0-1 0 0,0-1 0 0 0,-1 1 0 0 0,1-1 1 0 0,-1 0-1 0 0,1-1 0 0 0,-1 1 0 0 0,0-1 1 0 0,0 0-1 0 0,0 0 0 0 0,0 0 0 0 0,0 0 1 0 0,0-1-1 0 0,-1 0 0 0 0,1 0 0 0 0,0-1 1 0 0,-1 0-1 0 0,1 0 0 0 0,-1 0 1 0 0,1 0-1 0 0,0-1 0 0 0,-1 0 0 0 0,1 0 1 0 0,0 0-1 0 0,0-1 0 0 0,0 1 0 0 0,-1-1 1 0 0,2-1-1 0 0,-1 1 0 0 0,0-1 0 0 0,0 0 1 0 0,1 0-1 0 0,0 0 0 0 0,-1 0 0 0 0,1-1 1 0 0,1 0-1 0 0,-1 0 0 0 0,0 0 0 0 0,1 0 1 0 0,0 0-1 0 0,0-1 0 0 0,0 1 0 0 0,0-2 21 0 0,-6-10-53 0 0,1-1-1 0 0,1 0 0 0 0,0 0 0 0 0,-1-9 54 0 0,7 21-3 0 0,-1-1 1 0 0,1 1 0 0 0,0-1-1 0 0,0 0 1 0 0,0 0-1 0 0,1 0 1 0 0,0 1 0 0 0,0-1-1 0 0,0 0 1 0 0,1 0-1 0 0,0 0 1 0 0,0 1 0 0 0,1-1-1 0 0,-1 1 1 0 0,1-1-1 0 0,1 0 3 0 0,-3 5 1 0 0,1 0-1 0 0,-1 0 1 0 0,1 0-1 0 0,-1 0 1 0 0,1 0-1 0 0,-1 1 0 0 0,1-1 1 0 0,-1 0-1 0 0,1 0 1 0 0,0 1-1 0 0,0-1 1 0 0,-1 0-1 0 0,1 1 0 0 0,0-1 1 0 0,0 1-1 0 0,0-1 1 0 0,0 1-1 0 0,0-1 1 0 0,-1 1-1 0 0,1 0 0 0 0,0-1 1 0 0,0 1-1 0 0,0 0 1 0 0,0 0-1 0 0,0-1 1 0 0,0 1-1 0 0,0 0 0 0 0,0 0 1 0 0,0 0-1 0 0,1 1 0 0 0,0-1 1 0 0,1 1 0 0 0,-1 0 0 0 0,0 1 0 0 0,0-1 0 0 0,1 0 0 0 0,-1 0 0 0 0,0 1-1 0 0,0 0 1 0 0,-1-1 0 0 0,1 1 0 0 0,0 0 0 0 0,1 1-1 0 0,5 7-22 0 0,-1 0 1 0 0,0 1-1 0 0,-1 0 0 0 0,4 7 22 0 0,-4-6-421 0 0,-1-1 0 0 0,-1 1 0 0 0,0 0 0 0 0,0 0 0 0 0,-1 0 0 0 0,0 9 421 0 0,-2-17-538 0 0,-1 0 1 0 0,0 0-1 0 0,0 0 1 0 0,-1 0-1 0 0,1 0 1 0 0,-1 0 0 0 0,1 0-1 0 0,-1 0 1 0 0,-1 0-1 0 0,1 1 538 0 0,-1-3-686 0 0,1 1 0 0 0,0-1 0 0 0,-1 0 0 0 0,1 1 0 0 0,-1-1-1 0 0,0 0 1 0 0,0 0 0 0 0,0 0 0 0 0,0 0 0 0 0,0 0 0 0 0,0 0 0 0 0,-1 0-1 0 0,1-1 1 0 0,0 0 0 0 0,-3 2 686 0 0,-7 3-2343 0 0,3-3 639 0 0</inkml:trace>
  <inkml:trace contextRef="#ctx0" brushRef="#br0" timeOffset="1617.105">6845 523 1088 0 0,'0'-26'9991'0'0,"0"21"-4669"0"0,0 19-2771 0 0,0 1-1990 0 0,-1 1 0 0 0,0-1-1 0 0,-1 0 1 0 0,-1 0-1 0 0,0 0 1 0 0,-1 0 0 0 0,-1 0-1 0 0,0-1 1 0 0,-4 6-561 0 0,7-15 11 0 0,0-1 0 0 0,0 0-1 0 0,-1 0 1 0 0,1-1 0 0 0,-1 1 0 0 0,0 0 0 0 0,0-1-1 0 0,0 0 1 0 0,-1 0 0 0 0,1 0 0 0 0,-1 0 0 0 0,0 0 0 0 0,1-1-1 0 0,-1 1 1 0 0,0-1 0 0 0,-1 0 0 0 0,1 0 0 0 0,0-1-1 0 0,0 1 1 0 0,-1-1 0 0 0,1 0 0 0 0,-1 0 0 0 0,1-1 0 0 0,-1 1-1 0 0,0-1 1 0 0,1 0 0 0 0,-1 0 0 0 0,1 0 0 0 0,-1-1-1 0 0,1 0 1 0 0,-1 0 0 0 0,1 0 0 0 0,-3-1-11 0 0,1 0 5 0 0,1 0 0 0 0,-1 0 0 0 0,1 0-1 0 0,-1-1 1 0 0,1 0 0 0 0,0 0 0 0 0,0-1 0 0 0,1 1 0 0 0,-1-1 0 0 0,1 0 0 0 0,-1 0-1 0 0,1 0 1 0 0,1-1 0 0 0,-1 1 0 0 0,-1-3-5 0 0,0-2-7 0 0,0 1 0 0 0,1-1-1 0 0,0 0 1 0 0,0-1 0 0 0,1 1 0 0 0,0 0-1 0 0,0-1 1 0 0,1 0 0 0 0,0-2 7 0 0,1-1-34 0 0,-1 1 1 0 0,2-1-1 0 0,-1 1 0 0 0,2-1 1 0 0,0 0-1 0 0,0 1 1 0 0,1-1-1 0 0,1 1 0 0 0,0 0 1 0 0,1 0-1 0 0,0 0 0 0 0,0 0 1 0 0,2 1-1 0 0,5-11 34 0 0,-8 18-16 0 0,0 0 0 0 0,0 0-1 0 0,1 0 1 0 0,-1 0 0 0 0,1 1-1 0 0,0-1 1 0 0,0 1 0 0 0,1 0 0 0 0,-1 0-1 0 0,0 0 1 0 0,2 1 16 0 0,-5 1 5 0 0,1 0-1 0 0,-1 1 1 0 0,1-1 0 0 0,-1 1-1 0 0,1 0 1 0 0,-1-1 0 0 0,1 1-1 0 0,-1 0 1 0 0,1 0 0 0 0,0 0-1 0 0,-1 0 1 0 0,1 0 0 0 0,-1 1-1 0 0,1-1 1 0 0,0 0 0 0 0,-1 1-1 0 0,1-1 1 0 0,-1 1 0 0 0,1-1-1 0 0,-1 1 1 0 0,0 0 0 0 0,1 0-1 0 0,-1 0 1 0 0,0 0 0 0 0,1 0-1 0 0,-1 0 1 0 0,0 0 0 0 0,0 0-1 0 0,0 0 1 0 0,0 0 0 0 0,0 1-1 0 0,0-1 1 0 0,0 0 0 0 0,0 1-1 0 0,-1-1 1 0 0,1 0 0 0 0,0 1-1 0 0,-1 0-4 0 0,5 8 50 0 0,-1 0 0 0 0,-1 1-1 0 0,1-1 1 0 0,-2 1 0 0 0,1-1 0 0 0,-2 1-1 0 0,1 0 1 0 0,-2 0 0 0 0,1 0 0 0 0,-1 0-1 0 0,-1 0 1 0 0,0 0 0 0 0,-1 0 0 0 0,0 2-50 0 0,-1-3-167 0 0,1 0 0 0 0,-2-1 1 0 0,1 1-1 0 0,-1-1 0 0 0,-1 0 0 0 0,1 0 1 0 0,-3 2 166 0 0,2-4-539 0 0,1 0 1 0 0,-1-1-1 0 0,-1 0 1 0 0,1 0-1 0 0,-1-1 1 0 0,0 0-1 0 0,0 0 1 0 0,-1 0-1 0 0,-2 1 539 0 0,4-3-585 0 0,1-1 1 0 0,-1-1-1 0 0,1 1 1 0 0,-1-1-1 0 0,0 0 0 0 0,0 0 1 0 0,1 0-1 0 0,-1 0 1 0 0,0-1-1 0 0,0 0 0 0 0,0 0 1 0 0,0 0-1 0 0,1-1 1 0 0,-1 1-1 0 0,0-1 0 0 0,0 0 1 0 0,1-1-1 0 0,-1 1 0 0 0,0-1 1 0 0,1 0-1 0 0,0 0 1 0 0,-1-1-1 0 0,1 1 0 0 0,0-1 1 0 0,0 0-1 0 0,0 0 1 0 0,1 0-1 0 0,-1 0 0 0 0,1-1 1 0 0,-3-2 584 0 0,-8-9-955 0 0</inkml:trace>
  <inkml:trace contextRef="#ctx0" brushRef="#br0" timeOffset="1947.947">6419 536 348 0 0,'-10'-25'2922'0'0,"1"-1"-1"0"0,1 0 1 0 0,0-3-2922 0 0,6 19 947 0 0,0 0 0 0 0,1 0 0 0 0,0 0 0 0 0,0 0 0 0 0,1 0 0 0 0,0 0 0 0 0,1-1 0 0 0,0 1 0 0 0,3-9-947 0 0,-4 17 137 0 0,1 0 1 0 0,-1 1-1 0 0,1-1 0 0 0,-1 0 0 0 0,1 0 0 0 0,0 0 1 0 0,0 1-1 0 0,0-1 0 0 0,0 0 0 0 0,0 1 0 0 0,0-1 0 0 0,1 1 1 0 0,-1-1-1 0 0,1 0-137 0 0,-2 2 27 0 0,1 0 0 0 0,-1 0 0 0 0,1-1 1 0 0,-1 1-1 0 0,1 0 0 0 0,-1 0 0 0 0,1 0 0 0 0,-1 0 1 0 0,1 0-1 0 0,-1-1 0 0 0,1 1 0 0 0,0 0 0 0 0,-1 0 1 0 0,1 0-1 0 0,-1 1 0 0 0,1-1 0 0 0,-1 0 1 0 0,1 0-1 0 0,-1 0 0 0 0,1 0 0 0 0,-1 0 0 0 0,1 1 1 0 0,-1-1-1 0 0,1 0 0 0 0,-1 0 0 0 0,1 1 0 0 0,-1-1 1 0 0,1 0-1 0 0,-1 1 0 0 0,1-1-27 0 0,1 3-69 0 0,0-1 0 0 0,0 1 0 0 0,0-1 0 0 0,-1 1 0 0 0,1 0-1 0 0,-1 0 1 0 0,1 0 0 0 0,-1 0 0 0 0,0 0 0 0 0,0 0 0 0 0,0 0 0 0 0,-1 0 0 0 0,1 0 0 0 0,0 3 69 0 0,-1 14-2030 0 0,-1 0 1 0 0,-1 0-1 0 0,0 0 0 0 0,-2 0 1 0 0,0-1-1 0 0,-1 1 1 0 0,-1-1-1 0 0,-1-1 0 0 0,-8 16 2030 0 0,2-7-1095 0 0</inkml:trace>
  <inkml:trace contextRef="#ctx0" brushRef="#br0" timeOffset="2268.087">5893 697 84 0 0,'-4'-4'553'0'0,"1"-1"0"0"0,0 0 1 0 0,0 1-1 0 0,0-1 0 0 0,0 0 0 0 0,1-1 0 0 0,0 1 0 0 0,0 0 0 0 0,0-1 1 0 0,1 1-1 0 0,0-1 0 0 0,0 1 0 0 0,0-1 0 0 0,1 0 0 0 0,-1 1 1 0 0,1-1-1 0 0,1-1-553 0 0,0 1 309 0 0,0-1-1 0 0,1 1 1 0 0,-1-1 0 0 0,2 1 0 0 0,-1 0-1 0 0,1-1 1 0 0,0 1 0 0 0,0 0 0 0 0,0 1-1 0 0,1-1 1 0 0,0 1 0 0 0,0 0 0 0 0,2-2-309 0 0,1-1 233 0 0,0 1 1 0 0,1 0-1 0 0,0 0 1 0 0,1 1 0 0 0,-1 0-1 0 0,1 1 1 0 0,0-1 0 0 0,1 2-1 0 0,-1-1 1 0 0,1 1 0 0 0,0 1-1 0 0,0 0 1 0 0,0 0-1 0 0,0 1 1 0 0,1 0 0 0 0,-1 1-1 0 0,0 0 1 0 0,3 1-234 0 0,-5 0 167 0 0,-1 1 0 0 0,0 0 0 0 0,1 1 1 0 0,-1-1-1 0 0,0 1 0 0 0,0 1 0 0 0,0 0 0 0 0,0 0 1 0 0,-1 0-1 0 0,1 0 0 0 0,-1 1 0 0 0,0 0 0 0 0,0 1 0 0 0,0 0 1 0 0,-1-1-1 0 0,1 2 0 0 0,-1-1 0 0 0,4 5-167 0 0,-7-6 27 0 0,1 0 1 0 0,-1-1-1 0 0,0 1 0 0 0,0 0 0 0 0,0 0 0 0 0,0 1 1 0 0,-1-1-1 0 0,0 0 0 0 0,0 0 0 0 0,0 1 0 0 0,0-1 1 0 0,0 1-1 0 0,-1-1 0 0 0,0 1 0 0 0,0-1 0 0 0,0 1 1 0 0,-1-1-1 0 0,1 0 0 0 0,-1 1 0 0 0,0-1 0 0 0,-1 0 1 0 0,1 1-1 0 0,-1-1 0 0 0,1 0 0 0 0,-1 0 0 0 0,0 0 1 0 0,-1 0-1 0 0,1 0 0 0 0,-1-1 0 0 0,0 1 0 0 0,0 0-27 0 0,-2 2-13 0 0,1-1-1 0 0,-1 1 0 0 0,0-1 1 0 0,-1 0-1 0 0,1 0 0 0 0,-1-1 1 0 0,0 0-1 0 0,0 0 1 0 0,-1 0-1 0 0,1 0 0 0 0,-1-1 1 0 0,0 0-1 0 0,1-1 0 0 0,-1 0 1 0 0,-1 0-1 0 0,1 0 0 0 0,0-1 1 0 0,0 0-1 0 0,0 0 0 0 0,-1-1 1 0 0,1 0-1 0 0,0 0 1 0 0,-1-1-1 0 0,1 1 0 0 0,0-2 1 0 0,-1 1-1 0 0,1-1 0 0 0,0 0 1 0 0,0-1-1 0 0,1 1 0 0 0,-1-1 1 0 0,0-1-1 0 0,1 1 0 0 0,0-1 1 0 0,0-1-1 0 0,0 1 0 0 0,0-1 1 0 0,1 0-1 0 0,0 0 1 0 0,0 0-1 0 0,0-1 0 0 0,0 0 1 0 0,-2-5 13 0 0,-1-1 172 0 0,6 8-39 0 0,0-1 0 0 0,-1 0 0 0 0,0 1 0 0 0,0 0-1 0 0,0 0 1 0 0,0 0 0 0 0,0 0 0 0 0,-1 0 0 0 0,0 1 0 0 0,0 0 0 0 0,0 0 0 0 0,-3-3-133 0 0,9 52 1397 0 0,1-25-1278 0 0,8 35-2219 0 0,0 34 2100 0 0,-10-16-6641 0 0,-14-1-6719 0 0,5-53 11845 0 0</inkml:trace>
  <inkml:trace contextRef="#ctx0" brushRef="#br0" timeOffset="3051.623">5255 249 668 0 0,'-18'-6'11751'0'0,"17"6"-11513"0"0,0 0 0 0 0,0 0 0 0 0,0 0 0 0 0,0 1 0 0 0,0-1 1 0 0,0 0-1 0 0,0 0 0 0 0,0 1 0 0 0,0-1 0 0 0,0 1 0 0 0,0-1 1 0 0,0 1-1 0 0,0-1 0 0 0,0 1 0 0 0,0-1 0 0 0,0 1 0 0 0,1 0 0 0 0,-1 0 1 0 0,0-1-1 0 0,0 1 0 0 0,1 0 0 0 0,-1 0 0 0 0,1 0 0 0 0,-1 0 1 0 0,1 0-1 0 0,-1 0 0 0 0,1 0 0 0 0,-1 0-238 0 0,-3 8 503 0 0,0 0-1 0 0,1 0 1 0 0,-1 0-1 0 0,2 1 1 0 0,-1-1-1 0 0,2 1 1 0 0,-1 0-1 0 0,1 0 1 0 0,1-1-1 0 0,0 6-502 0 0,1 22 762 0 0,2 0 1 0 0,3 8-763 0 0,3 36 642 0 0,-6-41-520 0 0,-1-27-120 0 0,0-1 1 0 0,-2 0 0 0 0,1 0-1 0 0,-1 1 1 0 0,-1-1-1 0 0,0 0 1 0 0,-1 0 0 0 0,0 0-1 0 0,-4 11-2 0 0,5-21-12 0 0,1-1 0 0 0,0 0-1 0 0,-1 0 1 0 0,0 1-1 0 0,1-1 1 0 0,-1 0 0 0 0,0 0-1 0 0,0 0 1 0 0,1 0-1 0 0,-1 0 1 0 0,0 0 0 0 0,0 0-1 0 0,0 0 1 0 0,0 0-1 0 0,0-1 1 0 0,0 1 0 0 0,-1 0-1 0 0,1-1 1 0 0,0 1-1 0 0,0 0 1 0 0,0-1 0 0 0,-1 0-1 0 0,1 1 1 0 0,0-1-1 0 0,-1 0 1 0 0,0 1 12 0 0,-1-2-28 0 0,0 1 0 0 0,0 0 0 0 0,1-1 1 0 0,-1 0-1 0 0,0 1 0 0 0,0-1 0 0 0,1 0 0 0 0,-1-1 0 0 0,0 1 1 0 0,1 0-1 0 0,-1-1 0 0 0,0 0 28 0 0,-11-8-135 0 0,1-1 1 0 0,1 0-1 0 0,0 0 0 0 0,-3-5 135 0 0,10 10-49 0 0,-19-23 34 0 0,1 0-1 0 0,2-2 1 0 0,0 0-1 0 0,3-2 1 0 0,-6-14 15 0 0,-7-10 612 0 0,34 65-496 0 0,0 1 1 0 0,-1-1-1 0 0,0 1 1 0 0,0 0-1 0 0,-1-1 0 0 0,0 1 1 0 0,0 0-1 0 0,-1 0 1 0 0,-1 1-117 0 0,-5 89-700 0 0,-10 4-3233 0 0,-7-38-4554 0 0,22-64 7940 0 0,0 1 1 0 0,0 0 0 0 0,0-1 0 0 0,0 1 0 0 0,-1-1 0 0 0,1 0 0 0 0,0 1 0 0 0,-1-1 0 0 0,1 0-1 0 0,-1 0 1 0 0,1 0 0 0 0,-1 0 0 0 0,1 0 0 0 0,-1 0 0 0 0,0-1 0 0 0,0 1 0 0 0,1 0 0 0 0,-1-1-1 0 0,0 1 1 0 0,0-1 0 0 0,-1 0 546 0 0,-8 1-1526 0 0</inkml:trace>
  <inkml:trace contextRef="#ctx0" brushRef="#br0" timeOffset="3450.123">4622 531 32 0 0,'-3'-20'2766'0'0,"0"0"-38"0"0,1 0-1 0 0,1 1 0 0 0,0-16-2727 0 0,1 31 302 0 0,0 1 0 0 0,0-1 0 0 0,1 1 0 0 0,-1 0 1 0 0,1 0-1 0 0,-1-1 0 0 0,1 1 0 0 0,0 0 0 0 0,0 0 0 0 0,1 0 0 0 0,-1 0 0 0 0,1 0 0 0 0,-1 0 0 0 0,1 0 0 0 0,0 0 1 0 0,0 0-1 0 0,0 1 0 0 0,1-1 0 0 0,-1 1 0 0 0,0 0 0 0 0,1 0 0 0 0,0 0 0 0 0,-1 0 0 0 0,2-1-302 0 0,-2 3 133 0 0,0-1 0 0 0,0 1 0 0 0,1 0-1 0 0,-1-1 1 0 0,0 1 0 0 0,0 0 0 0 0,0 0 0 0 0,0 1-1 0 0,0-1 1 0 0,1 0 0 0 0,-1 1 0 0 0,0-1 0 0 0,0 1-1 0 0,0 0 1 0 0,0-1 0 0 0,0 1 0 0 0,0 0-1 0 0,0 0 1 0 0,0 1 0 0 0,-1-1 0 0 0,1 0 0 0 0,0 0-1 0 0,-1 1 1 0 0,1-1 0 0 0,-1 1 0 0 0,1 0-1 0 0,-1-1 1 0 0,1 2-133 0 0,5 6 340 0 0,0 0-1 0 0,0 1 1 0 0,-1 0-1 0 0,4 7-339 0 0,-3-1 254 0 0,0 1-1 0 0,-1-1 1 0 0,0 1-1 0 0,-2 0 0 0 0,0 0 1 0 0,-1 1-1 0 0,0-1 1 0 0,-2 1-1 0 0,0 12-253 0 0,-1-21 51 0 0,0 0-1 0 0,-1 0 1 0 0,-1 0-1 0 0,1 0 0 0 0,-1-1 1 0 0,-1 1-1 0 0,0 0 0 0 0,0-1 1 0 0,-2 4-51 0 0,2-7-2 0 0,1-1 0 0 0,-1 1 0 0 0,0-1 0 0 0,-1 0 0 0 0,1 0 0 0 0,-1 0 0 0 0,0 0 0 0 0,0 0 0 0 0,0-1 0 0 0,0 0 0 0 0,0 0 0 0 0,-1 0 0 0 0,1 0 0 0 0,-1-1 0 0 0,0 0 0 0 0,-1 1 2 0 0,2-2-30 0 0,0 0 1 0 0,0 1-1 0 0,-1-2 1 0 0,1 1-1 0 0,0 0 0 0 0,0-1 1 0 0,-1 0-1 0 0,1 1 1 0 0,0-2-1 0 0,0 1 1 0 0,-1 0-1 0 0,1-1 0 0 0,0 0 1 0 0,0 0-1 0 0,0 0 1 0 0,0-1-1 0 0,-2 0 30 0 0,0-2-45 0 0,-1 1 1 0 0,1-1-1 0 0,1 0 0 0 0,-1 0 1 0 0,1-1-1 0 0,-1 0 0 0 0,1 0 1 0 0,1 0-1 0 0,-1 0 0 0 0,-1-3 45 0 0,-2-4-128 0 0,0 0-1 0 0,1 0 0 0 0,1-1 1 0 0,-1 0-1 0 0,2 0 0 0 0,0-1 0 0 0,1 0 1 0 0,0 1-1 0 0,1-2 0 0 0,0-1 129 0 0,3 9-229 0 0,0-1-1 0 0,0 1 1 0 0,1 0 0 0 0,0 0-1 0 0,1-1 1 0 0,0 1 0 0 0,0 0-1 0 0,0 0 1 0 0,1 0 0 0 0,0 1-1 0 0,0-1 1 0 0,1 1 0 0 0,-1 0-1 0 0,4-4 230 0 0,-6 8-262 0 0,1-1 0 0 0,-1 1 0 0 0,1-1 0 0 0,0 1 0 0 0,0 0 0 0 0,0 0 0 0 0,0 0 0 0 0,1 0 0 0 0,-1 0 0 0 0,0 0 0 0 0,1 0 0 0 0,-1 1 0 0 0,1-1 0 0 0,0 1 0 0 0,-1 0 0 0 0,1 0 0 0 0,0 0 0 0 0,0 0 0 0 0,0 0 0 0 0,0 1 1 0 0,0-1-1 0 0,0 1 0 0 0,0 0 0 0 0,0 0 0 0 0,0 0 0 0 0,0 0 0 0 0,0 0 0 0 0,0 1 0 0 0,0 0 0 0 0,-1-1 0 0 0,1 1 0 0 0,0 0 0 0 0,0 0 0 0 0,0 0 0 0 0,2 2 262 0 0,-4-2-402 0 0,1 0 1 0 0,0 0-1 0 0,-1 1 1 0 0,1-1-1 0 0,-1 0 0 0 0,0 1 1 0 0,1-1-1 0 0,-1 1 1 0 0,0-1-1 0 0,0 1 1 0 0,0 0-1 0 0,0-1 1 0 0,0 1-1 0 0,0 0 1 0 0,0 0-1 0 0,-1 0 1 0 0,1-1-1 0 0,-1 1 1 0 0,1 0-1 0 0,-1 0 0 0 0,0 0 1 0 0,0 0-1 0 0,0 0 1 0 0,0 2 401 0 0,0 1-1315 0 0</inkml:trace>
  <inkml:trace contextRef="#ctx0" brushRef="#br0" timeOffset="3933.022">4225 387 676 0 0,'-5'-5'1113'0'0,"1"0"0"0"0,-1-1 0 0 0,1 0 0 0 0,1 0 0 0 0,-1 0 0 0 0,1-1 0 0 0,0 1 0 0 0,1-1 0 0 0,0 1 0 0 0,-2-6-1113 0 0,4 9 274 0 0,-1 1 1 0 0,1-1-1 0 0,-1 1 1 0 0,1-1 0 0 0,0 1-1 0 0,0-1 1 0 0,0 1-1 0 0,0-1 1 0 0,1 1-1 0 0,-1-1 1 0 0,1 1 0 0 0,-1-1-1 0 0,1 1 1 0 0,0-2-275 0 0,0 3 108 0 0,0 0 1 0 0,0 0-1 0 0,0 0 1 0 0,0-1-1 0 0,0 1 1 0 0,0 0-1 0 0,0 0 1 0 0,0 0 0 0 0,1 1-1 0 0,-1-1 1 0 0,0 0-1 0 0,0 0 1 0 0,1 1-1 0 0,-1-1 1 0 0,1 0-1 0 0,-1 1 1 0 0,1 0-1 0 0,-1-1 1 0 0,0 1-1 0 0,1 0 1 0 0,-1 0-1 0 0,1 0 1 0 0,0 0-1 0 0,-1 0 1 0 0,1 0-109 0 0,5 1 183 0 0,0 0-1 0 0,0 0 1 0 0,0 1 0 0 0,-1 0-1 0 0,1 0 1 0 0,-1 1 0 0 0,1 0-1 0 0,-1 0 1 0 0,0 0 0 0 0,0 1-1 0 0,0 0 1 0 0,-1 0 0 0 0,1 0-1 0 0,-1 1 1 0 0,0 0 0 0 0,0 0-1 0 0,-1 0 1 0 0,1 0 0 0 0,0 3-183 0 0,7 9 251 0 0,0 0 0 0 0,-2 0 1 0 0,0 1-1 0 0,0 1 1 0 0,5 18-252 0 0,-11-24 55 0 0,0-1 1 0 0,-2 1 0 0 0,1-1 0 0 0,-2 1-1 0 0,0 0 1 0 0,0 0 0 0 0,-1 0 0 0 0,-1-1-1 0 0,0 1 1 0 0,-1 0 0 0 0,0 0-1 0 0,-1-1 1 0 0,0 1 0 0 0,-2 3-56 0 0,3-10-10 0 0,0 0 0 0 0,0-1 1 0 0,-1 1-1 0 0,0-1 0 0 0,0 1 1 0 0,0-1-1 0 0,0 0 0 0 0,-1 0 0 0 0,0 0 1 0 0,0 0-1 0 0,0-1 0 0 0,-1 0 1 0 0,0 0-1 0 0,0 0 0 0 0,0 0 0 0 0,0-1 1 0 0,0 0-1 0 0,0 0 0 0 0,-1 0 1 0 0,0-1-1 0 0,0 0 0 0 0,1 0 0 0 0,-1 0 1 0 0,0-1-1 0 0,0 0 0 0 0,-1 0 1 0 0,1 0-1 0 0,0-1 0 0 0,0 0 0 0 0,-2 0 10 0 0,1-1-35 0 0,0-1-1 0 0,0 0 1 0 0,0 0-1 0 0,0 0 1 0 0,1-1-1 0 0,-1 0 1 0 0,1 0-1 0 0,0-1 0 0 0,0 0 1 0 0,0 0-1 0 0,0 0 1 0 0,1-1-1 0 0,-1 0 1 0 0,1 0-1 0 0,1 0 1 0 0,-1-1-1 0 0,1 1 0 0 0,-1-1 1 0 0,2 0-1 0 0,-1-1 1 0 0,1 1-1 0 0,0 0 1 0 0,0-1-1 0 0,1 0 36 0 0,-1 2-16 0 0,1 0 0 0 0,0 0-1 0 0,0-1 1 0 0,1 1 0 0 0,-1 0 0 0 0,1-1-1 0 0,0 1 1 0 0,1-1 0 0 0,-1 0 0 0 0,1 1-1 0 0,1-1 1 0 0,-1 1 0 0 0,1-1 0 0 0,-1 1-1 0 0,2-1 1 0 0,-1 1 0 0 0,1-1 0 0 0,-1 1-1 0 0,1 0 1 0 0,1 0 0 0 0,-1 0 0 0 0,1 0-1 0 0,0 0 1 0 0,0 0 0 0 0,0 1 0 0 0,1 0-1 0 0,0-1 1 0 0,-1 1 0 0 0,2 1 0 0 0,0-3 16 0 0,-2 5-59 0 0,-1-1 1 0 0,1 1-1 0 0,0-1 1 0 0,-1 1-1 0 0,1 0 1 0 0,0 0-1 0 0,0 0 0 0 0,0 0 1 0 0,0 0-1 0 0,0 1 1 0 0,0-1-1 0 0,0 1 1 0 0,0 0-1 0 0,0 0 1 0 0,0 0-1 0 0,0 0 1 0 0,0 0-1 0 0,0 1 1 0 0,0-1-1 0 0,0 1 0 0 0,0 0 1 0 0,0 0-1 0 0,-1 0 1 0 0,1 0-1 0 0,0 1 1 0 0,-1-1-1 0 0,1 1 1 0 0,0 0-1 0 0,-1-1 1 0 0,0 1-1 0 0,1 0 1 0 0,-1 0-1 0 0,0 1 1 0 0,0-1-1 0 0,0 0 0 0 0,-1 1 1 0 0,1-1-1 0 0,0 1 1 0 0,-1 0-1 0 0,0-1 1 0 0,1 1-1 0 0,-1 0 1 0 0,0 2 58 0 0,0-2-391 0 0,0 0 0 0 0,0 0 1 0 0,-1 0-1 0 0,1 0 1 0 0,-1 0-1 0 0,0 0 0 0 0,0 0 1 0 0,0 0-1 0 0,0 0 0 0 0,0 0 1 0 0,-1 0-1 0 0,0 2 391 0 0,0-2-540 0 0,0 0 0 0 0,0 0 1 0 0,0-1-1 0 0,0 1 0 0 0,-1-1 0 0 0,1 1 0 0 0,-1-1 0 0 0,1 0 1 0 0,-1 0-1 0 0,0 1 0 0 0,0-1 0 0 0,0 0 0 0 0,0-1 0 0 0,-1 1 1 0 0,0 0 539 0 0,-22 18-4779 0 0,12-12 3269 0 0</inkml:trace>
  <inkml:trace contextRef="#ctx0" brushRef="#br0" timeOffset="4270.292">3777 455 332 0 0,'-7'-9'1332'0'0,"0"-1"1"0"0,0-1-1 0 0,1 0 0 0 0,1 1 0 0 0,0-2 1 0 0,0 1-1 0 0,1 0 0 0 0,-2-10-1332 0 0,5 18 307 0 0,1-1-1 0 0,-1 0 0 0 0,1 0 1 0 0,-1 0-1 0 0,1 0 0 0 0,0 0 0 0 0,0 1 1 0 0,1-1-1 0 0,-1 0 0 0 0,1 0 1 0 0,0 0-1 0 0,0 1 0 0 0,1-3-306 0 0,-1 4 141 0 0,0 0 1 0 0,0 0-1 0 0,1 0 0 0 0,-1 1 1 0 0,1-1-1 0 0,-1 0 0 0 0,1 0 0 0 0,0 1 1 0 0,0-1-1 0 0,0 1 0 0 0,0 0 1 0 0,0-1-1 0 0,0 1 0 0 0,0 0 0 0 0,0 0 1 0 0,0 0-1 0 0,0 0 0 0 0,1 1 1 0 0,-1-1-1 0 0,0 1 0 0 0,0-1 0 0 0,1 1 1 0 0,0 0-142 0 0,3 0 157 0 0,0 0 0 0 0,0 0 0 0 0,1 1 1 0 0,-1 0-1 0 0,0 0 0 0 0,0 1 1 0 0,0-1-1 0 0,0 1 0 0 0,0 1 0 0 0,0-1 1 0 0,-1 1-1 0 0,1 0 0 0 0,-1 0 0 0 0,0 1 1 0 0,0-1-1 0 0,0 1 0 0 0,0 0 1 0 0,0 1-1 0 0,-1-1 0 0 0,0 1 0 0 0,2 3-157 0 0,5 4 64 0 0,-2 1-1 0 0,0 0 1 0 0,0 0 0 0 0,-2 1-1 0 0,1 0 1 0 0,-2 1-1 0 0,0 0 1 0 0,0 0-64 0 0,0 8-240 0 0,0 0 1 0 0,-2 0 0 0 0,-1 0-1 0 0,0 0 1 0 0,-2 1 0 0 0,-1 10 239 0 0,0-21-1117 0 0,-2 0 0 0 0,1 0 0 0 0,-2 0 0 0 0,0 0 0 0 0,-3 9 1117 0 0,4-15-1335 0 0,-1 0 0 0 0,0-1 0 0 0,0 1 0 0 0,-1-1 0 0 0,0 0 0 0 0,0 0 0 0 0,0 0 0 0 0,-1-1 0 0 0,1 1 0 0 0,-4 2 1335 0 0,-3 2-1314 0 0</inkml:trace>
  <inkml:trace contextRef="#ctx0" brushRef="#br0" timeOffset="4855.442">3015 256 1216 0 0,'-1'-1'1234'0'0,"-4"-4"1172"0"0,21-10 2530 0 0,-13 13-4329 0 0,3-3 660 0 0,0 1 1 0 0,0 0 0 0 0,1 1 0 0 0,-1 0 0 0 0,1 0 0 0 0,0 0 0 0 0,0 1-1 0 0,5-2-1267 0 0,-9 4 173 0 0,0 0 0 0 0,0 0-1 0 0,0 0 1 0 0,0 0-1 0 0,0 0 1 0 0,1 1 0 0 0,-1-1-1 0 0,0 1 1 0 0,0 0-1 0 0,0 0 1 0 0,-1 0 0 0 0,1 0-1 0 0,0 0 1 0 0,0 1-1 0 0,0-1 1 0 0,-1 1 0 0 0,1 0-1 0 0,-1 0 1 0 0,0 0-1 0 0,1 0 1 0 0,-1 0 0 0 0,0 0-1 0 0,0 1 1 0 0,0-1-1 0 0,0 1 1 0 0,-1-1 0 0 0,2 4-173 0 0,9 14 57 0 0,-2 0 1 0 0,0 1-1 0 0,-1 0 0 0 0,-1 0 1 0 0,-1 1-1 0 0,-1 0 1 0 0,-1 0-1 0 0,-1 1 1 0 0,0 8-58 0 0,-3-11-460 0 0,0-1 0 0 0,-1 1 0 0 0,-1-1 0 0 0,0 0 0 0 0,-3 6 460 0 0,2-13-874 0 0,-1 0 0 0 0,0 1 0 0 0,-1-1-1 0 0,0-1 1 0 0,-1 1 0 0 0,-1-1 0 0 0,0 0 0 0 0,-1 2 874 0 0,6-11-561 0 0,-1 1 0 0 0,1-1 0 0 0,-1 1 0 0 0,0-1 0 0 0,1 0 0 0 0,-1 1 0 0 0,0-1 0 0 0,0 0 0 0 0,-1 0 1 0 0,1 0-1 0 0,0-1 0 0 0,-1 1 0 0 0,1-1 0 0 0,-1 1 0 0 0,1-1 0 0 0,-1 0 0 0 0,0 0 0 0 0,0 0 0 0 0,1 0 1 0 0,-1 0-1 0 0,0-1 0 0 0,0 1 0 0 0,0-1 0 0 0,0 0 0 0 0,0 0 0 0 0,0 0 561 0 0,-5-2-1386 0 0</inkml:trace>
  <inkml:trace contextRef="#ctx0" brushRef="#br0" timeOffset="5203.4969">3018 523 144 0 0,'-6'-20'2477'0'0,"2"7"196"0"0,1 1 0 0 0,0 0 0 0 0,0-1 1 0 0,1 0-1 0 0,1-1-2673 0 0,7 32 4421 0 0,7 19-3557 0 0,-9-15-749 0 0,-1-1 0 0 0,-1 1 0 0 0,-2 0 0 0 0,0 14-115 0 0,-12 23-2530 0 0,10-50 1059 0 0,-2-1 0 0 0,1 1 0 0 0,-1-1 1 0 0,-1 0-1 0 0,-4 6 1471 0 0,8-12-565 0 0,0-1-1 0 0,-1 1 1 0 0,1-1 0 0 0,-1 0 0 0 0,1 1 0 0 0,-1-1 0 0 0,0 0-1 0 0,1 0 1 0 0,-1 0 0 0 0,0 0 0 0 0,0 0 0 0 0,0 0 0 0 0,1-1-1 0 0,-1 1 1 0 0,0 0 0 0 0,0-1 0 0 0,0 0 0 0 0,-2 1 565 0 0,-4 1-1315 0 0</inkml:trace>
  <inkml:trace contextRef="#ctx0" brushRef="#br0" timeOffset="5540.114">2775 377 564 0 0,'-2'-7'1418'0'0,"-10"-31"4180"0"0,12 37-5300 0 0,0 0 0 0 0,0 0 0 0 0,-1 0 0 0 0,1 0 0 0 0,0 0 0 0 0,-1 0 0 0 0,1 0 0 0 0,-1 0 0 0 0,1 0 0 0 0,-1 0 0 0 0,0 0 0 0 0,1 0 0 0 0,-1 0 0 0 0,0 0 0 0 0,0 1 0 0 0,0-1 0 0 0,1 0 0 0 0,-1 1 0 0 0,0-1 0 0 0,0 0-1 0 0,0 1 1 0 0,0-1 0 0 0,0 1 0 0 0,0 0 0 0 0,0-1 0 0 0,-1 1-298 0 0,0 0 203 0 0,1 1-1 0 0,0 0 1 0 0,0 0 0 0 0,0 0-1 0 0,0 0 1 0 0,0 0-1 0 0,0 0 1 0 0,0 0-1 0 0,1 0 1 0 0,-1 0-1 0 0,0 0 1 0 0,1 0-1 0 0,-1 1 1 0 0,0-1-1 0 0,1 0 1 0 0,0 0 0 0 0,-1 1-1 0 0,1-1 1 0 0,0 0-1 0 0,-1 1 1 0 0,1-1-1 0 0,0 1 1 0 0,0-1-203 0 0,-4 39 1438 0 0,4-35-1095 0 0,-1 51 2700 0 0,7 56-3043 0 0,0 14 818 0 0,-6-125-839 0 0,0 0 1 0 0,0 0-1 0 0,1 0 1 0 0,-1 0-1 0 0,0 0 1 0 0,0 0-1 0 0,0 0 1 0 0,0 0-1 0 0,-1 1 1 0 0,1-1 0 0 0,0 0-1 0 0,0 0 1 0 0,-1 0-1 0 0,1 0 1 0 0,0 0-1 0 0,-1 0 1 0 0,1 0-1 0 0,-1 0 1 0 0,1-1-1 0 0,-1 1 1 0 0,0 0-1 0 0,1 0 1 0 0,-1 0 0 0 0,0 0-1 0 0,0-1 1 0 0,1 1-1 0 0,-1 0 1 0 0,0-1-1 0 0,0 1 1 0 0,0-1-1 0 0,0 1 21 0 0,-1-1-45 0 0,0 0 0 0 0,0-1-1 0 0,0 1 1 0 0,0 0 0 0 0,1-1-1 0 0,-1 1 1 0 0,0-1 0 0 0,0 0-1 0 0,0 1 1 0 0,1-1 0 0 0,-1 0-1 0 0,0 0 1 0 0,1 0 0 0 0,-1-1-1 0 0,1 1 1 0 0,-1 0 45 0 0,-14-13-334 0 0,1 0 1 0 0,1-1 0 0 0,-5-6 333 0 0,14 15-31 0 0,-145-175-56 0 0,149 180 118 0 0,1 0 0 0 0,-1 1 0 0 0,1-1 0 0 0,-1 0 0 0 0,1 0 0 0 0,-1 0 0 0 0,0 1 0 0 0,1-1 0 0 0,-1 0 0 0 0,0 1 0 0 0,1-1-1 0 0,-1 1 1 0 0,0-1 0 0 0,0 0 0 0 0,0 1 0 0 0,0 0 0 0 0,1-1 0 0 0,-1 1 0 0 0,0 0 0 0 0,0-1 0 0 0,0 1 0 0 0,0 0 0 0 0,0 0 0 0 0,0 0 0 0 0,0 0-31 0 0,0 26 639 0 0,2-24-644 0 0,8 61 126 0 0,4 35-113 0 0,-16-50-2827 0 0,-12-5-3551 0 0,14-42 5746 0 0,-1 1 0 0 0,0-1 0 0 0,0 0 0 0 0,1 0-1 0 0,-1 0 1 0 0,0 0 0 0 0,0 0 0 0 0,0 0 0 0 0,0 0 0 0 0,0 0-1 0 0,0-1 1 0 0,0 1 0 0 0,-1-1 0 0 0,1 0 0 0 0,0 1 0 0 0,0-1 0 0 0,0 0-1 0 0,0 0 1 0 0,-1-1 0 0 0,1 1 0 0 0,0 0 0 0 0,-2-1 624 0 0,-12-1-1359 0 0</inkml:trace>
  <inkml:trace contextRef="#ctx0" brushRef="#br0" timeOffset="5873.37">2173 516 2024 0 0,'-6'-17'3752'0'0,"6"14"-2905"0"0,0 0 0 0 0,-1 1 0 0 0,0-1 0 0 0,0 0 0 0 0,0 0 0 0 0,0 0 0 0 0,0 1 0 0 0,-1-1 0 0 0,1 0 0 0 0,-1 1 0 0 0,1 0 0 0 0,-1-1 0 0 0,0 1 0 0 0,-1-1-847 0 0,4 9 3123 0 0,20 23-1700 0 0,9 4-849 0 0,41 47-786 0 0,-21-31-3158 0 0,-27-33 237 0 0,-1-1-4959 0 0,-22-15 5391 0 0,-2-2-799 0 0,1 1 2993 0 0,-4-4-628 0 0</inkml:trace>
  <inkml:trace contextRef="#ctx0" brushRef="#br0" timeOffset="6204.183">2232 566 32 0 0,'-14'-18'2678'0'0,"8"9"-684"0"0,-1 0 0 0 0,0 0 0 0 0,0 0 0 0 0,-1 1 0 0 0,-1 0 0 0 0,-5-5-1994 0 0,12 12 278 0 0,1 1 0 0 0,0-1 0 0 0,-1 0 0 0 0,1 0 0 0 0,-1 1-1 0 0,1-1 1 0 0,-1 1 0 0 0,1-1 0 0 0,-1 1 0 0 0,1-1 0 0 0,-1 1 0 0 0,0 0 0 0 0,1 0 0 0 0,-1 0 0 0 0,1 0 0 0 0,-1 0 0 0 0,0 0 0 0 0,1 1 0 0 0,-1-1 0 0 0,1 0-278 0 0,-2 1 184 0 0,1 1 1 0 0,0-1 0 0 0,0 0 0 0 0,0 1-1 0 0,0 0 1 0 0,0-1 0 0 0,0 1-1 0 0,1 0 1 0 0,-1 0 0 0 0,0 0 0 0 0,1 0-1 0 0,-1 0 1 0 0,1 0 0 0 0,0 0-1 0 0,0 1 1 0 0,0-1 0 0 0,0 1-185 0 0,-6 14 535 0 0,1 1 0 0 0,1 0 0 0 0,1 0 0 0 0,0 0 0 0 0,1 4-535 0 0,0 0 38 0 0,-2 0 0 0 0,0 0 0 0 0,-4 7-38 0 0,4-14-520 0 0,-2-1-1 0 0,1 0 0 0 0,-2-1 1 0 0,1 0-1 0 0,-2 0 0 0 0,0 0 0 0 0,-4 3 521 0 0,9-12-743 0 0,0 1 0 0 0,-1-1 0 0 0,1 0 0 0 0,-1 0 0 0 0,0 0-1 0 0,-1-1 1 0 0,1 0 0 0 0,-6 3 743 0 0,7-5-711 0 0,1 0 0 0 0,-1 0 1 0 0,0 0-1 0 0,0 0 0 0 0,0 0 0 0 0,1-1 0 0 0,-1 1 0 0 0,0-1 0 0 0,0 0 0 0 0,0 0 1 0 0,0-1-1 0 0,0 1 0 0 0,0-1 0 0 0,-2-1 711 0 0,-31-8-4756 0 0,18 3 3364 0 0</inkml:trace>
  <inkml:trace contextRef="#ctx0" brushRef="#br0" timeOffset="6205.183">1678 657 1264 0 0,'-3'-16'2060'0'0,"2"0"1"0"0,0 1-1 0 0,0-1 1 0 0,2 0-1 0 0,0 0 0 0 0,2-10-2060 0 0,-2 24 260 0 0,0-1-1 0 0,-1 0 1 0 0,1 1-1 0 0,0-1 1 0 0,0 1-1 0 0,0-1 0 0 0,1 1 1 0 0,-1-1-1 0 0,1 1 1 0 0,-1 0-1 0 0,1 0 1 0 0,0 0-1 0 0,0 0 0 0 0,0 0 1 0 0,0 0-1 0 0,0 0 1 0 0,2-1-260 0 0,-1 2 142 0 0,0 0 0 0 0,0 0 0 0 0,0 0 0 0 0,0 1 0 0 0,0-1-1 0 0,0 1 1 0 0,0-1 0 0 0,1 1 0 0 0,-1 0 0 0 0,0 0 0 0 0,0 1 0 0 0,0-1 0 0 0,1 1 0 0 0,-1-1 0 0 0,0 1 0 0 0,0 0 0 0 0,0 0 0 0 0,0 0 0 0 0,0 1-142 0 0,6 2 124 0 0,-1 1 1 0 0,1-1-1 0 0,-1 1 1 0 0,-1 1-1 0 0,1 0 1 0 0,-1 0-1 0 0,0 0 1 0 0,0 1-1 0 0,0 0 0 0 0,-1 0 1 0 0,0 1-1 0 0,3 5-124 0 0,24 47-1494 0 0,-14-1-4016 0 0,-18-58 5085 0 0,-1 0-1 0 0,1 1 1 0 0,-1-1 0 0 0,0 1 0 0 0,1-1 0 0 0,-1 0-1 0 0,0 1 1 0 0,0-1 0 0 0,0 1 0 0 0,0-1 0 0 0,0 0 0 0 0,0 1-1 0 0,-1-1 1 0 0,1 1 0 0 0,0-1 0 0 0,-1 0 0 0 0,1 1 0 0 0,-1-1-1 0 0,1 0 1 0 0,-1 0 0 0 0,0 1 0 0 0,0-1 0 0 0,1 0-1 0 0,-1 0 1 0 0,0 0 0 0 0,0 0 0 0 0,0 0 0 0 0,0 0 0 0 0,0 0-1 0 0,0 0 1 0 0,-2 0 425 0 0,-5 2-1470 0 0</inkml:trace>
  <inkml:trace contextRef="#ctx0" brushRef="#br0" timeOffset="6550.696">1711 579 632 0 0,'-17'-22'4633'0'0,"15"19"-3702"0"0,0 0 0 0 0,0-1 0 0 0,-1 1 0 0 0,1 0 0 0 0,-1 0 0 0 0,1 1 0 0 0,-1-1 0 0 0,0 0-1 0 0,0 1 1 0 0,-1 0 0 0 0,1 0 0 0 0,-1-1-931 0 0,4 3 99 0 0,-1 0-1 0 0,1 0 0 0 0,0 0 1 0 0,0 0-1 0 0,-1 0 0 0 0,1 0 1 0 0,0 0-1 0 0,-1 0 0 0 0,1 1 1 0 0,0-1-1 0 0,0 0 0 0 0,-1 0 1 0 0,1 0-1 0 0,0 0 0 0 0,0 0 1 0 0,-1 0-1 0 0,1 1 0 0 0,0-1 1 0 0,0 0-1 0 0,0 0 0 0 0,-1 0 1 0 0,1 1-1 0 0,0-1 0 0 0,0 0 1 0 0,0 0-1 0 0,0 1 0 0 0,0-1 1 0 0,-1 0-1 0 0,1 0 1 0 0,0 1-1 0 0,0-1 0 0 0,0 0 1 0 0,0 0-1 0 0,0 1 0 0 0,0-1 1 0 0,0 0-1 0 0,0 0 0 0 0,0 1 1 0 0,0-1-1 0 0,0 0-98 0 0,0 20 1446 0 0,6 16-558 0 0,5-3-557 0 0,9 44-122 0 0,-18-71-668 0 0,-1 0 0 0 0,-1 0-1 0 0,1 0 1 0 0,-1 1 0 0 0,0-1 0 0 0,-1 0 0 0 0,1 0 0 0 0,-1 0 0 0 0,0 1 0 0 0,-3 4 459 0 0,4-9-457 0 0,-1-1 0 0 0,1 1 1 0 0,-1-1-1 0 0,0 1 0 0 0,0-1 0 0 0,0 1 0 0 0,0-1 0 0 0,0 0 1 0 0,0 0-1 0 0,0 1 0 0 0,0-1 0 0 0,0 0 0 0 0,-1 0 0 0 0,1 0 1 0 0,0 0-1 0 0,-1 0 0 0 0,1 0 0 0 0,-1-1 0 0 0,1 1 0 0 0,-1 0 1 0 0,1-1-1 0 0,-1 1 0 0 0,1-1 0 0 0,-1 0 0 0 0,0 1 0 0 0,1-1 0 0 0,-1 0 1 0 0,0 0-1 0 0,1 0 0 0 0,-1 0 0 0 0,0 0 0 0 0,1-1 0 0 0,-1 1 1 0 0,0 0-1 0 0,1-1 0 0 0,-1 1 0 0 0,1-1 457 0 0,-12 0-1350 0 0</inkml:trace>
  <inkml:trace contextRef="#ctx0" brushRef="#br0" timeOffset="6872.349">1414 712 264 0 0,'-34'2'10605'0'0,"33"-2"-10422"0"0,1 0 0 0 0,-1 0 0 0 0,0 0 0 0 0,1 1 0 0 0,-1-1 0 0 0,1 0 0 0 0,-1 0 0 0 0,0 0 0 0 0,1 1-1 0 0,-1-1 1 0 0,1 0 0 0 0,-1 1 0 0 0,1-1 0 0 0,-1 1 0 0 0,1-1 0 0 0,0 0 0 0 0,-1 1 0 0 0,1-1 0 0 0,-1 1-1 0 0,1-1 1 0 0,0 1 0 0 0,-1-1 0 0 0,1 1 0 0 0,0 0 0 0 0,0-1 0 0 0,-1 1 0 0 0,1-1 0 0 0,0 1-1 0 0,0 0 1 0 0,0-1 0 0 0,0 1 0 0 0,0-1 0 0 0,0 1 0 0 0,0 0 0 0 0,0-1 0 0 0,0 1 0 0 0,0 0 0 0 0,0-1-1 0 0,0 1 1 0 0,0-1 0 0 0,1 1 0 0 0,-1-1 0 0 0,0 1 0 0 0,0 0 0 0 0,1-1 0 0 0,-1 1 0 0 0,0-1 0 0 0,1 1-1 0 0,-1-1 1 0 0,0 1 0 0 0,1-1 0 0 0,-1 1 0 0 0,1-1 0 0 0,-1 0-183 0 0,1 1 84 0 0,0-1 0 0 0,-1 1 0 0 0,1-1 0 0 0,0 0 0 0 0,0 0 0 0 0,-1 1 0 0 0,1-1 0 0 0,0 0 0 0 0,0 0 0 0 0,-1 0 0 0 0,1 0 0 0 0,0 0 0 0 0,0 0 0 0 0,-1 0 0 0 0,1 0 0 0 0,0 0 0 0 0,0 0 0 0 0,-1 0 0 0 0,1 0 0 0 0,0-1 0 0 0,0 1 0 0 0,-1 0 0 0 0,1-1 0 0 0,0 1 0 0 0,-1 0 0 0 0,1-1 0 0 0,0 1 0 0 0,-1-1 0 0 0,1 1 0 0 0,-1-1 0 0 0,1 1 0 0 0,-1-1-1 0 0,1 1 1 0 0,-1-1 0 0 0,1 0 0 0 0,-1 1 0 0 0,0-1 0 0 0,1 0-84 0 0,19-24 743 0 0,-17 17-595 0 0,0 0-1 0 0,-1-1 1 0 0,1 1 0 0 0,-2-1 0 0 0,1 1 0 0 0,-1-1 0 0 0,0 0 0 0 0,-1 1 0 0 0,0-1 0 0 0,-1 0 0 0 0,0-7-148 0 0,-5-20 382 0 0,-1 0 1 0 0,-4-9-383 0 0,3 15 72 0 0,3 6-97 0 0,-6-16-89 0 0,3-1-1 0 0,1 0 1 0 0,2 0-1 0 0,1-15 115 0 0,3 46-267 0 0,1 1 0 0 0,0-1-1 0 0,1 1 1 0 0,0-1 0 0 0,0 1 0 0 0,1 0-1 0 0,1 0 1 0 0,-1 0 0 0 0,1 0-1 0 0,1 0 1 0 0,0 0 0 0 0,0 1-1 0 0,0-1 1 0 0,1 1 0 0 0,1 0-1 0 0,-1 1 1 0 0,1 0 0 0 0,1-1 0 0 0,-1 2-1 0 0,1-1 1 0 0,5-3 267 0 0,-8 7-428 0 0,0 1 1 0 0,-1 0-1 0 0,1 0 1 0 0,0 1-1 0 0,0-1 0 0 0,0 1 1 0 0,0-1-1 0 0,0 1 1 0 0,0 1-1 0 0,0-1 1 0 0,0 1-1 0 0,1-1 0 0 0,-1 1 1 0 0,0 0-1 0 0,0 1 1 0 0,0-1-1 0 0,1 1 0 0 0,-1-1 1 0 0,0 1-1 0 0,0 1 1 0 0,0-1-1 0 0,3 2 428 0 0,1 1-1045 0 0,0 0-1 0 0,0 0 1 0 0,0 1-1 0 0,0 0 1 0 0,-1 1 0 0 0,0 0-1 0 0,-1 0 1 0 0,1 0-1 0 0,-1 1 1 0 0,1 2 1045 0 0,8 10-1115 0 0</inkml:trace>
  <inkml:trace contextRef="#ctx0" brushRef="#br0" timeOffset="7222.573">916 468 972 0 0,'-4'-3'918'0'0,"0"-1"-1"0"0,-1 0 1 0 0,2 0 0 0 0,-1 0-1 0 0,0 0 1 0 0,1 0 0 0 0,0-1-1 0 0,0 0 1 0 0,0 1 0 0 0,0-1-1 0 0,1 0 1 0 0,0-1 0 0 0,0 1-1 0 0,0 0 1 0 0,1-1-918 0 0,0 4 235 0 0,1 0 1 0 0,0 1-1 0 0,0-1 0 0 0,0 0 1 0 0,0 0-1 0 0,0 0 0 0 0,0 0 1 0 0,0 1-1 0 0,1-1 0 0 0,-1 0 1 0 0,0 0-1 0 0,1 1 0 0 0,0-1 1 0 0,-1 0-1 0 0,1 1 0 0 0,0-1 1 0 0,0 0-1 0 0,0 1 0 0 0,0-1-235 0 0,1 0 137 0 0,0 0 0 0 0,0 1 0 0 0,0-1 0 0 0,1 1 0 0 0,-1-1 0 0 0,0 1 0 0 0,0 0 1 0 0,1 0-1 0 0,-1 0 0 0 0,1 0 0 0 0,-1 0 0 0 0,1 1 0 0 0,-1-1 0 0 0,1 1 0 0 0,-1 0 0 0 0,1 0 0 0 0,1-1-137 0 0,3 1 165 0 0,-1 0 0 0 0,1 0 0 0 0,-1 1 1 0 0,1-1-1 0 0,-1 1 0 0 0,1 1 0 0 0,-1-1 0 0 0,0 1 0 0 0,0 0 0 0 0,0 1 0 0 0,0-1 1 0 0,0 1-1 0 0,0 0 0 0 0,-1 1 0 0 0,0-1 0 0 0,2 2-165 0 0,1 2 145 0 0,-1 0 0 0 0,0 1 0 0 0,0-1 0 0 0,-1 1 0 0 0,0 0 0 0 0,-1 1 0 0 0,1 0 0 0 0,-1 0 0 0 0,3 9-145 0 0,1 6 80 0 0,-1 0 0 0 0,-1 1-1 0 0,-1-1 1 0 0,-1 2 0 0 0,-2-1-1 0 0,0 0 1 0 0,-1 25-80 0 0,-5 21-789 0 0,-2 0-1 0 0,-9 31 790 0 0,-3 2-3354 0 0,4-24-2087 0 0,1 0-3429 0 0,11-42 3866 0 0,1-25 3637 0 0</inkml:trace>
  <inkml:trace contextRef="#ctx0" brushRef="#br0" timeOffset="15106.472">927 1606 2280 0 0,'0'-1'432'0'0,"0"1"0"0"0,1-1 0 0 0,-1 1 0 0 0,0-1 0 0 0,0 0 0 0 0,0 1 0 0 0,0-1 0 0 0,0 1 0 0 0,1-1 0 0 0,-1 1-1 0 0,0-1 1 0 0,1 1 0 0 0,-1-1 0 0 0,0 1 0 0 0,1-1 0 0 0,-1 1 0 0 0,0-1 0 0 0,1 1 0 0 0,-1 0 0 0 0,1-1 0 0 0,-1 1 0 0 0,1-1 0 0 0,-1 1 0 0 0,1 0-1 0 0,-1 0 1 0 0,1-1 0 0 0,-1 1 0 0 0,1 0 0 0 0,0 0 0 0 0,-1 0 0 0 0,1-1 0 0 0,-1 1 0 0 0,1 0 0 0 0,-1 0 0 0 0,1 0 0 0 0,0 0-432 0 0,4 23 5457 0 0,-2-8-5713 0 0,-1-4 460 0 0,0 0 0 0 0,-1 0 0 0 0,-1 1 0 0 0,0-1 0 0 0,0 1 0 0 0,-1-1 0 0 0,0 0 0 0 0,-1 1 0 0 0,0-1 0 0 0,-1 0-1 0 0,-1 0 1 0 0,1-1 0 0 0,-2 1-204 0 0,3-5 3 0 0,-1-1 0 0 0,0 0 0 0 0,0 0 0 0 0,-1-1 0 0 0,0 1 0 0 0,1 0 0 0 0,-1-1-1 0 0,-1 0 1 0 0,1 0 0 0 0,-1-1 0 0 0,1 1 0 0 0,-1-1 0 0 0,0 0 0 0 0,0 0 0 0 0,-1 0 0 0 0,1-1 0 0 0,-1 0-1 0 0,1 0 1 0 0,-1 0 0 0 0,1-1 0 0 0,-1 1 0 0 0,0-2 0 0 0,0 1 0 0 0,0 0 0 0 0,0-1 0 0 0,-2 0-3 0 0,-4-1-71 0 0,1-1 1 0 0,-1 0 0 0 0,0 0 0 0 0,1-1-1 0 0,-1 0 1 0 0,1-1 0 0 0,0-1 0 0 0,0 1-1 0 0,1-2 1 0 0,-1 1 0 0 0,1-2 0 0 0,0 1-1 0 0,1-1 1 0 0,-1-1 0 0 0,2 0-1 0 0,-1 0 1 0 0,1-1 0 0 0,0 0 0 0 0,1 0-1 0 0,0-1 1 0 0,0 0 0 0 0,-1-4 70 0 0,3 7-42 0 0,1-1 1 0 0,0 0-1 0 0,0 1 0 0 0,1-2 1 0 0,0 1-1 0 0,0 0 0 0 0,1 0 1 0 0,0-1-1 0 0,1 1 1 0 0,0-1-1 0 0,0 0 0 0 0,1 1 1 0 0,0-1-1 0 0,0 0 0 0 0,1 1 1 0 0,0-1-1 0 0,1 0 0 0 0,0 1 1 0 0,0 0-1 0 0,1-1 1 0 0,0 1-1 0 0,0 0 0 0 0,1 0 1 0 0,0 1-1 0 0,0-1 0 0 0,1 1 1 0 0,0 0-1 0 0,0 0 0 0 0,1 0 1 0 0,4-3 41 0 0,-7 7 0 0 0,0 0 1 0 0,0 0 0 0 0,0 0-1 0 0,1 0 1 0 0,-1 1 0 0 0,1 0-1 0 0,-1 0 1 0 0,1 0-1 0 0,0 0 1 0 0,0 0 0 0 0,0 1-1 0 0,0-1 1 0 0,0 1 0 0 0,0 0-1 0 0,0 0 1 0 0,0 1-1 0 0,1-1 1 0 0,-1 1 0 0 0,0 0-1 0 0,0 0 1 0 0,1 1 0 0 0,-1-1-1 0 0,0 1 1 0 0,0 0-1 0 0,0 0 1 0 0,0 0 0 0 0,0 1-1 0 0,0-1 0 0 0,0 1 12 0 0,-1 1 1 0 0,0-1-1 0 0,1 1 0 0 0,-1-1 0 0 0,0 1 0 0 0,0 0 0 0 0,-1 0 0 0 0,1 1 0 0 0,-1-1 0 0 0,0 0 1 0 0,1 1-1 0 0,-1 0 0 0 0,-1-1 0 0 0,1 1 0 0 0,-1 0 0 0 0,1 0 0 0 0,-1 0 0 0 0,0 0 0 0 0,0 0 1 0 0,-1 0-1 0 0,1 0 0 0 0,-1 0 0 0 0,0 0 0 0 0,0 0 0 0 0,0 0 0 0 0,-1 0 0 0 0,0 1 0 0 0,0 2-12 0 0,-4 13-42 0 0,-1-1-1 0 0,-1 1 0 0 0,0-1 0 0 0,-1-1 0 0 0,-2 1 0 0 0,1-1 0 0 0,-2-1 0 0 0,-1 0 1 0 0,0-1-1 0 0,-1 0 0 0 0,0 0 0 0 0,-1-1 0 0 0,-1-1 0 0 0,-1-1 0 0 0,0 0 0 0 0,-2 0 43 0 0,4-3 63 0 0,0-1 0 0 0,0-1 0 0 0,-1 0 0 0 0,1-1-1 0 0,-2-1 1 0 0,-13 5-63 0 0,28-11 41 0 0,0 0-1 0 0,1 0 1 0 0,-1 0-1 0 0,0 0 1 0 0,0-1-1 0 0,0 1 1 0 0,0 0-1 0 0,0 0 1 0 0,0-1-1 0 0,0 1 1 0 0,0 0-1 0 0,1-1 1 0 0,-1 1-1 0 0,0-1 1 0 0,0 1-1 0 0,0-1 1 0 0,1 1-1 0 0,-1-1 1 0 0,0 0-1 0 0,1 1 1 0 0,-1-1-1 0 0,0 0 1 0 0,1 1-1 0 0,-1-1 1 0 0,1 0-1 0 0,-1 0 1 0 0,1 0-1 0 0,0 0 1 0 0,-1 1-1 0 0,1-1 1 0 0,0 0-1 0 0,-1 0 1 0 0,1 0-1 0 0,0 0 1 0 0,0 0-41 0 0,-7-40 634 0 0,6 32-481 0 0,-23-118 452 0 0,6 36-817 0 0,4-5 212 0 0,10 66-448 0 0,3 1 0 0 0,0-1 0 0 0,2 0 0 0 0,1 1-1 0 0,3-10 449 0 0,-4 30-498 0 0,2-1 0 0 0,-1 1 0 0 0,1 0-1 0 0,1 0 1 0 0,0 0 0 0 0,0 1 0 0 0,0-1-1 0 0,1 1 1 0 0,1 0 0 0 0,-1 0 0 0 0,1 1-1 0 0,1 0 1 0 0,-1 0 0 0 0,3-1 498 0 0,-3 2-1002 0 0,2 0 0 0 0,-1 0 1 0 0,1 1-1 0 0,-1 0 0 0 0,2 1 1 0 0,-1 0-1 0 0,0 0 0 0 0,1 1 0 0 0,0 0 1 0 0,-1 0-1 0 0,1 1 0 0 0,0 0 0 0 0,0 0 1 0 0,9 1 1001 0 0,9 0-1604 0 0</inkml:trace>
  <inkml:trace contextRef="#ctx0" brushRef="#br0" timeOffset="15587.301">113 1636 240 0 0,'-7'-3'1031'0'0,"6"3"-946"0"0,1 0 0 0 0,-1 0 0 0 0,0 0 0 0 0,0-1 0 0 0,0 1 0 0 0,1 0 0 0 0,-1-1 0 0 0,0 1 0 0 0,1-1 0 0 0,-1 1 0 0 0,0-1-1 0 0,1 1 1 0 0,-1-1 0 0 0,0 1 0 0 0,1-1 0 0 0,-1 0 0 0 0,1 1 0 0 0,-1-1 0 0 0,1 0 0 0 0,0 0 0 0 0,-1 1 0 0 0,1-2-85 0 0,-1-1 358 0 0,1-1 1 0 0,0 1-1 0 0,0-1 0 0 0,0 1 0 0 0,1-1 0 0 0,-1 1 0 0 0,1-1 0 0 0,0 1 1 0 0,0-1-1 0 0,0 1 0 0 0,0 0 0 0 0,2-3-358 0 0,18-46 9216 0 0,23-38-9216 0 0,-42 87 205 0 0,-1 0 1 0 0,1 0-1 0 0,0 0 1 0 0,0 0 0 0 0,0 0-1 0 0,0 0 1 0 0,0 1-1 0 0,1-1 1 0 0,-1 1 0 0 0,1-1-1 0 0,0 1 1 0 0,1-1-206 0 0,-3 3 7 0 0,0 0 0 0 0,0-1 0 0 0,0 1 1 0 0,0 0-1 0 0,0 0 0 0 0,0 0 0 0 0,0 0 1 0 0,0 0-1 0 0,0 0 0 0 0,0 0 0 0 0,0 0 0 0 0,0 0 1 0 0,0 0-1 0 0,0 0 0 0 0,0 1 0 0 0,-1-1 0 0 0,1 0 1 0 0,0 1-1 0 0,1 0-7 0 0,5 1 208 0 0,-2-1-171 0 0,0 0 0 0 0,0 0 1 0 0,-1 0-1 0 0,1 1 0 0 0,-1 0 1 0 0,1 0-1 0 0,-1 0 0 0 0,1 1 1 0 0,-1-1-1 0 0,0 1 0 0 0,0 0 1 0 0,0 0-1 0 0,-1 0 0 0 0,1 1 1 0 0,-1-1-1 0 0,0 1 0 0 0,0 0 1 0 0,2 2-38 0 0,-3-2 4 0 0,0-1 0 0 0,-1 0 1 0 0,1 1-1 0 0,-1-1 0 0 0,0 1 1 0 0,0 0-1 0 0,0 0 0 0 0,-1-1 1 0 0,1 1-1 0 0,-1 0 0 0 0,0 0 1 0 0,0-1-1 0 0,0 1 0 0 0,0 0 1 0 0,-1 0-1 0 0,0 0 0 0 0,1-1 1 0 0,-1 1-1 0 0,-1 0 0 0 0,1-1 1 0 0,0 1-1 0 0,-1-1 0 0 0,-2 4-4 0 0,2-2-21 0 0,-2 0-1 0 0,1 1 1 0 0,-1-1-1 0 0,1 0 0 0 0,-1-1 1 0 0,-1 1-1 0 0,1-1 1 0 0,-1 0-1 0 0,1 0 1 0 0,-1 0-1 0 0,-1 0 1 0 0,1-1-1 0 0,0 0 1 0 0,-1 0-1 0 0,1 0 0 0 0,-1-1 1 0 0,0 0-1 0 0,0 0 1 0 0,0-1-1 0 0,0 1 1 0 0,0-1-1 0 0,0 0 1 0 0,-1-1-1 0 0,1 0 1 0 0,0 0-1 0 0,0 0 0 0 0,0-1 1 0 0,-1 1-1 0 0,1-2 1 0 0,0 1-1 0 0,0-1 1 0 0,0 0-1 0 0,1 0 1 0 0,-1 0-1 0 0,0-1 1 0 0,1 0-1 0 0,-1 0 0 0 0,-2-2 22 0 0,4 2 32 0 0,-1 0 0 0 0,0 0-1 0 0,0 0 1 0 0,0 1 0 0 0,-1 0-1 0 0,1 0 1 0 0,0 0 0 0 0,-1 1-1 0 0,-2-1-31 0 0,7 2 22 0 0,0 0 0 0 0,-1 0-1 0 0,1 0 1 0 0,-1 1 0 0 0,1-1 0 0 0,0 0-1 0 0,-1 1 1 0 0,1-1 0 0 0,0 1 0 0 0,-1-1-1 0 0,1 1 1 0 0,0 0 0 0 0,0 0 0 0 0,0-1-1 0 0,0 1 1 0 0,-1 0 0 0 0,1 0 0 0 0,0 0-1 0 0,0 0 1 0 0,1 0 0 0 0,-1 0 0 0 0,0 1-1 0 0,0-1 1 0 0,0 0 0 0 0,1 0 0 0 0,-1 1-1 0 0,1-1 1 0 0,-1 0 0 0 0,1 1-1 0 0,-1-1 1 0 0,1 0 0 0 0,0 1 0 0 0,0-1-1 0 0,0 1 1 0 0,0-1 0 0 0,0 0 0 0 0,0 1-1 0 0,0-1 1 0 0,0 2-22 0 0,-2 32-834 0 0,0 1 0 0 0,3-1 0 0 0,4 33 834 0 0,13 17-6229 0 0,-12-66 2838 0 0,1-1 0 0 0,1 1 0 0 0,4 6 3391 0 0,-1-3-1307 0 0</inkml:trace>
  <inkml:trace contextRef="#ctx0" brushRef="#br0" timeOffset="13157.171">2828 1468 1128 0 0,'1'-18'3243'0'0,"-1"13"-2153"0"0,1 1 0 0 0,-1-1 0 0 0,0 0 1 0 0,0 0-1 0 0,-1 0 0 0 0,1 0 1 0 0,-1 1-1 0 0,0-1 0 0 0,-1 0 0 0 0,0-2-1090 0 0,-2 23 5446 0 0,2 10-4408 0 0,43 299 3143 0 0,-40-323-4207 0 0,-1 0-1 0 0,1 1 1 0 0,-1-1 0 0 0,0 0-1 0 0,0 1 1 0 0,0-1-1 0 0,0 0 1 0 0,0 1-1 0 0,-1-1 1 0 0,1 0 0 0 0,-1 1-1 0 0,1-1 1 0 0,-1 0-1 0 0,0 0 1 0 0,0 0-1 0 0,0 1 1 0 0,0-1-1 0 0,0 0 1 0 0,-1 0 0 0 0,1 0-1 0 0,-1-1 1 0 0,0 2 26 0 0,0-2-36 0 0,1-1-1 0 0,-1 1 1 0 0,0 0 0 0 0,0-1 0 0 0,0 1 0 0 0,0-1 0 0 0,0 0 0 0 0,0 1 0 0 0,0-1 0 0 0,1 0 0 0 0,-1 0-1 0 0,0 0 1 0 0,0-1 0 0 0,0 1 0 0 0,0 0 0 0 0,0-1 0 0 0,0 1 0 0 0,0-1 0 0 0,0 0 0 0 0,-1 0 36 0 0,-10-5-119 0 0,1-1 0 0 0,-1 0 0 0 0,1-1 1 0 0,1 0-1 0 0,-1-1 0 0 0,-3-5 119 0 0,-24-25-33 0 0,1-2 0 0 0,3-1 0 0 0,-27-43 33 0 0,23 32 431 0 0,37 51 24 0 0,1 8-136 0 0,5 18 13 0 0,9 31-154 0 0,-13-54-165 0 0,10 41-347 0 0,-2 0 0 0 0,0 17 334 0 0,-6 15-2790 0 0,-3-61 1095 0 0,-1 1 1 0 0,0 0 0 0 0,-1-1-1 0 0,-1 3 1695 0 0,3-12-765 0 0,-1 0 0 0 0,1 0-1 0 0,-1 0 1 0 0,0 0 0 0 0,0 0-1 0 0,0-1 1 0 0,-1 1 0 0 0,1 0-1 0 0,-1-1 1 0 0,0 0 0 0 0,0 0-1 0 0,0 0 1 0 0,0 0 0 0 0,-1 0-1 0 0,1-1 1 0 0,-1 1 0 0 0,0-1-1 0 0,-2 1 766 0 0,-10 2-1259 0 0</inkml:trace>
  <inkml:trace contextRef="#ctx0" brushRef="#br0" timeOffset="13503.553">2131 1674 1128 0 0,'-4'-10'1312'0'0,"-5"-14"2415"0"0,1-1 0 0 0,-4-21-3727 0 0,11 40 395 0 0,-1 1-1 0 0,1-1 1 0 0,1 0-1 0 0,-1 0 1 0 0,1 1 0 0 0,0-1-1 0 0,1 0 1 0 0,-1 0-1 0 0,1 0 1 0 0,0 1-1 0 0,1-1 1 0 0,-1 0 0 0 0,1 1-1 0 0,0-1 1 0 0,2-1-395 0 0,-4 5 126 0 0,1 1 1 0 0,0 0 0 0 0,0-1-1 0 0,0 1 1 0 0,0 0-1 0 0,0 0 1 0 0,0 0 0 0 0,0 0-1 0 0,0 0 1 0 0,1 0-1 0 0,-1 0 1 0 0,0 0 0 0 0,0 1-1 0 0,1-1 1 0 0,-1 0-1 0 0,1 1 1 0 0,-1-1 0 0 0,0 1-1 0 0,1 0 1 0 0,-1-1-1 0 0,1 1 1 0 0,-1 0 0 0 0,1 0-1 0 0,-1 0 1 0 0,1 0-1 0 0,-1 0-126 0 0,3 0 194 0 0,0 1 0 0 0,0 0 0 0 0,-1 0 0 0 0,1 0 0 0 0,-1 1 0 0 0,1-1 0 0 0,-1 1 0 0 0,1 0 0 0 0,-1 0-1 0 0,3 2-193 0 0,4 4 329 0 0,-1 0-1 0 0,0 0 0 0 0,-1 1 0 0 0,0 0 1 0 0,0 0-1 0 0,4 7-328 0 0,-5-4 155 0 0,0 0 1 0 0,-1 1 0 0 0,0 0-1 0 0,-1 0 1 0 0,-1 0-1 0 0,0 1 1 0 0,-1 0-1 0 0,0 0 1 0 0,-1-1 0 0 0,0 1-1 0 0,-2 3-155 0 0,1-9 14 0 0,-1-1 0 0 0,0 1 0 0 0,-1-1 0 0 0,0 1 0 0 0,0-1 0 0 0,-1 0 0 0 0,1 1 0 0 0,-2-1 0 0 0,1 0 0 0 0,-1 0 0 0 0,0 0 0 0 0,0 0-1 0 0,-1-1 1 0 0,0 1 0 0 0,0-1 0 0 0,-1 0 0 0 0,0 0 0 0 0,0-1 0 0 0,0 1 0 0 0,-1-1 0 0 0,-3 3-14 0 0,7-6-26 0 0,-1-1-1 0 0,1 1 1 0 0,0-1-1 0 0,-1 0 1 0 0,1 1 0 0 0,-1-1-1 0 0,0 0 1 0 0,1 0-1 0 0,-1-1 1 0 0,0 1-1 0 0,0-1 1 0 0,1 1 0 0 0,-1-1-1 0 0,0 0 1 0 0,0 0-1 0 0,0 0 1 0 0,1 0 0 0 0,-1 0-1 0 0,0-1 1 0 0,0 1-1 0 0,0-1 27 0 0,-2-1-68 0 0,1 0 0 0 0,0 0 0 0 0,0-1 0 0 0,0 1 0 0 0,0-1 0 0 0,0 0 0 0 0,0 0 0 0 0,1 0 0 0 0,-1 0 0 0 0,1-1 0 0 0,0 1 0 0 0,-1-2 68 0 0,-3-5-289 0 0,0 0 0 0 0,1 0 0 0 0,0-1 0 0 0,1 1 1 0 0,0-2-1 0 0,0 1 0 0 0,1 0 0 0 0,1-1 0 0 0,-2-9 289 0 0,4 11-476 0 0,0-1-1 0 0,1 1 1 0 0,0-1-1 0 0,0 1 1 0 0,2-1 0 0 0,-1 1-1 0 0,1 0 1 0 0,0-1 0 0 0,1 1-1 0 0,4-8 477 0 0,-6 13-480 0 0,1 0 0 0 0,1 1 0 0 0,-1-1 0 0 0,1 1 0 0 0,-1-1 1 0 0,1 1-1 0 0,0 0 0 0 0,1 0 0 0 0,-1 0 0 0 0,1 0 0 0 0,0 1 0 0 0,0 0 0 0 0,0-1 0 0 0,0 1 0 0 0,0 1 0 0 0,1-1 0 0 0,-1 1 0 0 0,1-1 0 0 0,0 1 0 0 0,0 1 0 0 0,0-1 0 0 0,0 1 0 0 0,0 0 480 0 0,-3 0-327 0 0,0 1 0 0 0,1 0 1 0 0,-1 0-1 0 0,0 0 0 0 0,0 0 0 0 0,1 1 0 0 0,-1-1 0 0 0,0 1 0 0 0,0-1 1 0 0,1 1-1 0 0,-1 0 0 0 0,1 0 327 0 0,11 6-1169 0 0</inkml:trace>
  <inkml:trace contextRef="#ctx0" brushRef="#br0" timeOffset="13972.988">1798 1636 2344 0 0,'0'-1'366'0'0,"-7"-14"2663"0"0,2 0-1 0 0,-1-1 1 0 0,-1-12-3029 0 0,6 25 194 0 0,1 1 0 0 0,-1-1 0 0 0,0 1 0 0 0,1 0 0 0 0,0-1 1 0 0,0 0-1 0 0,-1 1 0 0 0,1-1 0 0 0,1 1 0 0 0,-1-1 0 0 0,0 1 1 0 0,1-1-1 0 0,-1 1 0 0 0,1 0 0 0 0,0-1 0 0 0,-1 1 0 0 0,1-1 1 0 0,1 1-1 0 0,-1 0 0 0 0,0 0 0 0 0,0 0 0 0 0,1 0 0 0 0,-1 0 1 0 0,1 0-1 0 0,0 0 0 0 0,0 0 0 0 0,-1 0 0 0 0,3 0-194 0 0,-2 1 131 0 0,1 0 0 0 0,-1 1 0 0 0,1-1 1 0 0,-1 1-1 0 0,1 0 0 0 0,0 0 0 0 0,-1 0 0 0 0,1 0 0 0 0,-1 0 0 0 0,1 1 0 0 0,0-1 0 0 0,-1 1 0 0 0,1 0 0 0 0,-1-1 0 0 0,0 1 0 0 0,1 0 1 0 0,-1 1-1 0 0,0-1 0 0 0,1 0 0 0 0,-1 1 0 0 0,0-1 0 0 0,0 1 0 0 0,0-1 0 0 0,1 2-131 0 0,6 5 308 0 0,-1 0-1 0 0,0 0 0 0 0,0 1 1 0 0,6 8-308 0 0,-4-3 160 0 0,-2 0 0 0 0,1 0 0 0 0,-2 1 0 0 0,0 0-1 0 0,-1 0 1 0 0,-1 1 0 0 0,0 0 0 0 0,-1 0 0 0 0,0 0 0 0 0,-2 0 0 0 0,1 5-160 0 0,-2-11 12 0 0,-1 1-1 0 0,1-1 1 0 0,-2 0 0 0 0,1 0 0 0 0,-1 0 0 0 0,-1 1-1 0 0,0-1 1 0 0,0 0 0 0 0,-1-1 0 0 0,-1 1-1 0 0,1 0 1 0 0,-1-1 0 0 0,-1 0 0 0 0,0 0-1 0 0,0 0 1 0 0,-1-1 0 0 0,0 1 0 0 0,-6 5-12 0 0,10-12-34 0 0,1 0-1 0 0,-1 0 1 0 0,1-1 0 0 0,-1 1 0 0 0,0-1 0 0 0,0 1 0 0 0,0-1-1 0 0,0 0 1 0 0,0 0 0 0 0,0 0 0 0 0,0 0 0 0 0,0 0 0 0 0,0 0-1 0 0,-1 0 1 0 0,1-1 0 0 0,0 1 0 0 0,0-1 0 0 0,-1 0 0 0 0,1 0-1 0 0,0 0 1 0 0,-1 0 0 0 0,1 0 0 0 0,0 0 0 0 0,-1 0-1 0 0,0-1 35 0 0,-1-1-66 0 0,1 1-1 0 0,-1-1 0 0 0,1 0 0 0 0,0-1 0 0 0,-1 1 0 0 0,1 0 0 0 0,0-1 0 0 0,0 0 0 0 0,1 0 0 0 0,-1 0 0 0 0,1 0 0 0 0,-1 0 0 0 0,1 0 0 0 0,0-2 67 0 0,-6-8-190 0 0,2 0 0 0 0,-1 0 1 0 0,2 0-1 0 0,0-1 0 0 0,0 0 0 0 0,2 0 0 0 0,-3-15 190 0 0,5 21-84 0 0,1 0 0 0 0,0 0 0 0 0,0 1 0 0 0,1-1 0 0 0,0 0 0 0 0,0 0 0 0 0,1 1-1 0 0,0-1 1 0 0,0 1 0 0 0,2-6 84 0 0,-3 12-24 0 0,0-1-1 0 0,0 1 0 0 0,0-1 0 0 0,0 1 1 0 0,0-1-1 0 0,0 1 0 0 0,0-1 0 0 0,0 1 1 0 0,0 0-1 0 0,1-1 0 0 0,-1 1 0 0 0,1 0 1 0 0,-1 0-1 0 0,1 0 0 0 0,-1 0 0 0 0,1 0 1 0 0,-1 1-1 0 0,1-1 0 0 0,1 0 25 0 0,-1 1-31 0 0,1 0 0 0 0,-1 0 0 0 0,0 0 0 0 0,1 0 0 0 0,-1 0 0 0 0,1 1 0 0 0,-1-1 0 0 0,0 1 0 0 0,0 0 0 0 0,1 0-1 0 0,-1 0 1 0 0,0 0 0 0 0,0 0 0 0 0,0 0 0 0 0,0 0 0 0 0,0 1 0 0 0,0-1 0 0 0,0 1 0 0 0,0 0 31 0 0,2 1-325 0 0,0 0 0 0 0,0 0-1 0 0,0 1 1 0 0,-1 0 0 0 0,1-1 0 0 0,-1 1-1 0 0,0 0 1 0 0,0 1 0 0 0,-1-1 0 0 0,1 1-1 0 0,-1-1 1 0 0,0 1 0 0 0,0 0 0 0 0,0-1 0 0 0,-1 1-1 0 0,1 4 326 0 0,-2-5-595 0 0,1 0 0 0 0,-1 0 0 0 0,-1 0 0 0 0,1 1 0 0 0,-1-1 0 0 0,0 0-1 0 0,1 0 1 0 0,-2 0 0 0 0,1-1 0 0 0,0 1 0 0 0,-1 0 0 0 0,0 0 0 0 0,0-1 0 0 0,0 1-1 0 0,0-1 1 0 0,-1 1 0 0 0,1-1 0 0 0,-1 0 0 0 0,0 0 0 0 0,-2 2 595 0 0,-8 7-1223 0 0</inkml:trace>
  <inkml:trace contextRef="#ctx0" brushRef="#br0" timeOffset="14305.003">1440 1611 1248 0 0,'-3'-10'1244'0'0,"1"-1"1"0"0,0 1-1 0 0,1-1 0 0 0,0 1 0 0 0,1-1 1 0 0,0 0-1 0 0,1 1 0 0 0,0-1-1244 0 0,-1 9 199 0 0,1 0-1 0 0,-1 0 0 0 0,1 0 1 0 0,0 0-1 0 0,-1 0 0 0 0,1 0 1 0 0,0 0-1 0 0,0 1 0 0 0,0-1 1 0 0,0 0-1 0 0,1 1 1 0 0,-1-1-1 0 0,0 1 0 0 0,1-1 1 0 0,-1 1-1 0 0,1 0 0 0 0,-1 0 1 0 0,2-1-199 0 0,0 1 146 0 0,-1 0 0 0 0,1 0 0 0 0,0 0 1 0 0,0 0-1 0 0,-1 1 0 0 0,1 0 0 0 0,0-1 1 0 0,0 1-1 0 0,0 0 0 0 0,-1 0 0 0 0,1 1 1 0 0,0-1-1 0 0,0 1 0 0 0,0-1 0 0 0,-1 1 1 0 0,1 0-1 0 0,0 0-146 0 0,6 2 227 0 0,0 0 0 0 0,-1 1 0 0 0,0 0 0 0 0,0 0-1 0 0,0 1 1 0 0,0 0 0 0 0,-1 0 0 0 0,0 1 0 0 0,0 0 0 0 0,0 0 0 0 0,-1 0 0 0 0,0 1 0 0 0,0 0 0 0 0,1 3-227 0 0,1 2 37 0 0,-1 0 1 0 0,-1 0 0 0 0,1 1 0 0 0,-2-1 0 0 0,0 2 0 0 0,0-1-1 0 0,-2 0 1 0 0,1 1 0 0 0,-1 4-38 0 0,0 0-746 0 0,-2 0-1 0 0,0-1 1 0 0,0 1-1 0 0,-2 0 1 0 0,0 0-1 0 0,-1-1 1 0 0,-2 8 746 0 0,1-13-1502 0 0,0 1 0 0 0,-1-1-1 0 0,0 0 1 0 0,-1 0 0 0 0,0 0 0 0 0,-1 0-1 0 0,0-1 1 0 0,-1 0 0 0 0,-6 7 1502 0 0,-6 5-1463 0 0</inkml:trace>
  <inkml:trace contextRef="#ctx0" brushRef="#br0" timeOffset="9867.25">5722 1538 1500 0 0,'-3'-3'1506'0'0,"1"1"-1"0"0,-1-1 0 0 0,1 0 1 0 0,-1 0-1 0 0,1 0 1 0 0,0 0-1 0 0,0 0 1 0 0,0-1-1 0 0,1 1 1 0 0,-1-1-1 0 0,0 0-1505 0 0,2 3 151 0 0,0 1-1 0 0,0-1 1 0 0,0 1-1 0 0,0-1 1 0 0,0 1 0 0 0,0-1-1 0 0,0 1 1 0 0,0-1 0 0 0,0 1-1 0 0,0 0 1 0 0,0-1 0 0 0,0 1-1 0 0,0-1 1 0 0,0 1-1 0 0,0-1 1 0 0,0 1 0 0 0,0-1-1 0 0,1 1 1 0 0,-1 0 0 0 0,0-1-1 0 0,0 1 1 0 0,1-1-1 0 0,-1 1 1 0 0,0 0 0 0 0,0-1-1 0 0,1 1 1 0 0,-1 0 0 0 0,0-1-1 0 0,1 1 1 0 0,0 0-151 0 0,0-1 99 0 0,1 1-1 0 0,-1 0 1 0 0,1-1 0 0 0,-1 1-1 0 0,1 0 1 0 0,-1 0 0 0 0,1 0-1 0 0,-1 0 1 0 0,1 0 0 0 0,0 1-1 0 0,-1-1 1 0 0,1 0 0 0 0,-1 1-1 0 0,1-1 1 0 0,-1 1-99 0 0,9 3 264 0 0,-1-1 0 0 0,0 2 0 0 0,0-1 0 0 0,0 2 1 0 0,-1-1-1 0 0,0 1 0 0 0,0 0 0 0 0,0 0 0 0 0,-1 1 0 0 0,0 0 0 0 0,0 1 1 0 0,0 0-1 0 0,-1 0 0 0 0,-1 0 0 0 0,1 0 0 0 0,-1 1 0 0 0,2 6-264 0 0,-3-7 81 0 0,0 0 0 0 0,-1-1-1 0 0,-1 2 1 0 0,1-1 0 0 0,-1 0 0 0 0,0 0-1 0 0,-1 1 1 0 0,0-1 0 0 0,0 1-1 0 0,-1-1 1 0 0,0 1 0 0 0,-1-1-1 0 0,1 1 1 0 0,-2-1 0 0 0,1 1 0 0 0,-1-1-1 0 0,-1 0 1 0 0,1 0 0 0 0,-1 0-1 0 0,-3 6-80 0 0,1-6-125 0 0,0 0 0 0 0,0 0 0 0 0,-1-1-1 0 0,0 0 1 0 0,0 0 0 0 0,-1 0-1 0 0,0-1 1 0 0,-1 1 125 0 0,1-2-705 0 0,0 0 0 0 0,0-1 0 0 0,0 0 0 0 0,-1 0 0 0 0,1 0-1 0 0,-1-1 1 0 0,0-1 0 0 0,-3 2 705 0 0,0-2-1668 0 0,0 0-1 0 0,0-1 0 0 0,-1 0 0 0 0,1-1 1 0 0,0 0-1 0 0,0-1 0 0 0,0 0 0 0 0,0-1 1 0 0,0 0-1 0 0,0 0 0 0 0,1-1 1 0 0,-1-1-1 0 0,-8-4 1669 0 0,-3 0-1379 0 0</inkml:trace>
  <inkml:trace contextRef="#ctx0" brushRef="#br0" timeOffset="10340.118">5291 1543 176 0 0,'0'-4'999'0'0,"-1"3"-862"0"0,1 1 1 0 0,0-1-1 0 0,0 0 1 0 0,0 0-1 0 0,0 1 1 0 0,0-1 0 0 0,0 0-1 0 0,0 0 1 0 0,0 1-1 0 0,1-1 1 0 0,-1 0 0 0 0,0 1-1 0 0,0-1 1 0 0,0 0-1 0 0,1 1 1 0 0,-1-1 0 0 0,0 0-1 0 0,1 1 1 0 0,-1-1-1 0 0,1 0 1 0 0,-1 1-1 0 0,1-1 1 0 0,-1 1 0 0 0,1-1-1 0 0,-1 1 1 0 0,1-1-1 0 0,-1 1 1 0 0,1 0 0 0 0,0-1-1 0 0,-1 1 1 0 0,1-1-1 0 0,0 1 1 0 0,-1 0 0 0 0,1 0-1 0 0,0 0 1 0 0,-1-1-1 0 0,1 1 1 0 0,0 0-1 0 0,0 0 1 0 0,-1 0 0 0 0,1 0-1 0 0,0 0 1 0 0,0 0-1 0 0,-1 0 1 0 0,1 0-138 0 0,69-6 11656 0 0,-68 6-11494 0 0,0 0-1 0 0,0 0 0 0 0,-1 1 0 0 0,1-1 0 0 0,0 0 0 0 0,0 1 0 0 0,0 0 1 0 0,0-1-1 0 0,-1 1 0 0 0,1 0 0 0 0,0 0 0 0 0,-1 0 0 0 0,1 0 1 0 0,-1 1-1 0 0,1-1 0 0 0,-1 0 0 0 0,1 0 0 0 0,-1 1 0 0 0,0-1 1 0 0,0 1-1 0 0,0 0 0 0 0,0-1 0 0 0,1 2-161 0 0,12 36-83 0 0,-13-33 376 0 0,0-1-283 0 0,0 1 1 0 0,-1 0 0 0 0,0-1 0 0 0,0 1-1 0 0,0 0 1 0 0,-1-1 0 0 0,0 1-1 0 0,0 0 1 0 0,0-1 0 0 0,-1 1-1 0 0,1-1 1 0 0,-1 0 0 0 0,-1 0-1 0 0,1 0 1 0 0,-1 0 0 0 0,0 0 0 0 0,0 0-1 0 0,0 0 1 0 0,-2 0-11 0 0,3-2-15 0 0,0 0 1 0 0,0 0-1 0 0,-1-1 1 0 0,1 1-1 0 0,-1 0 1 0 0,1-1-1 0 0,-1 0 1 0 0,0 0-1 0 0,0 0 1 0 0,0 0-1 0 0,0 0 1 0 0,0 0-1 0 0,-1-1 1 0 0,1 0-1 0 0,0 1 1 0 0,-1-1-1 0 0,1-1 1 0 0,-1 1-1 0 0,1 0 1 0 0,-1-1-1 0 0,1 0 1 0 0,-1 1-1 0 0,0-2 1 0 0,1 1-1 0 0,-1 0 1 0 0,1-1-1 0 0,-1 1 1 0 0,1-1-1 0 0,-1 0 1 0 0,0-1 14 0 0,3 2-5 0 0,-1-1 0 0 0,1 0 0 0 0,0 0 0 0 0,0 0 0 0 0,0 1 0 0 0,0-1 0 0 0,0-1 0 0 0,0 1 0 0 0,0 0 0 0 0,0 0 0 0 0,0 0 0 0 0,0 0 0 0 0,1-1 0 0 0,-1 1 0 0 0,0 0 0 0 0,1-1 0 0 0,-1 1 0 0 0,1 0 0 0 0,0-1 0 0 0,-1 1 0 0 0,1-1 0 0 0,0 1 0 0 0,0-1 0 0 0,0 1 0 0 0,0 0 0 0 0,0-1 0 0 0,0 1 0 0 0,0-1 0 0 0,0 1 0 0 0,1-1 0 0 0,-1 1 0 0 0,1 0 0 0 0,-1-1 0 0 0,1 1 0 0 0,-1-1 0 0 0,1 1 0 0 0,0 0 0 0 0,-1 0 0 0 0,1 0 0 0 0,0-1 0 0 0,0 1 0 0 0,1 0 5 0 0,-1-1 13 0 0,0 0-1 0 0,0 1 1 0 0,0-1-1 0 0,1 1 1 0 0,-1-1-1 0 0,0 1 1 0 0,1 0-1 0 0,-1 0 1 0 0,1-1-1 0 0,0 1 1 0 0,-1 0-1 0 0,1 1 1 0 0,0-1 0 0 0,-1 0-1 0 0,1 0 1 0 0,0 1-1 0 0,0-1 1 0 0,0 1-1 0 0,0-1 1 0 0,0 1-1 0 0,0 0 1 0 0,0 0-1 0 0,0 0 1 0 0,0 0 0 0 0,0 0-1 0 0,-1 0 1 0 0,1 0-1 0 0,0 1 1 0 0,0-1-1 0 0,0 1 1 0 0,0 0-1 0 0,0-1 1 0 0,0 1-1 0 0,1 1-12 0 0,2 2 86 0 0,0 1 0 0 0,0-1-1 0 0,0 1 1 0 0,-1 0-1 0 0,0 1 1 0 0,0-1-1 0 0,0 1 1 0 0,-1-1-1 0 0,0 1 1 0 0,0 0 0 0 0,0 1-1 0 0,0-1 1 0 0,-1 0-1 0 0,-1 1 1 0 0,1-1-1 0 0,-1 1 1 0 0,0 0-1 0 0,0 0 1 0 0,-1-1-1 0 0,0 1 1 0 0,0 1-86 0 0,0 3-125 0 0,0 0-1 0 0,-1-1 1 0 0,-1 1 0 0 0,0 0 0 0 0,0-1-1 0 0,-2 4 126 0 0,2-7-623 0 0,-1 0 0 0 0,0-1 0 0 0,0 1 0 0 0,0-1 0 0 0,-1 1-1 0 0,1-1 1 0 0,-2 0 0 0 0,-3 4 623 0 0,7-9-407 0 0,-1 0 1 0 0,1 0-1 0 0,0 0 0 0 0,0 0 0 0 0,-1 0 1 0 0,1 0-1 0 0,0-1 0 0 0,-1 1 0 0 0,1-1 1 0 0,-1 1-1 0 0,1-1 0 0 0,-1 1 0 0 0,1-1 1 0 0,-1 0-1 0 0,1 0 0 0 0,-1 1 0 0 0,1-1 0 0 0,-1 0 1 0 0,1-1-1 0 0,-1 1 0 0 0,1 0 0 0 0,-1 0 1 0 0,1-1-1 0 0,-1 1 407 0 0,-36-17-6983 0 0,22 8 5441 0 0</inkml:trace>
  <inkml:trace contextRef="#ctx0" brushRef="#br0" timeOffset="10690.751">5056 1583 980 0 0,'-14'-56'8544'0'0,"12"33"-3057"0"0,5 21-2390 0 0,2 9 240 0 0,-1 2-2921 0 0,1 1 0 0 0,-1 0 0 0 0,-1 0 0 0 0,3 10-416 0 0,-3-7-498 0 0,-1 1 0 0 0,0-1-1 0 0,-1 0 1 0 0,0 6 498 0 0,-1-10-940 0 0,-1 0-1 0 0,1-1 0 0 0,-2 1 1 0 0,1-1-1 0 0,-1 1 0 0 0,0-1 1 0 0,-1 1 940 0 0,1-5-932 0 0,1 0 0 0 0,-1 1 0 0 0,-1-1 1 0 0,1 0-1 0 0,0-1 0 0 0,-1 1 0 0 0,0 0 0 0 0,0-1 0 0 0,0 0 1 0 0,0 1-1 0 0,0-1 0 0 0,-1 0 0 0 0,0 0 932 0 0,-15 9-1626 0 0</inkml:trace>
  <inkml:trace contextRef="#ctx0" brushRef="#br0" timeOffset="11020.229">4524 1805 500 0 0,'11'49'11688'0'0,"-9"-37"-10411"0"0,0 1 1 0 0,1 0-1 0 0,1-1 1 0 0,0 1 0 0 0,0-1-1 0 0,1 0 1 0 0,1 0 0 0 0,0-1-1 0 0,1 1-1277 0 0,-7-11 47 0 0,1 0 0 0 0,0 0 1 0 0,-1 0-1 0 0,1 0 0 0 0,0 0 0 0 0,0 0 0 0 0,0 0 0 0 0,0 0 0 0 0,0 0 0 0 0,0-1 0 0 0,0 1 1 0 0,0 0-1 0 0,0-1 0 0 0,0 1 0 0 0,0 0 0 0 0,0-1 0 0 0,1 0 0 0 0,-1 1 0 0 0,0-1 0 0 0,0 0 1 0 0,1 1-1 0 0,-1-1 0 0 0,0 0 0 0 0,0 0 0 0 0,1 0 0 0 0,-1 0 0 0 0,0 0 0 0 0,0 0 0 0 0,1 0 1 0 0,-1-1-1 0 0,0 1 0 0 0,0 0 0 0 0,1-1 0 0 0,-1 1 0 0 0,0-1 0 0 0,0 0 0 0 0,0 1 1 0 0,0-1-1 0 0,0 0 0 0 0,0 1 0 0 0,0-1 0 0 0,0 0 0 0 0,0 0 0 0 0,0 0 0 0 0,0 0 0 0 0,0 0 1 0 0,-1 0-48 0 0,3-3 52 0 0,0 0 0 0 0,0 0 0 0 0,-1 0 0 0 0,0 0 0 0 0,0-1 0 0 0,0 1 0 0 0,0-1 0 0 0,-1 1 0 0 0,1-1 0 0 0,-1 0 0 0 0,0 1 0 0 0,-1-2-52 0 0,0-19 87 0 0,-2 0 1 0 0,-1 0-1 0 0,0 1 1 0 0,-2-1-1 0 0,-1 1 0 0 0,-1 0 1 0 0,-10-22-88 0 0,5 11-87 0 0,1-1 1 0 0,2 0-1 0 0,1-2 87 0 0,6 22-173 0 0,0-1-1 0 0,1 0 1 0 0,1 0-1 0 0,1 1 1 0 0,0-1-1 0 0,1 0 0 0 0,1 1 1 0 0,0-1-1 0 0,2 1 1 0 0,1-4 173 0 0,-4 15-238 0 0,0-1 1 0 0,0 1 0 0 0,1-1-1 0 0,0 1 1 0 0,0 0-1 0 0,0 0 1 0 0,0 0-1 0 0,1 0 1 0 0,0 1-1 0 0,0 0 1 0 0,0 0-1 0 0,1 0 1 0 0,-1 0 0 0 0,1 0-1 0 0,0 1 1 0 0,0 0-1 0 0,0 0 1 0 0,0 0-1 0 0,1 1 1 0 0,-1 0-1 0 0,1 0 1 0 0,0 0 0 0 0,-1 0-1 0 0,1 1 1 0 0,0 0-1 0 0,0 1 1 0 0,0-1-1 0 0,0 1 1 0 0,0 0-1 0 0,2 1 238 0 0,0-1-500 0 0,-1 2 0 0 0,1-1 0 0 0,-1 1-1 0 0,0 0 1 0 0,0 1 0 0 0,0-1 0 0 0,0 1-1 0 0,0 1 1 0 0,0 0 0 0 0,-1-1 0 0 0,1 2 0 0 0,-1-1-1 0 0,0 1 501 0 0,-3-2-441 0 0,1 0 1 0 0,-1 0-1 0 0,0 0 0 0 0,0 0 0 0 0,0 0 0 0 0,-1 1 0 0 0,1-1 0 0 0,-1 1 1 0 0,0 0-1 0 0,0 0 0 0 0,0 0 0 0 0,0 0 0 0 0,-1 0 0 0 0,1 0 0 0 0,-1 0 0 0 0,0 1 1 0 0,-1-1-1 0 0,1 0 0 0 0,-1 1 0 0 0,0-1 0 0 0,0 0 0 0 0,0 1 0 0 0,0 0 441 0 0,-5 12-1179 0 0</inkml:trace>
  <inkml:trace contextRef="#ctx0" brushRef="#br0" timeOffset="11354.313">4118 1503 2140 0 0,'-2'-6'1442'0'0,"-1"-1"-1"0"0,1 1 0 0 0,0 0 1 0 0,0-1-1 0 0,1 0 1 0 0,-1 1-1 0 0,2-1 0 0 0,-1 0-1441 0 0,1 5 131 0 0,0 1 0 0 0,0 0 0 0 0,0 0 0 0 0,0-1 0 0 0,1 1-1 0 0,-1 0 1 0 0,0 0 0 0 0,0 0 0 0 0,1-1 0 0 0,-1 1 0 0 0,1 0 0 0 0,0 0-1 0 0,-1 0 1 0 0,1 0 0 0 0,0 0 0 0 0,-1 0 0 0 0,1 0 0 0 0,0 0-1 0 0,0 0 1 0 0,0 0 0 0 0,0 0 0 0 0,0 0 0 0 0,0 1 0 0 0,0-1 0 0 0,0 0-1 0 0,0 1 1 0 0,0-1 0 0 0,0 1 0 0 0,1-1 0 0 0,-1 1 0 0 0,0 0 0 0 0,0-1-1 0 0,0 1 1 0 0,1 0 0 0 0,-1 0 0 0 0,0 0 0 0 0,0 0 0 0 0,1 0 0 0 0,-1 0-1 0 0,0 0 1 0 0,0 0 0 0 0,1 1 0 0 0,-1-1 0 0 0,0 0 0 0 0,0 1-1 0 0,1 0-130 0 0,10 2 182 0 0,0 0 0 0 0,0 1 0 0 0,0 1-1 0 0,-1 0 1 0 0,1 1 0 0 0,-1 0 0 0 0,-1 1-1 0 0,1 0 1 0 0,-1 1 0 0 0,0 0 0 0 0,-1 0-1 0 0,0 1 1 0 0,5 6-182 0 0,0 1-647 0 0,0 0-1 0 0,-2 1 1 0 0,0 1 0 0 0,0 0-1 0 0,-2 1 1 0 0,0 0 0 0 0,4 14 647 0 0,-13-30-351 0 0,15 51-4136 0 0,-15-52 4126 0 0,-1-1 0 0 0,0 1 0 0 0,1-1 0 0 0,-1 1 0 0 0,0-1 0 0 0,0 1 0 0 0,0-1 0 0 0,0 1 0 0 0,0-1-1 0 0,0 1 1 0 0,0-1 0 0 0,-1 1 0 0 0,1-1 0 0 0,0 1 0 0 0,-1-1 0 0 0,1 1 0 0 0,-1-1 0 0 0,0 1 0 0 0,0-1 0 0 0,1 0 0 0 0,-1 1 0 0 0,0-1 0 0 0,0 0 0 0 0,0 0 0 0 0,0 0 0 0 0,0 0 0 0 0,0 0 0 0 0,-1 0 0 0 0,1 0 0 0 0,0 0 0 0 0,-1 0 361 0 0,-6 0-1232 0 0</inkml:trace>
  <inkml:trace contextRef="#ctx0" brushRef="#br0" timeOffset="11688.079">4227 1651 1772 0 0,'-5'-7'1282'0'0,"-19"-18"8827"0"0,24 25-9995 0 0,-1 0 1 0 0,1 0-1 0 0,0 0 0 0 0,0 0 1 0 0,0 0-1 0 0,0-1 1 0 0,-1 1-1 0 0,1 0 1 0 0,0 0-1 0 0,0 0 1 0 0,-1 0-1 0 0,1 0 1 0 0,0 0-1 0 0,0 0 1 0 0,0 0-1 0 0,-1 0 1 0 0,1 0-1 0 0,0 0 1 0 0,0 0-1 0 0,0 0 1 0 0,-1 0-1 0 0,1 0 0 0 0,0 0 1 0 0,0 0-1 0 0,-1 0 1 0 0,1 0-1 0 0,0 0 1 0 0,0 1-1 0 0,0-1 1 0 0,0 0-1 0 0,-1 0 1 0 0,1 0-1 0 0,0 0 1 0 0,0 0-1 0 0,0 1 1 0 0,0-1-1 0 0,-1 0 1 0 0,1 0-1 0 0,0 0 1 0 0,0 0-1 0 0,0 1 0 0 0,0-1-114 0 0,-1 21 1932 0 0,13 81 541 0 0,5 63-1177 0 0,-15-130-2400 0 0,-2-1-1 0 0,-2 0 1 0 0,-5 30 1104 0 0,5-45-1027 0 0,-8 30-5334 0 0,9-45 5475 0 0,-1-1 0 0 0,1 0 0 0 0,-1 1 0 0 0,1-1 0 0 0,-1 0 0 0 0,0 0-1 0 0,0 0 1 0 0,0 0 0 0 0,-1 0 0 0 0,1-1 0 0 0,-1 1 0 0 0,-2 1 886 0 0,-6 4-1593 0 0</inkml:trace>
  <inkml:trace contextRef="#ctx0" brushRef="#br0" timeOffset="12024.4548">3640 1576 508 0 0,'-1'-2'406'0'0,"0"-1"0"0"0,0 1 0 0 0,0 0 0 0 0,0 0 0 0 0,1-1 0 0 0,-1 1 1 0 0,1 0-1 0 0,0-1 0 0 0,0 1 0 0 0,-1-1 0 0 0,2 1 0 0 0,-1 0 0 0 0,0-1 0 0 0,0 1 0 0 0,1 0 0 0 0,-1-1 0 0 0,1 1 0 0 0,0 0 0 0 0,0-1 0 0 0,0 1 1 0 0,0 0-1 0 0,0 0 0 0 0,0 0 0 0 0,0 0 0 0 0,1 0 0 0 0,-1 0 0 0 0,1 0 0 0 0,1-1-406 0 0,-1 2 226 0 0,1 0 0 0 0,0 0 0 0 0,-1 0 0 0 0,1 1 0 0 0,0-1 0 0 0,0 0 0 0 0,-1 1 0 0 0,1 0 0 0 0,0 0 0 0 0,0 0 0 0 0,0 0-1 0 0,0 0 1 0 0,-1 0 0 0 0,1 1 0 0 0,0-1 0 0 0,0 1 0 0 0,0 0 0 0 0,-1 0 0 0 0,1 0 0 0 0,-1 0 0 0 0,1 0 0 0 0,-1 1 0 0 0,1-1 0 0 0,0 1-226 0 0,20 11 391 0 0,-1 0 1 0 0,0 2-1 0 0,-1 0 0 0 0,-1 1 1 0 0,0 2-1 0 0,-1 0 1 0 0,-1 1-1 0 0,-1 0 0 0 0,0 2 1 0 0,1 3-392 0 0,-16-22 2 0 0,-1 1 1 0 0,1-1-1 0 0,-1 1 1 0 0,0-1 0 0 0,0 1-1 0 0,0 0 1 0 0,0-1-1 0 0,0 1 1 0 0,-1 0-1 0 0,1 0 1 0 0,-1-1 0 0 0,1 1-1 0 0,-1 0 1 0 0,0 0-1 0 0,0 0 1 0 0,-1-1 0 0 0,1 2-3 0 0,-1-2-13 0 0,1-1 1 0 0,-1 1 0 0 0,0-1 0 0 0,0 1 0 0 0,1-1 0 0 0,-1 1-1 0 0,0-1 1 0 0,-1 1 0 0 0,1-1 0 0 0,0 0 0 0 0,0 0 0 0 0,0 0-1 0 0,-1 1 1 0 0,1-1 0 0 0,-1 0 0 0 0,1-1 0 0 0,-1 1 0 0 0,1 0 0 0 0,-1 0-1 0 0,-1 0 13 0 0,-3 1-98 0 0,1-1-1 0 0,-1 0 1 0 0,-1 0-1 0 0,1 0 1 0 0,0-1-1 0 0,0 0 1 0 0,0 0-1 0 0,0 0 1 0 0,0-1-1 0 0,0 0 0 0 0,0 0 1 0 0,0 0-1 0 0,0-1 1 0 0,-2-1 98 0 0,-4-2-217 0 0,-1-1-1 0 0,2-1 1 0 0,-1 0 0 0 0,1-1 0 0 0,-6-5 217 0 0,5 4 17 0 0,0 0 0 0 0,-1 1-1 0 0,0 0 1 0 0,-1 1-17 0 0,13 7 31 0 0,0-1 0 0 0,1 1 0 0 0,-1 0 0 0 0,0-1 0 0 0,0 1 0 0 0,0 0 0 0 0,0 0 0 0 0,1 0 1 0 0,-1 0-1 0 0,0 0 0 0 0,0 0 0 0 0,0 0 0 0 0,0 0 0 0 0,0 0 0 0 0,1 0 0 0 0,-1 0 0 0 0,0 1 0 0 0,0-1 0 0 0,0 0 0 0 0,1 1 0 0 0,-1-1 0 0 0,0 0 0 0 0,0 1 0 0 0,1-1 0 0 0,-1 1 0 0 0,0-1 0 0 0,1 1 0 0 0,-1 0 1 0 0,0-1-1 0 0,1 1 0 0 0,-1 0 0 0 0,1-1 0 0 0,-1 1 0 0 0,1 0 0 0 0,-1 0 0 0 0,1-1 0 0 0,0 1 0 0 0,-1 0 0 0 0,1 0 0 0 0,0 0 0 0 0,0-1 0 0 0,-1 1 0 0 0,1 0 0 0 0,0 0 0 0 0,0 0 0 0 0,0 0 0 0 0,0 0 1 0 0,0-1-1 0 0,0 1 0 0 0,0 0 0 0 0,1 0-31 0 0,1 59 622 0 0,-1-44-522 0 0,6 48-997 0 0,-2-33-2245 0 0,-3 0-3614 0 0,-5-7-1094 0 0,3-18 6284 0 0</inkml:trace>
  <inkml:trace contextRef="#ctx0" brushRef="#br0" timeOffset="12356.042">3424 1767 944 0 0,'-17'21'13137'0'0,"17"-19"-12932"0"0,-1-1 0 0 0,1 0 0 0 0,-1 0 0 0 0,1 1 0 0 0,0-1 0 0 0,0 0 0 0 0,-1 1 0 0 0,1-1 0 0 0,0 0 0 0 0,0 1 0 0 0,0-1 0 0 0,0 0 0 0 0,1 1 0 0 0,-1-1 0 0 0,0 0 0 0 0,0 0 0 0 0,1 1 0 0 0,-1-1 0 0 0,1 0 0 0 0,-1 0 0 0 0,1 1 0 0 0,-1-1 0 0 0,1 0 0 0 0,0 0 0 0 0,0 0 0 0 0,0 0 0 0 0,-1 0 0 0 0,1 0 0 0 0,0 0 0 0 0,0 0 0 0 0,1 0-205 0 0,-1 0 83 0 0,-1 0-1 0 0,1 0 1 0 0,0 0-1 0 0,0-1 1 0 0,1 1 0 0 0,-1 0-1 0 0,0 0 1 0 0,0-1 0 0 0,0 1-1 0 0,0-1 1 0 0,1 1 0 0 0,-1-1-1 0 0,0 1 1 0 0,0-1 0 0 0,1 0-1 0 0,-1 0 1 0 0,0 1 0 0 0,1-1-1 0 0,-1 0 1 0 0,0 0 0 0 0,1 0-1 0 0,-1-1 1 0 0,0 1 0 0 0,1 0-1 0 0,-1 0 1 0 0,0-1-1 0 0,1 1 1 0 0,-1-1 0 0 0,0 1-1 0 0,0-1 1 0 0,0 1 0 0 0,1-1-1 0 0,-1 0 1 0 0,0 0 0 0 0,0 1-1 0 0,0-1 1 0 0,0 0 0 0 0,0 0-1 0 0,0 0 1 0 0,-1 0 0 0 0,1 0-1 0 0,0 0 1 0 0,0-1 0 0 0,-1 1-1 0 0,1 0 1 0 0,-1 0 0 0 0,1 0-1 0 0,-1-1 1 0 0,1 1-1 0 0,-1-1-82 0 0,4-6 261 0 0,-1-1-1 0 0,0 1 0 0 0,-1-1 0 0 0,0 0 1 0 0,0 0-1 0 0,0-8-260 0 0,-2-19 262 0 0,-1 0 0 0 0,-2 0 1 0 0,-5-23-263 0 0,2 15-328 0 0,2-1-1 0 0,1-6 329 0 0,3 33-491 0 0,0 0 0 0 0,2-1 0 0 0,0 1 0 0 0,0 0 0 0 0,2 0-1 0 0,0 1 1 0 0,1-1 0 0 0,1 1 0 0 0,5-9 491 0 0,-8 19-641 0 0,2 0 0 0 0,-1 0 1 0 0,1 0-1 0 0,0 1 0 0 0,0-1 0 0 0,1 1 0 0 0,0 0 1 0 0,0 1-1 0 0,0-1 0 0 0,1 1 0 0 0,-1 1 0 0 0,1-1 1 0 0,1 1-1 0 0,-1 0 0 0 0,0 1 0 0 0,1 0 1 0 0,0 0-1 0 0,0 0 0 0 0,0 1 0 0 0,0 1 0 0 0,8-2 641 0 0,-4 2-1023 0 0,0 0 0 0 0,0 1 0 0 0,0 0-1 0 0,0 1 1 0 0,0 0 0 0 0,0 1 0 0 0,4 1 1023 0 0,18 6-1129 0 0</inkml:trace>
  <inkml:trace contextRef="#ctx0" brushRef="#br0" timeOffset="8755.563">6752 1407 168 0 0,'0'0'366'0'0,"-1"0"0"0"0,0 1-1 0 0,0-1 1 0 0,1 0 0 0 0,-1 0 0 0 0,0 0 0 0 0,1 0-1 0 0,-1 0 1 0 0,0 0 0 0 0,1 0 0 0 0,-1-1 0 0 0,0 1-1 0 0,1 0 1 0 0,-1 0 0 0 0,0 0 0 0 0,1-1 0 0 0,-1 1-1 0 0,0 0 1 0 0,1-1 0 0 0,-1 1 0 0 0,1 0 0 0 0,-1-1-1 0 0,1 1 1 0 0,-1-1 0 0 0,1 1 0 0 0,-1-1 0 0 0,1 1-1 0 0,-1-1 1 0 0,1 0 0 0 0,-1 1 0 0 0,1-1 0 0 0,0 1-1 0 0,0-1 1 0 0,-1 0 0 0 0,1 1 0 0 0,0-1 0 0 0,0 0-1 0 0,0 1-365 0 0,6-9 5256 0 0,11 5-4362 0 0,115-2 237 0 0,-65 1-3507 0 0,0 3-3746 0 0,-37-2 1331 0 0,-24 3-1820 0 0,-6 1 6600 0 0,0 0-1207 0 0</inkml:trace>
  <inkml:trace contextRef="#ctx0" brushRef="#br0" timeOffset="9188.205">6859 1362 48 0 0,'-36'4'5910'0'0,"29"-4"-4905"0"0,1 1 0 0 0,0 0 1 0 0,-1 0-1 0 0,1 0 0 0 0,0 1 1 0 0,0-1-1 0 0,0 1 0 0 0,-2 2-1005 0 0,6-3 183 0 0,0 1 0 0 0,0 0 0 0 0,-1-1 0 0 0,2 1 0 0 0,-1 0 0 0 0,0 0 0 0 0,0 0 0 0 0,0 1 0 0 0,1-1 0 0 0,-1 0 0 0 0,1 1 0 0 0,0-1 0 0 0,0 1 0 0 0,0-1 0 0 0,0 1 0 0 0,0 0 0 0 0,0-1 0 0 0,1 1 0 0 0,-1 0 0 0 0,1-1 0 0 0,0 1 0 0 0,0 0-183 0 0,-1 13 426 0 0,1-1 0 0 0,0 0-1 0 0,1 1 1 0 0,1-1 0 0 0,0 0-1 0 0,1 0 1 0 0,4 9-426 0 0,-7-23 2 0 0,1-1 1 0 0,-1 1-1 0 0,1-1 0 0 0,-1 1 1 0 0,1-1-1 0 0,0 1 0 0 0,-1-1 0 0 0,1 1 1 0 0,-1-1-1 0 0,1 0 0 0 0,0 1 1 0 0,-1-1-1 0 0,1 0 0 0 0,0 0 1 0 0,0 0-1 0 0,-1 1 0 0 0,1-1 1 0 0,0 0-1 0 0,0 0 0 0 0,-1 0 1 0 0,1 0-1 0 0,0 0 0 0 0,-1 0 1 0 0,1 0-1 0 0,0-1 0 0 0,0 1 0 0 0,-1 0 1 0 0,1 0-1 0 0,0 0 0 0 0,-1-1 1 0 0,1 1-3 0 0,35-11 3 0 0,-18 5 13 0 0,-12 6 47 0 0,0 0-1 0 0,0 1 1 0 0,0-1-1 0 0,-1 1 1 0 0,1 1-1 0 0,0-1 1 0 0,-1 1-1 0 0,1 0 1 0 0,-1 0 0 0 0,1 0-1 0 0,-1 1 1 0 0,0 0-1 0 0,0 0 1 0 0,0 0-1 0 0,-1 1 1 0 0,1-1-1 0 0,-1 1 1 0 0,0 0-1 0 0,2 2-62 0 0,4 5 244 0 0,1 1 0 0 0,-2 0 0 0 0,0 0 0 0 0,0 1-1 0 0,-1 0 1 0 0,6 14-244 0 0,-12-24 59 0 0,-1 1-1 0 0,1 0 1 0 0,-1 0-1 0 0,0 0 1 0 0,0 0-1 0 0,0-1 1 0 0,0 2-1 0 0,-1-1 1 0 0,1 0-1 0 0,-1 0 1 0 0,0 0-1 0 0,-1 0 1 0 0,1 0-1 0 0,-1 0 1 0 0,1 0-1 0 0,-1 0 1 0 0,0 0-1 0 0,-1 0 1 0 0,-1 3-59 0 0,0-2 55 0 0,0 0 1 0 0,0 0 0 0 0,0-1 0 0 0,-1 1 0 0 0,0-1 0 0 0,0 0-1 0 0,0 0 1 0 0,-1 0 0 0 0,1 0 0 0 0,-1-1 0 0 0,0 0 0 0 0,0 0-1 0 0,-1 1-55 0 0,-3 0-139 0 0,0 0 0 0 0,0 0-1 0 0,0-1 1 0 0,0 0 0 0 0,0 0-1 0 0,-1-1 1 0 0,1-1-1 0 0,-1 1 1 0 0,0-1 0 0 0,0-1-1 0 0,1 0 1 0 0,-1 0 0 0 0,0-1-1 0 0,1 0 1 0 0,-1-1-1 0 0,-7-2 140 0 0,9 0-920 0 0,-1 0-1 0 0,1 0 0 0 0,0-1 0 0 0,0 0 0 0 0,-5-5 921 0 0,-9-15-5891 0 0,21 24 5330 0 0,1 0 0 0 0,-1 0 0 0 0,1 0 0 0 0,-1 0 0 0 0,1-1 1 0 0,0 1-1 0 0,-1 0 0 0 0,1 0 0 0 0,0-1 0 0 0,0 1 0 0 0,0 0 1 0 0,0 0-1 0 0,0-1 0 0 0,0 1 0 0 0,0 0 0 0 0,0-1 0 0 0,1 1 0 0 0,-1 0 1 0 0,0 0-1 0 0,1-1 561 0 0,2-5-1307 0 0</inkml:trace>
  <inkml:trace contextRef="#ctx0" brushRef="#br0" timeOffset="8083.392">8096 1475 1848 0 0,'0'-32'10274'0'0,"15"-19"-4238"0"0,-13 47-5884 0 0,0 0 0 0 0,0 0 0 0 0,0 1 0 0 0,1-1 0 0 0,-1 1 0 0 0,1-1 0 0 0,0 1 0 0 0,0 0 0 0 0,0 0 0 0 0,1 0 0 0 0,-1 1-1 0 0,1-1 1 0 0,-1 1 0 0 0,1 0 0 0 0,0 0 0 0 0,0 0 0 0 0,0 0 0 0 0,0 1 0 0 0,0 0 0 0 0,1-1 0 0 0,-1 2 0 0 0,0-1 0 0 0,1 0 0 0 0,-1 1 0 0 0,0 0 0 0 0,1 0 0 0 0,2 0-152 0 0,-1 1 92 0 0,0-1 0 0 0,0 1-1 0 0,1 0 1 0 0,-1 1 0 0 0,0 0 0 0 0,0 0-1 0 0,0 0 1 0 0,-1 0 0 0 0,1 1-1 0 0,0 0 1 0 0,-1 0 0 0 0,0 1 0 0 0,0 0-1 0 0,0 0 1 0 0,0 0 0 0 0,0 0-1 0 0,-1 1 1 0 0,3 2-92 0 0,-1 3 62 0 0,0 0-1 0 0,-1 1 1 0 0,0-1-1 0 0,0 1 1 0 0,-1 0-1 0 0,-1 0 1 0 0,0 0-1 0 0,0 0 1 0 0,-1 1-1 0 0,-1-1 1 0 0,0 1-1 0 0,0 10-61 0 0,-1-1 2 0 0,-1-1-1 0 0,-1 1 0 0 0,-1-1 1 0 0,-1 0-1 0 0,0 0 1 0 0,-7 17-2 0 0,11-35-32 0 0,-1 0-1 0 0,1 0 1 0 0,-1 0 0 0 0,0 0 0 0 0,0 0 0 0 0,0 0-1 0 0,0 0 1 0 0,0 0 0 0 0,0 0 0 0 0,0-1 0 0 0,-1 1-1 0 0,1 0 1 0 0,0-1 0 0 0,-1 1 0 0 0,0-1-1 0 0,1 0 1 0 0,-1 1 0 0 0,0-1 0 0 0,0 0 0 0 0,0 0-1 0 0,1 0 1 0 0,-1 0 0 0 0,0 0 0 0 0,-2 0 32 0 0,1-1-46 0 0,1 0 1 0 0,-1 0 0 0 0,0-1-1 0 0,0 1 1 0 0,1-1 0 0 0,-1 1-1 0 0,0-1 1 0 0,1 0 0 0 0,-1 0-1 0 0,0 0 1 0 0,1 0 0 0 0,-1-1-1 0 0,1 1 1 0 0,0-1 0 0 0,-1 1-1 0 0,0-2 46 0 0,-7-6-96 0 0,0 0-1 0 0,0 0 1 0 0,1-1 0 0 0,1 0-1 0 0,0-1 1 0 0,0 0-1 0 0,-2-6 97 0 0,-15-15 37 0 0,25 32-31 0 0,0-1 0 0 0,0 1 0 0 0,-1 0 1 0 0,1 0-1 0 0,0 0 0 0 0,0-1 0 0 0,-1 1 0 0 0,1 0 1 0 0,0 0-1 0 0,-1 0 0 0 0,1 0 0 0 0,0 0 0 0 0,0-1 1 0 0,-1 1-1 0 0,1 0 0 0 0,0 0 0 0 0,-1 0 0 0 0,1 0 0 0 0,0 0 1 0 0,-1 0-1 0 0,1 0 0 0 0,0 0 0 0 0,-1 0 0 0 0,1 0 1 0 0,0 0-1 0 0,-1 0 0 0 0,1 1 0 0 0,0-1 0 0 0,-1 0 1 0 0,1 0-1 0 0,0 0 0 0 0,-1 0 0 0 0,1 0 0 0 0,0 1-6 0 0,-5 20 272 0 0,11 52 7 0 0,-3-47-591 0 0,-1 0-1 0 0,-2 25 313 0 0,0-43-1032 0 0,-1-1 0 0 0,0 0-1 0 0,0 1 1 0 0,-1-1 0 0 0,0 0 0 0 0,-1 0 0 0 0,-1 4 1032 0 0,3-9-519 0 0,0-1 1 0 0,0 0-1 0 0,-1 0 0 0 0,1 1 1 0 0,0-1-1 0 0,-1 0 1 0 0,1 0-1 0 0,-1-1 0 0 0,1 1 1 0 0,-1 0-1 0 0,1 0 1 0 0,-1-1-1 0 0,1 1 1 0 0,-1-1-1 0 0,0 1 0 0 0,1-1 1 0 0,-1 0-1 0 0,0 0 1 0 0,1 0-1 0 0,-1 1 0 0 0,0-2 1 0 0,1 1-1 0 0,-1 0 1 0 0,0 0-1 0 0,1 0 1 0 0,-2-1 518 0 0,-11 0-1434 0 0</inkml:trace>
  <inkml:trace contextRef="#ctx0" brushRef="#br0" timeOffset="8423.414">7679 1704 1908 0 0,'-6'-1'1635'0'0,"0"-1"-1"0"0,0 0 0 0 0,0 0 1 0 0,0 0-1 0 0,0-1 1 0 0,1 1-1 0 0,-1-2 1 0 0,1 1-1 0 0,0 0 0 0 0,-5-5-1634 0 0,10 7 99 0 0,1 1-1 0 0,-1-1 0 0 0,0 1 0 0 0,1-1 1 0 0,-1 1-1 0 0,0-1 0 0 0,1 1 0 0 0,-1-1 1 0 0,1 1-1 0 0,-1-1 0 0 0,1 1 0 0 0,-1 0 1 0 0,1-1-1 0 0,0 1 0 0 0,-1 0 0 0 0,1-1 1 0 0,-1 1-1 0 0,1 0 0 0 0,0 0 0 0 0,-1 0 0 0 0,1-1 1 0 0,-1 1-1 0 0,1 0 0 0 0,0 0 0 0 0,-1 0 1 0 0,1 0-1 0 0,0 0 0 0 0,-1 0 0 0 0,1 0 1 0 0,0 0-1 0 0,0 1-98 0 0,31-6 178 0 0,-29 5-41 0 0,100-7-1059 0 0,-51 13-2868 0 0,-46-5 2416 0 0,0 1 0 0 0,-1-1 0 0 0,1 1 0 0 0,-1 1 0 0 0,0-1 0 0 0,0 1 0 0 0,2 1 1374 0 0,-3-1-5120 0 0,-4-3 3601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24.892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3B84732F-A3AC-4B6C-A55C-9059981B140A}" emma:medium="tactile" emma:mode="ink">
          <msink:context xmlns:msink="http://schemas.microsoft.com/ink/2010/main" type="inkDrawing"/>
        </emma:interpretation>
      </emma:emma>
    </inkml:annotationXML>
    <inkml:trace contextRef="#ctx0" brushRef="#br0">31 133 1024 0 0,'-19'-13'9328'0'0,"7"1"-1075"0"0,14 11-8099 0 0,-1 0 1 0 0,1 0-1 0 0,0 0 1 0 0,0 0 0 0 0,0 1-1 0 0,-1-1 1 0 0,1 0-1 0 0,0 1 1 0 0,0 0-1 0 0,0-1 1 0 0,0 1-1 0 0,0 0 1 0 0,0 0 0 0 0,1 0-155 0 0,16-1 265 0 0,1 1 1 0 0,0 1 0 0 0,-1 0 0 0 0,18 5-266 0 0,18 0 40 0 0,18-6-1311 0 0,-53-1-1792 0 0,0 1 1 0 0,0 0-1 0 0,17 4 3063 0 0,-26-1-2487 0 0,5 1-4432 0 0,-11-4 5492 0 0</inkml:trace>
    <inkml:trace contextRef="#ctx0" brushRef="#br0" timeOffset="353.414">135 289 1960 0 0,'-1'0'542'0'0,"0"0"0"0"0,0 0 0 0 0,0 0 0 0 0,1 0 0 0 0,-1 0 0 0 0,0 0 0 0 0,0 0 0 0 0,0 0 0 0 0,0 0 0 0 0,1 0 0 0 0,-1 1 0 0 0,0-1 0 0 0,0 0 0 0 0,1 1 1 0 0,-1-1-1 0 0,0 0 0 0 0,0 1 0 0 0,1-1 0 0 0,-1 1 0 0 0,0-1 0 0 0,1 1 0 0 0,-1-1 0 0 0,1 1 0 0 0,-1-1 0 0 0,1 1 0 0 0,-1 0-542 0 0,6 6 6146 0 0,8-4-6858 0 0,28-1 425 0 0,0-3 0 0 0,0-1 0 0 0,29-6 287 0 0,4 0-5423 0 0,-1 5-7494 0 0,-61 3 11343 0 0</inkml:trace>
    <inkml:trace contextRef="#ctx0" brushRef="#br0" timeOffset="1301.201">801 55 1348 0 0,'17'-32'10805'0'0,"6"16"-5920"0"0,-16 14-4606 0 0,-1 1-1 0 0,0 0 1 0 0,1 0 0 0 0,0 0-1 0 0,-1 1 1 0 0,1 0 0 0 0,-1 0-1 0 0,1 1 1 0 0,1 0-279 0 0,-5-1 44 0 0,1 0 0 0 0,0 0 0 0 0,-1 0 0 0 0,1 1 0 0 0,-1 0 0 0 0,1 0 1 0 0,-1 0-1 0 0,1 0 0 0 0,-1 0 0 0 0,0 1 0 0 0,1-1 0 0 0,-1 1 0 0 0,0 0 0 0 0,0 0 0 0 0,0 0 0 0 0,0 1 1 0 0,-1-1-1 0 0,1 1 0 0 0,0-1 0 0 0,-1 1 0 0 0,0 0 0 0 0,0 0 0 0 0,0 0 0 0 0,0 0 0 0 0,0 0 1 0 0,-1 1-1 0 0,1-1 0 0 0,-1 0 0 0 0,0 1 0 0 0,0-1 0 0 0,0 1 0 0 0,0-1 0 0 0,-1 1 0 0 0,1 0 0 0 0,-1-1 1 0 0,0 1-1 0 0,0 0 0 0 0,-1-1 0 0 0,1 1 0 0 0,-1-1 0 0 0,1 1 0 0 0,-1 0 0 0 0,0-1 0 0 0,0 0 0 0 0,-1 1 1 0 0,1-1-1 0 0,-1 0 0 0 0,0 1 0 0 0,0-1 0 0 0,0 0 0 0 0,0 0 0 0 0,0-1 0 0 0,-3 4-44 0 0,1-1 2 0 0,-1 1 0 0 0,1-1 0 0 0,-1 0 0 0 0,0 0 0 0 0,0-1 0 0 0,-1 1 0 0 0,0-1 0 0 0,1 0 0 0 0,-1-1 0 0 0,-5 3-2 0 0,10-6-1 0 0,1 0 0 0 0,0 0 0 0 0,-1 0 0 0 0,1 0 1 0 0,-1 0-1 0 0,1 0 0 0 0,0 0 0 0 0,-1 0 0 0 0,1 0 0 0 0,0 0 1 0 0,-1 0-1 0 0,1 0 0 0 0,-1 0 0 0 0,1 0 0 0 0,0 0 1 0 0,-1-1-1 0 0,1 1 0 0 0,0 0 0 0 0,-1 0 0 0 0,1 0 0 0 0,0-1 1 0 0,-1 1-1 0 0,1 0 0 0 0,0 0 0 0 0,0-1 0 0 0,-1 1 1 0 0,1 0-1 0 0,0-1 0 0 0,0 1 0 0 0,0 0 0 0 0,-1-1 0 0 0,1 1 1 0 0,0 0-1 0 0,0-1 0 0 0,0 1 0 0 0,0-1 0 0 0,0 1 1 0 0,0 0-1 0 0,0-1 0 0 0,0 1 0 0 0,0 0 0 0 0,0-1 0 0 0,0 1 1 0 0,0-1-1 0 0,0 1 0 0 0,0 0 0 0 0,0-1 0 0 0,0 1 1 0 0,0 0-1 0 0,0-1 0 0 0,0 1 0 0 0,1-1 0 0 0,-1 1 0 0 0,0 0 1 0 0,0-1-1 0 0,0 1 0 0 0,1 0 0 0 0,-1 0 0 0 0,0-1 1 0 0,12-23 0 0 0,-9 21 24 0 0,0 1-1 0 0,0-1 1 0 0,1 1 0 0 0,-1 0 0 0 0,0 0-1 0 0,1 0 1 0 0,-1 0 0 0 0,1 1 0 0 0,0 0-1 0 0,-1-1 1 0 0,1 1 0 0 0,0 1-1 0 0,0-1 1 0 0,0 0 0 0 0,-1 1 0 0 0,1 0-1 0 0,0 0 1 0 0,0 0 0 0 0,0 0 0 0 0,0 1-1 0 0,0 0 1 0 0,0 0 0 0 0,-1 0 0 0 0,1 0-1 0 0,0 0 1 0 0,-1 1 0 0 0,1-1-1 0 0,-1 1 1 0 0,1 0 0 0 0,-1 0 0 0 0,0 0-1 0 0,0 1 1 0 0,0-1 0 0 0,0 1 0 0 0,0 0-1 0 0,1 2-23 0 0,5 3 250 0 0,-1 1-1 0 0,-1 0 0 0 0,1 0 1 0 0,-2 1-1 0 0,1 0 1 0 0,-1 1-1 0 0,-1-1 0 0 0,0 1 1 0 0,0 0-1 0 0,-1 0 1 0 0,1 7-250 0 0,-4-14 27 0 0,-1-1 1 0 0,0 1 0 0 0,0-1-1 0 0,0 1 1 0 0,0 0 0 0 0,-1-1-1 0 0,1 1 1 0 0,-1-1 0 0 0,0 1-1 0 0,0-1 1 0 0,0 0 0 0 0,-1 1-1 0 0,1-1 1 0 0,-1 0 0 0 0,0 0-1 0 0,0 0 1 0 0,0 0 0 0 0,0 0-1 0 0,0 0 1 0 0,-1-1 0 0 0,1 1-1 0 0,-1-1 1 0 0,1 0 0 0 0,-1 1-1 0 0,0-1 1 0 0,0 0 0 0 0,0-1-1 0 0,0 1 1 0 0,-1 0-1 0 0,-1 0-26 0 0,-4 2-71 0 0,1 0 0 0 0,-1-1 0 0 0,0 0 1 0 0,0-1-1 0 0,0 1 0 0 0,0-2 0 0 0,0 1 1 0 0,-1-1-1 0 0,1-1 0 0 0,0 0 0 0 0,-2 0 70 0 0,7 0-156 0 0,1-1-1 0 0,0 0 0 0 0,-1 0 1 0 0,1 0-1 0 0,0 0 1 0 0,0-1-1 0 0,-1 1 0 0 0,1-1 1 0 0,0 1-1 0 0,1-1 1 0 0,-1 0-1 0 0,0-1 0 0 0,0 1 1 0 0,1 0-1 0 0,-1-1 0 0 0,1 1 1 0 0,-2-3 156 0 0,4 4-230 0 0,-1 0 1 0 0,0 0-1 0 0,1 0 1 0 0,-1-1-1 0 0,1 1 1 0 0,-1 0-1 0 0,1 0 1 0 0,0 0-1 0 0,-1-1 1 0 0,1 1-1 0 0,0 0 1 0 0,0 0-1 0 0,0-1 1 0 0,0 1-1 0 0,0 0 1 0 0,0 0-1 0 0,0-1 1 0 0,0 1-1 0 0,1 0 1 0 0,-1 0 229 0 0,1-1-510 0 0,0 0 0 0 0,0 1 0 0 0,0-1 0 0 0,0 0 0 0 0,0 1 0 0 0,0 0 1 0 0,0-1-1 0 0,1 1 0 0 0,-1 0 0 0 0,1-1 0 0 0,-1 1 0 0 0,1 0 0 0 0,-1 0 0 0 0,1 0 0 0 0,0 1 0 0 0,-1-1 1 0 0,2 0 509 0 0,18-12-7023 0 0,-15 11 5360 0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06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24 164 1612 0 0,'-17'-29'10068'0'0,"11"17"87"0"0,19 28-4444 0 0,-3-1-5300 0 0,28 37 429 0 0,-4-5-666 0 0,1-1 0 0 0,2-2 0 0 0,37 34-174 0 0,-67-72-359 0 0,-1 1-1 0 0,0 0 1 0 0,0 0 0 0 0,-1 1-1 0 0,0 0 1 0 0,-1 0-1 0 0,1 1 360 0 0,19 29-9605 0 0,-23-36 9926 0 0,2 2-5865 0 0,-5-5-3779 0 0,0-4 7639 0 0</inkml:trace>
  <inkml:trace contextRef="#ctx0" brushRef="#br0" timeOffset="366.967">340 94 576 0 0,'3'-8'2055'0'0,"0"-2"659"0"0,-1 0 0 0 0,0 0-1 0 0,0 0 1 0 0,-1 0 0 0 0,0-5-2714 0 0,-3 14 3556 0 0,-5 10-2128 0 0,-3 13-569 0 0,-9 59 1672 0 0,-16 35-2531 0 0,21-76-389 0 0,-1-1-1 0 0,-3 0 1 0 0,-17 28 389 0 0,26-53-925 0 0,-17 34-2960 0 0,18-16-6352 0 0,13-19 3074 0 0,-5-9 6047 0 0</inkml:trace>
  <inkml:trace contextRef="#ctx0" brushRef="#br0" timeOffset="931.613">651 149 848 0 0,'-13'-7'5895'0'0,"9"5"-4965"0"0,1 0 0 0 0,-1 0-1 0 0,1 0 1 0 0,-1 0-1 0 0,0 0 1 0 0,1 1 0 0 0,-1 0-1 0 0,0 0 1 0 0,0 0 0 0 0,0 0-1 0 0,0 1 1 0 0,0-1 0 0 0,0 1-1 0 0,0 0 1 0 0,-1 0-930 0 0,21 3 2313 0 0,-7-1-2273 0 0,-1 0-1 0 0,1-1 1 0 0,0 0-1 0 0,0 0 1 0 0,4-1-40 0 0,96-12-714 0 0,-37 9-2893 0 0,-32 10-138 0 0,-26-4-413 0 0,-1-1-5391 0 0,-13-2 8355 0 0</inkml:trace>
  <inkml:trace contextRef="#ctx0" brushRef="#br0" timeOffset="1263.501">665 277 1092 0 0,'-1'1'598'0'0,"-38"14"9463"0"0,37-15-9609 0 0,1 1 0 0 0,-1 0 0 0 0,0-1 0 0 0,0 0 0 0 0,0 1 0 0 0,0-1 0 0 0,1 0 0 0 0,-1 0 0 0 0,0 0 0 0 0,0 0 0 0 0,0 0 0 0 0,0 0 0 0 0,1-1 0 0 0,-1 1 0 0 0,0-1 0 0 0,0 1 0 0 0,0-1 0 0 0,1 0 0 0 0,-1 0 0 0 0,0 0-452 0 0,33-12 1385 0 0,26 2-2579 0 0,49-5 1194 0 0,-51 12-3599 0 0,1 3-3402 0 0,-50 1 5736 0 0,-1-1 0 0 0,1 1 0 0 0,0-1-1 0 0,0 0 1 0 0,0 0 0 0 0,-1-1-1 0 0,2 0 1266 0 0,2-3-1253 0 0</inkml:trace>
  <inkml:trace contextRef="#ctx0" brushRef="#br0" timeOffset="2133.529">1144 81 124 0 0,'-1'-1'581'0'0,"0"1"0"0"0,0-1 0 0 0,0 0 0 0 0,0 1 1 0 0,0-1-1 0 0,1 0 0 0 0,-1 0 0 0 0,0 0 0 0 0,1 0 0 0 0,-1 0 0 0 0,0 0 0 0 0,1 0 0 0 0,-1 0 1 0 0,1 0-1 0 0,0 0 0 0 0,-1 0 0 0 0,1 0 0 0 0,0 0 0 0 0,-1 0 0 0 0,1-1 0 0 0,0 1 0 0 0,0-1-581 0 0,1 1 232 0 0,-1 0-1 0 0,1 0 0 0 0,-1 0 0 0 0,1 1 1 0 0,-1-1-1 0 0,1 0 0 0 0,0 0 1 0 0,-1 0-1 0 0,1 1 0 0 0,0-1 0 0 0,0 0 1 0 0,-1 1-1 0 0,1-1 0 0 0,0 1 0 0 0,0-1 1 0 0,0 1-1 0 0,0-1 0 0 0,0 1 0 0 0,0-1 1 0 0,0 1-232 0 0,10-3-158 0 0,1 0 1 0 0,-1 1-1 0 0,0 0 1 0 0,8 1 157 0 0,-3-1 678 0 0,53-13-2643 0 0,-26 0-3370 0 0,-88 27-2727 0 0,-8-6 10101 0 0,38-5-273 0 0,-1 1-1 0 0,1 0 1 0 0,0 1-1 0 0,-1 1 1 0 0,1 0-1 0 0,-3 2-1765 0 0,14-3 294 0 0,0 0 1 0 0,0 0-1 0 0,0 0 0 0 0,0 0 1 0 0,1 1-1 0 0,0-1 1 0 0,-1 1-1 0 0,2 0 0 0 0,-1 0 1 0 0,0 0-1 0 0,1 1 0 0 0,-1-1 1 0 0,1 0-1 0 0,1 1 0 0 0,-1 0 1 0 0,0-1-1 0 0,0 5-294 0 0,1-5 100 0 0,0 0 0 0 0,0 0-1 0 0,0 1 1 0 0,0-1 0 0 0,1 0 0 0 0,-1 1-1 0 0,1-1 1 0 0,0 1 0 0 0,1-1 0 0 0,-1 0-1 0 0,1 1 1 0 0,0-1 0 0 0,0 0 0 0 0,0 1-1 0 0,1-1 1 0 0,-1 0 0 0 0,1 0 0 0 0,0 0-1 0 0,1 2-99 0 0,-1-4 14 0 0,0-1 0 0 0,0 1-1 0 0,0-1 1 0 0,0 1 0 0 0,0-1-1 0 0,0 0 1 0 0,0 0 0 0 0,0 0 0 0 0,1 0-1 0 0,-1 0 1 0 0,0 0 0 0 0,1-1-1 0 0,-1 1 1 0 0,1-1 0 0 0,-1 0-1 0 0,1 1 1 0 0,-1-1 0 0 0,3-1-14 0 0,52-5 33 0 0,-16 1 103 0 0,-33 5-38 0 0,0 0 0 0 0,0 1 0 0 0,0 0 0 0 0,0 1 0 0 0,0-1 0 0 0,-1 1 0 0 0,1 1 0 0 0,0 0 0 0 0,-1 0 0 0 0,1 0 0 0 0,-1 1 0 0 0,0 0-1 0 0,0 0 1 0 0,-1 1 0 0 0,1 1-98 0 0,-3-3 66 0 0,-1 0 0 0 0,0 0 0 0 0,0 1 1 0 0,0-1-1 0 0,0 1 0 0 0,-1 0 0 0 0,1 0 0 0 0,-1 0 0 0 0,0 0 0 0 0,0 1 0 0 0,-1-1 0 0 0,1 1 0 0 0,-1-1 0 0 0,0 1 0 0 0,0-1 0 0 0,0 1 0 0 0,-1-1 0 0 0,0 1 0 0 0,1 0 0 0 0,-2-1 0 0 0,1 1 0 0 0,-1 0 0 0 0,1-1 1 0 0,-1 1-1 0 0,0-1 0 0 0,-2 4-66 0 0,1-1 31 0 0,-1 1 1 0 0,-1-1 0 0 0,1 0 0 0 0,-1 0-1 0 0,0 0 1 0 0,-1-1 0 0 0,1 0-1 0 0,-1 1 1 0 0,-1-2 0 0 0,1 1 0 0 0,-1-1-1 0 0,0 1 1 0 0,0-2 0 0 0,-1 1-32 0 0,-3 2-119 0 0,-1 0 0 0 0,1-2 0 0 0,-2 1 0 0 0,1-1 0 0 0,0 0 0 0 0,-1-1 0 0 0,0-1 0 0 0,-8 2 119 0 0,15-5-262 0 0,-1 0 1 0 0,1-1-1 0 0,-1 0 1 0 0,1 0-1 0 0,-1 0 1 0 0,1 0-1 0 0,0-1 1 0 0,0 0-1 0 0,0 0 1 0 0,0 0-1 0 0,0-1 1 0 0,0 1-1 0 0,0-1 0 0 0,0-1 262 0 0,1 2-950 0 0,0-1-1 0 0,0 0 1 0 0,0 0-1 0 0,0-1 1 0 0,0 1-1 0 0,1-1 1 0 0,0 0-1 0 0,-1 0 1 0 0,1-1 950 0 0,2-8-9535 0 0,5 9 8361 0 0,4-2-231 0 0</inkml:trace>
  <inkml:trace contextRef="#ctx0" brushRef="#br0" timeOffset="2614.021">1468 255 296 0 0,'9'-6'2019'0'0,"-1"0"1"0"0,0-1-1 0 0,0 0 0 0 0,-1 0 1 0 0,0-1-1 0 0,5-7-2019 0 0,-7 9 577 0 0,0-1 1 0 0,1 1-1 0 0,0-1 1 0 0,0 2-1 0 0,1-1 1 0 0,-1 1-1 0 0,1 0 0 0 0,0 0 1 0 0,1 1-1 0 0,4-3-577 0 0,-6 5 174 0 0,0 0-1 0 0,0 0 0 0 0,0 0 0 0 0,0 1 0 0 0,0 0 0 0 0,0 0 1 0 0,0 1-1 0 0,0-1 0 0 0,0 1 0 0 0,0 1 0 0 0,0-1 1 0 0,0 1-1 0 0,0 0 0 0 0,0 1 0 0 0,0-1 0 0 0,0 1 1 0 0,0 0-1 0 0,0 1 0 0 0,-1-1 0 0 0,1 1 0 0 0,-1 0 0 0 0,0 0 1 0 0,0 1-1 0 0,0 0 0 0 0,0 0 0 0 0,-1 0 0 0 0,0 0 1 0 0,1 1-1 0 0,-1-1 0 0 0,-1 1 0 0 0,1 0 0 0 0,-1 1 0 0 0,0-1 1 0 0,0 0-1 0 0,-1 1 0 0 0,1 0 0 0 0,-1-1 0 0 0,0 1 1 0 0,-1 0-1 0 0,1 0 0 0 0,-1 5-173 0 0,2 2 190 0 0,-1 1 0 0 0,-1-1 0 0 0,0 0 0 0 0,-1 0 0 0 0,0 1 0 0 0,-1-1 0 0 0,0 0 0 0 0,-1 0 0 0 0,-1 0 1 0 0,-3 11-191 0 0,4-18 21 0 0,0 0 0 0 0,-1-1 0 0 0,0 1 0 0 0,1-1 0 0 0,-2 0 0 0 0,1 0 0 0 0,-1 0 0 0 0,1 0 0 0 0,-1-1 0 0 0,0 0 0 0 0,-1 1 0 0 0,1-1 0 0 0,-1-1 0 0 0,0 1 0 0 0,0-1 0 0 0,0 0 0 0 0,-1 0 0 0 0,1 0 0 0 0,0-1 0 0 0,-1 1 0 0 0,0-1 0 0 0,0-1 0 0 0,0 1 1 0 0,-5 0-22 0 0,7-1-19 0 0,0-1 1 0 0,1 1-1 0 0,-1-1 1 0 0,0 0-1 0 0,0 0 1 0 0,0 0-1 0 0,1 0 1 0 0,-1-1 0 0 0,0 0-1 0 0,0 0 1 0 0,1 0-1 0 0,-1 0 1 0 0,0 0-1 0 0,1-1 1 0 0,0 1-1 0 0,-1-1 1 0 0,1 0 0 0 0,0 0-1 0 0,0 0 1 0 0,0 0-1 0 0,-2-2 19 0 0,1-1-96 0 0,0 0-1 0 0,1 0 0 0 0,-1 0 1 0 0,1 0-1 0 0,0-1 1 0 0,0 1-1 0 0,1-1 0 0 0,0 0 1 0 0,0 0-1 0 0,0 0 0 0 0,1 0 1 0 0,-1-4 96 0 0,-1-10-941 0 0,1 0 0 0 0,2 0-1 0 0,0-1 1 0 0,0 1 0 0 0,2 0 0 0 0,1-1 0 0 0,4-14 941 0 0,-6 30-602 0 0,1 0 0 0 0,-1 0-1 0 0,1 0 1 0 0,1 0 0 0 0,-1 1 0 0 0,1-1 0 0 0,-1 1 0 0 0,1-1 0 0 0,1 1 0 0 0,-1 0 602 0 0,0 1-863 0 0,-1 0 1 0 0,1 1 0 0 0,0-1-1 0 0,0 1 1 0 0,0-1 0 0 0,1 1 0 0 0,-1 0-1 0 0,0 0 1 0 0,1 1 0 0 0,0-1-1 0 0,-1 1 1 0 0,1-1 0 0 0,3 1 862 0 0,7-2-1567 0 0</inkml:trace>
  <inkml:trace contextRef="#ctx0" brushRef="#br0" timeOffset="3129.689">1967 222 360 0 0,'0'-56'17867'0'0,"1"56"-17710"0"0,0-1 1 0 0,0 0-1 0 0,0 1 0 0 0,0 0 1 0 0,0-1-1 0 0,0 1 0 0 0,1-1 1 0 0,-1 1-1 0 0,0 0 0 0 0,0 0 1 0 0,0 0-1 0 0,1 0 0 0 0,-1 0 1 0 0,0 0-1 0 0,0 0 0 0 0,1 0 1 0 0,-1 0-1 0 0,0 1 0 0 0,0-1 1 0 0,0 0-1 0 0,0 1 0 0 0,1-1 1 0 0,-1 1-1 0 0,0-1 0 0 0,0 1 1 0 0,0 0-1 0 0,0-1-157 0 0,11 11 790 0 0,-13-10-784 0 0,1-1 0 0 0,0 1 0 0 0,-1 0-1 0 0,1-1 1 0 0,0 1 0 0 0,-1 0 0 0 0,1-1 0 0 0,-1 1 0 0 0,1-1 0 0 0,-1 1 0 0 0,1-1 0 0 0,-1 1 0 0 0,0-1-1 0 0,1 1 1 0 0,-1-1 0 0 0,1 1 0 0 0,-1-1 0 0 0,0 0 0 0 0,1 1 0 0 0,-1-1 0 0 0,0 0 0 0 0,0 0 0 0 0,1 0-1 0 0,-1 1 1 0 0,0-1 0 0 0,0 0 0 0 0,0 0-6 0 0,-1 1-78 0 0,0-1-1 0 0,0 1 1 0 0,0-1-1 0 0,0 1 1 0 0,0-1-1 0 0,0 0 1 0 0,0 1-1 0 0,0-1 1 0 0,0 0 0 0 0,0 0-1 0 0,0-1 1 0 0,0 1-1 0 0,0 0 1 0 0,0-1-1 0 0,0 1 1 0 0,0-1-1 0 0,0 0 1 0 0,0 0-1 0 0,0 1 1 0 0,0-1-1 0 0,0 0 1 0 0,0-1 78 0 0,1 1-547 0 0,21 1-10383 0 0,-19 0 10082 0 0,12 4-5729 0 0,-5 0 4959 0 0,-2 1 504 0 0</inkml:trace>
  <inkml:trace contextRef="#ctx0" brushRef="#br0" timeOffset="3531.052">2031 340 948 0 0,'1'-1'9464'0'0,"2"0"-3661"0"0,9 4-1312 0 0,14 1-2738 0 0,-33 2-575 0 0,6-5-1171 0 0,0 1 0 0 0,0-1-1 0 0,0 0 1 0 0,0 0 0 0 0,0 0 0 0 0,0 0-1 0 0,0-1 1 0 0,0 1 0 0 0,0 0 0 0 0,-1 0-1 0 0,1-1 1 0 0,0 1 0 0 0,-1 0 0 0 0,1-1-1 0 0,0 0 1 0 0,-1 1 0 0 0,1-1 0 0 0,0 0 0 0 0,-1 1-7 0 0,1-1-109 0 0,-1-1 0 0 0,1 1 0 0 0,0 0 0 0 0,0 0 0 0 0,0 0 1 0 0,0-1-1 0 0,0 1 0 0 0,-1-1 0 0 0,1 1 0 0 0,0-1 0 0 0,0 1 1 0 0,0-1-1 0 0,0 0 0 0 0,0 1 0 0 0,1-1 0 0 0,-1 0 0 0 0,0 0 1 0 0,0 0-1 0 0,0 0 0 0 0,0 0 109 0 0,1 1-193 0 0,0 0-1 0 0,0-1 1 0 0,0 1 0 0 0,-1 0-1 0 0,1-1 1 0 0,0 1-1 0 0,0-1 1 0 0,0 1 0 0 0,0-1-1 0 0,0 1 1 0 0,0 0 0 0 0,0-1-1 0 0,0 1 1 0 0,0-1 0 0 0,0 1-1 0 0,0 0 1 0 0,0-1-1 0 0,0 1 1 0 0,0-1 0 0 0,0 1-1 0 0,0 0 1 0 0,1-1 0 0 0,-1 1-1 0 0,0-1 1 0 0,0 1 0 0 0,0 0-1 0 0,1-1 1 0 0,-1 1 0 0 0,0 0-1 0 0,0-1 1 0 0,1 1-1 0 0,-1 0 1 0 0,1-1 193 0 0,1-2-2766 0 0,1 1-6124 0 0,0 1 6421 0 0,0-1 1398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1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46 848 0 0,'0'0'1874'0'0,"0"0"83"0"0,0 0-110 0 0,0 0-266 0 0,-5-16 10680 0 0,1 6-9834 0 0,-13 2-1930 0 0,15 6-488 0 0,-1 1-1 0 0,1-1 1 0 0,-1 1 0 0 0,1 0-1 0 0,-1 0 1 0 0,1 0 0 0 0,-1 1-1 0 0,0-1 1 0 0,1 1-1 0 0,-1-1 1 0 0,0 1 0 0 0,0 0-1 0 0,1 0 1 0 0,-1 0 0 0 0,0 0-1 0 0,0 0 1 0 0,0 1 0 0 0,-1 0-10 0 0,-67 4-86 0 0,59-5 95 0 0,-1 0 0 0 0,1 1 0 0 0,0 0 1 0 0,-1 1-1 0 0,1 1 0 0 0,-10 3-8 0 0,19-5 22 0 0,0 1 0 0 0,-1-1 0 0 0,1 1 0 0 0,0 0 0 0 0,0 0 0 0 0,-1 1 0 0 0,2-1 0 0 0,-1 1 0 0 0,0 0 0 0 0,1-1 0 0 0,-1 1 0 0 0,1 0 0 0 0,0 0 0 0 0,0 1 0 0 0,0-1 0 0 0,0 0 0 0 0,0 1 0 0 0,1-1 0 0 0,0 1 0 0 0,-1-1 0 0 0,1 1 0 0 0,1 0 0 0 0,-1 0 0 0 0,0 1-22 0 0,1 4 44 0 0,0-1 1 0 0,0 1 0 0 0,1-1-1 0 0,0 1 1 0 0,1-1 0 0 0,0 1-1 0 0,0-1 1 0 0,0 0-1 0 0,1 0 1 0 0,1 0 0 0 0,-1 0-1 0 0,1-1 1 0 0,0 1-1 0 0,1-1 1 0 0,3 3-45 0 0,-6-6 3 0 0,1-1 1 0 0,0 1-1 0 0,0-1 1 0 0,0 0-1 0 0,0 0 1 0 0,0-1-1 0 0,1 1 1 0 0,-1-1-1 0 0,1 1 1 0 0,0-1-1 0 0,0 0 1 0 0,0 0-1 0 0,0-1 1 0 0,1 1-4 0 0,-2-1-10 0 0,0-1 0 0 0,0 0 0 0 0,0 0 0 0 0,0 0 0 0 0,0 0 0 0 0,0 0 0 0 0,0 0 0 0 0,0-1 0 0 0,0 0 0 0 0,0 1 0 0 0,0-1 0 0 0,0 0 0 0 0,-1 0 0 0 0,1-1 0 0 0,0 1 0 0 0,-1-1 0 0 0,1 1 0 0 0,-1-1 0 0 0,1 0 0 0 0,-1 0 1 0 0,0 0-1 0 0,1 0 10 0 0,7-9-58 0 0,0-1 1 0 0,0 0 0 0 0,-1 0 0 0 0,-1-1 0 0 0,0 0-1 0 0,3-8 58 0 0,27-41-224 0 0,-38 62 228 0 0,0 0 0 0 0,0 0 0 0 0,0-1 0 0 0,0 1 1 0 0,0 0-1 0 0,0 0 0 0 0,0 0 0 0 0,0 0 0 0 0,0-1 1 0 0,1 1-1 0 0,-1 0 0 0 0,0 0 0 0 0,0 0 1 0 0,0 0-1 0 0,0 0 0 0 0,1 0 0 0 0,-1 0 0 0 0,0 0 1 0 0,0-1-1 0 0,0 1 0 0 0,0 0 0 0 0,1 0 0 0 0,-1 0 1 0 0,0 0-1 0 0,0 0 0 0 0,0 0 0 0 0,0 0 1 0 0,1 0-1 0 0,-1 0 0 0 0,0 0 0 0 0,0 0 0 0 0,0 0 1 0 0,1 0-1 0 0,-1 0 0 0 0,0 0 0 0 0,0 0 0 0 0,0 1 1 0 0,0-1-1 0 0,1 0 0 0 0,-1 0 0 0 0,0 0 1 0 0,0 0-1 0 0,0 0 0 0 0,0 0 0 0 0,0 0 0 0 0,1 0 1 0 0,-1 1-1 0 0,0-1 0 0 0,0 0 0 0 0,0 0 0 0 0,0 0 1 0 0,0 0-1 0 0,0 1 0 0 0,0-1 0 0 0,0 0 1 0 0,1 0-5 0 0,4 17 234 0 0,1 22 262 0 0,2 37 487 0 0,-2-31-270 0 0,-2-1-1 0 0,-2 1 0 0 0,-3 29-712 0 0,-7 29-236 0 0,8-103 192 0 0,0 0 1 0 0,0 0-1 0 0,0 0 0 0 0,0 1 1 0 0,0-1-1 0 0,0 0 0 0 0,0 0 1 0 0,0 0-1 0 0,0 0 0 0 0,0 1 1 0 0,0-1-1 0 0,0 0 0 0 0,0 0 1 0 0,0 0-1 0 0,-1 0 0 0 0,1 0 1 0 0,0 0-1 0 0,0 1 0 0 0,0-1 1 0 0,0 0-1 0 0,0 0 0 0 0,0 0 1 0 0,-1 0-1 0 0,1 0 1 0 0,0 0-1 0 0,0 0 0 0 0,0 0 1 0 0,0 0-1 0 0,0 0 0 0 0,-1 0 1 0 0,1 1-1 0 0,0-1 0 0 0,0 0 1 0 0,0 0-1 0 0,0 0 0 0 0,-1 0 1 0 0,1 0-1 0 0,0 0 0 0 0,0 0 1 0 0,0-1-1 0 0,0 1 0 0 0,-1 0 1 0 0,1 0-1 0 0,0 0 0 0 0,0 0 1 0 0,0 0-1 0 0,0 0 0 0 0,0 0 1 0 0,-1 0-1 0 0,1 0 0 0 0,0 0 1 0 0,0 0-1 0 0,0-1 1 0 0,0 1-1 0 0,0 0 0 0 0,0 0 1 0 0,0 0-1 0 0,-1 0 0 0 0,1 0 1 0 0,0 0-1 0 0,0-1 0 0 0,0 1 1 0 0,0 0-1 0 0,0 0 0 0 0,0 0 1 0 0,0 0-1 0 0,0 0 0 0 0,0-1 44 0 0,-1 1-180 0 0,1-1 1 0 0,0 0-1 0 0,-1 1 0 0 0,1-1 0 0 0,0 0 0 0 0,-1 1 0 0 0,1-1 0 0 0,0 0 0 0 0,0 1 1 0 0,0-1-1 0 0,0 0 0 0 0,-1 1 0 0 0,1-1 0 0 0,0 0 0 0 0,0 0 0 0 0,0 1 0 0 0,1-1 1 0 0,-1 0-1 0 0,0 1 0 0 0,0-1 0 0 0,0 0 0 0 0,0 0 0 0 0,1 1 0 0 0,-1-1 0 0 0,0 0 1 0 0,1 0 179 0 0,33-64-17646 0 0,-29 53 16047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16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76 258 260 0 0,'-60'-12'15938'0'0,"45"10"-12589"0"0,20 1-1127 0 0,64-2-1908 0 0,34-7-314 0 0,-36 3 357 0 0,35 2-357 0 0,-102 5 79 0 0,0 0-11 0 0,0 0-15 0 0,0 0-14 0 0,0 0-15 0 0,0 0-13 0 0,0 0-8 0 0,-11 0-1357 0 0,5 0-1723 0 0,3 0-3068 0 0,2 0-4804 0 0,6 0 9829 0 0</inkml:trace>
  <inkml:trace contextRef="#ctx0" brushRef="#br0" timeOffset="536.99">518 39 488 0 0,'-4'-13'3206'0'0,"-5"-6"8421"0"0,6 23-6977 0 0,-1 14-3313 0 0,-11 79 1581 0 0,1-16 880 0 0,1 44-3798 0 0,11-101 9 0 0,2 0-1 0 0,1 1 1 0 0,1-1-1 0 0,0 0 1 0 0,2 0-1 0 0,1 0 1 0 0,3 7-9 0 0,-7-27-237 0 0,0-2-1 0 0,-1 0 1 0 0,0 0-1 0 0,1 0 0 0 0,-1 0 0 0 0,1-1 1 0 0,0 1-1 0 0,0 0 0 0 0,0 0 1 0 0,0 0-1 0 0,0 0 0 0 0,0-1 1 0 0,0 1-1 0 0,0-1 0 0 0,1 1 1 0 0,-1-1-1 0 0,1 1 0 0 0,-1-1 1 0 0,1 0-1 0 0,0 1 238 0 0,-1-2-704 0 0,6-23-8640 0 0,16-18 1474 0 0,-11 22 4168 0 0,-4 6 2383 0 0</inkml:trace>
  <inkml:trace contextRef="#ctx0" brushRef="#br0" timeOffset="1067.117">725 84 616 0 0,'3'-9'2334'0'0,"-1"0"-1"0"0,1 0 1 0 0,1 0-1 0 0,-1 1 1 0 0,1-1 0 0 0,1 1-1 0 0,4-7-2333 0 0,-7 12 870 0 0,-2 3-792 0 0,0-1-1 0 0,1 1 1 0 0,-1 0-1 0 0,0 0 1 0 0,0 0 0 0 0,0-1-1 0 0,0 1 1 0 0,0 0-1 0 0,0 0 1 0 0,0 0 0 0 0,1 0-1 0 0,-1-1 1 0 0,0 1 0 0 0,0 0-1 0 0,0 0 1 0 0,0 0-1 0 0,1 0 1 0 0,-1 0 0 0 0,0-1-1 0 0,0 1 1 0 0,0 0-1 0 0,1 0 1 0 0,-1 0 0 0 0,0 0-1 0 0,0 0 1 0 0,1 0-1 0 0,-1 0 1 0 0,0 0 0 0 0,0 0-1 0 0,0 0 1 0 0,1 0 0 0 0,-1 0-1 0 0,0 0 1 0 0,0 0-1 0 0,1 0 1 0 0,-1 0 0 0 0,0 0-1 0 0,0 0 1 0 0,0 0-1 0 0,1 0 1 0 0,-1 1 0 0 0,0-1-1 0 0,0 0 1 0 0,1 0-78 0 0,6 12 1236 0 0,0 13-431 0 0,-4-1-89 0 0,-1 1-1 0 0,-1 0 0 0 0,-2 0 0 0 0,-1 10-715 0 0,1 63 1370 0 0,2-70-1197 0 0,3 0-1 0 0,0 0 1 0 0,1 0 0 0 0,2-1-1 0 0,1 0 1 0 0,6 13-173 0 0,-14-39-286 0 0,1 0 0 0 0,-1 1 0 0 0,1-1 1 0 0,-1 0-1 0 0,1 1 0 0 0,-1-1 0 0 0,1 0 0 0 0,0 0 1 0 0,0 0-1 0 0,-1 0 0 0 0,1 0 0 0 0,0 1 0 0 0,0-1 1 0 0,0-1-1 0 0,0 1 0 0 0,1 0 0 0 0,-1 0 0 0 0,0 0 0 0 0,0-1 1 0 0,1 1 285 0 0,-1-2-290 0 0,0 0 1 0 0,0 0 0 0 0,0 0 0 0 0,-1 0 0 0 0,1 0 0 0 0,0 0 0 0 0,-1 0 0 0 0,1 0 0 0 0,-1-1 0 0 0,1 1-1 0 0,-1 0 1 0 0,1-1 0 0 0,-1 1 0 0 0,0 0 0 0 0,0-1 0 0 0,0 1 0 0 0,0 0 0 0 0,0-1 0 0 0,0 1-1 0 0,0 0 1 0 0,0-1 0 0 0,0 1 0 0 0,-1-1 289 0 0,-10-21-14224 0 0,11 19 12786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1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 1432 0 0,'1'-9'7771'0'0,"15"-8"-50"0"0,-12 15-7441 0 0,0 1-1 0 0,0-1 1 0 0,1 1-1 0 0,-1 0 1 0 0,0 0-1 0 0,0 1 1 0 0,1-1-1 0 0,-1 1 1 0 0,0 0 0 0 0,1 0-1 0 0,-1 1 1 0 0,2-1-280 0 0,12 1 348 0 0,63-11-72 0 0,-34 4-533 0 0,1 2 0 0 0,0 1 257 0 0,-41 3-122 0 0,30 1-3738 0 0,-35-1 3286 0 0,0 0 0 0 0,0 0 0 0 0,-1 0 0 0 0,1 0 0 0 0,0 1-1 0 0,-1-1 1 0 0,1 1 0 0 0,0-1 0 0 0,-1 1 0 0 0,1-1 0 0 0,0 1-1 0 0,-1 0 1 0 0,1 0 0 0 0,-1 0 0 0 0,0 0 0 0 0,2 0 574 0 0,-3 2-1180 0 0,1-1-3469 0 0,1-7 3533 0 0</inkml:trace>
  <inkml:trace contextRef="#ctx0" brushRef="#br0" timeOffset="420.09">127 476 1372 0 0,'-26'13'8941'0'0,"16"-8"-383"0"0,30 0-6473 0 0,19-3-2203 0 0,0-1 0 0 0,0-2 0 0 0,0-2 0 0 0,0-2 0 0 0,0-1 0 0 0,11-5 118 0 0,-36 7-922 0 0,17-3-1160 0 0,-30 6 1859 0 0,-1 1-1 0 0,1 0 1 0 0,-1 0 0 0 0,1 0 0 0 0,-1 0-1 0 0,1-1 1 0 0,-1 1 0 0 0,1 0 0 0 0,-1 0-1 0 0,1 0 1 0 0,-1 0 0 0 0,1 0-1 0 0,-1 0 1 0 0,1 0 0 0 0,-1 1 0 0 0,1-1-1 0 0,-1 0 1 0 0,1 0 0 0 0,-1 0 0 0 0,1 0-1 0 0,-1 1 1 0 0,1-1 0 0 0,-1 0 0 0 0,1 1-1 0 0,-1-1 1 0 0,0 0 0 0 0,1 0 0 0 0,-1 1-1 0 0,0-1 1 0 0,1 1 0 0 0,-1-1-1 0 0,0 0 1 0 0,1 1 0 0 0,-1-1 0 0 0,0 1-1 0 0,0-1 1 0 0,1 1 0 0 0,-1-1 0 0 0,0 1-1 0 0,0-1 1 0 0,0 1 223 0 0,0 0-2165 0 0,0-1-30 0 0,1-1 344 0 0,4-3 472 0 0</inkml:trace>
  <inkml:trace contextRef="#ctx0" brushRef="#br0" timeOffset="1490.067">841 81 980 0 0,'6'-18'11177'0'0,"12"10"-6126"0"0,31 6-4373 0 0,-16 2-250 0 0,-25-2-548 0 0,69-16-2491 0 0,-72 16 1778 0 0,0 0 0 0 0,0 0-1 0 0,0 0 1 0 0,0-1-1 0 0,0 0 1 0 0,0 0 0 0 0,3-3 833 0 0,-12 1-5823 0 0,-13 1 3390 0 0,-20 4 2502 0 0,19 6 1819 0 0,0 0 1 0 0,0 2-1 0 0,1 0 1 0 0,0 1-1 0 0,0 0 1 0 0,-4 5-1889 0 0,15-9 345 0 0,0 0 1 0 0,0 0-1 0 0,1 0 1 0 0,0 1-1 0 0,0 0 1 0 0,0 0-1 0 0,1 0 1 0 0,0 0-1 0 0,0 1 1 0 0,1-1-1 0 0,-1 1 1 0 0,2 0-1 0 0,-1 0 1 0 0,1 0-1 0 0,0 1 1 0 0,0-1-1 0 0,1 2-345 0 0,0-7 37 0 0,0-1 0 0 0,1 1 0 0 0,-1 0 0 0 0,1-1 0 0 0,0 1 0 0 0,0-1 0 0 0,-1 1 0 0 0,1 0 0 0 0,0-1 0 0 0,0 1 0 0 0,1-1 0 0 0,-1 1 0 0 0,0 0-1 0 0,0-1 1 0 0,1 1 0 0 0,-1-1 0 0 0,1 1 0 0 0,0-1 0 0 0,-1 1 0 0 0,1-1 0 0 0,0 1 0 0 0,0-1 0 0 0,0 0 0 0 0,0 1 0 0 0,0-1 0 0 0,0 0 0 0 0,0 0 0 0 0,0 0 0 0 0,0 0 0 0 0,1 0 0 0 0,-1 0 0 0 0,0 0 0 0 0,1 0 0 0 0,-1 0 0 0 0,1-1 0 0 0,-1 1-1 0 0,1 0 1 0 0,-1-1 0 0 0,1 1 0 0 0,-1-1 0 0 0,3 0-37 0 0,6 1-11 0 0,1-2 0 0 0,-1 1 0 0 0,1-2 1 0 0,-1 1-1 0 0,0-1 0 0 0,7-3 11 0 0,-9 3 31 0 0,1 0 1 0 0,-1 1 0 0 0,0-1-1 0 0,0 2 1 0 0,9-1-32 0 0,-14 1 52 0 0,-1 0 0 0 0,1 0-1 0 0,-1 1 1 0 0,0-1 0 0 0,1 1 0 0 0,-1 0 0 0 0,1-1-1 0 0,-1 1 1 0 0,0 0 0 0 0,0 0 0 0 0,1 1-1 0 0,-1-1 1 0 0,0 0 0 0 0,0 1 0 0 0,0-1-1 0 0,0 1 1 0 0,0 0 0 0 0,-1 0 0 0 0,1 0-1 0 0,-1-1 1 0 0,1 2 0 0 0,-1-1 0 0 0,1 0-1 0 0,-1 0 1 0 0,0 0 0 0 0,0 0 0 0 0,0 1 0 0 0,0-1-1 0 0,-1 1 1 0 0,1-1 0 0 0,-1 0 0 0 0,1 1-1 0 0,-1-1 1 0 0,0 1 0 0 0,0-1 0 0 0,0 1-1 0 0,0-1 1 0 0,0 1-52 0 0,-1 3 103 0 0,-1 0 0 0 0,1 0 0 0 0,-1-1 0 0 0,0 1 0 0 0,0-1 0 0 0,0 0 0 0 0,-1 1 1 0 0,0-1-1 0 0,0 0 0 0 0,0 0 0 0 0,-1-1 0 0 0,0 1 0 0 0,1-1 0 0 0,-2 0 0 0 0,1 0 0 0 0,-1 1-103 0 0,-6 3 36 0 0,-1 0-1 0 0,1 0 1 0 0,-1-1 0 0 0,0-1-1 0 0,-1 0 1 0 0,-1 0-36 0 0,9-4-128 0 0,-1 0-1 0 0,0 0 1 0 0,1-1 0 0 0,-1 0 0 0 0,0 0-1 0 0,0 0 1 0 0,0-1 0 0 0,0 0 0 0 0,0 0 0 0 0,1 0-1 0 0,-1-1 1 0 0,0 0 0 0 0,0 0 0 0 0,0 0-1 0 0,-3-2 129 0 0,7 3-211 0 0,1-1 0 0 0,-1 1-1 0 0,1-1 1 0 0,-1 0 0 0 0,1 1 0 0 0,-1-1-1 0 0,1 0 1 0 0,0 0 0 0 0,-1 0-1 0 0,1 0 1 0 0,0 0 0 0 0,0 0-1 0 0,-1 0 1 0 0,1-1 0 0 0,0 1-1 0 0,0 0 1 0 0,1-1 0 0 0,-1 1 0 0 0,0-1-1 0 0,0 1 1 0 0,1-1 0 0 0,-1 1-1 0 0,0-1 1 0 0,1 1 0 0 0,0-1-1 0 0,-1 1 1 0 0,1-1 0 0 0,0 0 0 0 0,0 1-1 0 0,0-1 1 0 0,0 0 0 0 0,0 1-1 0 0,0-1 1 0 0,0 1 0 0 0,1-1-1 0 0,-1 0 1 0 0,1 1 0 0 0,-1-1-1 0 0,1 1 1 0 0,0-1 0 0 0,-1 1 0 0 0,1-1 210 0 0,3-5-1305 0 0,0 1-1 0 0,-1 0 0 0 0,2 0 0 0 0,-1 0 0 0 0,1 0 0 0 0,0 1 0 0 0,0 0 0 0 0,0 0 0 0 0,1 0 1307 0 0,8-5-1296 0 0</inkml:trace>
  <inkml:trace contextRef="#ctx0" brushRef="#br0" timeOffset="1934.876">1143 121 524 0 0,'4'-6'1863'0'0,"1"0"-345"0"0,-1 0 1 0 0,1 0 0 0 0,0 0 0 0 0,0 1-1 0 0,0-1 1 0 0,1 1 0 0 0,4-2-1519 0 0,-7 5 287 0 0,0 0 1 0 0,1 1 0 0 0,-1 0-1 0 0,1 0 1 0 0,0 0-1 0 0,-1 0 1 0 0,1 0 0 0 0,0 1-1 0 0,-1 0 1 0 0,1 0-1 0 0,0 0 1 0 0,0 0 0 0 0,-1 0-1 0 0,1 1 1 0 0,0-1-1 0 0,-1 1 1 0 0,3 1-288 0 0,-1-1 263 0 0,1 1 0 0 0,-1 0 0 0 0,0 1 0 0 0,0-1 0 0 0,1 1 0 0 0,-2 0 0 0 0,1 1 0 0 0,0-1 0 0 0,-1 1 0 0 0,1-1 0 0 0,-1 2 0 0 0,0-1 0 0 0,-1 0 0 0 0,1 1 0 0 0,-1-1 0 0 0,1 3-263 0 0,2 1 194 0 0,-1 0 0 0 0,-1 1 0 0 0,0 0 0 0 0,0 0 0 0 0,-1 0 0 0 0,0 0 0 0 0,0 1 0 0 0,-1-1 0 0 0,0 5-194 0 0,-2-10 17 0 0,0-1 1 0 0,0 1-1 0 0,0-1 0 0 0,0 1 1 0 0,-1 0-1 0 0,0-1 0 0 0,1 1 1 0 0,-1-1-1 0 0,-1 1 0 0 0,1-1 1 0 0,0 0-1 0 0,-1 1 0 0 0,0-1 1 0 0,0 0-1 0 0,0 0 0 0 0,0 0 1 0 0,0 0-1 0 0,-2 1-17 0 0,-1 1 0 0 0,0 0 1 0 0,0-1-1 0 0,0 1 0 0 0,-1-1 0 0 0,0 0 1 0 0,0-1-1 0 0,0 1 0 0 0,0-1 1 0 0,0 0-1 0 0,-3 0 0 0 0,4-1-25 0 0,-1 0 0 0 0,1-1-1 0 0,-1 0 1 0 0,0 0 0 0 0,1 0 0 0 0,-1 0 0 0 0,0-1 0 0 0,0 0 0 0 0,0 0 0 0 0,1-1 0 0 0,-1 0 0 0 0,0 0 25 0 0,3 1-29 0 0,0-1 0 0 0,0 0 1 0 0,0 0-1 0 0,0 0 1 0 0,0-1-1 0 0,1 1 0 0 0,-1-1 1 0 0,0 1-1 0 0,1-1 1 0 0,-1 0-1 0 0,1 0 0 0 0,0 0 1 0 0,-1-1-1 0 0,1 1 1 0 0,0 0-1 0 0,1-1 0 0 0,-1 1 1 0 0,0-1-1 0 0,1 0 1 0 0,-1 1-1 0 0,0-4 29 0 0,0 1-278 0 0,1 0-1 0 0,-1 0 1 0 0,1 0 0 0 0,0 0-1 0 0,0 0 1 0 0,1-1 0 0 0,0 1-1 0 0,0 0 1 0 0,0-1 0 0 0,0 1-1 0 0,1 0 1 0 0,0-1 0 0 0,1-2 278 0 0,0 0-831 0 0,1 0 0 0 0,0 1 0 0 0,0-1 0 0 0,1 1 0 0 0,0 0 0 0 0,0 0 0 0 0,1 0 0 0 0,0 1 0 0 0,0-1 0 0 0,0 1 0 0 0,1 0 0 0 0,0 1 0 0 0,4-3 831 0 0,20-10-6285 0 0,-21 15 4653 0 0</inkml:trace>
  <inkml:trace contextRef="#ctx0" brushRef="#br0" timeOffset="2551.229">1011 471 380 0 0,'-19'3'2974'0'0,"-1"-2"-1"0"0,0 0 1 0 0,-1-1 0 0 0,1-1-2974 0 0,-22 0 6640 0 0,81-7-2884 0 0,28 9-3405 0 0,0 2 0 0 0,0 3-351 0 0,-38-2 4 0 0,1-2 1 0 0,-1-1 0 0 0,0-1-1 0 0,0-2 1 0 0,0 0-1 0 0,0-3 1 0 0,22-5-5 0 0,-48 10 0 0 0,6 1-78 0 0,-12 0-54 0 0,3-1-21 0 0,-1 1-227 0 0,1 0-7615 0 0,1-2 6978 0 0,-1 0-2848 0 0,0 1-3900 0 0,0 0 6325 0 0</inkml:trace>
  <inkml:trace contextRef="#ctx0" brushRef="#br0" timeOffset="3453.27">1031 605 936 0 0,'-29'-3'10926'0'0,"22"-2"-6515"0"0,18-4-2277 0 0,-1 6-1987 0 0,0 0 0 0 0,1 1 0 0 0,-1 1 0 0 0,0-1 1 0 0,1 2-1 0 0,0-1 0 0 0,-1 2 0 0 0,1-1 0 0 0,6 2-147 0 0,51-1-749 0 0,-43-2-680 0 0,13 0-1898 0 0,-20-5-2941 0 0,-47 14 969 0 0,-28-6 8877 0 0,22-3-1717 0 0,23 0-731 0 0,0 0 0 0 0,0 1-1 0 0,0 1 1 0 0,0 0 0 0 0,0 0 0 0 0,0 1 0 0 0,-3 2-1130 0 0,12-3 173 0 0,0 0-1 0 0,0 0 1 0 0,1 1-1 0 0,-1-1 1 0 0,0 1 0 0 0,1 0-1 0 0,-1 0 1 0 0,1 0-1 0 0,-1 0 1 0 0,1 0-1 0 0,0 0 1 0 0,0 1 0 0 0,0-1-1 0 0,0 1 1 0 0,0-1-1 0 0,1 1 1 0 0,-1 0 0 0 0,1 0-1 0 0,0 0 1 0 0,0 0-1 0 0,0 0 1 0 0,0 0-1 0 0,0 0 1 0 0,1 0 0 0 0,-1 0-1 0 0,1 0 1 0 0,0 0-1 0 0,0 0 1 0 0,0 0 0 0 0,0 2-173 0 0,0-3 38 0 0,0 0 1 0 0,0 1 0 0 0,0-1 0 0 0,0 0 0 0 0,0 0 0 0 0,0 0-1 0 0,1 0 1 0 0,-1 0 0 0 0,1 0 0 0 0,-1 0 0 0 0,1 0 0 0 0,0 0-1 0 0,0 0 1 0 0,0 0 0 0 0,0 0 0 0 0,0 0 0 0 0,0 0 0 0 0,0-1-1 0 0,1 1 1 0 0,-1 0 0 0 0,1-1 0 0 0,-1 1 0 0 0,1-1-1 0 0,0 0 1 0 0,-1 1 0 0 0,1-1 0 0 0,1 0-39 0 0,3 1 15 0 0,0 0-1 0 0,0-1 1 0 0,0 0 0 0 0,1 0-1 0 0,-1-1 1 0 0,0 1-1 0 0,1-1 1 0 0,2-1-15 0 0,-2 1-27 0 0,7 1 102 0 0,0-1 1 0 0,0 2-1 0 0,-1 0 0 0 0,1 1 0 0 0,0 0 0 0 0,-1 1 0 0 0,0 1 0 0 0,0 0 0 0 0,-1 0 0 0 0,1 2 0 0 0,3 1-75 0 0,-14-5 59 0 0,1-1-1 0 0,-1 0 0 0 0,1 0 0 0 0,-1 1 0 0 0,0-1 1 0 0,0 1-1 0 0,0 0 0 0 0,0 0 0 0 0,-1 0 0 0 0,1 0 0 0 0,-1 0 1 0 0,0 0-1 0 0,0 0 0 0 0,0 0 0 0 0,0 0 0 0 0,0 1 1 0 0,-1-1-1 0 0,1 0 0 0 0,-1 0 0 0 0,0 1 0 0 0,0-1 0 0 0,0 0 1 0 0,0 1-1 0 0,-1-1 0 0 0,0 0 0 0 0,1 1 0 0 0,-1-1 1 0 0,0 0-1 0 0,0 0 0 0 0,-1 0 0 0 0,1 0 0 0 0,-1 0 1 0 0,1 0-1 0 0,-1 0 0 0 0,0-1 0 0 0,-2 3-58 0 0,1 0 18 0 0,0 0 1 0 0,-1 0-1 0 0,0 0 0 0 0,0-1 0 0 0,0 0 1 0 0,-1 1-1 0 0,1-1 0 0 0,-1-1 0 0 0,0 1 1 0 0,0-1-1 0 0,-1 0 0 0 0,1 0 0 0 0,0 0 1 0 0,-1-1-1 0 0,0 0 0 0 0,0 0 0 0 0,0 0 1 0 0,0-1-1 0 0,-5 1-18 0 0,7-2-3 0 0,-9 1-321 0 0,0-1 1 0 0,0-1-1 0 0,0 0 0 0 0,-1-1 1 0 0,2-1-1 0 0,-11-2 324 0 0,21 4-243 0 0,0 0 0 0 0,0 0-1 0 0,0 0 1 0 0,0 0 0 0 0,0 0 0 0 0,0 0 0 0 0,0 0 0 0 0,0-1 0 0 0,1 1-1 0 0,-1-1 1 0 0,0 0 0 0 0,1 1 0 0 0,0-1 0 0 0,-1 0 0 0 0,1 0-1 0 0,0 0 1 0 0,-1-1 243 0 0,1 0-459 0 0,0 0-1 0 0,1 0 0 0 0,-1 1 1 0 0,1-1-1 0 0,0 0 0 0 0,0 0 1 0 0,0 0-1 0 0,0 0 1 0 0,0 0-1 0 0,1 0 0 0 0,-1 0 1 0 0,1 0-1 0 0,0 0 0 0 0,0 1 1 0 0,0-1-1 0 0,0 0 0 0 0,1 0 460 0 0,28-43-9268 0 0,-22 36 7734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2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97 464 0 0,'-1'-1'705'0'0,"1"0"0"0"0,-1 0-1 0 0,0-1 1 0 0,1 1 0 0 0,-1 0-1 0 0,0 0 1 0 0,1-1 0 0 0,-1 1 0 0 0,1 0-1 0 0,0 0 1 0 0,-1-1 0 0 0,1 1 0 0 0,0 0-1 0 0,0-1 1 0 0,0 1 0 0 0,0-1 0 0 0,0 1-1 0 0,0 0 1 0 0,0-1 0 0 0,1 1 0 0 0,-1 0-705 0 0,1 0 241 0 0,-1 0 0 0 0,1 1 0 0 0,0-1 0 0 0,-1 1 0 0 0,1-1 0 0 0,0 1 0 0 0,-1 0 0 0 0,1-1 0 0 0,0 1 0 0 0,0 0 0 0 0,0-1 0 0 0,0 1 0 0 0,-1 0 0 0 0,1 0 0 0 0,0 0 0 0 0,0 0 0 0 0,0 0 0 0 0,0 0 0 0 0,-1 0 0 0 0,1 0 0 0 0,0 0 0 0 0,0 0 0 0 0,0 0 0 0 0,0 0-241 0 0,60 20 952 0 0,-52-16-299 0 0,38 14 80 0 0,-1 3-1 0 0,0 2 0 0 0,-2 1 1 0 0,-1 3-1 0 0,8 8-732 0 0,79 51 543 0 0,-130-86-635 0 0,0 0 0 0 0,0 0 0 0 0,0 0 0 0 0,1 0 0 0 0,-1 0 0 0 0,0 0 0 0 0,0 0 0 0 0,0 0 0 0 0,1 1 0 0 0,-1-1 0 0 0,0 0 0 0 0,0 0 0 0 0,0 0 0 0 0,1 0 0 0 0,-1 0 0 0 0,0 1 0 0 0,0-1 0 0 0,0 0 0 0 0,0 0 0 0 0,0 0 0 0 0,0 0 0 0 0,1 1 0 0 0,-1-1 0 0 0,0 0 0 0 0,0 0 0 0 0,0 0 0 0 0,0 1 0 0 0,0-1 0 0 0,0 0 0 0 0,0 0 0 0 0,0 1 0 0 0,0-1 0 0 0,0 0 0 0 0,0 0 0 0 0,0 0 0 0 0,0 1 0 0 0,0-1 0 0 0,0 0 0 0 0,0 0 0 0 0,0 1 0 0 0,0-1 0 0 0,0 0-1 0 0,0 0 1 0 0,-1 0 0 0 0,1 1 0 0 0,0-1 0 0 0,0 0 0 0 0,0 0 0 0 0,0 0 0 0 0,0 0 0 0 0,0 1 0 0 0,-1-1 0 0 0,1 0 92 0 0,-17 6-4506 0 0,14-5 3355 0 0,0 0-1 0 0,-1-1 1 0 0,1 0-1 0 0,0 1 1 0 0,-1-1-1 0 0,1-1 1 0 0,0 1-1 0 0,-1 0 1 0 0,1-1-1 0 0,0 1 0 0 0,-2-2 1152 0 0,2-2-2274 0 0,5-4 620 0 0</inkml:trace>
  <inkml:trace contextRef="#ctx0" brushRef="#br0" timeOffset="754.68">339 41 1972 0 0,'9'-12'5351'0'0,"-8"10"-4850"0"0,1 1 0 0 0,-1 0 0 0 0,0-1-1 0 0,0 1 1 0 0,0-1 0 0 0,0 1 0 0 0,0-1-1 0 0,-1 1 1 0 0,1-1 0 0 0,0 0 0 0 0,-1 1-1 0 0,1-1 1 0 0,-1 0 0 0 0,0 1 0 0 0,1-1-1 0 0,-1-1-500 0 0,3 4 4244 0 0,-3 11-2934 0 0,-42 114 1747 0 0,32-99-2646 0 0,-2 0 1 0 0,0-1-1 0 0,-2-1 0 0 0,-1 0 0 0 0,-17 22-411 0 0,-8 14 392 0 0,5-15-246 0 0,25-38-5477 0 0,-10-2-3225 0 0,10-5-1555 0 0,10-1 8429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3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89 1412 0 0,'-24'-88'14497'0'0,"26"88"-8214"0"0,1 13-4489 0 0,-3 195 2444 0 0,0 1-4927 0 0,1-195 568 0 0,5-2-4594 0 0,1-12-359 0 0,1-14 1880 0 0,39-76-10036 0 0,-43 80 12393 0 0</inkml:trace>
  <inkml:trace contextRef="#ctx0" brushRef="#br0" timeOffset="498.235">135 227 480 0 0,'45'-93'11548'0'0,"-43"89"-11176"0"0,1 0 0 0 0,0 0 0 0 0,0 1 0 0 0,0-1 0 0 0,0 1 0 0 0,0-1 0 0 0,1 1 0 0 0,0 0 0 0 0,-1 1 0 0 0,1-1 0 0 0,0 0 0 0 0,1 1 0 0 0,-1 0 0 0 0,0 0 0 0 0,1 0 0 0 0,-1 1 1 0 0,1 0-1 0 0,-1 0 0 0 0,1 0 0 0 0,-1 0 0 0 0,1 0 0 0 0,0 1 0 0 0,0 0 0 0 0,-1 0 0 0 0,1 0-372 0 0,-1 1 170 0 0,0-1 0 0 0,-1 1 1 0 0,1 0-1 0 0,0 0 0 0 0,-1 0 0 0 0,1 1 1 0 0,-1-1-1 0 0,1 1 0 0 0,-1 0 0 0 0,0 0 0 0 0,1 0 1 0 0,-1 0-1 0 0,0 0 0 0 0,0 1 0 0 0,-1-1 1 0 0,1 1-1 0 0,0 0 0 0 0,-1 0 0 0 0,0 0 1 0 0,2 2-171 0 0,-1 3 130 0 0,1-1 0 0 0,-1 1 0 0 0,0 0 0 0 0,-1 0 0 0 0,1 0 1 0 0,-2 0-1 0 0,1 1 0 0 0,-1-1 0 0 0,0 1 0 0 0,-1-1 0 0 0,0 0 1 0 0,-1 1-1 0 0,1-1 0 0 0,-1 1 0 0 0,-1-1 0 0 0,0 0 0 0 0,0 0 1 0 0,-1 2-131 0 0,1-3 20 0 0,-1 0 1 0 0,1 0 0 0 0,-1-1 0 0 0,0 1 0 0 0,-1-1 0 0 0,0 0 0 0 0,0 0 0 0 0,0 0 0 0 0,0 0 0 0 0,-1-1 0 0 0,0 0 0 0 0,0 0 0 0 0,-1 0 0 0 0,1-1 0 0 0,-1 1 0 0 0,0-1 0 0 0,0-1 0 0 0,-1 1 0 0 0,1-1 0 0 0,-1 0 0 0 0,-4 1-21 0 0,7-3-38 0 0,0 1-1 0 0,1-1 1 0 0,-1-1-1 0 0,0 1 1 0 0,0-1 0 0 0,0 1-1 0 0,1-1 1 0 0,-1 0-1 0 0,0 0 1 0 0,0-1-1 0 0,0 1 1 0 0,0-1-1 0 0,0 0 1 0 0,1 0 0 0 0,-1 0-1 0 0,0 0 1 0 0,1-1-1 0 0,-1 1 1 0 0,1-1-1 0 0,-1 0 1 0 0,1 0-1 0 0,0-1 1 0 0,0 1 0 0 0,0 0-1 0 0,0-1 1 0 0,0 0-1 0 0,1 0 1 0 0,-1 0-1 0 0,1 0 1 0 0,0 0-1 0 0,0 0 1 0 0,0-1 0 0 0,0 1-1 0 0,0-1 1 0 0,1 1-1 0 0,-1-3 39 0 0,0-2-230 0 0,0 1-1 0 0,0-1 0 0 0,1 1 0 0 0,0-1 1 0 0,0 1-1 0 0,1-1 0 0 0,0 0 0 0 0,0 1 1 0 0,1-1-1 0 0,0 0 0 0 0,0 1 0 0 0,1-1 1 0 0,-1 1-1 0 0,2 0 0 0 0,-1 0 1 0 0,1-1-1 0 0,1 1 0 0 0,0-1 231 0 0,3-4-902 0 0,1 1 0 0 0,0 0 0 0 0,1 1 0 0 0,0 0 0 0 0,0 0 0 0 0,1 1 0 0 0,0 0 0 0 0,1 1 902 0 0,-6 4-439 0 0,-1 1 0 0 0,1 0 1 0 0,0 0-1 0 0,0 1 0 0 0,0-1 0 0 0,0 1 0 0 0,0 0 0 0 0,1 0 0 0 0,-1 1 0 0 0,1 0 0 0 0,-1 0 0 0 0,1 0 0 0 0,-1 0 0 0 0,1 1 0 0 0,-1 0 1 0 0,1 0-1 0 0,0 1 0 0 0,-1 0 0 0 0,1-1 0 0 0,0 2 439 0 0,44 4-4724 0 0,-41-6 4002 0 0</inkml:trace>
  <inkml:trace contextRef="#ctx0" brushRef="#br0" timeOffset="945.205">473 112 276 0 0,'23'-23'6323'0'0,"10"-12"-1450"0"0,-31 33-4559 0 0,0 0-1 0 0,0 0 0 0 0,0 0 0 0 0,1 0 0 0 0,-1 0 0 0 0,0 0 0 0 0,1 1 1 0 0,0-1-1 0 0,-1 1 0 0 0,1 0 0 0 0,0 0 0 0 0,-1 0 0 0 0,1 0 1 0 0,0 0-1 0 0,0 1 0 0 0,0-1 0 0 0,0 1 0 0 0,0 0 0 0 0,0 0 0 0 0,2 0-313 0 0,1 1 357 0 0,0 0-1 0 0,0 0 1 0 0,0 1-1 0 0,0 0 0 0 0,0 0 1 0 0,-1 0-1 0 0,1 1 0 0 0,-1 0 1 0 0,0 0-1 0 0,2 1-356 0 0,10 8 598 0 0,-1 1 0 0 0,0 1 0 0 0,-1 0-1 0 0,0 1 1 0 0,6 10-598 0 0,-19-24 31 0 0,0 1 0 0 0,-1 0 0 0 0,1 0 0 0 0,-1 0 0 0 0,0 0 0 0 0,1 0 0 0 0,-1 0 0 0 0,0 0 0 0 0,0 1 0 0 0,0-1 0 0 0,-1 0 1 0 0,1 1-1 0 0,0-1 0 0 0,-1 0 0 0 0,0 1 0 0 0,1-1 0 0 0,-1 1 0 0 0,0-1 0 0 0,0 1 0 0 0,-1-1 0 0 0,1 0 0 0 0,0 1 0 0 0,-1-1 0 0 0,1 0 0 0 0,-2 3-31 0 0,0-2 5 0 0,0 0 1 0 0,0-1-1 0 0,0 1 0 0 0,0 0 1 0 0,0-1-1 0 0,-1 0 1 0 0,1 1-1 0 0,-1-1 0 0 0,0 0 1 0 0,1 0-1 0 0,-1-1 1 0 0,0 1-1 0 0,0 0 0 0 0,0-1 1 0 0,-1 0-1 0 0,1 0 1 0 0,0 0-1 0 0,-3 1-5 0 0,-2 0-10 0 0,0-1 1 0 0,0 1-1 0 0,0-1 0 0 0,0-1 1 0 0,0 1-1 0 0,0-1 0 0 0,-1-1 1 0 0,1 1-1 0 0,0-1 0 0 0,0-1 1 0 0,0 0-1 0 0,0 0 0 0 0,1 0 1 0 0,-1-1-1 0 0,-1-1 10 0 0,4 2-75 0 0,1-1 0 0 0,0 1 0 0 0,0-1 0 0 0,0 0 0 0 0,0 0 0 0 0,1 0 0 0 0,-1-1 1 0 0,1 1-1 0 0,-1-1 0 0 0,1 0 0 0 0,1 0 0 0 0,-1 0 0 0 0,0 0 0 0 0,1 0 0 0 0,0-1 0 0 0,0 1 0 0 0,0-1 0 0 0,1 0 0 0 0,-1 1 0 0 0,1-1 1 0 0,0 0-1 0 0,1 0 0 0 0,-1 0 0 0 0,1 0 0 0 0,0-3 75 0 0,0 3-348 0 0,1 1 0 0 0,0 0 0 0 0,0 0 1 0 0,0-1-1 0 0,1 1 0 0 0,-1 0 0 0 0,1 0 1 0 0,0 0-1 0 0,0 1 0 0 0,0-1 0 0 0,1 0 1 0 0,-1 1-1 0 0,1-1 0 0 0,0 1 0 0 0,0 0 1 0 0,0 0-1 0 0,1 0 0 0 0,-1 0 0 0 0,0 1 0 0 0,1 0 1 0 0,3-2 347 0 0,2-2-1784 0 0,0 1 1 0 0,1 0-1 0 0,0 1 1 0 0,0 0-1 0 0,0 0 1 0 0,0 1-1 0 0,1 1 0 0 0,3-1 1784 0 0,-6 2-1247 0 0</inkml:trace>
  <inkml:trace contextRef="#ctx0" brushRef="#br0" timeOffset="1597.0438">288 456 1184 0 0,'-61'3'10162'0'0,"-33"6"-10162"0"0,15-1 3488 0 0,73-7-2797 0 0,-1 0 0 0 0,1 0-1 0 0,0 0 1 0 0,0 1 0 0 0,0 0 0 0 0,1 0-1 0 0,-2 0-690 0 0,8-2 43 0 0,-1 0 0 0 0,0 0 0 0 0,0 1 1 0 0,0-1-1 0 0,0 0 0 0 0,0 0 0 0 0,0 0 0 0 0,0 0 0 0 0,0 0 0 0 0,1 0 0 0 0,-1 0 0 0 0,0 0 0 0 0,0 0 0 0 0,0 0 0 0 0,0 0 0 0 0,0 1 0 0 0,0-1 0 0 0,0 0 0 0 0,0 0 0 0 0,0 0 0 0 0,0 0 0 0 0,0 0 1 0 0,0 0-1 0 0,0 0 0 0 0,0 1 0 0 0,0-1 0 0 0,0 0 0 0 0,1 0 0 0 0,-1 0 0 0 0,0 0 0 0 0,-1 0 0 0 0,1 0 0 0 0,0 1 0 0 0,0-1 0 0 0,0 0 0 0 0,0 0 0 0 0,0 0 0 0 0,0 0 0 0 0,0 0 0 0 0,0 0 0 0 0,0 1 0 0 0,0-1 1 0 0,0 0-1 0 0,0 0 0 0 0,0 0 0 0 0,0 0 0 0 0,0 0 0 0 0,0 0 0 0 0,0 0 0 0 0,-1 0 0 0 0,1 0 0 0 0,0 0 0 0 0,0 1 0 0 0,0-1 0 0 0,0 0 0 0 0,0 0 0 0 0,0 0 0 0 0,0 0 0 0 0,-1 0 0 0 0,1 0 0 0 0,0 0 1 0 0,0 0-1 0 0,0 0 0 0 0,0 0 0 0 0,0 0 0 0 0,0 0-43 0 0,29 0 626 0 0,247-39-33 0 0,13-2-691 0 0,-189 36 15 0 0,-99 5 9 0 0,-1 0-44 0 0,0 0-55 0 0,0 0-62 0 0,-7-22-11493 0 0,5 16 1834 0 0,-3 6 8719 0 0</inkml:trace>
  <inkml:trace contextRef="#ctx0" brushRef="#br0" timeOffset="2497.2599">188 655 1196 0 0,'-21'-4'12134'0'0,"30"-5"-6538"0"0,33-7-4174 0 0,45-1-1201 0 0,10-1-2119 0 0,-87 15 640 0 0,-1 0 1 0 0,1-1 0 0 0,-1 0-1 0 0,1-1 1 0 0,-1 0 1257 0 0,-9 5-53 0 0,-1 0 1 0 0,1 0 0 0 0,0 0-1 0 0,0 0 1 0 0,0 0 0 0 0,0 0-1 0 0,0 0 1 0 0,0 0 0 0 0,0 0-1 0 0,-1 0 1 0 0,1 0-1 0 0,0 0 1 0 0,0 0 0 0 0,0 0-1 0 0,0 0 1 0 0,0 0 0 0 0,0 0-1 0 0,-1 0 1 0 0,1 0 0 0 0,0 0-1 0 0,0 0 1 0 0,0 0-1 0 0,0 0 1 0 0,0 0 0 0 0,0-1-1 0 0,0 1 1 0 0,0 0 0 0 0,0 0-1 0 0,-1 0 1 0 0,1 0-1 0 0,0 0 1 0 0,0 0 0 0 0,0 0-1 0 0,0 0 1 0 0,0-1 0 0 0,0 1-1 0 0,0 0 1 0 0,0 0 0 0 0,0 0-1 0 0,0 0 1 0 0,0 0-1 0 0,0 0 1 0 0,0-1 0 0 0,0 1-1 0 0,0 0 1 0 0,0 0 0 0 0,0 0-1 0 0,0 0 1 0 0,0 0 0 0 0,0 0-1 0 0,0-1 1 0 0,0 1-1 0 0,0 0 1 0 0,0 0 0 0 0,0 0-1 0 0,1 0 1 0 0,-1 0 0 0 0,0 0-1 0 0,0 0 1 0 0,0 0 0 0 0,0-1-1 0 0,0 1 1 0 0,0 0-1 0 0,0 0 1 0 0,0 0 0 0 0,0 0-1 0 0,1 0 1 0 0,-1 0 52 0 0,-20-3-534 0 0,-18 2 1355 0 0,24 2-160 0 0,1 0 0 0 0,0 1 0 0 0,0 1-1 0 0,0 0 1 0 0,0 1 0 0 0,0 1 0 0 0,1 0 0 0 0,0 0-1 0 0,0 1 1 0 0,-1 1-661 0 0,11-5 154 0 0,0 0 0 0 0,0 0 0 0 0,0 0 1 0 0,0 0-1 0 0,0 0 0 0 0,1 1 0 0 0,-1-1 0 0 0,1 0 0 0 0,-1 1 0 0 0,1-1 0 0 0,0 1 0 0 0,0 0 1 0 0,0 0-1 0 0,0-1 0 0 0,1 1 0 0 0,-1 0 0 0 0,1 0 0 0 0,0-1 0 0 0,-1 1 0 0 0,1 0 0 0 0,1 0 1 0 0,-1 0-1 0 0,0 0 0 0 0,1-1 0 0 0,-1 1 0 0 0,1 0 0 0 0,0 0 0 0 0,0-1 0 0 0,0 1 0 0 0,0 0 1 0 0,0-1-1 0 0,2 2-154 0 0,-1 1 58 0 0,0 0 0 0 0,1-1 0 0 0,0 1 0 0 0,0-1 0 0 0,0 0 0 0 0,1 0 0 0 0,-1 0 0 0 0,1 0 0 0 0,0-1 0 0 0,0 1 0 0 0,0-1 0 0 0,0 0 0 0 0,1 0 0 0 0,0 0 1 0 0,-1-1-1 0 0,1 0 0 0 0,2 1-58 0 0,12 1 30 0 0,-1-2 1 0 0,1 0 0 0 0,7-1-31 0 0,-8 0 261 0 0,1 1 1 0 0,-1 0 0 0 0,18 5-262 0 0,-31-6 104 0 0,0 1 0 0 0,0-1 0 0 0,-1 1 0 0 0,1 0 0 0 0,-1 1 0 0 0,1-1 0 0 0,-1 1 0 0 0,0 0 0 0 0,0 0 0 0 0,0 0 0 0 0,0 0 0 0 0,-1 1 0 0 0,1 0 0 0 0,-1 0 0 0 0,0 0 0 0 0,1 1-104 0 0,-2-3 71 0 0,-1 1 1 0 0,1-1 0 0 0,-1 0 0 0 0,0 1 0 0 0,0 0 0 0 0,0-1 0 0 0,0 1 0 0 0,0-1 0 0 0,-1 1 0 0 0,1 0-1 0 0,-1-1 1 0 0,0 1 0 0 0,0 0 0 0 0,0 0 0 0 0,0-1 0 0 0,0 1 0 0 0,0 0 0 0 0,-1 0 0 0 0,1-1 0 0 0,-1 1-1 0 0,0-1 1 0 0,-1 3-72 0 0,0-1 61 0 0,0 0 0 0 0,-1 0 0 0 0,0 0 0 0 0,0 0 0 0 0,0-1 0 0 0,0 1-1 0 0,-1-1 1 0 0,1 0 0 0 0,-1 0 0 0 0,0 0 0 0 0,1-1 0 0 0,-5 3-61 0 0,1-1-45 0 0,-1 0 1 0 0,1-1 0 0 0,-1 1-1 0 0,0-1 1 0 0,1-1-1 0 0,-1 0 1 0 0,0 0 0 0 0,-1 0-1 0 0,1-1 1 0 0,0-1-1 0 0,0 1 1 0 0,0-1 0 0 0,-1-1-1 0 0,1 1 1 0 0,-1-1 44 0 0,5 0-224 0 0,1-1 1 0 0,0 1 0 0 0,0 0 0 0 0,0-1-1 0 0,0 0 1 0 0,0 0 0 0 0,0 0 0 0 0,0 0-1 0 0,1 0 1 0 0,-1 0 0 0 0,1-1 0 0 0,-1 1-1 0 0,1-1 1 0 0,0 0 0 0 0,0 0 0 0 0,0 1-1 0 0,1-1 1 0 0,-1-1 0 0 0,1 1 0 0 0,-1 0-1 0 0,1 0 1 0 0,0 0 0 0 0,0-3 223 0 0,0 3-746 0 0,0-1-1 0 0,1 1 1 0 0,0-1 0 0 0,0 1 0 0 0,0-1 0 0 0,0 1-1 0 0,0-1 1 0 0,1 0 0 0 0,0 1 0 0 0,0-2 746 0 0,0 2-1039 0 0,0-1 1 0 0,0 1 0 0 0,1 0-1 0 0,-1 0 1 0 0,1 0-1 0 0,0 1 1 0 0,0-1-1 0 0,0 0 1 0 0,0 1 0 0 0,0-1-1 0 0,2-1 1039 0 0,5-4-1360 0 0</inkml:trace>
  <inkml:trace contextRef="#ctx0" brushRef="#br0" timeOffset="3114.905">1016 469 456 0 0,'-2'-1'1006'0'0,"0"0"-1"0"0,-1-1 1 0 0,1 1 0 0 0,0 0-1 0 0,-1 1 1 0 0,1-1 0 0 0,-1 0-1 0 0,1 1 1 0 0,-1-1-1 0 0,1 1 1 0 0,-3 0-1006 0 0,-39 0 6078 0 0,13 4-2730 0 0,28-2-2091 0 0,12-1 45 0 0,62-2-1244 0 0,-1-3-1 0 0,0-4 1 0 0,26-6-58 0 0,-53 7 172 0 0,-39 7-3757 0 0,-4 0-3889 0 0,15-6-4011 0 0,-9 5 10325 0 0</inkml:trace>
  <inkml:trace contextRef="#ctx0" brushRef="#br0" timeOffset="3633.189">1442 278 284 0 0,'-8'-68'9029'0'0,"5"45"-4343"0"0,3 21-1235 0 0,-1 7 1081 0 0,1 116-1944 0 0,-1 38 1435 0 0,10 56-4023 0 0,-8-124-1468 0 0,1-92 205 0 0,0 1-1 0 0,1-1 0 0 0,-1 0 1 0 0,0-1-1 0 0,0 1 1 0 0,0 0-1 0 0,0-1 0 0 0,0 1 1 0 0,0-1-1 0 0,0 1 1 0 0,-1-1-1 0 0,1 0 1 0 0,1-1 1263 0 0,8-9-4478 0 0,5-14-682 0 0,-11 16 4111 0 0</inkml:trace>
  <inkml:trace contextRef="#ctx0" brushRef="#br0" timeOffset="4195.151">1660 280 168 0 0,'0'-7'1528'0'0,"1"-1"-1"0"0,-1 0 1 0 0,1 1-1 0 0,1 0 1 0 0,0-1-1 0 0,0 1 1 0 0,0 0-1 0 0,1 0 1 0 0,1-2-1528 0 0,1-4 2908 0 0,-5 12-2823 0 0,0 1-1 0 0,0-1 0 0 0,0 1 1 0 0,0-1-1 0 0,0 1 0 0 0,0-1 1 0 0,0 1-1 0 0,0-1 0 0 0,0 1 1 0 0,0-1-1 0 0,1 1 0 0 0,-1-1 1 0 0,0 1-1 0 0,0-1 0 0 0,1 1 1 0 0,-1-1-1 0 0,0 1 0 0 0,0 0 1 0 0,1-1-1 0 0,-1 1 0 0 0,0-1 1 0 0,1 1-1 0 0,-1 0 0 0 0,1-1 1 0 0,-1 1-1 0 0,0 0 0 0 0,1 0 1 0 0,-1-1-1 0 0,1 1 0 0 0,-1 0 1 0 0,1 0-1 0 0,-1 0 0 0 0,1-1 1 0 0,-1 1-1 0 0,1 0 0 0 0,-1 0 1 0 0,1 0-1 0 0,-1 0 1 0 0,1 0-1 0 0,-1 0 0 0 0,1 0 1 0 0,-1 0-1 0 0,1 0 0 0 0,-1 0 1 0 0,1 1-1 0 0,-1-1 0 0 0,1 0 1 0 0,-1 0-1 0 0,1 0 0 0 0,-1 1 1 0 0,1-1-1 0 0,-1 0 0 0 0,1 0 1 0 0,-1 1-1 0 0,0-1 0 0 0,1 0 1 0 0,-1 1-1 0 0,0-1 0 0 0,1 1 1 0 0,-1-1-1 0 0,0 0 0 0 0,1 1-84 0 0,11 20 1032 0 0,-6 54 712 0 0,-4 0 0 0 0,-5 47-1744 0 0,0-50 975 0 0,3-1 1 0 0,10 70-976 0 0,6-81 92 0 0,-16-59-129 0 0,0-1-9 0 0,0 0-28 0 0,0 0-49 0 0,1-1-32 0 0,-1 1 0 0 0,1 0 0 0 0,-1-1 0 0 0,1 1 0 0 0,-1-1 0 0 0,1 1 0 0 0,-1 0 0 0 0,1-1 0 0 0,-1 1 0 0 0,1-1 0 0 0,-1 1 0 0 0,1-1 0 0 0,-1 0-1 0 0,0 1 1 0 0,1-1 0 0 0,-1 1 0 0 0,0-1 0 0 0,1 0 0 0 0,-1 1 0 0 0,0-1 0 0 0,0 0 0 0 0,0 1 0 0 0,0-1 0 0 0,0 0 0 0 0,0 1 0 0 0,0-1 0 0 0,0 0 0 0 0,0 1 155 0 0,3-32-5818 0 0,-1 9-2937 0 0,0 3 1095 0 0,-4 15 6306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29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263 154 292 0 0,'6'0'8376'0'0,"-4"-10"-3402"0"0,-4-23-251 0 0,1 23-2615 0 0,1 5-2009 0 0,-1 1 0 0 0,0 0 1 0 0,0 0-1 0 0,0 0 1 0 0,-1 0-1 0 0,1 0 1 0 0,-1 0-1 0 0,0 1 0 0 0,0-1 1 0 0,0 0-1 0 0,-1 1 1 0 0,1-1-1 0 0,-1 1 1 0 0,0 0-1 0 0,0 0 0 0 0,0 0 1 0 0,0 0-1 0 0,0 1 1 0 0,-1-1-1 0 0,1 1 1 0 0,-1 0-1 0 0,0 0 0 0 0,0 0 1 0 0,1 1-1 0 0,-1-1 1 0 0,0 1-1 0 0,-2-1-99 0 0,-4-1 29 0 0,0 0-1 0 0,0 0 1 0 0,0 1 0 0 0,-1 0-1 0 0,1 1 1 0 0,-1 0 0 0 0,1 1-1 0 0,-1 0 1 0 0,1 0-1 0 0,-8 2-28 0 0,14-1 29 0 0,1 0 0 0 0,0 0-1 0 0,0 0 1 0 0,0 0-1 0 0,0 1 1 0 0,0-1-1 0 0,0 1 1 0 0,0 0-1 0 0,0 0 1 0 0,1 0-1 0 0,-1 0 1 0 0,1 0-1 0 0,-1 1 1 0 0,1-1-1 0 0,0 1 1 0 0,0 0-1 0 0,0-1 1 0 0,0 2-29 0 0,-1 2 73 0 0,0 0 1 0 0,0 0-1 0 0,1 0 0 0 0,-1 0 0 0 0,2 0 1 0 0,-1 1-1 0 0,1-1 0 0 0,0 1 1 0 0,0 4-74 0 0,0-3 65 0 0,0-1 0 0 0,1 1 0 0 0,0 0 0 0 0,1 0 0 0 0,0 0 0 0 0,0-1 0 0 0,1 1 0 0 0,0 0 0 0 0,0-1-1 0 0,1 1 1 0 0,-1-1 0 0 0,2 0 0 0 0,-1 0 0 0 0,1 0 0 0 0,0 0 0 0 0,3 2-65 0 0,-5-7 2 0 0,0 0-1 0 0,0 0 1 0 0,0 0 0 0 0,0-1-1 0 0,0 1 1 0 0,0-1-1 0 0,1 1 1 0 0,-1-1-1 0 0,0 0 1 0 0,1 0-1 0 0,-1 0 1 0 0,1 0 0 0 0,0 0-1 0 0,-1-1 1 0 0,1 1-1 0 0,-1-1 1 0 0,1 0-1 0 0,0 0 1 0 0,0 0-1 0 0,1 0-1 0 0,1-1-8 0 0,0 0-1 0 0,0 0 1 0 0,0-1-1 0 0,0 1 0 0 0,-1-1 1 0 0,1 0-1 0 0,-1-1 1 0 0,1 1-1 0 0,-1-1 1 0 0,0 0-1 0 0,0 0 9 0 0,7-6-77 0 0,-1 0 1 0 0,0 0-1 0 0,0-1 1 0 0,-1-1-1 0 0,0 0 1 0 0,-1 0-1 0 0,6-11 77 0 0,-14 21 3 0 0,0 0-1 0 0,0 0 1 0 0,0 1-1 0 0,1-1 1 0 0,-1 0 0 0 0,0 0-1 0 0,1 1 1 0 0,-1-1 0 0 0,0 0-1 0 0,1 0 1 0 0,-1 1-1 0 0,1-1 1 0 0,-1 0 0 0 0,1 1-1 0 0,0-1 1 0 0,-1 1 0 0 0,1-1-1 0 0,0 1 1 0 0,-1-1-1 0 0,1 1 1 0 0,0-1 0 0 0,-1 1-1 0 0,1 0 1 0 0,0-1 0 0 0,0 1-1 0 0,-1 0 1 0 0,1 0-1 0 0,0-1 1 0 0,0 1 0 0 0,0 0-1 0 0,0 0 1 0 0,-1 0 0 0 0,1 0-1 0 0,0 0 1 0 0,0 0-1 0 0,0 0 1 0 0,-1 0 0 0 0,1 1-1 0 0,0-1 1 0 0,0 0 0 0 0,0 0-1 0 0,-1 1 1 0 0,1-1-1 0 0,0 1-2 0 0,2 1 53 0 0,-1 1-1 0 0,0 0 1 0 0,0 0-1 0 0,0 0 1 0 0,0 0-1 0 0,0 0 1 0 0,-1 0-1 0 0,1 0 1 0 0,-1 0-1 0 0,0 1 1 0 0,0 0-53 0 0,5 14 317 0 0,-2 0 0 0 0,0 1 1 0 0,-2 0-1 0 0,0 0 0 0 0,0 0 0 0 0,-2 14-317 0 0,-4 28 1720 0 0,-5 26-1720 0 0,3-41 180 0 0,0 30-129 0 0,1-85-5717 0 0,5 7 5248 0 0,-1 1-1 0 0,1-1 0 0 0,0 0 0 0 0,0 1 0 0 0,0-1 0 0 0,0 0 1 0 0,0 1-1 0 0,1-1 0 0 0,-1 0 0 0 0,0 1 0 0 0,1-1 0 0 0,-1 0 0 0 0,1 1 1 0 0,-1-1-1 0 0,1 1 0 0 0,1-2 419 0 0,19-49-11776 0 0,-14 32 8006 0 0,-4 9 2443 0 0</inkml:trace>
  <inkml:trace contextRef="#ctx0" brushRef="#br0" timeOffset="397.575">565 143 1464 0 0,'0'0'198'0'0,"-1"0"-1"0"0,1 0 1 0 0,0 0 0 0 0,0 0-1 0 0,-1 0 1 0 0,1 0 0 0 0,0 0-1 0 0,0 0 1 0 0,-1-1-1 0 0,1 1 1 0 0,0 0 0 0 0,0 0-1 0 0,0 0 1 0 0,-1 0 0 0 0,1-1-1 0 0,0 1 1 0 0,0 0-1 0 0,0 0 1 0 0,0 0 0 0 0,-1-1-1 0 0,1 1 1 0 0,0 0 0 0 0,0 0-1 0 0,0-1 1 0 0,0 1 0 0 0,0 0-1 0 0,0 0 1 0 0,0-1-1 0 0,0 1 1 0 0,0 0 0 0 0,0-1-1 0 0,0 1 1 0 0,0 0 0 0 0,0 0-1 0 0,0-1 1 0 0,0 1-1 0 0,0 0 1 0 0,0 0 0 0 0,0-1-1 0 0,0 1 1 0 0,0 0-198 0 0,11-11 5590 0 0,22-2-1802 0 0,57-3-3507 0 0,11-1-3034 0 0,-90 16 591 0 0,0 1 0 0 0,1 0 1 0 0,-1 0-1 0 0,10 3 2162 0 0,0 5-6244 0 0,-13-5 4974 0 0</inkml:trace>
  <inkml:trace contextRef="#ctx0" brushRef="#br0" timeOffset="747.1559">696 232 1296 0 0,'-94'37'14443'0'0,"91"-36"-11699"0"0,5-3-1022 0 0,14-3-427 0 0,24-8-875 0 0,108-15 132 0 0,-50 17-7042 0 0,-90 11 4660 0 0,1-1-1 0 0,-1 0 1 0 0,0-1 0 0 0,0 0-1 0 0,0 0 1 0 0,0-1 0 0 0,0 0-1 0 0,0 0 1831 0 0,1-2-1175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2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25 1392 0 0,'-3'-14'7652'0'0,"-9"11"-981"0"0,-3-1 334 0 0,25 0-5835 0 0,0 8-3483 0 0,-5 13-10748 0 0,-2-9 6991 0 0,-1-2 5033 0 0,1 1-168 0 0</inkml:trace>
  <inkml:trace contextRef="#ctx0" brushRef="#br0" timeOffset="351.757">73 183 1184 0 0,'-9'8'6484'0'0,"-2"4"2247"0"0,12-11-8624 0 0,-1 0 0 0 0,1 0 0 0 0,0-1 0 0 0,0 1 0 0 0,-1 0 0 0 0,1-1 0 0 0,0 1-1 0 0,0 0 1 0 0,0-1 0 0 0,0 1 0 0 0,0-1 0 0 0,0 0 0 0 0,0 1 0 0 0,0-1 0 0 0,0 0 0 0 0,0 1 0 0 0,0-1 0 0 0,0 0 0 0 0,0 0-1 0 0,0 0 1 0 0,0 0-107 0 0,10 2-696 0 0,0 0 2580 0 0,-5 1-3430 0 0,0 0-3872 0 0,-1 3-5512 0 0,-5-6 9500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2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8 202 444 0 0,'-4'-5'4192'0'0,"1"-30"6638"0"0,2 35-10723 0 0,1-1 0 0 0,0 1 0 0 0,0-1 0 0 0,0 0 1 0 0,0 1-1 0 0,0-1 0 0 0,0 1 0 0 0,0-1 1 0 0,0 0-1 0 0,0 1 0 0 0,1-1 0 0 0,-1 1 0 0 0,0-1 1 0 0,0 0-1 0 0,0 1 0 0 0,1-1 0 0 0,-1 1 1 0 0,0-1-1 0 0,1 1 0 0 0,-1-1 0 0 0,0 1 0 0 0,1-1 1 0 0,-1 1-1 0 0,1-1 0 0 0,-1 1 0 0 0,0-1 1 0 0,1 1-1 0 0,-1 0 0 0 0,1-1 0 0 0,0 1 0 0 0,-1 0 1 0 0,1 0-1 0 0,-1-1 0 0 0,1 1 0 0 0,-1 0 0 0 0,1 0 1 0 0,0 0-1 0 0,-1 0 0 0 0,1 0 0 0 0,-1-1 1 0 0,1 1-1 0 0,0 0 0 0 0,-1 0 0 0 0,1 1 0 0 0,-1-1 1 0 0,1 0-1 0 0,0 0 0 0 0,-1 0 0 0 0,1 0 1 0 0,-1 0-1 0 0,1 1 0 0 0,0-1 0 0 0,-1 0 0 0 0,1 1 1 0 0,-1-1-1 0 0,1 0 0 0 0,-1 1 0 0 0,1-1 1 0 0,-1 0-1 0 0,1 1 0 0 0,-1 0-107 0 0,6 4 342 0 0,-1 0 0 0 0,1 1-1 0 0,-1 0 1 0 0,0 0 0 0 0,-1 0 0 0 0,0 0-1 0 0,1 2-341 0 0,20 26 617 0 0,-13-21-434 0 0,21 21 53 0 0,-2 1 1 0 0,-1 1 0 0 0,-2 2-1 0 0,-2 1 1 0 0,9 18-237 0 0,-17-1-1529 0 0,-10-26-2062 0 0,3-3-4653 0 0,-10-26 7163 0 0,2 1 595 0 0,-2-2-2533 0 0,-1-1-3501 0 0,0-6 5133 0 0</inkml:trace>
  <inkml:trace contextRef="#ctx0" brushRef="#br0" timeOffset="347.187">285 197 1084 0 0,'4'-35'6009'0'0,"-3"29"-5003"0"0,0 1 0 0 0,0-1 0 0 0,-1 0 0 0 0,0 0 0 0 0,0 0 0 0 0,0 0-1 0 0,-1 0 1 0 0,1 1 0 0 0,-2-1 0 0 0,1-1-1006 0 0,-4 7 2509 0 0,-1 11-1517 0 0,-2 13-240 0 0,-2 37-284 0 0,-3-1 1 0 0,-2 0 0 0 0,-8 16-469 0 0,-5 19-3121 0 0,16-44-2259 0 0,10-34 1182 0 0,1 1-3325 0 0,1-18 5866 0 0</inkml:trace>
  <inkml:trace contextRef="#ctx0" brushRef="#br0" timeOffset="847.963">526 232 1216 0 0,'-15'-15'11711'0'0,"12"5"-6558"0"0,5 9-5012 0 0,0-1-1 0 0,0 1 1 0 0,0 0-1 0 0,0 0 1 0 0,1 0-1 0 0,-1 0 1 0 0,0 0 0 0 0,0 0-1 0 0,1 0 1 0 0,-1 1-1 0 0,1-1 1 0 0,-1 1-1 0 0,0 0 1 0 0,2-1-141 0 0,59-9-846 0 0,0 2 0 0 0,27 2 846 0 0,55 3-11851 0 0,-123 0 7714 0 0,-13 1 2573 0 0</inkml:trace>
  <inkml:trace contextRef="#ctx0" brushRef="#br0" timeOffset="1185.8635">630 341 1804 0 0,'-4'2'1632'0'0,"-24"10"4242"0"0,27-11-5696 0 0,1-1-1 0 0,-1 1 0 0 0,1-1 0 0 0,0 0 0 0 0,-1 1 1 0 0,1-1-1 0 0,-1 0 0 0 0,1 0 0 0 0,-1 1 1 0 0,1-1-1 0 0,-1 0 0 0 0,1 0 0 0 0,-1 0 1 0 0,0 0-1 0 0,1 0 0 0 0,-1 0 0 0 0,1 0 0 0 0,-1 0 1 0 0,1 0-1 0 0,-1 0 0 0 0,1 0 0 0 0,-1 0 1 0 0,1 0-1 0 0,-1 0 0 0 0,0 0 0 0 0,1 0 1 0 0,-1-1-1 0 0,1 1 0 0 0,-1 0 0 0 0,1 0 1 0 0,-1-1-1 0 0,1 1 0 0 0,0 0 0 0 0,-1-1 0 0 0,0 1-177 0 0,2-2 89 0 0,-1 1 0 0 0,1 0-1 0 0,0 0 1 0 0,-1 0-1 0 0,1 0 1 0 0,0 0 0 0 0,0 0-1 0 0,-1 0 1 0 0,1 0-1 0 0,0 1 1 0 0,0-1-1 0 0,0 0 1 0 0,0 0 0 0 0,0 1-1 0 0,1-1 1 0 0,-1 0-1 0 0,0 1 1 0 0,0-1 0 0 0,0 1-1 0 0,0 0 1 0 0,1-1-1 0 0,-1 1 1 0 0,0 0 0 0 0,0 0-1 0 0,2 0-88 0 0,31-5 216 0 0,-34 5-207 0 0,120-8-637 0 0,-41 6-3052 0 0,-62 1 1189 0 0,0 0 0 0 0,-1-1 0 0 0,1-1 1 0 0,-1-1-1 0 0,2-1 2491 0 0,-4 1-1119 0 0</inkml:trace>
  <inkml:trace contextRef="#ctx0" brushRef="#br0" timeOffset="1531.6688">1150 94 348 0 0,'-2'-12'9720'0'0,"-3"17"-3890"0"0,-2 20-2072 0 0,9 2-3201 0 0,1-1 0 0 0,1 0 0 0 0,2 0 0 0 0,6 19-557 0 0,-3-11 601 0 0,-2 1-1 0 0,1 10-600 0 0,-8 40-3423 0 0,-1-66 1973 0 0,1 1 0 0 0,0 0 0 0 0,2 0 0 0 0,0 1 1450 0 0,-2-21-184 0 0,0 1 1 0 0,0-1-1 0 0,0 0 1 0 0,0 0-1 0 0,0 1 1 0 0,0-1-1 0 0,0 0 1 0 0,0 0-1 0 0,0 1 0 0 0,0-1 1 0 0,1 0-1 0 0,-1 0 1 0 0,0 0-1 0 0,0 1 1 0 0,0-1-1 0 0,0 0 1 0 0,0 0-1 0 0,0 0 0 0 0,1 0 1 0 0,-1 1-1 0 0,0-1 1 0 0,0 0-1 0 0,0 0 1 0 0,1 0-1 0 0,-1 0 1 0 0,0 0-1 0 0,0 0 0 0 0,0 1 1 0 0,1-1-1 0 0,-1 0 1 0 0,0 0-1 0 0,0 0 1 0 0,0 0-1 0 0,1 0 1 0 0,-1 0-1 0 0,0 0 0 0 0,0 0 1 0 0,1 0-1 0 0,-1 0 1 0 0,0 0-1 0 0,0 0 1 0 0,1 0-1 0 0,-1 0 1 0 0,0 0-1 0 0,0 0 0 0 0,0-1 1 0 0,1 1-1 0 0,-1 0 1 0 0,0 0-1 0 0,0 0 1 0 0,0 0-1 0 0,1 0 1 0 0,-1 0-1 0 0,0-1 184 0 0,5-3-1374 0 0,3-5-318 0 0</inkml:trace>
  <inkml:trace contextRef="#ctx0" brushRef="#br0" timeOffset="1932.795">1411 215 456 0 0,'5'-13'2059'0'0,"1"0"0"0"0,0 0 0 0 0,1 1 0 0 0,0 0 1 0 0,1 0-1 0 0,0 1 0 0 0,4-3-2059 0 0,-9 11 197 0 0,0 1 0 0 0,0-1 1 0 0,0 1-1 0 0,0 0 0 0 0,1 0 1 0 0,-1 0-1 0 0,1 0 0 0 0,-1 0 1 0 0,1 1-1 0 0,0 0 0 0 0,-1 0 1 0 0,1 0-1 0 0,0 0 1 0 0,0 0-1 0 0,0 1 0 0 0,0 0 1 0 0,0 0-1 0 0,0 0 0 0 0,0 0 1 0 0,0 0-1 0 0,-1 1 0 0 0,1 0 1 0 0,0 0-1 0 0,0 0 0 0 0,0 0 1 0 0,-1 0-1 0 0,1 1 0 0 0,0 0-197 0 0,6 3 246 0 0,-1 0-1 0 0,0 0 1 0 0,-1 1-1 0 0,1 0 0 0 0,-1 0 1 0 0,0 1-1 0 0,-1 0 1 0 0,1 0-1 0 0,-1 1 1 0 0,-1 0-1 0 0,1 0 0 0 0,-2 1 1 0 0,1 0-1 0 0,2 5-245 0 0,-5-8 96 0 0,0 1-1 0 0,1 0 0 0 0,-2 0 0 0 0,1 0 0 0 0,-1 0 1 0 0,0 0-1 0 0,-1 0 0 0 0,0 1 0 0 0,0-1 0 0 0,0 1 1 0 0,-1-1-1 0 0,0 1 0 0 0,-1-1 0 0 0,0 0 1 0 0,0 1-1 0 0,0-1 0 0 0,-1 0 0 0 0,0 1 0 0 0,0-1 1 0 0,-4 5-96 0 0,3-6 11 0 0,0-1 0 0 0,0 1 1 0 0,-1-1-1 0 0,0 0 0 0 0,0-1 1 0 0,-1 1-1 0 0,1-1 0 0 0,-1 1 0 0 0,0-1 1 0 0,0-1-1 0 0,0 1 0 0 0,-1-1 1 0 0,1 0-1 0 0,-1 0 0 0 0,0 0 1 0 0,0-1-1 0 0,0 0 0 0 0,0 0 1 0 0,0-1-1 0 0,0 1 0 0 0,0-1 1 0 0,-1-1-1 0 0,-5 1-11 0 0,6-1-42 0 0,1 0 1 0 0,-1 0-1 0 0,1-1 1 0 0,-1 0-1 0 0,1 0 0 0 0,0 0 1 0 0,-1-1-1 0 0,1 0 1 0 0,0 0-1 0 0,0 0 1 0 0,0-1-1 0 0,0 1 1 0 0,1-1-1 0 0,-1 0 0 0 0,1-1 1 0 0,-1 1-1 0 0,1-1 1 0 0,0 1-1 0 0,0-1 1 0 0,1-1-1 0 0,-1 1 0 0 0,1 0 1 0 0,0-1-1 0 0,0 0 1 0 0,1 0-1 0 0,-1 0 1 0 0,0-2 41 0 0,-2-5-434 0 0,1-1 0 0 0,0 0 0 0 0,1 1 0 0 0,1-1 0 0 0,0 0 0 0 0,0 0 0 0 0,1 0 0 0 0,1 0 0 0 0,0-1 0 0 0,1 1 0 0 0,1-5 434 0 0,-1 11-735 0 0,1-1 0 0 0,0 1 0 0 0,1-1 0 0 0,0 1 0 0 0,0 0 0 0 0,0 0 0 0 0,1 1 0 0 0,0-1 0 0 0,0 0 735 0 0,1 1-1097 0 0,-1 0 1 0 0,1 1-1 0 0,1 0 1 0 0,-1 0-1 0 0,0 0 1 0 0,1 0 0 0 0,0 1-1 0 0,0 0 1 0 0,1 1-1 0 0,2-2 1097 0 0,8-3-1640 0 0</inkml:trace>
  <inkml:trace contextRef="#ctx0" brushRef="#br0" timeOffset="2434.884">1861 81 356 0 0,'2'0'648'0'0,"0"-1"0"0"0,-1 1 0 0 0,1-1 1 0 0,-1 1-1 0 0,1-1 0 0 0,-1 0 0 0 0,1 0 0 0 0,-1 0 0 0 0,1 0 0 0 0,-1 0 1 0 0,0 0-1 0 0,1 0 0 0 0,-1 0 0 0 0,0-1 0 0 0,0 1 0 0 0,0 0 0 0 0,0-1 0 0 0,0 1 1 0 0,0-1-1 0 0,0 1 0 0 0,-1-1 0 0 0,1-1-648 0 0,1 0 466 0 0,0 0 0 0 0,-1 0 0 0 0,1 1 0 0 0,0-1 0 0 0,1 0 0 0 0,-1 1 0 0 0,0 0 0 0 0,1-1 0 0 0,0 0-466 0 0,-1 3 104 0 0,-1-1 0 0 0,0 0 0 0 0,1 1 0 0 0,-1-1 0 0 0,1 1 0 0 0,-1-1 0 0 0,0 1 0 0 0,1 0 0 0 0,-1-1 0 0 0,1 1 0 0 0,-1 0 0 0 0,1 0 0 0 0,-1 0 0 0 0,1 0 0 0 0,-1 0 0 0 0,1 1-104 0 0,3 0 167 0 0,1 1 0 0 0,-1 0-1 0 0,0 1 1 0 0,0-1 0 0 0,0 1 0 0 0,-1 0-1 0 0,1 1 1 0 0,-1-1 0 0 0,1 1-1 0 0,-1-1 1 0 0,0 1 0 0 0,0 0 0 0 0,-1 1-1 0 0,1-1 1 0 0,-1 1 0 0 0,0 0 0 0 0,0-1-1 0 0,0 2-166 0 0,6 10 287 0 0,-1 0 0 0 0,0 1 0 0 0,-2 0-1 0 0,1 0 1 0 0,-2 1-287 0 0,-2-7 150 0 0,0 1 0 0 0,-1-1 0 0 0,0 1 0 0 0,-1 0 0 0 0,0 0 0 0 0,-1-1-1 0 0,0 1 1 0 0,-1 0 0 0 0,0 0 0 0 0,-1 0 0 0 0,0 1-150 0 0,0-9 12 0 0,1 1 0 0 0,-1-1 1 0 0,0 0-1 0 0,0 1 0 0 0,0-1 1 0 0,0 0-1 0 0,-1 0 0 0 0,0-1 0 0 0,1 1 1 0 0,-1 0-1 0 0,-1-1 0 0 0,1 0 1 0 0,0 0-1 0 0,-1 0 0 0 0,0 0 0 0 0,0 0 1 0 0,0-1-1 0 0,0 0 0 0 0,0 0 1 0 0,0 0-1 0 0,0 0 0 0 0,-1 0 0 0 0,1-1 1 0 0,-1 0-1 0 0,1 0 0 0 0,-1 0 1 0 0,0-1-1 0 0,1 1 0 0 0,-2-1-12 0 0,0 0-25 0 0,0 1 1 0 0,0-1-1 0 0,1 0 0 0 0,-1-1 0 0 0,0 0 0 0 0,0 0 0 0 0,0 0 1 0 0,1 0-1 0 0,-1-1 0 0 0,1 0 0 0 0,-1 0 0 0 0,1-1 1 0 0,0 0-1 0 0,-1 0 0 0 0,1 0 0 0 0,1 0 0 0 0,-1-1 0 0 0,0 1 1 0 0,1-1-1 0 0,0 0 0 0 0,0-1 0 0 0,0 1 0 0 0,1-1 1 0 0,-1 0-1 0 0,1 0 0 0 0,0 0 0 0 0,0 0 0 0 0,1 0 0 0 0,0-1 1 0 0,-1 1-1 0 0,2-1 0 0 0,-1 0 0 0 0,1 1 0 0 0,-1-5 25 0 0,0-1-369 0 0,1 0-1 0 0,0 0 1 0 0,0-1 0 0 0,1 1-1 0 0,0 0 1 0 0,1 0-1 0 0,1-1 1 0 0,1-6 369 0 0,-1 8-793 0 0,1 1 0 0 0,0 0 1 0 0,0 0-1 0 0,1 0 0 0 0,0 0 1 0 0,0 0-1 0 0,1 1 0 0 0,0 0 0 0 0,6-7 793 0 0,-7 10-423 0 0,6-7-1960 0 0,0 0 0 0 0,0 1 0 0 0,1 0 0 0 0,1 0 0 0 0,0 1-1 0 0,6-3 2384 0 0,-4 5-1145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3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34 278 824 0 0,'-28'-48'10477'0'0,"23"28"-3624"0"0,5 19-6746 0 0,0 1 1 0 0,0 0-1 0 0,1 0 0 0 0,-1-1 0 0 0,1 1 0 0 0,-1 0 0 0 0,0 0 1 0 0,1 0-1 0 0,-1 0 0 0 0,0-1 0 0 0,1 1 0 0 0,-1 0 0 0 0,1 0 1 0 0,-1 0-1 0 0,0 0 0 0 0,1 0 0 0 0,-1 0 0 0 0,1 0 0 0 0,-1 0 1 0 0,1 0-1 0 0,-1 0 0 0 0,0 0 0 0 0,1 0 0 0 0,-1 0 0 0 0,1 1 1 0 0,-1-1-1 0 0,0 0 0 0 0,1 0 0 0 0,-1 0 0 0 0,0 1 0 0 0,1-1 0 0 0,-1 0 1 0 0,0 0-1 0 0,1 1 0 0 0,-1-1 0 0 0,0 0 0 0 0,1 0 0 0 0,-1 1 1 0 0,0-1-1 0 0,0 0 0 0 0,1 1 0 0 0,-1-1 0 0 0,0 1 0 0 0,0-1-107 0 0,19 15 1072 0 0,17 22 381 0 0,-2 1 1 0 0,-1 1-1 0 0,3 9-1453 0 0,9 11 1010 0 0,-24-29-603 0 0,-15-21-300 0 0,0-1 0 0 0,0 1 0 0 0,0-1 0 0 0,1 0 0 0 0,1-1 0 0 0,-1 1 0 0 0,1-2-1 0 0,1 2-106 0 0,-8-8 5 0 0,0 0 0 0 0,0 0 0 0 0,1 1 0 0 0,-1-1 0 0 0,0 0 0 0 0,0 0 0 0 0,0 0 0 0 0,0 0 0 0 0,0 0 0 0 0,0-1 0 0 0,0 1 0 0 0,0 0 0 0 0,0 0 0 0 0,0-1 0 0 0,0 1 0 0 0,0 0 0 0 0,0-1 0 0 0,0 1 0 0 0,0-1 0 0 0,0 0 0 0 0,0 1 0 0 0,0-1 0 0 0,0 0 0 0 0,-1 1 0 0 0,1-1 0 0 0,0 0 0 0 0,-1 0-1 0 0,1 0 1 0 0,0 0 0 0 0,-1 1 0 0 0,1-1 0 0 0,-1 0 0 0 0,1 0 0 0 0,-1 0 0 0 0,0 0 0 0 0,1-1-5 0 0,21-48-4 0 0,-16 37 13 0 0,8-20-85 0 0,2 1-1 0 0,1 1 0 0 0,2 0 0 0 0,0 2 1 0 0,3 0-1 0 0,0 1 0 0 0,2 2 0 0 0,10-9 77 0 0,26-28-903 0 0,3-2-1830 0 0,-17 26-3426 0 0,-33 28-608 0 0,-12 9 6098 0 0,0 1 1 0 0,0 0-1 0 0,0 0 0 0 0,0 0 0 0 0,0-1 1 0 0,1 1-1 0 0,-1 0 0 0 0,0 1 0 0 0,1-1 1 0 0,-1 0-1 0 0,1 0 0 0 0,-1 1 0 0 0,1-1 0 0 0,-1 0 1 0 0,1 1-1 0 0,-1 0 0 0 0,1-1 669 0 0,7 1-1540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29.697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14125C07-01A3-4B85-A71A-97CB21665A79}" emma:medium="tactile" emma:mode="ink">
          <msink:context xmlns:msink="http://schemas.microsoft.com/ink/2010/main" type="inkDrawing"/>
        </emma:interpretation>
      </emma:emma>
    </inkml:annotationXML>
    <inkml:trace contextRef="#ctx0" brushRef="#br0">270 40 500 0 0,'-8'-8'7067'0'0,"8"8"-7029"0"0,0 0 0 0 0,0 0-1 0 0,0 0 1 0 0,0-1 0 0 0,0 1-1 0 0,0 0 1 0 0,0 0-1 0 0,0 0 1 0 0,0 0 0 0 0,0 0-1 0 0,-1 0 1 0 0,1 0-1 0 0,0 0 1 0 0,0 0 0 0 0,0 0-1 0 0,0-1 1 0 0,0 1 0 0 0,0 0-1 0 0,0 0 1 0 0,0 0-1 0 0,0 0 1 0 0,0 0 0 0 0,-1 0-1 0 0,1 0 1 0 0,0 0 0 0 0,0 0-1 0 0,0 0 1 0 0,0 0-1 0 0,0 0 1 0 0,0 0 0 0 0,0 0-1 0 0,0 0 1 0 0,-1 0-1 0 0,1 0 1 0 0,0 0 0 0 0,0 0-1 0 0,0 0 1 0 0,0 0 0 0 0,0 0-1 0 0,0 0 1 0 0,0 0-1 0 0,0 0 1 0 0,-1 0 0 0 0,1 0-1 0 0,0 0 1 0 0,0 0-1 0 0,0 0 1 0 0,0 0 0 0 0,0 0-1 0 0,0 1 1 0 0,0-1 0 0 0,0 0-1 0 0,0 0 1 0 0,0 0-1 0 0,-1 0 1 0 0,1 0 0 0 0,0 0-1 0 0,0 0 1 0 0,0 0 0 0 0,0 0-1 0 0,0 1 1 0 0,0-1-1 0 0,0 0 1 0 0,0 0 0 0 0,0 0-1 0 0,0 0 1 0 0,0 0-38 0 0,-10 11 344 0 0,9-10-346 0 0,0 0 0 0 0,-1-1 0 0 0,1 1 0 0 0,0 0 0 0 0,0 0 0 0 0,1 0 0 0 0,-1 1 0 0 0,0-1 0 0 0,0 0 0 0 0,0 0 0 0 0,1 0 0 0 0,-1 1 0 0 0,0-1 0 0 0,1 0 0 0 0,0 0 0 0 0,-1 1 0 0 0,1-1 0 0 0,-1 2 2 0 0,12 22 3336 0 0,-4-13-2531 0 0,4 8 66 0 0,1-1 0 0 0,1-1 0 0 0,8 8-871 0 0,17 11-1559 0 0,-34-34 711 0 0,0 0 0 0 0,0-1 0 0 0,0 1 0 0 0,1-1-1 0 0,-1 0 1 0 0,1 0 0 0 0,0-1 0 0 0,2 2 848 0 0,10-3-7639 0 0,-14 0 6532 0 0</inkml:trace>
    <inkml:trace contextRef="#ctx0" brushRef="#br0">270 40 500 0 0,'-8'-8'7067'0'0,"8"8"-7029"0"0,0 0 0 0 0,0 0-1 0 0,0 0 1 0 0,0-1 0 0 0,0 1-1 0 0,0 0 1 0 0,0 0-1 0 0,0 0 1 0 0,0 0 0 0 0,0 0-1 0 0,-1 0 1 0 0,1 0-1 0 0,0 0 1 0 0,0 0 0 0 0,0 0-1 0 0,0-1 1 0 0,0 1 0 0 0,0 0-1 0 0,0 0 1 0 0,0 0-1 0 0,0 0 1 0 0,0 0 0 0 0,-1 0-1 0 0,1 0 1 0 0,0 0 0 0 0,0 0-1 0 0,0 0 1 0 0,0 0-1 0 0,0 0 1 0 0,0 0 0 0 0,0 0-1 0 0,0 0 1 0 0,-1 0-1 0 0,1 0 1 0 0,0 0 0 0 0,0 0-1 0 0,0 0 1 0 0,0 0 0 0 0,0 0-1 0 0,0 0 1 0 0,0 0-1 0 0,0 0 1 0 0,-1 0 0 0 0,1 0-1 0 0,0 0 1 0 0,0 0-1 0 0,0 0 1 0 0,0 0 0 0 0,0 0-1 0 0,0 1 1 0 0,0-1 0 0 0,0 0-1 0 0,0 0 1 0 0,0 0-1 0 0,-1 0 1 0 0,1 0 0 0 0,0 0-1 0 0,0 0 1 0 0,0 0 0 0 0,0 0-1 0 0,0 1 1 0 0,0-1-1 0 0,0 0 1 0 0,0 0 0 0 0,0 0-1 0 0,0 0 1 0 0,0 0-38 0 0,-10 11 344 0 0,9-10-346 0 0,0 0 0 0 0,-1-1 0 0 0,1 1 0 0 0,0 0 0 0 0,0 0 0 0 0,1 0 0 0 0,-1 1 0 0 0,0-1 0 0 0,0 0 0 0 0,0 0 0 0 0,1 0 0 0 0,-1 1 0 0 0,0-1 0 0 0,1 0 0 0 0,0 0 0 0 0,-1 1 0 0 0,1-1 0 0 0,-1 2 2 0 0,12 22 3336 0 0,-4-13-2531 0 0,4 8 66 0 0,1-1 0 0 0,1-1 0 0 0,8 8-871 0 0,17 11-1559 0 0,-34-34 711 0 0,0 0 0 0 0,0-1 0 0 0,0 1 0 0 0,1-1-1 0 0,-1 0 1 0 0,1 0 0 0 0,0-1 0 0 0,2 2 848 0 0,10-3-7639 0 0,-14 0 6532 0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39.1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54 110 1728 0 0,'-16'-4'8268'0'0,"14"3"-7778"0"0,-1 0 0 0 0,1 1 0 0 0,0-1 0 0 0,-1 0 0 0 0,1-1 0 0 0,0 1 0 0 0,-1 0 1 0 0,1-1-1 0 0,0 1 0 0 0,0-1 0 0 0,0 0 0 0 0,1 1 0 0 0,-1-1 0 0 0,0 0 0 0 0,1 0 0 0 0,-1 0 0 0 0,0-2-490 0 0,6 1 288 0 0,0 1 1 0 0,0 0-1 0 0,1 0 0 0 0,-1 1 1 0 0,1-1-1 0 0,0 1 1 0 0,-1 0-1 0 0,5-1-288 0 0,51-5 270 0 0,1 3 1 0 0,-1 3-1 0 0,1 2 1 0 0,18 4-271 0 0,79 1 38 0 0,372-28-74 0 0,1-1-51 0 0,-89 13-325 0 0,-418 12 409 0 0,-3 0 175 0 0,-21-2-239 0 0,0 0 0 0 0,0 0 0 0 0,0 0 1 0 0,0 0-1 0 0,0 0 0 0 0,0-1 0 0 0,0 1 1 0 0,0 0-1 0 0,0 0 0 0 0,0 0 0 0 0,-1 0 1 0 0,1 0-1 0 0,0 0 0 0 0,0 0 0 0 0,0-1 1 0 0,0 1-1 0 0,0 0 0 0 0,0 0 0 0 0,0 0 1 0 0,0 0-1 0 0,0 0 0 0 0,0 0 1 0 0,0-1-1 0 0,1 1 0 0 0,-1 0 0 0 0,0 0 1 0 0,0 0-1 0 0,0 0 0 0 0,0 0 0 0 0,0 0 1 0 0,0 0-1 0 0,0-1 0 0 0,0 1 0 0 0,0 0 1 0 0,0 0-1 0 0,0 0 0 0 0,0 0 0 0 0,0 0 1 0 0,1 0-1 0 0,-1 0 0 0 0,0 0 0 0 0,0 0 1 0 0,0 0-1 0 0,0 0 0 0 0,0 0 0 0 0,0-1 1 0 0,0 1-1 0 0,1 0 0 0 0,-1 0 0 0 0,0 0 1 0 0,0 0-1 0 0,0 0 0 0 0,0 0 0 0 0,0 0 1 0 0,0 0-1 0 0,1 0 0 0 0,-1 0 0 0 0,0 0 1 0 0,0 0-1 0 0,0 0 67 0 0,-4-1-985 0 0,1 0-1 0 0,-1 0 1 0 0,0 0 0 0 0,0 1-1 0 0,1-1 1 0 0,-1 1 0 0 0,0 0 0 0 0,0 0-1 0 0,0 0 1 0 0,0 0 0 0 0,0 1-1 0 0,1-1 1 0 0,-2 2 985 0 0,-5-1-2051 0 0,-2 1 472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39.7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214 177 712 0 0,'-24'5'1924'0'0,"0"-2"0"0"0,-1 0 1 0 0,1-2-1 0 0,-1 0 0 0 0,1-2 0 0 0,0 0 0 0 0,-7-3-1924 0 0,31 4 70 0 0,-1 0-1 0 0,1 0 0 0 0,-1 0 1 0 0,1 0-1 0 0,-1 0 0 0 0,1 0 1 0 0,-1 0-1 0 0,1 0 0 0 0,0 0 1 0 0,-1 0-1 0 0,1 0 1 0 0,-1-1-1 0 0,1 1 0 0 0,-1 0 1 0 0,1 0-1 0 0,0 0 0 0 0,-1-1 1 0 0,1 1-1 0 0,0 0 0 0 0,-1 0 1 0 0,1-1-1 0 0,0 1 0 0 0,-1 0 1 0 0,1-1-1 0 0,0 1 1 0 0,-1 0-1 0 0,1-1 0 0 0,0 1 1 0 0,0-1-1 0 0,0 1 0 0 0,-1 0 1 0 0,1-1-1 0 0,0 1 0 0 0,0-1 1 0 0,0 1-1 0 0,0-1 0 0 0,0 1 1 0 0,0-1-70 0 0,14-11 1531 0 0,26-6-107 0 0,19 7-839 0 0,1 3 0 0 0,0 2 0 0 0,0 3-1 0 0,28 3-584 0 0,32-2 141 0 0,244-21-222 0 0,172-39 81 0 0,-425 48-24 0 0,0 4 0 0 0,54 6 24 0 0,-44 6-170 0 0,-189 19-11407 0 0,-32-12 2316 0 0,75-6 8178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40.34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61 1368 0 0,'0'0'224'0'0,"0"0"0"0"0,-1 0-1 0 0,1-1 1 0 0,-1 1 0 0 0,1 0 0 0 0,0 0 0 0 0,-1 0-1 0 0,1-1 1 0 0,-1 1 0 0 0,1 0 0 0 0,0-1-1 0 0,-1 1 1 0 0,1 0 0 0 0,0 0 0 0 0,0-1 0 0 0,-1 1-1 0 0,1-1 1 0 0,0 1 0 0 0,0 0 0 0 0,-1-1-1 0 0,1 1 1 0 0,0 0 0 0 0,0-1 0 0 0,0 1-1 0 0,0-1 1 0 0,0 1 0 0 0,0-1 0 0 0,0 1 0 0 0,0 0-1 0 0,0-1 1 0 0,0 1 0 0 0,0-1 0 0 0,0 1-1 0 0,0-1 1 0 0,0 1-224 0 0,11-15 4990 0 0,21-4-824 0 0,-2 15-3594 0 0,1 2 1 0 0,-1 2 0 0 0,0 0-1 0 0,1 2 1 0 0,-1 1 0 0 0,1 2-573 0 0,62 4 235 0 0,506 7-65 0 0,-151-45-412 0 0,-345 20 122 0 0,6 3-45 0 0,-108 6 80 0 0,0 0 0 0 0,-1 0 0 0 0,1 0-1 0 0,-1 0 1 0 0,1 1 0 0 0,-1-1 0 0 0,1 0 0 0 0,-1 0 0 0 0,1 0 0 0 0,-1 0 0 0 0,1 0-1 0 0,-1 1 1 0 0,1-1 0 0 0,-1 0 0 0 0,1 0 0 0 0,-1 1 0 0 0,1-1 0 0 0,-1 0 0 0 0,0 1-1 0 0,1-1 1 0 0,-1 1 0 0 0,0-1 0 0 0,1 0 0 0 0,-1 1 0 0 0,0-1 0 0 0,1 1-1 0 0,-1-1 1 0 0,0 1 0 0 0,0-1 0 0 0,1 1 0 0 0,-1-1 0 0 0,0 1 0 0 0,0-1 0 0 0,0 1-1 0 0,0-1 1 0 0,0 1 0 0 0,0 0 0 0 0,0-1 0 0 0,0 1 0 0 0,0 0 85 0 0,-5 25-7130 0 0,2-14-1444 0 0,3-12 6885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5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34 144 1384 0 0,'-20'-45'9609'0'0,"17"37"-8645"0"0,0 1 0 0 0,1-1 0 0 0,0 1 0 0 0,1-1 0 0 0,0 0 0 0 0,0 0 1 0 0,0 0-1 0 0,2-5-964 0 0,-1 12 81 0 0,0 0 0 0 0,0-1 1 0 0,1 1-1 0 0,-1 0 0 0 0,0 0 1 0 0,1 0-1 0 0,-1 0 0 0 0,1 0 0 0 0,0 0 1 0 0,-1 0-1 0 0,1 0 0 0 0,0 0 1 0 0,0 0-1 0 0,-1 1 0 0 0,1-1 1 0 0,0 0-1 0 0,0 0 0 0 0,0 1 0 0 0,0-1 1 0 0,0 0-1 0 0,0 1 0 0 0,0-1 1 0 0,0 1-1 0 0,0-1 0 0 0,0 1 1 0 0,0 0-1 0 0,1 0 0 0 0,-1-1 1 0 0,0 1-1 0 0,0 0 0 0 0,0 0 0 0 0,0 0 1 0 0,1 0-1 0 0,-1 0 0 0 0,0 0 1 0 0,0 0-1 0 0,0 1 0 0 0,0-1 1 0 0,0 0-1 0 0,1 1 0 0 0,-1-1 0 0 0,0 1 1 0 0,0-1-82 0 0,6 3 222 0 0,1-1 1 0 0,-1 1-1 0 0,-1 0 0 0 0,1 0 1 0 0,0 1-1 0 0,1 1-222 0 0,8 8 205 0 0,0 0 0 0 0,0 1 0 0 0,-1 1 0 0 0,-1 1 0 0 0,0 0 0 0 0,-1 1 0 0 0,-1 0 0 0 0,-1 1 0 0 0,-1 0 0 0 0,0 1 0 0 0,-1 0 0 0 0,-1 0 0 0 0,1 7-205 0 0,-4-11 25 0 0,-1 0 0 0 0,0 1-1 0 0,-1-1 1 0 0,-1 1 0 0 0,-1 0 0 0 0,0 0 0 0 0,-1 0 0 0 0,-1 8-25 0 0,0-14-2 0 0,0 0 0 0 0,-1 1 0 0 0,-1-1 0 0 0,0 0 0 0 0,0 0 0 0 0,-1-1 0 0 0,0 1 0 0 0,-1-1 0 0 0,0 0 0 0 0,0 0 0 0 0,-1 0 0 0 0,0-1 0 0 0,-1 1 2 0 0,4-5-24 0 0,-1 0-1 0 0,1 0 0 0 0,-1-1 0 0 0,1 0 1 0 0,-1 0-1 0 0,0 0 0 0 0,0 0 0 0 0,-1 0 0 0 0,1-1 1 0 0,-1 0-1 0 0,1 1 0 0 0,-1-2 0 0 0,0 1 1 0 0,1-1-1 0 0,-1 1 0 0 0,0-1 0 0 0,0-1 1 0 0,0 1-1 0 0,0-1 0 0 0,0 0 0 0 0,0 0 0 0 0,0 0 1 0 0,0-1-1 0 0,0 1 0 0 0,0-1 0 0 0,0-1 25 0 0,0 1-19 0 0,1-1-1 0 0,0 0 1 0 0,0 0 0 0 0,0 0-1 0 0,1-1 1 0 0,-1 0-1 0 0,0 1 1 0 0,1-1-1 0 0,0-1 1 0 0,0 1 0 0 0,0 0-1 0 0,0-1 1 0 0,0 1-1 0 0,1-1 1 0 0,-1 0 0 0 0,1 0-1 0 0,0 0 1 0 0,0 0-1 0 0,0 0 1 0 0,1-1-1 0 0,0 1 1 0 0,0 0 0 0 0,0-1-1 0 0,0 1 1 0 0,0-1-1 0 0,1 1 1 0 0,0-1-1 0 0,0 1 1 0 0,0-1 19 0 0,0 1-4 0 0,0 1 0 0 0,0-1 0 0 0,1 0 0 0 0,-1 0 0 0 0,1 1 0 0 0,0-1 0 0 0,0 1 0 0 0,0-1 0 0 0,0 0 0 0 0,1 1 0 0 0,-1 0 0 0 0,1-1 0 0 0,0 1 0 0 0,0 0 0 0 0,0 0 0 0 0,1 0 0 0 0,-1 0 0 0 0,1 0 0 0 0,-1 1 0 0 0,1-1 0 0 0,0 1 0 0 0,0-1 0 0 0,0 1 0 0 0,0 0 0 0 0,0 0 0 0 0,1 1 0 0 0,-1-1 0 0 0,1 1 0 0 0,-1-1 0 0 0,1 1 1 0 0,-1 0-1 0 0,1 1 0 0 0,0-1 0 0 0,0 1 0 0 0,-1-1 0 0 0,3 1 4 0 0,6-1-115 0 0,0 1 1 0 0,0 1 0 0 0,0 0 0 0 0,0 0 0 0 0,0 1-1 0 0,0 0 1 0 0,0 1 0 0 0,0 1 0 0 0,-1 0 0 0 0,9 4 114 0 0,-6-1-1258 0 0,1 0 1 0 0,0-1-1 0 0,1-1 1 0 0,-1-1-1 0 0,13 3 1258 0 0,-23-6-373 0 0,-1-1-1 0 0,0 1 1 0 0,0-1 0 0 0,0 0-1 0 0,0 0 1 0 0,1 0-1 0 0,-1 0 1 0 0,0-1 0 0 0,0 1-1 0 0,0-1 1 0 0,0 0 0 0 0,0-1-1 0 0,0 1 1 0 0,0-1-1 0 0,0 1 1 0 0,0-1 0 0 0,-1 0-1 0 0,1-1 1 0 0,-1 1-1 0 0,0-1 1 0 0,1 1 0 0 0,-1-1-1 0 0,0 0 1 0 0,2-3 373 0 0,-1-1 69 0 0,0-1 1 0 0,0 1 0 0 0,-1-1-1 0 0,1 0 1 0 0,-2-1 0 0 0,1 1-1 0 0,-1 0 1 0 0,-1-1-1 0 0,1 0-69 0 0,-1-2 349 0 0,2 0-1 0 0,0 1 1 0 0,0-1-1 0 0,1 0 1 0 0,2-3-349 0 0,1 2 409 0 0,0-1 0 0 0,1 1 0 0 0,0 1 1 0 0,1-1-1 0 0,1 1 0 0 0,-1 1 1 0 0,2 0-1 0 0,-1 0 0 0 0,2 1 0 0 0,-1 1 1 0 0,1-1-1 0 0,0 2 0 0 0,1 0 0 0 0,9-4-409 0 0,-14 8 259 0 0,0 0 0 0 0,0 0 0 0 0,0 1 0 0 0,0 0 0 0 0,0 1 0 0 0,1 0 0 0 0,-1 0 0 0 0,0 1 0 0 0,1 0 1 0 0,-1 0-1 0 0,0 1 0 0 0,1 0 0 0 0,-1 1 0 0 0,0-1 0 0 0,0 2 0 0 0,0-1 0 0 0,0 1 0 0 0,0 0 0 0 0,-1 1 0 0 0,1 0 0 0 0,-1 0 0 0 0,0 0 0 0 0,0 1 0 0 0,-1 0 0 0 0,7 6-259 0 0,-7-5 114 0 0,0 0-1 0 0,-1 0 1 0 0,1 1 0 0 0,-1 0 0 0 0,-1 0-1 0 0,1 0 1 0 0,-1 0 0 0 0,0 1 0 0 0,-1 0-1 0 0,0-1 1 0 0,0 1 0 0 0,0 1 0 0 0,-1-1 0 0 0,-1 0-1 0 0,1 0 1 0 0,-1 1 0 0 0,-1-1 0 0 0,0 1-1 0 0,0 3-113 0 0,0-6 20 0 0,-1-1 0 0 0,0 1 0 0 0,0-1-1 0 0,0 1 1 0 0,-1-1 0 0 0,0 0 0 0 0,0 0-1 0 0,0 0 1 0 0,0 0 0 0 0,-1 0 0 0 0,0 0-1 0 0,0-1 1 0 0,0 1 0 0 0,-1-1 0 0 0,0 0-1 0 0,1 0 1 0 0,-1 0 0 0 0,-1-1 0 0 0,1 1-1 0 0,0-1 1 0 0,-1 0 0 0 0,0 0 0 0 0,0 0-1 0 0,0-1 1 0 0,0 0 0 0 0,0 0 0 0 0,0 0-1 0 0,0-1 1 0 0,-5 1-20 0 0,1 1-49 0 0,1-2 0 0 0,-1 0 0 0 0,0 0 0 0 0,1 0 0 0 0,-1-1 0 0 0,0 0 0 0 0,0-1 0 0 0,1 0 0 0 0,-1 0 0 0 0,1-1 0 0 0,-1 0 0 0 0,1-1 0 0 0,-1 1 0 0 0,1-2 0 0 0,0 1 0 0 0,1-1 0 0 0,-1 0 0 0 0,1-1 0 0 0,-1 0 0 0 0,1 0 0 0 0,1-1 0 0 0,-1 1 0 0 0,1-1 1 0 0,0-1-1 0 0,0 1 0 0 0,1-1 0 0 0,-3-4 49 0 0,4 3-445 0 0,0 1 1 0 0,0 0-1 0 0,1-1 1 0 0,0 1-1 0 0,0-1 1 0 0,1 0-1 0 0,0 0 1 0 0,0-7 444 0 0,1 5-932 0 0,0 1 0 0 0,1 0 0 0 0,0-1 0 0 0,1 1 0 0 0,0-1 0 0 0,1 1 0 0 0,0 0 0 0 0,2-5 932 0 0,0 1-2837 0 0,1 1-1 0 0,0 0 0 0 0,1 0 1 0 0,3-4 2837 0 0,-3 6-1561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5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2229 720 32 0 0,'3'-13'12992'0'0,"4"6"-5401"0"0,-6 7-7317 0 0,0-1 1 0 0,0 1-1 0 0,0 0 0 0 0,1 0 0 0 0,-1-1 0 0 0,0 1 0 0 0,0 0 0 0 0,0 0 1 0 0,1 0-1 0 0,-1 0 0 0 0,0 0 0 0 0,0 0 0 0 0,0 0 0 0 0,0 1 0 0 0,1-1 1 0 0,-1 0-1 0 0,0 1-274 0 0,1 0-90 0 0,0-1 0 0 0,-1 1 0 0 0,1 0 0 0 0,0 0 0 0 0,-1 0 0 0 0,0 0 0 0 0,1 0 1 0 0,-1 0-1 0 0,1 0 0 0 0,-1 1 0 0 0,0-1 0 0 0,0 0 0 0 0,0 1 0 0 0,0-1 0 0 0,0 1 0 0 0,0-1 0 0 0,0 1 1 0 0,0 0-1 0 0,0 0 90 0 0,0 15 1993 0 0,-2-11-1957 0 0,-1 0-1 0 0,0 0 1 0 0,0-1-1 0 0,-1 1 1 0 0,0-1-1 0 0,0 0 1 0 0,0 0 0 0 0,0 0-1 0 0,-1 0 1 0 0,0-1-1 0 0,0 1 1 0 0,0-1-1 0 0,0 0 1 0 0,-1 0 0 0 0,0 0-1 0 0,0-1 1 0 0,0 0-1 0 0,0 0 1 0 0,0 0-1 0 0,-5 2-35 0 0,-5 2-39 0 0,0-1 0 0 0,0 0-1 0 0,-1-1 1 0 0,0-1 0 0 0,0 0-1 0 0,0-1 1 0 0,-2-1 39 0 0,7-1-29 0 0,0-1 1 0 0,0-1-1 0 0,0 0 0 0 0,0 0 0 0 0,0-1 1 0 0,1 0-1 0 0,-1-1 0 0 0,1 0 1 0 0,-1-1-1 0 0,1 0 0 0 0,0 0 0 0 0,0-1 1 0 0,1-1-1 0 0,-1 1 0 0 0,1-2 1 0 0,1 1-1 0 0,-1-1 0 0 0,1-1 0 0 0,0 1 1 0 0,1-1-1 0 0,0-1 0 0 0,0 1 0 0 0,1-1 1 0 0,0 0-1 0 0,-2-5 29 0 0,3 6-20 0 0,1-1 0 0 0,0 1-1 0 0,0 0 1 0 0,1-1 0 0 0,0 0 0 0 0,0 0 0 0 0,1 0-1 0 0,1 0 1 0 0,-1 0 0 0 0,2 0 0 0 0,-1 0 0 0 0,1-1-1 0 0,0 1 1 0 0,1 0 0 0 0,0 0 0 0 0,1 0 0 0 0,0 0-1 0 0,0 0 1 0 0,1 0 0 0 0,0 0 0 0 0,0 1 0 0 0,1-1-1 0 0,0 1 1 0 0,1 0 0 0 0,0 0 0 0 0,0 1 0 0 0,1-1-1 0 0,0 1 1 0 0,0 0 0 0 0,1 0 20 0 0,0 0-9 0 0,0 1 0 0 0,0 0 0 0 0,0 1-1 0 0,1 0 1 0 0,-1 0 0 0 0,1 0 0 0 0,0 1 0 0 0,1 0 0 0 0,8-2 9 0 0,-15 5 6 0 0,1 0 0 0 0,-1 1 0 0 0,1-1-1 0 0,0 1 1 0 0,-1 0 0 0 0,1 0 0 0 0,-1 0 0 0 0,1 0 0 0 0,0 0 0 0 0,-1 1 0 0 0,1-1 0 0 0,-1 1 0 0 0,1 0 0 0 0,-1-1-1 0 0,1 1 1 0 0,-1 0 0 0 0,1 0 0 0 0,-1 1 0 0 0,0-1 0 0 0,0 0 0 0 0,0 1 0 0 0,1 0 0 0 0,-2-1 0 0 0,1 1 0 0 0,0 0-1 0 0,0 0 1 0 0,0 0 0 0 0,-1 0 0 0 0,1 0 0 0 0,-1 1 0 0 0,0-1 0 0 0,0 0 0 0 0,1 1 0 0 0,-2-1 0 0 0,1 0 0 0 0,1 3-6 0 0,1 7 20 0 0,1-1 1 0 0,-2 1 0 0 0,1 0 0 0 0,-2 1 0 0 0,1-1 0 0 0,-2 0 0 0 0,0 0-1 0 0,0 1 1 0 0,-1-1 0 0 0,-1 0 0 0 0,0 4-21 0 0,-19 60-1331 0 0,-13-11-3511 0 0,32-62 4118 0 0,0 0 0 0 0,-1 0 1 0 0,0 0-1 0 0,1 0 0 0 0,-1 0 1 0 0,0-1-1 0 0,-1 0 0 0 0,1 1 1 0 0,0-1-1 0 0,-1 0 0 0 0,1-1 0 0 0,-1 1 1 0 0,1-1-1 0 0,-1 1 0 0 0,0-1 1 0 0,1 0-1 0 0,-1-1 0 0 0,0 1 1 0 0,0 0-1 0 0,0-1 0 0 0,0 0 1 0 0,0 0-1 0 0,-2-1 724 0 0,-9-1-1531 0 0</inkml:trace>
  <inkml:trace contextRef="#ctx0" brushRef="#br0" timeOffset="346.9249">1627 460 1024 0 0,'-5'-36'5753'0'0,"5"31"-4806"0"0,0 0-1 0 0,-1 0 1 0 0,1 0-1 0 0,-1 0 1 0 0,0 0-1 0 0,0 0 1 0 0,-1 1-1 0 0,1-1 1 0 0,-1 0-1 0 0,0 1 1 0 0,0-1-1 0 0,-2-1-946 0 0,18 49 4138 0 0,5 18-1764 0 0,9 55-2374 0 0,-18-23-1200 0 0,-9-77-478 0 0,-2 0 1 0 0,0 0-1 0 0,-1 0 0 0 0,-2 9 1678 0 0,3-24-212 0 0,1-1 0 0 0,-1 1-1 0 0,1 0 1 0 0,-1-1 0 0 0,1 1 0 0 0,-1-1-1 0 0,1 1 1 0 0,-1-1 0 0 0,0 0-1 0 0,1 1 1 0 0,-1-1 0 0 0,1 1 0 0 0,-1-1-1 0 0,0 0 1 0 0,0 0 0 0 0,1 1 0 0 0,-1-1-1 0 0,0 0 1 0 0,1 0 0 0 0,-1 0-1 0 0,0 0 1 0 0,0 0 0 0 0,1 0 0 0 0,-1 0-1 0 0,0 0 1 0 0,0 0 0 0 0,1 0-1 0 0,-1 0 1 0 0,0-1 0 0 0,0 1 0 0 0,1 0-1 0 0,-1 0 1 0 0,0-1 0 0 0,1 1 0 0 0,-1-1-1 0 0,1 1 1 0 0,-1 0 0 0 0,0-1-1 0 0,1 1 1 0 0,-1-1 0 0 0,1 1 0 0 0,-1-1 212 0 0,-31-19-5264 0 0,31 18 4811 0 0,-13-8-1011 0 0</inkml:trace>
  <inkml:trace contextRef="#ctx0" brushRef="#br0" timeOffset="699.077">1465 506 1128 0 0,'-8'-41'4279'0'0,"6"28"-1973"0"0,0-1-1 0 0,-1 1 1 0 0,-1 1-1 0 0,-2-7-2305 0 0,6 19 58 0 0,0-1-1 0 0,0 1 0 0 0,0 0 1 0 0,0 0-1 0 0,0 0 0 0 0,0 0 1 0 0,0 0-1 0 0,0 0 0 0 0,0-1 1 0 0,0 1-1 0 0,0 0 0 0 0,0 0 1 0 0,0 0-1 0 0,0 0 0 0 0,0 0 1 0 0,0-1-1 0 0,0 1 0 0 0,0 0 1 0 0,0 0-1 0 0,-1 0 0 0 0,1 0 1 0 0,0 0-1 0 0,0 0 0 0 0,0-1 1 0 0,0 1-1 0 0,0 0 0 0 0,0 0 1 0 0,0 0-1 0 0,0 0 0 0 0,0 0 1 0 0,-1 0-1 0 0,1 0 0 0 0,0 0 1 0 0,0 0-1 0 0,0 0 0 0 0,0-1 1 0 0,0 1-1 0 0,0 0 0 0 0,-1 0 1 0 0,1 0-1 0 0,0 0 0 0 0,0 0 1 0 0,0 0-1 0 0,0 0 0 0 0,0 0 1 0 0,-1 0-1 0 0,1 0 0 0 0,0 0 1 0 0,0 0-1 0 0,0 0 0 0 0,0 0 1 0 0,0 0-1 0 0,-1 0 0 0 0,1 1 1 0 0,0-1-1 0 0,0 0 0 0 0,0 0 1 0 0,0 0-1 0 0,0 0 0 0 0,0 0 1 0 0,0 0-1 0 0,-1 0 0 0 0,1 0-57 0 0,-2 13 1605 0 0,1 17-424 0 0,19 104 600 0 0,-1-23-1875 0 0,-15-86-1332 0 0,-1 0-1 0 0,0 0 1 0 0,-3 9 1426 0 0,2-30-528 0 0,-1-1 0 0 0,0 0-1 0 0,0 0 1 0 0,0 0 0 0 0,0 0-1 0 0,-1 0 1 0 0,1 0 0 0 0,-1 0 0 0 0,1 0-1 0 0,-1 0 1 0 0,0-1 0 0 0,0 1 0 0 0,-1-1-1 0 0,1 1 1 0 0,0-1 0 0 0,-1 0 0 0 0,1 0-1 0 0,-1 0 1 0 0,0 0 0 0 0,0 0 0 0 0,0-1-1 0 0,0 1 1 0 0,0-1 0 0 0,0 0 0 0 0,0 0-1 0 0,0 0 1 0 0,0 0 0 0 0,-1-1 0 0 0,1 1-1 0 0,0-1 1 0 0,0 0 0 0 0,-1 0 528 0 0,-16 1-1255 0 0</inkml:trace>
  <inkml:trace contextRef="#ctx0" brushRef="#br0" timeOffset="1032.208">983 554 1512 0 0,'-3'-8'1157'0'0,"2"7"-1025"0"0,0-1 0 0 0,0 1 1 0 0,1 0-1 0 0,-1 0 0 0 0,1-1 1 0 0,-1 1-1 0 0,1 0 0 0 0,-1-1 1 0 0,1 1-1 0 0,0 0 0 0 0,0-1 1 0 0,-1 1-1 0 0,1-1 0 0 0,0 1 1 0 0,0 0-1 0 0,1-2-132 0 0,0 2 184 0 0,0-1 0 0 0,0 1-1 0 0,0-1 1 0 0,0 1 0 0 0,0-1 0 0 0,1 1-1 0 0,-1 0 1 0 0,1 0 0 0 0,-1-1 0 0 0,1 1-1 0 0,-1 0 1 0 0,1 0 0 0 0,0 1 0 0 0,-1-1-1 0 0,1 0 1 0 0,0 0 0 0 0,0 1 0 0 0,-1-1 0 0 0,1 1-1 0 0,0 0 1 0 0,0-1 0 0 0,0 1-184 0 0,37-7 3191 0 0,0 1-1 0 0,0 1 1 0 0,1 3-3191 0 0,-36 1 216 0 0,0 1 0 0 0,0 0 0 0 0,0 0 0 0 0,0 1 0 0 0,0-1 1 0 0,0 1-1 0 0,0 0 0 0 0,0 0 0 0 0,0 0 0 0 0,0 1 0 0 0,3 1-216 0 0,-6-2-4 0 0,1 0 1 0 0,-1 0-1 0 0,1 0 0 0 0,-1 1 1 0 0,0-1-1 0 0,0 1 0 0 0,0-1 1 0 0,0 0-1 0 0,0 1 1 0 0,0 0-1 0 0,0-1 0 0 0,0 1 1 0 0,0 1 3 0 0,4 6 112 0 0,3 6-238 0 0,1 1 1 0 0,-2 0-1 0 0,0 0 0 0 0,-1 1 0 0 0,0 3 126 0 0,-4-15-404 0 0,0 1-1 0 0,-1-1 0 0 0,0 1 0 0 0,0-1 1 0 0,0 1-1 0 0,-1 0 0 0 0,0-1 0 0 0,0 1 0 0 0,0 0 1 0 0,-1-1-1 0 0,0 1 0 0 0,0-1 0 0 0,0 1 1 0 0,-1-1-1 0 0,1 1 0 0 0,-1-1 0 0 0,-1 0 1 0 0,0 2 404 0 0,1-4-527 0 0,-1-1 1 0 0,1 1 0 0 0,-1-1 0 0 0,0 0 0 0 0,1 0 0 0 0,-1 0-1 0 0,0 0 1 0 0,0 0 0 0 0,-1-1 0 0 0,1 1 0 0 0,0-1 0 0 0,0 0 0 0 0,-1 0-1 0 0,1 0 1 0 0,-1 0 0 0 0,1 0 0 0 0,-1-1 0 0 0,1 0 0 0 0,-1 0 0 0 0,0 0 526 0 0,-11-1-1558 0 0</inkml:trace>
  <inkml:trace contextRef="#ctx0" brushRef="#br0" timeOffset="1033.208">1059 677 112 0 0,'-5'-12'1834'0'0,"0"0"0"0"0,0 0 0 0 0,2 0 0 0 0,-3-12-1834 0 0,5 19 459 0 0,0 0 0 0 0,0 1 0 0 0,1-1 0 0 0,0 0 1 0 0,0 0-1 0 0,0 0 0 0 0,0 0 0 0 0,1 1 0 0 0,0-1 0 0 0,0 0 0 0 0,0 0 0 0 0,1 1 0 0 0,-1-1 0 0 0,2-1-459 0 0,-2 5 71 0 0,-1 0-1 0 0,1-1 1 0 0,0 1-1 0 0,-1 0 1 0 0,1 0 0 0 0,0 0-1 0 0,0 0 1 0 0,0 0-1 0 0,0 1 1 0 0,0-1-1 0 0,0 0 1 0 0,0 0-1 0 0,0 1 1 0 0,0-1-1 0 0,0 0 1 0 0,0 1 0 0 0,0-1-1 0 0,1 1 1 0 0,-1 0-1 0 0,0-1 1 0 0,0 1-1 0 0,1 0 1 0 0,-1 0-1 0 0,0 0 1 0 0,0-1 0 0 0,1 1-1 0 0,-1 1 1 0 0,0-1-1 0 0,0 0 1 0 0,1 0-1 0 0,-1 0 1 0 0,0 1-1 0 0,0-1 1 0 0,1 0-1 0 0,-1 1 1 0 0,0-1 0 0 0,0 1-1 0 0,0 0 1 0 0,0-1-1 0 0,0 1 1 0 0,0 0-1 0 0,0 0 1 0 0,0 0-1 0 0,0 0 1 0 0,0-1-1 0 0,0 1 1 0 0,0 1-71 0 0,3 2 86 0 0,0 0 0 0 0,0 0 0 0 0,-1 0 0 0 0,1 1 0 0 0,-1-1 0 0 0,0 1 0 0 0,0 0 1 0 0,-1 0-1 0 0,1 0 0 0 0,-1 3-86 0 0,0-2-257 0 0,-1 0 0 0 0,0 0 0 0 0,-1 0 0 0 0,0 0 0 0 0,0 0 0 0 0,0 0 1 0 0,-1 0-1 0 0,1 0 0 0 0,-1 0 0 0 0,-1 0 0 0 0,1 0 0 0 0,-1-1 0 0 0,0 1 1 0 0,-1 0-1 0 0,1-1 0 0 0,-1 0 0 0 0,0 1 0 0 0,-3 3 257 0 0,0 0-1179 0 0,-1-1 1 0 0,0 1-1 0 0,-1-1 0 0 0,0 0 0 0 0,0-1 1 0 0,0 0-1 0 0,-1 0 0 0 0,0-1 1 0 0,-1 0-1 0 0,1 0 1179 0 0,-13 4-1305 0 0</inkml:trace>
  <inkml:trace contextRef="#ctx0" brushRef="#br0" timeOffset="1380.34">471 720 12 0 0,'1'37'12785'0'0,"4"8"-7809"0"0,-5-40-4636 0 0,1 0 0 0 0,0-1-1 0 0,0 1 1 0 0,0 0 0 0 0,1-1-1 0 0,0 1 1 0 0,-1-1 0 0 0,2 0 0 0 0,-1 1-1 0 0,0-1 1 0 0,1 0 0 0 0,0 0-1 0 0,0 0 1 0 0,0-1 0 0 0,2 3-340 0 0,-4-6 70 0 0,-1 1 0 0 0,1-1 0 0 0,0 1 0 0 0,0-1 0 0 0,0 1 0 0 0,-1-1 0 0 0,1 1 0 0 0,0-1 0 0 0,0 0 1 0 0,0 0-1 0 0,0 1 0 0 0,0-1 0 0 0,0 0 0 0 0,0 0 0 0 0,0 0 0 0 0,0 0 0 0 0,0 0 0 0 0,0 0 0 0 0,0 0 0 0 0,-1 0 0 0 0,1 0 0 0 0,0-1 0 0 0,0 1 1 0 0,0 0-1 0 0,0-1 0 0 0,0 1 0 0 0,0-1-70 0 0,1 0 108 0 0,0 0 1 0 0,0-1-1 0 0,-1 0 0 0 0,1 1 1 0 0,-1-1-1 0 0,1 0 1 0 0,-1 0-1 0 0,0 1 0 0 0,0-1 1 0 0,1 0-1 0 0,-1-2-108 0 0,3-4 268 0 0,-1 0 0 0 0,-1 0-1 0 0,1-1 1 0 0,-1 1 0 0 0,0-6-268 0 0,-1-25 402 0 0,-1 1 1 0 0,-3 0-1 0 0,-1-1 1 0 0,-1 1-1 0 0,-2 1 0 0 0,-6-16-402 0 0,0-2-75 0 0,3-1 0 0 0,0-32 75 0 0,8 71-211 0 0,2-1 0 0 0,1 1 0 0 0,0 0-1 0 0,1-1 1 0 0,0 1 0 0 0,2 0 0 0 0,0 0 0 0 0,1 0 0 0 0,1 1 0 0 0,2-6 211 0 0,-4 14-305 0 0,0 0-1 0 0,1 0 0 0 0,-1 0 1 0 0,2 0-1 0 0,-1 1 0 0 0,1-1 1 0 0,0 2-1 0 0,1-1 0 0 0,-1 1 1 0 0,1-1-1 0 0,1 2 0 0 0,-1-1 1 0 0,2 0 305 0 0,-1 2-569 0 0,1 0 1 0 0,-1 1-1 0 0,1 0 1 0 0,-1 0-1 0 0,1 1 1 0 0,0 0-1 0 0,0 0 1 0 0,0 1-1 0 0,0 0 1 0 0,0 0-1 0 0,0 1 1 0 0,0 1-1 0 0,0 0 1 0 0,0 0-1 0 0,0 0 1 0 0,0 1-1 0 0,0 1 1 0 0,0-1-1 0 0,8 5 569 0 0,7 3-2821 0 0,1 1-1 0 0,-2 1 1 0 0,1 2-1 0 0,7 6 2822 0 0,-13-7-1196 0 0</inkml:trace>
  <inkml:trace contextRef="#ctx0" brushRef="#br0" timeOffset="1718.207">68 523 2280 0 0,'-58'17'12350'0'0,"48"-15"-6215"0"0,39-13-4114 0 0,-19 8-2113 0 0,1 1 0 0 0,0-1 0 0 0,0 1 0 0 0,0 1 0 0 0,0 0 1 0 0,0 1-1 0 0,-1 0 0 0 0,1 1 0 0 0,9 1 92 0 0,37 10-5303 0 0,-1 4-6552 0 0,-45-13 8593 0 0,3 0 2003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4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1183 132 1092 0 0,'7'-53'11351'0'0,"-6"48"-10657"0"0,1 0 0 0 0,-1-1 0 0 0,2 1 0 0 0,-1 0 0 0 0,0 1 0 0 0,1-1 1 0 0,0 0-1 0 0,0 1-694 0 0,0 1 160 0 0,-1 0 0 0 0,1 0 0 0 0,0 0 0 0 0,0 1 0 0 0,0 0 0 0 0,0-1 1 0 0,0 1-1 0 0,0 0 0 0 0,0 0 0 0 0,1 1 0 0 0,-1-1 0 0 0,1 1 0 0 0,0 0 1 0 0,-1 0-1 0 0,1 0 0 0 0,0 0 0 0 0,0 1 0 0 0,-1-1 0 0 0,1 1 0 0 0,0 0 1 0 0,0 0-1 0 0,0 0 0 0 0,-1 1 0 0 0,1-1 0 0 0,0 1 0 0 0,1 0-160 0 0,1 1 96 0 0,-1-1 0 0 0,1 1 0 0 0,0 0 0 0 0,0 1-1 0 0,-1-1 1 0 0,1 1 0 0 0,-1 0 0 0 0,0 1 0 0 0,0-1-1 0 0,0 1 1 0 0,-1 0 0 0 0,1 0 0 0 0,-1 0 0 0 0,0 1-1 0 0,2 2-95 0 0,0 1 48 0 0,0 1-1 0 0,-1 0 0 0 0,0 0 0 0 0,0 0 0 0 0,-1 1 1 0 0,0 0-1 0 0,-1-1 0 0 0,0 1 0 0 0,0 4-47 0 0,0-4 0 0 0,-1 0 1 0 0,-1 1-1 0 0,0-1 0 0 0,0 1 0 0 0,-1-1 0 0 0,0 1 1 0 0,-1-1-1 0 0,0 0 0 0 0,-1 1 0 0 0,0-1 0 0 0,0 0 0 0 0,-1 0 1 0 0,-1 0-1 0 0,1 0 0 0 0,-2-1 0 0 0,1 1 0 0 0,-1-1 1 0 0,-1 0-1 0 0,0 0 0 0 0,4-7-12 0 0,0 1 0 0 0,0-1 0 0 0,0 1 0 0 0,-1-1 0 0 0,1 0 1 0 0,-1 0-1 0 0,0 0 0 0 0,1 0 0 0 0,-1 0 0 0 0,0-1 0 0 0,0 1 0 0 0,0-1 0 0 0,0 0 0 0 0,-1 0 0 0 0,1 0 1 0 0,0 0-1 0 0,0-1 0 0 0,-1 1 0 0 0,1-1 0 0 0,0 0 0 0 0,-1 0 0 0 0,1 0 12 0 0,-2-1-19 0 0,0 0 0 0 0,0-1 0 0 0,0 1 0 0 0,0-1 0 0 0,0 0 0 0 0,1 0 0 0 0,-1-1 0 0 0,1 1 0 0 0,-1-1 0 0 0,1 0 0 0 0,0-1 0 0 0,0 1-1 0 0,0-1 20 0 0,-12-13 5 0 0,1 1-1 0 0,1-2 1 0 0,1 0-1 0 0,0-1 0 0 0,-9-19-4 0 0,22 39 6 0 0,0-1-1 0 0,0 0 0 0 0,0 0 0 0 0,0 0 0 0 0,0 0 0 0 0,0 0 0 0 0,0 1 0 0 0,0-1 1 0 0,0 0-1 0 0,0 0 0 0 0,0 0 0 0 0,0 0 0 0 0,0 0 0 0 0,-1 0 0 0 0,1 0 0 0 0,0 1 0 0 0,0-1 1 0 0,0 0-1 0 0,0 0 0 0 0,0 0 0 0 0,0 0 0 0 0,-1 0 0 0 0,1 0 0 0 0,0 0 0 0 0,0 0 1 0 0,0 0-1 0 0,0 0 0 0 0,0 0 0 0 0,-1 0 0 0 0,1 0 0 0 0,0 0 0 0 0,0 0 0 0 0,0 0 0 0 0,0 0 1 0 0,0 0-1 0 0,-1 0 0 0 0,1 0 0 0 0,0 0 0 0 0,0 0 0 0 0,0 0 0 0 0,0 0 0 0 0,0 0 1 0 0,-1 0-1 0 0,1 0 0 0 0,0 0 0 0 0,0 0 0 0 0,0 0 0 0 0,0-1 0 0 0,0 1 0 0 0,0 0 0 0 0,0 0 1 0 0,-1 0-1 0 0,1 0 0 0 0,0 0 0 0 0,0 0 0 0 0,0 0 0 0 0,0-1 0 0 0,0 1 0 0 0,0 0 1 0 0,0 0-1 0 0,0 0 0 0 0,0 0 0 0 0,0 0 0 0 0,0-1 0 0 0,0 1 0 0 0,0 0 0 0 0,0 0 0 0 0,0 0 1 0 0,0 0-6 0 0,-4 19 163 0 0,3 27-44 0 0,1-46-115 0 0,0 7-145 0 0,0 32 52 0 0,-2-1 1 0 0,-2 4 88 0 0,3-30-1549 0 0,-2 0 1 0 0,1 0 0 0 0,-1-1-1 0 0,-1 1 1 0 0,-2 4 1548 0 0,5-15-529 0 0,0 0-1 0 0,0 0 1 0 0,1 1 0 0 0,-1-1-1 0 0,0 0 1 0 0,0 0 0 0 0,0-1-1 0 0,0 1 1 0 0,0 0 0 0 0,0 0-1 0 0,0 0 1 0 0,0-1 0 0 0,-1 1-1 0 0,1 0 1 0 0,0-1 0 0 0,0 1 0 0 0,-1-1-1 0 0,1 0 1 0 0,0 1 0 0 0,-1-1-1 0 0,1 0 1 0 0,0 0 0 0 0,-1 0-1 0 0,1 0 1 0 0,0 0 0 0 0,-1 0-1 0 0,1 0 1 0 0,-1 0 529 0 0,-6-3-1164 0 0</inkml:trace>
  <inkml:trace contextRef="#ctx0" brushRef="#br0" timeOffset="451.33">996 339 2072 0 0,'-2'-31'6388'0'0,"3"30"-6057"0"0,-1 0 0 0 0,0 0 0 0 0,0 1 0 0 0,0-1 0 0 0,0 0 0 0 0,0 0 0 0 0,0 1 0 0 0,0-1 0 0 0,0 0 0 0 0,0 0 0 0 0,0 1 0 0 0,0-1 0 0 0,0 0 0 0 0,0 0 0 0 0,-1 1 0 0 0,1-1 0 0 0,0 0 0 0 0,0 1 0 0 0,-1-1 0 0 0,1 0 0 0 0,-1 1 0 0 0,1-1 0 0 0,0 1 0 0 0,-1-1 0 0 0,0 0 0 0 0,1 1 0 0 0,-1-1 0 0 0,1 1 0 0 0,-1-1 0 0 0,0 1-331 0 0,0 3 361 0 0,-1 0 0 0 0,1 0 0 0 0,-1 0 0 0 0,1 1 0 0 0,0-1 0 0 0,1 0 0 0 0,-1 1 1 0 0,0-1-1 0 0,1 1 0 0 0,0-1 0 0 0,0 0 0 0 0,0 1 0 0 0,0 0-361 0 0,-4 31 839 0 0,2-31-818 0 0,1-1 1 0 0,-1 1-1 0 0,1-1 1 0 0,-1 0-1 0 0,0 0 1 0 0,-1 1-1 0 0,1-1 1 0 0,-1-1-1 0 0,1 1 0 0 0,-1 0 1 0 0,0-1-1 0 0,0 1 1 0 0,0-1-1 0 0,0 0 1 0 0,0 0-1 0 0,0 0 1 0 0,-1 0-1 0 0,1-1 1 0 0,-1 1-1 0 0,1-1 1 0 0,-1 0-1 0 0,0 0 0 0 0,1 0 1 0 0,-1 0-1 0 0,0-1 1 0 0,0 0-1 0 0,0 1 1 0 0,1-1-1 0 0,-1-1 1 0 0,0 1-1 0 0,0-1 1 0 0,1 1-1 0 0,-2-1-21 0 0,-2-1-8 0 0,0 0 0 0 0,0 0-1 0 0,0-1 1 0 0,1 0 0 0 0,-1 0 0 0 0,1-1-1 0 0,0 1 1 0 0,0-1 0 0 0,0-1 0 0 0,0 1-1 0 0,1-1 1 0 0,-1 0 0 0 0,1 0 0 0 0,1-1-1 0 0,-1 1 1 0 0,1-1 0 0 0,-1-1 8 0 0,-1-5-19 0 0,1 0 0 0 0,-1-1 0 0 0,2 1 0 0 0,0-1 1 0 0,1 0-1 0 0,0-1 0 0 0,1 1 0 0 0,0 0 0 0 0,1-1 0 0 0,0 1 0 0 0,2-10 19 0 0,-1 12-20 0 0,1-1 0 0 0,0 0 0 0 0,1 1-1 0 0,0-1 1 0 0,1 1 0 0 0,1 0 0 0 0,-1 0-1 0 0,2 0 1 0 0,-1 0 0 0 0,2 1 0 0 0,-1 0-1 0 0,1 0 1 0 0,5-6 20 0 0,-10 15 1 0 0,0-1-1 0 0,0 1 0 0 0,0-1 0 0 0,1 1 1 0 0,-1 0-1 0 0,0-1 0 0 0,1 1 1 0 0,-1 0-1 0 0,0 0 0 0 0,1 0 1 0 0,0 0-1 0 0,-1 0 0 0 0,1 0 1 0 0,-1 1-1 0 0,1-1 0 0 0,0 0 0 0 0,0 1 1 0 0,0-1-1 0 0,-1 1 0 0 0,1 0 1 0 0,0 0-1 0 0,0-1 0 0 0,0 1 0 0 0,0 1 5 0 0,0 0-1 0 0,-1-1 1 0 0,1 1 0 0 0,-1 0-1 0 0,1 0 1 0 0,-1 0-1 0 0,1 0 1 0 0,-1 0 0 0 0,0 0-1 0 0,1 1 1 0 0,-1-1-1 0 0,0 0 1 0 0,0 1 0 0 0,0-1-1 0 0,0 0 1 0 0,0 1-1 0 0,0-1 1 0 0,-1 1 0 0 0,1 1-5 0 0,3 5 14 0 0,-1 1 0 0 0,0 0 1 0 0,0 1-1 0 0,-1-1 0 0 0,0 0 0 0 0,-1 1 1 0 0,0-1-1 0 0,-1 1-14 0 0,0 32-476 0 0,-2-1 0 0 0,-2 5 476 0 0,-11 18-2862 0 0,13-56 1827 0 0,-1 0 0 0 0,0-1 0 0 0,-1 1 0 0 0,0-1 0 0 0,0 0 0 0 0,-2 2 1035 0 0,3-5-770 0 0,-1 0-1 0 0,1-1 0 0 0,-1 1 1 0 0,1-1-1 0 0,-1 0 1 0 0,0 0-1 0 0,0 0 0 0 0,0-1 1 0 0,-1 1-1 0 0,1-1 0 0 0,-1 0 1 0 0,1-1-1 0 0,-1 1 1 0 0,0-1-1 0 0,0 1 0 0 0,1-1 1 0 0,-5 0 770 0 0,-10 3-1081 0 0</inkml:trace>
  <inkml:trace contextRef="#ctx0" brushRef="#br0" timeOffset="870.703">397 263 84 0 0,'-4'-5'778'0'0,"0"0"1"0"0,1 0-1 0 0,0-1 1 0 0,0 1-1 0 0,0-1 0 0 0,1 0 1 0 0,0 0-1 0 0,0 0 1 0 0,0 0-1 0 0,1 0 0 0 0,0 0 1 0 0,0 0-1 0 0,0-1 1 0 0,1 1-1 0 0,0 0 0 0 0,1-6-778 0 0,-1 10 238 0 0,0 0 0 0 0,1-1 0 0 0,-1 1 0 0 0,1 0 0 0 0,-1 0 0 0 0,1 0 0 0 0,0-1 0 0 0,0 1 0 0 0,0 0 0 0 0,0 0 0 0 0,0 0 0 0 0,0 0 0 0 0,1 1 0 0 0,-1-1-1 0 0,1 0 1 0 0,-1 0 0 0 0,1 1 0 0 0,0-1 0 0 0,1 0-238 0 0,-1 1 143 0 0,1 0 1 0 0,-1 0-1 0 0,1 0 0 0 0,0 1 1 0 0,-1-1-1 0 0,1 1 0 0 0,0 0 1 0 0,-1-1-1 0 0,1 1 0 0 0,0 0 0 0 0,0 1 1 0 0,-1-1-1 0 0,1 0 0 0 0,0 1 1 0 0,-1-1-1 0 0,1 1 0 0 0,0 0 1 0 0,-1 0-1 0 0,1 0 0 0 0,1 1-143 0 0,5 3 140 0 0,1 1 0 0 0,-1 0 0 0 0,0 0-1 0 0,0 0 1 0 0,-1 2 0 0 0,1-1 0 0 0,-2 1 0 0 0,1 0-1 0 0,-1 0 1 0 0,0 1 0 0 0,-1 0 0 0 0,0 0 0 0 0,-1 0-1 0 0,0 1 1 0 0,0 0 0 0 0,-1 0 0 0 0,0 1 0 0 0,-1-1-1 0 0,0 1 1 0 0,0-1 0 0 0,-1 1 0 0 0,-1 0-140 0 0,-1-8-6 0 0,0-1-1 0 0,0 1 1 0 0,0-1 0 0 0,-1 1 0 0 0,1-1 0 0 0,-1 1 0 0 0,1-1-1 0 0,-1 1 1 0 0,0-1 0 0 0,0 1 0 0 0,0-1 0 0 0,0 0-1 0 0,-1 0 1 0 0,1 0 0 0 0,0 0 0 0 0,-1 0 0 0 0,0 0 0 0 0,1 0-1 0 0,-1 0 1 0 0,0 0 0 0 0,0-1 0 0 0,0 1 0 0 0,0-1 0 0 0,0 1-1 0 0,-1-1 1 0 0,1 0 0 0 0,0 0 0 0 0,-1 0 0 0 0,1 0 0 0 0,-1 0-1 0 0,1-1 1 0 0,0 1 0 0 0,-1-1 0 0 0,0 0 0 0 0,1 1-1 0 0,-1-1 1 0 0,1 0 0 0 0,-1 0 0 0 0,1-1 0 0 0,-3 1 6 0 0,-6-1-42 0 0,0 0 0 0 0,-1-1 1 0 0,1-1-1 0 0,0 1 0 0 0,0-2 0 0 0,0 1 1 0 0,1-2-1 0 0,-6-2 42 0 0,14 6 0 0 0,0 0 0 0 0,0 0 0 0 0,0-1 0 0 0,0 1 0 0 0,0 1 0 0 0,-1-1 0 0 0,1 0 0 0 0,0 0 0 0 0,-1 1 0 0 0,1-1 0 0 0,0 1 0 0 0,-1 0 0 0 0,1 0 0 0 0,-2 0 0 0 0,4 1 1 0 0,-1 0 1 0 0,0 0-1 0 0,1 0 1 0 0,-1 0-1 0 0,1 0 1 0 0,-1 0-1 0 0,1 0 0 0 0,-1 0 1 0 0,1 0-1 0 0,0 1 1 0 0,-1-1-1 0 0,1 0 1 0 0,0 0-1 0 0,0 0 0 0 0,0 1 1 0 0,0-1-1 0 0,0 0 1 0 0,0 0-1 0 0,0 0 1 0 0,1 1-1 0 0,-1-1 0 0 0,0 0 1 0 0,1 0-1 0 0,-1 0 1 0 0,0 0-1 0 0,1 0 1 0 0,0 0-1 0 0,-1 1-1 0 0,5 16-213 0 0,10 46-68 0 0,-11-23-5689 0 0,-4-40 5693 0 0,0-1 0 0 0,0 1 1 0 0,-1-1-1 0 0,1 1 0 0 0,0-1 0 0 0,0 1 0 0 0,0-1 1 0 0,0 1-1 0 0,0-1 0 0 0,-1 1 0 0 0,1-1 0 0 0,0 1 0 0 0,0-1 1 0 0,-1 1-1 0 0,1-1 0 0 0,0 0 0 0 0,-1 1 0 0 0,1-1 0 0 0,-1 0 1 0 0,1 1-1 0 0,0-1 0 0 0,-1 0 0 0 0,1 1 0 0 0,-1-1 1 0 0,1 0-1 0 0,-1 0 0 0 0,1 0 0 0 0,0 1 0 0 0,-1-1 0 0 0,1 0 1 0 0,-1 0-1 0 0,0 0 277 0 0,-18 1-5074 0 0,15-1 4472 0 0,-10 0-628 0 0</inkml:trace>
  <inkml:trace contextRef="#ctx0" brushRef="#br0" timeOffset="1215.835">8 266 1304 0 0,'-2'-6'849'0'0,"0"0"-1"0"0,1 0 1 0 0,0 0 0 0 0,0 0-1 0 0,1 0 1 0 0,-1 0-1 0 0,1 0 1 0 0,1 0 0 0 0,-1 0-1 0 0,1 0 1 0 0,0 0-1 0 0,1-2-848 0 0,-2 6 142 0 0,1 0-1 0 0,0 0 1 0 0,0 0-1 0 0,0 0 1 0 0,0 1-1 0 0,0-1 0 0 0,0 0 1 0 0,0 0-1 0 0,1 1 1 0 0,-1-1-1 0 0,1 1 1 0 0,-1-1-1 0 0,1 1 0 0 0,-1 0 1 0 0,1 0-1 0 0,0-1 1 0 0,0 1-1 0 0,-1 0 1 0 0,1 1-1 0 0,0-1 0 0 0,0 0 1 0 0,0 0-1 0 0,0 1 1 0 0,0-1-1 0 0,0 1 1 0 0,0 0-1 0 0,0 0 0 0 0,1 0 1 0 0,-1 0-1 0 0,0 0 1 0 0,0 0-1 0 0,0 0 1 0 0,0 0-1 0 0,0 1 0 0 0,0-1 1 0 0,0 1-1 0 0,2 0-141 0 0,1 2 218 0 0,1-1 0 0 0,0 1 1 0 0,-1 0-1 0 0,0 0 0 0 0,1 0 0 0 0,-1 1 0 0 0,-1 0 0 0 0,1 0 0 0 0,0 0 0 0 0,-1 0 0 0 0,0 1 1 0 0,0-1-1 0 0,0 1 0 0 0,-1 1 0 0 0,0-1 0 0 0,0 0 0 0 0,0 1 0 0 0,0-1 0 0 0,1 6-218 0 0,2 5 48 0 0,-1 0 0 0 0,0 0 0 0 0,-1 0 0 0 0,0 1-1 0 0,-2-1 1 0 0,1 15-48 0 0,-2-3-1972 0 0,-1 0-1 0 0,-3 21 1973 0 0,-7 3-5955 0 0,-8-3-3308 0 0,12-36 7815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4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1114 9 336 0 0,'20'-1'9995'0'0,"1"-2"-5422"0"0,22-1 1234 0 0,-35 4-5341 0 0,-1 0 1 0 0,1 1-1 0 0,0 0 0 0 0,-1 1 1 0 0,1 0-1 0 0,-1 0 0 0 0,1 0 0 0 0,2 2-466 0 0,2 2 89 0 0,-1 0-1 0 0,0 1 1 0 0,0 0-1 0 0,-1 1 0 0 0,10 9-88 0 0,-12-11 280 0 0,0 2-213 0 0,0 1-1 0 0,0 0 1 0 0,0 0 0 0 0,-2 1-1 0 0,1-1 1 0 0,-1 1 0 0 0,0 1-1 0 0,-1-1 1 0 0,0 1 0 0 0,-1 0 0 0 0,0 0-1 0 0,-1 1 1 0 0,0-1 0 0 0,-1 1-1 0 0,1 8-66 0 0,-1 5-610 0 0,0 0 0 0 0,-1 0-1 0 0,-2 1 1 0 0,0-1 0 0 0,-2 0-1 0 0,-5 21 611 0 0,6-38-975 0 0,0 0 0 0 0,0 0 0 0 0,-1-1 0 0 0,0 1 0 0 0,0-1 0 0 0,-2 2 975 0 0,4-6-778 0 0,0-1 0 0 0,-1 0 0 0 0,1 0 0 0 0,-1 1 0 0 0,0-1 0 0 0,0 0-1 0 0,0 0 1 0 0,0 0 0 0 0,0-1 0 0 0,0 1 0 0 0,0 0 0 0 0,-1-1 0 0 0,1 0 0 0 0,0 1-1 0 0,-1-1 1 0 0,1 0 0 0 0,-1 0 0 0 0,0 0 0 0 0,-2 0 778 0 0,-3 1-1399 0 0</inkml:trace>
  <inkml:trace contextRef="#ctx0" brushRef="#br0" timeOffset="347.179">1243 329 540 0 0,'-1'-5'1417'0'0,"-5"-42"5746"0"0,5 45-6777 0 0,1 1 0 0 0,0-1 0 0 0,0 0 0 0 0,0 0 0 0 0,0 0 0 0 0,0 0 0 0 0,0 0 0 0 0,0 1 0 0 0,1-1 0 0 0,-1 0 0 0 0,1 0 0 0 0,-1 1 0 0 0,1-1 0 0 0,0 0 1 0 0,0 0-1 0 0,0 1 0 0 0,0-1 0 0 0,0 1 0 0 0,0-1 0 0 0,0 1 0 0 0,0-1-386 0 0,0 2 116 0 0,1 0 0 0 0,-1 1-1 0 0,0-1 1 0 0,0 0 0 0 0,0 1 0 0 0,0-1 0 0 0,0 0-1 0 0,0 1 1 0 0,0-1 0 0 0,0 1 0 0 0,0-1 0 0 0,-1 1-1 0 0,1 0 1 0 0,0-1 0 0 0,0 1 0 0 0,0 0 0 0 0,-1 0-1 0 0,1 0 1 0 0,0 0 0 0 0,-1-1 0 0 0,1 1 0 0 0,0 0 0 0 0,-1 0-1 0 0,0 0 1 0 0,1 0 0 0 0,-1 0 0 0 0,1 0 0 0 0,-1 0-1 0 0,0 0 1 0 0,0 0 0 0 0,0 1-116 0 0,13 35 546 0 0,-12-26-773 0 0,0 0 0 0 0,0 0 0 0 0,-1 0 0 0 0,0-1 0 0 0,-1 1-1 0 0,-1 5 228 0 0,1-13-636 0 0,0 1 0 0 0,0-1 0 0 0,0 1 0 0 0,-1-1 0 0 0,1 0-1 0 0,-1 1 1 0 0,0-1 0 0 0,0 0 0 0 0,-1 1 636 0 0,1-1-1191 0 0,-1 0-1 0 0,0-1 1 0 0,0 1 0 0 0,0-1 0 0 0,0 1-1 0 0,0-1 1 0 0,0 0 0 0 0,-1 0-1 0 0,1 0 1 0 0,-1-1 1191 0 0,-4 2-1598 0 0</inkml:trace>
  <inkml:trace contextRef="#ctx0" brushRef="#br0" timeOffset="750.199">921 173 2056 0 0,'-2'-5'898'0'0,"0"1"0"0"0,0-1-1 0 0,0 1 1 0 0,0-1 0 0 0,1 0 0 0 0,0 0-1 0 0,0 0 1 0 0,0 0 0 0 0,0 0 0 0 0,1 0-1 0 0,0 0 1 0 0,0 0 0 0 0,0 0 0 0 0,1 0-1 0 0,0 0-897 0 0,-1 3 127 0 0,1 0 1 0 0,-1 1-1 0 0,1-1 0 0 0,0 0 0 0 0,-1 1 0 0 0,1-1 0 0 0,0 1 1 0 0,0-1-1 0 0,0 1 0 0 0,0 0 0 0 0,1-1 0 0 0,-1 1 0 0 0,0 0 1 0 0,1 0-1 0 0,-1 0 0 0 0,0 0 0 0 0,1 0 0 0 0,-1 0 0 0 0,1 0 1 0 0,-1 0-1 0 0,1 0 0 0 0,0 1 0 0 0,-1-1 0 0 0,1 1 0 0 0,0-1 1 0 0,0 1-1 0 0,-1 0 0 0 0,1 0 0 0 0,0 0 0 0 0,0 0 0 0 0,-1 0 1 0 0,1 0-1 0 0,0 0 0 0 0,0 0 0 0 0,-1 1 0 0 0,1-1 0 0 0,0 1 1 0 0,-1-1-1 0 0,1 1 0 0 0,0 0 0 0 0,-1-1 0 0 0,1 2-127 0 0,8 2 153 0 0,0 0 1 0 0,-1 2-1 0 0,1-1 0 0 0,-1 1 0 0 0,0 0 1 0 0,-1 1-1 0 0,0 0 0 0 0,0 0 0 0 0,0 1 1 0 0,-1 0-1 0 0,0 0 0 0 0,-1 1 0 0 0,0-1 1 0 0,0 2-1 0 0,-1-1 0 0 0,2 4-153 0 0,-3-5 12 0 0,0 0-1 0 0,0 0 0 0 0,-1 1 1 0 0,0-1-1 0 0,-1 1 1 0 0,0 0-1 0 0,0 0 1 0 0,0-1-1 0 0,-1 1 1 0 0,-1 1-1 0 0,0-1 1 0 0,0 0-1 0 0,-1 0 1 0 0,0 0-1 0 0,0 0 0 0 0,-1 0 1 0 0,0-1-1 0 0,-1 1 1 0 0,-1 4-12 0 0,3-11-31 0 0,1-1 1 0 0,-1 1-1 0 0,0 0 0 0 0,0-1 1 0 0,0 1-1 0 0,0-1 0 0 0,0 1 1 0 0,0-1-1 0 0,-1 0 0 0 0,1 1 1 0 0,0-1-1 0 0,-1 0 1 0 0,1 0-1 0 0,-1 0 0 0 0,1 0 1 0 0,-1 0-1 0 0,1 0 0 0 0,-1-1 1 0 0,0 1-1 0 0,1 0 0 0 0,-1-1 1 0 0,0 1-1 0 0,0-1 1 0 0,1 0-1 0 0,-1 1 0 0 0,0-1 1 0 0,0 0-1 0 0,0 0 0 0 0,1 0 1 0 0,-1 0-1 0 0,0-1 0 0 0,0 1 1 0 0,0 0-1 0 0,1-1 0 0 0,-1 1 1 0 0,0-1-1 0 0,1 0 1 0 0,-1 0-1 0 0,0 1 0 0 0,1-1 1 0 0,-1-1 30 0 0,-10-5-71 0 0,0 0 1 0 0,1-1 0 0 0,0-1 0 0 0,0 0-1 0 0,-3-5 71 0 0,-11-7 82 0 0,25 20-66 0 0,-1 1 1 0 0,0-1 0 0 0,1 1-1 0 0,-1-1 1 0 0,0 1 0 0 0,1-1-1 0 0,-1 1 1 0 0,0-1 0 0 0,0 1-1 0 0,0 0 1 0 0,1 0 0 0 0,-1-1-1 0 0,0 1 1 0 0,0 0 0 0 0,0 0-1 0 0,0 0 1 0 0,1 0-1 0 0,-1 0 1 0 0,0 0 0 0 0,0 0-1 0 0,0 0 1 0 0,0 0 0 0 0,0 0-1 0 0,1 0 1 0 0,-1 1 0 0 0,0-1-1 0 0,0 0 1 0 0,0 1-17 0 0,0 0 29 0 0,0 0-1 0 0,0 0 1 0 0,0 0 0 0 0,0 0-1 0 0,0 1 1 0 0,0-1 0 0 0,1 0-1 0 0,-1 1 1 0 0,0-1 0 0 0,1 0-1 0 0,-1 1 1 0 0,1-1 0 0 0,0 1-1 0 0,-1-1 1 0 0,1 2-29 0 0,-3 62 572 0 0,3-54-520 0 0,0-2-212 0 0,-3 55 508 0 0,3-60-712 0 0,-1 0 1 0 0,0-1-1 0 0,0 1 1 0 0,0-1-1 0 0,-1 1 1 0 0,1-1-1 0 0,-1 1 1 0 0,0-1-1 0 0,0 1 364 0 0,1-3-226 0 0,1-1 0 0 0,0 1 0 0 0,-1-1-1 0 0,1 0 1 0 0,-1 1 0 0 0,1-1 0 0 0,-1 0 0 0 0,1 0-1 0 0,-1 1 1 0 0,1-1 0 0 0,0 0 0 0 0,-1 0 0 0 0,1 0-1 0 0,-1 1 1 0 0,0-1 0 0 0,1 0 0 0 0,-1 0 0 0 0,1 0-1 0 0,-1 0 1 0 0,1 0 0 0 0,-1 0 0 0 0,1 0 0 0 0,-1 0-1 0 0,1 0 1 0 0,-1 0 0 0 0,1-1 0 0 0,-1 1 0 0 0,1 0-1 0 0,-1 0 1 0 0,1 0 0 0 0,-1-1 0 0 0,1 1 0 0 0,-1 0-1 0 0,1 0 1 0 0,0-1 0 0 0,-1 1 0 0 0,1 0 0 0 0,-1-1-1 0 0,1 1 1 0 0,0-1 0 0 0,-1 1 0 0 0,1-1 226 0 0,-17-19-7694 0 0,14 17 6511 0 0,-2-5-291 0 0</inkml:trace>
  <inkml:trace contextRef="#ctx0" brushRef="#br0" timeOffset="1098.948">770 253 704 0 0,'-3'-16'3266'0'0,"2"6"-668"0"0,-1 1 1 0 0,0-1 0 0 0,0 1-1 0 0,-1-1 1 0 0,-1 1 0 0 0,-1-3-2599 0 0,25 57 3770 0 0,-5 17-4474 0 0,-14-58 138 0 0,-1 1 0 0 0,0-1 0 0 0,0 0 0 0 0,0 0 0 0 0,0 1 1 0 0,-1-1-1 0 0,0 0 0 0 0,0 0 0 0 0,0 0 0 0 0,0 0 0 0 0,-1 0 0 0 0,0 3 566 0 0,0-5-690 0 0,1 0 0 0 0,-1 1 0 0 0,0-1 0 0 0,1 0 0 0 0,-1 0 0 0 0,0-1 0 0 0,0 1 0 0 0,0 0 0 0 0,-1-1 0 0 0,1 1 0 0 0,0-1 0 0 0,-1 1 0 0 0,1-1 0 0 0,0 0 0 0 0,-1 0 0 0 0,1 0 0 0 0,-1-1 0 0 0,0 1 0 0 0,1-1 0 0 0,-1 1 0 0 0,-1-1 690 0 0,-7 2-1179 0 0</inkml:trace>
  <inkml:trace contextRef="#ctx0" brushRef="#br0" timeOffset="1496.934">616 299 2136 0 0,'-3'3'10406'0'0,"-1"9"-4701"0"0,-14 71-1465 0 0,17-76-4135 0 0,-1-1-1 0 0,0 1 1 0 0,0-1 0 0 0,-1 0 0 0 0,1 1 0 0 0,-1-1 0 0 0,-1 0 0 0 0,1-1-1 0 0,-1 1 1 0 0,0-1 0 0 0,0 1 0 0 0,-1-1 0 0 0,1 0 0 0 0,-1-1 0 0 0,0 1-1 0 0,0-1 1 0 0,-1 0 0 0 0,-1 0-105 0 0,4-1 12 0 0,-1-2 0 0 0,0 1 0 0 0,0 0-1 0 0,0-1 1 0 0,0 0 0 0 0,0 0 0 0 0,0 0-1 0 0,-1 0 1 0 0,1 0 0 0 0,0-1 0 0 0,0 0-1 0 0,-1 0 1 0 0,1 0 0 0 0,0-1 0 0 0,0 1 0 0 0,0-1-1 0 0,-1 0 1 0 0,1 0 0 0 0,0-1 0 0 0,0 1-1 0 0,0-1 1 0 0,0 0 0 0 0,1 0 0 0 0,-1 0 0 0 0,1 0-1 0 0,-1-1 1 0 0,1 1 0 0 0,-1-1 0 0 0,-1-2-12 0 0,-1-2-4 0 0,-1 0-1 0 0,2 0 1 0 0,-1-1 0 0 0,1 0 0 0 0,0 1 0 0 0,0-2 0 0 0,1 1 0 0 0,0-1 0 0 0,1 1 0 0 0,0-1 0 0 0,0 0 0 0 0,1 0-1 0 0,0 0 1 0 0,0-1 0 0 0,1 1 0 0 0,1 0 0 0 0,-1 0 0 0 0,2-1 0 0 0,-1 1 0 0 0,2-6 4 0 0,-1 3-162 0 0,1 0 0 0 0,0 1 1 0 0,1-1-1 0 0,1 1 0 0 0,0-1 1 0 0,0 1-1 0 0,1 0 0 0 0,0 1 1 0 0,1-1-1 0 0,0 1 0 0 0,1 0 0 0 0,0 1 1 0 0,0 0-1 0 0,1 0 0 0 0,0 0 1 0 0,4-2 161 0 0,-8 8-311 0 0,0 0 0 0 0,1 0 0 0 0,0 0 0 0 0,0 1 0 0 0,0-1 0 0 0,0 1 0 0 0,0 0 0 0 0,1 1 0 0 0,-1-1 0 0 0,0 1 0 0 0,1 0 0 0 0,-1 0 0 0 0,1 1 0 0 0,-1 0 0 0 0,1 0 0 0 0,-1 0 1 0 0,2 1 310 0 0,-2-1-880 0 0,0 1 1 0 0,-1 0 0 0 0,1 0 0 0 0,-1 1 0 0 0,1-1 0 0 0,-1 1 0 0 0,1 0-1 0 0,-1 0 1 0 0,0 1 0 0 0,0-1 0 0 0,0 1 0 0 0,0 0 0 0 0,0 0 879 0 0,-1 5-3932 0 0,-3-3 2736 0 0</inkml:trace>
  <inkml:trace contextRef="#ctx0" brushRef="#br0" timeOffset="1830.1828">266 80 1920 0 0,'-32'-25'7519'0'0,"23"18"-5032"0"0,0 0 0 0 0,-1 0 1 0 0,1 1-1 0 0,-10-5-2487 0 0,18 11 83 0 0,0 0-1 0 0,1 0 1 0 0,-1 0 0 0 0,1 0-1 0 0,-1 0 1 0 0,0 0 0 0 0,1 0 0 0 0,-1 0-1 0 0,0 0 1 0 0,1 0 0 0 0,-1 0 0 0 0,1 0-1 0 0,-1 0 1 0 0,0 1 0 0 0,1-1 0 0 0,-1 0-1 0 0,1 0 1 0 0,-1 1 0 0 0,1-1 0 0 0,-1 0-1 0 0,1 1 1 0 0,-1-1 0 0 0,1 1 0 0 0,-1-1-1 0 0,1 0 1 0 0,-1 1 0 0 0,1-1-1 0 0,0 1 1 0 0,-1-1 0 0 0,1 1 0 0 0,0 0-1 0 0,0-1 1 0 0,-1 1 0 0 0,1-1 0 0 0,0 1-1 0 0,0-1 1 0 0,0 1 0 0 0,-1 0 0 0 0,1-1-1 0 0,0 1 1 0 0,0 0 0 0 0,0-1 0 0 0,0 1-1 0 0,0-1 1 0 0,0 1 0 0 0,1 0 0 0 0,-1-1-1 0 0,0 1 1 0 0,0-1 0 0 0,0 1-1 0 0,0 0-82 0 0,3 39 838 0 0,-2-36-640 0 0,6 52 513 0 0,3 25 448 0 0,-2 22-1159 0 0,-7-73-782 0 0,-2 0-1 0 0,-1 0 1 0 0,-2 3 782 0 0,3 9-3996 0 0,1-26-1169 0 0,-3-22-2893 0 0,-6-8 4512 0 0,4 7 2066 0 0,-3-3 63 0 0</inkml:trace>
  <inkml:trace contextRef="#ctx0" brushRef="#br0" timeOffset="1831.1828">59 221 1436 0 0,'-6'-24'3827'0'0,"-1"0"0"0"0,-1 0 0 0 0,-1 1 0 0 0,-1 0 0 0 0,-9-15-3827 0 0,38 81 1985 0 0,-4 13-5332 0 0,-13-47 1614 0 0,-1 1 1 0 0,1 0-1 0 0,-2 0 1 0 0,1-1-1 0 0,-1 1 1 0 0,-1 0-1 0 0,0 0 1 0 0,0 0-1 0 0,-1-1 1 0 0,-2 9 1732 0 0,-4 2-1404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0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86 2112 0 0,'-8'-29'10386'0'0,"8"1"-4270"0"0,1 17-3193 0 0,-1 11-2838 0 0,0 0-1 0 0,1-1 0 0 0,-1 1 0 0 0,0-1 1 0 0,0 1-1 0 0,1 0 0 0 0,-1-1 1 0 0,0 1-1 0 0,0-1 0 0 0,1 1 1 0 0,-1 0-1 0 0,0 0 0 0 0,1-1 0 0 0,-1 1 1 0 0,1 0-1 0 0,-1-1 0 0 0,0 1 1 0 0,1 0-1 0 0,-1 0 0 0 0,1 0 1 0 0,-1 0-1 0 0,0-1 0 0 0,1 1 0 0 0,-1 0 1 0 0,1 0-1 0 0,-1 0 0 0 0,1 0 1 0 0,-1 0-1 0 0,1 0 0 0 0,-1 0 1 0 0,1 0-1 0 0,-1 0 0 0 0,1 0 0 0 0,-1 0 1 0 0,0 1-1 0 0,1-1 0 0 0,-1 0 1 0 0,1 0-1 0 0,-1 0 0 0 0,1 0 1 0 0,-1 1-1 0 0,0-1 0 0 0,1 0 0 0 0,-1 1 1 0 0,0-1-1 0 0,1 0-84 0 0,23 12 292 0 0,-23-11-17 0 0,7 4-172 0 0,-1 0 0 0 0,0 1 0 0 0,0 0-1 0 0,0 0 1 0 0,-1 0 0 0 0,0 1 0 0 0,-1 0-1 0 0,1 0 1 0 0,-1 1 0 0 0,0-1 0 0 0,-1 1-1 0 0,0 0 1 0 0,0 0 0 0 0,-1 1 0 0 0,0-1-1 0 0,0 1 1 0 0,-1-1 0 0 0,0 1 0 0 0,-1 0 0 0 0,0 0-1 0 0,0 0 1 0 0,-1 0 0 0 0,0 0 0 0 0,-1 0-1 0 0,0 0 1 0 0,0-1 0 0 0,0 1 0 0 0,-2 0-1 0 0,1 0 1 0 0,-1-1 0 0 0,0 0 0 0 0,0 1-1 0 0,-6 7-102 0 0,5-9-97 0 0,-1 0-1 0 0,0 0 1 0 0,-1 0-1 0 0,1 0 1 0 0,-2-1-1 0 0,1 0 1 0 0,0 0-1 0 0,-1-1 1 0 0,0 0-1 0 0,-7 4 98 0 0,10-7-462 0 0,0 0 0 0 0,0-1-1 0 0,0 1 1 0 0,0-1 0 0 0,0 0 0 0 0,0 0-1 0 0,0 0 1 0 0,0-1 0 0 0,0 1 0 0 0,-3-1 462 0 0,4 0-835 0 0,-1 0 0 0 0,0-1 1 0 0,1 0-1 0 0,-1 1 1 0 0,1-1-1 0 0,-1-1 0 0 0,1 1 1 0 0,-1 0-1 0 0,1-1 1 0 0,0 1-1 0 0,0-1 0 0 0,0 0 1 0 0,-1-1 834 0 0,1 0-1119 0 0,1 0-1 0 0,-1 0 1 0 0,1 0 0 0 0,0 0-1 0 0,0 0 1 0 0,0 0 0 0 0,1-1-1 0 0,-1 1 1 0 0,1-1 0 0 0,-1-3 1119 0 0,1 5-256 0 0,-4-9-981 0 0</inkml:trace>
  <inkml:trace contextRef="#ctx0" brushRef="#br0" timeOffset="328.5358">13 13 324 0 0,'-3'-12'15631'0'0,"-3"25"-10509"0"0,5-10-4981 0 0,0 1 0 0 0,1 0 1 0 0,-1 0-1 0 0,1 0 0 0 0,-1 0 1 0 0,1 0-1 0 0,0 0 0 0 0,1-1 1 0 0,-1 1-1 0 0,1 3-141 0 0,9 16 230 0 0,-6-15-823 0 0,0 1 0 0 0,-1-1 0 0 0,0 1 0 0 0,0 0 0 0 0,0 5 593 0 0,-5 32-12693 0 0,-1-29 7591 0 0,3-7 3666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0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306 256 456 0 0,'-17'-11'16601'0'0,"4"-7"-11467"0"0,-2-6-3812 0 0,10 15-1207 0 0,-1-1 0 0 0,0 1 0 0 0,-1 0 0 0 0,-6-6-115 0 0,7 10 24 0 0,0 1 0 0 0,0-1 0 0 0,0 2 0 0 0,0-1-1 0 0,0 1 1 0 0,-1 0 0 0 0,0 0 0 0 0,0 1 0 0 0,0 0 0 0 0,0 0 0 0 0,0 0 0 0 0,0 1 0 0 0,0 0 0 0 0,0 1 0 0 0,-3-1-24 0 0,6 1 28 0 0,-1 0 1 0 0,1 1-1 0 0,0-1 0 0 0,-1 1 1 0 0,1 0-1 0 0,0 0 1 0 0,0 0-1 0 0,0 0 1 0 0,-1 1-1 0 0,1-1 0 0 0,1 1 1 0 0,-1 0-1 0 0,0 1 1 0 0,0-1-1 0 0,1 1 0 0 0,-1-1 1 0 0,1 1-1 0 0,0 0 1 0 0,0 0-1 0 0,0 0 1 0 0,0 1-1 0 0,0-1 0 0 0,1 1 1 0 0,0 0-1 0 0,-2 2-28 0 0,0 4 101 0 0,1 1 0 0 0,0-1 0 0 0,0 1 0 0 0,1 0 0 0 0,0 0 0 0 0,1 0 0 0 0,0 0 0 0 0,1 0 0 0 0,0 1 0 0 0,1-1 0 0 0,0 0 0 0 0,0 0 0 0 0,4 9-101 0 0,-4-14 19 0 0,0 0-1 0 0,1 0 1 0 0,0 0 0 0 0,0 0 0 0 0,0 0 0 0 0,1-1 0 0 0,0 1 0 0 0,0-1 0 0 0,0 0 0 0 0,1 0 0 0 0,0 0 0 0 0,0 0 0 0 0,0-1 0 0 0,0 1 0 0 0,1-1 0 0 0,0 0 0 0 0,-1-1 0 0 0,2 1 0 0 0,-1-1 0 0 0,0 0 0 0 0,1 0 0 0 0,-1 0 0 0 0,1-1 0 0 0,0 0 0 0 0,2 1-19 0 0,-5-3-3 0 0,0 1-1 0 0,0-1 1 0 0,0 0 0 0 0,0 0-1 0 0,0 0 1 0 0,0 0-1 0 0,0 0 1 0 0,0 0 0 0 0,0-1-1 0 0,0 0 1 0 0,-1 1-1 0 0,1-1 1 0 0,0 0 0 0 0,0-1-1 0 0,-1 1 1 0 0,1 0 0 0 0,0-1-1 0 0,-1 1 1 0 0,1-1-1 0 0,0-1 4 0 0,1-1-22 0 0,0 0 0 0 0,0-1 0 0 0,0 1 0 0 0,-1-1 0 0 0,0 0 0 0 0,0 0 0 0 0,0 0 0 0 0,0 0 0 0 0,-1-1 0 0 0,1-1 22 0 0,2-10-61 0 0,0 0-1 0 0,-1 0 1 0 0,-1 0-1 0 0,0-1 0 0 0,-2 1 1 0 0,0-12 61 0 0,2 20 110 0 0,3 25 80 0 0,3 30 249 0 0,-9-42-401 0 0,5 57 1167 0 0,-2 0 1 0 0,-6 59-1206 0 0,3-119-20 0 0,-2 46 240 0 0,2-44-359 0 0,-1 0 0 0 0,1-1 1 0 0,1 1-1 0 0,-1 0 0 0 0,0-1 0 0 0,1 1 1 0 0,-1 0-1 0 0,1-1 0 0 0,0 1 0 0 0,0-1 0 0 0,0 1 1 0 0,0-1-1 0 0,0 1 0 0 0,2 1 139 0 0,-2-4-364 0 0,0 1 0 0 0,-1 0 0 0 0,1 0 0 0 0,0-1 0 0 0,1 1 0 0 0,-1 0 0 0 0,0-1 0 0 0,0 1 0 0 0,0-1 0 0 0,0 1-1 0 0,0-1 1 0 0,1 0 0 0 0,-1 0 0 0 0,0 1 0 0 0,0-1 0 0 0,0 0 0 0 0,1 0 0 0 0,-1 0 0 0 0,0 0 0 0 0,0 0 0 0 0,0-1 0 0 0,1 1 0 0 0,-1 0 0 0 0,0 0 0 0 0,0-1-1 0 0,0 1 1 0 0,1-1 0 0 0,-1 1 0 0 0,0-1 0 0 0,0 1 0 0 0,0-1 0 0 0,0 0 0 0 0,0 0 0 0 0,0 1 0 0 0,0-2 364 0 0,1 1-770 0 0,0-1-1 0 0,-1 0 1 0 0,1 0 0 0 0,-1 0-1 0 0,1 0 1 0 0,-1 0 0 0 0,0 0-1 0 0,0 0 1 0 0,0-1 0 0 0,0 1-1 0 0,0 0 1 0 0,0-1 0 0 0,0 1-1 0 0,-1 0 1 0 0,0-1 0 0 0,1 1-1 0 0,-1-1 771 0 0,0-7-1343 0 0</inkml:trace>
  <inkml:trace contextRef="#ctx0" brushRef="#br0" timeOffset="420.513">482 276 1112 0 0,'-3'-22'12146'0'0,"1"3"-5462"0"0,3 18-6589 0 0,0-1-1 0 0,0 1 1 0 0,1 0-1 0 0,-1 0 1 0 0,0 0-1 0 0,0 0 1 0 0,1 0 0 0 0,-1 1-1 0 0,0-1 1 0 0,1 0-1 0 0,-1 1 1 0 0,1-1 0 0 0,-1 1-1 0 0,1-1 1 0 0,-1 1-1 0 0,1-1 1 0 0,0 1-95 0 0,33-9 167 0 0,1 1 0 0 0,-1 2 0 0 0,28 0-167 0 0,-46 5-1674 0 0,0 1-1 0 0,0 1 1 0 0,-1 1 0 0 0,1 0-1 0 0,12 5 1675 0 0,-12-1-3347 0 0,3 1-5181 0 0,-20-7 7180 0 0</inkml:trace>
  <inkml:trace contextRef="#ctx0" brushRef="#br0" timeOffset="768.018">586 385 516 0 0,'-1'1'748'0'0,"-1"1"0"0"0,1-1-1 0 0,-1 0 1 0 0,1 1 0 0 0,-1-1 0 0 0,1 0-1 0 0,-1 0 1 0 0,0 0 0 0 0,1 0 0 0 0,-1 0-1 0 0,0 0 1 0 0,0 0 0 0 0,0-1 0 0 0,1 1 0 0 0,-1-1-1 0 0,0 0 1 0 0,0 1 0 0 0,0-1 0 0 0,0 0-748 0 0,-12 1 4311 0 0,15-2-686 0 0,124-9-3729 0 0,-43 1-5295 0 0,-29 0-422 0 0,-3-12-3906 0 0,-42 17 8438 0 0</inkml:trace>
  <inkml:trace contextRef="#ctx0" brushRef="#br0" timeOffset="1672.231">916 251 176 0 0,'1'-6'1315'0'0,"0"0"0"0"0,0 0 0 0 0,1 1 0 0 0,0-1 1 0 0,0 0-1 0 0,0 1 0 0 0,0-1 0 0 0,1 1 0 0 0,0 0 0 0 0,1-2-1315 0 0,-2 5 316 0 0,-1-1 1 0 0,1 0-1 0 0,-1 1 0 0 0,1-1 0 0 0,0 1 1 0 0,0-1-1 0 0,1 1 0 0 0,-1 0 1 0 0,0 0-1 0 0,1 0 0 0 0,-1 0 0 0 0,1 0 1 0 0,-1 1-1 0 0,1-1 0 0 0,0 1 0 0 0,0 0 1 0 0,0 0-1 0 0,0 0 0 0 0,0 0 0 0 0,0 0-316 0 0,0 2 149 0 0,0-1-1 0 0,0 1 0 0 0,0 0 0 0 0,-1 0 1 0 0,1 1-1 0 0,0-1 0 0 0,-1 0 0 0 0,1 1 0 0 0,-1 0 1 0 0,0-1-1 0 0,1 1 0 0 0,-1 0 0 0 0,0 0 0 0 0,0 1 1 0 0,0-1-1 0 0,0 0 0 0 0,-1 1 0 0 0,1-1 1 0 0,-1 1-1 0 0,1 0-148 0 0,27 55 1311 0 0,-14-23-669 0 0,-3 1 1 0 0,-1 1-1 0 0,-1 0 0 0 0,-2 0-642 0 0,-5-18 149 0 0,0 1 0 0 0,-1-1 1 0 0,-1 0-1 0 0,-1 1 0 0 0,-1-1 0 0 0,0 1 0 0 0,-2-1 0 0 0,-2 13-149 0 0,3-26 0 0 0,0 0 1 0 0,0-1 0 0 0,0 0-1 0 0,0 1 1 0 0,-1-1 0 0 0,0 0-1 0 0,0 0 1 0 0,0 0-1 0 0,0-1 1 0 0,-1 1 0 0 0,0-1-1 0 0,0 0 1 0 0,0 0 0 0 0,-1 0-1 0 0,1-1 1 0 0,-1 1-1 0 0,0-1 1 0 0,0 0 0 0 0,-4 1-1 0 0,6-2-12 0 0,-1-1 0 0 0,1 0 0 0 0,-1-1 1 0 0,1 1-1 0 0,-1-1 0 0 0,1 1 0 0 0,-1-1 1 0 0,0 0-1 0 0,1 0 0 0 0,-1 0 0 0 0,1-1 1 0 0,-1 0-1 0 0,0 1 0 0 0,1-1 0 0 0,0 0 1 0 0,-1-1-1 0 0,1 1 0 0 0,0 0 0 0 0,-1-1 1 0 0,1 0-1 0 0,0 0 0 0 0,0 0 0 0 0,0 0 0 0 0,1 0 1 0 0,-1-1-1 0 0,0 1 0 0 0,1-1 0 0 0,0 0 1 0 0,-1 0-1 0 0,1 0 0 0 0,-1-3 12 0 0,-1 2-35 0 0,1 0 1 0 0,1 0-1 0 0,-1-1 0 0 0,1 1 1 0 0,-1-1-1 0 0,1 0 0 0 0,0 1 1 0 0,1-1-1 0 0,-1 0 0 0 0,1 0 1 0 0,0 0-1 0 0,1 0 0 0 0,-1 0 1 0 0,1-1-1 0 0,0 1 0 0 0,0 0 1 0 0,0 0-1 0 0,1 0 0 0 0,0 0 1 0 0,0 0-1 0 0,0 0 0 0 0,1 0 1 0 0,-1 0-1 0 0,1 0 0 0 0,0 1 0 0 0,1-1 1 0 0,-1 0-1 0 0,4-3 35 0 0,-1 1-89 0 0,2-1 0 0 0,-1 2 1 0 0,1-1-1 0 0,0 1 0 0 0,0 0 0 0 0,1 0 0 0 0,-1 1 0 0 0,1 0 1 0 0,0 1-1 0 0,1-1 0 0 0,-1 2 0 0 0,1-1 0 0 0,0 1 0 0 0,0 0 1 0 0,4 0 88 0 0,71-8-2161 0 0,-67 10 590 0 0,-1-1 0 0 0,1 0 0 0 0,0-1 1 0 0,-1-1-1 0 0,1-1 0 0 0,-1 0 0 0 0,8-4 1571 0 0,-20 5 69 0 0,-1 1 0 0 0,1-1-1 0 0,-1 0 1 0 0,0 0 0 0 0,0 0 0 0 0,0 0-1 0 0,0 0 1 0 0,-1-1 0 0 0,0 0-1 0 0,0 1 1 0 0,0-1 0 0 0,0 0 0 0 0,-1 0-1 0 0,0 0 1 0 0,0 0 0 0 0,0 0 0 0 0,0-2-69 0 0,14-42 2049 0 0,-14 46-1861 0 0,1 0 0 0 0,-1 1 0 0 0,1-1 0 0 0,-1 1 0 0 0,1-1 0 0 0,0 1 0 0 0,0 0 0 0 0,0-1 0 0 0,0 1 0 0 0,1 0 0 0 0,-1 0 0 0 0,1 1 0 0 0,-1-1 0 0 0,1 0 0 0 0,-1 1 0 0 0,1-1 0 0 0,0 1 0 0 0,0 0 0 0 0,-1 0 0 0 0,1 0 0 0 0,0 1 0 0 0,2-1-188 0 0,-1 1 172 0 0,-1 0 1 0 0,1 1 0 0 0,-1 0 0 0 0,0-1 0 0 0,0 1-1 0 0,1 1 1 0 0,-1-1 0 0 0,0 0 0 0 0,0 1-1 0 0,0-1 1 0 0,0 1 0 0 0,-1 0 0 0 0,1 0-1 0 0,0 0 1 0 0,-1 1 0 0 0,1-1 0 0 0,-1 0 0 0 0,0 1-1 0 0,0 0 1 0 0,1 1-173 0 0,5 7 244 0 0,-1 0 0 0 0,0 1 0 0 0,0 0 0 0 0,-1 0 0 0 0,-1 1-1 0 0,0 0 1 0 0,-1 0 0 0 0,-1 0 0 0 0,1 0 0 0 0,-1 5-244 0 0,-1-7 135 0 0,-1 1 1 0 0,0-1-1 0 0,0 1 0 0 0,-1-1 1 0 0,-1 1-1 0 0,0-1 0 0 0,0 1 1 0 0,-1-1-1 0 0,-1 0 0 0 0,1 0 1 0 0,-2 0-1 0 0,-1 3-135 0 0,3-10 12 0 0,0 0 1 0 0,0 0-1 0 0,0-1 0 0 0,0 1 0 0 0,-1 0 1 0 0,0-1-1 0 0,0 1 0 0 0,0-1 0 0 0,0 0 1 0 0,0 0-1 0 0,-1 0 0 0 0,0-1 0 0 0,1 1 1 0 0,-1-1-1 0 0,0 0 0 0 0,0 0 0 0 0,0 0 1 0 0,0 0-1 0 0,0-1 0 0 0,-1 0 0 0 0,1 0 1 0 0,0 0-1 0 0,-1 0 0 0 0,1-1 0 0 0,-1 1 1 0 0,1-1-1 0 0,-1 0 0 0 0,1-1 0 0 0,-1 1 1 0 0,1-1-1 0 0,0 0 0 0 0,-1 0 0 0 0,1 0 1 0 0,-4-2-13 0 0,2 1-76 0 0,-1 0 0 0 0,1-1 1 0 0,0 0-1 0 0,0 0 1 0 0,0-1-1 0 0,0 0 0 0 0,1 0 1 0 0,-1 0-1 0 0,1 0 1 0 0,0-1-1 0 0,0 0 0 0 0,1 0 1 0 0,0 0-1 0 0,-1-1 1 0 0,2 0-1 0 0,-1 1 0 0 0,1-1 1 0 0,0-1-1 0 0,0 1 1 0 0,0 0-1 0 0,1-1 0 0 0,-1-1 76 0 0,2-2-478 0 0,0 0-1 0 0,0 0 0 0 0,1 0 0 0 0,0 0 0 0 0,1 1 0 0 0,0-1 0 0 0,0 0 1 0 0,1 0-1 0 0,1 1 0 0 0,-1-1 0 0 0,2 1 0 0 0,-1 0 0 0 0,1 0 1 0 0,1 0-1 0 0,3-6 479 0 0,2 0-2153 0 0,0 1 1 0 0,0 0-1 0 0,1 1 1 0 0,1 0-1 0 0,0 0 1 0 0,1 2-1 0 0,0 0 0 0 0,12-8 2153 0 0,-12 11-1079 0 0</inkml:trace>
  <inkml:trace contextRef="#ctx0" brushRef="#br0" timeOffset="2153.19">1697 329 524 0 0,'-1'0'837'0'0,"-1"-1"1"0"0,1 0-1 0 0,-1 0 1 0 0,1 1-1 0 0,0-1 1 0 0,-1 0-1 0 0,1 0 0 0 0,0-1 1 0 0,0 1-1 0 0,0 0 1 0 0,0 0-1 0 0,0 0 0 0 0,0-1 1 0 0,-1 0-838 0 0,1-19 7429 0 0,13 3-3633 0 0,11 8-3287 0 0,21 4-467 0 0,94-9 375 0 0,-118 14-3288 0 0,0 2 1 0 0,0 0-1 0 0,9 2 2871 0 0,-6 4-7535 0 0,-10-3 1292 0 0,-10-3 4796 0 0</inkml:trace>
  <inkml:trace contextRef="#ctx0" brushRef="#br0" timeOffset="2703.36">2123 156 428 0 0,'-11'-37'8312'0'0,"8"21"-5546"0"0,0-1 0 0 0,1 0 0 0 0,1 0 0 0 0,1-3-2766 0 0,11 66 3921 0 0,-7 41 176 0 0,13 70-4097 0 0,1 21 601 0 0,-14-138-988 0 0,-2-22-3 0 0,-1-1 1 0 0,0 0-1 0 0,-2 13 390 0 0,0-25-1106 0 0,1 1-1 0 0,-1-1 1 0 0,-1 0-1 0 0,1 1 1 0 0,-1-1 0 0 0,0 0-1 0 0,0 0 1 0 0,-2 2 1106 0 0,4-6-1665 0 0,0-1-49 0 0,-5-1-8596 0 0,7-3 7749 0 0,-2 4 2923 0 0,3-5-1842 0 0</inkml:trace>
  <inkml:trace contextRef="#ctx0" brushRef="#br0" timeOffset="3205.381">2335 78 264 0 0,'2'-6'1442'0'0,"0"1"-250"0"0,-1 0 1 0 0,1 0 0 0 0,-1 0-1 0 0,0 0 1 0 0,0 0 0 0 0,0 0-1 0 0,-1 0 1 0 0,0 0 0 0 0,0-1-1 0 0,0 1 1 0 0,-1 0 0 0 0,0 0-1 0 0,0-1-1192 0 0,9 27 4284 0 0,1 24-2903 0 0,-3-15-688 0 0,15 69 703 0 0,-5 2 0 0 0,-1 32-1396 0 0,-5 91-4055 0 0,-10-222 3721 0 0,0-1 0 0 0,0 0 0 0 0,0 1 0 0 0,0-1 0 0 0,0 0 0 0 0,0 1 1 0 0,1-1-1 0 0,-1 0 0 0 0,1 0 0 0 0,-1 1 0 0 0,1-1 0 0 0,-1 0 0 0 0,1 0 0 0 0,0 0 0 0 0,-1 1 0 0 0,1-1 0 0 0,0 0 0 0 0,0 0 0 0 0,0 0 0 0 0,0 0 0 0 0,0-1 0 0 0,0 1 0 0 0,0 0 0 0 0,0 0 0 0 0,0-1 0 0 0,1 1 0 0 0,-1 0 334 0 0,0 0-2654 0 0,-1 0 2159 0 0,0 0-7639 0 0,0-1 6693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07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 1428 0 0,'-5'3'7464'0'0,"-9"4"2085"0"0,25-7-5467 0 0,14 2-3057 0 0,-25-2-1010 0 0,1 0 0 0 0,-1 0 1 0 0,0 0-1 0 0,1 0 0 0 0,-1 0 0 0 0,0 0 0 0 0,1 0 0 0 0,-1 0 0 0 0,0 0 1 0 0,1 0-1 0 0,-1 0 0 0 0,0 0 0 0 0,1 0 0 0 0,-1 0 0 0 0,0 1 0 0 0,0-1 1 0 0,1 0-1 0 0,-1 0 0 0 0,0 0 0 0 0,0 1 0 0 0,1-1 0 0 0,-1 0 0 0 0,0 0 1 0 0,0 1-1 0 0,1-1 0 0 0,-1 0 0 0 0,0 0 0 0 0,0 1 0 0 0,0-1 0 0 0,0 0 1 0 0,0 1-1 0 0,1-1 0 0 0,-1 0 0 0 0,0 1 0 0 0,0-1 0 0 0,0 0 0 0 0,0 1 0 0 0,0-1 1 0 0,0 0-1 0 0,0 1 0 0 0,0-1 0 0 0,0 0 0 0 0,0 1 0 0 0,0-1 0 0 0,0 0 1 0 0,0 0-1 0 0,-1 1 0 0 0,1-1 0 0 0,0 0 0 0 0,0 1 0 0 0,0-1-15 0 0,-1 2-49 0 0,0-1 0 0 0,0 0-1 0 0,0 1 1 0 0,1-1 0 0 0,-2 0 0 0 0,1 0-1 0 0,0 0 1 0 0,0 0 0 0 0,0 0-1 0 0,0 0 1 0 0,-1 0 0 0 0,1 0 0 0 0,0 0-1 0 0,-1 0 1 0 0,1-1 0 0 0,-1 1 0 0 0,1-1-1 0 0,-1 1 1 0 0,1-1 0 0 0,-1 1-1 0 0,0-1 1 0 0,1 0 0 0 0,-1 0 0 0 0,1 0-1 0 0,-1 0 1 0 0,1 0 0 0 0,-1 0-1 0 0,0 0 1 0 0,1-1 0 0 0,-1 1 0 0 0,1 0-1 0 0,-1-1 1 0 0,0 0 49 0 0,3-3-2230 0 0,0 0 0 0 0,1 0 0 0 0,-1 0 0 0 0,1 0-1 0 0,0 0 1 0 0,0 0 0 0 0,0 1 0 0 0,0-1 0 0 0,2-1 2230 0 0,-1-2-1715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34.4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 33 1380 0 0,'-15'-3'9949'0'0,"25"-3"-6203"0"0,32-3-2241 0 0,184 14 462 0 0,-90 0-1834 0 0,1-5 1 0 0,91-15-134 0 0,-145 9 13 0 0,0 3 0 0 0,56 6-13 0 0,1 1-2 0 0,84-2-34 0 0,5-7-7236 0 0,-230 6 5557 0 0,0 0 806 0 0,0 0-6847 0 0,-4-1 6654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0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1415 163 620 0 0,'-2'-9'2280'0'0,"0"0"0"0"0,0 0-1 0 0,-1 1 1 0 0,0-1 0 0 0,0 1 0 0 0,-1-1-1 0 0,0 1 1 0 0,0 0 0 0 0,-2 0-2280 0 0,5 5 1217 0 0,1 49 3237 0 0,20 64-2695 0 0,-6-41-999 0 0,0 28-760 0 0,-12-74-1187 0 0,-1-1-1 0 0,-1 0 0 0 0,-1 0 0 0 0,-1 0 1 0 0,-1 0-1 0 0,-3 11 1188 0 0,-5-2-5010 0 0,10-28 4148 0 0,0-1 1 0 0,0 0-1 0 0,-1 0 1 0 0,1 1-1 0 0,-1-1 1 0 0,1 0-1 0 0,-1-1 1 0 0,0 1-1 0 0,0 0 1 0 0,0 0-1 0 0,0-1 1 0 0,0 1-1 0 0,0-1 1 0 0,-1 0-1 0 0,1 1 1 0 0,0-1-1 0 0,-2 0 862 0 0,-4 2-1682 0 0</inkml:trace>
  <inkml:trace contextRef="#ctx0" brushRef="#br0" timeOffset="332.818">1146 573 700 0 0,'-3'1'738'0'0,"-1"-1"0"0"0,1 1-1 0 0,-1 0 1 0 0,1 0 0 0 0,0 0-1 0 0,0 1 1 0 0,0-1 0 0 0,0 1 0 0 0,0-1-1 0 0,0 1 1 0 0,0 0 0 0 0,0 0 0 0 0,1 0-1 0 0,-1 1 1 0 0,1-1 0 0 0,-1 1 0 0 0,1-1-1 0 0,0 1 1 0 0,0 0 0 0 0,0 0-1 0 0,1 0 1 0 0,-1 0 0 0 0,0 0 0 0 0,1 0-1 0 0,0 0 1 0 0,0 0 0 0 0,0 1 0 0 0,0-1-1 0 0,1 0 1 0 0,-1 4-738 0 0,5-3 2185 0 0,5-11-1184 0 0,5-13-181 0 0,-10 10-679 0 0,-1-1 0 0 0,-1 0 0 0 0,0 1 0 0 0,-1-1 0 0 0,0 0 0 0 0,-1 0 0 0 0,0 0 0 0 0,0 0-1 0 0,-2-3-140 0 0,-19-104 76 0 0,3 30-273 0 0,16 65-135 0 0,0-1 0 0 0,1 1-1 0 0,1 0 1 0 0,1-1 0 0 0,2 1-1 0 0,3-19 333 0 0,-4 34-341 0 0,0-1 0 0 0,1 1 0 0 0,0 0-1 0 0,0 0 1 0 0,1 0 0 0 0,0 0 0 0 0,0 1 0 0 0,1 0 0 0 0,3-4 341 0 0,-5 7-424 0 0,0 1 1 0 0,1-1 0 0 0,0 1-1 0 0,0-1 1 0 0,0 1 0 0 0,0 0 0 0 0,0 1-1 0 0,1-1 1 0 0,-1 1 0 0 0,1 0 0 0 0,0 0-1 0 0,-1 0 1 0 0,1 1 0 0 0,0-1-1 0 0,0 1 1 0 0,3 0 423 0 0,-1 1-792 0 0,-1 1 0 0 0,1-1 0 0 0,0 1-1 0 0,0 0 1 0 0,-1 1 0 0 0,1 0 0 0 0,-1 0-1 0 0,0 0 1 0 0,1 1 0 0 0,-1 0 0 0 0,0 0 0 0 0,0 1-1 0 0,-1-1 1 0 0,1 1 0 0 0,-1 0 0 0 0,0 1 0 0 0,0-1-1 0 0,0 1 1 0 0,2 3 792 0 0,5 7-1076 0 0</inkml:trace>
  <inkml:trace contextRef="#ctx0" brushRef="#br0" timeOffset="1016.133">701 354 2112 0 0,'-9'-7'1832'0'0,"1"0"0"0"0,0-1 1 0 0,0 0-1 0 0,0 0 0 0 0,1-1 0 0 0,-1-3-1832 0 0,6 10 247 0 0,0-1 0 0 0,1 1 0 0 0,0-1 1 0 0,-1 1-1 0 0,1-1 0 0 0,0 0 0 0 0,0 0 0 0 0,1 0 0 0 0,-1 1 0 0 0,1-1 0 0 0,-1 0 1 0 0,1-2-248 0 0,0 4 66 0 0,0-1 0 0 0,1 1 1 0 0,-1-1-1 0 0,0 1 1 0 0,1-1-1 0 0,-1 1 1 0 0,1 0-1 0 0,0-1 0 0 0,-1 1 1 0 0,1 0-1 0 0,0-1 1 0 0,0 1-1 0 0,0 0 1 0 0,0 0-1 0 0,0 0 0 0 0,0-1 1 0 0,0 1-1 0 0,0 0 1 0 0,0 1-1 0 0,1-1 1 0 0,-1 0-1 0 0,0 0 1 0 0,0 0-1 0 0,2 0-66 0 0,0 0 67 0 0,0 1-1 0 0,0-1 1 0 0,0 0 0 0 0,0 1 0 0 0,0-1 0 0 0,1 1-1 0 0,-1 0 1 0 0,0 0 0 0 0,0 0 0 0 0,0 1-1 0 0,1-1 1 0 0,-1 1 0 0 0,0 0 0 0 0,0 0-1 0 0,0 0 1 0 0,0 0 0 0 0,0 0 0 0 0,0 1-1 0 0,0-1 1 0 0,-1 1 0 0 0,1 0 0 0 0,-1 0 0 0 0,1 0-1 0 0,-1 0 1 0 0,1 0 0 0 0,-1 0 0 0 0,0 1-1 0 0,0-1 1 0 0,2 3-67 0 0,2 3 21 0 0,1 1-1 0 0,-1-1 1 0 0,0 1-1 0 0,-1 0 1 0 0,0 0-1 0 0,-1 1 1 0 0,0-1-1 0 0,2 8-20 0 0,-4-10 0 0 0,0-1-1 0 0,-1 1 1 0 0,0 0-1 0 0,-1-1 1 0 0,0 1 0 0 0,0-1-1 0 0,0 1 1 0 0,-1 0-1 0 0,0-1 1 0 0,0 1-1 0 0,0-1 1 0 0,-1 1 0 0 0,0-1-1 0 0,0 0 1 0 0,-1 1-1 0 0,0-1 1 0 0,0-1-1 0 0,0 1 1 0 0,-1 0 0 0 0,0-1-1 0 0,0 1 1 0 0,-2 1 0 0 0,2-3-20 0 0,0 0-1 0 0,-1-1 1 0 0,0 1 0 0 0,1-1 0 0 0,-1 0 0 0 0,0 0 0 0 0,-1 0 0 0 0,1-1 0 0 0,0 0-1 0 0,-1 0 1 0 0,1 0 0 0 0,-1-1 0 0 0,0 1 0 0 0,1-1 0 0 0,-1-1 0 0 0,0 1-1 0 0,0-1 1 0 0,1 0 0 0 0,-1 0 0 0 0,0-1 0 0 0,0 0 0 0 0,1 0 0 0 0,-1 0 0 0 0,0-1-1 0 0,-4-1 21 0 0,-4-3 17 0 0,1 0-1 0 0,0-1 0 0 0,1-1 0 0 0,-1 1 0 0 0,2-2 0 0 0,-1 0 0 0 0,-4-5-16 0 0,-35-25 893 0 0,51 38-848 0 0,-1 1-1 0 0,0-1 1 0 0,0 0 0 0 0,0 0-1 0 0,0 1 1 0 0,0-1 0 0 0,0 1-1 0 0,0-1 1 0 0,0 1 0 0 0,0-1-1 0 0,0 1 1 0 0,0 0 0 0 0,0 0-1 0 0,0-1 1 0 0,0 1 0 0 0,0 0-1 0 0,0 0 1 0 0,0 0 0 0 0,-1 0-1 0 0,1 0 1 0 0,0 0 0 0 0,0 0-1 0 0,0 1 1 0 0,0-1 0 0 0,0 0-1 0 0,0 1 1 0 0,0-1 0 0 0,0 0-1 0 0,0 1 1 0 0,0-1 0 0 0,0 1-1 0 0,0 0-44 0 0,-1 1 79 0 0,1 0 0 0 0,-1 0 0 0 0,1 1 0 0 0,0-1-1 0 0,-1 0 1 0 0,1 1 0 0 0,1-1 0 0 0,-1 1-1 0 0,0-1 1 0 0,0 1 0 0 0,1-1 0 0 0,0 1 0 0 0,-1 2-79 0 0,0 14 399 0 0,1 0 1 0 0,0 0-1 0 0,3 14-399 0 0,-2-31 40 0 0,6 51 1391 0 0,14 46-1431 0 0,-10-53 565 0 0,-2 0-1 0 0,1 32-564 0 0,-4 71 108 0 0,-10-137-698 0 0,-1 0-3697 0 0,11-22-1752 0 0,-3-17-7239 0 0,-3 22 11650 0 0</inkml:trace>
  <inkml:trace contextRef="#ctx0" brushRef="#br0" timeOffset="1591.6915">18 241 348 0 0,'-3'-6'3983'0'0,"-12"-26"8734"0"0,15 31-12585 0 0,0 1 1 0 0,0-1 0 0 0,0 0 0 0 0,0 1-1 0 0,0-1 1 0 0,0 0 0 0 0,0 1-1 0 0,0-1 1 0 0,1 0 0 0 0,-1 1 0 0 0,0-1-1 0 0,0 0 1 0 0,1 1 0 0 0,-1-1 0 0 0,0 0-1 0 0,1 1 1 0 0,-1-1 0 0 0,0 1-1 0 0,1-1 1 0 0,-1 1 0 0 0,1-1 0 0 0,-1 1-1 0 0,1-1 1 0 0,-1 1 0 0 0,1 0-1 0 0,-1-1 1 0 0,1 1 0 0 0,-1-1 0 0 0,1 1-1 0 0,0 0 1 0 0,-1 0 0 0 0,1-1-1 0 0,0 1 1 0 0,-1 0 0 0 0,1 0 0 0 0,0 0-1 0 0,-1 0 1 0 0,1 0 0 0 0,0 0-1 0 0,-1 0 1 0 0,1 0 0 0 0,0 0 0 0 0,-1 0-1 0 0,1 0 1 0 0,0 0 0 0 0,0 1-133 0 0,4-1-90 0 0,39 3-447 0 0,-27 7-4269 0 0,-11 9-6753 0 0,-1-8 6965 0 0,-4-4 3323 0 0</inkml:trace>
  <inkml:trace contextRef="#ctx0" brushRef="#br0" timeOffset="1919.623">49 395 60 0 0,'-14'13'3376'0'0,"7"2"5925"0"0,18-6-1472 0 0,8-4-7434 0 0,-7-5-263 0 0,2 1-1830 0 0,-10 8-6894 0 0,-6-7 4094 0 0,-3 0 2315 0 0,4-1 570 0 0,0 0-48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1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96 119 584 0 0,'-38'-14'9594'0'0,"33"11"-8334"0"0,-1 1-1 0 0,1-1 1 0 0,0 2 0 0 0,-1-1-1 0 0,0 0 1 0 0,1 1-1 0 0,-1 0 1 0 0,0 0 0 0 0,-1 1-1260 0 0,58 40 2855 0 0,52 33-2047 0 0,43 41-808 0 0,-49-22-4085 0 0,-95-89 2431 0 0,13 12-466 0 0,-10-11-2746 0 0,0-3-5086 0 0,2-1 8299 0 0</inkml:trace>
  <inkml:trace contextRef="#ctx0" brushRef="#br0" timeOffset="329.094">367 89 524 0 0,'-9'-83'13003'0'0,"10"83"-12921"0"0,-1 0 0 0 0,0 0 1 0 0,0-1-1 0 0,0 1 0 0 0,0 0 0 0 0,0 0 0 0 0,0 0 0 0 0,0 0 0 0 0,0-1 0 0 0,0 1 0 0 0,0 0 0 0 0,0 0 0 0 0,0 0 0 0 0,0 0 1 0 0,0 0-1 0 0,0-1 0 0 0,0 1 0 0 0,-1 0 0 0 0,1 0 0 0 0,0 0 0 0 0,0 0 0 0 0,0-1 0 0 0,0 1 0 0 0,0 0 0 0 0,0 0 1 0 0,0 0-1 0 0,0 0 0 0 0,0 0 0 0 0,-1 0 0 0 0,1 0 0 0 0,0-1 0 0 0,0 1 0 0 0,0 0 0 0 0,0 0 0 0 0,0 0 0 0 0,-1 0 0 0 0,1 0 1 0 0,0 0-1 0 0,0 0 0 0 0,0 0 0 0 0,0 0 0 0 0,-1 0 0 0 0,1 0 0 0 0,0 0 0 0 0,0 0 0 0 0,0 0 0 0 0,0 0 0 0 0,-1 0 1 0 0,1 0-1 0 0,0 0 0 0 0,0 0 0 0 0,0 0 0 0 0,0 0 0 0 0,0 0 0 0 0,-1 0 0 0 0,1 0 0 0 0,0 0 0 0 0,0 1-82 0 0,-8 11 2051 0 0,-3 18-465 0 0,-16 93 900 0 0,23-92-2701 0 0,-2 0-1 0 0,-2-1 1 0 0,-1 0-1 0 0,-1 0 1 0 0,-1-1-1 0 0,-1 0 1 0 0,-8 10 215 0 0,-4 5-6594 0 0,12-23-3885 0 0,13-20 7202 0 0,0 1 2713 0 0,0-2 50 0 0,2 5-721 0 0</inkml:trace>
  <inkml:trace contextRef="#ctx0" brushRef="#br0" timeOffset="912.895">87 582 1840 0 0,'-7'0'2205'0'0,"-1"0"-1"0"0,1 1 1 0 0,-1 0 0 0 0,1 0-1 0 0,-1 0 1 0 0,1 1 0 0 0,-7 3-2205 0 0,14-5 79 0 0,0 0 1 0 0,0 0-1 0 0,0 0 1 0 0,0 0-1 0 0,1 0 1 0 0,-1 0-1 0 0,0 0 0 0 0,0 0 1 0 0,0 0-1 0 0,0 0 1 0 0,0 0-1 0 0,0 0 1 0 0,1 0-1 0 0,-1 1 1 0 0,0-1-1 0 0,0 0 1 0 0,0 0-1 0 0,0 0 1 0 0,0 0-1 0 0,0 0 0 0 0,0 0 1 0 0,0 0-1 0 0,1 1 1 0 0,-1-1-1 0 0,0 0 1 0 0,0 0-1 0 0,0 0 1 0 0,0 0-1 0 0,0 0 1 0 0,0 0-1 0 0,0 1 1 0 0,0-1-1 0 0,0 0 1 0 0,0 0-1 0 0,0 0 0 0 0,0 0 1 0 0,0 0-1 0 0,0 1 1 0 0,0-1-1 0 0,0 0 1 0 0,0 0-1 0 0,0 0 1 0 0,0 0-1 0 0,0 0 1 0 0,0 1-1 0 0,0-1 1 0 0,-1 0-1 0 0,1 0 0 0 0,0 0 1 0 0,0 0-1 0 0,0 0 1 0 0,0 0-1 0 0,0 0 1 0 0,0 1-1 0 0,0-1 1 0 0,0 0-1 0 0,0 0 1 0 0,-1 0-1 0 0,1 0 1 0 0,0 0-80 0 0,38 0 435 0 0,119-2 169 0 0,-110 4-497 0 0,-1-3 0 0 0,0-1 0 0 0,0-3 0 0 0,0-1 1 0 0,8-4-109 0 0,-23 3 13 0 0,36-12-131 0 0,-79 12-4764 0 0,0 5-872 0 0,4 2-5768 0 0,3 2 10344 0 0</inkml:trace>
  <inkml:trace contextRef="#ctx0" brushRef="#br0" timeOffset="1900.837">152 786 72 0 0,'-23'8'9691'0'0,"9"-3"-2350"0"0,34-6-5134 0 0,20-4-2102 0 0,1-1 1 0 0,-2-3-1 0 0,6-3-105 0 0,22-13-4300 0 0,-67 25 4249 0 0,1 0 0 0 0,-1 0-1 0 0,0 0 1 0 0,0 0-1 0 0,0 0 1 0 0,0 0-1 0 0,0 0 1 0 0,0 0 0 0 0,0 0-1 0 0,1 0 1 0 0,-1 0-1 0 0,0 0 1 0 0,0 0-1 0 0,0 0 1 0 0,0 0 0 0 0,0 0-1 0 0,0 0 1 0 0,0 0-1 0 0,0 0 1 0 0,1 0-1 0 0,-1-1 1 0 0,0 1 0 0 0,0 0-1 0 0,0 0 1 0 0,0 0-1 0 0,0 0 1 0 0,0 0-1 0 0,0 0 1 0 0,0 0 0 0 0,0 0-1 0 0,0 0 1 0 0,0-1-1 0 0,0 1 1 0 0,0 0-1 0 0,0 0 1 0 0,0 0 0 0 0,0 0-1 0 0,0 0 1 0 0,0 0-1 0 0,0 0 1 0 0,0-1-1 0 0,0 1 1 0 0,0 0-1 0 0,0 0 1 0 0,0 0 0 0 0,0 0-1 0 0,0 0 1 0 0,0 0-1 0 0,0 0 1 0 0,0-1-1 0 0,0 1 1 0 0,0 0 0 0 0,0 0-1 0 0,0 0 1 0 0,0 0-1 0 0,0 0 1 0 0,0 0-1 0 0,-1 0 1 0 0,1 0 0 0 0,0 0-1 0 0,0-1 1 0 0,0 1 51 0 0,-11-4-1520 0 0,-14 0 291 0 0,1 4 1725 0 0,0 1 0 0 0,0 1 1 0 0,-20 4-497 0 0,38-5 375 0 0,1 0 1 0 0,-1 1 0 0 0,1-1 0 0 0,-1 1 0 0 0,1 0 0 0 0,0 1 0 0 0,-1-1 0 0 0,1 1 0 0 0,0 0 0 0 0,1 0 0 0 0,-1 1-1 0 0,1 0 1 0 0,-1-1 0 0 0,1 1 0 0 0,0 1 0 0 0,0-1 0 0 0,1 0 0 0 0,-3 4-376 0 0,4-4 111 0 0,0 0 0 0 0,0 1 0 0 0,0-1-1 0 0,1 0 1 0 0,-1 1 0 0 0,1-1 0 0 0,0 1 0 0 0,0 0 0 0 0,1-1 0 0 0,-1 1 0 0 0,1 0-1 0 0,0-1 1 0 0,0 1 0 0 0,1 0 0 0 0,-1-1 0 0 0,1 1 0 0 0,0-1 0 0 0,0 1 0 0 0,1-1-1 0 0,0 1 1 0 0,-1-1 0 0 0,1 0 0 0 0,1 0 0 0 0,-1 0 0 0 0,0 0 0 0 0,1 0 0 0 0,0 0-1 0 0,0-1 1 0 0,0 1 0 0 0,1-1 0 0 0,-1 0 0 0 0,1 0 0 0 0,-1 0 0 0 0,1 0 0 0 0,0-1-1 0 0,0 0 1 0 0,0 1 0 0 0,1-1 0 0 0,-1-1 0 0 0,0 1 0 0 0,1-1 0 0 0,-1 0 0 0 0,1 0-1 0 0,4 1-110 0 0,-4-1 75 0 0,28 3 389 0 0,0 2 0 0 0,-1 2-1 0 0,1 2-463 0 0,-24-8 93 0 0,-1 1-1 0 0,0 0 1 0 0,-1 0-1 0 0,1 1 0 0 0,0 1 1 0 0,-1-1-1 0 0,0 1 1 0 0,0 0-1 0 0,0 0 0 0 0,-1 1 1 0 0,0 0-1 0 0,0 0 1 0 0,0 1-1 0 0,2 3-92 0 0,-7-8 28 0 0,0 0-1 0 0,0-1 1 0 0,0 1 0 0 0,0 0 0 0 0,0 0 0 0 0,0 0-1 0 0,-1 0 1 0 0,1 0 0 0 0,-1 0 0 0 0,1 0-1 0 0,-1 1 1 0 0,0-1 0 0 0,0 0 0 0 0,0 0-1 0 0,0 0 1 0 0,0 0 0 0 0,0 0 0 0 0,0 1-1 0 0,-1-1 1 0 0,1 0 0 0 0,-1 0 0 0 0,0 0-1 0 0,0 0 1 0 0,0 1-28 0 0,-1 1 18 0 0,-1-1 0 0 0,0 1 0 0 0,0-1 0 0 0,0 1 0 0 0,0-1 0 0 0,0 0 0 0 0,-1 0 0 0 0,1-1 0 0 0,-1 1 0 0 0,0-1 0 0 0,-3 2-18 0 0,-6 3-54 0 0,0-1-1 0 0,0-1 1 0 0,0-1-1 0 0,-1 0 1 0 0,1 0 0 0 0,-1-1-1 0 0,-7 0 55 0 0,-40-3-1128 0 0,59 0 902 0 0,-1 0-1 0 0,1 0 0 0 0,-1-1 1 0 0,0 1-1 0 0,1-1 0 0 0,-1 1 1 0 0,1-1-1 0 0,-1 0 0 0 0,1 0 1 0 0,-1 0-1 0 0,1 0 0 0 0,0-1 1 0 0,0 1-1 0 0,-1-1 0 0 0,1 1 1 0 0,0-1-1 0 0,0 0 0 0 0,0 0 1 0 0,1 0-1 0 0,-1 0 1 0 0,-1-1 225 0 0,3-2-927 0 0,-1-1 0 0 0,1 1-1 0 0,0 0 1 0 0,1-1 0 0 0,-1 1-1 0 0,1 0 1 0 0,0-1 0 0 0,0 1-1 0 0,0 0 1 0 0,1 0-1 0 0,0 0 1 0 0,0 0 0 0 0,0 0-1 0 0,1 0 1 0 0,0 1 0 0 0,0-1-1 0 0,0 1 1 0 0,0 0 0 0 0,4-4 928 0 0,4 1-1512 0 0</inkml:trace>
  <inkml:trace contextRef="#ctx0" brushRef="#br0" timeOffset="2583.989">910 612 1052 0 0,'-5'-62'13045'0'0,"18"61"-5918"0"0,13 2-5112 0 0,8 3-1883 0 0,1-2-1 0 0,-1-1 1 0 0,0-2 0 0 0,12-2-132 0 0,45-1-3000 0 0,-86 4 3436 0 0,-1 0-4145 0 0,-2 0-2897 0 0,-4 0-1649 0 0,2 0 6587 0 0</inkml:trace>
  <inkml:trace contextRef="#ctx0" brushRef="#br0" timeOffset="2961.599">966 706 1652 0 0,'-1'0'1256'0'0,"-23"0"6026"0"0,14 3-2743 0 0,9 2 1167 0 0,7-3-5506 0 0,0-1 1 0 0,-1 1 0 0 0,1-1 0 0 0,0 0 0 0 0,-1 0-1 0 0,1-1 1 0 0,0 0 0 0 0,0 0 0 0 0,0 0 0 0 0,0-1-1 0 0,5-1-200 0 0,9 1 178 0 0,11-1-159 0 0,1-1-1 0 0,0-1 1 0 0,-1-2-1 0 0,3-2-18 0 0,36-7-2497 0 0,-51 6-1136 0 0,-8 3-777 0 0,0 4-6471 0 0,-10 2 9647 0 0</inkml:trace>
  <inkml:trace contextRef="#ctx0" brushRef="#br0" timeOffset="5102.086">1498 419 880 0 0,'-1'-3'625'0'0,"1"1"-1"0"0,-1 0 1 0 0,1 0 0 0 0,-1-1-1 0 0,1 1 1 0 0,0 0-1 0 0,0-1 1 0 0,0 1 0 0 0,0 0-1 0 0,0-1 1 0 0,1 1-1 0 0,-1 0 1 0 0,1 0 0 0 0,-1-1-1 0 0,1 1 1 0 0,0 0-1 0 0,0 0 1 0 0,0 0 0 0 0,0 0-1 0 0,0 0 1 0 0,0 0-1 0 0,1 0 1 0 0,-1 0 0 0 0,2-1-625 0 0,0 0 428 0 0,-1 0 0 0 0,1 0 0 0 0,0 0 0 0 0,-1 0 0 0 0,2 0 1 0 0,-1 1-1 0 0,0-1 0 0 0,0 1 0 0 0,1 0 0 0 0,-1 0 0 0 0,1 0 1 0 0,0 0-1 0 0,2 0-428 0 0,1 2 154 0 0,-1-1 0 0 0,0 1 0 0 0,0 1 0 0 0,0 0 0 0 0,0-1 1 0 0,0 2-1 0 0,0-1 0 0 0,0 1 0 0 0,0 0 0 0 0,0 0 0 0 0,-1 0 0 0 0,1 1 1 0 0,-1 0-1 0 0,0 0 0 0 0,1 1 0 0 0,-2-1 0 0 0,1 1 0 0 0,0 0 0 0 0,-1 0 1 0 0,1 1-1 0 0,-1 0 0 0 0,3 4-154 0 0,6 7 245 0 0,0 1 1 0 0,-1 0 0 0 0,-1 1-1 0 0,0 1 1 0 0,-2 0 0 0 0,1 3-246 0 0,-4-7 83 0 0,0 1 0 0 0,-1-1 0 0 0,-1 1 0 0 0,-1 0 0 0 0,0 1 0 0 0,-1-1 0 0 0,-1 1 1 0 0,0-1-1 0 0,-2 17-83 0 0,0-24-5 0 0,0 0 0 0 0,0-1 1 0 0,-1 1-1 0 0,0 0 1 0 0,-1-1-1 0 0,0 1 0 0 0,0-1 1 0 0,-1 0-1 0 0,0 0 0 0 0,0 0 1 0 0,-1-1-1 0 0,0 1 1 0 0,0-1-1 0 0,-1 0 0 0 0,0-1 1 0 0,0 1-1 0 0,0-1 0 0 0,-1 0 1 0 0,-3 1 4 0 0,9-5-18 0 0,-1 0 1 0 0,-1-1-1 0 0,1 1 1 0 0,0-1 0 0 0,0 1-1 0 0,0-1 1 0 0,-1 0-1 0 0,1 0 1 0 0,-1 0-1 0 0,1 0 1 0 0,0-1 0 0 0,-1 1-1 0 0,0-1 1 0 0,1 1-1 0 0,-1-1 1 0 0,1 0-1 0 0,-1 0 1 0 0,0 0-1 0 0,1 0 1 0 0,-1 0 0 0 0,1-1-1 0 0,-1 1 1 0 0,1-1-1 0 0,-1 0 1 0 0,1 0-1 0 0,-1 0 1 0 0,1 0 0 0 0,0 0-1 0 0,-1 0 1 0 0,1 0-1 0 0,0-1 1 0 0,0 1-1 0 0,0-1 1 0 0,0 0-1 0 0,0 0 1 0 0,0 0 0 0 0,1 0-1 0 0,-1 0 1 0 0,0 0-1 0 0,1 0 1 0 0,0 0-1 0 0,-1 0 1 0 0,1-1 17 0 0,-1-2-17 0 0,-1 0 1 0 0,1-1-1 0 0,0 1 0 0 0,1-1 0 0 0,-1 1 1 0 0,1-1-1 0 0,0 1 0 0 0,1-1 1 0 0,-1 0-1 0 0,1 1 0 0 0,0-1 0 0 0,0 0 1 0 0,1 1-1 0 0,0-1 0 0 0,0 0 1 0 0,0 1-1 0 0,1-1 0 0 0,-1 1 0 0 0,3-4 17 0 0,-1 3-8 0 0,0 0-1 0 0,1 0 1 0 0,0 1-1 0 0,0-1 0 0 0,0 1 1 0 0,0 0-1 0 0,1 0 1 0 0,0 1-1 0 0,0-1 0 0 0,0 1 1 0 0,0 0-1 0 0,1 1 1 0 0,0-1-1 0 0,-1 1 1 0 0,1 0-1 0 0,1 1 0 0 0,-1-1 1 0 0,4 0 8 0 0,1 1-45 0 0,0 0 0 0 0,0 0 1 0 0,0 1-1 0 0,0 1 0 0 0,0 0 0 0 0,0 1 1 0 0,1 0-1 0 0,-1 0 0 0 0,0 1 0 0 0,7 3 45 0 0,21 6-1330 0 0,-28-7 132 0 0,1 0-1 0 0,-1-1 1 0 0,1-1-1 0 0,-1 1 0 0 0,1-2 1 0 0,0 0-1 0 0,0 0 1199 0 0,-9-1-195 0 0,1-1 0 0 0,-1 1 0 0 0,0-1-1 0 0,1 0 1 0 0,-1 0 0 0 0,0 0 0 0 0,0 0-1 0 0,1-1 1 0 0,-1 1 0 0 0,0-1 0 0 0,-1 0-1 0 0,1 1 1 0 0,0-1 0 0 0,0-1 0 0 0,-1 1-1 0 0,1 0 1 0 0,-1-1 0 0 0,0 1 0 0 0,0-1 0 0 0,0 0-1 0 0,0 1 1 0 0,0-1 0 0 0,0 0 0 0 0,-1 0-1 0 0,0-1 1 0 0,1 1 0 0 0,-1 0 195 0 0,23-77 1195 0 0,-20 64-643 0 0,0-1-1 0 0,1 1 1 0 0,1 0-1 0 0,0 0 1 0 0,1 0-1 0 0,1 1-551 0 0,-3 7 480 0 0,0 0 0 0 0,0 0 0 0 0,1 1 0 0 0,0 0 0 0 0,0 0 0 0 0,0 0 0 0 0,1 1 0 0 0,0-1 0 0 0,6-2-480 0 0,-11 8 124 0 0,0 0 1 0 0,1-1-1 0 0,-1 1 0 0 0,1 0 1 0 0,0 0-1 0 0,-1 1 0 0 0,1-1 1 0 0,0 0-1 0 0,-1 1 0 0 0,1 0 1 0 0,0 0-1 0 0,-1 0 0 0 0,1 0 1 0 0,0 0-1 0 0,0 0 0 0 0,-1 1 1 0 0,1-1-1 0 0,0 1 1 0 0,-1 0-1 0 0,1 0 0 0 0,0 0 1 0 0,-1 0-1 0 0,0 0 0 0 0,1 0 1 0 0,-1 1-1 0 0,0-1 0 0 0,1 1 1 0 0,-1 0-1 0 0,0-1 0 0 0,0 1 1 0 0,0 0-1 0 0,0 0 0 0 0,-1 1 1 0 0,2 0-125 0 0,7 9 315 0 0,0 1 0 0 0,-1 0 0 0 0,-1 0 0 0 0,0 1 0 0 0,0 0 0 0 0,-1 0 0 0 0,-1 1 0 0 0,-1 0 0 0 0,0 0 0 0 0,-1 0 0 0 0,0 1 0 0 0,-2-1 0 0 0,0 1 0 0 0,0 8-315 0 0,-2-19 16 0 0,0-1-1 0 0,-1 1 1 0 0,1 0-1 0 0,-1 0 0 0 0,-1-1 1 0 0,1 1-1 0 0,-1-1 1 0 0,1 1-1 0 0,-1-1 1 0 0,0 0-1 0 0,-1 1 0 0 0,1-1 1 0 0,-1 0-1 0 0,0-1 1 0 0,0 1-1 0 0,0 0 1 0 0,0-1-1 0 0,-1 0 0 0 0,1 0 1 0 0,-1 0-1 0 0,0 0 1 0 0,0 0-1 0 0,0-1 1 0 0,0 1-1 0 0,-1-1 0 0 0,1 0 1 0 0,0-1-1 0 0,-1 1 1 0 0,0-1-1 0 0,1 0 1 0 0,-2 0-16 0 0,0 1-11 0 0,0-1 0 0 0,0 0 1 0 0,0-1-1 0 0,0 1 1 0 0,0-1-1 0 0,0 0 0 0 0,1-1 1 0 0,-1 0-1 0 0,0 1 1 0 0,0-2-1 0 0,0 1 0 0 0,0-1 1 0 0,1 0-1 0 0,-1 0 1 0 0,1 0-1 0 0,0-1 0 0 0,-1 0 1 0 0,1 0-1 0 0,0 0 1 0 0,1-1-1 0 0,-1 0 0 0 0,1 0 1 0 0,-1 0-1 0 0,-2-4 11 0 0,2 0-159 0 0,0 0 0 0 0,1 0-1 0 0,0-1 1 0 0,1 1 0 0 0,0-1 0 0 0,0 0-1 0 0,1 0 1 0 0,0 0 0 0 0,1 0-1 0 0,-1 0 1 0 0,2 0 0 0 0,-1-1 0 0 0,2 1-1 0 0,-1 0 1 0 0,1-1 0 0 0,1-4 159 0 0,0 2-1105 0 0,1 0 1 0 0,0 0 0 0 0,0 0-1 0 0,2 1 1 0 0,4-10 1104 0 0,-5 13-2207 0 0,0 0 0 0 0,0 0 0 0 0,1 1-1 0 0,1 0 1 0 0,-1 0 0 0 0,1 0 0 0 0,6-5 2207 0 0,-8 8-2219 0 0,0-1 667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2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93 122 280 0 0,'-26'-21'7132'0'0,"23"17"-6120"0"0,-1 1 0 0 0,0-1 0 0 0,0 1 0 0 0,0 0 0 0 0,0 0 0 0 0,-1 0 0 0 0,1 1 0 0 0,-1-1 0 0 0,1 1 0 0 0,-1 0 0 0 0,0 0 0 0 0,0 1 0 0 0,-5-1-1012 0 0,9 2 801 0 0,4 5-500 0 0,-1 0 1 0 0,1 1-1 0 0,0-1 0 0 0,0-1 0 0 0,0 1 0 0 0,1 0 0 0 0,0-1 0 0 0,0 1 1 0 0,0-1-1 0 0,4 2-301 0 0,-2 1 297 0 0,191 176 1611 0 0,1 0-3708 0 0,-180-160 605 0 0,17 16-2664 0 0,-34-37 3169 0 0,1-1 0 0 0,-1 0 0 0 0,0 0-1 0 0,1 0 1 0 0,0 0 0 0 0,-1 0 0 0 0,1-1 0 0 0,-1 1 0 0 0,1 0-1 0 0,0-1 1 0 0,0 1 0 0 0,-1-1 0 0 0,1 0 0 0 0,1 1 690 0 0,-4-4-5423 0 0,-2-5 3646 0 0,2 6 894 0 0,-1-5-564 0 0</inkml:trace>
  <inkml:trace contextRef="#ctx0" brushRef="#br0" timeOffset="339.9149">370 159 380 0 0,'-5'-23'3709'0'0,"5"20"-3121"0"0,0 0 1 0 0,0 0-1 0 0,-1 0 0 0 0,1 0 0 0 0,-1-1 1 0 0,0 1-1 0 0,0 0 0 0 0,0 0 0 0 0,0 0 1 0 0,-1 1-1 0 0,1-1 0 0 0,-1 0 0 0 0,1 0 1 0 0,-1 1-1 0 0,0-1 0 0 0,0 1 0 0 0,0-1 1 0 0,0 1-1 0 0,-1 0 0 0 0,0-1-588 0 0,2 3 125 0 0,-1 0 1 0 0,1 0-1 0 0,0 0 0 0 0,0 0 0 0 0,0 0 0 0 0,0 1 1 0 0,0-1-1 0 0,0 0 0 0 0,0 1 0 0 0,0-1 1 0 0,0 1-1 0 0,-1-1 0 0 0,1 1 0 0 0,1-1 0 0 0,-1 1 1 0 0,0-1-1 0 0,0 1 0 0 0,0 0 0 0 0,0 0 1 0 0,0 0-1 0 0,1-1 0 0 0,-1 1 0 0 0,0 0 0 0 0,1 0 1 0 0,-1 0-1 0 0,0 0 0 0 0,1 0 0 0 0,0 0 0 0 0,-1 0 1 0 0,1 0-1 0 0,-1 0 0 0 0,1 1 0 0 0,0-1 1 0 0,0 0-126 0 0,-11 39 1533 0 0,-9 63 283 0 0,-33 156-3107 0 0,48-217-3416 0 0,10-23-1378 0 0,-5-18 5800 0 0,0-1 1 0 0,1 0 0 0 0,-1 1 0 0 0,1-1-1 0 0,-1 0 1 0 0,0 1 0 0 0,1-1-1 0 0,-1 0 1 0 0,1 0 0 0 0,-1 0 0 0 0,1 1-1 0 0,-1-1 1 0 0,1 0 0 0 0,-1 0-1 0 0,1 0 1 0 0,-1 0 0 0 0,1 0 0 0 0,-1 0-1 0 0,1 0 1 0 0,-1 0 0 0 0,1 0-1 0 0,-1 0 1 0 0,1 0 0 0 0,-1 0 0 0 0,1 0-1 0 0,-1-1 1 0 0,0 1 0 0 0,1 0 0 0 0,-1 0-1 0 0,1 0 1 0 0,-1-1 0 0 0,1 1-1 0 0,-1 0 1 0 0,1-1 284 0 0,5-3-1332 0 0</inkml:trace>
  <inkml:trace contextRef="#ctx0" brushRef="#br0" timeOffset="685.283">664 182 900 0 0,'-25'-3'11384'0'0,"21"1"-6722"0"0,16-1-3202 0 0,115-18 157 0 0,-15 1-2643 0 0,-78 16-2187 0 0,1 1 0 0 0,9 1 3213 0 0,-41 2-1052 0 0,1 1-1 0 0,-1 0 1 0 0,1-1-1 0 0,-1 1 1 0 0,0 0 0 0 0,1 1-1 0 0,-1-1 1 0 0,0 0-1 0 0,0 1 1 0 0,2 1 1052 0 0,0-1-1455 0 0</inkml:trace>
  <inkml:trace contextRef="#ctx0" brushRef="#br0" timeOffset="1023.149">756 315 1896 0 0,'-14'7'3042'0'0,"-21"12"3579"0"0,34-19-6304 0 0,0 1 1 0 0,-1 0-1 0 0,1 0 0 0 0,0 0 0 0 0,0 0 0 0 0,0 0 0 0 0,0 0 1 0 0,0 0-1 0 0,0 0 0 0 0,0 0 0 0 0,0 0 0 0 0,0 0 0 0 0,1 1 0 0 0,-1-1 1 0 0,0 0-1 0 0,1 1 0 0 0,-1-1 0 0 0,1 1 0 0 0,-1-1 0 0 0,1 1-317 0 0,0-1 93 0 0,1 0-1 0 0,0 0 0 0 0,-1-1 1 0 0,1 1-1 0 0,-1 0 0 0 0,1 0 1 0 0,0-1-1 0 0,0 1 0 0 0,-1-1 1 0 0,1 1-1 0 0,0-1 0 0 0,0 1 1 0 0,0-1-1 0 0,0 0 0 0 0,-1 1 1 0 0,1-1-1 0 0,0 0 0 0 0,0 1 1 0 0,0-1-1 0 0,0 0 1 0 0,0 0-1 0 0,0 0 0 0 0,0 0 1 0 0,0 0-1 0 0,0 0 0 0 0,0 0 1 0 0,0 0-1 0 0,0-1-92 0 0,34 0 93 0 0,-32 1 31 0 0,28-3-846 0 0,1-2 1 0 0,-1-1-1 0 0,0-1 1 0 0,6-4 721 0 0,15-7-5383 0 0,-1-3-4625 0 0,-39 16 8404 0 0</inkml:trace>
  <inkml:trace contextRef="#ctx0" brushRef="#br0" timeOffset="1350.0529">1190 33 640 0 0,'2'13'13512'0'0,"3"16"-6529"0"0,1 7-4505 0 0,26 125-1957 0 0,-25-123-526 0 0,-1 0-1 0 0,-2 1 0 0 0,-1-1 6 0 0,-3-14-2261 0 0,0-1 0 0 0,-2 0 0 0 0,-2 9 2261 0 0,3-26-801 0 0,1 1-11532 0 0,4-10 10336 0 0,4-5 462 0 0</inkml:trace>
  <inkml:trace contextRef="#ctx0" brushRef="#br0" timeOffset="1689.081">1397 167 432 0 0,'6'-17'3205'0'0,"-1"2"-1183"0"0,1 0 0 0 0,1 0-1 0 0,0 0 1 0 0,0 1 0 0 0,4-3-2022 0 0,-8 12 297 0 0,0 2 0 0 0,0-1 0 0 0,0 0 1 0 0,1 1-1 0 0,0-1 0 0 0,-1 1 0 0 0,1 0 0 0 0,1 0 1 0 0,-1 1-1 0 0,0-1 0 0 0,1 1 0 0 0,-1 0 0 0 0,1 0 0 0 0,-1 0 1 0 0,1 1-1 0 0,0-1 0 0 0,0 1 0 0 0,0 1 0 0 0,2-1-297 0 0,-3 1 125 0 0,-1 0 0 0 0,1 0 0 0 0,-1 1 0 0 0,1 0 0 0 0,-1 0 0 0 0,0 0 0 0 0,1 0 0 0 0,-1 0 0 0 0,0 0 0 0 0,1 1 0 0 0,-1 0 0 0 0,0 0 0 0 0,0 0 0 0 0,0 0 0 0 0,-1 0 0 0 0,1 0 0 0 0,0 1 0 0 0,-1-1 0 0 0,0 1 0 0 0,1 0 0 0 0,-1 0 0 0 0,0 0 0 0 0,0 1-125 0 0,9 13 352 0 0,-1 1-1 0 0,0 0 1 0 0,4 14-352 0 0,-3-9 331 0 0,-4-9-170 0 0,-1 1 1 0 0,0 0-1 0 0,-1 0 0 0 0,-1 0 1 0 0,0 0-1 0 0,-1 0 0 0 0,-1 1 1 0 0,0 7-162 0 0,-2-20 16 0 0,1 1 0 0 0,-1 0 0 0 0,0 0 0 0 0,-1 0 0 0 0,1 0 0 0 0,-1 0 0 0 0,0 0 0 0 0,0 0 0 0 0,0 0 0 0 0,0-1 0 0 0,-1 1 0 0 0,1 0 0 0 0,-1-1 0 0 0,0 1 0 0 0,0-1 0 0 0,0 0 0 0 0,-1 0 0 0 0,1 1 0 0 0,-1-2 0 0 0,0 1 0 0 0,0 0 0 0 0,0 0 0 0 0,0-1 0 0 0,0 0 0 0 0,0 0 0 0 0,-1 1 0 0 0,1-2 0 0 0,-1 1 0 0 0,0 0 0 0 0,1-1 0 0 0,-1 0 0 0 0,0 0 0 0 0,0 0 0 0 0,0 0 0 0 0,-2 0-16 0 0,1 0-10 0 0,-1-1 0 0 0,1 1 0 0 0,0-1-1 0 0,-1 0 1 0 0,1 0 0 0 0,0 0 0 0 0,-1-1-1 0 0,1 0 1 0 0,0 0 0 0 0,0 0 0 0 0,0-1-1 0 0,0 0 1 0 0,0 0 0 0 0,0 0 0 0 0,0 0-1 0 0,1-1 1 0 0,-1 0 0 0 0,-2-2 10 0 0,1 0-73 0 0,1 0 0 0 0,0-1 0 0 0,0 1 1 0 0,0-1-1 0 0,1 0 0 0 0,0 0 0 0 0,0 0 0 0 0,1-1 0 0 0,0 0 0 0 0,0 1 1 0 0,0-1-1 0 0,-1-6 73 0 0,1 2-491 0 0,0-1 0 0 0,1 1 0 0 0,0-1 0 0 0,1 0 0 0 0,0 1 1 0 0,1-1-1 0 0,0 0 0 0 0,1 0 0 0 0,1 1 0 0 0,-1-1 0 0 0,2 0 0 0 0,0 1 0 0 0,0 0 0 0 0,1 0 1 0 0,0 0-1 0 0,1 0 0 0 0,1 0 491 0 0,28-34-3976 0 0,-29 41 3044 0 0,0-1-1 0 0,0 1 1 0 0,0 0 0 0 0,0 1-1 0 0,1-1 1 0 0,-1 1-1 0 0,1 0 1 0 0,0 0 0 0 0,0 1-1 0 0,0 0 1 0 0,6-1 932 0 0,4 0-1377 0 0</inkml:trace>
  <inkml:trace contextRef="#ctx0" brushRef="#br0" timeOffset="2190.996">1879 117 128 0 0,'15'-27'9124'0'0,"-15"24"-8794"0"0,2 0 0 0 0,-1 0 0 0 0,0 0-1 0 0,0 0 1 0 0,1 1 0 0 0,-1-1 0 0 0,1 1 0 0 0,0-1-1 0 0,0 1 1 0 0,0-1 0 0 0,0 1 0 0 0,1 0-330 0 0,-1 0 182 0 0,1-1 1 0 0,-1 2-1 0 0,1-1 0 0 0,0 0 0 0 0,-1 0 1 0 0,1 1-1 0 0,0 0 0 0 0,0-1 1 0 0,0 1-1 0 0,0 0 0 0 0,0 1 1 0 0,1-1-1 0 0,-1 0 0 0 0,0 1 1 0 0,0 0-1 0 0,0 0 0 0 0,1 0 1 0 0,-1 0-1 0 0,0 0 0 0 0,0 0 1 0 0,0 1-1 0 0,0 0 0 0 0,0 0 1 0 0,1 0-1 0 0,-1 0 0 0 0,0 0 1 0 0,-1 0-1 0 0,1 1 0 0 0,0-1 1 0 0,0 1-1 0 0,-1 0 0 0 0,1 0 1 0 0,-1 0-1 0 0,1 0 0 0 0,-1 0 0 0 0,0 1 1 0 0,1 1-183 0 0,9 8 297 0 0,0 0 0 0 0,-1 1-1 0 0,0 1 1 0 0,-1 0 0 0 0,-1 0 0 0 0,0 1 0 0 0,-1 0 0 0 0,-1 0 0 0 0,0 1 0 0 0,-1 0-1 0 0,0 1 1 0 0,-2-1 0 0 0,0 1 0 0 0,-1 0 0 0 0,1 15-297 0 0,-4-26 22 0 0,-1 0 0 0 0,0-1 1 0 0,0 1-1 0 0,0-1 0 0 0,-1 1 0 0 0,0-1 1 0 0,0 1-1 0 0,0-1 0 0 0,0 0 0 0 0,-1 0 1 0 0,0 0-1 0 0,0 0 0 0 0,-1 0 0 0 0,1-1 1 0 0,-1 1-1 0 0,0-1 0 0 0,0 0 0 0 0,-1 0 1 0 0,1-1-1 0 0,-1 1 0 0 0,0-1 0 0 0,1 0 1 0 0,-2 0-1 0 0,1-1 0 0 0,0 0 0 0 0,0 1 1 0 0,-1-2-1 0 0,1 1 0 0 0,-4 0-22 0 0,1 0-13 0 0,1 0-1 0 0,-1 0 0 0 0,0-1 1 0 0,0 0-1 0 0,0 0 1 0 0,0-1-1 0 0,0 0 0 0 0,0 0 1 0 0,0-1-1 0 0,0 0 0 0 0,0-1 1 0 0,1 0-1 0 0,-1 0 1 0 0,0 0-1 0 0,1-1 0 0 0,0 0 1 0 0,-1-1-1 0 0,1 0 1 0 0,1 0-1 0 0,-1 0 0 0 0,-1-2 14 0 0,2 0-151 0 0,-1-1 1 0 0,1 0-1 0 0,1 0 0 0 0,0 0 0 0 0,0-1 1 0 0,0 0-1 0 0,1 0 0 0 0,0 0 0 0 0,1 0 0 0 0,-1-1 1 0 0,2 0-1 0 0,-1 1 0 0 0,1-1 0 0 0,1 0 1 0 0,-1 0-1 0 0,2 0 0 0 0,-1 0 0 0 0,1 0 0 0 0,1-1 1 0 0,0-1 150 0 0,0-8-1412 0 0,2 0 0 0 0,0 0 0 0 0,2 0 0 0 0,1-3 1412 0 0,28-68-11763 0 0,-26 77 9565 0 0,1 2 690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1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918 310 2052 0 0,'-3'-3'1672'0'0,"-5"-2"761"0"0,-26 1 1539 0 0,-91 1 7371 0 0,122 3-11104 0 0,0 0 0 0 0,0 0 0 0 0,0 0 1 0 0,-1 1-1 0 0,1-1 0 0 0,0 1 0 0 0,0 0 0 0 0,0 0 1 0 0,0 0-1 0 0,0 0 0 0 0,1 0 0 0 0,-1 0 0 0 0,0 1 0 0 0,-2 1-239 0 0,4-1-6 0 0,0-1-1 0 0,-1 0 0 0 0,1 1 1 0 0,0-1-1 0 0,0 1 0 0 0,0 0 1 0 0,0-1-1 0 0,1 1 0 0 0,-1 0 1 0 0,0-1-1 0 0,1 1 0 0 0,-1 0 1 0 0,1 1 6 0 0,-3 5 401 0 0,0-1-320 0 0,1-1 0 0 0,-1 0 0 0 0,1 1-1 0 0,1 0 1 0 0,-1-1 0 0 0,1 1 0 0 0,0 0 0 0 0,1 0 0 0 0,0-1-1 0 0,0 1 1 0 0,0 0 0 0 0,1 0 0 0 0,0 0 0 0 0,0-1 0 0 0,0 1-1 0 0,1 0 1 0 0,0-1 0 0 0,1 1 0 0 0,-1-1 0 0 0,1 0 0 0 0,1 0-1 0 0,-1 0 1 0 0,1 0 0 0 0,0-1 0 0 0,0 1 0 0 0,1 0-81 0 0,8 7 6 0 0,0 0 1 0 0,1-1 0 0 0,0 0-1 0 0,1-1 1 0 0,0-1-1 0 0,1-1 1 0 0,0 0-1 0 0,0 0 1 0 0,2-1-7 0 0,-12-6 2 0 0,-1 0 0 0 0,0 1 0 0 0,0 0 0 0 0,0 0 0 0 0,-1 0 0 0 0,1 0 0 0 0,-1 1 0 0 0,1 0 0 0 0,-1 0 0 0 0,0 0 0 0 0,0 0-2 0 0,-4-2-1 0 0,1-1 1 0 0,0 1-1 0 0,-1-1 1 0 0,1 1-1 0 0,-1-1 0 0 0,1 1 1 0 0,-1 0-1 0 0,0-1 0 0 0,1 1 1 0 0,-1-1-1 0 0,0 1 1 0 0,0 0-1 0 0,0-1 0 0 0,0 1 1 0 0,-1 0-1 0 0,1-1 1 0 0,0 1-1 0 0,-1-1 0 0 0,1 1 1 0 0,-1 0-1 0 0,0-1 0 0 0,1 1 1 0 0,-1-1-1 0 0,0 0 1 0 0,0 1-1 0 0,0-1 0 0 0,0 0 1 0 0,0 1-1 0 0,0-1 0 0 0,0 0 1 0 0,0 0-1 0 0,-1 0 1 0 0,1 0-1 0 0,0 0 0 0 0,-1 0 1 0 0,1 0-1 0 0,-2 0 1 0 0,-13 11-462 0 0,-1-1 1 0 0,0 0-1 0 0,-10 3 462 0 0,22-11-511 0 0,-1 0 0 0 0,0 0 1 0 0,0-1-1 0 0,0 0 0 0 0,0 0 0 0 0,0-1 0 0 0,0 1 1 0 0,0-1-1 0 0,-1-1 0 0 0,1 1 0 0 0,0-1 1 0 0,-1 0-1 0 0,1-1 511 0 0,0-2-1093 0 0,-1 0 1 0 0,2-1-1 0 0,-1 0 1 0 0,0 0-1 0 0,1-1 0 0 0,-1 1 1 0 0,1-1-1 0 0,0 0 1 0 0,1-1-1 0 0,0 1 1 0 0,-1-1-1 0 0,2 0 1 0 0,-1 0-1 0 0,1 0 0 0 0,0 0 1 0 0,-1-4 1092 0 0,0-4-1281 0 0</inkml:trace>
  <inkml:trace contextRef="#ctx0" brushRef="#br0" timeOffset="335.9365">588 527 996 0 0,'-3'-9'1166'0'0,"0"1"0"0"0,-1 0 0 0 0,0 0 0 0 0,0 1 0 0 0,-1-1 0 0 0,0 1 0 0 0,0 0 0 0 0,-1 0 0 0 0,-1-1-1166 0 0,5 7 220 0 0,1-1 0 0 0,-1 1 0 0 0,1 0 0 0 0,-1-1 0 0 0,0 1 0 0 0,0 0 0 0 0,1 1 1 0 0,-1-1-1 0 0,0 0 0 0 0,0 0 0 0 0,0 1 0 0 0,0-1 0 0 0,0 1 0 0 0,0-1 0 0 0,0 1 0 0 0,0 0 0 0 0,0 0 1 0 0,0 0-1 0 0,0 0 0 0 0,0 0 0 0 0,0 1 0 0 0,0-1 0 0 0,0 1 0 0 0,0-1 0 0 0,0 1 0 0 0,0-1 0 0 0,0 1 1 0 0,0 0-1 0 0,0 0 0 0 0,0 0 0 0 0,1 0 0 0 0,-1 1 0 0 0,0-1 0 0 0,1 0 0 0 0,-1 1 0 0 0,1-1 0 0 0,0 1 1 0 0,-1-1-1 0 0,1 1 0 0 0,0 0 0 0 0,0 0-220 0 0,-5 5 207 0 0,1 0-1 0 0,1 1 1 0 0,-1 0 0 0 0,1 0 0 0 0,1 1-1 0 0,0-1 1 0 0,0 1 0 0 0,0 0 0 0 0,1-1-1 0 0,0 1 1 0 0,1 0 0 0 0,0 0-1 0 0,1 0 1 0 0,-1 0 0 0 0,2 1 0 0 0,-1-1-1 0 0,1 0 1 0 0,1 0 0 0 0,0 2-207 0 0,0-2-99 0 0,-1-1 1 0 0,1 0 0 0 0,1 1-1 0 0,0-1 1 0 0,0 0-1 0 0,0 0 1 0 0,1-1-1 0 0,0 1 1 0 0,1-1-1 0 0,-1 0 1 0 0,2 0-1 0 0,-1 0 1 0 0,1-1-1 0 0,0 0 1 0 0,0 0 0 0 0,0 0-1 0 0,1-1 1 0 0,0 0-1 0 0,0 0 1 0 0,4 2 98 0 0,-8-6-358 0 0,0 0 1 0 0,1 0 0 0 0,-1 0-1 0 0,0 0 1 0 0,0 0 0 0 0,1-1-1 0 0,-1 0 1 0 0,0 1 0 0 0,1-1-1 0 0,-1 0 1 0 0,0-1 0 0 0,1 1-1 0 0,-1-1 1 0 0,0 1 0 0 0,3-2 357 0 0,-1 0-1238 0 0,1 0 1 0 0,-1-1-1 0 0,0 1 1 0 0,0-1-1 0 0,0-1 1 0 0,0 1-1 0 0,0-1 1 0 0,-1 0-1 0 0,1 0 1 0 0,-1 0-1 0 0,0 0 1 0 0,3-5 1237 0 0,2-4-1563 0 0</inkml:trace>
  <inkml:trace contextRef="#ctx0" brushRef="#br0" timeOffset="668.3158">406 449 932 0 0,'-6'-5'1445'0'0,"-1"0"0"0"0,0 1 0 0 0,0 0 0 0 0,0 0 0 0 0,0 1 0 0 0,-1 0 0 0 0,0 1 1 0 0,1-1-1 0 0,-1 1 0 0 0,-5 0-1445 0 0,10 1 170 0 0,1 1 1 0 0,-1 0 0 0 0,1 1 0 0 0,-1-1 0 0 0,1 0 0 0 0,-1 1 0 0 0,1-1-1 0 0,-1 1 1 0 0,1 0 0 0 0,0 0 0 0 0,0 0 0 0 0,-1 0 0 0 0,1 0 0 0 0,0 0-1 0 0,0 0 1 0 0,0 1 0 0 0,0-1 0 0 0,0 1 0 0 0,0 0 0 0 0,1 0 0 0 0,-1-1-1 0 0,0 1 1 0 0,1 0 0 0 0,-1 0 0 0 0,1 1 0 0 0,0-1 0 0 0,0 0 0 0 0,0 0-1 0 0,0 0 1 0 0,0 1 0 0 0,0-1 0 0 0,1 1 0 0 0,-1-1 0 0 0,1 1-1 0 0,0-1 1 0 0,-1 3-171 0 0,-2 17 270 0 0,1 0 0 0 0,1 1-1 0 0,1-1 1 0 0,1 0 0 0 0,0 1 0 0 0,5 16-270 0 0,2 5-1650 0 0,2-1 0 0 0,15 40 1650 0 0,-10-48-4474 0 0,-12-29-606 0 0,1 0-3943 0 0,-7-10 7872 0 0</inkml:trace>
  <inkml:trace contextRef="#ctx0" brushRef="#br0" timeOffset="1018.232">205 91 1240 0 0,'-5'-16'3631'0'0,"-12"-35"5364"0"0,16 50-8741 0 0,1-1 1 0 0,-1 1-1 0 0,0-1 1 0 0,1 1-1 0 0,-1 0 1 0 0,0 0-1 0 0,0-1 1 0 0,0 1-1 0 0,0 0 1 0 0,0 0-1 0 0,0 0 1 0 0,0 0-1 0 0,-1 0 1 0 0,1 0-1 0 0,0 1 1 0 0,0-1-1 0 0,-1 0 1 0 0,1 0 0 0 0,-1 1-1 0 0,1-1 1 0 0,0 1-1 0 0,-1 0 1 0 0,1-1-1 0 0,-1 1 1 0 0,1 0-1 0 0,-1 0 1 0 0,1 0-1 0 0,-1 0 1 0 0,-1 0-255 0 0,2 0 59 0 0,1 1 0 0 0,-1-1 0 0 0,0 1 0 0 0,0-1 0 0 0,0 1 0 0 0,0-1 0 0 0,1 1 0 0 0,-1-1 0 0 0,0 1 0 0 0,1 0 0 0 0,-1 0 0 0 0,0-1 0 0 0,1 1 0 0 0,-1 0 0 0 0,1 0 0 0 0,-1 0 0 0 0,1 0 0 0 0,-1-1 0 0 0,1 1 0 0 0,0 0 1 0 0,-1 0-1 0 0,1 0 0 0 0,0 0 0 0 0,0 0 0 0 0,0 0 0 0 0,0 0 0 0 0,0 0 0 0 0,0 0 0 0 0,0 0 0 0 0,0 0 0 0 0,0 0 0 0 0,0 0 0 0 0,1 0 0 0 0,-1 1-59 0 0,10 40-388 0 0,-7-33-81 0 0,4 9-1135 0 0,-6-16 1106 0 0,0-1 0 0 0,-1 1 1 0 0,1 0-1 0 0,0-1 1 0 0,0 1-1 0 0,-1 0 1 0 0,1 0-1 0 0,-1-1 0 0 0,1 1 1 0 0,-1 0-1 0 0,0 0 1 0 0,0 0-1 0 0,1 0 1 0 0,-2 0-1 0 0,1-1 0 0 0,0 1 1 0 0,0 0-1 0 0,0 0 1 0 0,-1 0-1 0 0,1 0 1 0 0,-1 0 497 0 0,-2-1-6539 0 0,-1-5 4648 0 0,2 2 1127 0 0,-4-3-338 0 0</inkml:trace>
  <inkml:trace contextRef="#ctx0" brushRef="#br0" timeOffset="1019.232">70 41 60 0 0,'-1'-2'905'0'0,"0"1"1"0"0,-1-1-1 0 0,1 1 1 0 0,-1-1-1 0 0,0 1 0 0 0,1 0 1 0 0,-1 0-1 0 0,0-1 1 0 0,0 1-1 0 0,0 0 0 0 0,1 1 1 0 0,-1-1-1 0 0,0 0 1 0 0,0 1-1 0 0,0-1 0 0 0,-1 1-905 0 0,2 1 233 0 0,-1 0 0 0 0,1 0 0 0 0,0 0 0 0 0,0 0 0 0 0,0 0 0 0 0,0 0 0 0 0,0 0 0 0 0,0 1 0 0 0,1-1 0 0 0,-1 0 0 0 0,0 1 0 0 0,0-1-1 0 0,1 1 1 0 0,-1-1 0 0 0,1 1 0 0 0,0-1 0 0 0,-1 1 0 0 0,1-1 0 0 0,0 1 0 0 0,0-1 0 0 0,0 1 0 0 0,0-1 0 0 0,0 1-233 0 0,-3 73 995 0 0,2-24-5269 0 0,-8 1-6316 0 0,2-25 5930 0 0,2-12 3469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25.4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 58 1820 0 0,'-1'0'303'0'0,"0"0"-1"0"0,0 0 0 0 0,1 0 1 0 0,-1 0-1 0 0,0 0 1 0 0,1-1-1 0 0,-1 1 1 0 0,0 0-1 0 0,1 0 0 0 0,-1-1 1 0 0,0 1-1 0 0,1 0 1 0 0,-1-1-1 0 0,1 1 1 0 0,-1-1-1 0 0,1 1 1 0 0,-1-1-1 0 0,1 1 0 0 0,-1-1 1 0 0,1 1-1 0 0,-1-1 1 0 0,1 0-1 0 0,0 1 1 0 0,-1-1-1 0 0,1 0 0 0 0,0 1 1 0 0,-1-1-303 0 0,12-12 6331 0 0,13 2-2623 0 0,-1 7-3490 0 0,65-5 1117 0 0,43-1-641 0 0,1124 23-631 0 0,-977 2-370 0 0,-5 0-1294 0 0,-239-9 563 0 0,-31-5 662 0 0,1 0-1 0 0,0 0 1 0 0,0-1 0 0 0,0 1 0 0 0,0-1 0 0 0,0 1 0 0 0,0-1 0 0 0,0-1 0 0 0,-1 1 0 0 0,1 0-1 0 0,0-1 1 0 0,0 0 376 0 0,-40-4-11043 0 0,26 5 9221 0 0,-2 0 396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26.0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223 46 724 0 0,'-74'-8'5578'0'0,"21"1"2416"0"0,-37 2-7994 0 0,84 7 2705 0 0,18 4-1286 0 0,17 3-169 0 0,179 15 291 0 0,1-10 0 0 0,99-10-1541 0 0,15-17-427 0 0,78-23 427 0 0,-306 25-52 0 0,130-12 87 0 0,-183 21-69 0 0,0 2 1 0 0,0 2-1 0 0,0 2 1 0 0,12 3 33 0 0,-54-7-11 0 0,22 2-520 0 0,-11-5-4268 0 0,-6-6-9958 0 0,-5 9 13277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26.81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59 86 1600 0 0,'-4'-1'706'0'0,"0"1"0"0"0,0-2-1 0 0,0 1 1 0 0,0 0 0 0 0,0-1 0 0 0,1 0 0 0 0,-1 0-1 0 0,0 0 1 0 0,1 0 0 0 0,0-1 0 0 0,-1 1-1 0 0,1-1 1 0 0,0 0 0 0 0,1 0 0 0 0,-1 0 0 0 0,0 0-706 0 0,3 2 84 0 0,1 1 1 0 0,-1-1 0 0 0,0 1 0 0 0,0-1 0 0 0,1 1 0 0 0,-1-1-1 0 0,1 1 1 0 0,-1-1 0 0 0,0 1 0 0 0,1-1 0 0 0,-1 1 0 0 0,1-1-1 0 0,-1 1 1 0 0,1 0 0 0 0,-1-1 0 0 0,1 1 0 0 0,-1 0 0 0 0,1-1-1 0 0,-1 1 1 0 0,1 0 0 0 0,0 0 0 0 0,-1 0 0 0 0,1-1 0 0 0,-1 1-1 0 0,1 0 1 0 0,0 0 0 0 0,-1 0 0 0 0,1 0 0 0 0,-1 0 0 0 0,1 0-1 0 0,0 0 1 0 0,-1 0 0 0 0,1 1 0 0 0,0-1 0 0 0,-1 0 0 0 0,1 0-1 0 0,0 1-84 0 0,27-1 1339 0 0,134 15 1725 0 0,-10 0-2170 0 0,110-5-894 0 0,94-29-592 0 0,1-16 592 0 0,-352 34-16 0 0,176-9-295 0 0,-11 0-3543 0 0,-147 7 1134 0 0,-8 0-4535 0 0,-10 2 2984 0 0,3 1 2690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3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62 468 0 0,'-1'-3'774'0'0,"0"0"-1"0"0,0 0 1 0 0,0 0 0 0 0,0 1 0 0 0,1-1-1 0 0,-1 0 1 0 0,1 0 0 0 0,0 0-1 0 0,0 0 1 0 0,0 0 0 0 0,0 0 0 0 0,1 0-1 0 0,-1 0 1 0 0,1 0 0 0 0,-1 0-1 0 0,1 0 1 0 0,1-1-774 0 0,-2 4 154 0 0,0-1 1 0 0,1 0-1 0 0,-1 1 0 0 0,1-1 0 0 0,-1 1 0 0 0,1-1 1 0 0,-1 1-1 0 0,1 0 0 0 0,-1-1 0 0 0,1 1 0 0 0,-1-1 1 0 0,1 1-1 0 0,-1 0 0 0 0,1-1 0 0 0,0 1 0 0 0,-1 0 1 0 0,1 0-1 0 0,0 0 0 0 0,-1-1 0 0 0,1 1 0 0 0,0 0 1 0 0,-1 0-1 0 0,1 0 0 0 0,0 0 0 0 0,-1 0 1 0 0,2 0-155 0 0,0 1 173 0 0,0-1 1 0 0,1 1-1 0 0,-1 0 1 0 0,0 0-1 0 0,0 0 0 0 0,0 0 1 0 0,0 1-1 0 0,0-1 1 0 0,0 0-1 0 0,0 1 1 0 0,0-1-1 0 0,0 2-173 0 0,29 27 1725 0 0,-2 2-1 0 0,7 11-1724 0 0,-12-14 197 0 0,1-1-1 0 0,1-1 1 0 0,12 8-197 0 0,17 19-757 0 0,-16-15-2040 0 0,3-6-4213 0 0,-38-31 4976 0 0,-4-2-5289 0 0,-5-5 4676 0 0,0 1 1548 0 0</inkml:trace>
  <inkml:trace contextRef="#ctx0" brushRef="#br0" timeOffset="336.189">321 115 664 0 0,'1'-27'3598'0'0,"0"20"-2139"0"0,0-1 0 0 0,-1 1 0 0 0,0-1 0 0 0,0 1 0 0 0,-1 0 0 0 0,0-1 0 0 0,-1-4-1459 0 0,2 11 73 0 0,0 1 1 0 0,0 0-1 0 0,0-1 0 0 0,0 1 0 0 0,0 0 0 0 0,0 0 0 0 0,0-1 1 0 0,0 1-1 0 0,0 0 0 0 0,-1-1 0 0 0,1 1 0 0 0,0 0 0 0 0,0 0 1 0 0,0-1-1 0 0,0 1 0 0 0,-1 0 0 0 0,1 0 0 0 0,0 0 0 0 0,0-1 1 0 0,0 1-1 0 0,-1 0 0 0 0,1 0 0 0 0,0 0 0 0 0,0-1 0 0 0,-1 1 0 0 0,1 0 1 0 0,0 0-1 0 0,0 0 0 0 0,-1 0 0 0 0,1 0 0 0 0,0 0 0 0 0,0 0 1 0 0,-1 0-1 0 0,1 0 0 0 0,0 0 0 0 0,-1 0 0 0 0,1 0 0 0 0,0 0 1 0 0,0 0-1 0 0,-1 0 0 0 0,1 0 0 0 0,0 0 0 0 0,-1 0 0 0 0,1 0 1 0 0,0 0-1 0 0,-1 0-73 0 0,-10 15 1927 0 0,-4 20-170 0 0,-60 227 959 0 0,66-230-3578 0 0,1-1 948 0 0,3-10-3281 0 0,2-5-3257 0 0,2-1-4756 0 0,1-15 9506 0 0</inkml:trace>
  <inkml:trace contextRef="#ctx0" brushRef="#br0" timeOffset="1456.1915">102 595 104 0 0,'-16'-7'10146'0'0,"14"7"-9567"0"0,0 0-1 0 0,0 0 1 0 0,0 0 0 0 0,-1 0-1 0 0,1 1 1 0 0,0-1-1 0 0,0 0 1 0 0,0 1 0 0 0,0 0-1 0 0,0-1 1 0 0,0 1-1 0 0,0 0 1 0 0,1 0 0 0 0,-1 0-1 0 0,0 0 1 0 0,0 1 0 0 0,-1 0-579 0 0,4-1 104 0 0,-1-1 1 0 0,0 1-1 0 0,1 0 1 0 0,-1-1 0 0 0,1 1-1 0 0,-1-1 1 0 0,1 1 0 0 0,-1 0-1 0 0,1-1 1 0 0,-1 1 0 0 0,1-1-1 0 0,-1 0 1 0 0,1 1 0 0 0,0-1-1 0 0,-1 1 1 0 0,1-1 0 0 0,-1 0-1 0 0,1 0 1 0 0,0 1 0 0 0,0-1-1 0 0,-1 0 1 0 0,1 0 0 0 0,0 0-1 0 0,-1 0 1 0 0,1 0 0 0 0,0 0-1 0 0,0 0-104 0 0,25 7 299 0 0,-10-4-118 0 0,0-1-1 0 0,0-1 1 0 0,1 0 0 0 0,-1-1 0 0 0,0-1 0 0 0,16-2-181 0 0,100-24 49 0 0,-73 14 10 0 0,73-21 8 0 0,-130 33 383 0 0,26-7-2721 0 0,-27 8 2007 0 0,-1 0 0 0 0,0 0 1 0 0,1 1-1 0 0,-1-1 1 0 0,1 0-1 0 0,-1 0 1 0 0,0-1-1 0 0,1 1 0 0 0,-1 0 1 0 0,0 0-1 0 0,1 0 1 0 0,-1 0-1 0 0,0 0 1 0 0,1 0-1 0 0,-1 0 0 0 0,0-1 1 0 0,1 1-1 0 0,-1 0 1 0 0,0 0-1 0 0,1 0 1 0 0,-1-1-1 0 0,0 1 0 0 0,1 0 1 0 0,-1 0-1 0 0,0-1 1 0 0,0 1-1 0 0,0 0 1 0 0,1-1-1 0 0,-1 1 0 0 0,0 0 1 0 0,0-1-1 0 0,0 1 1 0 0,0 0-1 0 0,1-1 1 0 0,-1 1-1 0 0,0 0 0 0 0,0-1 1 0 0,0 1-1 0 0,0-1 1 0 0,0 1-1 0 0,0 0 0 0 0,0-1 1 0 0,0 1-1 0 0,0 0 1 0 0,0-1-1 0 0,0 1 1 0 0,0 0-1 0 0,-1-1 0 0 0,1 1 1 0 0,0-1 263 0 0,0 1-2018 0 0,0 0-142 0 0,-9 0-1599 0 0,1 2 2517 0 0</inkml:trace>
  <inkml:trace contextRef="#ctx0" brushRef="#br0" timeOffset="2410.091">195 764 956 0 0,'-17'9'9570'0'0,"14"-4"-3671"0"0,26-5-1648 0 0,46-12-4674 0 0,-68 12 633 0 0,91-23-1514 0 0,-82 20 390 0 0,0-1 0 0 0,-1 0 0 0 0,0 0 0 0 0,0-1 0 0 0,0 0 1 0 0,0-1-1 0 0,-1 0 0 0 0,2-1 914 0 0,-10 7-120 0 0,0 0 0 0 0,0 0 0 0 0,1-1 1 0 0,-1 1-1 0 0,0 0 0 0 0,0 0 0 0 0,0 0 0 0 0,1 0 0 0 0,-1 0 1 0 0,0 0-1 0 0,0 0 0 0 0,0-1 0 0 0,0 1 0 0 0,1 0 1 0 0,-1 0-1 0 0,0 0 0 0 0,0 0 0 0 0,0-1 0 0 0,0 1 1 0 0,0 0-1 0 0,0 0 0 0 0,1 0 0 0 0,-1-1 0 0 0,0 1 0 0 0,0 0 1 0 0,0 0-1 0 0,0 0 0 0 0,0-1 0 0 0,0 1 0 0 0,0 0 1 0 0,0 0-1 0 0,0 0 0 0 0,0-1 0 0 0,0 1 0 0 0,0 0 0 0 0,0 0 1 0 0,0-1-1 0 0,0 1 0 0 0,0 0 0 0 0,-1 0 0 0 0,1 0 1 0 0,0-1-1 0 0,0 1 0 0 0,0 0 0 0 0,0 0 0 0 0,0 0 1 0 0,0 0-1 0 0,0-1 0 0 0,-1 1 0 0 0,1 0 0 0 0,0 0 120 0 0,-16-2-1995 0 0,-17 6 2113 0 0,-14 3 1944 0 0,34-7-1137 0 0,0 2 1 0 0,1 0-1 0 0,-1 0 0 0 0,0 1 0 0 0,1 1 0 0 0,0 0 1 0 0,0 1-1 0 0,-6 3-925 0 0,16-6 260 0 0,0 0 1 0 0,0 0-1 0 0,0 0 1 0 0,1 1 0 0 0,-1-1-1 0 0,1 1 1 0 0,-1-1-1 0 0,1 1 1 0 0,0 0-1 0 0,0 0 1 0 0,0-1-1 0 0,1 1 1 0 0,-1 0-1 0 0,0 0 1 0 0,1 0-1 0 0,0 2-260 0 0,-3 55 1867 0 0,4-51-1396 0 0,-2 2-322 0 0,1 0 1 0 0,1-1 0 0 0,0 1-1 0 0,0-1 1 0 0,1 1 0 0 0,1-1-1 0 0,1 7-149 0 0,-2-17 1 0 0,-1 1-1 0 0,1 0 1 0 0,-1 0 0 0 0,1-1-1 0 0,-1 1 1 0 0,1-1 0 0 0,0 0-1 0 0,-1 1 1 0 0,1-1-1 0 0,0 0 1 0 0,-1 0 0 0 0,1 0-1 0 0,0 0 1 0 0,-1 0-1 0 0,1 0 1 0 0,0-1 0 0 0,-1 1-1 0 0,1 0 1 0 0,0-1 0 0 0,-1 1-1 0 0,1-1 1 0 0,-1 0-1 0 0,2 0 0 0 0,38-16 72 0 0,-36 15-27 0 0,0 1 0 0 0,0-1 0 0 0,0 1 0 0 0,0 0 0 0 0,0 0 0 0 0,0 1 0 0 0,0 0 0 0 0,0 0 0 0 0,0 0 0 0 0,0 0 0 0 0,0 1 0 0 0,0-1 0 0 0,5 3-45 0 0,-2-2 167 0 0,0 1-1 0 0,0 1 1 0 0,0-1 0 0 0,-1 2 0 0 0,1-1 0 0 0,-1 1 0 0 0,0 0 0 0 0,2 2-167 0 0,-6-5 55 0 0,-1 1 0 0 0,1-1 0 0 0,-1 1 0 0 0,0 0 0 0 0,1 0 0 0 0,-1 0 0 0 0,0 1 0 0 0,-1-1 0 0 0,1 0 0 0 0,0 1-1 0 0,-1-1 1 0 0,1 1 0 0 0,-1-1 0 0 0,0 1 0 0 0,0 0 0 0 0,0 0 0 0 0,0 0 0 0 0,0-1 0 0 0,-1 1 0 0 0,1 0 0 0 0,-1 0 0 0 0,0 0 0 0 0,0 0 0 0 0,0 0 0 0 0,0 1-55 0 0,-1 0 18 0 0,0-1 0 0 0,-1 1 0 0 0,1-1-1 0 0,-1 0 1 0 0,0 1 0 0 0,0-1 0 0 0,0 0 0 0 0,0-1 0 0 0,-1 1-1 0 0,1 0 1 0 0,-1 0 0 0 0,0-1 0 0 0,1 0 0 0 0,-1 1-1 0 0,0-1 1 0 0,0 0 0 0 0,-1-1 0 0 0,1 1 0 0 0,0 0 0 0 0,-3 0-18 0 0,5-2-15 0 0,-63 25 22 0 0,59-23-239 0 0,1-1 0 0 0,0 0 0 0 0,0 0-1 0 0,-1 0 1 0 0,1-1 0 0 0,0 1 0 0 0,-1-1 0 0 0,1 0 0 0 0,-1 0 0 0 0,1-1-1 0 0,0 1 1 0 0,-1-1 0 0 0,1 0 0 0 0,-1-1 232 0 0,4 2-363 0 0,1-1 0 0 0,-1 0-1 0 0,0 0 1 0 0,1 0 0 0 0,-1 0 0 0 0,0 1 0 0 0,1-1-1 0 0,-1 0 1 0 0,1 0 0 0 0,0 0 0 0 0,-1 0 0 0 0,1-1-1 0 0,0 1 1 0 0,-1 0 0 0 0,1 0 0 0 0,0 0 0 0 0,0 0-1 0 0,0 0 1 0 0,0 0 0 0 0,0 0 0 0 0,0 0 0 0 0,0 0 0 0 0,1-1-1 0 0,-1 1 364 0 0,3-15-11566 0 0,-2 15 10497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3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250 147 400 0 0,'-7'-2'7769'0'0,"0"-9"-2096"0"0,7 10-5154 0 0,-1-1 1 0 0,1 1-1 0 0,-1 0 1 0 0,0 0-1 0 0,1 0 0 0 0,-1-1 1 0 0,0 1-1 0 0,0 0 0 0 0,0 0 1 0 0,0 0-1 0 0,0 0 1 0 0,0 1-1 0 0,0-1 0 0 0,0 0 1 0 0,-1 0-520 0 0,-20-39 2767 0 0,15 31-2704 0 0,-2 1 1 0 0,1 1 0 0 0,-1-1 0 0 0,0 1 0 0 0,0 1 0 0 0,-1-1 0 0 0,-5-1-64 0 0,11 5 6 0 0,0 1 1 0 0,1 0-1 0 0,-1 1 1 0 0,0-1-1 0 0,0 1 0 0 0,0-1 1 0 0,0 1-1 0 0,0 0 0 0 0,0 1 1 0 0,0-1-1 0 0,-1 1 1 0 0,1 0-1 0 0,0 0 0 0 0,0 0 1 0 0,0 0-1 0 0,0 1 0 0 0,-1 0 1 0 0,1 0-1 0 0,0 0 1 0 0,0 0-1 0 0,-3 2-6 0 0,4-1 24 0 0,0 1 0 0 0,1 0 0 0 0,-1 0 0 0 0,1 0-1 0 0,-1 0 1 0 0,1 0 0 0 0,0 0 0 0 0,0 0 0 0 0,1 1 0 0 0,-1-1 0 0 0,1 1 0 0 0,0-1 0 0 0,-1 1-1 0 0,2 0 1 0 0,-1-1 0 0 0,0 1 0 0 0,1 0 0 0 0,-1 0 0 0 0,1-1 0 0 0,0 1 0 0 0,1 0 0 0 0,-1 0 0 0 0,1 1-25 0 0,0 11 125 0 0,1-1 0 0 0,1 1 0 0 0,0-1 0 0 0,2 0 0 0 0,0 2-124 0 0,-3-11 34 0 0,1 0 0 0 0,-1 0 0 0 0,2 0 0 0 0,-1-1 0 0 0,0 1 0 0 0,1-1 0 0 0,0 1 0 0 0,1-1 0 0 0,-1 0 0 0 0,1-1 1 0 0,0 1-1 0 0,0-1 0 0 0,0 0 0 0 0,1 0 0 0 0,-1-1 0 0 0,1 1 0 0 0,0-1 0 0 0,4 1-34 0 0,-5-2-4 0 0,-1-1 1 0 0,0 1-1 0 0,1-1 1 0 0,-1-1-1 0 0,1 1 1 0 0,-1 0-1 0 0,1-1 0 0 0,0 0 1 0 0,-1 0-1 0 0,1-1 1 0 0,-1 1-1 0 0,1-1 1 0 0,-1 0-1 0 0,1 0 0 0 0,-1 0 1 0 0,1-1-1 0 0,-1 0 1 0 0,0 0-1 0 0,0 0 0 0 0,0 0 1 0 0,0 0-1 0 0,0-1 1 0 0,0 0-1 0 0,-1 0 1 0 0,1 0-1 0 0,-1 0 0 0 0,1-2 4 0 0,-1 2-1 0 0,-1 1-1 0 0,0-1 0 0 0,0 0 0 0 0,-1-1 0 0 0,1 1 0 0 0,-1 0 0 0 0,1 0 0 0 0,-1-1 0 0 0,0 1 0 0 0,-1 0 0 0 0,1-1 0 0 0,0 1 0 0 0,-1-1 0 0 0,0 1 1 0 0,0-1-1 0 0,0 1 0 0 0,0-1 0 0 0,0 0 2 0 0,-1-1 0 0 0,1 0 1 0 0,1 0-1 0 0,-1 0 1 0 0,1 0-1 0 0,0 0 1 0 0,0 0-1 0 0,1-2 0 0 0,-2 7 12 0 0,0-1 0 0 0,-1 1 0 0 0,1 0 0 0 0,0 0 0 0 0,0-1 0 0 0,0 1 0 0 0,0 0 0 0 0,0 0 0 0 0,0-1 0 0 0,0 1 0 0 0,0 0-1 0 0,0 0 1 0 0,0-1 0 0 0,0 1 0 0 0,0 0 0 0 0,0 0 0 0 0,0 0 0 0 0,0-1 0 0 0,1 1 0 0 0,-1 0 0 0 0,0 0 0 0 0,0-1 0 0 0,0 1 0 0 0,0 0 0 0 0,0 0 0 0 0,0 0 0 0 0,1-1 0 0 0,-1 1 0 0 0,0 0 0 0 0,0 0-1 0 0,0 0 1 0 0,1 0 0 0 0,-1 0 0 0 0,0-1 0 0 0,0 1 0 0 0,0 0 0 0 0,1 0 0 0 0,-1 0 0 0 0,0 0 0 0 0,0 0 0 0 0,1 0 0 0 0,-1 0 0 0 0,0 0 0 0 0,0 0 0 0 0,1 0 0 0 0,-1 0 0 0 0,0 0 0 0 0,0 0 0 0 0,1 0-1 0 0,-1 0 1 0 0,0 0 0 0 0,0 0 0 0 0,0 0 0 0 0,1 0 0 0 0,-1 0 0 0 0,0 0 0 0 0,0 0 0 0 0,1 0 0 0 0,-1 1 0 0 0,0-1 0 0 0,0 0 0 0 0,0 0 0 0 0,1 0 0 0 0,-1 0 0 0 0,0 1 0 0 0,0-1 0 0 0,0 0-1 0 0,0 0 1 0 0,0 0 0 0 0,1 1-12 0 0,6 27 661 0 0,0 42 329 0 0,-6 7-118 0 0,0 11 240 0 0,-8 54-1112 0 0,5-110 73 0 0,-7 36 129 0 0,8-55-167 0 0,-1-1-76 0 0,2-19-1473 0 0,0 7 1358 0 0,0 0-1 0 0,0-1 1 0 0,-1 1 0 0 0,1-1 0 0 0,0 1-1 0 0,0 0 1 0 0,0-1 0 0 0,-1 1 0 0 0,1 0 0 0 0,0-1-1 0 0,0 1 1 0 0,-1 0 0 0 0,1-1 0 0 0,0 1-1 0 0,-1 0 1 0 0,1 0 0 0 0,0-1 0 0 0,-1 1 0 0 0,1 0-1 0 0,0 0 1 0 0,-1 0 0 0 0,1-1 0 0 0,0 1-1 0 0,-1 0 1 0 0,1 0 0 0 0,-1 0 0 0 0,1 0 0 0 0,0 0-1 0 0,-1 0 157 0 0,1 0-94 0 0,-1 0-1 0 0,1 0 0 0 0,-1 0 0 0 0,1 0 0 0 0,0 0 0 0 0,-1-1 1 0 0,1 1-1 0 0,0 0 0 0 0,-1 0 0 0 0,1 0 0 0 0,0 0 1 0 0,-1 0-1 0 0,1-1 0 0 0,0 1 0 0 0,-1 0 0 0 0,1 0 1 0 0,0-1-1 0 0,-1 1 0 0 0,1 0 0 0 0,0 0 0 0 0,0-1 0 0 0,0 1 1 0 0,-1 0-1 0 0,1-1 0 0 0,0 1 0 0 0,0 0 0 0 0,0-1 1 0 0,0 1-1 0 0,-1 0 0 0 0,1-1 0 0 0,0 1 0 0 0,0 0 1 0 0,0-1-1 0 0,0 1 0 0 0,0-1 0 0 0,0 1 0 0 0,0 0 0 0 0,0-1 1 0 0,0 1-1 0 0,0 0 0 0 0,0-1 0 0 0,0 1 0 0 0,0-1 1 0 0,1 1-1 0 0,-1 0 0 0 0,0-1 0 0 0,0 1 0 0 0,0 0 0 0 0,0-1 1 0 0,1 1-1 0 0,-1 0 0 0 0,0-1 0 0 0,0 1 0 0 0,1 0 1 0 0,-1 0-1 0 0,0-1 0 0 0,1 1 0 0 0,-1 0 95 0 0,4-7-2207 0 0,-1 0 0 0 0,0-1-1 0 0,0 1 1 0 0,-1-1 0 0 0,0 0 0 0 0,1-2 2207 0 0,4-18-5424 0 0,-3 16 4320 0 0</inkml:trace>
  <inkml:trace contextRef="#ctx0" brushRef="#br0" timeOffset="628.9615">578 263 1268 0 0,'-12'-6'11052'0'0,"12"6"-10917"0"0,0-1-1 0 0,0 1 1 0 0,0 0 0 0 0,0 0 0 0 0,0-1 0 0 0,0 1 0 0 0,0 0 0 0 0,0 0 0 0 0,0 0 0 0 0,0-1 0 0 0,0 1 0 0 0,0 0 0 0 0,0 0 0 0 0,0-1 0 0 0,0 1 0 0 0,0 0 0 0 0,1 0 0 0 0,-1-1-1 0 0,0 1 1 0 0,0 0 0 0 0,0 0 0 0 0,0 0 0 0 0,0-1 0 0 0,1 1 0 0 0,-1 0 0 0 0,0 0 0 0 0,0 0 0 0 0,0 0 0 0 0,0-1 0 0 0,1 1 0 0 0,-1 0 0 0 0,0 0 0 0 0,0 0 0 0 0,1 0-1 0 0,-1 0 1 0 0,0 0 0 0 0,0 0 0 0 0,0 0 0 0 0,1 0 0 0 0,-1 0 0 0 0,0 0 0 0 0,0 0 0 0 0,1 0 0 0 0,-1 0 0 0 0,0 0 0 0 0,0 0 0 0 0,1 0 0 0 0,-1 0 0 0 0,0 0 0 0 0,0 0 0 0 0,1 0-1 0 0,-1 0 1 0 0,0 0 0 0 0,0 0 0 0 0,0 0 0 0 0,1 0 0 0 0,-1 1-135 0 0,41-3 1070 0 0,-1-2 0 0 0,29-7-1070 0 0,-28 4-53 0 0,0 2 1 0 0,29 1 52 0 0,-55 5-58 0 0,-10 0-108 0 0,0-1-1 0 0,0 1 1 0 0,0-1-1 0 0,0 0 1 0 0,0 0-1 0 0,0-1 1 0 0,0 0 0 0 0,4-1 166 0 0,-5-2-2653 0 0,-4 1-6754 0 0,-1 1 2473 0 0,1 2 5715 0 0</inkml:trace>
  <inkml:trace contextRef="#ctx0" brushRef="#br0" timeOffset="1261.5918">645 371 1132 0 0,'-2'0'905'0'0,"0"0"-1"0"0,0 1 1 0 0,1-1-1 0 0,-1 0 1 0 0,0 0-1 0 0,0 1 1 0 0,1-1-1 0 0,-1 1 1 0 0,0 0 0 0 0,0-1-1 0 0,1 1 1 0 0,-1 0-1 0 0,1 0 1 0 0,-1 0-1 0 0,1 0 1 0 0,-1 0-1 0 0,1 0-904 0 0,1 8 4127 0 0,19-3-3055 0 0,10-4-797 0 0,-1-2 0 0 0,1 0 0 0 0,0-2 0 0 0,12-3-275 0 0,-15 1 28 0 0,-1 2 0 0 0,1 0 0 0 0,0 2 0 0 0,0 1-1 0 0,16 3-27 0 0,-36-3 39 0 0,-6 0-28 0 0,1-1 0 0 0,0 0 0 0 0,0 1 1 0 0,0-1-1 0 0,0 1 0 0 0,0-1 0 0 0,-1 0 1 0 0,1 0-1 0 0,0 1 0 0 0,0-1 0 0 0,0 0 1 0 0,0 0-1 0 0,0 0 0 0 0,0 0 0 0 0,0 0 1 0 0,0 0-1 0 0,0 0 0 0 0,0-1 0 0 0,0 1 1 0 0,0 0-1 0 0,-1 0 0 0 0,1-1 0 0 0,0 1 0 0 0,0-1 1 0 0,0 1-1 0 0,0 0 0 0 0,-1-1 0 0 0,1 0 1 0 0,0 1-1 0 0,0-1 0 0 0,0 0-11 0 0,-1 1-31 0 0,-3-7-8556 0 0,7 1-4047 0 0,3 1 11144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37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205 303 420 0 0,'-2'-3'696'0'0,"-4"3"536"0"0,-13 1 1974 0 0,-60 2 7041 0 0,72-2-9330 0 0,-1 0-1 0 0,1 1 1 0 0,-1 0 0 0 0,1 0 0 0 0,0 0-1 0 0,-5 3-916 0 0,10-3 213 0 0,-1-1 0 0 0,0 0-1 0 0,0 0 1 0 0,0 0 0 0 0,0 0-1 0 0,0 0 1 0 0,0-1-1 0 0,0 1 1 0 0,0-1 0 0 0,0 0-1 0 0,0 0 1 0 0,0 0 0 0 0,-1 0-213 0 0,46 2 919 0 0,0-2 0 0 0,7-2-919 0 0,-25 2 144 0 0,33-3-111 0 0,38-7-33 0 0,-54 5-65 0 0,0 2 0 0 0,1 1 65 0 0,-42 2-51 0 0,0 0-35 0 0,-13 8-8431 0 0,26-23-7280 0 0,-13 15 14549 0 0</inkml:trace>
  <inkml:trace contextRef="#ctx0" brushRef="#br0" timeOffset="581.4567">652 71 264 0 0,'-2'-24'7222'0'0,"1"21"-6353"0"0,1-1 0 0 0,-1 1 1 0 0,1 0-1 0 0,-1 0 1 0 0,1-1-1 0 0,0 1 0 0 0,1 0 1 0 0,-1 0-1 0 0,0-1 1 0 0,1 1-1 0 0,0 0 0 0 0,0 0 1 0 0,0-1-870 0 0,3 4 3241 0 0,-1 11-2132 0 0,-1 14-356 0 0,-2 65 484 0 0,4-1 0 0 0,3 0 1 0 0,9 27-1238 0 0,-7-44 75 0 0,-8-52-519 0 0,1-1 0 0 0,1 1 0 0 0,1-1 0 0 0,5 17 444 0 0,-8-34-343 0 0,0 0 0 0 0,-1-1 0 0 0,0 1 0 0 0,1 0 0 0 0,-1 0 0 0 0,0 0-1 0 0,0 0 1 0 0,0-1 0 0 0,0 1 0 0 0,0 0 0 0 0,0 0 0 0 0,-1 0 0 0 0,1 0 343 0 0,4-20-7773 0 0,10-43-3572 0 0,-11 49 9801 0 0</inkml:trace>
  <inkml:trace contextRef="#ctx0" brushRef="#br0" timeOffset="1117.238">862 81 1380 0 0,'3'-10'2855'0'0,"-1"0"-1"0"0,0-1 0 0 0,-1 1 1 0 0,0-1-1 0 0,-1-1-2854 0 0,0 11 864 0 0,0 1 32 0 0,0 0 10 0 0,3 35 2715 0 0,12 69-2161 0 0,5 0 0 0 0,5-2 0 0 0,25 67-1460 0 0,-46-157 43 0 0,-1-3-48 0 0,-1 1-1 0 0,0 0 1 0 0,-1 1 0 0 0,0-1 0 0 0,0 0-1 0 0,-1 0 1 0 0,0 0 0 0 0,-2 10 5 0 0,-11 18-3307 0 0,14-38-1 0 0,0 0 2860 0 0,0-1 0 0 0,0 1 1 0 0,0 0-1 0 0,-1-1 0 0 0,1 1 0 0 0,0-1 0 0 0,0 1 0 0 0,-1-1 0 0 0,1 1 0 0 0,0-1 0 0 0,-1 0 1 0 0,1 1-1 0 0,0-1 0 0 0,-1 0 0 0 0,1 1 0 0 0,-1-1 0 0 0,1 0 0 0 0,-1 0 0 0 0,0 0 0 0 0,1 1 1 0 0,-1-1-1 0 0,0 0 0 0 0,1 0 0 0 0,-1 0 0 0 0,0 0 0 0 0,0 0 0 0 0,0 1 0 0 0,0-1 0 0 0,0 0 1 0 0,0-1 447 0 0,-3-8-4578 0 0,1 5 3251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2:35.3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76 81 284 0 0,'-44'-23'9962'0'0,"41"22"-9562"0"0,1 0-1 0 0,0 0 1 0 0,0-1-1 0 0,-1 1 0 0 0,1 0 1 0 0,0-1-1 0 0,0 0 1 0 0,1 1-1 0 0,-1-1 1 0 0,0 0-1 0 0,0 0 1 0 0,1 0-1 0 0,-1 0 1 0 0,1 0-1 0 0,-1-3-399 0 0,2 4 118 0 0,1 1-1 0 0,-1-1 1 0 0,1 1 0 0 0,0-1-1 0 0,-1 0 1 0 0,1 1 0 0 0,0 0-1 0 0,0-1 1 0 0,-1 1 0 0 0,1-1-1 0 0,0 1 1 0 0,0 0 0 0 0,0-1-1 0 0,0 1 1 0 0,-1 0 0 0 0,1 0-1 0 0,0 0 1 0 0,0 0 0 0 0,0 0-1 0 0,0 0 1 0 0,0 0 0 0 0,-1 0-1 0 0,1 0 1 0 0,0 0 0 0 0,0 0-1 0 0,0 1 1 0 0,0-1 0 0 0,-1 0-1 0 0,1 1-117 0 0,29 4 902 0 0,3 1-682 0 0,1-2-1 0 0,-1-1 1 0 0,1-2 0 0 0,-1-1 0 0 0,1-2 0 0 0,0-1-220 0 0,72-2 55 0 0,211-11 118 0 0,2-1 139 0 0,-261 20-190 0 0,0 2 0 0 0,6 4-122 0 0,-6-1 37 0 0,0-3 0 0 0,7-2-37 0 0,38-15-977 0 0,-103 12 816 0 0,1 0-1 0 0,-1 0 1 0 0,1 0-1 0 0,-1 0 1 0 0,1 1 0 0 0,-1-1-1 0 0,1 0 1 0 0,-1 0-1 0 0,0 1 1 0 0,1-1 0 0 0,-1 0-1 0 0,1 0 1 0 0,-1 1 0 0 0,0-1-1 0 0,1 1 1 0 0,-1-1-1 0 0,0 0 1 0 0,0 1 0 0 0,1-1-1 0 0,-1 1 1 0 0,0-1-1 0 0,0 1 1 0 0,0-1 0 0 0,1 0-1 0 0,-1 1 1 0 0,0-1-1 0 0,0 1 1 0 0,0-1 0 0 0,0 1 161 0 0,1 2-5149 0 0,1-1-4270 0 0,-2-2 7755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41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96 300 0 0,'-17'-20'7596'0'0,"13"15"-6722"0"0,-1 1 1 0 0,1-1 0 0 0,0 0 0 0 0,0 0-1 0 0,1-1 1 0 0,0 1 0 0 0,-1-1-1 0 0,2 1 1 0 0,-1-1 0 0 0,1 0 0 0 0,-2-4-875 0 0,5 10 47 0 0,-1 1 0 0 0,0-1 0 0 0,0 0 0 0 0,0 0 0 0 0,1 0 0 0 0,-1 0 0 0 0,0 1 0 0 0,0-1 0 0 0,1 0 0 0 0,-1 0 0 0 0,0 0 0 0 0,0 0 0 0 0,1 0 0 0 0,-1 0 0 0 0,0 0 0 0 0,1 0 0 0 0,-1 1 0 0 0,0-1 0 0 0,0 0 0 0 0,1 0 0 0 0,-1 0 0 0 0,0 0 0 0 0,0-1 0 0 0,1 1 0 0 0,-1 0 0 0 0,0 0 0 0 0,1 0 0 0 0,-1 0 0 0 0,0 0 0 0 0,0 0 0 0 0,1 0-1 0 0,-1 0 1 0 0,0-1 0 0 0,0 1 0 0 0,1 0 0 0 0,-1 0 0 0 0,0 0 0 0 0,0 0 0 0 0,0-1 0 0 0,1 1 0 0 0,-1 0 0 0 0,0 0 0 0 0,0-1 0 0 0,0 1 0 0 0,0 0 0 0 0,0 0 0 0 0,1-1 0 0 0,-1 1 0 0 0,0 0 0 0 0,0 0 0 0 0,0-1 0 0 0,0 1 0 0 0,0 0 0 0 0,0 0 0 0 0,0-1 0 0 0,0 1 0 0 0,0 0 0 0 0,0-1 0 0 0,0 1 0 0 0,0 0 0 0 0,0 0 0 0 0,0-1 0 0 0,0 1 0 0 0,0 0 0 0 0,-1 0 0 0 0,1-1 0 0 0,0 1-47 0 0,12 17 1069 0 0,142 503 2917 0 0,-93-300-3225 0 0,-29-91 327 0 0,0 37-1088 0 0,-4-16 655 0 0,-10-72-496 0 0,-5-27-92 0 0,-8-36-367 0 0,-3-10 55 0 0,-3-7 45 0 0,-4-11-736 0 0,3 11 407 0 0,1 0-1 0 0,0 0 1 0 0,1 0 0 0 0,-1 0-1 0 0,0-1 1 0 0,0 1 0 0 0,1 0-1 0 0,0-1 1 0 0,-1 1 0 0 0,1-1-1 0 0,0 1 1 0 0,0 0 0 0 0,0-1-1 0 0,1 1 1 0 0,-1-1 0 0 0,0 1-1 0 0,1 0 1 0 0,0-1 0 0 0,-1 1-1 0 0,1 0 1 0 0,0 0 0 0 0,0 0-1 0 0,1-2 530 0 0,19-46-13081 0 0,-17 43 11831 0 0</inkml:trace>
  <inkml:trace contextRef="#ctx0" brushRef="#br0" timeOffset="715.9308">555 753 1412 0 0,'0'-11'6695'0'0,"0"5"-302"0"0,-2 8-2635 0 0,1-1-3670 0 0,0 1 0 0 0,0-1 0 0 0,0 0 0 0 0,0 1-1 0 0,-1-1 1 0 0,1 0 0 0 0,0 0 0 0 0,-1 0 0 0 0,1 0 0 0 0,0 0 0 0 0,-1-1 0 0 0,1 1 0 0 0,-1 0 0 0 0,0-1 0 0 0,1 1-1 0 0,-1-1 1 0 0,1 1 0 0 0,-1-1 0 0 0,0 0 0 0 0,1 0 0 0 0,-1 1 0 0 0,0-1 0 0 0,0 0-88 0 0,1 0 1 0 0,0 0 0 0 0,0 0 0 0 0,0 0 0 0 0,0 0 0 0 0,0 0 0 0 0,0 0 1 0 0,0 0-1 0 0,0 0 0 0 0,0 0 0 0 0,0 0 0 0 0,0 0 0 0 0,0 0 0 0 0,0-1 0 0 0,0 1 0 0 0,0 0 0 0 0,0-1 0 0 0,0 1 1 0 0,0-1-1 0 0,0 1 0 0 0,0-1 0 0 0,0 0 0 0 0,1 1 0 0 0,-1-1 0 0 0,0 0 0 0 0,0 1 0 0 0,1-1 0 0 0,-1 0 1 0 0,0 0-1 0 0,1 0 0 0 0,-1 0 0 0 0,1 0 0 0 0,-1 0 0 0 0,1 1 0 0 0,0-1 0 0 0,-1 0 0 0 0,1 0 0 0 0,0 0 0 0 0,0 0 1 0 0,0 0-1 0 0,-1-1 0 0 0,1 1 0 0 0,0 0 0 0 0,0 0-1 0 0,1-1 10 0 0,-1 0 1 0 0,1 0-1 0 0,0 0 0 0 0,0 1 1 0 0,0-1-1 0 0,0 0 1 0 0,0 0-1 0 0,0 1 0 0 0,0-1 1 0 0,0 0-1 0 0,1 1 0 0 0,-1 0 1 0 0,0-1-1 0 0,1 1 1 0 0,0 0-1 0 0,-1-1 0 0 0,1 1 1 0 0,0 0-1 0 0,-1 0 0 0 0,1 0 1 0 0,0 1-1 0 0,1-1-10 0 0,-1 0 56 0 0,1 0-1 0 0,-1 0 1 0 0,1 0 0 0 0,-1 1-1 0 0,1-1 1 0 0,-1 1-1 0 0,1 0 1 0 0,-1 0 0 0 0,1 0-1 0 0,0 0 1 0 0,-1 0-1 0 0,1 1 1 0 0,-1-1 0 0 0,1 1-1 0 0,-1-1 1 0 0,1 1-1 0 0,-1 0 1 0 0,1 0 0 0 0,-1 0-1 0 0,0 1-55 0 0,-1-1 38 0 0,0 0 0 0 0,0 0 0 0 0,0 0 0 0 0,0 0 0 0 0,0 0 0 0 0,-1 0-1 0 0,1 0 1 0 0,0 0 0 0 0,-1 1 0 0 0,1-1 0 0 0,-1 0 0 0 0,1 0 0 0 0,-1 1 0 0 0,1-1 0 0 0,-1 0 0 0 0,0 1-1 0 0,0-1 1 0 0,0 1 0 0 0,0-1 0 0 0,0 0 0 0 0,0 1 0 0 0,0-1 0 0 0,0 0 0 0 0,-1 1 0 0 0,1-1 0 0 0,0 0-1 0 0,-1 1 1 0 0,1-1 0 0 0,-1 0 0 0 0,0 0 0 0 0,1 1 0 0 0,-1-1 0 0 0,0 0 0 0 0,0 0 0 0 0,1 0 0 0 0,-1 0-1 0 0,-1 1-37 0 0,0 0 20 0 0,0 0 1 0 0,0 1-1 0 0,0-1 0 0 0,-1 0 0 0 0,1 0 0 0 0,-1 0 0 0 0,1 0 0 0 0,-1-1 0 0 0,0 1 0 0 0,-1 0-20 0 0,3-2-47 0 0,1 1 1 0 0,-1-1-1 0 0,0 1 0 0 0,1-1 1 0 0,-1 0-1 0 0,0 1 0 0 0,0-1 1 0 0,1 0-1 0 0,-1 0 1 0 0,0 0-1 0 0,0 0 0 0 0,1 1 1 0 0,-1-1-1 0 0,0 0 0 0 0,0 0 1 0 0,1 0-1 0 0,-1 0 0 0 0,0-1 1 0 0,0 1-1 0 0,1 0 1 0 0,-1 0-1 0 0,0 0 0 0 0,0-1 1 0 0,1 1-1 0 0,-1 0 0 0 0,0-1 1 0 0,1 1-1 0 0,-1 0 1 0 0,0-1-1 0 0,1 1 0 0 0,-1-1 1 0 0,1 1-1 0 0,-1-1 0 0 0,1 0 1 0 0,-1 1-1 0 0,1-1 0 0 0,-1 1 1 0 0,1-1-1 0 0,-1 0 1 0 0,1 0 46 0 0,0 0-298 0 0,0 0 0 0 0,0-1 0 0 0,0 1 0 0 0,0 0 0 0 0,1-1 0 0 0,-1 1 0 0 0,0 0 0 0 0,1-1 0 0 0,-1 1 0 0 0,1 0 0 0 0,0-1 0 0 0,-1 1 0 0 0,1 0 0 0 0,0 0 0 0 0,0 0 0 0 0,-1 0 0 0 0,1 0 0 0 0,0 0 0 0 0,0 0 0 0 0,0 0 0 0 0,0 0 0 0 0,1 0 0 0 0,-1 0 0 0 0,1 0 298 0 0,31-21-8101 0 0,-30 20 6824 0 0,16-7-2515 0 0,-8 6 2721 0 0</inkml:trace>
  <inkml:trace contextRef="#ctx0" brushRef="#br0" timeOffset="1148.8935">916 511 908 0 0,'-2'0'847'0'0,"0"-1"0"0"0,-1 0 1 0 0,1 0-1 0 0,0 0 0 0 0,0 0 0 0 0,1 0 0 0 0,-1 0 0 0 0,0 0 0 0 0,0-1 1 0 0,0 1-1 0 0,1-1 0 0 0,-1 1 0 0 0,1-1 0 0 0,-1 0 0 0 0,1 0 1 0 0,-1-1-848 0 0,2 1 132 0 0,0 1 1 0 0,1 0 0 0 0,-1 0-1 0 0,1 0 1 0 0,-1 0 0 0 0,1-1-1 0 0,0 1 1 0 0,0 0 0 0 0,-1 0 0 0 0,1 0-1 0 0,0 0 1 0 0,0 1 0 0 0,0-1-1 0 0,0 0 1 0 0,0 0 0 0 0,0 0 0 0 0,0 1-1 0 0,0-1 1 0 0,0 0 0 0 0,0 1-1 0 0,1-1 1 0 0,-1 1 0 0 0,0 0-1 0 0,0-1 1 0 0,0 1 0 0 0,1 0 0 0 0,-1 0-1 0 0,0 0 1 0 0,1 0-133 0 0,19-8 98 0 0,0 2 0 0 0,0 1-1 0 0,1 1 1 0 0,-1 0 0 0 0,1 2 0 0 0,7 0-98 0 0,23 6-2822 0 0,2 7-3907 0 0,-53-10 5877 0 0,1 0 27 0 0,-2 0-5227 0 0,0-1 4902 0 0</inkml:trace>
  <inkml:trace contextRef="#ctx0" brushRef="#br0" timeOffset="1680.017">1061 461 28 0 0,'-10'0'1186'0'0,"-1"0"0"0"0,1 1 0 0 0,-1 0 0 0 0,1 1 0 0 0,-1 0 0 0 0,1 0 0 0 0,0 1 0 0 0,-3 2-1186 0 0,9-4 221 0 0,1 1 0 0 0,-1 0-1 0 0,1 0 1 0 0,0 0 0 0 0,-1 0-1 0 0,1 1 1 0 0,1-1 0 0 0,-1 1-1 0 0,0 0 1 0 0,0-1 0 0 0,1 1-1 0 0,0 1 1 0 0,0-1-1 0 0,0 0 1 0 0,0 0 0 0 0,0 1-1 0 0,0-1 1 0 0,1 1 0 0 0,0 0-1 0 0,0-1 1 0 0,0 1 0 0 0,0 0-1 0 0,0 0 1 0 0,1 0-221 0 0,-4 47 2018 0 0,4-42-1676 0 0,1 0 0 0 0,-1 0-1 0 0,2 0 1 0 0,-1 0 0 0 0,1-1 0 0 0,1 1-1 0 0,0 2-341 0 0,1-9 31 0 0,0-1 0 0 0,0 1 0 0 0,0-1 0 0 0,0 1 0 0 0,0-1 0 0 0,0 0 0 0 0,0 0-1 0 0,0-1 1 0 0,1 1 0 0 0,-1-1 0 0 0,0 0 0 0 0,0 0 0 0 0,3-1-31 0 0,17 3 318 0 0,-7 1-25 0 0,0 1-1 0 0,-1 1 1 0 0,0 1-1 0 0,0 0 1 0 0,0 2-1 0 0,-1-1 1 0 0,12 9-293 0 0,-21-12 115 0 0,0 0 1 0 0,0 1 0 0 0,0-1 0 0 0,0 1-1 0 0,-1 1 1 0 0,0-1 0 0 0,0 1 0 0 0,0 0 0 0 0,-1 0-1 0 0,0 0 1 0 0,0 1 0 0 0,-1 0 0 0 0,1-1-1 0 0,-1 1 1 0 0,-1 0 0 0 0,1 1 0 0 0,-1-1 0 0 0,0 5-116 0 0,-2-8 18 0 0,1-1 0 0 0,-1 1 0 0 0,-1 0 1 0 0,1-1-1 0 0,0 1 0 0 0,-1-1 1 0 0,0 1-1 0 0,0-1 0 0 0,0 1 1 0 0,0-1-1 0 0,-1 0 0 0 0,1 0 1 0 0,-1 1-1 0 0,0-1 0 0 0,0 0 1 0 0,0 0-1 0 0,0-1 0 0 0,0 1 1 0 0,-1 0-1 0 0,1-1 0 0 0,-1 1 1 0 0,0-1-1 0 0,1 0 0 0 0,-1 0 0 0 0,0 0 1 0 0,0 0-1 0 0,-1 0 0 0 0,1-1 1 0 0,0 0-1 0 0,-1 1 0 0 0,0-1-18 0 0,-16 6-164 0 0,0-1-1 0 0,0-1 1 0 0,-1-1-1 0 0,-18 2 165 0 0,24-4-335 0 0,-7-1-1111 0 0,10-8-4284 0 0,12 5 5012 0 0,-1 1-1 0 0,1-1 0 0 0,-1 1 1 0 0,1-1-1 0 0,0 0 1 0 0,0 1-1 0 0,0-1 0 0 0,0 1 1 0 0,0-1-1 0 0,0 1 1 0 0,0-1-1 0 0,1 0 0 0 0,-1 1 1 0 0,0-1-1 0 0,1 1 1 0 0,-1-1-1 0 0,1 1 0 0 0,0-1 1 0 0,-1 1-1 0 0,2-1 719 0 0,3-4-1496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4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48 153 252 0 0,'-3'0'1114'0'0,"0"0"0"0"0,0-1 1 0 0,0 0-1 0 0,0 0 0 0 0,0 0 0 0 0,1 0 1 0 0,-1 0-1 0 0,0 0 0 0 0,1 0 0 0 0,-1-1 1 0 0,1 0-1 0 0,-1 1 0 0 0,1-1 0 0 0,0 0 1 0 0,0 0-1 0 0,-1-2-1114 0 0,1 3 1130 0 0,6 13 2889 0 0,8 41-2829 0 0,-10-37-924 0 0,2 1 0 0 0,0-1 0 0 0,0 1 0 0 0,2-1 0 0 0,0-1 0 0 0,0 1 0 0 0,4 3-266 0 0,-6-11 23 0 0,0-1-1 0 0,0 0 1 0 0,1 0-1 0 0,0-1 1 0 0,0 1-1 0 0,1-1 1 0 0,0 0-1 0 0,0 0 1 0 0,0-1 0 0 0,1 0-1 0 0,-1 0 1 0 0,1 0-1 0 0,3 0-22 0 0,-5-3-37 0 0,-1-1-1 0 0,1 1 0 0 0,0-1 0 0 0,-1 0 1 0 0,1 0-1 0 0,0-1 0 0 0,0 1 1 0 0,0-1-1 0 0,-1 0 0 0 0,1-1 1 0 0,0 1-1 0 0,0-1 0 0 0,-1 0 1 0 0,1 0-1 0 0,0 0 0 0 0,-1-1 1 0 0,1 0-1 0 0,-1 0 0 0 0,0 0 1 0 0,1 0-1 0 0,-1-1 0 0 0,0 1 1 0 0,2-3 37 0 0,-1 2-27 0 0,-1-1 0 0 0,1 0 0 0 0,-1 0 0 0 0,0 0 0 0 0,0 0 0 0 0,-1 0 0 0 0,1-1 0 0 0,-1 0 0 0 0,0 0 0 0 0,0 0 0 0 0,0 0 0 0 0,-1 0 1 0 0,0 0-1 0 0,0-1 0 0 0,0 1 0 0 0,-1-1 0 0 0,1-2 27 0 0,0-12-144 0 0,0 0 1 0 0,-1 1 0 0 0,-1-1-1 0 0,-1-9 144 0 0,0-12-74 0 0,0 31 488 0 0,1 27 73 0 0,13 85 603 0 0,-7-48 71 0 0,12 52-1161 0 0,-13-76 225 0 0,0 1 1 0 0,-1 20-226 0 0,4 31 87 0 0,-6-72-272 0 0,1 13 467 0 0,-3-22-390 0 0,0-1 1 0 0,0 0 0 0 0,0 1 0 0 0,0-1 0 0 0,0 1-1 0 0,0-1 1 0 0,0 1 0 0 0,0-1 0 0 0,0 0 0 0 0,0 1 0 0 0,0-1-1 0 0,0 1 1 0 0,0-1 0 0 0,-1 1 0 0 0,1-1 0 0 0,0 0-1 0 0,0 1 1 0 0,-1-1 0 0 0,1 0 0 0 0,0 1 0 0 0,0-1-1 0 0,-1 0 1 0 0,1 1 0 0 0,0-1 0 0 0,-1 0 0 0 0,1 0 0 0 0,0 1-1 0 0,-1-1 1 0 0,1 0 0 0 0,-1 0 0 0 0,1 0 0 0 0,0 0-1 0 0,-1 1 1 0 0,1-1 0 0 0,-1 0 0 0 0,1 0 0 0 0,-1 0-1 0 0,1 0 1 0 0,-1 0 107 0 0,6-7-3280 0 0,0 0 1 0 0,0 0-1 0 0,-1 0 0 0 0,-1-1 0 0 0,3-4 3280 0 0,2-23-6659 0 0,-8 25 5557 0 0</inkml:trace>
  <inkml:trace contextRef="#ctx0" brushRef="#br0" timeOffset="951.685">622 297 548 0 0,'8'-2'6862'0'0,"2"-7"-2116"0"0,8-6 132 0 0,-1 10-4475 0 0,-1 1-1 0 0,0 0 1 0 0,1 1-1 0 0,5 1-402 0 0,-7 0-75 0 0,-1 0 1 0 0,1-1-1 0 0,-1 0 1 0 0,0-1-1 0 0,7-3 75 0 0,-20 6-276 0 0,-1 1-40 0 0,0 0-17 0 0,-23 0-685 0 0,-1-1 739 0 0,1 2 1 0 0,0 0 0 0 0,-1 1 0 0 0,-11 4 278 0 0,30-5 132 0 0,0 0-1 0 0,0 0 0 0 0,0 1 0 0 0,0-1 1 0 0,1 1-1 0 0,-1 0 0 0 0,1 0 0 0 0,-1 1 0 0 0,1 0 1 0 0,0-1-1 0 0,0 1 0 0 0,0 1 0 0 0,1-1 1 0 0,-1 0-1 0 0,1 1 0 0 0,-1 0 0 0 0,1 0 1 0 0,0 0-1 0 0,1 0 0 0 0,-1 0 0 0 0,1 1 0 0 0,0-1 1 0 0,-2 4-132 0 0,-3 13 927 0 0,5-16-696 0 0,0 1 0 0 0,0 0 0 0 0,0 0-1 0 0,0 0 1 0 0,1 0 0 0 0,0 0 0 0 0,1 1-1 0 0,-1 1-230 0 0,2-6 44 0 0,-1 0-1 0 0,1 1 0 0 0,-1-1 0 0 0,1 0 0 0 0,0 0 1 0 0,0 0-1 0 0,0-1 0 0 0,0 1 0 0 0,0 0 0 0 0,0 0 1 0 0,0 0-1 0 0,0-1 0 0 0,1 1 0 0 0,-1-1 0 0 0,1 1 1 0 0,0-1-1 0 0,-1 1 0 0 0,1-1 0 0 0,0 0 1 0 0,0 0-1 0 0,-1 0 0 0 0,1 0 0 0 0,0 0 0 0 0,0 0 1 0 0,0 0-1 0 0,0-1 0 0 0,1 1-43 0 0,25 7 465 0 0,-1-1 0 0 0,18 2-465 0 0,36 9 786 0 0,-71-15-589 0 0,-1 1 1 0 0,1-1-1 0 0,0 2 1 0 0,-1-1 0 0 0,0 1-1 0 0,0 1 1 0 0,0 0 0 0 0,-1 0-1 0 0,0 0-197 0 0,-7-5 18 0 0,0 1 0 0 0,-1-1 0 0 0,1 0-1 0 0,-1 0 1 0 0,1 0 0 0 0,-1 0 0 0 0,1 0-1 0 0,-1 1 1 0 0,0-1 0 0 0,0 0 0 0 0,0 0-1 0 0,0 1 1 0 0,0-1 0 0 0,0 0 0 0 0,0 0-1 0 0,0 1 1 0 0,0-1 0 0 0,0 0 0 0 0,-1 0-1 0 0,1 1 1 0 0,0-1 0 0 0,-1 0 0 0 0,1 0-1 0 0,-1 0 1 0 0,0 0 0 0 0,1 0 0 0 0,-1 0-1 0 0,0 0 1 0 0,1 0 0 0 0,-1 0 0 0 0,0 0-1 0 0,0 0 1 0 0,0 0 0 0 0,0 0 0 0 0,-1 0-18 0 0,-34 31 2 0 0,36-32 0 0 0,-9 6-39 0 0,-1-1 0 0 0,1 0 0 0 0,-1-1 0 0 0,0 0 0 0 0,0-1 0 0 0,-1 0 0 0 0,1 0 0 0 0,-1-1 0 0 0,-5 1 37 0 0,-57 2-3934 0 0,73-5 2771 0 0,1-3-95 0 0,1-1 0 0 0,0 1 0 0 0,1-1 0 0 0,-1 1 0 0 0,1 0 1 0 0,-1 0-1 0 0,1 0 0 0 0,0 0 0 0 0,3-2 1258 0 0,5-6-4073 0 0,4-8-43 0 0,-7 13 2930 0 0</inkml:trace>
  <inkml:trace contextRef="#ctx0" brushRef="#br0" timeOffset="1568.247">1249 287 96 0 0,'4'-1'10809'0'0,"8"-1"-5388"0"0,67-13-2829 0 0,-51 10-2410 0 0,1 2-1 0 0,0 0 1 0 0,0 2-1 0 0,20 2-181 0 0,-1 0-927 0 0,-13-10-1776 0 0,-5 0-3845 0 0,-27 10 3209 0 0,-9 0 1028 0 0,-12-3 43 0 0,14 0 1296 0 0</inkml:trace>
  <inkml:trace contextRef="#ctx0" brushRef="#br0" timeOffset="2068.379">1363 382 132 0 0,'-3'5'1036'0'0,"2"-3"-446"0"0,0 0-1 0 0,0 0 0 0 0,-1-1 1 0 0,1 1-1 0 0,0 0 1 0 0,-1 0-1 0 0,1-1 0 0 0,-1 1 1 0 0,0-1-1 0 0,0 1 0 0 0,1-1 1 0 0,-1 0-1 0 0,0 0 1 0 0,0 0-1 0 0,0 0 0 0 0,0 0 1 0 0,-1 0-1 0 0,1 0 0 0 0,0-1 1 0 0,-2 1-590 0 0,2 1 1893 0 0,8 2-781 0 0,9 3 93 0 0,11-5-639 0 0,0-1 1 0 0,0-2 0 0 0,0-1 0 0 0,0 0-1 0 0,-1-2 1 0 0,1-1 0 0 0,20-8-567 0 0,-15 6 198 0 0,-21 4-161 0 0,-9 2-31 0 0,0 1 0 0 0,0-1 0 0 0,0 1 0 0 0,0-1 0 0 0,0 1 0 0 0,0-1 0 0 0,0 1 0 0 0,0 0 0 0 0,0-1 0 0 0,0 1 0 0 0,0 0 0 0 0,0 0 0 0 0,0 0 0 0 0,0 0 0 0 0,0 0 0 0 0,0 0 0 0 0,1 0 0 0 0,-1 0 0 0 0,0 0 0 0 0,0 1 0 0 0,0-1 0 0 0,0 0 0 0 0,0 1 0 0 0,0-1 1 0 0,0 1-1 0 0,0-1 0 0 0,0 1 0 0 0,0-1 0 0 0,0 1 0 0 0,0 0-6 0 0,1-4-176 0 0,0-3-545 0 0,2 13-559 0 0,-4-7 1183 0 0,0-1 0 0 0,0 1-1 0 0,0 0 1 0 0,0 0 0 0 0,1-1 0 0 0,-1 1 0 0 0,0 0 0 0 0,0 0 0 0 0,0 0 0 0 0,0-1 0 0 0,0 1-1 0 0,0 0 1 0 0,1 0 0 0 0,-1 0 0 0 0,0-1 0 0 0,0 1 0 0 0,0 0 0 0 0,0 0 0 0 0,1 0 0 0 0,-1 0 0 0 0,0-1-1 0 0,0 1 1 0 0,1 0 0 0 0,-1 0 0 0 0,0 0 0 0 0,0 0 0 0 0,0 0 0 0 0,1 0 0 0 0,-1 0 0 0 0,0 0-1 0 0,0 0 1 0 0,1 0 0 0 0,-1 0 0 0 0,0 0 0 0 0,0 0 0 0 0,1 0 0 0 0,-1 0 0 0 0,0 0 0 0 0,0 0-1 0 0,1 0 1 0 0,-1 0 0 0 0,0 0 0 0 0,0 0 0 0 0,1 0 0 0 0,-1 0 0 0 0,0 1 0 0 0,0-1 0 0 0,0 0-1 0 0,1 0 1 0 0,-1 0 0 0 0,0 0 0 0 0,0 1 0 0 0,0-1 0 0 0,0 0 0 0 0,1 0 0 0 0,-1 0 0 0 0,0 1 0 0 0,0-1-1 0 0,0 0 1 0 0,0 0 0 0 0,0 1 97 0 0,8-11-11560 0 0,-8 10 10152 0 0</inkml:trace>
  <inkml:trace contextRef="#ctx0" brushRef="#br0" timeOffset="2686.471">1906 191 1280 0 0,'-3'-24'6086'0'0,"3"22"-5575"0"0,0 0-1 0 0,0-1 1 0 0,0 1 0 0 0,0 0 0 0 0,0 0-1 0 0,-1 0 1 0 0,1-1 0 0 0,-1 1-1 0 0,0 0 1 0 0,1 0 0 0 0,-1 0 0 0 0,0 0-1 0 0,0 0 1 0 0,0 0 0 0 0,-1 0-1 0 0,1 0-510 0 0,0 2 645 0 0,4 4-127 0 0,0 1 0 0 0,0-1 0 0 0,0 1 0 0 0,1-1 0 0 0,0 0-1 0 0,-1 0 1 0 0,1 0 0 0 0,1-1-518 0 0,0 2 360 0 0,27 31 927 0 0,-1 1 0 0 0,9 16-1287 0 0,-10-12 292 0 0,2-2 1 0 0,4 2-293 0 0,26 28 27 0 0,17 17-245 0 0,-21-37-3038 0 0,-56-48 2997 0 0,-1 0 0 0 0,0 0 0 0 0,0-1 0 0 0,1 1 0 0 0,-1-1 0 0 0,1 1 0 0 0,-1-1 0 0 0,0 1 0 0 0,1-1 0 0 0,-1 0 0 0 0,1 0 0 0 0,-1 1 0 0 0,1-1 0 0 0,-1 0 0 0 0,1 0 0 0 0,-1-1 0 0 0,1 1 0 0 0,-1 0 0 0 0,0 0 0 0 0,1-1 0 0 0,0 1 259 0 0,5-2-4985 0 0,2 2-3829 0 0,-9 0 7715 0 0</inkml:trace>
  <inkml:trace contextRef="#ctx0" brushRef="#br0" timeOffset="3068.085">2265 123 1696 0 0,'0'-1'384'0'0,"0"0"-1"0"0,0-1 1 0 0,1 1-1 0 0,-1 0 1 0 0,0 0-1 0 0,0-1 1 0 0,0 1-1 0 0,0 0 1 0 0,-1 0-1 0 0,1-1 0 0 0,0 1 1 0 0,0 0-1 0 0,-1 0 1 0 0,1-1-1 0 0,-1 1 1 0 0,1 0-1 0 0,-1 0 1 0 0,0 0-1 0 0,1 0 1 0 0,-1 0-1 0 0,0 0 1 0 0,0 0-1 0 0,1 0 1 0 0,-1 0-384 0 0,0 1 233 0 0,0 0 0 0 0,0 1 0 0 0,-1-1 1 0 0,1 1-1 0 0,0-1 0 0 0,0 1 0 0 0,1-1 0 0 0,-1 1 0 0 0,0-1 1 0 0,0 1-1 0 0,0 0 0 0 0,0 0 0 0 0,0-1 0 0 0,1 1 1 0 0,-1 0-1 0 0,0 0 0 0 0,1 0 0 0 0,-1 0 0 0 0,1 0 1 0 0,-1 0-234 0 0,-31 60 3414 0 0,19-19-1736 0 0,2-1 0 0 0,-5 39-1678 0 0,-12 46 867 0 0,-28 40-871 0 0,47-128-1632 0 0,14-24-1701 0 0,-4-14 3043 0 0,-1 0 1 0 0,1 1-1 0 0,0-1 1 0 0,0 0-1 0 0,-1 0 1 0 0,1 0-1 0 0,0 1 1 0 0,0-1 0 0 0,-1 0-1 0 0,1 0 1 0 0,0 0-1 0 0,0 0 1 0 0,-1-1-1 0 0,1 1 1 0 0,0 0-1 0 0,0 0 1 0 0,-1 0-1 0 0,1-1 1 0 0,0 1-1 0 0,0 0 1 0 0,-1-1-1 0 0,1 1 1 0 0,0 0 293 0 0,4-7-2190 0 0,-5 6-5267 0 0,0 1 6098 0 0</inkml:trace>
  <inkml:trace contextRef="#ctx0" brushRef="#br0" timeOffset="3754.525">2536 433 848 0 0,'-28'-6'9105'0'0,"25"5"-8547"0"0,-1 1 0 0 0,1 0 0 0 0,-1 0 0 0 0,1 0 0 0 0,0 0 0 0 0,-1 0 0 0 0,1 1 0 0 0,-1-1-1 0 0,1 1 1 0 0,0 0 0 0 0,-1 0 0 0 0,1 0 0 0 0,0 1 0 0 0,0-1 0 0 0,0 1 0 0 0,0 0 0 0 0,0 0 0 0 0,-1 1-558 0 0,59-1 2361 0 0,30 1-1820 0 0,-45-1-447 0 0,1-1 0 0 0,-1-2-1 0 0,17-4-93 0 0,-47 3 71 0 0,18-3 262 0 0,-28 5-328 0 0,0 0 0 0 0,-1 0 0 0 0,1 0 0 0 0,0 0 0 0 0,0 1 0 0 0,0-1 0 0 0,0 0 0 0 0,0 0 0 0 0,0 0 0 0 0,0 1 0 0 0,0-1 0 0 0,0 0 0 0 0,0 0 0 0 0,0 0 0 0 0,0 1-1 0 0,0-1 1 0 0,0 0 0 0 0,0 0 0 0 0,0 0 0 0 0,0 1 0 0 0,0-1 0 0 0,0 0 0 0 0,0 0 0 0 0,0 0 0 0 0,0 1 0 0 0,0-1 0 0 0,0 0 0 0 0,1 0 0 0 0,-1 0 0 0 0,0 0 0 0 0,0 1 0 0 0,0-1 0 0 0,0 0 0 0 0,0 0 0 0 0,1 0 0 0 0,-1 0 0 0 0,0 0 0 0 0,0 0 0 0 0,0 0-1 0 0,0 1 1 0 0,1-1 0 0 0,-1 0 0 0 0,0 0 0 0 0,0 0 0 0 0,0 0 0 0 0,1 0 0 0 0,-1 0 0 0 0,0 0 0 0 0,0 0 0 0 0,0 0 0 0 0,1 0 0 0 0,-1 0 0 0 0,0 0 0 0 0,0 0-5 0 0,0 0-79 0 0,-1 0-260 0 0,0 0-1 0 0,1 0 1 0 0,-1 0-1 0 0,0 0 1 0 0,0 0-1 0 0,0 0 1 0 0,1 0-1 0 0,-1-1 1 0 0,0 1-1 0 0,1 0 1 0 0,-1 0-1 0 0,0-1 1 0 0,1 1-1 0 0,-1-1 0 0 0,0 1 1 0 0,1 0-1 0 0,-1-1 1 0 0,1 1-1 0 0,-1-1 1 0 0,1 0-1 0 0,-1 1 1 0 0,1-1-1 0 0,-1 1 1 0 0,1-1-1 0 0,-1 0 1 0 0,1 1-1 0 0,0-1 1 0 0,-1 0-1 0 0,1 1 1 0 0,0-1-1 0 0,0 0 1 0 0,0 0-1 0 0,-1 1 1 0 0,1-1-1 0 0,0 0 1 0 0,0 0-1 0 0,0 1 1 0 0,0-1-1 0 0,0 0 1 0 0,0 0-1 0 0,1 1 1 0 0,-1-1-1 0 0,0 0 1 0 0,0 0-1 0 0,0 1 1 0 0,1-2 339 0 0,-1-4-2753 0 0,1 4-287 0 0,0 1 1953 0 0,0 0-64 0 0</inkml:trace>
  <inkml:trace contextRef="#ctx0" brushRef="#br0" timeOffset="4840.575">3090 128 216 0 0,'-2'-3'1029'0'0,"0"-1"0"0"0,0 0 0 0 0,0 0 1 0 0,0 0-1 0 0,0 0 0 0 0,1 0 0 0 0,0 0 0 0 0,0 0 0 0 0,0-1 1 0 0,0 1-1 0 0,1 0 0 0 0,0-1 0 0 0,0 1 0 0 0,0 0-1029 0 0,0 2 192 0 0,1 0 1 0 0,0 0-1 0 0,0 0 0 0 0,0 0 0 0 0,0 1 1 0 0,0-1-1 0 0,1 0 0 0 0,-1 1 0 0 0,0-1 0 0 0,1 1 1 0 0,-1-1-1 0 0,1 1 0 0 0,0 0 0 0 0,-1-1 0 0 0,1 1 1 0 0,0 0-1 0 0,0 0 0 0 0,0 0 0 0 0,-1 1 1 0 0,1-1-1 0 0,0 0 0 0 0,0 1 0 0 0,0-1 0 0 0,0 1 1 0 0,1 0-1 0 0,-1 0 0 0 0,0-1 0 0 0,0 1 1 0 0,1 1-193 0 0,110-22 735 0 0,-65 11-3588 0 0,-34 6 997 0 0,-16 4-10249 0 0,-18 4 7470 0 0,-63 17 9282 0 0,76-19-4006 0 0,1 1-1 0 0,1-1 1 0 0,-1 1 0 0 0,0 0 0 0 0,1 1 0 0 0,-1-1-1 0 0,1 1 1 0 0,0 0 0 0 0,0 0 0 0 0,0 1 0 0 0,1-1 0 0 0,0 1-1 0 0,0 0 1 0 0,0 0 0 0 0,0 1 0 0 0,1-1 0 0 0,-1 3-641 0 0,0 1 466 0 0,2 0 0 0 0,-1 0 0 0 0,1 0 0 0 0,1 0 0 0 0,-1 0 0 0 0,2 1 0 0 0,-1-1 0 0 0,1 0 0 0 0,1 1 0 0 0,-1-1 0 0 0,3 6-466 0 0,-2 16 773 0 0,-1-26-735 0 0,0 0 0 0 0,0 1-1 0 0,0-1 1 0 0,0 1 0 0 0,1-1 0 0 0,0 0 0 0 0,0 1-1 0 0,1-1 1 0 0,-1 0 0 0 0,1 0 0 0 0,0 0 0 0 0,0 0 0 0 0,1 0-1 0 0,0 0 1 0 0,-1-1 0 0 0,2 2-38 0 0,0-5 3 0 0,-1 1 1 0 0,0-1-1 0 0,1 0 0 0 0,-1 0 1 0 0,1 0-1 0 0,0 0 0 0 0,-1-1 1 0 0,1 1-1 0 0,-1-1 0 0 0,1 0 1 0 0,0 0-1 0 0,-1 0 0 0 0,3-1-3 0 0,-1 1 56 0 0,1 0 0 0 0,-1 0-1 0 0,0 0 1 0 0,0 0 0 0 0,1 1 0 0 0,-1 0-1 0 0,4 2-55 0 0,31 8 321 0 0,-36-10-260 0 0,0-1-1 0 0,1 1 0 0 0,-1 0 0 0 0,0 0 0 0 0,0 0 0 0 0,0 1 1 0 0,0 0-1 0 0,0-1 0 0 0,-1 1 0 0 0,1 1 0 0 0,0-1 0 0 0,-1 0 1 0 0,0 1-1 0 0,1 0 0 0 0,-1 0 0 0 0,0 0 0 0 0,-1 0 0 0 0,2 1-60 0 0,-2-1 55 0 0,0 0 0 0 0,0 0-1 0 0,0 0 1 0 0,0 1-1 0 0,-1-1 1 0 0,0 0-1 0 0,1 1 1 0 0,-1-1 0 0 0,0 1-1 0 0,-1-1 1 0 0,1 1-1 0 0,0-1 1 0 0,-1 1-1 0 0,0 0 1 0 0,0-1-1 0 0,0 1 1 0 0,-1 0 0 0 0,0 2-55 0 0,-1 0 38 0 0,0 0 0 0 0,-1 0 1 0 0,1-1-1 0 0,-1 1 1 0 0,-1-1-1 0 0,1 0 0 0 0,-1 0 1 0 0,0 0-1 0 0,0 0 1 0 0,-4 2-39 0 0,-1 3 55 0 0,0-1 0 0 0,-1 0 0 0 0,0 0 0 0 0,-1-1 0 0 0,-4 2-55 0 0,11-7-129 0 0,-1-1 0 0 0,1 0 1 0 0,-1 0-1 0 0,0 0 0 0 0,1-1 1 0 0,-1 1-1 0 0,0-1 0 0 0,0 0 1 0 0,0-1-1 0 0,0 1 0 0 0,0-1 1 0 0,0 0-1 0 0,0 0 0 0 0,0-1 1 0 0,-4 0 128 0 0,8 1-138 0 0,0 0-1 0 0,1 0 1 0 0,-1-1 0 0 0,0 1 0 0 0,0 0 0 0 0,1-1 0 0 0,-1 1 0 0 0,0 0-1 0 0,1-1 1 0 0,-1 1 0 0 0,0-1 0 0 0,1 1 0 0 0,-1-1 0 0 0,1 1 0 0 0,-1-1-1 0 0,1 1 1 0 0,-1-1 0 0 0,1 0 0 0 0,-1 1 0 0 0,1-1 0 0 0,0 0 0 0 0,-1 1-1 0 0,1-1 1 0 0,0 0 0 0 0,-1 1 0 0 0,1-1 0 0 0,0 0 0 0 0,0 0 138 0 0,2-27-2915 0 0,19-22-2343 0 0,-12 37 3312 0 0,-6 8 879 0 0,0 0 1 0 0,1 0 0 0 0,-1 1 0 0 0,1-1 0 0 0,0 1 0 0 0,0 0 0 0 0,2-1 1066 0 0,4-3-1281 0 0</inkml:trace>
  <inkml:trace contextRef="#ctx0" brushRef="#br0" timeOffset="5252.191">3644 85 924 0 0,'-6'-2'9150'0'0,"7"-4"-4163"0"0,0 5-4889 0 0,0 0-1 0 0,0 0 0 0 0,0 0 0 0 0,0 0 0 0 0,0 1 0 0 0,0-1 0 0 0,0 1 1 0 0,0-1-1 0 0,0 1 0 0 0,1-1 0 0 0,-1 1 0 0 0,0-1 0 0 0,0 1 1 0 0,0 0-1 0 0,1 0 0 0 0,-1 0 0 0 0,0 0 0 0 0,2 0-97 0 0,170-13-1131 0 0,-133 7-3547 0 0,-19-5-4838 0 0,-21 11 8295 0 0</inkml:trace>
  <inkml:trace contextRef="#ctx0" brushRef="#br0" timeOffset="5909.365">3698 68 1292 0 0,'-5'0'1027'0'0,"-15"18"3458"0"0,17-14-3890 0 0,-58 58 8619 0 0,59-61-9103 0 0,1 1 0 0 0,-1-1 0 0 0,1 1 0 0 0,0-1 0 0 0,-1 1 0 0 0,1 0 0 0 0,0 0 0 0 0,0-1 0 0 0,0 1 0 0 0,0 0 0 0 0,0 0 0 0 0,0 0 0 0 0,1 0 0 0 0,-1 0 0 0 0,1 0 0 0 0,-1 0 0 0 0,1 0 0 0 0,0 0 0 0 0,0 0 0 0 0,0 1 0 0 0,0-1 0 0 0,0 0 0 0 0,0 0 0 0 0,1 0 0 0 0,-1 0 0 0 0,1 0 1 0 0,-1 0-1 0 0,1 1-111 0 0,1 5 353 0 0,1 22-191 0 0,-3-23-113 0 0,0 0 1 0 0,0 0-1 0 0,1 0 0 0 0,0-1 1 0 0,0 1-1 0 0,0 0 0 0 0,1 0 0 0 0,0-1 1 0 0,0 1-1 0 0,1-1 0 0 0,0 0 1 0 0,0 0-1 0 0,1 0 0 0 0,1 3-49 0 0,-3-8 1 0 0,0 0-1 0 0,0 1 0 0 0,0-1 1 0 0,0 0-1 0 0,0 0 1 0 0,0-1-1 0 0,0 1 1 0 0,0 0-1 0 0,0-1 0 0 0,1 1 1 0 0,-1-1-1 0 0,0 0 1 0 0,0 1-1 0 0,1-1 0 0 0,-1 0 1 0 0,0-1-1 0 0,0 1 1 0 0,1 0-1 0 0,0-1 0 0 0,49-14 15 0 0,-10 3-4 0 0,-34 12 36 0 0,0 0-1 0 0,0 0 1 0 0,-1 1-1 0 0,1 0 1 0 0,0 0-1 0 0,-1 1 1 0 0,1 0-1 0 0,-1 0 1 0 0,0 0-1 0 0,1 1 1 0 0,-1 1-1 0 0,-1-1 1 0 0,1 1-1 0 0,0 0-46 0 0,7 5 312 0 0,0 1-1 0 0,0 1 0 0 0,-1 0 0 0 0,0 0 1 0 0,8 12-312 0 0,-19-21 29 0 0,0-1 0 0 0,-1 1 0 0 0,0 0 0 0 0,1-1 0 0 0,-1 1 0 0 0,0 0 0 0 0,0 0 0 0 0,0 0 0 0 0,0 0 0 0 0,0 0 0 0 0,0 0 0 0 0,-1 0 0 0 0,1 0 0 0 0,-1 0 0 0 0,1 0 0 0 0,-1 0 0 0 0,0 1 0 0 0,0-1 0 0 0,0 0 0 0 0,0 0 1 0 0,0 0-1 0 0,0 1 0 0 0,-1-1 0 0 0,1 0 0 0 0,-1 2-29 0 0,-1-1 20 0 0,0 1 0 0 0,0-1 1 0 0,0 0-1 0 0,-1 0 1 0 0,1 0-1 0 0,-1 0 0 0 0,0 0 1 0 0,0 0-1 0 0,0 0 1 0 0,0-1-1 0 0,0 0 1 0 0,-1 0-1 0 0,-1 2-20 0 0,-8 2-8 0 0,0 0-1 0 0,0 0 1 0 0,0-1 0 0 0,0 0-1 0 0,-1-2 1 0 0,0 1 0 0 0,-9 0 8 0 0,18-4-121 0 0,-38 3-366 0 0,41-3 291 0 0,1 0 0 0 0,-1 0 0 0 0,0 0 0 0 0,1 0 0 0 0,-1 0 0 0 0,0 0 0 0 0,0-1 0 0 0,1 1 0 0 0,-1-1 0 0 0,0 1 0 0 0,1-1 0 0 0,-1 1 0 0 0,1-1 0 0 0,-1 0 0 0 0,1 0 0 0 0,-1 0 0 0 0,1 0 0 0 0,-1 0 0 0 0,0-1 196 0 0,1 0-488 0 0,1 0 0 0 0,0 1 0 0 0,0-1-1 0 0,-1 0 1 0 0,1 1 0 0 0,0-1 0 0 0,0 0-1 0 0,0 1 1 0 0,1-1 0 0 0,-1 0 0 0 0,0 1-1 0 0,1-1 1 0 0,-1 0 0 0 0,1 1 0 0 0,-1-1-1 0 0,1 1 1 0 0,0-1 0 0 0,1-1 488 0 0,4-17-9457 0 0,-6 20 8204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9:5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86 139 1128 0 0,'-43'-16'11729'0'0,"41"15"-11216"0"0,0 1 0 0 0,0-1 0 0 0,-1 1-1 0 0,1 0 1 0 0,0-1 0 0 0,0 1 0 0 0,-1 0 0 0 0,1 0 0 0 0,0 0 0 0 0,-1 1 0 0 0,1-1-1 0 0,0 1 1 0 0,0-1 0 0 0,0 1 0 0 0,-1 0 0 0 0,1-1 0 0 0,0 1 0 0 0,-1 1-513 0 0,46 33 2423 0 0,27 20-864 0 0,20 23-1559 0 0,31 26 386 0 0,-115-100-398 0 0,17 13-103 0 0,0 1-1 0 0,-2 1 1 0 0,0 1-1 0 0,-1 1 1 0 0,-1 1-1 0 0,2 5 116 0 0,-12 2-1325 0 0,-3-5-4955 0 0,-16-35-9507 0 0,8 7 14227 0 0</inkml:trace>
  <inkml:trace contextRef="#ctx0" brushRef="#br0" timeOffset="430.054">389 152 728 0 0,'-10'-57'7136'0'0,"-5"-10"2274"0"0,15 66-9320 0 0,-4 4 3510 0 0,-2 17-1998 0 0,-8 36-1099 0 0,10-35 75 0 0,-11 40 63 0 0,-28 102 206 0 0,19-95-1380 0 0,-3-1-1 0 0,-2-1 1 0 0,-18 25 533 0 0,42-76-2337 0 0,11-14-1884 0 0,-4-3 3450 0 0,0 1 1 0 0,0-1-1 0 0,0 0 0 0 0,0 0 1 0 0,0 1-1 0 0,0-1 0 0 0,-1 0 0 0 0,1-1 1 0 0,-1 1-1 0 0,0 0 0 0 0,1-1 771 0 0,18-23-6667 0 0,-9 14 5291 0 0</inkml:trace>
  <inkml:trace contextRef="#ctx0" brushRef="#br0" timeOffset="960.824">856 154 444 0 0,'-15'-3'6693'0'0,"-10"-2"-1105"0"0,25 5-5450 0 0,-1 0 0 0 0,1 0 0 0 0,-1 0 0 0 0,1 0 0 0 0,-1 0 1 0 0,1 0-1 0 0,-1 0 0 0 0,1 0 0 0 0,-1 0 0 0 0,1 1 0 0 0,-1-1 0 0 0,1 0 1 0 0,-1 0-1 0 0,1 0 0 0 0,-1 1 0 0 0,1-1 0 0 0,-1 0 0 0 0,1 1 0 0 0,0-1 1 0 0,-1 0-1 0 0,1 1 0 0 0,0-1 0 0 0,-1 0 0 0 0,1 1 0 0 0,0-1 0 0 0,-1 1 1 0 0,1-1-1 0 0,0 1 0 0 0,0-1 0 0 0,0 1 0 0 0,-1-1 0 0 0,1 0 0 0 0,0 1 1 0 0,0-1-1 0 0,0 1 0 0 0,0-1 0 0 0,0 1 0 0 0,0 0 0 0 0,0-1 0 0 0,0 1-138 0 0,3 0 168 0 0,-1 0 0 0 0,1 0 0 0 0,-1 0 0 0 0,1-1 0 0 0,0 1 0 0 0,-1-1 0 0 0,1 1 0 0 0,0-1 0 0 0,0 0 0 0 0,-1 0 0 0 0,1 0 0 0 0,1-1-168 0 0,-3 1 105 0 0,66-2 361 0 0,1-3 0 0 0,9-4-466 0 0,64-15-2394 0 0,-78 7-6255 0 0,-61 17 1623 0 0,9-1 4832 0 0,-10 1 1158 0 0</inkml:trace>
  <inkml:trace contextRef="#ctx0" brushRef="#br0" timeOffset="1343.446">935 308 636 0 0,'-17'2'3656'0'0,"13"-2"-2853"0"0,0 1 1 0 0,0-1 0 0 0,0 0-1 0 0,0 1 1 0 0,0 0-1 0 0,1 0 1 0 0,-1 0 0 0 0,0 1-1 0 0,1-1 1 0 0,-1 1 0 0 0,1-1-1 0 0,-1 1 1 0 0,1 1 0 0 0,-1-1-804 0 0,4-1 117 0 0,0-1 1 0 0,0 1 0 0 0,0-1 0 0 0,0 1-1 0 0,0-1 1 0 0,0 1 0 0 0,0-1 0 0 0,0 1-1 0 0,0-1 1 0 0,0 1 0 0 0,0-1 0 0 0,0 1-1 0 0,0-1 1 0 0,0 1 0 0 0,1-1 0 0 0,-1 1-1 0 0,0-1 1 0 0,0 1 0 0 0,1-1-1 0 0,-1 1 1 0 0,0-1 0 0 0,0 0 0 0 0,1 1-1 0 0,-1-1 1 0 0,1 1 0 0 0,-1-1 0 0 0,0 0-1 0 0,1 1 1 0 0,-1-1 0 0 0,1 0 0 0 0,-1 0-1 0 0,1 1 1 0 0,-1-1 0 0 0,1 0-1 0 0,-1 0 1 0 0,1 0 0 0 0,-1 0 0 0 0,1 1-1 0 0,-1-1 1 0 0,1 0 0 0 0,-1 0 0 0 0,1 0-1 0 0,-1 0 1 0 0,1 0-118 0 0,33 5 624 0 0,-25-3-318 0 0,24 2-171 0 0,-1-1 1 0 0,0-2 0 0 0,1-1 0 0 0,22-3-136 0 0,28-1-3506 0 0,-66 2 1023 0 0,9-8-5975 0 0,1 1 1864 0 0,-18 6 5495 0 0</inkml:trace>
  <inkml:trace contextRef="#ctx0" brushRef="#br0" timeOffset="1777.416">1433 51 1604 0 0,'-2'-6'1098'0'0,"-8"-32"10917"0"0,10 32-6171 0 0,9 23-3897 0 0,-3 3-1605 0 0,-1 0-1 0 0,-1 0 1 0 0,0 1-1 0 0,-2-1 1 0 0,0 1-1 0 0,-1 1-341 0 0,3 28 331 0 0,1-5-719 0 0,-3 0 0 0 0,-1-1 0 0 0,-2 1-1 0 0,-6 40 389 0 0,0-65-4086 0 0,0-31-4430 0 0,4 4 6608 0 0,3 7 1743 0 0,-1-1-1 0 0,1 1 0 0 0,0-1 0 0 0,-1 1 1 0 0,1-1-1 0 0,0 0 0 0 0,0 1 0 0 0,0-1 0 0 0,0 1 1 0 0,0-1-1 0 0,-1 0 0 0 0,1 1 0 0 0,0-1 0 0 0,0 0 1 0 0,0 1-1 0 0,1-1 0 0 0,-1 1 0 0 0,0-1 0 0 0,0 0 1 0 0,0 1-1 0 0,0-1 0 0 0,1 1 0 0 0,-1-1 0 0 0,0 0 1 0 0,0 1-1 0 0,1-1 0 0 0,-1 1 0 0 0,0-1 0 0 0,1 1 1 0 0,-1-1-1 0 0,1 1 0 0 0,-1-1 0 0 0,1 1 1 0 0,-1 0-1 0 0,1-1 0 0 0,-1 1 0 0 0,1 0 0 0 0,-1-1 1 0 0,1 1 165 0 0,7-6-1488 0 0</inkml:trace>
  <inkml:trace contextRef="#ctx0" brushRef="#br0" timeOffset="2311.055">1609 225 168 0 0,'7'-55'8297'0'0,"-6"48"-7603"0"0,1 0-1 0 0,1 1 0 0 0,-1 0 0 0 0,1 0 1 0 0,0-1-1 0 0,3-2-693 0 0,-3 4 210 0 0,1 0 0 0 0,-1 1 1 0 0,1 0-1 0 0,0 0 0 0 0,1 0 1 0 0,-1 0-1 0 0,0 1 0 0 0,1-1 0 0 0,0 1 1 0 0,0 0-1 0 0,0 1 0 0 0,0-1 1 0 0,0 1-1 0 0,1 0 0 0 0,-1 0 1 0 0,1 1-1 0 0,-1 0 0 0 0,3-1-210 0 0,1 2 279 0 0,-1-1 0 0 0,1 1 0 0 0,0 1 1 0 0,0 0-1 0 0,0 0 0 0 0,-1 1 0 0 0,1 0 0 0 0,0 0 0 0 0,-1 1 0 0 0,0 0 0 0 0,1 0 0 0 0,-1 1 0 0 0,-1 0 0 0 0,1 1 0 0 0,0-1 1 0 0,-1 1-1 0 0,0 1 0 0 0,2 2-279 0 0,0-1 102 0 0,-1 0 0 0 0,0 1 1 0 0,0 1-1 0 0,0-1 0 0 0,-1 1 1 0 0,-1 0-1 0 0,0 1 0 0 0,0-1 1 0 0,0 1-1 0 0,-1 0 0 0 0,-1 1 0 0 0,0-1 1 0 0,0 1-1 0 0,0 4-102 0 0,-4-6 38 0 0,1-1 0 0 0,-1 1 0 0 0,-1-1-1 0 0,0 1 1 0 0,0 0 0 0 0,0-1 0 0 0,-1 0 0 0 0,0 1-1 0 0,-1-1 1 0 0,0 0 0 0 0,0 0 0 0 0,-1 0 0 0 0,0-1-1 0 0,-1 1 1 0 0,1-1 0 0 0,-1 0 0 0 0,0 0 0 0 0,-1 0-1 0 0,-5 4-37 0 0,8-7-3 0 0,-1 0-1 0 0,0 0 1 0 0,0 0-1 0 0,-1-1 1 0 0,1 1 0 0 0,-1-1-1 0 0,1 0 1 0 0,-1-1-1 0 0,0 1 1 0 0,0-1-1 0 0,0 0 1 0 0,-1 0-1 0 0,1 0 1 0 0,0-1-1 0 0,-1 0 1 0 0,1 0-1 0 0,-1 0 1 0 0,1-1-1 0 0,-1 0 1 0 0,1 0 0 0 0,-1 0-1 0 0,0 0 1 0 0,1-1-1 0 0,-1 0 1 0 0,1 0-1 0 0,0-1 1 0 0,-1 0-1 0 0,1 0 1 0 0,0 0-1 0 0,0 0 1 0 0,0-1 3 0 0,0 0-124 0 0,0-1 0 0 0,1 0 0 0 0,0 0 1 0 0,-1-1-1 0 0,1 1 0 0 0,1-1 0 0 0,-1 0 0 0 0,1 0 1 0 0,-1 0-1 0 0,2 0 0 0 0,-1-1 0 0 0,0 1 0 0 0,1-1 1 0 0,0 1-1 0 0,1-1 0 0 0,-1 0 0 0 0,1 0 0 0 0,0 0 1 0 0,0 0-1 0 0,1 0 0 0 0,0 0 0 0 0,0-6 124 0 0,1-7-1028 0 0,1-1-1 0 0,0 1 0 0 0,1 0 1 0 0,1 0-1 0 0,1 0 0 0 0,4-9 1029 0 0,19-39-4533 0 0,-25 62 3815 0 0,0 0 0 0 0,0 0 0 0 0,0 1 1 0 0,1-1-1 0 0,0 1 0 0 0,0 0 1 0 0,0 0-1 0 0,0 0 0 0 0,1 1 1 0 0,-1-1-1 0 0,3 0 718 0 0,9-4-1481 0 0</inkml:trace>
  <inkml:trace contextRef="#ctx0" brushRef="#br0" timeOffset="2914.089">2219 167 1296 0 0,'-2'-2'478'0'0,"0"0"-1"0"0,0 1 1 0 0,0-1 0 0 0,1 0 0 0 0,-1 0-1 0 0,0-1 1 0 0,1 1 0 0 0,-1 0-1 0 0,1-1 1 0 0,0 1 0 0 0,0 0-1 0 0,0-1 1 0 0,0 1 0 0 0,0-1-1 0 0,1 0 1 0 0,-1 1 0 0 0,1-1-1 0 0,-1 0 1 0 0,1 1 0 0 0,0-1-1 0 0,0 0 1 0 0,0 0-478 0 0,1-1 220 0 0,0 1 0 0 0,0-1 0 0 0,0 1 0 0 0,1-1-1 0 0,-1 1 1 0 0,1 0 0 0 0,0 0 0 0 0,0 0 0 0 0,0 0 0 0 0,0 0 0 0 0,0 0-1 0 0,1 0 1 0 0,-1 1 0 0 0,1-1 0 0 0,0 0-220 0 0,2-1 141 0 0,0 1 0 0 0,0-1 0 0 0,0 1 0 0 0,0 0-1 0 0,0 0 1 0 0,0 0 0 0 0,1 1 0 0 0,-1 0 0 0 0,1 0 0 0 0,0 0 0 0 0,0 1 0 0 0,0-1 0 0 0,-1 2 0 0 0,1-1-1 0 0,0 1 1 0 0,0-1 0 0 0,0 2 0 0 0,0-1 0 0 0,0 1 0 0 0,4 0-141 0 0,0 4 389 0 0,-1-1 1 0 0,1 2-1 0 0,-1-1 1 0 0,0 1-1 0 0,-1 0 0 0 0,1 1 1 0 0,-1 0-1 0 0,0 1 1 0 0,-1 0-1 0 0,6 7-389 0 0,3 4 395 0 0,-1 1 0 0 0,-2 1-1 0 0,0 0 1 0 0,2 6-395 0 0,-13-23 24 0 0,0 0 0 0 0,0 0 0 0 0,-1 0 0 0 0,1 0 0 0 0,-1 0 0 0 0,0 1 0 0 0,-1-1 0 0 0,1 0 0 0 0,-1 0 0 0 0,0 1 0 0 0,0-1-1 0 0,0 0 1 0 0,0 1 0 0 0,-1-1 0 0 0,0 0 0 0 0,0 0 0 0 0,0 1 0 0 0,-1 2-24 0 0,-1 0 17 0 0,-1 0 1 0 0,1-1-1 0 0,-1 0 1 0 0,-1 0-1 0 0,1 0 0 0 0,-1 0 1 0 0,0-1-1 0 0,0 1 0 0 0,0-1 1 0 0,-6 3-18 0 0,-1 2 8 0 0,-1-2 0 0 0,0 1 1 0 0,-1-2-1 0 0,0 0 0 0 0,0 0 1 0 0,0-2-1 0 0,-1 1 0 0 0,0-2 1 0 0,0 0-1 0 0,-7 0-8 0 0,17-3-51 0 0,-1 0 1 0 0,1 0-1 0 0,-1-1 0 0 0,1 0 0 0 0,0 0 0 0 0,-1-1 0 0 0,1 0 0 0 0,0 1 1 0 0,-1-2-1 0 0,1 1 0 0 0,0-1 0 0 0,0 1 0 0 0,0-1 0 0 0,0-1 1 0 0,0 1-1 0 0,0-1 0 0 0,1 0 0 0 0,-1 0 0 0 0,1 0 0 0 0,0 0 0 0 0,0-1 1 0 0,0 0-1 0 0,0 0 0 0 0,1 0 0 0 0,0 0 0 0 0,-1-1 0 0 0,1 1 1 0 0,1-1-1 0 0,-1 0 0 0 0,1 0 0 0 0,0 0 0 0 0,-1-2 51 0 0,-1-6-670 0 0,1 0 0 0 0,0 0 0 0 0,0-1 0 0 0,2 1-1 0 0,-1-1 1 0 0,2 1 0 0 0,0-1 0 0 0,0 1 0 0 0,2-1 0 0 0,-1 1-1 0 0,2-1 1 0 0,2-6 670 0 0,1-7-1733 0 0,-3 15 39 0 0,0 0-1 0 0,0 0 0 0 0,1 0 0 0 0,1 0 0 0 0,0 1 1 0 0,2-4 1694 0 0,4 0-1644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03.90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 83 208 0 0,'-35'6'6541'0'0,"0"-9"-2165"0"0,18 1-1828 0 0,1-2 1041 0 0,16-1-1899 0 0,15-4-843 0 0,-14 9-616 0 0,40-4 430 0 0,0 2-1 0 0,0 3 1 0 0,0 1-1 0 0,21 4-660 0 0,80 3 361 0 0,116-12 279 0 0,0-12-1 0 0,107-25-639 0 0,-276 30 104 0 0,1 3 1 0 0,1 5 0 0 0,84 8-105 0 0,267 44 162 0 0,-137-11-175 0 0,-215-30-184 0 0,44 5 284 0 0,-79-8-5760 0 0,-76-9 2759 0 0,3 0 444 0 0,1 0 0 0 0,0 1 0 0 0,-1 1 1 0 0,1 1-1 0 0,0 1 0 0 0,-9 1 2470 0 0,-1 3-1147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04.53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185 269 1996 0 0,'-23'2'2322'0'0,"3"1"-895"0"0,1-2 1 0 0,-1 1-1 0 0,0-2 0 0 0,0-1 0 0 0,1 0 0 0 0,-1-2 1 0 0,-3-1-1428 0 0,68-11 3603 0 0,146-10 1457 0 0,182-1-5060 0 0,-303 22 256 0 0,856-61 671 0 0,-291-19-1 0 0,-396 49-903 0 0,-193 29-279 0 0,1 2 0 0 0,14 2 256 0 0,-61 2-30 0 0,0-1 1 0 0,0 1-1 0 0,0 0 1 0 0,0 0-1 0 0,0 0 1 0 0,0 0-1 0 0,1 0 1 0 0,-1 0-1 0 0,0 0 1 0 0,0 0-1 0 0,0 0 1 0 0,0 0 0 0 0,0 0-1 0 0,0 0 1 0 0,1 0-1 0 0,-1 0 1 0 0,0 0-1 0 0,0 0 1 0 0,0 0-1 0 0,0 0 1 0 0,0 0-1 0 0,1 0 1 0 0,-1 0-1 0 0,0 0 1 0 0,0 0 0 0 0,0 0-1 0 0,0 0 1 0 0,0 0-1 0 0,0 0 1 0 0,1 0-1 0 0,-1 0 1 0 0,0 0-1 0 0,0 0 1 0 0,0 0-1 0 0,0 0 1 0 0,0 0-1 0 0,0 0 1 0 0,0 1-1 0 0,1-1 1 0 0,-1 0 0 0 0,0 0-1 0 0,0 0 1 0 0,0 0-1 0 0,0 0 1 0 0,0 0-1 0 0,0 0 1 0 0,0 1-1 0 0,0-1 1 0 0,0 0-1 0 0,0 0 1 0 0,0 0-1 0 0,0 0 1 0 0,0 0 0 0 0,0 1-1 0 0,0-1 1 0 0,0 0-1 0 0,0 0 1 0 0,0 0-1 0 0,0 0 1 0 0,0 0-1 0 0,0 1 1 0 0,0-1-1 0 0,0 0 1 0 0,0 0 29 0 0,-11 7-2193 0 0,-22 5-2474 0 0,16-11 2510 0 0,6 0-204 0 0,-1 0 1 0 0,1 1 0 0 0,0 0 0 0 0,1 1 0 0 0,-2 0 2360 0 0,-2 2-1408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20:05.1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146 73 1260 0 0,'-34'-4'5713'0'0,"-31"-11"-1646"0"0,25 4-1451 0 0,34 8-622 0 0,12 3 928 0 0,223 33 757 0 0,204 2-3679 0 0,-146-32-195 0 0,100-18 195 0 0,-336 12-40 0 0,86-9-631 0 0,-1-5 1 0 0,48-17 670 0 0,-137 22-1754 0 0,3-2-2289 0 0,-19 11-2821 0 0,-11 10-19 0 0,-11-2 5792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7:4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8320 20 820 0 0,'-4'1'1158'0'0,"1"0"-1"0"0,-1 0 0 0 0,1 1 1 0 0,0-1-1 0 0,0 1 1 0 0,0 0-1 0 0,0 0 1 0 0,0 0-1 0 0,0 1 1 0 0,0-1-1 0 0,1 1 1 0 0,-1-1-1 0 0,0 3-1157 0 0,0-1 763 0 0,0 0 0 0 0,0 1 1 0 0,1-1-1 0 0,0 1 0 0 0,0-1 0 0 0,0 1 0 0 0,1 0 1 0 0,0 0-1 0 0,-1 1-763 0 0,0 15 519 0 0,0-1 1 0 0,1 1 0 0 0,1 0-1 0 0,2 15-519 0 0,0 30 1716 0 0,-29 304 1383 0 0,27-368-3103 0 0,0 0 1 0 0,0 0-1 0 0,0 0 1 0 0,0-1-1 0 0,0 1 1 0 0,-1 0 0 0 0,1 0-1 0 0,-1 0 1 0 0,1 0-1 0 0,-1 0 1 0 0,1-1-1 0 0,-1 1 1 0 0,0 0-1 0 0,0 0 1 0 0,0-1-1 0 0,0 1 1 0 0,0-1-1 0 0,0 1 1 0 0,-1-1 0 0 0,1 1-1 0 0,0-1 1 0 0,-1 0-1 0 0,1 0 1 0 0,-2 1 3 0 0,1-2-26 0 0,-1 0 0 0 0,1-1 0 0 0,0 1 0 0 0,-1-1 0 0 0,1 1 0 0 0,0-1 0 0 0,-1 0 0 0 0,1 0 0 0 0,0 0 1 0 0,0 0-1 0 0,-1 0 0 0 0,1 0 0 0 0,0-1 0 0 0,0 1 0 0 0,1-1 0 0 0,-1 1 0 0 0,0-1 0 0 0,0 0 0 0 0,0-1 26 0 0,-25-25-206 0 0,2-1-1 0 0,1-1 1 0 0,1-2-1 0 0,2 0 0 0 0,-8-16 207 0 0,-19-29-169 0 0,45 72 152 0 0,-21-25 84 0 0,15 28 84 0 0,5 22 86 0 0,-5 136 562 0 0,1 2-3587 0 0,3-107-2484 0 0,-7-30-1217 0 0,10-20 5542 0 0,1 0-1 0 0,0 0 1 0 0,-1 0-1 0 0,1 0 1 0 0,0 0-1 0 0,-1 0 1 0 0,1 0-1 0 0,-1 0 1 0 0,0-1 0 0 0,1 1-1 0 0,-1 0 1 0 0,0-1-1 0 0,-1 1 948 0 0,-5 1-1546 0 0</inkml:trace>
  <inkml:trace contextRef="#ctx0" brushRef="#br0" timeOffset="364.157">7494 367 636 0 0,'0'-6'1337'0'0,"0"1"0"0"0,0-1 0 0 0,0 0 0 0 0,1 0 0 0 0,0 0 0 0 0,0 1 0 0 0,1-1 0 0 0,-1 0 0 0 0,1 1 0 0 0,2-4-1337 0 0,-3 8 183 0 0,-1 0-1 0 0,1 0 1 0 0,0 0 0 0 0,0 0 0 0 0,0 0 0 0 0,0 0 0 0 0,0 0 0 0 0,0 0 0 0 0,0 0-1 0 0,0 1 1 0 0,0-1 0 0 0,0 0 0 0 0,0 1 0 0 0,1-1 0 0 0,-1 1 0 0 0,0-1 0 0 0,0 1 0 0 0,1 0-1 0 0,-1-1-182 0 0,2 1 162 0 0,0 0-1 0 0,0 0 1 0 0,0 0-1 0 0,-1 1 1 0 0,1-1-1 0 0,0 1 1 0 0,-1-1-1 0 0,1 1 0 0 0,0 0 1 0 0,-1 0-1 0 0,1 0 1 0 0,1 2-162 0 0,10 4 163 0 0,-2 1 1 0 0,1 1-1 0 0,-1 0 1 0 0,0 1 0 0 0,-1 0-1 0 0,0 1 1 0 0,-1 0-1 0 0,0 0 1 0 0,-1 1-1 0 0,0 1 1 0 0,1 4-164 0 0,2 2-50 0 0,-1 0 0 0 0,-2 1 0 0 0,0 0 0 0 0,0 0 1 0 0,-2 1-1 0 0,-1 1 0 0 0,2 10 50 0 0,-6-20-370 0 0,-1-1-1 0 0,0 1 1 0 0,0 0 0 0 0,-2-1 0 0 0,0 7 370 0 0,-9 19-3978 0 0,9-35 3316 0 0,0-1 0 0 0,0 1 0 0 0,0 0 1 0 0,0 0-1 0 0,-1-1 0 0 0,1 1 0 0 0,-1 0 0 0 0,1-1 0 0 0,-1 1 0 0 0,0-1 0 0 0,1 0 0 0 0,-1 0 0 0 0,0 1 1 0 0,-2-1 661 0 0,-10-1-4281 0 0,3-2 3041 0 0</inkml:trace>
  <inkml:trace contextRef="#ctx0" brushRef="#br0" timeOffset="699.5069">7463 372 860 0 0,'-20'-37'10365'0'0,"14"25"-2464"0"0,7 39-5159 0 0,10 73-1362 0 0,3 34-2034 0 0,-17-41-6173 0 0,3-92 6323 0 0,-1 1-1 0 0,1 0 0 0 0,-1 0 0 0 0,1 0 0 0 0,-1-1 0 0 0,1 1 0 0 0,-1 0 0 0 0,0-1 0 0 0,0 1 0 0 0,0 0 1 0 0,0-1-1 0 0,0 1 0 0 0,0-1 0 0 0,-1 0 0 0 0,1 1 0 0 0,0-1 0 0 0,-1 0 0 0 0,1 0 0 0 0,-1 0 1 0 0,1 1-1 0 0,-1-2 0 0 0,0 1 0 0 0,1 0 0 0 0,-1 0 0 0 0,0-1 0 0 0,1 1 0 0 0,-1 0 0 0 0,0-1 0 0 0,0 0 505 0 0,-6 1-1093 0 0</inkml:trace>
  <inkml:trace contextRef="#ctx0" brushRef="#br0" timeOffset="1114.233">7057 365 284 0 0,'-1'-9'1405'0'0,"1"-1"0"0"0,0 1 1 0 0,0 0-1 0 0,1 0 0 0 0,0-1 0 0 0,1 1 0 0 0,0 0 0 0 0,0 0 0 0 0,1 0 1 0 0,0 1-1 0 0,2-5-1405 0 0,-4 12 120 0 0,-1 0-1 0 0,1 0 1 0 0,0 0 0 0 0,0 0 0 0 0,0 1 0 0 0,0-1-1 0 0,0 0 1 0 0,0 0 0 0 0,0 1 0 0 0,0-1 0 0 0,0 0-1 0 0,0 1 1 0 0,0-1 0 0 0,0 1 0 0 0,0 0 0 0 0,1-1-1 0 0,-1 1 1 0 0,0 0 0 0 0,0 0 0 0 0,0-1 0 0 0,1 1-1 0 0,-1 0 1 0 0,0 0 0 0 0,0 0 0 0 0,1 1 0 0 0,-1-1-1 0 0,0 0 1 0 0,0 0 0 0 0,0 1 0 0 0,1-1 0 0 0,-1 1-1 0 0,0-1 1 0 0,0 1 0 0 0,0-1 0 0 0,0 1 0 0 0,0 0-1 0 0,0-1 1 0 0,0 1 0 0 0,0 0 0 0 0,0 0 0 0 0,0 0-120 0 0,43 37 1399 0 0,-42-35-1242 0 0,14 13 106 0 0,-2 1-1 0 0,0 1 1 0 0,-2 0-1 0 0,0 1 1 0 0,0 0-1 0 0,-2 0 1 0 0,4 12-263 0 0,-9-19 47 0 0,-1 0 1 0 0,0 0-1 0 0,0 0 0 0 0,-1 1 1 0 0,-1-1-1 0 0,0 1 1 0 0,-1 0-1 0 0,0 0 0 0 0,-1-1 1 0 0,0 1-1 0 0,-1 0 1 0 0,-1 0-1 0 0,-1 8-47 0 0,2-16-21 0 0,-1 1 0 0 0,1-1 1 0 0,-1 0-1 0 0,0 0 0 0 0,0 0 0 0 0,-1 0 1 0 0,1-1-1 0 0,-1 1 0 0 0,0 0 1 0 0,-1-1-1 0 0,1 0 0 0 0,-1 0 0 0 0,1 0 1 0 0,-1 0-1 0 0,0-1 0 0 0,-1 1 0 0 0,1-1 1 0 0,-1 0-1 0 0,1-1 0 0 0,-1 1 0 0 0,0-1 1 0 0,0 0-1 0 0,0 0 0 0 0,0 0 0 0 0,0 0 1 0 0,0-1-1 0 0,-1 0 0 0 0,1 0 0 0 0,0-1 1 0 0,-1 0-1 0 0,1 0 0 0 0,-1 0 1 0 0,1 0-1 0 0,0-1 0 0 0,-1 0 0 0 0,1 0 1 0 0,0 0-1 0 0,0-1 0 0 0,0 1 0 0 0,-1-1 1 0 0,2-1-1 0 0,-1 1 0 0 0,0-1 0 0 0,0 0 1 0 0,1 0-1 0 0,0 0 0 0 0,-1 0 0 0 0,1-1 1 0 0,1 0-1 0 0,-1 0 0 0 0,0 0 0 0 0,1 0 1 0 0,0 0-1 0 0,0-1 0 0 0,0 1 0 0 0,0-2 21 0 0,-6-10-53 0 0,1-1-1 0 0,1 0 0 0 0,0 0 0 0 0,-1-9 54 0 0,7 21-3 0 0,-1-1 1 0 0,1 1 0 0 0,0-1-1 0 0,0 0 1 0 0,0 0-1 0 0,1 0 1 0 0,0 1 0 0 0,0-1-1 0 0,0 0 1 0 0,1 0-1 0 0,0 0 1 0 0,0 1 0 0 0,1-1-1 0 0,-1 1 1 0 0,1-1-1 0 0,1 0 3 0 0,-3 5 1 0 0,1 0-1 0 0,-1 0 1 0 0,1 0-1 0 0,-1 0 1 0 0,1 0-1 0 0,-1 1 0 0 0,1-1 1 0 0,-1 0-1 0 0,1 0 1 0 0,0 1-1 0 0,0-1 1 0 0,-1 0-1 0 0,1 1 0 0 0,0-1 1 0 0,0 1-1 0 0,0-1 1 0 0,0 1-1 0 0,0-1 1 0 0,-1 1-1 0 0,1 0 0 0 0,0-1 1 0 0,0 1-1 0 0,0 0 1 0 0,0 0-1 0 0,0-1 1 0 0,0 1-1 0 0,0 0 0 0 0,0 0 1 0 0,0 0-1 0 0,1 1 0 0 0,0-1 1 0 0,1 1 0 0 0,-1 0 0 0 0,0 1 0 0 0,0-1 0 0 0,1 0 0 0 0,-1 0 0 0 0,0 1-1 0 0,0 0 1 0 0,-1-1 0 0 0,1 1 0 0 0,0 0 0 0 0,1 1-1 0 0,5 7-22 0 0,-1 0 1 0 0,0 1-1 0 0,-1 0 0 0 0,4 7 22 0 0,-4-6-421 0 0,-1-1 0 0 0,-1 1 0 0 0,0 0 0 0 0,0 0 0 0 0,-1 0 0 0 0,0 9 421 0 0,-2-17-538 0 0,-1 0 1 0 0,0 0-1 0 0,0 0 1 0 0,-1 0-1 0 0,1 0 1 0 0,-1 0 0 0 0,1 0-1 0 0,-1 0 1 0 0,-1 0-1 0 0,1 1 538 0 0,-1-3-686 0 0,1 1 0 0 0,0-1 0 0 0,-1 0 0 0 0,1 1 0 0 0,-1-1-1 0 0,0 0 1 0 0,0 0 0 0 0,0 0 0 0 0,0 0 0 0 0,0 0 0 0 0,0 0 0 0 0,-1 0-1 0 0,1-1 1 0 0,0 0 0 0 0,-3 2 686 0 0,-7 3-2343 0 0,3-3 639 0 0</inkml:trace>
  <inkml:trace contextRef="#ctx0" brushRef="#br0" timeOffset="1617.105">6845 523 1088 0 0,'0'-26'9991'0'0,"0"21"-4669"0"0,0 19-2771 0 0,0 1-1990 0 0,-1 1 0 0 0,0-1-1 0 0,-1 0 1 0 0,-1 0-1 0 0,0 0 1 0 0,-1 0 0 0 0,-1 0-1 0 0,0-1 1 0 0,-4 6-561 0 0,7-15 11 0 0,0-1 0 0 0,0 0-1 0 0,-1 0 1 0 0,1-1 0 0 0,-1 1 0 0 0,0 0 0 0 0,0-1-1 0 0,0 0 1 0 0,-1 0 0 0 0,1 0 0 0 0,-1 0 0 0 0,0 0 0 0 0,1-1-1 0 0,-1 1 1 0 0,0-1 0 0 0,-1 0 0 0 0,1 0 0 0 0,0-1-1 0 0,0 1 1 0 0,-1-1 0 0 0,1 0 0 0 0,-1 0 0 0 0,1-1 0 0 0,-1 1-1 0 0,0-1 1 0 0,1 0 0 0 0,-1 0 0 0 0,1 0 0 0 0,-1-1-1 0 0,1 0 1 0 0,-1 0 0 0 0,1 0 0 0 0,-3-1-11 0 0,1 0 5 0 0,1 0 0 0 0,-1 0 0 0 0,1 0-1 0 0,-1-1 1 0 0,1 0 0 0 0,0 0 0 0 0,0-1 0 0 0,1 1 0 0 0,-1-1 0 0 0,1 0 0 0 0,-1 0-1 0 0,1 0 1 0 0,1-1 0 0 0,-1 1 0 0 0,-1-3-5 0 0,0-2-7 0 0,0 1 0 0 0,1-1-1 0 0,0 0 1 0 0,0-1 0 0 0,1 1 0 0 0,0 0-1 0 0,0-1 1 0 0,1 0 0 0 0,0-2 7 0 0,1-1-34 0 0,-1 1 1 0 0,2-1-1 0 0,-1 1 0 0 0,2-1 1 0 0,0 0-1 0 0,0 1 1 0 0,1-1-1 0 0,1 1 0 0 0,0 0 1 0 0,1 0-1 0 0,0 0 0 0 0,0 0 1 0 0,2 1-1 0 0,5-11 34 0 0,-8 18-16 0 0,0 0 0 0 0,0 0-1 0 0,1 0 1 0 0,-1 0 0 0 0,1 1-1 0 0,0-1 1 0 0,0 1 0 0 0,1 0 0 0 0,-1 0-1 0 0,0 0 1 0 0,2 1 16 0 0,-5 1 5 0 0,1 0-1 0 0,-1 1 1 0 0,1-1 0 0 0,-1 1-1 0 0,1 0 1 0 0,-1-1 0 0 0,1 1-1 0 0,-1 0 1 0 0,1 0 0 0 0,0 0-1 0 0,-1 0 1 0 0,1 0 0 0 0,-1 1-1 0 0,1-1 1 0 0,0 0 0 0 0,-1 1-1 0 0,1-1 1 0 0,-1 1 0 0 0,1-1-1 0 0,-1 1 1 0 0,0 0 0 0 0,1 0-1 0 0,-1 0 1 0 0,0 0 0 0 0,1 0-1 0 0,-1 0 1 0 0,0 0 0 0 0,0 0-1 0 0,0 0 1 0 0,0 0 0 0 0,0 1-1 0 0,0-1 1 0 0,0 0 0 0 0,0 1-1 0 0,-1-1 1 0 0,1 0 0 0 0,0 1-1 0 0,-1 0-4 0 0,5 8 50 0 0,-1 0 0 0 0,-1 1-1 0 0,1-1 1 0 0,-2 1 0 0 0,1-1 0 0 0,-2 1-1 0 0,1 0 1 0 0,-2 0 0 0 0,1 0 0 0 0,-1 0-1 0 0,-1 0 1 0 0,0 0 0 0 0,-1 0 0 0 0,0 2-50 0 0,-1-3-167 0 0,1 0 0 0 0,-2-1 1 0 0,1 1-1 0 0,-1-1 0 0 0,-1 0 0 0 0,1 0 1 0 0,-3 2 166 0 0,2-4-539 0 0,1 0 1 0 0,-1-1-1 0 0,-1 0 1 0 0,1 0-1 0 0,-1-1 1 0 0,0 0-1 0 0,0 0 1 0 0,-1 0-1 0 0,-2 1 539 0 0,4-3-585 0 0,1-1 1 0 0,-1-1-1 0 0,1 1 1 0 0,-1-1-1 0 0,0 0 0 0 0,0 0 1 0 0,1 0-1 0 0,-1 0 1 0 0,0-1-1 0 0,0 0 0 0 0,0 0 1 0 0,0 0-1 0 0,1-1 1 0 0,-1 1-1 0 0,0-1 0 0 0,0 0 1 0 0,1-1-1 0 0,-1 1 0 0 0,0-1 1 0 0,1 0-1 0 0,0 0 1 0 0,-1-1-1 0 0,1 1 0 0 0,0-1 1 0 0,0 0-1 0 0,0 0 1 0 0,1 0-1 0 0,-1 0 0 0 0,1-1 1 0 0,-3-2 584 0 0,-8-9-955 0 0</inkml:trace>
  <inkml:trace contextRef="#ctx0" brushRef="#br0" timeOffset="1947.947">6419 536 348 0 0,'-10'-25'2922'0'0,"1"-1"-1"0"0,1 0 1 0 0,0-3-2922 0 0,6 19 947 0 0,0 0 0 0 0,1 0 0 0 0,0 0 0 0 0,0 0 0 0 0,1 0 0 0 0,0 0 0 0 0,1-1 0 0 0,0 1 0 0 0,3-9-947 0 0,-4 17 137 0 0,1 0 1 0 0,-1 1-1 0 0,1-1 0 0 0,-1 0 0 0 0,1 0 0 0 0,0 0 1 0 0,0 1-1 0 0,0-1 0 0 0,0 0 0 0 0,0 1 0 0 0,0-1 0 0 0,1 1 1 0 0,-1-1-1 0 0,1 0-137 0 0,-2 2 27 0 0,1 0 0 0 0,-1 0 0 0 0,1-1 1 0 0,-1 1-1 0 0,1 0 0 0 0,-1 0 0 0 0,1 0 0 0 0,-1 0 1 0 0,1 0-1 0 0,-1-1 0 0 0,1 1 0 0 0,0 0 0 0 0,-1 0 1 0 0,1 0-1 0 0,-1 1 0 0 0,1-1 0 0 0,-1 0 1 0 0,1 0-1 0 0,-1 0 0 0 0,1 0 0 0 0,-1 0 0 0 0,1 1 1 0 0,-1-1-1 0 0,1 0 0 0 0,-1 0 0 0 0,1 1 0 0 0,-1-1 1 0 0,1 0-1 0 0,-1 1 0 0 0,1-1-27 0 0,1 3-69 0 0,0-1 0 0 0,0 1 0 0 0,0-1 0 0 0,-1 1 0 0 0,1 0-1 0 0,-1 0 1 0 0,1 0 0 0 0,-1 0 0 0 0,0 0 0 0 0,0 0 0 0 0,0 0 0 0 0,-1 0 0 0 0,1 0 0 0 0,0 3 69 0 0,-1 14-2030 0 0,-1 0 1 0 0,-1 0-1 0 0,0 0 0 0 0,-2 0 1 0 0,0-1-1 0 0,-1 1 1 0 0,-1-1-1 0 0,-1-1 0 0 0,-8 16 2030 0 0,2-7-1095 0 0</inkml:trace>
  <inkml:trace contextRef="#ctx0" brushRef="#br0" timeOffset="2268.087">5893 697 84 0 0,'-4'-4'553'0'0,"1"-1"0"0"0,0 0 1 0 0,0 1-1 0 0,0-1 0 0 0,0 0 0 0 0,1-1 0 0 0,0 1 0 0 0,0 0 0 0 0,0-1 1 0 0,1 1-1 0 0,0-1 0 0 0,0 1 0 0 0,0-1 0 0 0,1 0 0 0 0,-1 1 1 0 0,1-1-1 0 0,1-1-553 0 0,0 1 309 0 0,0-1-1 0 0,1 1 1 0 0,-1-1 0 0 0,2 1 0 0 0,-1 0-1 0 0,1-1 1 0 0,0 1 0 0 0,0 0 0 0 0,0 1-1 0 0,1-1 1 0 0,0 1 0 0 0,0 0 0 0 0,2-2-309 0 0,1-1 233 0 0,0 1 1 0 0,1 0-1 0 0,0 0 1 0 0,1 1 0 0 0,-1 0-1 0 0,1 1 1 0 0,0-1 0 0 0,1 2-1 0 0,-1-1 1 0 0,1 1 0 0 0,0 1-1 0 0,0 0 1 0 0,0 0-1 0 0,0 1 1 0 0,1 0 0 0 0,-1 1-1 0 0,0 0 1 0 0,3 1-234 0 0,-5 0 167 0 0,-1 1 0 0 0,0 0 0 0 0,1 1 1 0 0,-1-1-1 0 0,0 1 0 0 0,0 1 0 0 0,0 0 0 0 0,0 0 1 0 0,-1 0-1 0 0,1 0 0 0 0,-1 1 0 0 0,0 0 0 0 0,0 1 0 0 0,0 0 1 0 0,-1-1-1 0 0,1 2 0 0 0,-1-1 0 0 0,4 5-167 0 0,-7-6 27 0 0,1 0 1 0 0,-1-1-1 0 0,0 1 0 0 0,0 0 0 0 0,0 0 0 0 0,0 1 1 0 0,-1-1-1 0 0,0 0 0 0 0,0 0 0 0 0,0 1 0 0 0,0-1 1 0 0,0 1-1 0 0,-1-1 0 0 0,0 1 0 0 0,0-1 0 0 0,0 1 1 0 0,-1-1-1 0 0,1 0 0 0 0,-1 1 0 0 0,0-1 0 0 0,-1 0 1 0 0,1 1-1 0 0,-1-1 0 0 0,1 0 0 0 0,-1 0 0 0 0,0 0 1 0 0,-1 0-1 0 0,1 0 0 0 0,-1-1 0 0 0,0 1 0 0 0,0 0-27 0 0,-2 2-13 0 0,1-1-1 0 0,-1 1 0 0 0,0-1 1 0 0,-1 0-1 0 0,1 0 0 0 0,-1-1 1 0 0,0 0-1 0 0,0 0 1 0 0,-1 0-1 0 0,1 0 0 0 0,-1-1 1 0 0,0 0-1 0 0,1-1 0 0 0,-1 0 1 0 0,-1 0-1 0 0,1 0 0 0 0,0-1 1 0 0,0 0-1 0 0,0 0 0 0 0,-1-1 1 0 0,1 0-1 0 0,0 0 1 0 0,-1-1-1 0 0,1 1 0 0 0,0-2 1 0 0,-1 1-1 0 0,1-1 0 0 0,0 0 1 0 0,0-1-1 0 0,1 1 0 0 0,-1-1 1 0 0,0-1-1 0 0,1 1 0 0 0,0-1 1 0 0,0-1-1 0 0,0 1 0 0 0,0-1 1 0 0,1 0-1 0 0,0 0 1 0 0,0 0-1 0 0,0-1 0 0 0,0 0 1 0 0,-2-5 13 0 0,-1-1 172 0 0,6 8-39 0 0,0-1 0 0 0,-1 0 0 0 0,0 1 0 0 0,0 0-1 0 0,0 0 1 0 0,0 0 0 0 0,0 0 0 0 0,-1 0 0 0 0,0 1 0 0 0,0 0 0 0 0,0 0 0 0 0,-3-3-133 0 0,9 52 1397 0 0,1-25-1278 0 0,8 35-2219 0 0,0 34 2100 0 0,-10-16-6641 0 0,-14-1-6719 0 0,5-53 11845 0 0</inkml:trace>
  <inkml:trace contextRef="#ctx0" brushRef="#br0" timeOffset="3051.623">5255 249 668 0 0,'-18'-6'11751'0'0,"17"6"-11513"0"0,0 0 0 0 0,0 0 0 0 0,0 0 0 0 0,0 1 0 0 0,0-1 1 0 0,0 0-1 0 0,0 0 0 0 0,0 1 0 0 0,0-1 0 0 0,0 1 0 0 0,0-1 1 0 0,0 1-1 0 0,0-1 0 0 0,0 1 0 0 0,0-1 0 0 0,0 1 0 0 0,1 0 0 0 0,-1 0 1 0 0,0-1-1 0 0,0 1 0 0 0,1 0 0 0 0,-1 0 0 0 0,1 0 0 0 0,-1 0 1 0 0,1 0-1 0 0,-1 0 0 0 0,1 0 0 0 0,-1 0-238 0 0,-3 8 503 0 0,0 0-1 0 0,1 0 1 0 0,-1 0-1 0 0,2 1 1 0 0,-1-1-1 0 0,2 1 1 0 0,-1 0-1 0 0,1 0 1 0 0,1-1-1 0 0,0 6-502 0 0,1 22 762 0 0,2 0 1 0 0,3 8-763 0 0,3 36 642 0 0,-6-41-520 0 0,-1-27-120 0 0,0-1 1 0 0,-2 0 0 0 0,1 0-1 0 0,-1 1 1 0 0,-1-1-1 0 0,0 0 1 0 0,-1 0 0 0 0,0 0-1 0 0,-4 11-2 0 0,5-21-12 0 0,1-1 0 0 0,0 0-1 0 0,-1 0 1 0 0,0 1-1 0 0,1-1 1 0 0,-1 0 0 0 0,0 0-1 0 0,0 0 1 0 0,1 0-1 0 0,-1 0 1 0 0,0 0 0 0 0,0 0-1 0 0,0 0 1 0 0,0 0-1 0 0,0-1 1 0 0,0 1 0 0 0,-1 0-1 0 0,1-1 1 0 0,0 1-1 0 0,0 0 1 0 0,0-1 0 0 0,-1 0-1 0 0,1 1 1 0 0,0-1-1 0 0,-1 0 1 0 0,0 1 12 0 0,-1-2-28 0 0,0 1 0 0 0,0 0 0 0 0,1-1 1 0 0,-1 0-1 0 0,0 1 0 0 0,0-1 0 0 0,1 0 0 0 0,-1-1 0 0 0,0 1 1 0 0,1 0-1 0 0,-1-1 0 0 0,0 0 28 0 0,-11-8-135 0 0,1-1 1 0 0,1 0-1 0 0,0 0 0 0 0,-3-5 135 0 0,10 10-49 0 0,-19-23 34 0 0,1 0-1 0 0,2-2 1 0 0,0 0-1 0 0,3-2 1 0 0,-6-14 15 0 0,-7-10 612 0 0,34 65-496 0 0,0 1 1 0 0,-1-1-1 0 0,0 1 1 0 0,0 0-1 0 0,-1-1 0 0 0,0 1 1 0 0,0 0-1 0 0,-1 0 1 0 0,-1 1-117 0 0,-5 89-700 0 0,-10 4-3233 0 0,-7-38-4554 0 0,22-64 7940 0 0,0 1 1 0 0,0 0 0 0 0,0-1 0 0 0,0 1 0 0 0,-1-1 0 0 0,1 0 0 0 0,0 1 0 0 0,-1-1 0 0 0,1 0-1 0 0,-1 0 1 0 0,1 0 0 0 0,-1 0 0 0 0,1 0 0 0 0,-1 0 0 0 0,0-1 0 0 0,0 1 0 0 0,1 0 0 0 0,-1-1-1 0 0,0 1 1 0 0,0-1 0 0 0,-1 0 546 0 0,-8 1-1526 0 0</inkml:trace>
  <inkml:trace contextRef="#ctx0" brushRef="#br0" timeOffset="3450.123">4622 531 32 0 0,'-3'-20'2766'0'0,"0"0"-38"0"0,1 0-1 0 0,1 1 0 0 0,0-16-2727 0 0,1 31 302 0 0,0 1 0 0 0,0-1 0 0 0,1 1 0 0 0,-1 0 1 0 0,1 0-1 0 0,-1-1 0 0 0,1 1 0 0 0,0 0 0 0 0,0 0 0 0 0,1 0 0 0 0,-1 0 0 0 0,1 0 0 0 0,-1 0 0 0 0,1 0 0 0 0,0 0 1 0 0,0 0-1 0 0,0 1 0 0 0,1-1 0 0 0,-1 1 0 0 0,0 0 0 0 0,1 0 0 0 0,0 0 0 0 0,-1 0 0 0 0,2-1-302 0 0,-2 3 133 0 0,0-1 0 0 0,0 1 0 0 0,1 0-1 0 0,-1-1 1 0 0,0 1 0 0 0,0 0 0 0 0,0 0 0 0 0,0 1-1 0 0,0-1 1 0 0,1 0 0 0 0,-1 1 0 0 0,0-1 0 0 0,0 1-1 0 0,0 0 1 0 0,0-1 0 0 0,0 1 0 0 0,0 0-1 0 0,0 0 1 0 0,0 1 0 0 0,-1-1 0 0 0,1 0 0 0 0,0 0-1 0 0,-1 1 1 0 0,1-1 0 0 0,-1 1 0 0 0,1 0-1 0 0,-1-1 1 0 0,1 2-133 0 0,5 6 340 0 0,0 0-1 0 0,0 1 1 0 0,-1 0-1 0 0,4 7-339 0 0,-3-1 254 0 0,0 1-1 0 0,-1-1 1 0 0,0 1-1 0 0,-2 0 0 0 0,0 0 1 0 0,-1 1-1 0 0,0-1 1 0 0,-2 1-1 0 0,0 12-253 0 0,-1-21 51 0 0,0 0-1 0 0,-1 0 1 0 0,-1 0-1 0 0,1 0 0 0 0,-1-1 1 0 0,-1 1-1 0 0,0 0 0 0 0,0-1 1 0 0,-2 4-51 0 0,2-7-2 0 0,1-1 0 0 0,-1 1 0 0 0,0-1 0 0 0,-1 0 0 0 0,1 0 0 0 0,-1 0 0 0 0,0 0 0 0 0,0 0 0 0 0,0-1 0 0 0,0 0 0 0 0,0 0 0 0 0,-1 0 0 0 0,1 0 0 0 0,-1-1 0 0 0,0 0 0 0 0,-1 1 2 0 0,2-2-30 0 0,0 0 1 0 0,0 1-1 0 0,-1-2 1 0 0,1 1-1 0 0,0 0 0 0 0,0-1 1 0 0,-1 0-1 0 0,1 1 1 0 0,0-2-1 0 0,0 1 1 0 0,-1 0-1 0 0,1-1 0 0 0,0 0 1 0 0,0 0-1 0 0,0 0 1 0 0,0-1-1 0 0,-2 0 30 0 0,0-2-45 0 0,-1 1 1 0 0,1-1-1 0 0,1 0 0 0 0,-1 0 1 0 0,1-1-1 0 0,-1 0 0 0 0,1 0 1 0 0,1 0-1 0 0,-1 0 0 0 0,-1-3 45 0 0,-2-4-128 0 0,0 0-1 0 0,1 0 0 0 0,1-1 1 0 0,-1 0-1 0 0,2 0 0 0 0,0-1 0 0 0,1 0 1 0 0,0 1-1 0 0,1-2 0 0 0,0-1 129 0 0,3 9-229 0 0,0-1-1 0 0,0 1 1 0 0,1 0 0 0 0,0 0-1 0 0,1-1 1 0 0,0 1 0 0 0,0 0-1 0 0,0 0 1 0 0,1 0 0 0 0,0 1-1 0 0,0-1 1 0 0,1 1 0 0 0,-1 0-1 0 0,4-4 230 0 0,-6 8-262 0 0,1-1 0 0 0,-1 1 0 0 0,1-1 0 0 0,0 1 0 0 0,0 0 0 0 0,0 0 0 0 0,0 0 0 0 0,1 0 0 0 0,-1 0 0 0 0,0 0 0 0 0,1 0 0 0 0,-1 1 0 0 0,1-1 0 0 0,0 1 0 0 0,-1 0 0 0 0,1 0 0 0 0,0 0 0 0 0,0 0 0 0 0,0 0 0 0 0,0 1 1 0 0,0-1-1 0 0,0 1 0 0 0,0 0 0 0 0,0 0 0 0 0,0 0 0 0 0,0 0 0 0 0,0 0 0 0 0,0 1 0 0 0,0 0 0 0 0,-1-1 0 0 0,1 1 0 0 0,0 0 0 0 0,0 0 0 0 0,0 0 0 0 0,2 2 262 0 0,-4-2-402 0 0,1 0 1 0 0,0 0-1 0 0,-1 1 1 0 0,1-1-1 0 0,-1 0 0 0 0,0 1 1 0 0,1-1-1 0 0,-1 1 1 0 0,0-1-1 0 0,0 1 1 0 0,0 0-1 0 0,0-1 1 0 0,0 1-1 0 0,0 0 1 0 0,0 0-1 0 0,-1 0 1 0 0,1-1-1 0 0,-1 1 1 0 0,1 0-1 0 0,-1 0 0 0 0,0 0 1 0 0,0 0-1 0 0,0 0 1 0 0,0 2 401 0 0,0 1-1315 0 0</inkml:trace>
  <inkml:trace contextRef="#ctx0" brushRef="#br0" timeOffset="3933.022">4225 387 676 0 0,'-5'-5'1113'0'0,"1"0"0"0"0,-1-1 0 0 0,1 0 0 0 0,1 0 0 0 0,-1 0 0 0 0,1-1 0 0 0,0 1 0 0 0,1-1 0 0 0,0 1 0 0 0,-2-6-1113 0 0,4 9 274 0 0,-1 1 1 0 0,1-1-1 0 0,-1 1 1 0 0,1-1 0 0 0,0 1-1 0 0,0-1 1 0 0,0 1-1 0 0,0-1 1 0 0,1 1-1 0 0,-1-1 1 0 0,1 1 0 0 0,-1-1-1 0 0,1 1 1 0 0,0-2-275 0 0,0 3 108 0 0,0 0 1 0 0,0 0-1 0 0,0 0 1 0 0,0-1-1 0 0,0 1 1 0 0,0 0-1 0 0,0 0 1 0 0,0 0 0 0 0,1 1-1 0 0,-1-1 1 0 0,0 0-1 0 0,0 0 1 0 0,1 1-1 0 0,-1-1 1 0 0,1 0-1 0 0,-1 1 1 0 0,1 0-1 0 0,-1-1 1 0 0,0 1-1 0 0,1 0 1 0 0,-1 0-1 0 0,1 0 1 0 0,0 0-1 0 0,-1 0 1 0 0,1 0-109 0 0,5 1 183 0 0,0 0-1 0 0,0 0 1 0 0,0 1 0 0 0,-1 0-1 0 0,1 0 1 0 0,-1 1 0 0 0,1 0-1 0 0,-1 0 1 0 0,0 0 0 0 0,0 1-1 0 0,0 0 1 0 0,-1 0 0 0 0,1 0-1 0 0,-1 1 1 0 0,0 0 0 0 0,0 0-1 0 0,-1 0 1 0 0,1 0 0 0 0,0 3-183 0 0,7 9 251 0 0,0 0 0 0 0,-2 0 1 0 0,0 1-1 0 0,0 1 1 0 0,5 18-252 0 0,-11-24 55 0 0,0-1 1 0 0,-2 1 0 0 0,1-1 0 0 0,-2 1-1 0 0,0 0 1 0 0,0 0 0 0 0,-1 0 0 0 0,-1-1-1 0 0,0 1 1 0 0,-1 0 0 0 0,0 0-1 0 0,-1-1 1 0 0,0 1 0 0 0,-2 3-56 0 0,3-10-10 0 0,0 0 0 0 0,0-1 1 0 0,-1 1-1 0 0,0-1 0 0 0,0 1 1 0 0,0-1-1 0 0,0 0 0 0 0,-1 0 0 0 0,0 0 1 0 0,0 0-1 0 0,0-1 0 0 0,-1 0 1 0 0,0 0-1 0 0,0 0 0 0 0,0 0 0 0 0,0-1 1 0 0,0 0-1 0 0,0 0 0 0 0,-1 0 1 0 0,0-1-1 0 0,0 0 0 0 0,1 0 0 0 0,-1 0 1 0 0,0-1-1 0 0,0 0 0 0 0,-1 0 1 0 0,1 0-1 0 0,0-1 0 0 0,0 0 0 0 0,-2 0 10 0 0,1-1-35 0 0,0-1-1 0 0,0 0 1 0 0,0 0-1 0 0,0 0 1 0 0,1-1-1 0 0,-1 0 1 0 0,1 0-1 0 0,0-1 0 0 0,0 0 1 0 0,0 0-1 0 0,0 0 1 0 0,1-1-1 0 0,-1 0 1 0 0,1 0-1 0 0,1 0 1 0 0,-1-1-1 0 0,1 1 0 0 0,-1-1 1 0 0,2 0-1 0 0,-1-1 1 0 0,1 1-1 0 0,0 0 1 0 0,0-1-1 0 0,1 0 36 0 0,-1 2-16 0 0,1 0 0 0 0,0 0-1 0 0,0-1 1 0 0,1 1 0 0 0,-1 0 0 0 0,1-1-1 0 0,0 1 1 0 0,1-1 0 0 0,-1 0 0 0 0,1 1-1 0 0,1-1 1 0 0,-1 1 0 0 0,1-1 0 0 0,-1 1-1 0 0,2-1 1 0 0,-1 1 0 0 0,1-1 0 0 0,-1 1-1 0 0,1 0 1 0 0,1 0 0 0 0,-1 0 0 0 0,1 0-1 0 0,0 0 1 0 0,0 0 0 0 0,0 1 0 0 0,1 0-1 0 0,0-1 1 0 0,-1 1 0 0 0,2 1 0 0 0,0-3 16 0 0,-2 5-59 0 0,-1-1 1 0 0,1 1-1 0 0,0-1 1 0 0,-1 1-1 0 0,1 0 1 0 0,0 0-1 0 0,0 0 0 0 0,0 0 1 0 0,0 0-1 0 0,0 1 1 0 0,0-1-1 0 0,0 1 1 0 0,0 0-1 0 0,0 0 1 0 0,0 0-1 0 0,0 0 1 0 0,0 0-1 0 0,0 1 1 0 0,0-1-1 0 0,0 1 0 0 0,0 0 1 0 0,0 0-1 0 0,-1 0 1 0 0,1 0-1 0 0,0 1 1 0 0,-1-1-1 0 0,1 1 1 0 0,0 0-1 0 0,-1-1 1 0 0,0 1-1 0 0,1 0 1 0 0,-1 0-1 0 0,0 1 1 0 0,0-1-1 0 0,0 0 0 0 0,-1 1 1 0 0,1-1-1 0 0,0 1 1 0 0,-1 0-1 0 0,0-1 1 0 0,1 1-1 0 0,-1 0 1 0 0,0 2 58 0 0,0-2-391 0 0,0 0 0 0 0,0 0 1 0 0,-1 0-1 0 0,1 0 1 0 0,-1 0-1 0 0,0 0 0 0 0,0 0 1 0 0,0 0-1 0 0,0 0 0 0 0,0 0 1 0 0,-1 0-1 0 0,0 2 391 0 0,0-2-540 0 0,0 0 0 0 0,0 0 1 0 0,0-1-1 0 0,0 1 0 0 0,-1-1 0 0 0,1 1 0 0 0,-1-1 0 0 0,1 0 1 0 0,-1 0-1 0 0,0 1 0 0 0,0-1 0 0 0,0 0 0 0 0,0-1 0 0 0,-1 1 1 0 0,0 0 539 0 0,-22 18-4779 0 0,12-12 3269 0 0</inkml:trace>
  <inkml:trace contextRef="#ctx0" brushRef="#br0" timeOffset="4270.292">3777 455 332 0 0,'-7'-9'1332'0'0,"0"-1"1"0"0,0-1-1 0 0,1 0 0 0 0,1 1 0 0 0,0-2 1 0 0,0 1-1 0 0,1 0 0 0 0,-2-10-1332 0 0,5 18 307 0 0,1-1-1 0 0,-1 0 0 0 0,1 0 1 0 0,-1 0-1 0 0,1 0 0 0 0,0 0 0 0 0,0 1 1 0 0,1-1-1 0 0,-1 0 0 0 0,1 0 1 0 0,0 0-1 0 0,0 1 0 0 0,1-3-306 0 0,-1 4 141 0 0,0 0 1 0 0,0 0-1 0 0,1 0 0 0 0,-1 1 1 0 0,1-1-1 0 0,-1 0 0 0 0,1 0 0 0 0,0 1 1 0 0,0-1-1 0 0,0 1 0 0 0,0 0 1 0 0,0-1-1 0 0,0 1 0 0 0,0 0 0 0 0,0 0 1 0 0,0 0-1 0 0,0 0 0 0 0,1 1 1 0 0,-1-1-1 0 0,0 1 0 0 0,0-1 0 0 0,1 1 1 0 0,0 0-142 0 0,3 0 157 0 0,0 0 0 0 0,0 0 0 0 0,1 1 1 0 0,-1 0-1 0 0,0 0 0 0 0,0 1 1 0 0,0-1-1 0 0,0 1 0 0 0,0 1 0 0 0,0-1 1 0 0,-1 1-1 0 0,1 0 0 0 0,-1 0 0 0 0,0 1 1 0 0,0-1-1 0 0,0 1 0 0 0,0 0 1 0 0,0 1-1 0 0,-1-1 0 0 0,0 1 0 0 0,2 3-157 0 0,5 4 64 0 0,-2 1-1 0 0,0 0 1 0 0,0 0 0 0 0,-2 1-1 0 0,1 0 1 0 0,-2 1-1 0 0,0 0 1 0 0,0 0-64 0 0,0 8-240 0 0,0 0 1 0 0,-2 0 0 0 0,-1 0-1 0 0,0 0 1 0 0,-2 1 0 0 0,-1 10 239 0 0,0-21-1117 0 0,-2 0 0 0 0,1 0 0 0 0,-2 0 0 0 0,0 0 0 0 0,-3 9 1117 0 0,4-15-1335 0 0,-1 0 0 0 0,0-1 0 0 0,0 1 0 0 0,-1-1 0 0 0,0 0 0 0 0,0 0 0 0 0,0 0 0 0 0,-1-1 0 0 0,1 1 0 0 0,-4 2 1335 0 0,-3 2-1314 0 0</inkml:trace>
  <inkml:trace contextRef="#ctx0" brushRef="#br0" timeOffset="4855.442">3015 256 1216 0 0,'-1'-1'1234'0'0,"-4"-4"1172"0"0,21-10 2530 0 0,-13 13-4329 0 0,3-3 660 0 0,0 1 1 0 0,0 0 0 0 0,1 1 0 0 0,-1 0 0 0 0,1 0 0 0 0,0 0 0 0 0,0 1-1 0 0,5-2-1267 0 0,-9 4 173 0 0,0 0 0 0 0,0 0-1 0 0,0 0 1 0 0,0 0-1 0 0,0 0 1 0 0,1 1 0 0 0,-1-1-1 0 0,0 1 1 0 0,0 0-1 0 0,0 0 1 0 0,-1 0 0 0 0,1 0-1 0 0,0 0 1 0 0,0 1-1 0 0,0-1 1 0 0,-1 1 0 0 0,1 0-1 0 0,-1 0 1 0 0,0 0-1 0 0,1 0 1 0 0,-1 0 0 0 0,0 0-1 0 0,0 1 1 0 0,0-1-1 0 0,0 1 1 0 0,-1-1 0 0 0,2 4-173 0 0,9 14 57 0 0,-2 0 1 0 0,0 1-1 0 0,-1 0 0 0 0,-1 0 1 0 0,-1 1-1 0 0,-1 0 1 0 0,-1 0-1 0 0,-1 1 1 0 0,0 8-58 0 0,-3-11-460 0 0,0-1 0 0 0,-1 1 0 0 0,-1-1 0 0 0,0 0 0 0 0,-3 6 460 0 0,2-13-874 0 0,-1 0 0 0 0,0 1 0 0 0,-1-1-1 0 0,0-1 1 0 0,-1 1 0 0 0,-1-1 0 0 0,0 0 0 0 0,-1 2 874 0 0,6-11-561 0 0,-1 1 0 0 0,1-1 0 0 0,-1 1 0 0 0,0-1 0 0 0,1 0 0 0 0,-1 1 0 0 0,0-1 0 0 0,0 0 0 0 0,-1 0 1 0 0,1 0-1 0 0,0-1 0 0 0,-1 1 0 0 0,1-1 0 0 0,-1 1 0 0 0,1-1 0 0 0,-1 0 0 0 0,0 0 0 0 0,0 0 0 0 0,1 0 1 0 0,-1 0-1 0 0,0-1 0 0 0,0 1 0 0 0,0-1 0 0 0,0 0 0 0 0,0 0 0 0 0,0 0 561 0 0,-5-2-1386 0 0</inkml:trace>
  <inkml:trace contextRef="#ctx0" brushRef="#br0" timeOffset="5203.4969">3018 523 144 0 0,'-6'-20'2477'0'0,"2"7"196"0"0,1 1 0 0 0,0 0 0 0 0,0-1 1 0 0,1 0-1 0 0,1-1-2673 0 0,7 32 4421 0 0,7 19-3557 0 0,-9-15-749 0 0,-1-1 0 0 0,-1 1 0 0 0,-2 0 0 0 0,0 14-115 0 0,-12 23-2530 0 0,10-50 1059 0 0,-2-1 0 0 0,1 1 0 0 0,-1-1 1 0 0,-1 0-1 0 0,-4 6 1471 0 0,8-12-565 0 0,0-1-1 0 0,-1 1 1 0 0,1-1 0 0 0,-1 0 0 0 0,1 1 0 0 0,-1-1 0 0 0,0 0-1 0 0,1 0 1 0 0,-1 0 0 0 0,0 0 0 0 0,0 0 0 0 0,0 0 0 0 0,1-1-1 0 0,-1 1 1 0 0,0 0 0 0 0,0-1 0 0 0,0 0 0 0 0,-2 1 565 0 0,-4 1-1315 0 0</inkml:trace>
  <inkml:trace contextRef="#ctx0" brushRef="#br0" timeOffset="5540.114">2775 377 564 0 0,'-2'-7'1418'0'0,"-10"-31"4180"0"0,12 37-5300 0 0,0 0 0 0 0,0 0 0 0 0,-1 0 0 0 0,1 0 0 0 0,0 0 0 0 0,-1 0 0 0 0,1 0 0 0 0,-1 0 0 0 0,1 0 0 0 0,-1 0 0 0 0,0 0 0 0 0,1 0 0 0 0,-1 0 0 0 0,0 0 0 0 0,0 1 0 0 0,0-1 0 0 0,1 0 0 0 0,-1 1 0 0 0,0-1 0 0 0,0 0-1 0 0,0 1 1 0 0,0-1 0 0 0,0 1 0 0 0,0 0 0 0 0,0-1 0 0 0,-1 1-298 0 0,0 0 203 0 0,1 1-1 0 0,0 0 1 0 0,0 0 0 0 0,0 0-1 0 0,0 0 1 0 0,0 0-1 0 0,0 0 1 0 0,0 0-1 0 0,1 0 1 0 0,-1 0-1 0 0,0 0 1 0 0,1 0-1 0 0,-1 1 1 0 0,0-1-1 0 0,1 0 1 0 0,0 0 0 0 0,-1 1-1 0 0,1-1 1 0 0,0 0-1 0 0,-1 1 1 0 0,1-1-1 0 0,0 1 1 0 0,0-1-203 0 0,-4 39 1438 0 0,4-35-1095 0 0,-1 51 2700 0 0,7 56-3043 0 0,0 14 818 0 0,-6-125-839 0 0,0 0 1 0 0,0 0-1 0 0,1 0 1 0 0,-1 0-1 0 0,0 0 1 0 0,0 0-1 0 0,0 0 1 0 0,0 0-1 0 0,-1 1 1 0 0,1-1 0 0 0,0 0-1 0 0,0 0 1 0 0,-1 0-1 0 0,1 0 1 0 0,0 0-1 0 0,-1 0 1 0 0,1 0-1 0 0,-1 0 1 0 0,1-1-1 0 0,-1 1 1 0 0,0 0-1 0 0,1 0 1 0 0,-1 0 0 0 0,0 0-1 0 0,0-1 1 0 0,1 1-1 0 0,-1 0 1 0 0,0-1-1 0 0,0 1 1 0 0,0-1-1 0 0,0 1 21 0 0,-1-1-45 0 0,0 0 0 0 0,0-1-1 0 0,0 1 1 0 0,0 0 0 0 0,1-1-1 0 0,-1 1 1 0 0,0-1 0 0 0,0 0-1 0 0,0 1 1 0 0,1-1 0 0 0,-1 0-1 0 0,0 0 1 0 0,1 0 0 0 0,-1-1-1 0 0,1 1 1 0 0,-1 0 45 0 0,-14-13-334 0 0,1 0 1 0 0,1-1 0 0 0,-5-6 333 0 0,14 15-31 0 0,-145-175-56 0 0,149 180 118 0 0,1 0 0 0 0,-1 1 0 0 0,1-1 0 0 0,-1 0 0 0 0,1 0 0 0 0,-1 0 0 0 0,0 1 0 0 0,1-1 0 0 0,-1 0 0 0 0,0 1 0 0 0,1-1-1 0 0,-1 1 1 0 0,0-1 0 0 0,0 0 0 0 0,0 1 0 0 0,0 0 0 0 0,1-1 0 0 0,-1 1 0 0 0,0 0 0 0 0,0-1 0 0 0,0 1 0 0 0,0 0 0 0 0,0 0 0 0 0,0 0 0 0 0,0 0-31 0 0,0 26 639 0 0,2-24-644 0 0,8 61 126 0 0,4 35-113 0 0,-16-50-2827 0 0,-12-5-3551 0 0,14-42 5746 0 0,-1 1 0 0 0,0-1 0 0 0,0 0 0 0 0,1 0-1 0 0,-1 0 1 0 0,0 0 0 0 0,0 0 0 0 0,0 0 0 0 0,0 0 0 0 0,0 0-1 0 0,0-1 1 0 0,0 1 0 0 0,-1-1 0 0 0,1 0 0 0 0,0 1 0 0 0,0-1 0 0 0,0 0-1 0 0,0 0 1 0 0,-1-1 0 0 0,1 1 0 0 0,0 0 0 0 0,-2-1 624 0 0,-12-1-1359 0 0</inkml:trace>
  <inkml:trace contextRef="#ctx0" brushRef="#br0" timeOffset="5873.37">2173 516 2024 0 0,'-6'-17'3752'0'0,"6"14"-2905"0"0,0 0 0 0 0,-1 1 0 0 0,0-1 0 0 0,0 0 0 0 0,0 0 0 0 0,0 0 0 0 0,0 1 0 0 0,-1-1 0 0 0,1 0 0 0 0,-1 1 0 0 0,1 0 0 0 0,-1-1 0 0 0,0 1 0 0 0,-1-1-847 0 0,4 9 3123 0 0,20 23-1700 0 0,9 4-849 0 0,41 47-786 0 0,-21-31-3158 0 0,-27-33 237 0 0,-1-1-4959 0 0,-22-15 5391 0 0,-2-2-799 0 0,1 1 2993 0 0,-4-4-628 0 0</inkml:trace>
  <inkml:trace contextRef="#ctx0" brushRef="#br0" timeOffset="6204.183">2232 566 32 0 0,'-14'-18'2678'0'0,"8"9"-684"0"0,-1 0 0 0 0,0 0 0 0 0,0 0 0 0 0,-1 1 0 0 0,-1 0 0 0 0,-5-5-1994 0 0,12 12 278 0 0,1 1 0 0 0,0-1 0 0 0,-1 0 0 0 0,1 0 0 0 0,-1 1-1 0 0,1-1 1 0 0,-1 1 0 0 0,1-1 0 0 0,-1 1 0 0 0,1-1 0 0 0,-1 1 0 0 0,0 0 0 0 0,1 0 0 0 0,-1 0 0 0 0,1 0 0 0 0,-1 0 0 0 0,0 0 0 0 0,1 1 0 0 0,-1-1 0 0 0,1 0-278 0 0,-2 1 184 0 0,1 1 1 0 0,0-1 0 0 0,0 0 0 0 0,0 1-1 0 0,0 0 1 0 0,0-1 0 0 0,0 1-1 0 0,1 0 1 0 0,-1 0 0 0 0,0 0 0 0 0,1 0-1 0 0,-1 0 1 0 0,1 0 0 0 0,0 0-1 0 0,0 1 1 0 0,0-1 0 0 0,0 1-185 0 0,-6 14 535 0 0,1 1 0 0 0,1 0 0 0 0,1 0 0 0 0,0 0 0 0 0,1 4-535 0 0,0 0 38 0 0,-2 0 0 0 0,0 0 0 0 0,-4 7-38 0 0,4-14-520 0 0,-2-1-1 0 0,1 0 0 0 0,-2-1 1 0 0,1 0-1 0 0,-2 0 0 0 0,0 0 0 0 0,-4 3 521 0 0,9-12-743 0 0,0 1 0 0 0,-1-1 0 0 0,1 0 0 0 0,-1 0 0 0 0,0 0-1 0 0,-1-1 1 0 0,1 0 0 0 0,-6 3 743 0 0,7-5-711 0 0,1 0 0 0 0,-1 0 1 0 0,0 0-1 0 0,0 0 0 0 0,0 0 0 0 0,1-1 0 0 0,-1 1 0 0 0,0-1 0 0 0,0 0 0 0 0,0 0 1 0 0,0-1-1 0 0,0 1 0 0 0,0-1 0 0 0,-2-1 711 0 0,-31-8-4756 0 0,18 3 3364 0 0</inkml:trace>
  <inkml:trace contextRef="#ctx0" brushRef="#br0" timeOffset="6205.183">1678 657 1264 0 0,'-3'-16'2060'0'0,"2"0"1"0"0,0 1-1 0 0,0-1 1 0 0,2 0-1 0 0,0 0 0 0 0,2-10-2060 0 0,-2 24 260 0 0,0-1-1 0 0,-1 0 1 0 0,1 1-1 0 0,0-1 1 0 0,0 1-1 0 0,0-1 0 0 0,1 1 1 0 0,-1-1-1 0 0,1 1 1 0 0,-1 0-1 0 0,1 0 1 0 0,0 0-1 0 0,0 0 0 0 0,0 0 1 0 0,0 0-1 0 0,0 0 1 0 0,2-1-260 0 0,-1 2 142 0 0,0 0 0 0 0,0 0 0 0 0,0 0 0 0 0,0 1 0 0 0,0-1-1 0 0,0 1 1 0 0,0-1 0 0 0,1 1 0 0 0,-1 0 0 0 0,0 0 0 0 0,0 1 0 0 0,0-1 0 0 0,1 1 0 0 0,-1-1 0 0 0,0 1 0 0 0,0 0 0 0 0,0 0 0 0 0,0 0 0 0 0,0 1-142 0 0,6 2 124 0 0,-1 1 1 0 0,1-1-1 0 0,-1 1 1 0 0,-1 1-1 0 0,1 0 1 0 0,-1 0-1 0 0,0 0 1 0 0,0 1-1 0 0,0 0 0 0 0,-1 0 1 0 0,0 1-1 0 0,3 5-124 0 0,24 47-1494 0 0,-14-1-4016 0 0,-18-58 5085 0 0,-1 0-1 0 0,1 1 1 0 0,-1-1 0 0 0,0 1 0 0 0,1-1 0 0 0,-1 0-1 0 0,0 1 1 0 0,0-1 0 0 0,0 1 0 0 0,0-1 0 0 0,0 0 0 0 0,0 1-1 0 0,-1-1 1 0 0,1 1 0 0 0,0-1 0 0 0,-1 0 0 0 0,1 1 0 0 0,-1-1-1 0 0,1 0 1 0 0,-1 0 0 0 0,0 1 0 0 0,0-1 0 0 0,1 0-1 0 0,-1 0 1 0 0,0 0 0 0 0,0 0 0 0 0,0 0 0 0 0,0 0 0 0 0,0 0-1 0 0,0 0 1 0 0,-2 0 425 0 0,-5 2-1470 0 0</inkml:trace>
  <inkml:trace contextRef="#ctx0" brushRef="#br0" timeOffset="6550.696">1711 579 632 0 0,'-17'-22'4633'0'0,"15"19"-3702"0"0,0 0 0 0 0,0-1 0 0 0,-1 1 0 0 0,1 0 0 0 0,-1 0 0 0 0,1 1 0 0 0,-1-1 0 0 0,0 0-1 0 0,0 1 1 0 0,-1 0 0 0 0,1 0 0 0 0,-1-1-931 0 0,4 3 99 0 0,-1 0-1 0 0,1 0 0 0 0,0 0 1 0 0,0 0-1 0 0,-1 0 0 0 0,1 0 1 0 0,0 0-1 0 0,-1 0 0 0 0,1 1 1 0 0,0-1-1 0 0,0 0 0 0 0,-1 0 1 0 0,1 0-1 0 0,0 0 0 0 0,0 0 1 0 0,-1 0-1 0 0,1 1 0 0 0,0-1 1 0 0,0 0-1 0 0,0 0 0 0 0,-1 0 1 0 0,1 1-1 0 0,0-1 0 0 0,0 0 1 0 0,0 0-1 0 0,0 1 0 0 0,0-1 1 0 0,-1 0-1 0 0,1 0 1 0 0,0 1-1 0 0,0-1 0 0 0,0 0 1 0 0,0 0-1 0 0,0 1 0 0 0,0-1 1 0 0,0 0-1 0 0,0 0 0 0 0,0 1 1 0 0,0-1-1 0 0,0 0-98 0 0,0 20 1446 0 0,6 16-558 0 0,5-3-557 0 0,9 44-122 0 0,-18-71-668 0 0,-1 0 0 0 0,-1 0-1 0 0,1 0 1 0 0,-1 1 0 0 0,0-1 0 0 0,-1 0 0 0 0,1 0 0 0 0,-1 0 0 0 0,0 1 0 0 0,-3 4 459 0 0,4-9-457 0 0,-1-1 0 0 0,1 1 1 0 0,-1-1-1 0 0,0 1 0 0 0,0-1 0 0 0,0 1 0 0 0,0-1 0 0 0,0 0 1 0 0,0 0-1 0 0,0 1 0 0 0,0-1 0 0 0,0 0 0 0 0,-1 0 0 0 0,1 0 1 0 0,0 0-1 0 0,-1 0 0 0 0,1 0 0 0 0,-1-1 0 0 0,1 1 0 0 0,-1 0 1 0 0,1-1-1 0 0,-1 1 0 0 0,1-1 0 0 0,-1 0 0 0 0,0 1 0 0 0,1-1 0 0 0,-1 0 1 0 0,0 0-1 0 0,1 0 0 0 0,-1 0 0 0 0,0 0 0 0 0,1-1 0 0 0,-1 1 1 0 0,0 0-1 0 0,1-1 0 0 0,-1 1 0 0 0,1-1 457 0 0,-12 0-1350 0 0</inkml:trace>
  <inkml:trace contextRef="#ctx0" brushRef="#br0" timeOffset="6872.349">1414 712 264 0 0,'-34'2'10605'0'0,"33"-2"-10422"0"0,1 0 0 0 0,-1 0 0 0 0,0 0 0 0 0,1 1 0 0 0,-1-1 0 0 0,1 0 0 0 0,-1 0 0 0 0,0 0 0 0 0,1 1-1 0 0,-1-1 1 0 0,1 0 0 0 0,-1 1 0 0 0,1-1 0 0 0,-1 1 0 0 0,1-1 0 0 0,0 0 0 0 0,-1 1 0 0 0,1-1 0 0 0,-1 1-1 0 0,1-1 1 0 0,0 1 0 0 0,-1-1 0 0 0,1 1 0 0 0,0 0 0 0 0,0-1 0 0 0,-1 1 0 0 0,1-1 0 0 0,0 1-1 0 0,0 0 1 0 0,0-1 0 0 0,0 1 0 0 0,0-1 0 0 0,0 1 0 0 0,0 0 0 0 0,0-1 0 0 0,0 1 0 0 0,0 0 0 0 0,0-1-1 0 0,0 1 1 0 0,0-1 0 0 0,1 1 0 0 0,-1-1 0 0 0,0 1 0 0 0,0 0 0 0 0,1-1 0 0 0,-1 1 0 0 0,0-1 0 0 0,1 1-1 0 0,-1-1 1 0 0,0 1 0 0 0,1-1 0 0 0,-1 1 0 0 0,1-1 0 0 0,-1 0-183 0 0,1 1 84 0 0,0-1 0 0 0,-1 1 0 0 0,1-1 0 0 0,0 0 0 0 0,0 0 0 0 0,-1 1 0 0 0,1-1 0 0 0,0 0 0 0 0,0 0 0 0 0,-1 0 0 0 0,1 0 0 0 0,0 0 0 0 0,0 0 0 0 0,-1 0 0 0 0,1 0 0 0 0,0 0 0 0 0,0 0 0 0 0,-1 0 0 0 0,1 0 0 0 0,0-1 0 0 0,0 1 0 0 0,-1 0 0 0 0,1-1 0 0 0,0 1 0 0 0,-1 0 0 0 0,1-1 0 0 0,0 1 0 0 0,-1-1 0 0 0,1 1 0 0 0,-1-1 0 0 0,1 1 0 0 0,-1-1-1 0 0,1 1 1 0 0,-1-1 0 0 0,1 0 0 0 0,-1 1 0 0 0,0-1 0 0 0,1 0-84 0 0,19-24 743 0 0,-17 17-595 0 0,0 0-1 0 0,-1-1 1 0 0,1 1 0 0 0,-2-1 0 0 0,1 1 0 0 0,-1-1 0 0 0,0 0 0 0 0,-1 1 0 0 0,0-1 0 0 0,-1 0 0 0 0,0-7-148 0 0,-5-20 382 0 0,-1 0 1 0 0,-4-9-383 0 0,3 15 72 0 0,3 6-97 0 0,-6-16-89 0 0,3-1-1 0 0,1 0 1 0 0,2 0-1 0 0,1-15 115 0 0,3 46-267 0 0,1 1 0 0 0,0-1-1 0 0,1 1 1 0 0,0-1 0 0 0,0 1 0 0 0,1 0-1 0 0,1 0 1 0 0,-1 0 0 0 0,1 0-1 0 0,1 0 1 0 0,0 0 0 0 0,0 1-1 0 0,0-1 1 0 0,1 1 0 0 0,1 0-1 0 0,-1 1 1 0 0,1 0 0 0 0,1-1 0 0 0,-1 2-1 0 0,1-1 1 0 0,5-3 267 0 0,-8 7-428 0 0,0 1 1 0 0,-1 0-1 0 0,1 0 1 0 0,0 1-1 0 0,0-1 0 0 0,0 1 1 0 0,0-1-1 0 0,0 1 1 0 0,0 1-1 0 0,0-1 1 0 0,0 1-1 0 0,1-1 0 0 0,-1 1 1 0 0,0 0-1 0 0,0 1 1 0 0,0-1-1 0 0,1 1 0 0 0,-1-1 1 0 0,0 1-1 0 0,0 1 1 0 0,0-1-1 0 0,3 2 428 0 0,1 1-1045 0 0,0 0-1 0 0,0 0 1 0 0,0 1-1 0 0,0 0 1 0 0,-1 1 0 0 0,0 0-1 0 0,-1 0 1 0 0,1 0-1 0 0,-1 1 1 0 0,1 2 1045 0 0,8 10-1115 0 0</inkml:trace>
  <inkml:trace contextRef="#ctx0" brushRef="#br0" timeOffset="7222.573">916 468 972 0 0,'-4'-3'918'0'0,"0"-1"-1"0"0,-1 0 1 0 0,2 0 0 0 0,-1 0-1 0 0,0 0 1 0 0,1 0 0 0 0,0-1-1 0 0,0 0 1 0 0,0 1 0 0 0,0-1-1 0 0,1 0 1 0 0,0-1 0 0 0,0 1-1 0 0,0 0 1 0 0,1-1-918 0 0,0 4 235 0 0,1 0 1 0 0,0 1-1 0 0,0-1 0 0 0,0 0 1 0 0,0 0-1 0 0,0 0 0 0 0,0 0 1 0 0,0 1-1 0 0,1-1 0 0 0,-1 0 1 0 0,0 0-1 0 0,1 1 0 0 0,0-1 1 0 0,-1 0-1 0 0,1 1 0 0 0,0-1 1 0 0,0 0-1 0 0,0 1 0 0 0,0-1-235 0 0,1 0 137 0 0,0 0 0 0 0,0 1 0 0 0,0-1 0 0 0,1 1 0 0 0,-1-1 0 0 0,0 1 0 0 0,0 0 1 0 0,1 0-1 0 0,-1 0 0 0 0,1 0 0 0 0,-1 0 0 0 0,1 1 0 0 0,-1-1 0 0 0,1 1 0 0 0,-1 0 0 0 0,1 0 0 0 0,1-1-137 0 0,3 1 165 0 0,-1 0 0 0 0,1 0 0 0 0,-1 1 1 0 0,1-1-1 0 0,-1 1 0 0 0,1 1 0 0 0,-1-1 0 0 0,0 1 0 0 0,0 0 0 0 0,0 1 0 0 0,0-1 1 0 0,0 1-1 0 0,0 0 0 0 0,-1 1 0 0 0,0-1 0 0 0,2 2-165 0 0,1 2 145 0 0,-1 0 0 0 0,0 1 0 0 0,0-1 0 0 0,-1 1 0 0 0,0 0 0 0 0,-1 1 0 0 0,1 0 0 0 0,-1 0 0 0 0,3 9-145 0 0,1 6 80 0 0,-1 0 0 0 0,-1 1-1 0 0,-1-1 1 0 0,-1 2 0 0 0,-2-1-1 0 0,0 0 1 0 0,-1 25-80 0 0,-5 21-789 0 0,-2 0-1 0 0,-9 31 790 0 0,-3 2-3354 0 0,4-24-2087 0 0,1 0-3429 0 0,11-42 3866 0 0,1-25 3637 0 0</inkml:trace>
  <inkml:trace contextRef="#ctx0" brushRef="#br0" timeOffset="15106.472">927 1606 2280 0 0,'0'-1'432'0'0,"0"1"0"0"0,1-1 0 0 0,-1 1 0 0 0,0-1 0 0 0,0 0 0 0 0,0 1 0 0 0,0-1 0 0 0,0 1 0 0 0,1-1 0 0 0,-1 1-1 0 0,0-1 1 0 0,1 1 0 0 0,-1-1 0 0 0,0 1 0 0 0,1-1 0 0 0,-1 1 0 0 0,0-1 0 0 0,1 1 0 0 0,-1 0 0 0 0,1-1 0 0 0,-1 1 0 0 0,1-1 0 0 0,-1 1 0 0 0,1 0-1 0 0,-1 0 1 0 0,1-1 0 0 0,-1 1 0 0 0,1 0 0 0 0,0 0 0 0 0,-1 0 0 0 0,1-1 0 0 0,-1 1 0 0 0,1 0 0 0 0,-1 0 0 0 0,1 0 0 0 0,0 0-432 0 0,4 23 5457 0 0,-2-8-5713 0 0,-1-4 460 0 0,0 0 0 0 0,-1 0 0 0 0,-1 1 0 0 0,0-1 0 0 0,0 1 0 0 0,-1-1 0 0 0,0 0 0 0 0,-1 1 0 0 0,0-1 0 0 0,-1 0-1 0 0,-1 0 1 0 0,1-1 0 0 0,-2 1-204 0 0,3-5 3 0 0,-1-1 0 0 0,0 0 0 0 0,0 0 0 0 0,-1-1 0 0 0,0 1 0 0 0,1 0 0 0 0,-1-1-1 0 0,-1 0 1 0 0,1 0 0 0 0,-1-1 0 0 0,1 1 0 0 0,-1-1 0 0 0,0 0 0 0 0,0 0 0 0 0,-1 0 0 0 0,1-1 0 0 0,-1 0-1 0 0,1 0 1 0 0,-1 0 0 0 0,1-1 0 0 0,-1 1 0 0 0,0-2 0 0 0,0 1 0 0 0,0 0 0 0 0,0-1 0 0 0,-2 0-3 0 0,-4-1-71 0 0,1-1 1 0 0,-1 0 0 0 0,0 0 0 0 0,1-1-1 0 0,-1 0 1 0 0,1-1 0 0 0,0-1 0 0 0,0 1-1 0 0,1-2 1 0 0,-1 1 0 0 0,1-2 0 0 0,0 1-1 0 0,1-1 1 0 0,-1-1 0 0 0,2 0-1 0 0,-1 0 1 0 0,1-1 0 0 0,0 0 0 0 0,1 0-1 0 0,0-1 1 0 0,0 0 0 0 0,-1-4 70 0 0,3 7-42 0 0,1-1 1 0 0,0 0-1 0 0,0 1 0 0 0,1-2 1 0 0,0 1-1 0 0,0 0 0 0 0,1 0 1 0 0,0-1-1 0 0,1 1 1 0 0,0-1-1 0 0,0 0 0 0 0,1 1 1 0 0,0-1-1 0 0,0 0 0 0 0,1 1 1 0 0,0-1-1 0 0,1 0 0 0 0,0 1 1 0 0,0 0-1 0 0,1-1 1 0 0,0 1-1 0 0,0 0 0 0 0,1 0 1 0 0,0 1-1 0 0,0-1 0 0 0,1 1 1 0 0,0 0-1 0 0,0 0 0 0 0,1 0 1 0 0,4-3 41 0 0,-7 7 0 0 0,0 0 1 0 0,0 0 0 0 0,0 0-1 0 0,1 0 1 0 0,-1 1 0 0 0,1 0-1 0 0,-1 0 1 0 0,1 0-1 0 0,0 0 1 0 0,0 0 0 0 0,0 1-1 0 0,0-1 1 0 0,0 1 0 0 0,0 0-1 0 0,0 0 1 0 0,0 1-1 0 0,1-1 1 0 0,-1 1 0 0 0,0 0-1 0 0,0 0 1 0 0,1 1 0 0 0,-1-1-1 0 0,0 1 1 0 0,0 0-1 0 0,0 0 1 0 0,0 0 0 0 0,0 1-1 0 0,0-1 0 0 0,0 1 12 0 0,-1 1 1 0 0,0-1-1 0 0,1 1 0 0 0,-1-1 0 0 0,0 1 0 0 0,0 0 0 0 0,-1 0 0 0 0,1 1 0 0 0,-1-1 0 0 0,0 0 1 0 0,1 1-1 0 0,-1 0 0 0 0,-1-1 0 0 0,1 1 0 0 0,-1 0 0 0 0,1 0 0 0 0,-1 0 0 0 0,0 0 0 0 0,0 0 1 0 0,-1 0-1 0 0,1 0 0 0 0,-1 0 0 0 0,0 0 0 0 0,0 0 0 0 0,0 0 0 0 0,-1 0 0 0 0,0 1 0 0 0,0 2-12 0 0,-4 13-42 0 0,-1-1-1 0 0,-1 1 0 0 0,0-1 0 0 0,-1-1 0 0 0,-2 1 0 0 0,1-1 0 0 0,-2-1 0 0 0,-1 0 1 0 0,0-1-1 0 0,-1 0 0 0 0,0 0 0 0 0,-1-1 0 0 0,-1-1 0 0 0,-1-1 0 0 0,0 0 0 0 0,-2 0 43 0 0,4-3 63 0 0,0-1 0 0 0,0-1 0 0 0,-1 0 0 0 0,1-1-1 0 0,-2-1 1 0 0,-13 5-63 0 0,28-11 41 0 0,0 0-1 0 0,1 0 1 0 0,-1 0-1 0 0,0 0 1 0 0,0-1-1 0 0,0 1 1 0 0,0 0-1 0 0,0 0 1 0 0,0-1-1 0 0,0 1 1 0 0,0 0-1 0 0,1-1 1 0 0,-1 1-1 0 0,0-1 1 0 0,0 1-1 0 0,0-1 1 0 0,1 1-1 0 0,-1-1 1 0 0,0 0-1 0 0,1 1 1 0 0,-1-1-1 0 0,0 0 1 0 0,1 1-1 0 0,-1-1 1 0 0,1 0-1 0 0,-1 0 1 0 0,1 0-1 0 0,0 0 1 0 0,-1 1-1 0 0,1-1 1 0 0,0 0-1 0 0,-1 0 1 0 0,1 0-1 0 0,0 0 1 0 0,0 0-41 0 0,-7-40 634 0 0,6 32-481 0 0,-23-118 452 0 0,6 36-817 0 0,4-5 212 0 0,10 66-448 0 0,3 1 0 0 0,0-1 0 0 0,2 0 0 0 0,1 1-1 0 0,3-10 449 0 0,-4 30-498 0 0,2-1 0 0 0,-1 1 0 0 0,1 0-1 0 0,1 0 1 0 0,0 0 0 0 0,0 1 0 0 0,0-1-1 0 0,1 1 1 0 0,1 0 0 0 0,-1 0 0 0 0,1 1-1 0 0,1 0 1 0 0,-1 0 0 0 0,3-1 498 0 0,-3 2-1002 0 0,2 0 0 0 0,-1 0 1 0 0,1 1-1 0 0,-1 0 0 0 0,2 1 1 0 0,-1 0-1 0 0,0 0 0 0 0,1 1 0 0 0,0 0 1 0 0,-1 0-1 0 0,1 1 0 0 0,0 0 0 0 0,0 0 1 0 0,9 1 1001 0 0,9 0-1604 0 0</inkml:trace>
  <inkml:trace contextRef="#ctx0" brushRef="#br0" timeOffset="15587.301">113 1636 240 0 0,'-7'-3'1031'0'0,"6"3"-946"0"0,1 0 0 0 0,-1 0 0 0 0,0 0 0 0 0,0-1 0 0 0,0 1 0 0 0,1 0 0 0 0,-1-1 0 0 0,0 1 0 0 0,1-1 0 0 0,-1 1 0 0 0,0-1-1 0 0,1 1 1 0 0,-1-1 0 0 0,0 1 0 0 0,1-1 0 0 0,-1 0 0 0 0,1 1 0 0 0,-1-1 0 0 0,1 0 0 0 0,0 0 0 0 0,-1 1 0 0 0,1-2-85 0 0,-1-1 358 0 0,1-1 1 0 0,0 1-1 0 0,0-1 0 0 0,0 1 0 0 0,1-1 0 0 0,-1 1 0 0 0,1-1 0 0 0,0 1 1 0 0,0-1-1 0 0,0 1 0 0 0,0 0 0 0 0,2-3-358 0 0,18-46 9216 0 0,23-38-9216 0 0,-42 87 205 0 0,-1 0 1 0 0,1 0-1 0 0,0 0 1 0 0,0 0 0 0 0,0 0-1 0 0,0 0 1 0 0,0 1-1 0 0,1-1 1 0 0,-1 1 0 0 0,1-1-1 0 0,0 1 1 0 0,1-1-206 0 0,-3 3 7 0 0,0 0 0 0 0,0-1 0 0 0,0 1 1 0 0,0 0-1 0 0,0 0 0 0 0,0 0 0 0 0,0 0 1 0 0,0 0-1 0 0,0 0 0 0 0,0 0 0 0 0,0 0 0 0 0,0 0 1 0 0,0 0-1 0 0,0 0 0 0 0,0 1 0 0 0,-1-1 0 0 0,1 0 1 0 0,0 1-1 0 0,1 0-7 0 0,5 1 208 0 0,-2-1-171 0 0,0 0 0 0 0,0 0 1 0 0,-1 0-1 0 0,1 1 0 0 0,-1 0 1 0 0,1 0-1 0 0,-1 0 0 0 0,1 1 1 0 0,-1-1-1 0 0,0 1 0 0 0,0 0 1 0 0,0 0-1 0 0,-1 0 0 0 0,1 1 1 0 0,-1-1-1 0 0,0 1 0 0 0,0 0 1 0 0,2 2-38 0 0,-3-2 4 0 0,0-1 0 0 0,-1 0 1 0 0,1 1-1 0 0,-1-1 0 0 0,0 1 1 0 0,0 0-1 0 0,0 0 0 0 0,-1-1 1 0 0,1 1-1 0 0,-1 0 0 0 0,0 0 1 0 0,0-1-1 0 0,0 1 0 0 0,0 0 1 0 0,-1 0-1 0 0,0 0 0 0 0,1-1 1 0 0,-1 1-1 0 0,-1 0 0 0 0,1-1 1 0 0,0 1-1 0 0,-1-1 0 0 0,-2 4-4 0 0,2-2-21 0 0,-2 0-1 0 0,1 1 1 0 0,-1-1-1 0 0,1 0 0 0 0,-1-1 1 0 0,-1 1-1 0 0,1-1 1 0 0,-1 0-1 0 0,1 0 1 0 0,-1 0-1 0 0,-1 0 1 0 0,1-1-1 0 0,0 0 1 0 0,-1 0-1 0 0,1 0 0 0 0,-1-1 1 0 0,0 0-1 0 0,0 0 1 0 0,0-1-1 0 0,0 1 1 0 0,0-1-1 0 0,0 0 1 0 0,-1-1-1 0 0,1 0 1 0 0,0 0-1 0 0,0 0 0 0 0,0-1 1 0 0,-1 1-1 0 0,1-2 1 0 0,0 1-1 0 0,0-1 1 0 0,0 0-1 0 0,1 0 1 0 0,-1 0-1 0 0,0-1 1 0 0,1 0-1 0 0,-1 0 0 0 0,-2-2 22 0 0,4 2 32 0 0,-1 0 0 0 0,0 0-1 0 0,0 0 1 0 0,0 1 0 0 0,-1 0-1 0 0,1 0 1 0 0,0 0 0 0 0,-1 1-1 0 0,-2-1-31 0 0,7 2 22 0 0,0 0 0 0 0,-1 0-1 0 0,1 0 1 0 0,-1 1 0 0 0,1-1 0 0 0,0 0-1 0 0,-1 1 1 0 0,1-1 0 0 0,0 1 0 0 0,-1-1-1 0 0,1 1 1 0 0,0 0 0 0 0,0 0 0 0 0,0-1-1 0 0,0 1 1 0 0,-1 0 0 0 0,1 0 0 0 0,0 0-1 0 0,0 0 1 0 0,1 0 0 0 0,-1 0 0 0 0,0 1-1 0 0,0-1 1 0 0,0 0 0 0 0,1 0 0 0 0,-1 1-1 0 0,1-1 1 0 0,-1 0 0 0 0,1 1-1 0 0,-1-1 1 0 0,1 0 0 0 0,0 1 0 0 0,0-1-1 0 0,0 1 1 0 0,0-1 0 0 0,0 0 0 0 0,0 1-1 0 0,0-1 1 0 0,0 2-22 0 0,-2 32-834 0 0,0 1 0 0 0,3-1 0 0 0,4 33 834 0 0,13 17-6229 0 0,-12-66 2838 0 0,1-1 0 0 0,1 1 0 0 0,4 6 3391 0 0,-1-3-1307 0 0</inkml:trace>
  <inkml:trace contextRef="#ctx0" brushRef="#br0" timeOffset="13157.171">2828 1468 1128 0 0,'1'-18'3243'0'0,"-1"13"-2153"0"0,1 1 0 0 0,-1-1 0 0 0,0 0 1 0 0,0 0-1 0 0,-1 0 0 0 0,1 0 1 0 0,-1 1-1 0 0,0-1 0 0 0,-1 0 0 0 0,0-2-1090 0 0,-2 23 5446 0 0,2 10-4408 0 0,43 299 3143 0 0,-40-323-4207 0 0,-1 0-1 0 0,1 1 1 0 0,-1-1 0 0 0,0 0-1 0 0,0 1 1 0 0,0-1-1 0 0,0 0 1 0 0,0 1-1 0 0,-1-1 1 0 0,1 0 0 0 0,-1 1-1 0 0,1-1 1 0 0,-1 0-1 0 0,0 0 1 0 0,0 0-1 0 0,0 1 1 0 0,0-1-1 0 0,0 0 1 0 0,-1 0 0 0 0,1 0-1 0 0,-1-1 1 0 0,0 2 26 0 0,0-2-36 0 0,1-1-1 0 0,-1 1 1 0 0,0 0 0 0 0,0-1 0 0 0,0 1 0 0 0,0-1 0 0 0,0 0 0 0 0,0 1 0 0 0,0-1 0 0 0,1 0 0 0 0,-1 0-1 0 0,0 0 1 0 0,0-1 0 0 0,0 1 0 0 0,0 0 0 0 0,0-1 0 0 0,0 1 0 0 0,0-1 0 0 0,0 0 0 0 0,-1 0 36 0 0,-10-5-119 0 0,1-1 0 0 0,-1 0 0 0 0,1-1 1 0 0,1 0-1 0 0,-1-1 0 0 0,-3-5 119 0 0,-24-25-33 0 0,1-2 0 0 0,3-1 0 0 0,-27-43 33 0 0,23 32 431 0 0,37 51 24 0 0,1 8-136 0 0,5 18 13 0 0,9 31-154 0 0,-13-54-165 0 0,10 41-347 0 0,-2 0 0 0 0,0 17 334 0 0,-6 15-2790 0 0,-3-61 1095 0 0,-1 1 1 0 0,0 0 0 0 0,-1-1-1 0 0,-1 3 1695 0 0,3-12-765 0 0,-1 0 0 0 0,1 0-1 0 0,-1 0 1 0 0,0 0 0 0 0,0 0-1 0 0,0-1 1 0 0,-1 1 0 0 0,1 0-1 0 0,-1-1 1 0 0,0 0 0 0 0,0 0-1 0 0,0 0 1 0 0,0 0 0 0 0,-1 0-1 0 0,1-1 1 0 0,-1 1 0 0 0,0-1-1 0 0,-2 1 766 0 0,-10 2-1259 0 0</inkml:trace>
  <inkml:trace contextRef="#ctx0" brushRef="#br0" timeOffset="13503.553">2131 1674 1128 0 0,'-4'-10'1312'0'0,"-5"-14"2415"0"0,1-1 0 0 0,-4-21-3727 0 0,11 40 395 0 0,-1 1-1 0 0,1-1 1 0 0,1 0-1 0 0,-1 0 1 0 0,1 1 0 0 0,0-1-1 0 0,1 0 1 0 0,-1 0-1 0 0,1 0 1 0 0,0 1-1 0 0,1-1 1 0 0,-1 0 0 0 0,1 1-1 0 0,0-1 1 0 0,2-1-395 0 0,-4 5 126 0 0,1 1 1 0 0,0 0 0 0 0,0-1-1 0 0,0 1 1 0 0,0 0-1 0 0,0 0 1 0 0,0 0 0 0 0,0 0-1 0 0,0 0 1 0 0,1 0-1 0 0,-1 0 1 0 0,0 0 0 0 0,0 1-1 0 0,1-1 1 0 0,-1 0-1 0 0,1 1 1 0 0,-1-1 0 0 0,0 1-1 0 0,1 0 1 0 0,-1-1-1 0 0,1 1 1 0 0,-1 0 0 0 0,1 0-1 0 0,-1 0 1 0 0,1 0-1 0 0,-1 0-126 0 0,3 0 194 0 0,0 1 0 0 0,0 0 0 0 0,-1 0 0 0 0,1 0 0 0 0,-1 1 0 0 0,1-1 0 0 0,-1 1 0 0 0,1 0 0 0 0,-1 0-1 0 0,3 2-193 0 0,4 4 329 0 0,-1 0-1 0 0,0 0 0 0 0,-1 1 0 0 0,0 0 1 0 0,0 0-1 0 0,4 7-328 0 0,-5-4 155 0 0,0 0 1 0 0,-1 1 0 0 0,0 0-1 0 0,-1 0 1 0 0,-1 0-1 0 0,0 1 1 0 0,-1 0-1 0 0,0 0 1 0 0,-1-1 0 0 0,0 1-1 0 0,-2 3-155 0 0,1-9 14 0 0,-1-1 0 0 0,0 1 0 0 0,-1-1 0 0 0,0 1 0 0 0,0-1 0 0 0,-1 0 0 0 0,1 1 0 0 0,-2-1 0 0 0,1 0 0 0 0,-1 0 0 0 0,0 0 0 0 0,0 0-1 0 0,-1-1 1 0 0,0 1 0 0 0,0-1 0 0 0,-1 0 0 0 0,0 0 0 0 0,0-1 0 0 0,0 1 0 0 0,-1-1 0 0 0,-3 3-14 0 0,7-6-26 0 0,-1-1-1 0 0,1 1 1 0 0,0-1-1 0 0,-1 0 1 0 0,1 1 0 0 0,-1-1-1 0 0,0 0 1 0 0,1 0-1 0 0,-1-1 1 0 0,0 1-1 0 0,0-1 1 0 0,1 1 0 0 0,-1-1-1 0 0,0 0 1 0 0,0 0-1 0 0,0 0 1 0 0,1 0 0 0 0,-1 0-1 0 0,0-1 1 0 0,0 1-1 0 0,0-1 27 0 0,-2-1-68 0 0,1 0 0 0 0,0 0 0 0 0,0-1 0 0 0,0 1 0 0 0,0-1 0 0 0,0 0 0 0 0,0 0 0 0 0,1 0 0 0 0,-1 0 0 0 0,1-1 0 0 0,0 1 0 0 0,-1-2 68 0 0,-3-5-289 0 0,0 0 0 0 0,1 0 0 0 0,0-1 0 0 0,1 1 1 0 0,0-2-1 0 0,0 1 0 0 0,1 0 0 0 0,1-1 0 0 0,-2-9 289 0 0,4 11-476 0 0,0-1-1 0 0,1 1 1 0 0,0-1-1 0 0,0 1 1 0 0,2-1 0 0 0,-1 1-1 0 0,1 0 1 0 0,0-1 0 0 0,1 1-1 0 0,4-8 477 0 0,-6 13-480 0 0,1 0 0 0 0,1 1 0 0 0,-1-1 0 0 0,1 1 0 0 0,-1-1 1 0 0,1 1-1 0 0,0 0 0 0 0,1 0 0 0 0,-1 0 0 0 0,1 0 0 0 0,0 1 0 0 0,0 0 0 0 0,0-1 0 0 0,0 1 0 0 0,0 1 0 0 0,1-1 0 0 0,-1 1 0 0 0,1-1 0 0 0,0 1 0 0 0,0 1 0 0 0,0-1 0 0 0,0 1 0 0 0,0 0 480 0 0,-3 0-327 0 0,0 1 0 0 0,1 0 1 0 0,-1 0-1 0 0,0 0 0 0 0,0 0 0 0 0,1 1 0 0 0,-1-1 0 0 0,0 1 0 0 0,0-1 1 0 0,1 1-1 0 0,-1 0 0 0 0,1 0 327 0 0,11 6-1169 0 0</inkml:trace>
  <inkml:trace contextRef="#ctx0" brushRef="#br0" timeOffset="13972.988">1798 1636 2344 0 0,'0'-1'366'0'0,"-7"-14"2663"0"0,2 0-1 0 0,-1-1 1 0 0,-1-12-3029 0 0,6 25 194 0 0,1 1 0 0 0,-1-1 0 0 0,0 1 0 0 0,1 0 0 0 0,0-1 1 0 0,0 0-1 0 0,-1 1 0 0 0,1-1 0 0 0,1 1 0 0 0,-1-1 0 0 0,0 1 1 0 0,1-1-1 0 0,-1 1 0 0 0,1 0 0 0 0,0-1 0 0 0,-1 1 0 0 0,1-1 1 0 0,1 1-1 0 0,-1 0 0 0 0,0 0 0 0 0,0 0 0 0 0,1 0 0 0 0,-1 0 1 0 0,1 0-1 0 0,0 0 0 0 0,0 0 0 0 0,-1 0 0 0 0,3 0-194 0 0,-2 1 131 0 0,1 0 0 0 0,-1 1 0 0 0,1-1 1 0 0,-1 1-1 0 0,1 0 0 0 0,0 0 0 0 0,-1 0 0 0 0,1 0 0 0 0,-1 0 0 0 0,1 1 0 0 0,0-1 0 0 0,-1 1 0 0 0,1 0 0 0 0,-1-1 0 0 0,0 1 0 0 0,1 0 1 0 0,-1 1-1 0 0,0-1 0 0 0,1 0 0 0 0,-1 1 0 0 0,0-1 0 0 0,0 1 0 0 0,0-1 0 0 0,1 2-131 0 0,6 5 308 0 0,-1 0-1 0 0,0 0 0 0 0,0 1 1 0 0,6 8-308 0 0,-4-3 160 0 0,-2 0 0 0 0,1 0 0 0 0,-2 1 0 0 0,0 0-1 0 0,-1 0 1 0 0,-1 1 0 0 0,0 0 0 0 0,-1 0 0 0 0,0 0 0 0 0,-2 0 0 0 0,1 5-160 0 0,-2-11 12 0 0,-1 1-1 0 0,1-1 1 0 0,-2 0 0 0 0,1 0 0 0 0,-1 0 0 0 0,-1 1-1 0 0,0-1 1 0 0,0 0 0 0 0,-1-1 0 0 0,-1 1-1 0 0,1 0 1 0 0,-1-1 0 0 0,-1 0 0 0 0,0 0-1 0 0,0 0 1 0 0,-1-1 0 0 0,0 1 0 0 0,-6 5-12 0 0,10-12-34 0 0,1 0-1 0 0,-1 0 1 0 0,1-1 0 0 0,-1 1 0 0 0,0-1 0 0 0,0 1 0 0 0,0-1-1 0 0,0 0 1 0 0,0 0 0 0 0,0 0 0 0 0,0 0 0 0 0,0 0 0 0 0,0 0-1 0 0,-1 0 1 0 0,1-1 0 0 0,0 1 0 0 0,0-1 0 0 0,-1 0 0 0 0,1 0-1 0 0,0 0 1 0 0,-1 0 0 0 0,1 0 0 0 0,0 0 0 0 0,-1 0-1 0 0,0-1 35 0 0,-1-1-66 0 0,1 1-1 0 0,-1-1 0 0 0,1 0 0 0 0,0-1 0 0 0,-1 1 0 0 0,1 0 0 0 0,0-1 0 0 0,0 0 0 0 0,1 0 0 0 0,-1 0 0 0 0,1 0 0 0 0,-1 0 0 0 0,1 0 0 0 0,0-2 67 0 0,-6-8-190 0 0,2 0 0 0 0,-1 0 1 0 0,2 0-1 0 0,0-1 0 0 0,0 0 0 0 0,2 0 0 0 0,-3-15 190 0 0,5 21-84 0 0,1 0 0 0 0,0 0 0 0 0,0 1 0 0 0,1-1 0 0 0,0 0 0 0 0,0 0 0 0 0,1 1-1 0 0,0-1 1 0 0,0 1 0 0 0,2-6 84 0 0,-3 12-24 0 0,0-1-1 0 0,0 1 0 0 0,0-1 0 0 0,0 1 1 0 0,0-1-1 0 0,0 1 0 0 0,0-1 0 0 0,0 1 1 0 0,0 0-1 0 0,1-1 0 0 0,-1 1 0 0 0,1 0 1 0 0,-1 0-1 0 0,1 0 0 0 0,-1 0 0 0 0,1 0 1 0 0,-1 1-1 0 0,1-1 0 0 0,1 0 25 0 0,-1 1-31 0 0,1 0 0 0 0,-1 0 0 0 0,0 0 0 0 0,1 0 0 0 0,-1 0 0 0 0,1 1 0 0 0,-1-1 0 0 0,0 1 0 0 0,0 0 0 0 0,1 0-1 0 0,-1 0 1 0 0,0 0 0 0 0,0 0 0 0 0,0 0 0 0 0,0 0 0 0 0,0 1 0 0 0,0-1 0 0 0,0 1 0 0 0,0 0 31 0 0,2 1-325 0 0,0 0 0 0 0,0 0-1 0 0,0 1 1 0 0,-1 0 0 0 0,1-1 0 0 0,-1 1-1 0 0,0 0 1 0 0,0 1 0 0 0,-1-1 0 0 0,1 1-1 0 0,-1-1 1 0 0,0 1 0 0 0,0 0 0 0 0,0-1 0 0 0,-1 1-1 0 0,1 4 326 0 0,-2-5-595 0 0,1 0 0 0 0,-1 0 0 0 0,-1 0 0 0 0,1 1 0 0 0,-1-1 0 0 0,0 0-1 0 0,1 0 1 0 0,-2 0 0 0 0,1-1 0 0 0,0 1 0 0 0,-1 0 0 0 0,0 0 0 0 0,0-1 0 0 0,0 1-1 0 0,0-1 1 0 0,-1 1 0 0 0,1-1 0 0 0,-1 0 0 0 0,0 0 0 0 0,-2 2 595 0 0,-8 7-1223 0 0</inkml:trace>
  <inkml:trace contextRef="#ctx0" brushRef="#br0" timeOffset="14305.003">1440 1611 1248 0 0,'-3'-10'1244'0'0,"1"-1"1"0"0,0 1-1 0 0,1-1 0 0 0,0 1 0 0 0,1-1 1 0 0,0 0-1 0 0,1 1 0 0 0,0-1-1244 0 0,-1 9 199 0 0,1 0-1 0 0,-1 0 0 0 0,1 0 1 0 0,0 0-1 0 0,-1 0 0 0 0,1 0 1 0 0,0 0-1 0 0,0 1 0 0 0,0-1 1 0 0,0 0-1 0 0,1 1 1 0 0,-1-1-1 0 0,0 1 0 0 0,1-1 1 0 0,-1 1-1 0 0,1 0 0 0 0,-1 0 1 0 0,2-1-199 0 0,0 1 146 0 0,-1 0 0 0 0,1 0 0 0 0,0 0 1 0 0,0 0-1 0 0,-1 1 0 0 0,1 0 0 0 0,0-1 1 0 0,0 1-1 0 0,0 0 0 0 0,-1 0 0 0 0,1 1 1 0 0,0-1-1 0 0,0 1 0 0 0,0-1 0 0 0,-1 1 1 0 0,1 0-1 0 0,0 0-146 0 0,6 2 227 0 0,0 0 0 0 0,-1 1 0 0 0,0 0 0 0 0,0 0-1 0 0,0 1 1 0 0,0 0 0 0 0,-1 0 0 0 0,0 1 0 0 0,0 0 0 0 0,0 0 0 0 0,-1 0 0 0 0,0 1 0 0 0,0 0 0 0 0,1 3-227 0 0,1 2 37 0 0,-1 0 1 0 0,-1 0 0 0 0,1 1 0 0 0,-2-1 0 0 0,0 2 0 0 0,0-1-1 0 0,-2 0 1 0 0,1 1 0 0 0,-1 4-38 0 0,0 0-746 0 0,-2 0-1 0 0,0-1 1 0 0,0 1-1 0 0,-2 0 1 0 0,0 0-1 0 0,-1-1 1 0 0,-2 8 746 0 0,1-13-1502 0 0,0 1 0 0 0,-1-1-1 0 0,0 0 1 0 0,-1 0 0 0 0,0 0 0 0 0,-1 0-1 0 0,0-1 1 0 0,-1 0 0 0 0,-6 7 1502 0 0,-6 5-1463 0 0</inkml:trace>
  <inkml:trace contextRef="#ctx0" brushRef="#br0" timeOffset="9867.25">5722 1538 1500 0 0,'-3'-3'1506'0'0,"1"1"-1"0"0,-1-1 0 0 0,1 0 1 0 0,-1 0-1 0 0,1 0 1 0 0,0 0-1 0 0,0 0 1 0 0,0-1-1 0 0,1 1 1 0 0,-1-1-1 0 0,0 0-1505 0 0,2 3 151 0 0,0 1-1 0 0,0-1 1 0 0,0 1-1 0 0,0-1 1 0 0,0 1 0 0 0,0-1-1 0 0,0 1 1 0 0,0-1 0 0 0,0 1-1 0 0,0 0 1 0 0,0-1 0 0 0,0 1-1 0 0,0-1 1 0 0,0 1-1 0 0,0-1 1 0 0,0 1 0 0 0,0-1-1 0 0,1 1 1 0 0,-1 0 0 0 0,0-1-1 0 0,0 1 1 0 0,1-1-1 0 0,-1 1 1 0 0,0 0 0 0 0,0-1-1 0 0,1 1 1 0 0,-1 0 0 0 0,0-1-1 0 0,1 1 1 0 0,0 0-151 0 0,0-1 99 0 0,1 1-1 0 0,-1 0 1 0 0,1-1 0 0 0,-1 1-1 0 0,1 0 1 0 0,-1 0 0 0 0,1 0-1 0 0,-1 0 1 0 0,1 0 0 0 0,0 1-1 0 0,-1-1 1 0 0,1 0 0 0 0,-1 1-1 0 0,1-1 1 0 0,-1 1-99 0 0,9 3 264 0 0,-1-1 0 0 0,0 2 0 0 0,0-1 0 0 0,0 2 1 0 0,-1-1-1 0 0,0 1 0 0 0,0 0 0 0 0,0 0 0 0 0,-1 1 0 0 0,0 0 0 0 0,0 1 1 0 0,0 0-1 0 0,-1 0 0 0 0,-1 0 0 0 0,1 0 0 0 0,-1 1 0 0 0,2 6-264 0 0,-3-7 81 0 0,0 0 0 0 0,-1-1-1 0 0,-1 2 1 0 0,1-1 0 0 0,-1 0 0 0 0,0 0-1 0 0,-1 1 1 0 0,0-1 0 0 0,0 1-1 0 0,-1-1 1 0 0,0 1 0 0 0,-1-1-1 0 0,1 1 1 0 0,-2-1 0 0 0,1 1 0 0 0,-1-1-1 0 0,-1 0 1 0 0,1 0 0 0 0,-1 0-1 0 0,-3 6-80 0 0,1-6-125 0 0,0 0 0 0 0,0 0 0 0 0,-1-1-1 0 0,0 0 1 0 0,0 0 0 0 0,-1 0-1 0 0,0-1 1 0 0,-1 1 125 0 0,1-2-705 0 0,0 0 0 0 0,0-1 0 0 0,0 0 0 0 0,-1 0 0 0 0,1 0-1 0 0,-1-1 1 0 0,0-1 0 0 0,-3 2 705 0 0,0-2-1668 0 0,0 0-1 0 0,0-1 0 0 0,-1 0 0 0 0,1-1 1 0 0,0 0-1 0 0,0-1 0 0 0,0 0 0 0 0,0-1 1 0 0,0 0-1 0 0,0 0 0 0 0,1-1 1 0 0,-1-1-1 0 0,-8-4 1669 0 0,-3 0-1379 0 0</inkml:trace>
  <inkml:trace contextRef="#ctx0" brushRef="#br0" timeOffset="10340.118">5291 1543 176 0 0,'0'-4'999'0'0,"-1"3"-862"0"0,1 1 1 0 0,0-1-1 0 0,0 0 1 0 0,0 0-1 0 0,0 1 1 0 0,0-1 0 0 0,0 0-1 0 0,0 0 1 0 0,0 1-1 0 0,1-1 1 0 0,-1 0 0 0 0,0 1-1 0 0,0-1 1 0 0,0 0-1 0 0,1 1 1 0 0,-1-1 0 0 0,0 0-1 0 0,1 1 1 0 0,-1-1-1 0 0,1 0 1 0 0,-1 1-1 0 0,1-1 1 0 0,-1 1 0 0 0,1-1-1 0 0,-1 1 1 0 0,1-1-1 0 0,-1 1 1 0 0,1 0 0 0 0,0-1-1 0 0,-1 1 1 0 0,1-1-1 0 0,0 1 1 0 0,-1 0 0 0 0,1 0-1 0 0,0 0 1 0 0,-1-1-1 0 0,1 1 1 0 0,0 0-1 0 0,0 0 1 0 0,-1 0 0 0 0,1 0-1 0 0,0 0 1 0 0,0 0-1 0 0,-1 0 1 0 0,1 0-138 0 0,69-6 11656 0 0,-68 6-11494 0 0,0 0-1 0 0,0 0 0 0 0,-1 1 0 0 0,1-1 0 0 0,0 0 0 0 0,0 1 0 0 0,0 0 1 0 0,0-1-1 0 0,-1 1 0 0 0,1 0 0 0 0,0 0 0 0 0,-1 0 0 0 0,1 0 1 0 0,-1 1-1 0 0,1-1 0 0 0,-1 0 0 0 0,1 0 0 0 0,-1 1 0 0 0,0-1 1 0 0,0 1-1 0 0,0 0 0 0 0,0-1 0 0 0,1 2-161 0 0,12 36-83 0 0,-13-33 376 0 0,0-1-283 0 0,0 1 1 0 0,-1 0 0 0 0,0-1 0 0 0,0 1-1 0 0,0 0 1 0 0,-1-1 0 0 0,0 1-1 0 0,0 0 1 0 0,0-1 0 0 0,-1 1-1 0 0,1-1 1 0 0,-1 0 0 0 0,-1 0-1 0 0,1 0 1 0 0,-1 0 0 0 0,0 0 0 0 0,0 0-1 0 0,0 0 1 0 0,-2 0-11 0 0,3-2-15 0 0,0 0 1 0 0,0 0-1 0 0,-1-1 1 0 0,1 1-1 0 0,-1 0 1 0 0,1-1-1 0 0,-1 0 1 0 0,0 0-1 0 0,0 0 1 0 0,0 0-1 0 0,0 0 1 0 0,0 0-1 0 0,-1-1 1 0 0,1 0-1 0 0,0 1 1 0 0,-1-1-1 0 0,1-1 1 0 0,-1 1-1 0 0,1 0 1 0 0,-1-1-1 0 0,1 0 1 0 0,-1 1-1 0 0,0-2 1 0 0,1 1-1 0 0,-1 0 1 0 0,1-1-1 0 0,-1 1 1 0 0,1-1-1 0 0,-1 0 1 0 0,0-1 14 0 0,3 2-5 0 0,-1-1 0 0 0,1 0 0 0 0,0 0 0 0 0,0 0 0 0 0,0 1 0 0 0,0-1 0 0 0,0-1 0 0 0,0 1 0 0 0,0 0 0 0 0,0 0 0 0 0,0 0 0 0 0,0 0 0 0 0,1-1 0 0 0,-1 1 0 0 0,0 0 0 0 0,1-1 0 0 0,-1 1 0 0 0,1 0 0 0 0,0-1 0 0 0,-1 1 0 0 0,1-1 0 0 0,0 1 0 0 0,0-1 0 0 0,0 1 0 0 0,0 0 0 0 0,0-1 0 0 0,0 1 0 0 0,0-1 0 0 0,0 1 0 0 0,1-1 0 0 0,-1 1 0 0 0,1 0 0 0 0,-1-1 0 0 0,1 1 0 0 0,-1-1 0 0 0,1 1 0 0 0,0 0 0 0 0,-1 0 0 0 0,1 0 0 0 0,0-1 0 0 0,0 1 0 0 0,1 0 5 0 0,-1-1 13 0 0,0 0-1 0 0,0 1 1 0 0,0-1-1 0 0,1 1 1 0 0,-1-1-1 0 0,0 1 1 0 0,1 0-1 0 0,-1 0 1 0 0,1-1-1 0 0,0 1 1 0 0,-1 0-1 0 0,1 1 1 0 0,0-1 0 0 0,-1 0-1 0 0,1 0 1 0 0,0 1-1 0 0,0-1 1 0 0,0 1-1 0 0,0-1 1 0 0,0 1-1 0 0,0 0 1 0 0,0 0-1 0 0,0 0 1 0 0,0 0 0 0 0,0 0-1 0 0,-1 0 1 0 0,1 0-1 0 0,0 1 1 0 0,0-1-1 0 0,0 1 1 0 0,0 0-1 0 0,0-1 1 0 0,0 1-1 0 0,1 1-12 0 0,2 2 86 0 0,0 1 0 0 0,0-1-1 0 0,0 1 1 0 0,-1 0-1 0 0,0 1 1 0 0,0-1-1 0 0,0 1 1 0 0,-1-1-1 0 0,0 1 1 0 0,0 0 0 0 0,0 1-1 0 0,0-1 1 0 0,-1 0-1 0 0,-1 1 1 0 0,1-1-1 0 0,-1 1 1 0 0,0 0-1 0 0,0 0 1 0 0,-1-1-1 0 0,0 1 1 0 0,0 1-86 0 0,0 3-125 0 0,0 0-1 0 0,-1-1 1 0 0,-1 1 0 0 0,0 0 0 0 0,0-1-1 0 0,-2 4 126 0 0,2-7-623 0 0,-1 0 0 0 0,0-1 0 0 0,0 1 0 0 0,0-1 0 0 0,-1 1-1 0 0,1-1 1 0 0,-2 0 0 0 0,-3 4 623 0 0,7-9-407 0 0,-1 0 1 0 0,1 0-1 0 0,0 0 0 0 0,0 0 0 0 0,-1 0 1 0 0,1 0-1 0 0,0-1 0 0 0,-1 1 0 0 0,1-1 1 0 0,-1 1-1 0 0,1-1 0 0 0,-1 1 0 0 0,1-1 1 0 0,-1 0-1 0 0,1 0 0 0 0,-1 1 0 0 0,1-1 0 0 0,-1 0 1 0 0,1-1-1 0 0,-1 1 0 0 0,1 0 0 0 0,-1 0 1 0 0,1-1-1 0 0,-1 1 407 0 0,-36-17-6983 0 0,22 8 5441 0 0</inkml:trace>
  <inkml:trace contextRef="#ctx0" brushRef="#br0" timeOffset="10690.751">5056 1583 980 0 0,'-14'-56'8544'0'0,"12"33"-3057"0"0,5 21-2390 0 0,2 9 240 0 0,-1 2-2921 0 0,1 1 0 0 0,-1 0 0 0 0,-1 0 0 0 0,3 10-416 0 0,-3-7-498 0 0,-1 1 0 0 0,0-1-1 0 0,-1 0 1 0 0,0 6 498 0 0,-1-10-940 0 0,-1 0-1 0 0,1-1 0 0 0,-2 1 1 0 0,1-1-1 0 0,-1 1 0 0 0,0-1 1 0 0,-1 1 940 0 0,1-5-932 0 0,1 0 0 0 0,-1 1 0 0 0,-1-1 1 0 0,1 0-1 0 0,0-1 0 0 0,-1 1 0 0 0,0 0 0 0 0,0-1 0 0 0,0 0 1 0 0,0 1-1 0 0,0-1 0 0 0,-1 0 0 0 0,0 0 932 0 0,-15 9-1626 0 0</inkml:trace>
  <inkml:trace contextRef="#ctx0" brushRef="#br0" timeOffset="11020.229">4524 1805 500 0 0,'11'49'11688'0'0,"-9"-37"-10411"0"0,0 1 1 0 0,1 0-1 0 0,1-1 1 0 0,0 1 0 0 0,0-1-1 0 0,1 0 1 0 0,1 0 0 0 0,0-1-1 0 0,1 1-1277 0 0,-7-11 47 0 0,1 0 0 0 0,0 0 1 0 0,-1 0-1 0 0,1 0 0 0 0,0 0 0 0 0,0 0 0 0 0,0 0 0 0 0,0 0 0 0 0,0 0 0 0 0,0-1 0 0 0,0 1 1 0 0,0 0-1 0 0,0-1 0 0 0,0 1 0 0 0,0 0 0 0 0,0-1 0 0 0,1 0 0 0 0,-1 1 0 0 0,0-1 0 0 0,0 0 1 0 0,1 1-1 0 0,-1-1 0 0 0,0 0 0 0 0,0 0 0 0 0,1 0 0 0 0,-1 0 0 0 0,0 0 0 0 0,0 0 0 0 0,1 0 1 0 0,-1-1-1 0 0,0 1 0 0 0,0 0 0 0 0,1-1 0 0 0,-1 1 0 0 0,0-1 0 0 0,0 0 0 0 0,0 1 1 0 0,0-1-1 0 0,0 0 0 0 0,0 1 0 0 0,0-1 0 0 0,0 0 0 0 0,0 0 0 0 0,0 0 0 0 0,0 0 0 0 0,0 0 1 0 0,-1 0-48 0 0,3-3 52 0 0,0 0 0 0 0,0 0 0 0 0,-1 0 0 0 0,0 0 0 0 0,0-1 0 0 0,0 1 0 0 0,0-1 0 0 0,-1 1 0 0 0,1-1 0 0 0,-1 0 0 0 0,0 1 0 0 0,-1-2-52 0 0,0-19 87 0 0,-2 0 1 0 0,-1 0-1 0 0,0 1 1 0 0,-2-1-1 0 0,-1 1 0 0 0,-1 0 1 0 0,-10-22-88 0 0,5 11-87 0 0,1-1 1 0 0,2 0-1 0 0,1-2 87 0 0,6 22-173 0 0,0-1-1 0 0,1 0 1 0 0,1 0-1 0 0,1 1 1 0 0,0-1-1 0 0,1 0 0 0 0,1 1 1 0 0,0-1-1 0 0,2 1 1 0 0,1-4 173 0 0,-4 15-238 0 0,0-1 1 0 0,0 1 0 0 0,1-1-1 0 0,0 1 1 0 0,0 0-1 0 0,0 0 1 0 0,0 0-1 0 0,1 0 1 0 0,0 1-1 0 0,0 0 1 0 0,0 0-1 0 0,1 0 1 0 0,-1 0 0 0 0,1 0-1 0 0,0 1 1 0 0,0 0-1 0 0,0 0 1 0 0,0 0-1 0 0,1 1 1 0 0,-1 0-1 0 0,1 0 1 0 0,0 0 0 0 0,-1 0-1 0 0,1 1 1 0 0,0 0-1 0 0,0 1 1 0 0,0-1-1 0 0,0 1 1 0 0,0 0-1 0 0,2 1 238 0 0,0-1-500 0 0,-1 2 0 0 0,1-1 0 0 0,-1 1-1 0 0,0 0 1 0 0,0 1 0 0 0,0-1 0 0 0,0 1-1 0 0,0 1 1 0 0,0 0 0 0 0,-1-1 0 0 0,1 2 0 0 0,-1-1-1 0 0,0 1 501 0 0,-3-2-441 0 0,1 0 1 0 0,-1 0-1 0 0,0 0 0 0 0,0 0 0 0 0,0 0 0 0 0,-1 1 0 0 0,1-1 0 0 0,-1 1 1 0 0,0 0-1 0 0,0 0 0 0 0,0 0 0 0 0,0 0 0 0 0,-1 0 0 0 0,1 0 0 0 0,-1 0 0 0 0,0 1 1 0 0,-1-1-1 0 0,1 0 0 0 0,-1 1 0 0 0,0-1 0 0 0,0 0 0 0 0,0 1 0 0 0,0 0 441 0 0,-5 12-1179 0 0</inkml:trace>
  <inkml:trace contextRef="#ctx0" brushRef="#br0" timeOffset="11354.313">4118 1503 2140 0 0,'-2'-6'1442'0'0,"-1"-1"-1"0"0,1 1 0 0 0,0 0 1 0 0,0-1-1 0 0,1 0 1 0 0,-1 1-1 0 0,2-1 0 0 0,-1 0-1441 0 0,1 5 131 0 0,0 1 0 0 0,0 0 0 0 0,0 0 0 0 0,0-1 0 0 0,1 1-1 0 0,-1 0 1 0 0,0 0 0 0 0,0 0 0 0 0,1-1 0 0 0,-1 1 0 0 0,1 0 0 0 0,0 0-1 0 0,-1 0 1 0 0,1 0 0 0 0,0 0 0 0 0,-1 0 0 0 0,1 0 0 0 0,0 0-1 0 0,0 0 1 0 0,0 0 0 0 0,0 0 0 0 0,0 0 0 0 0,0 1 0 0 0,0-1 0 0 0,0 0-1 0 0,0 1 1 0 0,0-1 0 0 0,0 1 0 0 0,1-1 0 0 0,-1 1 0 0 0,0 0 0 0 0,0-1-1 0 0,0 1 1 0 0,1 0 0 0 0,-1 0 0 0 0,0 0 0 0 0,0 0 0 0 0,1 0 0 0 0,-1 0-1 0 0,0 0 1 0 0,0 0 0 0 0,1 1 0 0 0,-1-1 0 0 0,0 0 0 0 0,0 1-1 0 0,1 0-130 0 0,10 2 182 0 0,0 0 0 0 0,0 1 0 0 0,0 1-1 0 0,-1 0 1 0 0,1 1 0 0 0,-1 0 0 0 0,-1 1-1 0 0,1 0 1 0 0,-1 1 0 0 0,0 0 0 0 0,-1 0-1 0 0,0 1 1 0 0,5 6-182 0 0,0 1-647 0 0,0 0-1 0 0,-2 1 1 0 0,0 1 0 0 0,0 0-1 0 0,-2 1 1 0 0,0 0 0 0 0,4 14 647 0 0,-13-30-351 0 0,15 51-4136 0 0,-15-52 4126 0 0,-1-1 0 0 0,0 1 0 0 0,1-1 0 0 0,-1 1 0 0 0,0-1 0 0 0,0 1 0 0 0,0-1 0 0 0,0 1 0 0 0,0-1-1 0 0,0 1 1 0 0,0-1 0 0 0,-1 1 0 0 0,1-1 0 0 0,0 1 0 0 0,-1-1 0 0 0,1 1 0 0 0,-1-1 0 0 0,0 1 0 0 0,0-1 0 0 0,1 0 0 0 0,-1 1 0 0 0,0-1 0 0 0,0 0 0 0 0,0 0 0 0 0,0 0 0 0 0,0 0 0 0 0,0 0 0 0 0,-1 0 0 0 0,1 0 0 0 0,0 0 0 0 0,-1 0 361 0 0,-6 0-1232 0 0</inkml:trace>
  <inkml:trace contextRef="#ctx0" brushRef="#br0" timeOffset="11688.079">4227 1651 1772 0 0,'-5'-7'1282'0'0,"-19"-18"8827"0"0,24 25-9995 0 0,-1 0 1 0 0,1 0-1 0 0,0 0 0 0 0,0 0 1 0 0,0 0-1 0 0,0-1 1 0 0,-1 1-1 0 0,1 0 1 0 0,0 0-1 0 0,0 0 1 0 0,-1 0-1 0 0,1 0 1 0 0,0 0-1 0 0,0 0 1 0 0,0 0-1 0 0,-1 0 1 0 0,1 0-1 0 0,0 0 1 0 0,0 0-1 0 0,0 0 1 0 0,-1 0-1 0 0,1 0 0 0 0,0 0 1 0 0,0 0-1 0 0,-1 0 1 0 0,1 0-1 0 0,0 0 1 0 0,0 1-1 0 0,0-1 1 0 0,0 0-1 0 0,-1 0 1 0 0,1 0-1 0 0,0 0 1 0 0,0 0-1 0 0,0 1 1 0 0,0-1-1 0 0,-1 0 1 0 0,1 0-1 0 0,0 0 1 0 0,0 0-1 0 0,0 1 0 0 0,0-1-114 0 0,-1 21 1932 0 0,13 81 541 0 0,5 63-1177 0 0,-15-130-2400 0 0,-2-1-1 0 0,-2 0 1 0 0,-5 30 1104 0 0,5-45-1027 0 0,-8 30-5334 0 0,9-45 5475 0 0,-1-1 0 0 0,1 0 0 0 0,-1 1 0 0 0,1-1 0 0 0,-1 0 0 0 0,0 0-1 0 0,0 0 1 0 0,0 0 0 0 0,-1 0 0 0 0,1-1 0 0 0,-1 1 0 0 0,-2 1 886 0 0,-6 4-1593 0 0</inkml:trace>
  <inkml:trace contextRef="#ctx0" brushRef="#br0" timeOffset="12024.4548">3640 1576 508 0 0,'-1'-2'406'0'0,"0"-1"0"0"0,0 1 0 0 0,0 0 0 0 0,0 0 0 0 0,1-1 0 0 0,-1 1 1 0 0,1 0-1 0 0,0-1 0 0 0,0 1 0 0 0,-1-1 0 0 0,2 1 0 0 0,-1 0 0 0 0,0-1 0 0 0,0 1 0 0 0,1 0 0 0 0,-1-1 0 0 0,1 1 0 0 0,0 0 0 0 0,0-1 0 0 0,0 1 1 0 0,0 0-1 0 0,0 0 0 0 0,0 0 0 0 0,0 0 0 0 0,1 0 0 0 0,-1 0 0 0 0,1 0 0 0 0,1-1-406 0 0,-1 2 226 0 0,1 0 0 0 0,0 0 0 0 0,-1 0 0 0 0,1 1 0 0 0,0-1 0 0 0,0 0 0 0 0,-1 1 0 0 0,1 0 0 0 0,0 0 0 0 0,0 0 0 0 0,0 0-1 0 0,0 0 1 0 0,-1 0 0 0 0,1 1 0 0 0,0-1 0 0 0,0 1 0 0 0,0 0 0 0 0,-1 0 0 0 0,1 0 0 0 0,-1 0 0 0 0,1 0 0 0 0,-1 1 0 0 0,1-1 0 0 0,0 1-226 0 0,20 11 391 0 0,-1 0 1 0 0,0 2-1 0 0,-1 0 0 0 0,-1 1 1 0 0,0 2-1 0 0,-1 0 1 0 0,-1 1-1 0 0,-1 0 0 0 0,0 2 1 0 0,1 3-392 0 0,-16-22 2 0 0,-1 1 1 0 0,1-1-1 0 0,-1 1 1 0 0,0-1 0 0 0,0 1-1 0 0,0 0 1 0 0,0-1-1 0 0,0 1 1 0 0,-1 0-1 0 0,1 0 1 0 0,-1-1 0 0 0,1 1-1 0 0,-1 0 1 0 0,0 0-1 0 0,0 0 1 0 0,-1-1 0 0 0,1 2-3 0 0,-1-2-13 0 0,1-1 1 0 0,-1 1 0 0 0,0-1 0 0 0,0 1 0 0 0,1-1 0 0 0,-1 1-1 0 0,0-1 1 0 0,-1 1 0 0 0,1-1 0 0 0,0 0 0 0 0,0 0 0 0 0,0 0-1 0 0,-1 1 1 0 0,1-1 0 0 0,-1 0 0 0 0,1-1 0 0 0,-1 1 0 0 0,1 0 0 0 0,-1 0-1 0 0,-1 0 13 0 0,-3 1-98 0 0,1-1-1 0 0,-1 0 1 0 0,-1 0-1 0 0,1 0 1 0 0,0-1-1 0 0,0 0 1 0 0,0 0-1 0 0,0 0 1 0 0,0-1-1 0 0,0 0 0 0 0,0 0 1 0 0,0 0-1 0 0,0-1 1 0 0,-2-1 98 0 0,-4-2-217 0 0,-1-1-1 0 0,2-1 1 0 0,-1 0 0 0 0,1-1 0 0 0,-6-5 217 0 0,5 4 17 0 0,0 0 0 0 0,-1 1-1 0 0,0 0 1 0 0,-1 1-17 0 0,13 7 31 0 0,0-1 0 0 0,1 1 0 0 0,-1 0 0 0 0,0-1 0 0 0,0 1 0 0 0,0 0 0 0 0,0 0 0 0 0,1 0 1 0 0,-1 0-1 0 0,0 0 0 0 0,0 0 0 0 0,0 0 0 0 0,0 0 0 0 0,0 0 0 0 0,1 0 0 0 0,-1 0 0 0 0,0 1 0 0 0,0-1 0 0 0,0 0 0 0 0,1 1 0 0 0,-1-1 0 0 0,0 0 0 0 0,0 1 0 0 0,1-1 0 0 0,-1 1 0 0 0,0-1 0 0 0,1 1 0 0 0,-1 0 1 0 0,0-1-1 0 0,1 1 0 0 0,-1 0 0 0 0,1-1 0 0 0,-1 1 0 0 0,1 0 0 0 0,-1 0 0 0 0,1-1 0 0 0,0 1 0 0 0,-1 0 0 0 0,1 0 0 0 0,0 0 0 0 0,0-1 0 0 0,-1 1 0 0 0,1 0 0 0 0,0 0 0 0 0,0 0 0 0 0,0 0 0 0 0,0 0 1 0 0,0-1-1 0 0,0 1 0 0 0,0 0 0 0 0,1 0-31 0 0,1 59 622 0 0,-1-44-522 0 0,6 48-997 0 0,-2-33-2245 0 0,-3 0-3614 0 0,-5-7-1094 0 0,3-18 6284 0 0</inkml:trace>
  <inkml:trace contextRef="#ctx0" brushRef="#br0" timeOffset="12356.042">3424 1767 944 0 0,'-17'21'13137'0'0,"17"-19"-12932"0"0,-1-1 0 0 0,1 0 0 0 0,-1 0 0 0 0,1 1 0 0 0,0-1 0 0 0,0 0 0 0 0,-1 1 0 0 0,1-1 0 0 0,0 0 0 0 0,0 1 0 0 0,0-1 0 0 0,0 0 0 0 0,1 1 0 0 0,-1-1 0 0 0,0 0 0 0 0,0 0 0 0 0,1 1 0 0 0,-1-1 0 0 0,1 0 0 0 0,-1 0 0 0 0,1 1 0 0 0,-1-1 0 0 0,1 0 0 0 0,0 0 0 0 0,0 0 0 0 0,0 0 0 0 0,-1 0 0 0 0,1 0 0 0 0,0 0 0 0 0,0 0 0 0 0,1 0-205 0 0,-1 0 83 0 0,-1 0-1 0 0,1 0 1 0 0,0 0-1 0 0,0-1 1 0 0,1 1 0 0 0,-1 0-1 0 0,0 0 1 0 0,0-1 0 0 0,0 1-1 0 0,0-1 1 0 0,1 1 0 0 0,-1-1-1 0 0,0 1 1 0 0,0-1 0 0 0,1 0-1 0 0,-1 0 1 0 0,0 1 0 0 0,1-1-1 0 0,-1 0 1 0 0,0 0 0 0 0,1 0-1 0 0,-1-1 1 0 0,0 1 0 0 0,1 0-1 0 0,-1 0 1 0 0,0-1-1 0 0,1 1 1 0 0,-1-1 0 0 0,0 1-1 0 0,0-1 1 0 0,0 1 0 0 0,1-1-1 0 0,-1 0 1 0 0,0 0 0 0 0,0 1-1 0 0,0-1 1 0 0,0 0 0 0 0,0 0-1 0 0,0 0 1 0 0,-1 0 0 0 0,1 0-1 0 0,0 0 1 0 0,0-1 0 0 0,-1 1-1 0 0,1 0 1 0 0,-1 0 0 0 0,1 0-1 0 0,-1-1 1 0 0,1 1-1 0 0,-1-1-82 0 0,4-6 261 0 0,-1-1-1 0 0,0 1 0 0 0,-1-1 0 0 0,0 0 1 0 0,0 0-1 0 0,0-8-260 0 0,-2-19 262 0 0,-1 0 0 0 0,-2 0 1 0 0,-5-23-263 0 0,2 15-328 0 0,2-1-1 0 0,1-6 329 0 0,3 33-491 0 0,0 0 0 0 0,2-1 0 0 0,0 1 0 0 0,0 0 0 0 0,2 0-1 0 0,0 1 1 0 0,1-1 0 0 0,1 1 0 0 0,5-9 491 0 0,-8 19-641 0 0,2 0 0 0 0,-1 0 1 0 0,1 0-1 0 0,0 1 0 0 0,0-1 0 0 0,1 1 0 0 0,0 0 1 0 0,0 1-1 0 0,0-1 0 0 0,1 1 0 0 0,-1 1 0 0 0,1-1 1 0 0,1 1-1 0 0,-1 0 0 0 0,0 1 0 0 0,1 0 1 0 0,0 0-1 0 0,0 0 0 0 0,0 1 0 0 0,0 1 0 0 0,8-2 641 0 0,-4 2-1023 0 0,0 0 0 0 0,0 1 0 0 0,0 0-1 0 0,0 1 1 0 0,0 0 0 0 0,0 1 0 0 0,4 1 1023 0 0,18 6-1129 0 0</inkml:trace>
  <inkml:trace contextRef="#ctx0" brushRef="#br0" timeOffset="8755.563">6752 1407 168 0 0,'0'0'366'0'0,"-1"0"0"0"0,0 1-1 0 0,0-1 1 0 0,1 0 0 0 0,-1 0 0 0 0,0 0 0 0 0,1 0-1 0 0,-1 0 1 0 0,0 0 0 0 0,1 0 0 0 0,-1-1 0 0 0,0 1-1 0 0,1 0 1 0 0,-1 0 0 0 0,0 0 0 0 0,1-1 0 0 0,-1 1-1 0 0,0 0 1 0 0,1-1 0 0 0,-1 1 0 0 0,1 0 0 0 0,-1-1-1 0 0,1 1 1 0 0,-1-1 0 0 0,1 1 0 0 0,-1-1 0 0 0,1 1-1 0 0,-1-1 1 0 0,1 0 0 0 0,-1 1 0 0 0,1-1 0 0 0,0 1-1 0 0,0-1 1 0 0,-1 0 0 0 0,1 1 0 0 0,0-1 0 0 0,0 0-1 0 0,0 1-365 0 0,6-9 5256 0 0,11 5-4362 0 0,115-2 237 0 0,-65 1-3507 0 0,0 3-3746 0 0,-37-2 1331 0 0,-24 3-1820 0 0,-6 1 6600 0 0,0 0-1207 0 0</inkml:trace>
  <inkml:trace contextRef="#ctx0" brushRef="#br0" timeOffset="9188.205">6859 1362 48 0 0,'-36'4'5910'0'0,"29"-4"-4905"0"0,1 1 0 0 0,0 0 1 0 0,-1 0-1 0 0,1 0 0 0 0,0 1 1 0 0,0-1-1 0 0,0 1 0 0 0,-2 2-1005 0 0,6-3 183 0 0,0 1 0 0 0,0 0 0 0 0,-1-1 0 0 0,2 1 0 0 0,-1 0 0 0 0,0 0 0 0 0,0 0 0 0 0,0 1 0 0 0,1-1 0 0 0,-1 0 0 0 0,1 1 0 0 0,0-1 0 0 0,0 1 0 0 0,0-1 0 0 0,0 1 0 0 0,0 0 0 0 0,0-1 0 0 0,1 1 0 0 0,-1 0 0 0 0,1-1 0 0 0,0 1 0 0 0,0 0-183 0 0,-1 13 426 0 0,1-1 0 0 0,0 0-1 0 0,1 1 1 0 0,1-1 0 0 0,0 0-1 0 0,1 0 1 0 0,4 9-426 0 0,-7-23 2 0 0,1-1 1 0 0,-1 1-1 0 0,1-1 0 0 0,-1 1 1 0 0,1-1-1 0 0,0 1 0 0 0,-1-1 0 0 0,1 1 1 0 0,-1-1-1 0 0,1 0 0 0 0,0 1 1 0 0,-1-1-1 0 0,1 0 0 0 0,0 0 1 0 0,0 0-1 0 0,-1 1 0 0 0,1-1 1 0 0,0 0-1 0 0,0 0 0 0 0,-1 0 1 0 0,1 0-1 0 0,0 0 0 0 0,-1 0 1 0 0,1 0-1 0 0,0-1 0 0 0,0 1 0 0 0,-1 0 1 0 0,1 0-1 0 0,0 0 0 0 0,-1-1 1 0 0,1 1-3 0 0,35-11 3 0 0,-18 5 13 0 0,-12 6 47 0 0,0 0-1 0 0,0 1 1 0 0,0-1-1 0 0,-1 1 1 0 0,1 1-1 0 0,0-1 1 0 0,-1 1-1 0 0,1 0 1 0 0,-1 0 0 0 0,1 0-1 0 0,-1 1 1 0 0,0 0-1 0 0,0 0 1 0 0,0 0-1 0 0,-1 1 1 0 0,1-1-1 0 0,-1 1 1 0 0,0 0-1 0 0,2 2-62 0 0,4 5 244 0 0,1 1 0 0 0,-2 0 0 0 0,0 0 0 0 0,0 1-1 0 0,-1 0 1 0 0,6 14-244 0 0,-12-24 59 0 0,-1 1-1 0 0,1 0 1 0 0,-1 0-1 0 0,0 0 1 0 0,0 0-1 0 0,0-1 1 0 0,0 2-1 0 0,-1-1 1 0 0,1 0-1 0 0,-1 0 1 0 0,0 0-1 0 0,-1 0 1 0 0,1 0-1 0 0,-1 0 1 0 0,1 0-1 0 0,-1 0 1 0 0,0 0-1 0 0,-1 0 1 0 0,-1 3-59 0 0,0-2 55 0 0,0 0 1 0 0,0 0 0 0 0,0-1 0 0 0,-1 1 0 0 0,0-1 0 0 0,0 0-1 0 0,0 0 1 0 0,-1 0 0 0 0,1 0 0 0 0,-1-1 0 0 0,0 0 0 0 0,0 0-1 0 0,-1 1-55 0 0,-3 0-139 0 0,0 0 0 0 0,0 0-1 0 0,0-1 1 0 0,0 0 0 0 0,0 0-1 0 0,-1-1 1 0 0,1-1-1 0 0,-1 1 1 0 0,0-1 0 0 0,0-1-1 0 0,1 0 1 0 0,-1 0 0 0 0,0-1-1 0 0,1 0 1 0 0,-1-1-1 0 0,-7-2 140 0 0,9 0-920 0 0,-1 0-1 0 0,1 0 0 0 0,0-1 0 0 0,0 0 0 0 0,-5-5 921 0 0,-9-15-5891 0 0,21 24 5330 0 0,1 0 0 0 0,-1 0 0 0 0,1 0 0 0 0,-1 0 0 0 0,1-1 1 0 0,0 1-1 0 0,-1 0 0 0 0,1 0 0 0 0,0-1 0 0 0,0 1 0 0 0,0 0 1 0 0,0 0-1 0 0,0-1 0 0 0,0 1 0 0 0,0 0 0 0 0,0-1 0 0 0,1 1 0 0 0,-1 0 1 0 0,0 0-1 0 0,1-1 561 0 0,2-5-1307 0 0</inkml:trace>
  <inkml:trace contextRef="#ctx0" brushRef="#br0" timeOffset="8083.392">8096 1475 1848 0 0,'0'-32'10274'0'0,"15"-19"-4238"0"0,-13 47-5884 0 0,0 0 0 0 0,0 0 0 0 0,0 1 0 0 0,1-1 0 0 0,-1 1 0 0 0,1-1 0 0 0,0 1 0 0 0,0 0 0 0 0,0 0 0 0 0,1 0 0 0 0,-1 1-1 0 0,1-1 1 0 0,-1 1 0 0 0,1 0 0 0 0,0 0 0 0 0,0 0 0 0 0,0 0 0 0 0,0 1 0 0 0,0 0 0 0 0,1-1 0 0 0,-1 2 0 0 0,0-1 0 0 0,1 0 0 0 0,-1 1 0 0 0,0 0 0 0 0,1 0 0 0 0,2 0-152 0 0,-1 1 92 0 0,0-1 0 0 0,0 1-1 0 0,1 0 1 0 0,-1 1 0 0 0,0 0 0 0 0,0 0-1 0 0,0 0 1 0 0,-1 0 0 0 0,1 1-1 0 0,0 0 1 0 0,-1 0 0 0 0,0 1 0 0 0,0 0-1 0 0,0 0 1 0 0,0 0 0 0 0,0 0-1 0 0,-1 1 1 0 0,3 2-92 0 0,-1 3 62 0 0,0 0-1 0 0,-1 1 1 0 0,0-1-1 0 0,0 1 1 0 0,-1 0-1 0 0,-1 0 1 0 0,0 0-1 0 0,0 0 1 0 0,-1 1-1 0 0,-1-1 1 0 0,0 1-1 0 0,0 10-61 0 0,-1-1 2 0 0,-1-1-1 0 0,-1 1 0 0 0,-1-1 1 0 0,-1 0-1 0 0,0 0 1 0 0,-7 17-2 0 0,11-35-32 0 0,-1 0-1 0 0,1 0 1 0 0,-1 0 0 0 0,0 0 0 0 0,0 0 0 0 0,0 0-1 0 0,0 0 1 0 0,0 0 0 0 0,0 0 0 0 0,0-1 0 0 0,-1 1-1 0 0,1 0 1 0 0,0-1 0 0 0,-1 1 0 0 0,0-1-1 0 0,1 0 1 0 0,-1 1 0 0 0,0-1 0 0 0,0 0 0 0 0,0 0-1 0 0,1 0 1 0 0,-1 0 0 0 0,0 0 0 0 0,-2 0 32 0 0,1-1-46 0 0,1 0 1 0 0,-1 0 0 0 0,0-1-1 0 0,0 1 1 0 0,1-1 0 0 0,-1 1-1 0 0,0-1 1 0 0,1 0 0 0 0,-1 0-1 0 0,0 0 1 0 0,1 0 0 0 0,-1-1-1 0 0,1 1 1 0 0,0-1 0 0 0,-1 1-1 0 0,0-2 46 0 0,-7-6-96 0 0,0 0-1 0 0,0 0 1 0 0,1-1 0 0 0,1 0-1 0 0,0-1 1 0 0,0 0-1 0 0,-2-6 97 0 0,-15-15 37 0 0,25 32-31 0 0,0-1 0 0 0,0 1 0 0 0,-1 0 1 0 0,1 0-1 0 0,0 0 0 0 0,0-1 0 0 0,-1 1 0 0 0,1 0 1 0 0,0 0-1 0 0,-1 0 0 0 0,1 0 0 0 0,0 0 0 0 0,0-1 1 0 0,-1 1-1 0 0,1 0 0 0 0,0 0 0 0 0,-1 0 0 0 0,1 0 0 0 0,0 0 1 0 0,-1 0-1 0 0,1 0 0 0 0,0 0 0 0 0,-1 0 0 0 0,1 0 1 0 0,0 0-1 0 0,-1 0 0 0 0,1 1 0 0 0,0-1 0 0 0,-1 0 1 0 0,1 0-1 0 0,0 0 0 0 0,-1 0 0 0 0,1 0 0 0 0,0 1-6 0 0,-5 20 272 0 0,11 52 7 0 0,-3-47-591 0 0,-1 0-1 0 0,-2 25 313 0 0,0-43-1032 0 0,-1-1 0 0 0,0 0-1 0 0,0 1 1 0 0,-1-1 0 0 0,0 0 0 0 0,-1 0 0 0 0,-1 4 1032 0 0,3-9-519 0 0,0-1 1 0 0,0 0-1 0 0,-1 0 0 0 0,1 1 1 0 0,0-1-1 0 0,-1 0 1 0 0,1 0-1 0 0,-1-1 0 0 0,1 1 1 0 0,-1 0-1 0 0,1 0 1 0 0,-1-1-1 0 0,1 1 1 0 0,-1-1-1 0 0,0 1 0 0 0,1-1 1 0 0,-1 0-1 0 0,0 0 1 0 0,1 0-1 0 0,-1 1 0 0 0,0-2 1 0 0,1 1-1 0 0,-1 0 1 0 0,0 0-1 0 0,1 0 1 0 0,-2-1 518 0 0,-11 0-1434 0 0</inkml:trace>
  <inkml:trace contextRef="#ctx0" brushRef="#br0" timeOffset="8423.414">7679 1704 1908 0 0,'-6'-1'1635'0'0,"0"-1"-1"0"0,0 0 0 0 0,0 0 1 0 0,0 0-1 0 0,0-1 1 0 0,1 1-1 0 0,-1-2 1 0 0,1 1-1 0 0,0 0 0 0 0,-5-5-1634 0 0,10 7 99 0 0,1 1-1 0 0,-1-1 0 0 0,0 1 0 0 0,1-1 1 0 0,-1 1-1 0 0,0-1 0 0 0,1 1 0 0 0,-1-1 1 0 0,1 1-1 0 0,-1-1 0 0 0,1 1 0 0 0,-1 0 1 0 0,1-1-1 0 0,0 1 0 0 0,-1 0 0 0 0,1-1 1 0 0,-1 1-1 0 0,1 0 0 0 0,0 0 0 0 0,-1 0 0 0 0,1-1 1 0 0,-1 1-1 0 0,1 0 0 0 0,0 0 0 0 0,-1 0 1 0 0,1 0-1 0 0,0 0 0 0 0,-1 0 0 0 0,1 0 1 0 0,0 0-1 0 0,0 1-98 0 0,31-6 178 0 0,-29 5-41 0 0,100-7-1059 0 0,-51 13-2868 0 0,-46-5 2416 0 0,0 1 0 0 0,-1-1 0 0 0,1 1 0 0 0,-1 1 0 0 0,0-1 0 0 0,0 1 0 0 0,2 1 1374 0 0,-3-1-5120 0 0,-4-3 3601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06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24 164 1612 0 0,'-17'-29'10068'0'0,"11"17"87"0"0,19 28-4444 0 0,-3-1-5300 0 0,28 37 429 0 0,-4-5-666 0 0,1-1 0 0 0,2-2 0 0 0,37 34-174 0 0,-67-72-359 0 0,-1 1-1 0 0,0 0 1 0 0,0 0 0 0 0,-1 1-1 0 0,0 0 1 0 0,-1 0-1 0 0,1 1 360 0 0,19 29-9605 0 0,-23-36 9926 0 0,2 2-5865 0 0,-5-5-3779 0 0,0-4 7639 0 0</inkml:trace>
  <inkml:trace contextRef="#ctx0" brushRef="#br0" timeOffset="366.967">340 94 576 0 0,'3'-8'2055'0'0,"0"-2"659"0"0,-1 0 0 0 0,0 0-1 0 0,0 0 1 0 0,-1 0 0 0 0,0-5-2714 0 0,-3 14 3556 0 0,-5 10-2128 0 0,-3 13-569 0 0,-9 59 1672 0 0,-16 35-2531 0 0,21-76-389 0 0,-1-1-1 0 0,-3 0 1 0 0,-17 28 389 0 0,26-53-925 0 0,-17 34-2960 0 0,18-16-6352 0 0,13-19 3074 0 0,-5-9 6047 0 0</inkml:trace>
  <inkml:trace contextRef="#ctx0" brushRef="#br0" timeOffset="931.613">651 149 848 0 0,'-13'-7'5895'0'0,"9"5"-4965"0"0,1 0 0 0 0,-1 0-1 0 0,1 0 1 0 0,-1 0-1 0 0,0 0 1 0 0,1 1 0 0 0,-1 0-1 0 0,0 0 1 0 0,0 0 0 0 0,0 0-1 0 0,0 1 1 0 0,0-1 0 0 0,0 1-1 0 0,0 0 1 0 0,-1 0-930 0 0,21 3 2313 0 0,-7-1-2273 0 0,-1 0-1 0 0,1-1 1 0 0,0 0-1 0 0,0 0 1 0 0,4-1-40 0 0,96-12-714 0 0,-37 9-2893 0 0,-32 10-138 0 0,-26-4-413 0 0,-1-1-5391 0 0,-13-2 8355 0 0</inkml:trace>
  <inkml:trace contextRef="#ctx0" brushRef="#br0" timeOffset="1263.501">665 277 1092 0 0,'-1'1'598'0'0,"-38"14"9463"0"0,37-15-9609 0 0,1 1 0 0 0,-1 0 0 0 0,0-1 0 0 0,0 0 0 0 0,0 1 0 0 0,0-1 0 0 0,1 0 0 0 0,-1 0 0 0 0,0 0 0 0 0,0 0 0 0 0,0 0 0 0 0,0 0 0 0 0,1-1 0 0 0,-1 1 0 0 0,0-1 0 0 0,0 1 0 0 0,0-1 0 0 0,1 0 0 0 0,-1 0 0 0 0,0 0-452 0 0,33-12 1385 0 0,26 2-2579 0 0,49-5 1194 0 0,-51 12-3599 0 0,1 3-3402 0 0,-50 1 5736 0 0,-1-1 0 0 0,1 1 0 0 0,0-1-1 0 0,0 0 1 0 0,0 0 0 0 0,-1-1-1 0 0,2 0 1266 0 0,2-3-1253 0 0</inkml:trace>
  <inkml:trace contextRef="#ctx0" brushRef="#br0" timeOffset="2133.529">1144 81 124 0 0,'-1'-1'581'0'0,"0"1"0"0"0,0-1 0 0 0,0 0 0 0 0,0 1 1 0 0,0-1-1 0 0,1 0 0 0 0,-1 0 0 0 0,0 0 0 0 0,1 0 0 0 0,-1 0 0 0 0,0 0 0 0 0,1 0 0 0 0,-1 0 1 0 0,1 0-1 0 0,0 0 0 0 0,-1 0 0 0 0,1 0 0 0 0,0 0 0 0 0,-1 0 0 0 0,1-1 0 0 0,0 1 0 0 0,0-1-581 0 0,1 1 232 0 0,-1 0-1 0 0,1 0 0 0 0,-1 0 0 0 0,1 1 1 0 0,-1-1-1 0 0,1 0 0 0 0,0 0 1 0 0,-1 0-1 0 0,1 1 0 0 0,0-1 0 0 0,0 0 1 0 0,-1 1-1 0 0,1-1 0 0 0,0 1 0 0 0,0-1 1 0 0,0 1-1 0 0,0-1 0 0 0,0 1 0 0 0,0-1 1 0 0,0 1-232 0 0,10-3-158 0 0,1 0 1 0 0,-1 1-1 0 0,0 0 1 0 0,8 1 157 0 0,-3-1 678 0 0,53-13-2643 0 0,-26 0-3370 0 0,-88 27-2727 0 0,-8-6 10101 0 0,38-5-273 0 0,-1 1-1 0 0,1 0 1 0 0,0 1-1 0 0,-1 1 1 0 0,1 0-1 0 0,-3 2-1765 0 0,14-3 294 0 0,0 0 1 0 0,0 0-1 0 0,0 0 0 0 0,0 0 1 0 0,1 1-1 0 0,0-1 1 0 0,-1 1-1 0 0,2 0 0 0 0,-1 0 1 0 0,0 0-1 0 0,1 1 0 0 0,-1-1 1 0 0,1 0-1 0 0,1 1 0 0 0,-1 0 1 0 0,0-1-1 0 0,0 5-294 0 0,1-5 100 0 0,0 0 0 0 0,0 0-1 0 0,0 1 1 0 0,0-1 0 0 0,1 0 0 0 0,-1 1-1 0 0,1-1 1 0 0,0 1 0 0 0,1-1 0 0 0,-1 0-1 0 0,1 1 1 0 0,0-1 0 0 0,0 0 0 0 0,0 1-1 0 0,1-1 1 0 0,-1 0 0 0 0,1 0 0 0 0,0 0-1 0 0,1 2-99 0 0,-1-4 14 0 0,0-1 0 0 0,0 1-1 0 0,0-1 1 0 0,0 1 0 0 0,0-1-1 0 0,0 0 1 0 0,0 0 0 0 0,0 0 0 0 0,1 0-1 0 0,-1 0 1 0 0,0 0 0 0 0,1-1-1 0 0,-1 1 1 0 0,1-1 0 0 0,-1 0-1 0 0,1 1 1 0 0,-1-1 0 0 0,3-1-14 0 0,52-5 33 0 0,-16 1 103 0 0,-33 5-38 0 0,0 0 0 0 0,0 1 0 0 0,0 0 0 0 0,0 1 0 0 0,0-1 0 0 0,-1 1 0 0 0,1 1 0 0 0,0 0 0 0 0,-1 0 0 0 0,1 0 0 0 0,-1 1 0 0 0,0 0-1 0 0,0 0 1 0 0,-1 1 0 0 0,1 1-98 0 0,-3-3 66 0 0,-1 0 0 0 0,0 0 0 0 0,0 1 1 0 0,0-1-1 0 0,0 1 0 0 0,-1 0 0 0 0,1 0 0 0 0,-1 0 0 0 0,0 0 0 0 0,0 1 0 0 0,-1-1 0 0 0,1 1 0 0 0,-1-1 0 0 0,0 1 0 0 0,0-1 0 0 0,0 1 0 0 0,-1-1 0 0 0,0 1 0 0 0,1 0 0 0 0,-2-1 0 0 0,1 1 0 0 0,-1 0 0 0 0,1-1 1 0 0,-1 1-1 0 0,0-1 0 0 0,-2 4-66 0 0,1-1 31 0 0,-1 1 1 0 0,-1-1 0 0 0,1 0 0 0 0,-1 0-1 0 0,0 0 1 0 0,-1-1 0 0 0,1 0-1 0 0,-1 1 1 0 0,-1-2 0 0 0,1 1 0 0 0,-1-1-1 0 0,0 1 1 0 0,0-2 0 0 0,-1 1-32 0 0,-3 2-119 0 0,-1 0 0 0 0,1-2 0 0 0,-2 1 0 0 0,1-1 0 0 0,0 0 0 0 0,-1-1 0 0 0,0-1 0 0 0,-8 2 119 0 0,15-5-262 0 0,-1 0 1 0 0,1-1-1 0 0,-1 0 1 0 0,1 0-1 0 0,-1 0 1 0 0,1 0-1 0 0,0-1 1 0 0,0 0-1 0 0,0 0 1 0 0,0 0-1 0 0,0-1 1 0 0,0 1-1 0 0,0-1 0 0 0,0-1 262 0 0,1 2-950 0 0,0-1-1 0 0,0 0 1 0 0,0 0-1 0 0,0-1 1 0 0,0 1-1 0 0,1-1 1 0 0,0 0-1 0 0,-1 0 1 0 0,1-1 950 0 0,2-8-9535 0 0,5 9 8361 0 0,4-2-231 0 0</inkml:trace>
  <inkml:trace contextRef="#ctx0" brushRef="#br0" timeOffset="2614.021">1468 255 296 0 0,'9'-6'2019'0'0,"-1"0"1"0"0,0-1-1 0 0,0 0 0 0 0,-1 0 1 0 0,0-1-1 0 0,5-7-2019 0 0,-7 9 577 0 0,0-1 1 0 0,1 1-1 0 0,0-1 1 0 0,0 2-1 0 0,1-1 1 0 0,-1 1-1 0 0,1 0 0 0 0,0 0 1 0 0,1 1-1 0 0,4-3-577 0 0,-6 5 174 0 0,0 0-1 0 0,0 0 0 0 0,0 0 0 0 0,0 1 0 0 0,0 0 0 0 0,0 0 1 0 0,0 1-1 0 0,0-1 0 0 0,0 1 0 0 0,0 1 0 0 0,0-1 1 0 0,0 1-1 0 0,0 0 0 0 0,0 1 0 0 0,0-1 0 0 0,0 1 1 0 0,0 0-1 0 0,0 1 0 0 0,-1-1 0 0 0,1 1 0 0 0,-1 0 0 0 0,0 0 1 0 0,0 1-1 0 0,0 0 0 0 0,0 0 0 0 0,-1 0 0 0 0,0 0 1 0 0,1 1-1 0 0,-1-1 0 0 0,-1 1 0 0 0,1 0 0 0 0,-1 1 0 0 0,0-1 1 0 0,0 0-1 0 0,-1 1 0 0 0,1 0 0 0 0,-1-1 0 0 0,0 1 1 0 0,-1 0-1 0 0,1 0 0 0 0,-1 5-173 0 0,2 2 190 0 0,-1 1 0 0 0,-1-1 0 0 0,0 0 0 0 0,-1 0 0 0 0,0 1 0 0 0,-1-1 0 0 0,0 0 0 0 0,-1 0 0 0 0,-1 0 1 0 0,-3 11-191 0 0,4-18 21 0 0,0 0 0 0 0,-1-1 0 0 0,0 1 0 0 0,1-1 0 0 0,-2 0 0 0 0,1 0 0 0 0,-1 0 0 0 0,1 0 0 0 0,-1-1 0 0 0,0 0 0 0 0,-1 1 0 0 0,1-1 0 0 0,-1-1 0 0 0,0 1 0 0 0,0-1 0 0 0,0 0 0 0 0,-1 0 0 0 0,1 0 0 0 0,0-1 0 0 0,-1 1 0 0 0,0-1 0 0 0,0-1 0 0 0,0 1 1 0 0,-5 0-22 0 0,7-1-19 0 0,0-1 1 0 0,1 1-1 0 0,-1-1 1 0 0,0 0-1 0 0,0 0 1 0 0,0 0-1 0 0,1 0 1 0 0,-1-1 0 0 0,0 0-1 0 0,0 0 1 0 0,1 0-1 0 0,-1 0 1 0 0,0 0-1 0 0,1-1 1 0 0,0 1-1 0 0,-1-1 1 0 0,1 0 0 0 0,0 0-1 0 0,0 0 1 0 0,0 0-1 0 0,-2-2 19 0 0,1-1-96 0 0,0 0-1 0 0,1 0 0 0 0,-1 0 1 0 0,1 0-1 0 0,0-1 1 0 0,0 1-1 0 0,1-1 0 0 0,0 0 1 0 0,0 0-1 0 0,0 0 0 0 0,1 0 1 0 0,-1-4 96 0 0,-1-10-941 0 0,1 0 0 0 0,2 0-1 0 0,0-1 1 0 0,0 1 0 0 0,2 0 0 0 0,1-1 0 0 0,4-14 941 0 0,-6 30-602 0 0,1 0 0 0 0,-1 0-1 0 0,1 0 1 0 0,1 0 0 0 0,-1 1 0 0 0,1-1 0 0 0,-1 1 0 0 0,1-1 0 0 0,1 1 0 0 0,-1 0 602 0 0,0 1-863 0 0,-1 0 1 0 0,1 1 0 0 0,0-1-1 0 0,0 1 1 0 0,0-1 0 0 0,1 1 0 0 0,-1 0-1 0 0,0 0 1 0 0,1 1 0 0 0,0-1-1 0 0,-1 1 1 0 0,1-1 0 0 0,3 1 862 0 0,7-2-1567 0 0</inkml:trace>
  <inkml:trace contextRef="#ctx0" brushRef="#br0" timeOffset="3129.689">1967 222 360 0 0,'0'-56'17867'0'0,"1"56"-17710"0"0,0-1 1 0 0,0 0-1 0 0,0 1 0 0 0,0 0 1 0 0,0-1-1 0 0,0 1 0 0 0,1-1 1 0 0,-1 1-1 0 0,0 0 0 0 0,0 0 1 0 0,0 0-1 0 0,1 0 0 0 0,-1 0 1 0 0,0 0-1 0 0,0 0 0 0 0,1 0 1 0 0,-1 0-1 0 0,0 1 0 0 0,0-1 1 0 0,0 0-1 0 0,0 1 0 0 0,1-1 1 0 0,-1 1-1 0 0,0-1 0 0 0,0 1 1 0 0,0 0-1 0 0,0-1-157 0 0,11 11 790 0 0,-13-10-784 0 0,1-1 0 0 0,0 1 0 0 0,-1 0-1 0 0,1-1 1 0 0,0 1 0 0 0,-1 0 0 0 0,1-1 0 0 0,-1 1 0 0 0,1-1 0 0 0,-1 1 0 0 0,1-1 0 0 0,-1 1 0 0 0,0-1-1 0 0,1 1 1 0 0,-1-1 0 0 0,1 1 0 0 0,-1-1 0 0 0,0 0 0 0 0,1 1 0 0 0,-1-1 0 0 0,0 0 0 0 0,0 0 0 0 0,1 0-1 0 0,-1 1 1 0 0,0-1 0 0 0,0 0 0 0 0,0 0-6 0 0,-1 1-78 0 0,0-1-1 0 0,0 1 1 0 0,0-1-1 0 0,0 1 1 0 0,0-1-1 0 0,0 0 1 0 0,0 1-1 0 0,0-1 1 0 0,0 0 0 0 0,0 0-1 0 0,0-1 1 0 0,0 1-1 0 0,0 0 1 0 0,0-1-1 0 0,0 1 1 0 0,0-1-1 0 0,0 0 1 0 0,0 0-1 0 0,0 1 1 0 0,0-1-1 0 0,0 0 1 0 0,0-1 78 0 0,1 1-547 0 0,21 1-10383 0 0,-19 0 10082 0 0,12 4-5729 0 0,-5 0 4959 0 0,-2 1 504 0 0</inkml:trace>
  <inkml:trace contextRef="#ctx0" brushRef="#br0" timeOffset="3531.052">2031 340 948 0 0,'1'-1'9464'0'0,"2"0"-3661"0"0,9 4-1312 0 0,14 1-2738 0 0,-33 2-575 0 0,6-5-1171 0 0,0 1 0 0 0,0-1-1 0 0,0 0 1 0 0,0 0 0 0 0,0 0 0 0 0,0 0-1 0 0,0-1 1 0 0,0 1 0 0 0,0 0 0 0 0,-1 0-1 0 0,1-1 1 0 0,0 1 0 0 0,-1 0 0 0 0,1-1-1 0 0,0 0 1 0 0,-1 1 0 0 0,1-1 0 0 0,0 0 0 0 0,-1 1-7 0 0,1-1-109 0 0,-1-1 0 0 0,1 1 0 0 0,0 0 0 0 0,0 0 0 0 0,0 0 1 0 0,0-1-1 0 0,0 1 0 0 0,-1-1 0 0 0,1 1 0 0 0,0-1 0 0 0,0 1 1 0 0,0-1-1 0 0,0 0 0 0 0,0 1 0 0 0,1-1 0 0 0,-1 0 0 0 0,0 0 1 0 0,0 0-1 0 0,0 0 0 0 0,0 0 109 0 0,1 1-193 0 0,0 0-1 0 0,0-1 1 0 0,0 1 0 0 0,-1 0-1 0 0,1-1 1 0 0,0 1-1 0 0,0-1 1 0 0,0 1 0 0 0,0-1-1 0 0,0 1 1 0 0,0 0 0 0 0,0-1-1 0 0,0 1 1 0 0,0-1 0 0 0,0 1-1 0 0,0 0 1 0 0,0-1-1 0 0,0 1 1 0 0,0-1 0 0 0,0 1-1 0 0,0 0 1 0 0,1-1 0 0 0,-1 1-1 0 0,0-1 1 0 0,0 1 0 0 0,0 0-1 0 0,1-1 1 0 0,-1 1 0 0 0,0 0-1 0 0,0-1 1 0 0,1 1-1 0 0,-1 0 1 0 0,1-1 193 0 0,1-2-2766 0 0,1 1-6124 0 0,0 1 6421 0 0,0-1 1398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1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46 848 0 0,'0'0'1874'0'0,"0"0"83"0"0,0 0-110 0 0,0 0-266 0 0,-5-16 10680 0 0,1 6-9834 0 0,-13 2-1930 0 0,15 6-488 0 0,-1 1-1 0 0,1-1 1 0 0,-1 1 0 0 0,1 0-1 0 0,-1 0 1 0 0,1 0 0 0 0,-1 1-1 0 0,0-1 1 0 0,1 1-1 0 0,-1-1 1 0 0,0 1 0 0 0,0 0-1 0 0,1 0 1 0 0,-1 0 0 0 0,0 0-1 0 0,0 0 1 0 0,0 1 0 0 0,-1 0-10 0 0,-67 4-86 0 0,59-5 95 0 0,-1 0 0 0 0,1 1 0 0 0,0 0 1 0 0,-1 1-1 0 0,1 1 0 0 0,-10 3-8 0 0,19-5 22 0 0,0 1 0 0 0,-1-1 0 0 0,1 1 0 0 0,0 0 0 0 0,0 0 0 0 0,-1 1 0 0 0,2-1 0 0 0,-1 1 0 0 0,0 0 0 0 0,1-1 0 0 0,-1 1 0 0 0,1 0 0 0 0,0 0 0 0 0,0 1 0 0 0,0-1 0 0 0,0 0 0 0 0,0 1 0 0 0,1-1 0 0 0,0 1 0 0 0,-1-1 0 0 0,1 1 0 0 0,1 0 0 0 0,-1 0 0 0 0,0 1-22 0 0,1 4 44 0 0,0-1 1 0 0,0 1 0 0 0,1-1-1 0 0,0 1 1 0 0,1-1 0 0 0,0 1-1 0 0,0-1 1 0 0,0 0-1 0 0,1 0 1 0 0,1 0 0 0 0,-1 0-1 0 0,1-1 1 0 0,0 1-1 0 0,1-1 1 0 0,3 3-45 0 0,-6-6 3 0 0,1-1 1 0 0,0 1-1 0 0,0-1 1 0 0,0 0-1 0 0,0 0 1 0 0,0-1-1 0 0,1 1 1 0 0,-1-1-1 0 0,1 1 1 0 0,0-1-1 0 0,0 0 1 0 0,0 0-1 0 0,0-1 1 0 0,1 1-4 0 0,-2-1-10 0 0,0-1 0 0 0,0 0 0 0 0,0 0 0 0 0,0 0 0 0 0,0 0 0 0 0,0 0 0 0 0,0 0 0 0 0,0-1 0 0 0,0 0 0 0 0,0 1 0 0 0,0-1 0 0 0,0 0 0 0 0,-1 0 0 0 0,1-1 0 0 0,0 1 0 0 0,-1-1 0 0 0,1 1 0 0 0,-1-1 0 0 0,1 0 0 0 0,-1 0 1 0 0,0 0-1 0 0,1 0 10 0 0,7-9-58 0 0,0-1 1 0 0,0 0 0 0 0,-1 0 0 0 0,-1-1 0 0 0,0 0-1 0 0,3-8 58 0 0,27-41-224 0 0,-38 62 228 0 0,0 0 0 0 0,0 0 0 0 0,0-1 0 0 0,0 1 1 0 0,0 0-1 0 0,0 0 0 0 0,0 0 0 0 0,0 0 0 0 0,0-1 1 0 0,1 1-1 0 0,-1 0 0 0 0,0 0 0 0 0,0 0 1 0 0,0 0-1 0 0,0 0 0 0 0,1 0 0 0 0,-1 0 0 0 0,0 0 1 0 0,0-1-1 0 0,0 1 0 0 0,0 0 0 0 0,1 0 0 0 0,-1 0 1 0 0,0 0-1 0 0,0 0 0 0 0,0 0 0 0 0,0 0 1 0 0,1 0-1 0 0,-1 0 0 0 0,0 0 0 0 0,0 0 0 0 0,0 0 1 0 0,1 0-1 0 0,-1 0 0 0 0,0 0 0 0 0,0 0 0 0 0,0 1 1 0 0,0-1-1 0 0,1 0 0 0 0,-1 0 0 0 0,0 0 1 0 0,0 0-1 0 0,0 0 0 0 0,0 0 0 0 0,0 0 0 0 0,1 0 1 0 0,-1 1-1 0 0,0-1 0 0 0,0 0 0 0 0,0 0 0 0 0,0 0 1 0 0,0 0-1 0 0,0 1 0 0 0,0-1 0 0 0,0 0 1 0 0,1 0-5 0 0,4 17 234 0 0,1 22 262 0 0,2 37 487 0 0,-2-31-270 0 0,-2-1-1 0 0,-2 1 0 0 0,-3 29-712 0 0,-7 29-236 0 0,8-103 192 0 0,0 0 1 0 0,0 0-1 0 0,0 0 0 0 0,0 1 1 0 0,0-1-1 0 0,0 0 0 0 0,0 0 1 0 0,0 0-1 0 0,0 0 0 0 0,0 1 1 0 0,0-1-1 0 0,0 0 0 0 0,0 0 1 0 0,0 0-1 0 0,-1 0 0 0 0,1 0 1 0 0,0 0-1 0 0,0 1 0 0 0,0-1 1 0 0,0 0-1 0 0,0 0 0 0 0,0 0 1 0 0,-1 0-1 0 0,1 0 1 0 0,0 0-1 0 0,0 0 0 0 0,0 0 1 0 0,0 0-1 0 0,0 0 0 0 0,-1 0 1 0 0,1 1-1 0 0,0-1 0 0 0,0 0 1 0 0,0 0-1 0 0,0 0 0 0 0,-1 0 1 0 0,1 0-1 0 0,0 0 0 0 0,0 0 1 0 0,0-1-1 0 0,0 1 0 0 0,-1 0 1 0 0,1 0-1 0 0,0 0 0 0 0,0 0 1 0 0,0 0-1 0 0,0 0 0 0 0,0 0 1 0 0,-1 0-1 0 0,1 0 0 0 0,0 0 1 0 0,0 0-1 0 0,0-1 1 0 0,0 1-1 0 0,0 0 0 0 0,0 0 1 0 0,0 0-1 0 0,-1 0 0 0 0,1 0 1 0 0,0 0-1 0 0,0-1 0 0 0,0 1 1 0 0,0 0-1 0 0,0 0 0 0 0,0 0 1 0 0,0 0-1 0 0,0 0 0 0 0,0-1 44 0 0,-1 1-180 0 0,1-1 1 0 0,0 0-1 0 0,-1 1 0 0 0,1-1 0 0 0,0 0 0 0 0,-1 1 0 0 0,1-1 0 0 0,0 0 0 0 0,0 1 1 0 0,0-1-1 0 0,0 0 0 0 0,-1 1 0 0 0,1-1 0 0 0,0 0 0 0 0,0 0 0 0 0,0 1 0 0 0,1-1 1 0 0,-1 0-1 0 0,0 1 0 0 0,0-1 0 0 0,0 0 0 0 0,0 0 0 0 0,1 1 0 0 0,-1-1 0 0 0,0 0 1 0 0,1 0 179 0 0,33-64-17646 0 0,-29 53 16047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4T11:18:16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76 258 260 0 0,'-60'-12'15938'0'0,"45"10"-12589"0"0,20 1-1127 0 0,64-2-1908 0 0,34-7-314 0 0,-36 3 357 0 0,35 2-357 0 0,-102 5 79 0 0,0 0-11 0 0,0 0-15 0 0,0 0-14 0 0,0 0-15 0 0,0 0-13 0 0,0 0-8 0 0,-11 0-1357 0 0,5 0-1723 0 0,3 0-3068 0 0,2 0-4804 0 0,6 0 9829 0 0</inkml:trace>
  <inkml:trace contextRef="#ctx0" brushRef="#br0" timeOffset="536.99">518 39 488 0 0,'-4'-13'3206'0'0,"-5"-6"8421"0"0,6 23-6977 0 0,-1 14-3313 0 0,-11 79 1581 0 0,1-16 880 0 0,1 44-3798 0 0,11-101 9 0 0,2 0-1 0 0,1 1 1 0 0,1-1-1 0 0,0 0 1 0 0,2 0-1 0 0,1 0 1 0 0,3 7-9 0 0,-7-27-237 0 0,0-2-1 0 0,-1 0 1 0 0,0 0-1 0 0,1 0 0 0 0,-1 0 0 0 0,1-1 1 0 0,0 1-1 0 0,0 0 0 0 0,0 0 1 0 0,0 0-1 0 0,0 0 0 0 0,0-1 1 0 0,0 1-1 0 0,0-1 0 0 0,1 1 1 0 0,-1-1-1 0 0,1 1 0 0 0,-1-1 1 0 0,1 0-1 0 0,0 1 238 0 0,-1-2-704 0 0,6-23-8640 0 0,16-18 1474 0 0,-11 22 4168 0 0,-4 6 2383 0 0</inkml:trace>
  <inkml:trace contextRef="#ctx0" brushRef="#br0" timeOffset="1067.117">725 84 616 0 0,'3'-9'2334'0'0,"-1"0"-1"0"0,1 0 1 0 0,1 0-1 0 0,-1 1 1 0 0,1-1 0 0 0,1 1-1 0 0,4-7-2333 0 0,-7 12 870 0 0,-2 3-792 0 0,0-1-1 0 0,1 1 1 0 0,-1 0-1 0 0,0 0 1 0 0,0 0 0 0 0,0-1-1 0 0,0 1 1 0 0,0 0-1 0 0,0 0 1 0 0,0 0 0 0 0,1 0-1 0 0,-1-1 1 0 0,0 1 0 0 0,0 0-1 0 0,0 0 1 0 0,0 0-1 0 0,1 0 1 0 0,-1 0 0 0 0,0-1-1 0 0,0 1 1 0 0,0 0-1 0 0,1 0 1 0 0,-1 0 0 0 0,0 0-1 0 0,0 0 1 0 0,1 0-1 0 0,-1 0 1 0 0,0 0 0 0 0,0 0-1 0 0,0 0 1 0 0,1 0 0 0 0,-1 0-1 0 0,0 0 1 0 0,0 0-1 0 0,1 0 1 0 0,-1 0 0 0 0,0 0-1 0 0,0 0 1 0 0,0 0-1 0 0,1 0 1 0 0,-1 1 0 0 0,0-1-1 0 0,0 0 1 0 0,1 0-78 0 0,6 12 1236 0 0,0 13-431 0 0,-4-1-89 0 0,-1 1-1 0 0,-1 0 0 0 0,-2 0 0 0 0,-1 10-715 0 0,1 63 1370 0 0,2-70-1197 0 0,3 0-1 0 0,0 0 1 0 0,1 0 0 0 0,2-1-1 0 0,1 0 1 0 0,6 13-173 0 0,-14-39-286 0 0,1 0 0 0 0,-1 1 0 0 0,1-1 1 0 0,-1 0-1 0 0,1 1 0 0 0,-1-1 0 0 0,1 0 0 0 0,0 0 1 0 0,0 0-1 0 0,-1 0 0 0 0,1 0 0 0 0,0 1 0 0 0,0-1 1 0 0,0-1-1 0 0,0 1 0 0 0,1 0 0 0 0,-1 0 0 0 0,0 0 0 0 0,0-1 1 0 0,1 1 285 0 0,-1-2-290 0 0,0 0 1 0 0,0 0 0 0 0,0 0 0 0 0,-1 0 0 0 0,1 0 0 0 0,0 0 0 0 0,-1 0 0 0 0,1 0 0 0 0,-1-1 0 0 0,1 1-1 0 0,-1 0 1 0 0,1-1 0 0 0,-1 1 0 0 0,0 0 0 0 0,0-1 0 0 0,0 1 0 0 0,0 0 0 0 0,0-1 0 0 0,0 1-1 0 0,0 0 1 0 0,0-1 0 0 0,0 1 0 0 0,-1-1 289 0 0,-10-21-14224 0 0,11 19 12786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כ"ה/תשרי/תשפ"א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760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579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864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382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520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875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502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420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142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73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322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922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431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5238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0744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3909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7536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840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69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613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41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91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401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17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60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כ"ה/תשרי/תשפ"א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1" Type="http://schemas.openxmlformats.org/officeDocument/2006/relationships/image" Target="../media/image18.png"/><Relationship Id="rId34" Type="http://schemas.openxmlformats.org/officeDocument/2006/relationships/customXml" Target="../ink/ink10.xml"/><Relationship Id="rId55" Type="http://schemas.openxmlformats.org/officeDocument/2006/relationships/image" Target="../media/image35.png"/><Relationship Id="rId63" Type="http://schemas.openxmlformats.org/officeDocument/2006/relationships/image" Target="../media/image39.png"/><Relationship Id="rId68" Type="http://schemas.openxmlformats.org/officeDocument/2006/relationships/customXml" Target="../ink/ink20.xml"/><Relationship Id="rId76" Type="http://schemas.openxmlformats.org/officeDocument/2006/relationships/customXml" Target="../ink/ink24.xml"/><Relationship Id="rId12" Type="http://schemas.openxmlformats.org/officeDocument/2006/relationships/customXml" Target="../ink/ink3.xml"/><Relationship Id="rId33" Type="http://schemas.openxmlformats.org/officeDocument/2006/relationships/image" Target="../media/image24.png"/><Relationship Id="rId59" Type="http://schemas.openxmlformats.org/officeDocument/2006/relationships/image" Target="../media/image37.png"/><Relationship Id="rId67" Type="http://schemas.openxmlformats.org/officeDocument/2006/relationships/image" Target="../media/image41.png"/><Relationship Id="rId71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4.xml"/><Relationship Id="rId20" Type="http://schemas.openxmlformats.org/officeDocument/2006/relationships/customXml" Target="../ink/ink5.xml"/><Relationship Id="rId29" Type="http://schemas.openxmlformats.org/officeDocument/2006/relationships/image" Target="../media/image22.png"/><Relationship Id="rId54" Type="http://schemas.openxmlformats.org/officeDocument/2006/relationships/customXml" Target="../ink/ink13.xml"/><Relationship Id="rId62" Type="http://schemas.openxmlformats.org/officeDocument/2006/relationships/customXml" Target="../ink/ink17.xml"/><Relationship Id="rId70" Type="http://schemas.openxmlformats.org/officeDocument/2006/relationships/customXml" Target="../ink/ink21.xml"/><Relationship Id="rId75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13.png"/><Relationship Id="rId24" Type="http://schemas.openxmlformats.org/officeDocument/2006/relationships/customXml" Target="../ink/ink7.xml"/><Relationship Id="rId32" Type="http://schemas.openxmlformats.org/officeDocument/2006/relationships/customXml" Target="../ink/ink9.xml"/><Relationship Id="rId53" Type="http://schemas.openxmlformats.org/officeDocument/2006/relationships/image" Target="../media/image34.png"/><Relationship Id="rId58" Type="http://schemas.openxmlformats.org/officeDocument/2006/relationships/customXml" Target="../ink/ink15.xml"/><Relationship Id="rId66" Type="http://schemas.openxmlformats.org/officeDocument/2006/relationships/customXml" Target="../ink/ink19.xml"/><Relationship Id="rId74" Type="http://schemas.openxmlformats.org/officeDocument/2006/relationships/customXml" Target="../ink/ink23.xml"/><Relationship Id="rId79" Type="http://schemas.openxmlformats.org/officeDocument/2006/relationships/image" Target="../media/image14.emf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36" Type="http://schemas.openxmlformats.org/officeDocument/2006/relationships/customXml" Target="../ink/ink11.xml"/><Relationship Id="rId57" Type="http://schemas.openxmlformats.org/officeDocument/2006/relationships/image" Target="../media/image36.png"/><Relationship Id="rId61" Type="http://schemas.openxmlformats.org/officeDocument/2006/relationships/image" Target="../media/image38.png"/><Relationship Id="rId10" Type="http://schemas.openxmlformats.org/officeDocument/2006/relationships/customXml" Target="../ink/ink2.xml"/><Relationship Id="rId19" Type="http://schemas.openxmlformats.org/officeDocument/2006/relationships/image" Target="../media/image17.png"/><Relationship Id="rId31" Type="http://schemas.openxmlformats.org/officeDocument/2006/relationships/image" Target="../media/image23.png"/><Relationship Id="rId52" Type="http://schemas.openxmlformats.org/officeDocument/2006/relationships/customXml" Target="../ink/ink12.xml"/><Relationship Id="rId60" Type="http://schemas.openxmlformats.org/officeDocument/2006/relationships/customXml" Target="../ink/ink16.xml"/><Relationship Id="rId65" Type="http://schemas.openxmlformats.org/officeDocument/2006/relationships/image" Target="../media/image40.png"/><Relationship Id="rId73" Type="http://schemas.openxmlformats.org/officeDocument/2006/relationships/image" Target="../media/image11.emf"/><Relationship Id="rId78" Type="http://schemas.openxmlformats.org/officeDocument/2006/relationships/customXml" Target="../ink/ink25.xml"/><Relationship Id="rId4" Type="http://schemas.openxmlformats.org/officeDocument/2006/relationships/customXml" Target="../ink/ink1.xml"/><Relationship Id="rId9" Type="http://schemas.openxmlformats.org/officeDocument/2006/relationships/image" Target="../media/image12.png"/><Relationship Id="rId22" Type="http://schemas.openxmlformats.org/officeDocument/2006/relationships/customXml" Target="../ink/ink6.xml"/><Relationship Id="rId30" Type="http://schemas.openxmlformats.org/officeDocument/2006/relationships/customXml" Target="../ink/ink8.xml"/><Relationship Id="rId35" Type="http://schemas.openxmlformats.org/officeDocument/2006/relationships/image" Target="../media/image25.png"/><Relationship Id="rId56" Type="http://schemas.openxmlformats.org/officeDocument/2006/relationships/customXml" Target="../ink/ink14.xml"/><Relationship Id="rId64" Type="http://schemas.openxmlformats.org/officeDocument/2006/relationships/customXml" Target="../ink/ink18.xml"/><Relationship Id="rId69" Type="http://schemas.openxmlformats.org/officeDocument/2006/relationships/image" Target="../media/image42.png"/><Relationship Id="rId77" Type="http://schemas.openxmlformats.org/officeDocument/2006/relationships/image" Target="../media/image13.emf"/><Relationship Id="rId51" Type="http://schemas.openxmlformats.org/officeDocument/2006/relationships/image" Target="../media/image33.png"/><Relationship Id="rId72" Type="http://schemas.openxmlformats.org/officeDocument/2006/relationships/customXml" Target="../ink/ink2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9" Type="http://schemas.openxmlformats.org/officeDocument/2006/relationships/image" Target="../media/image27.png"/><Relationship Id="rId21" Type="http://schemas.openxmlformats.org/officeDocument/2006/relationships/image" Target="../media/image18.png"/><Relationship Id="rId34" Type="http://schemas.openxmlformats.org/officeDocument/2006/relationships/customXml" Target="../ink/ink41.xml"/><Relationship Id="rId42" Type="http://schemas.openxmlformats.org/officeDocument/2006/relationships/customXml" Target="../ink/ink45.xml"/><Relationship Id="rId47" Type="http://schemas.openxmlformats.org/officeDocument/2006/relationships/image" Target="../media/image31.png"/><Relationship Id="rId50" Type="http://schemas.openxmlformats.org/officeDocument/2006/relationships/customXml" Target="../ink/ink49.xml"/><Relationship Id="rId55" Type="http://schemas.openxmlformats.org/officeDocument/2006/relationships/image" Target="../media/image35.png"/><Relationship Id="rId63" Type="http://schemas.openxmlformats.org/officeDocument/2006/relationships/image" Target="../media/image39.png"/><Relationship Id="rId68" Type="http://schemas.openxmlformats.org/officeDocument/2006/relationships/customXml" Target="../ink/ink58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32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7.xml"/><Relationship Id="rId11" Type="http://schemas.openxmlformats.org/officeDocument/2006/relationships/image" Target="../media/image13.png"/><Relationship Id="rId24" Type="http://schemas.openxmlformats.org/officeDocument/2006/relationships/customXml" Target="../ink/ink36.xml"/><Relationship Id="rId32" Type="http://schemas.openxmlformats.org/officeDocument/2006/relationships/customXml" Target="../ink/ink40.xml"/><Relationship Id="rId37" Type="http://schemas.openxmlformats.org/officeDocument/2006/relationships/image" Target="../media/image26.png"/><Relationship Id="rId40" Type="http://schemas.openxmlformats.org/officeDocument/2006/relationships/customXml" Target="../ink/ink44.xml"/><Relationship Id="rId45" Type="http://schemas.openxmlformats.org/officeDocument/2006/relationships/image" Target="../media/image30.png"/><Relationship Id="rId53" Type="http://schemas.openxmlformats.org/officeDocument/2006/relationships/image" Target="../media/image34.png"/><Relationship Id="rId58" Type="http://schemas.openxmlformats.org/officeDocument/2006/relationships/customXml" Target="../ink/ink53.xml"/><Relationship Id="rId66" Type="http://schemas.openxmlformats.org/officeDocument/2006/relationships/customXml" Target="../ink/ink57.xml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customXml" Target="../ink/ink38.xml"/><Relationship Id="rId36" Type="http://schemas.openxmlformats.org/officeDocument/2006/relationships/customXml" Target="../ink/ink42.xml"/><Relationship Id="rId49" Type="http://schemas.openxmlformats.org/officeDocument/2006/relationships/image" Target="../media/image32.png"/><Relationship Id="rId57" Type="http://schemas.openxmlformats.org/officeDocument/2006/relationships/image" Target="../media/image36.png"/><Relationship Id="rId61" Type="http://schemas.openxmlformats.org/officeDocument/2006/relationships/image" Target="../media/image38.png"/><Relationship Id="rId10" Type="http://schemas.openxmlformats.org/officeDocument/2006/relationships/customXml" Target="../ink/ink29.xml"/><Relationship Id="rId19" Type="http://schemas.openxmlformats.org/officeDocument/2006/relationships/image" Target="../media/image17.png"/><Relationship Id="rId31" Type="http://schemas.openxmlformats.org/officeDocument/2006/relationships/image" Target="../media/image23.png"/><Relationship Id="rId44" Type="http://schemas.openxmlformats.org/officeDocument/2006/relationships/customXml" Target="../ink/ink46.xml"/><Relationship Id="rId52" Type="http://schemas.openxmlformats.org/officeDocument/2006/relationships/customXml" Target="../ink/ink50.xml"/><Relationship Id="rId60" Type="http://schemas.openxmlformats.org/officeDocument/2006/relationships/customXml" Target="../ink/ink54.xml"/><Relationship Id="rId65" Type="http://schemas.openxmlformats.org/officeDocument/2006/relationships/image" Target="../media/image40.png"/><Relationship Id="rId4" Type="http://schemas.openxmlformats.org/officeDocument/2006/relationships/customXml" Target="../ink/ink26.xml"/><Relationship Id="rId9" Type="http://schemas.openxmlformats.org/officeDocument/2006/relationships/image" Target="../media/image12.png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21.png"/><Relationship Id="rId30" Type="http://schemas.openxmlformats.org/officeDocument/2006/relationships/customXml" Target="../ink/ink39.xml"/><Relationship Id="rId35" Type="http://schemas.openxmlformats.org/officeDocument/2006/relationships/image" Target="../media/image25.png"/><Relationship Id="rId43" Type="http://schemas.openxmlformats.org/officeDocument/2006/relationships/image" Target="../media/image29.png"/><Relationship Id="rId48" Type="http://schemas.openxmlformats.org/officeDocument/2006/relationships/customXml" Target="../ink/ink48.xml"/><Relationship Id="rId56" Type="http://schemas.openxmlformats.org/officeDocument/2006/relationships/customXml" Target="../ink/ink52.xml"/><Relationship Id="rId64" Type="http://schemas.openxmlformats.org/officeDocument/2006/relationships/customXml" Target="../ink/ink56.xml"/><Relationship Id="rId69" Type="http://schemas.openxmlformats.org/officeDocument/2006/relationships/image" Target="../media/image42.png"/><Relationship Id="rId8" Type="http://schemas.openxmlformats.org/officeDocument/2006/relationships/customXml" Target="../ink/ink28.xml"/><Relationship Id="rId51" Type="http://schemas.openxmlformats.org/officeDocument/2006/relationships/image" Target="../media/image33.png"/><Relationship Id="rId3" Type="http://schemas.openxmlformats.org/officeDocument/2006/relationships/image" Target="../media/image9.png"/><Relationship Id="rId12" Type="http://schemas.openxmlformats.org/officeDocument/2006/relationships/customXml" Target="../ink/ink30.xml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33" Type="http://schemas.openxmlformats.org/officeDocument/2006/relationships/image" Target="../media/image24.png"/><Relationship Id="rId38" Type="http://schemas.openxmlformats.org/officeDocument/2006/relationships/customXml" Target="../ink/ink43.xml"/><Relationship Id="rId46" Type="http://schemas.openxmlformats.org/officeDocument/2006/relationships/customXml" Target="../ink/ink47.xml"/><Relationship Id="rId59" Type="http://schemas.openxmlformats.org/officeDocument/2006/relationships/image" Target="../media/image37.png"/><Relationship Id="rId67" Type="http://schemas.openxmlformats.org/officeDocument/2006/relationships/image" Target="../media/image41.png"/><Relationship Id="rId20" Type="http://schemas.openxmlformats.org/officeDocument/2006/relationships/customXml" Target="../ink/ink34.xml"/><Relationship Id="rId41" Type="http://schemas.openxmlformats.org/officeDocument/2006/relationships/image" Target="../media/image28.png"/><Relationship Id="rId54" Type="http://schemas.openxmlformats.org/officeDocument/2006/relationships/customXml" Target="../ink/ink51.xml"/><Relationship Id="rId62" Type="http://schemas.openxmlformats.org/officeDocument/2006/relationships/customXml" Target="../ink/ink5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61.png"/><Relationship Id="rId21" Type="http://schemas.openxmlformats.org/officeDocument/2006/relationships/image" Target="../media/image52.png"/><Relationship Id="rId34" Type="http://schemas.openxmlformats.org/officeDocument/2006/relationships/customXml" Target="../ink/ink74.xml"/><Relationship Id="rId42" Type="http://schemas.openxmlformats.org/officeDocument/2006/relationships/customXml" Target="../ink/ink78.xml"/><Relationship Id="rId47" Type="http://schemas.openxmlformats.org/officeDocument/2006/relationships/image" Target="../media/image65.png"/><Relationship Id="rId50" Type="http://schemas.openxmlformats.org/officeDocument/2006/relationships/customXml" Target="../ink/ink82.xml"/><Relationship Id="rId55" Type="http://schemas.openxmlformats.org/officeDocument/2006/relationships/image" Target="../media/image69.png"/><Relationship Id="rId63" Type="http://schemas.openxmlformats.org/officeDocument/2006/relationships/image" Target="../media/image73.png"/><Relationship Id="rId68" Type="http://schemas.openxmlformats.org/officeDocument/2006/relationships/customXml" Target="../ink/ink91.xml"/><Relationship Id="rId76" Type="http://schemas.openxmlformats.org/officeDocument/2006/relationships/customXml" Target="../ink/ink95.xml"/><Relationship Id="rId7" Type="http://schemas.openxmlformats.org/officeDocument/2006/relationships/image" Target="../media/image45.png"/><Relationship Id="rId71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65.xml"/><Relationship Id="rId29" Type="http://schemas.openxmlformats.org/officeDocument/2006/relationships/image" Target="../media/image56.png"/><Relationship Id="rId11" Type="http://schemas.openxmlformats.org/officeDocument/2006/relationships/image" Target="../media/image47.png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image" Target="../media/image60.png"/><Relationship Id="rId40" Type="http://schemas.openxmlformats.org/officeDocument/2006/relationships/customXml" Target="../ink/ink77.xml"/><Relationship Id="rId45" Type="http://schemas.openxmlformats.org/officeDocument/2006/relationships/image" Target="../media/image64.png"/><Relationship Id="rId53" Type="http://schemas.openxmlformats.org/officeDocument/2006/relationships/image" Target="../media/image68.png"/><Relationship Id="rId58" Type="http://schemas.openxmlformats.org/officeDocument/2006/relationships/customXml" Target="../ink/ink86.xml"/><Relationship Id="rId66" Type="http://schemas.openxmlformats.org/officeDocument/2006/relationships/customXml" Target="../ink/ink90.xml"/><Relationship Id="rId74" Type="http://schemas.openxmlformats.org/officeDocument/2006/relationships/customXml" Target="../ink/ink94.xml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23" Type="http://schemas.openxmlformats.org/officeDocument/2006/relationships/image" Target="../media/image53.png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49" Type="http://schemas.openxmlformats.org/officeDocument/2006/relationships/image" Target="../media/image66.png"/><Relationship Id="rId57" Type="http://schemas.openxmlformats.org/officeDocument/2006/relationships/image" Target="../media/image70.png"/><Relationship Id="rId61" Type="http://schemas.openxmlformats.org/officeDocument/2006/relationships/image" Target="../media/image72.png"/><Relationship Id="rId10" Type="http://schemas.openxmlformats.org/officeDocument/2006/relationships/customXml" Target="../ink/ink62.xml"/><Relationship Id="rId19" Type="http://schemas.openxmlformats.org/officeDocument/2006/relationships/image" Target="../media/image51.png"/><Relationship Id="rId31" Type="http://schemas.openxmlformats.org/officeDocument/2006/relationships/image" Target="../media/image57.png"/><Relationship Id="rId44" Type="http://schemas.openxmlformats.org/officeDocument/2006/relationships/customXml" Target="../ink/ink79.xml"/><Relationship Id="rId52" Type="http://schemas.openxmlformats.org/officeDocument/2006/relationships/customXml" Target="../ink/ink83.xml"/><Relationship Id="rId60" Type="http://schemas.openxmlformats.org/officeDocument/2006/relationships/customXml" Target="../ink/ink87.xml"/><Relationship Id="rId65" Type="http://schemas.openxmlformats.org/officeDocument/2006/relationships/image" Target="../media/image74.png"/><Relationship Id="rId73" Type="http://schemas.openxmlformats.org/officeDocument/2006/relationships/image" Target="../media/image78.png"/><Relationship Id="rId4" Type="http://schemas.openxmlformats.org/officeDocument/2006/relationships/customXml" Target="../ink/ink59.xml"/><Relationship Id="rId9" Type="http://schemas.openxmlformats.org/officeDocument/2006/relationships/image" Target="../media/image46.png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55.png"/><Relationship Id="rId30" Type="http://schemas.openxmlformats.org/officeDocument/2006/relationships/customXml" Target="../ink/ink72.xml"/><Relationship Id="rId35" Type="http://schemas.openxmlformats.org/officeDocument/2006/relationships/image" Target="../media/image59.png"/><Relationship Id="rId43" Type="http://schemas.openxmlformats.org/officeDocument/2006/relationships/image" Target="../media/image63.png"/><Relationship Id="rId48" Type="http://schemas.openxmlformats.org/officeDocument/2006/relationships/customXml" Target="../ink/ink81.xml"/><Relationship Id="rId56" Type="http://schemas.openxmlformats.org/officeDocument/2006/relationships/customXml" Target="../ink/ink85.xml"/><Relationship Id="rId64" Type="http://schemas.openxmlformats.org/officeDocument/2006/relationships/customXml" Target="../ink/ink89.xml"/><Relationship Id="rId69" Type="http://schemas.openxmlformats.org/officeDocument/2006/relationships/image" Target="../media/image76.png"/><Relationship Id="rId77" Type="http://schemas.openxmlformats.org/officeDocument/2006/relationships/image" Target="../media/image80.png"/><Relationship Id="rId8" Type="http://schemas.openxmlformats.org/officeDocument/2006/relationships/customXml" Target="../ink/ink61.xml"/><Relationship Id="rId51" Type="http://schemas.openxmlformats.org/officeDocument/2006/relationships/image" Target="../media/image67.png"/><Relationship Id="rId72" Type="http://schemas.openxmlformats.org/officeDocument/2006/relationships/customXml" Target="../ink/ink93.xml"/><Relationship Id="rId3" Type="http://schemas.openxmlformats.org/officeDocument/2006/relationships/image" Target="../media/image43.png"/><Relationship Id="rId12" Type="http://schemas.openxmlformats.org/officeDocument/2006/relationships/customXml" Target="../ink/ink63.xml"/><Relationship Id="rId17" Type="http://schemas.openxmlformats.org/officeDocument/2006/relationships/image" Target="../media/image50.png"/><Relationship Id="rId25" Type="http://schemas.openxmlformats.org/officeDocument/2006/relationships/image" Target="../media/image54.png"/><Relationship Id="rId33" Type="http://schemas.openxmlformats.org/officeDocument/2006/relationships/image" Target="../media/image58.png"/><Relationship Id="rId38" Type="http://schemas.openxmlformats.org/officeDocument/2006/relationships/customXml" Target="../ink/ink76.xml"/><Relationship Id="rId46" Type="http://schemas.openxmlformats.org/officeDocument/2006/relationships/customXml" Target="../ink/ink80.xml"/><Relationship Id="rId59" Type="http://schemas.openxmlformats.org/officeDocument/2006/relationships/image" Target="../media/image71.png"/><Relationship Id="rId67" Type="http://schemas.openxmlformats.org/officeDocument/2006/relationships/image" Target="../media/image75.png"/><Relationship Id="rId20" Type="http://schemas.openxmlformats.org/officeDocument/2006/relationships/customXml" Target="../ink/ink67.xml"/><Relationship Id="rId41" Type="http://schemas.openxmlformats.org/officeDocument/2006/relationships/image" Target="../media/image62.png"/><Relationship Id="rId54" Type="http://schemas.openxmlformats.org/officeDocument/2006/relationships/customXml" Target="../ink/ink84.xml"/><Relationship Id="rId62" Type="http://schemas.openxmlformats.org/officeDocument/2006/relationships/customXml" Target="../ink/ink88.xml"/><Relationship Id="rId70" Type="http://schemas.openxmlformats.org/officeDocument/2006/relationships/customXml" Target="../ink/ink92.xml"/><Relationship Id="rId75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6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customXml" Target="../ink/ink103.xml"/><Relationship Id="rId26" Type="http://schemas.openxmlformats.org/officeDocument/2006/relationships/customXml" Target="../ink/ink107.xml"/><Relationship Id="rId39" Type="http://schemas.openxmlformats.org/officeDocument/2006/relationships/image" Target="../media/image61.png"/><Relationship Id="rId21" Type="http://schemas.openxmlformats.org/officeDocument/2006/relationships/image" Target="../media/image52.png"/><Relationship Id="rId34" Type="http://schemas.openxmlformats.org/officeDocument/2006/relationships/customXml" Target="../ink/ink111.xml"/><Relationship Id="rId42" Type="http://schemas.openxmlformats.org/officeDocument/2006/relationships/customXml" Target="../ink/ink115.xml"/><Relationship Id="rId47" Type="http://schemas.openxmlformats.org/officeDocument/2006/relationships/image" Target="../media/image65.png"/><Relationship Id="rId50" Type="http://schemas.openxmlformats.org/officeDocument/2006/relationships/customXml" Target="../ink/ink119.xml"/><Relationship Id="rId55" Type="http://schemas.openxmlformats.org/officeDocument/2006/relationships/image" Target="../media/image69.png"/><Relationship Id="rId63" Type="http://schemas.openxmlformats.org/officeDocument/2006/relationships/image" Target="../media/image73.png"/><Relationship Id="rId68" Type="http://schemas.openxmlformats.org/officeDocument/2006/relationships/customXml" Target="../ink/ink128.xml"/><Relationship Id="rId76" Type="http://schemas.openxmlformats.org/officeDocument/2006/relationships/customXml" Target="../ink/ink132.xml"/><Relationship Id="rId7" Type="http://schemas.openxmlformats.org/officeDocument/2006/relationships/image" Target="../media/image45.png"/><Relationship Id="rId71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102.xml"/><Relationship Id="rId29" Type="http://schemas.openxmlformats.org/officeDocument/2006/relationships/image" Target="../media/image56.png"/><Relationship Id="rId11" Type="http://schemas.openxmlformats.org/officeDocument/2006/relationships/image" Target="../media/image47.png"/><Relationship Id="rId24" Type="http://schemas.openxmlformats.org/officeDocument/2006/relationships/customXml" Target="../ink/ink106.xml"/><Relationship Id="rId32" Type="http://schemas.openxmlformats.org/officeDocument/2006/relationships/customXml" Target="../ink/ink110.xml"/><Relationship Id="rId37" Type="http://schemas.openxmlformats.org/officeDocument/2006/relationships/image" Target="../media/image60.png"/><Relationship Id="rId40" Type="http://schemas.openxmlformats.org/officeDocument/2006/relationships/customXml" Target="../ink/ink114.xml"/><Relationship Id="rId45" Type="http://schemas.openxmlformats.org/officeDocument/2006/relationships/image" Target="../media/image64.png"/><Relationship Id="rId53" Type="http://schemas.openxmlformats.org/officeDocument/2006/relationships/image" Target="../media/image68.png"/><Relationship Id="rId58" Type="http://schemas.openxmlformats.org/officeDocument/2006/relationships/customXml" Target="../ink/ink123.xml"/><Relationship Id="rId66" Type="http://schemas.openxmlformats.org/officeDocument/2006/relationships/customXml" Target="../ink/ink127.xml"/><Relationship Id="rId74" Type="http://schemas.openxmlformats.org/officeDocument/2006/relationships/customXml" Target="../ink/ink131.xml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23" Type="http://schemas.openxmlformats.org/officeDocument/2006/relationships/image" Target="../media/image53.png"/><Relationship Id="rId28" Type="http://schemas.openxmlformats.org/officeDocument/2006/relationships/customXml" Target="../ink/ink108.xml"/><Relationship Id="rId36" Type="http://schemas.openxmlformats.org/officeDocument/2006/relationships/customXml" Target="../ink/ink112.xml"/><Relationship Id="rId49" Type="http://schemas.openxmlformats.org/officeDocument/2006/relationships/image" Target="../media/image66.png"/><Relationship Id="rId57" Type="http://schemas.openxmlformats.org/officeDocument/2006/relationships/image" Target="../media/image70.png"/><Relationship Id="rId61" Type="http://schemas.openxmlformats.org/officeDocument/2006/relationships/image" Target="../media/image72.png"/><Relationship Id="rId10" Type="http://schemas.openxmlformats.org/officeDocument/2006/relationships/customXml" Target="../ink/ink99.xml"/><Relationship Id="rId19" Type="http://schemas.openxmlformats.org/officeDocument/2006/relationships/image" Target="../media/image51.png"/><Relationship Id="rId31" Type="http://schemas.openxmlformats.org/officeDocument/2006/relationships/image" Target="../media/image57.png"/><Relationship Id="rId44" Type="http://schemas.openxmlformats.org/officeDocument/2006/relationships/customXml" Target="../ink/ink116.xml"/><Relationship Id="rId52" Type="http://schemas.openxmlformats.org/officeDocument/2006/relationships/customXml" Target="../ink/ink120.xml"/><Relationship Id="rId60" Type="http://schemas.openxmlformats.org/officeDocument/2006/relationships/customXml" Target="../ink/ink124.xml"/><Relationship Id="rId65" Type="http://schemas.openxmlformats.org/officeDocument/2006/relationships/image" Target="../media/image74.png"/><Relationship Id="rId73" Type="http://schemas.openxmlformats.org/officeDocument/2006/relationships/image" Target="../media/image78.png"/><Relationship Id="rId4" Type="http://schemas.openxmlformats.org/officeDocument/2006/relationships/customXml" Target="../ink/ink96.xml"/><Relationship Id="rId9" Type="http://schemas.openxmlformats.org/officeDocument/2006/relationships/image" Target="../media/image46.png"/><Relationship Id="rId14" Type="http://schemas.openxmlformats.org/officeDocument/2006/relationships/customXml" Target="../ink/ink101.xml"/><Relationship Id="rId22" Type="http://schemas.openxmlformats.org/officeDocument/2006/relationships/customXml" Target="../ink/ink105.xml"/><Relationship Id="rId27" Type="http://schemas.openxmlformats.org/officeDocument/2006/relationships/image" Target="../media/image55.png"/><Relationship Id="rId30" Type="http://schemas.openxmlformats.org/officeDocument/2006/relationships/customXml" Target="../ink/ink109.xml"/><Relationship Id="rId35" Type="http://schemas.openxmlformats.org/officeDocument/2006/relationships/image" Target="../media/image59.png"/><Relationship Id="rId43" Type="http://schemas.openxmlformats.org/officeDocument/2006/relationships/image" Target="../media/image63.png"/><Relationship Id="rId48" Type="http://schemas.openxmlformats.org/officeDocument/2006/relationships/customXml" Target="../ink/ink118.xml"/><Relationship Id="rId56" Type="http://schemas.openxmlformats.org/officeDocument/2006/relationships/customXml" Target="../ink/ink122.xml"/><Relationship Id="rId64" Type="http://schemas.openxmlformats.org/officeDocument/2006/relationships/customXml" Target="../ink/ink126.xml"/><Relationship Id="rId69" Type="http://schemas.openxmlformats.org/officeDocument/2006/relationships/image" Target="../media/image76.png"/><Relationship Id="rId77" Type="http://schemas.openxmlformats.org/officeDocument/2006/relationships/image" Target="../media/image80.png"/><Relationship Id="rId8" Type="http://schemas.openxmlformats.org/officeDocument/2006/relationships/customXml" Target="../ink/ink98.xml"/><Relationship Id="rId51" Type="http://schemas.openxmlformats.org/officeDocument/2006/relationships/image" Target="../media/image67.png"/><Relationship Id="rId72" Type="http://schemas.openxmlformats.org/officeDocument/2006/relationships/customXml" Target="../ink/ink130.xml"/><Relationship Id="rId3" Type="http://schemas.openxmlformats.org/officeDocument/2006/relationships/image" Target="../media/image43.png"/><Relationship Id="rId12" Type="http://schemas.openxmlformats.org/officeDocument/2006/relationships/customXml" Target="../ink/ink100.xml"/><Relationship Id="rId17" Type="http://schemas.openxmlformats.org/officeDocument/2006/relationships/image" Target="../media/image50.png"/><Relationship Id="rId25" Type="http://schemas.openxmlformats.org/officeDocument/2006/relationships/image" Target="../media/image54.png"/><Relationship Id="rId33" Type="http://schemas.openxmlformats.org/officeDocument/2006/relationships/image" Target="../media/image58.png"/><Relationship Id="rId38" Type="http://schemas.openxmlformats.org/officeDocument/2006/relationships/customXml" Target="../ink/ink113.xml"/><Relationship Id="rId46" Type="http://schemas.openxmlformats.org/officeDocument/2006/relationships/customXml" Target="../ink/ink117.xml"/><Relationship Id="rId59" Type="http://schemas.openxmlformats.org/officeDocument/2006/relationships/image" Target="../media/image71.png"/><Relationship Id="rId67" Type="http://schemas.openxmlformats.org/officeDocument/2006/relationships/image" Target="../media/image75.png"/><Relationship Id="rId20" Type="http://schemas.openxmlformats.org/officeDocument/2006/relationships/customXml" Target="../ink/ink104.xml"/><Relationship Id="rId41" Type="http://schemas.openxmlformats.org/officeDocument/2006/relationships/image" Target="../media/image62.png"/><Relationship Id="rId54" Type="http://schemas.openxmlformats.org/officeDocument/2006/relationships/customXml" Target="../ink/ink121.xml"/><Relationship Id="rId62" Type="http://schemas.openxmlformats.org/officeDocument/2006/relationships/customXml" Target="../ink/ink125.xml"/><Relationship Id="rId70" Type="http://schemas.openxmlformats.org/officeDocument/2006/relationships/customXml" Target="../ink/ink129.xml"/><Relationship Id="rId75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9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customXml" Target="../ink/ink140.xml"/><Relationship Id="rId26" Type="http://schemas.openxmlformats.org/officeDocument/2006/relationships/customXml" Target="../ink/ink144.xml"/><Relationship Id="rId39" Type="http://schemas.openxmlformats.org/officeDocument/2006/relationships/image" Target="../media/image99.png"/><Relationship Id="rId21" Type="http://schemas.openxmlformats.org/officeDocument/2006/relationships/image" Target="../media/image90.png"/><Relationship Id="rId34" Type="http://schemas.openxmlformats.org/officeDocument/2006/relationships/customXml" Target="../ink/ink148.xml"/><Relationship Id="rId42" Type="http://schemas.openxmlformats.org/officeDocument/2006/relationships/customXml" Target="../ink/ink152.xml"/><Relationship Id="rId47" Type="http://schemas.openxmlformats.org/officeDocument/2006/relationships/image" Target="../media/image103.png"/><Relationship Id="rId50" Type="http://schemas.openxmlformats.org/officeDocument/2006/relationships/customXml" Target="../ink/ink156.xml"/><Relationship Id="rId55" Type="http://schemas.openxmlformats.org/officeDocument/2006/relationships/image" Target="../media/image107.png"/><Relationship Id="rId63" Type="http://schemas.openxmlformats.org/officeDocument/2006/relationships/image" Target="../media/image11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139.xml"/><Relationship Id="rId20" Type="http://schemas.openxmlformats.org/officeDocument/2006/relationships/customXml" Target="../ink/ink141.xml"/><Relationship Id="rId29" Type="http://schemas.openxmlformats.org/officeDocument/2006/relationships/image" Target="../media/image94.png"/><Relationship Id="rId41" Type="http://schemas.openxmlformats.org/officeDocument/2006/relationships/image" Target="../media/image100.png"/><Relationship Id="rId54" Type="http://schemas.openxmlformats.org/officeDocument/2006/relationships/customXml" Target="../ink/ink158.xml"/><Relationship Id="rId62" Type="http://schemas.openxmlformats.org/officeDocument/2006/relationships/customXml" Target="../ink/ink162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34.xml"/><Relationship Id="rId11" Type="http://schemas.openxmlformats.org/officeDocument/2006/relationships/image" Target="../media/image85.png"/><Relationship Id="rId24" Type="http://schemas.openxmlformats.org/officeDocument/2006/relationships/customXml" Target="../ink/ink143.xml"/><Relationship Id="rId32" Type="http://schemas.openxmlformats.org/officeDocument/2006/relationships/customXml" Target="../ink/ink147.xml"/><Relationship Id="rId37" Type="http://schemas.openxmlformats.org/officeDocument/2006/relationships/image" Target="../media/image98.png"/><Relationship Id="rId40" Type="http://schemas.openxmlformats.org/officeDocument/2006/relationships/customXml" Target="../ink/ink151.xml"/><Relationship Id="rId45" Type="http://schemas.openxmlformats.org/officeDocument/2006/relationships/image" Target="../media/image102.png"/><Relationship Id="rId53" Type="http://schemas.openxmlformats.org/officeDocument/2006/relationships/image" Target="../media/image106.png"/><Relationship Id="rId58" Type="http://schemas.openxmlformats.org/officeDocument/2006/relationships/customXml" Target="../ink/ink160.xml"/><Relationship Id="rId5" Type="http://schemas.openxmlformats.org/officeDocument/2006/relationships/image" Target="../media/image82.png"/><Relationship Id="rId15" Type="http://schemas.openxmlformats.org/officeDocument/2006/relationships/image" Target="../media/image87.png"/><Relationship Id="rId23" Type="http://schemas.openxmlformats.org/officeDocument/2006/relationships/image" Target="../media/image91.png"/><Relationship Id="rId28" Type="http://schemas.openxmlformats.org/officeDocument/2006/relationships/customXml" Target="../ink/ink145.xml"/><Relationship Id="rId36" Type="http://schemas.openxmlformats.org/officeDocument/2006/relationships/customXml" Target="../ink/ink149.xml"/><Relationship Id="rId49" Type="http://schemas.openxmlformats.org/officeDocument/2006/relationships/image" Target="../media/image104.png"/><Relationship Id="rId57" Type="http://schemas.openxmlformats.org/officeDocument/2006/relationships/image" Target="../media/image108.png"/><Relationship Id="rId61" Type="http://schemas.openxmlformats.org/officeDocument/2006/relationships/image" Target="../media/image110.png"/><Relationship Id="rId10" Type="http://schemas.openxmlformats.org/officeDocument/2006/relationships/customXml" Target="../ink/ink136.xml"/><Relationship Id="rId19" Type="http://schemas.openxmlformats.org/officeDocument/2006/relationships/image" Target="../media/image89.png"/><Relationship Id="rId31" Type="http://schemas.openxmlformats.org/officeDocument/2006/relationships/image" Target="../media/image95.png"/><Relationship Id="rId44" Type="http://schemas.openxmlformats.org/officeDocument/2006/relationships/customXml" Target="../ink/ink153.xml"/><Relationship Id="rId52" Type="http://schemas.openxmlformats.org/officeDocument/2006/relationships/customXml" Target="../ink/ink157.xml"/><Relationship Id="rId60" Type="http://schemas.openxmlformats.org/officeDocument/2006/relationships/customXml" Target="../ink/ink161.xml"/><Relationship Id="rId65" Type="http://schemas.openxmlformats.org/officeDocument/2006/relationships/image" Target="../media/image112.png"/><Relationship Id="rId4" Type="http://schemas.openxmlformats.org/officeDocument/2006/relationships/customXml" Target="../ink/ink133.xml"/><Relationship Id="rId9" Type="http://schemas.openxmlformats.org/officeDocument/2006/relationships/image" Target="../media/image84.png"/><Relationship Id="rId14" Type="http://schemas.openxmlformats.org/officeDocument/2006/relationships/customXml" Target="../ink/ink138.xml"/><Relationship Id="rId22" Type="http://schemas.openxmlformats.org/officeDocument/2006/relationships/customXml" Target="../ink/ink142.xml"/><Relationship Id="rId27" Type="http://schemas.openxmlformats.org/officeDocument/2006/relationships/image" Target="../media/image93.png"/><Relationship Id="rId30" Type="http://schemas.openxmlformats.org/officeDocument/2006/relationships/customXml" Target="../ink/ink146.xml"/><Relationship Id="rId35" Type="http://schemas.openxmlformats.org/officeDocument/2006/relationships/image" Target="../media/image97.png"/><Relationship Id="rId43" Type="http://schemas.openxmlformats.org/officeDocument/2006/relationships/image" Target="../media/image101.png"/><Relationship Id="rId48" Type="http://schemas.openxmlformats.org/officeDocument/2006/relationships/customXml" Target="../ink/ink155.xml"/><Relationship Id="rId56" Type="http://schemas.openxmlformats.org/officeDocument/2006/relationships/customXml" Target="../ink/ink159.xml"/><Relationship Id="rId64" Type="http://schemas.openxmlformats.org/officeDocument/2006/relationships/customXml" Target="../ink/ink163.xml"/><Relationship Id="rId8" Type="http://schemas.openxmlformats.org/officeDocument/2006/relationships/customXml" Target="../ink/ink135.xml"/><Relationship Id="rId51" Type="http://schemas.openxmlformats.org/officeDocument/2006/relationships/image" Target="../media/image105.png"/><Relationship Id="rId3" Type="http://schemas.openxmlformats.org/officeDocument/2006/relationships/image" Target="../media/image81.png"/><Relationship Id="rId12" Type="http://schemas.openxmlformats.org/officeDocument/2006/relationships/customXml" Target="../ink/ink137.xml"/><Relationship Id="rId17" Type="http://schemas.openxmlformats.org/officeDocument/2006/relationships/image" Target="../media/image88.png"/><Relationship Id="rId25" Type="http://schemas.openxmlformats.org/officeDocument/2006/relationships/image" Target="../media/image92.png"/><Relationship Id="rId33" Type="http://schemas.openxmlformats.org/officeDocument/2006/relationships/image" Target="../media/image96.png"/><Relationship Id="rId38" Type="http://schemas.openxmlformats.org/officeDocument/2006/relationships/customXml" Target="../ink/ink150.xml"/><Relationship Id="rId46" Type="http://schemas.openxmlformats.org/officeDocument/2006/relationships/customXml" Target="../ink/ink154.xml"/><Relationship Id="rId59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customXml" Target="../ink/ink171.xml"/><Relationship Id="rId26" Type="http://schemas.openxmlformats.org/officeDocument/2006/relationships/customXml" Target="../ink/ink175.xml"/><Relationship Id="rId39" Type="http://schemas.openxmlformats.org/officeDocument/2006/relationships/image" Target="../media/image99.png"/><Relationship Id="rId21" Type="http://schemas.openxmlformats.org/officeDocument/2006/relationships/image" Target="../media/image90.png"/><Relationship Id="rId34" Type="http://schemas.openxmlformats.org/officeDocument/2006/relationships/customXml" Target="../ink/ink179.xml"/><Relationship Id="rId42" Type="http://schemas.openxmlformats.org/officeDocument/2006/relationships/customXml" Target="../ink/ink183.xml"/><Relationship Id="rId47" Type="http://schemas.openxmlformats.org/officeDocument/2006/relationships/image" Target="../media/image103.png"/><Relationship Id="rId50" Type="http://schemas.openxmlformats.org/officeDocument/2006/relationships/customXml" Target="../ink/ink187.xml"/><Relationship Id="rId55" Type="http://schemas.openxmlformats.org/officeDocument/2006/relationships/image" Target="../media/image107.png"/><Relationship Id="rId63" Type="http://schemas.openxmlformats.org/officeDocument/2006/relationships/image" Target="../media/image11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170.xml"/><Relationship Id="rId20" Type="http://schemas.openxmlformats.org/officeDocument/2006/relationships/customXml" Target="../ink/ink172.xml"/><Relationship Id="rId29" Type="http://schemas.openxmlformats.org/officeDocument/2006/relationships/image" Target="../media/image94.png"/><Relationship Id="rId41" Type="http://schemas.openxmlformats.org/officeDocument/2006/relationships/image" Target="../media/image100.png"/><Relationship Id="rId54" Type="http://schemas.openxmlformats.org/officeDocument/2006/relationships/customXml" Target="../ink/ink189.xml"/><Relationship Id="rId62" Type="http://schemas.openxmlformats.org/officeDocument/2006/relationships/customXml" Target="../ink/ink193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65.xml"/><Relationship Id="rId11" Type="http://schemas.openxmlformats.org/officeDocument/2006/relationships/image" Target="../media/image85.png"/><Relationship Id="rId24" Type="http://schemas.openxmlformats.org/officeDocument/2006/relationships/customXml" Target="../ink/ink174.xml"/><Relationship Id="rId32" Type="http://schemas.openxmlformats.org/officeDocument/2006/relationships/customXml" Target="../ink/ink178.xml"/><Relationship Id="rId37" Type="http://schemas.openxmlformats.org/officeDocument/2006/relationships/image" Target="../media/image98.png"/><Relationship Id="rId40" Type="http://schemas.openxmlformats.org/officeDocument/2006/relationships/customXml" Target="../ink/ink182.xml"/><Relationship Id="rId45" Type="http://schemas.openxmlformats.org/officeDocument/2006/relationships/image" Target="../media/image102.png"/><Relationship Id="rId53" Type="http://schemas.openxmlformats.org/officeDocument/2006/relationships/image" Target="../media/image106.png"/><Relationship Id="rId58" Type="http://schemas.openxmlformats.org/officeDocument/2006/relationships/customXml" Target="../ink/ink191.xml"/><Relationship Id="rId5" Type="http://schemas.openxmlformats.org/officeDocument/2006/relationships/image" Target="../media/image82.png"/><Relationship Id="rId15" Type="http://schemas.openxmlformats.org/officeDocument/2006/relationships/image" Target="../media/image87.png"/><Relationship Id="rId23" Type="http://schemas.openxmlformats.org/officeDocument/2006/relationships/image" Target="../media/image91.png"/><Relationship Id="rId28" Type="http://schemas.openxmlformats.org/officeDocument/2006/relationships/customXml" Target="../ink/ink176.xml"/><Relationship Id="rId36" Type="http://schemas.openxmlformats.org/officeDocument/2006/relationships/customXml" Target="../ink/ink180.xml"/><Relationship Id="rId49" Type="http://schemas.openxmlformats.org/officeDocument/2006/relationships/image" Target="../media/image104.png"/><Relationship Id="rId57" Type="http://schemas.openxmlformats.org/officeDocument/2006/relationships/image" Target="../media/image108.png"/><Relationship Id="rId61" Type="http://schemas.openxmlformats.org/officeDocument/2006/relationships/image" Target="../media/image110.png"/><Relationship Id="rId10" Type="http://schemas.openxmlformats.org/officeDocument/2006/relationships/customXml" Target="../ink/ink167.xml"/><Relationship Id="rId19" Type="http://schemas.openxmlformats.org/officeDocument/2006/relationships/image" Target="../media/image89.png"/><Relationship Id="rId31" Type="http://schemas.openxmlformats.org/officeDocument/2006/relationships/image" Target="../media/image95.png"/><Relationship Id="rId44" Type="http://schemas.openxmlformats.org/officeDocument/2006/relationships/customXml" Target="../ink/ink184.xml"/><Relationship Id="rId52" Type="http://schemas.openxmlformats.org/officeDocument/2006/relationships/customXml" Target="../ink/ink188.xml"/><Relationship Id="rId60" Type="http://schemas.openxmlformats.org/officeDocument/2006/relationships/customXml" Target="../ink/ink192.xml"/><Relationship Id="rId65" Type="http://schemas.openxmlformats.org/officeDocument/2006/relationships/image" Target="../media/image112.png"/><Relationship Id="rId4" Type="http://schemas.openxmlformats.org/officeDocument/2006/relationships/customXml" Target="../ink/ink164.xml"/><Relationship Id="rId9" Type="http://schemas.openxmlformats.org/officeDocument/2006/relationships/image" Target="../media/image84.png"/><Relationship Id="rId14" Type="http://schemas.openxmlformats.org/officeDocument/2006/relationships/customXml" Target="../ink/ink169.xml"/><Relationship Id="rId22" Type="http://schemas.openxmlformats.org/officeDocument/2006/relationships/customXml" Target="../ink/ink173.xml"/><Relationship Id="rId27" Type="http://schemas.openxmlformats.org/officeDocument/2006/relationships/image" Target="../media/image93.png"/><Relationship Id="rId30" Type="http://schemas.openxmlformats.org/officeDocument/2006/relationships/customXml" Target="../ink/ink177.xml"/><Relationship Id="rId35" Type="http://schemas.openxmlformats.org/officeDocument/2006/relationships/image" Target="../media/image97.png"/><Relationship Id="rId43" Type="http://schemas.openxmlformats.org/officeDocument/2006/relationships/image" Target="../media/image101.png"/><Relationship Id="rId48" Type="http://schemas.openxmlformats.org/officeDocument/2006/relationships/customXml" Target="../ink/ink186.xml"/><Relationship Id="rId56" Type="http://schemas.openxmlformats.org/officeDocument/2006/relationships/customXml" Target="../ink/ink190.xml"/><Relationship Id="rId64" Type="http://schemas.openxmlformats.org/officeDocument/2006/relationships/customXml" Target="../ink/ink194.xml"/><Relationship Id="rId8" Type="http://schemas.openxmlformats.org/officeDocument/2006/relationships/customXml" Target="../ink/ink166.xml"/><Relationship Id="rId51" Type="http://schemas.openxmlformats.org/officeDocument/2006/relationships/image" Target="../media/image105.png"/><Relationship Id="rId3" Type="http://schemas.openxmlformats.org/officeDocument/2006/relationships/image" Target="../media/image81.png"/><Relationship Id="rId12" Type="http://schemas.openxmlformats.org/officeDocument/2006/relationships/customXml" Target="../ink/ink168.xml"/><Relationship Id="rId17" Type="http://schemas.openxmlformats.org/officeDocument/2006/relationships/image" Target="../media/image88.png"/><Relationship Id="rId25" Type="http://schemas.openxmlformats.org/officeDocument/2006/relationships/image" Target="../media/image92.png"/><Relationship Id="rId33" Type="http://schemas.openxmlformats.org/officeDocument/2006/relationships/image" Target="../media/image96.png"/><Relationship Id="rId38" Type="http://schemas.openxmlformats.org/officeDocument/2006/relationships/customXml" Target="../ink/ink181.xml"/><Relationship Id="rId46" Type="http://schemas.openxmlformats.org/officeDocument/2006/relationships/customXml" Target="../ink/ink185.xml"/><Relationship Id="rId59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570516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815140" y="1658492"/>
            <a:ext cx="10871177" cy="1260000"/>
          </a:xfrm>
        </p:spPr>
        <p:txBody>
          <a:bodyPr/>
          <a:lstStyle/>
          <a:p>
            <a:r>
              <a:rPr lang="he-IL" sz="4800" dirty="0"/>
              <a:t>פתרון בעיות מילוליות באמצעות משוואות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מתמטיקה כיתה ז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 smtClean="0">
                <a:sym typeface="Varela Round"/>
              </a:rPr>
              <a:t>המצגת נכתבה ע"י: </a:t>
            </a:r>
            <a:r>
              <a:rPr lang="he-IL" dirty="0">
                <a:sym typeface="Varela Round"/>
              </a:rPr>
              <a:t>אייל שלמה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3624208" y="466168"/>
            <a:ext cx="5530926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נסכם: דרכים לפתרון משוואה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8205942" y="2044932"/>
            <a:ext cx="3280658" cy="415251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he-IL" b="1" dirty="0"/>
              <a:t>ניסוי </a:t>
            </a:r>
            <a:r>
              <a:rPr lang="he-IL" b="1" dirty="0" err="1"/>
              <a:t>וטעייה</a:t>
            </a:r>
            <a:endParaRPr lang="he-IL" b="1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>
                <a:solidFill>
                  <a:srgbClr val="FF0000"/>
                </a:solidFill>
              </a:rPr>
              <a:t>הצבת מספרים</a:t>
            </a:r>
            <a:r>
              <a:rPr lang="he-IL" dirty="0"/>
              <a:t>, בצורה מושכלת עד למציאת פתרון.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u="sng" dirty="0"/>
              <a:t>חסרונות:</a:t>
            </a:r>
            <a:r>
              <a:rPr lang="he-IL" dirty="0"/>
              <a:t> חוסר יעילות, לעיתים לא מוצאים את כל הפתרונות, הסבר מילולי</a:t>
            </a:r>
          </a:p>
        </p:txBody>
      </p:sp>
      <p:pic>
        <p:nvPicPr>
          <p:cNvPr id="1028" name="Picture 4" descr="Equal Math Symbol. 3D Rendering Illustration">
            <a:extLst>
              <a:ext uri="{FF2B5EF4-FFF2-40B4-BE49-F238E27FC236}">
                <a16:creationId xmlns:a16="http://schemas.microsoft.com/office/drawing/2014/main" id="{9BC01B3B-DD01-41CF-A84E-58CB4423F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5" b="-2045"/>
          <a:stretch/>
        </p:blipFill>
        <p:spPr bwMode="auto">
          <a:xfrm>
            <a:off x="123263" y="0"/>
            <a:ext cx="2684117" cy="204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תוכן 7">
            <a:extLst>
              <a:ext uri="{FF2B5EF4-FFF2-40B4-BE49-F238E27FC236}">
                <a16:creationId xmlns:a16="http://schemas.microsoft.com/office/drawing/2014/main" id="{B3630825-DD22-42BF-89F4-44E555A16D49}"/>
              </a:ext>
            </a:extLst>
          </p:cNvPr>
          <p:cNvSpPr txBox="1">
            <a:spLocks/>
          </p:cNvSpPr>
          <p:nvPr/>
        </p:nvSpPr>
        <p:spPr>
          <a:xfrm>
            <a:off x="3984471" y="1868981"/>
            <a:ext cx="3861208" cy="4152517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b="1" dirty="0"/>
              <a:t>זיהוי מבנה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he-IL" sz="2200" dirty="0"/>
              <a:t>מציאת פתרונות המשוואה על ידי </a:t>
            </a:r>
            <a:r>
              <a:rPr lang="he-IL" sz="2200" dirty="0">
                <a:solidFill>
                  <a:srgbClr val="FF0000"/>
                </a:solidFill>
              </a:rPr>
              <a:t>התבוננות</a:t>
            </a:r>
            <a:r>
              <a:rPr lang="he-IL" sz="2200" dirty="0"/>
              <a:t> במבנה המשוואה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he-IL" sz="2200" u="sng" dirty="0"/>
              <a:t>חסרונות:</a:t>
            </a:r>
            <a:r>
              <a:rPr lang="he-IL" sz="2200" dirty="0"/>
              <a:t> חוסר יעילות, לעיתים לא מוצאים את כל הפתרונות, הסבר מילולי</a:t>
            </a:r>
          </a:p>
        </p:txBody>
      </p:sp>
      <p:sp>
        <p:nvSpPr>
          <p:cNvPr id="6" name="מציין מיקום תוכן 7">
            <a:extLst>
              <a:ext uri="{FF2B5EF4-FFF2-40B4-BE49-F238E27FC236}">
                <a16:creationId xmlns:a16="http://schemas.microsoft.com/office/drawing/2014/main" id="{C90C43A3-D3BA-4C24-B979-0D6E2AB1F246}"/>
              </a:ext>
            </a:extLst>
          </p:cNvPr>
          <p:cNvSpPr txBox="1">
            <a:spLocks/>
          </p:cNvSpPr>
          <p:nvPr/>
        </p:nvSpPr>
        <p:spPr>
          <a:xfrm>
            <a:off x="343550" y="1868982"/>
            <a:ext cx="3280658" cy="41525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b="1" dirty="0"/>
              <a:t>פתרון אלגברי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he-IL" sz="2200" dirty="0"/>
              <a:t>פישוט המשוואה על ידי ביצוע </a:t>
            </a:r>
            <a:r>
              <a:rPr lang="he-IL" sz="2200" dirty="0">
                <a:solidFill>
                  <a:srgbClr val="FF0000"/>
                </a:solidFill>
              </a:rPr>
              <a:t>פעולות זהות </a:t>
            </a:r>
            <a:r>
              <a:rPr lang="he-IL" sz="2200" dirty="0"/>
              <a:t>על שני אגפי המשוואה.</a:t>
            </a:r>
          </a:p>
        </p:txBody>
      </p:sp>
      <p:sp>
        <p:nvSpPr>
          <p:cNvPr id="2" name="חץ: למטה 1">
            <a:extLst>
              <a:ext uri="{FF2B5EF4-FFF2-40B4-BE49-F238E27FC236}">
                <a16:creationId xmlns:a16="http://schemas.microsoft.com/office/drawing/2014/main" id="{2573087E-9992-43AC-93C1-55BC25D6C4BB}"/>
              </a:ext>
            </a:extLst>
          </p:cNvPr>
          <p:cNvSpPr/>
          <p:nvPr/>
        </p:nvSpPr>
        <p:spPr>
          <a:xfrm>
            <a:off x="6650182" y="1200551"/>
            <a:ext cx="199505" cy="994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: למטה 8">
            <a:extLst>
              <a:ext uri="{FF2B5EF4-FFF2-40B4-BE49-F238E27FC236}">
                <a16:creationId xmlns:a16="http://schemas.microsoft.com/office/drawing/2014/main" id="{64BAFB8A-5AD6-4D1F-B5F1-7435170E9DB6}"/>
              </a:ext>
            </a:extLst>
          </p:cNvPr>
          <p:cNvSpPr/>
          <p:nvPr/>
        </p:nvSpPr>
        <p:spPr>
          <a:xfrm rot="19322172">
            <a:off x="9415644" y="1099176"/>
            <a:ext cx="199505" cy="994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42C32237-432D-4780-9745-61D66D55EC20}"/>
              </a:ext>
            </a:extLst>
          </p:cNvPr>
          <p:cNvSpPr/>
          <p:nvPr/>
        </p:nvSpPr>
        <p:spPr>
          <a:xfrm rot="1811229">
            <a:off x="4220850" y="1125737"/>
            <a:ext cx="199505" cy="994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874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2346157"/>
            <a:ext cx="10871177" cy="1260000"/>
          </a:xfrm>
        </p:spPr>
        <p:txBody>
          <a:bodyPr/>
          <a:lstStyle/>
          <a:p>
            <a:r>
              <a:rPr lang="he-IL" dirty="0"/>
              <a:t>תרגול</a:t>
            </a:r>
          </a:p>
        </p:txBody>
      </p:sp>
    </p:spTree>
    <p:extLst>
      <p:ext uri="{BB962C8B-B14F-4D97-AF65-F5344CB8AC3E}">
        <p14:creationId xmlns:p14="http://schemas.microsoft.com/office/powerpoint/2010/main" val="342189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5FA5675D-9A4B-43F1-A5C2-04CAF75E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8121" y="979802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שאלה מספר 1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099F9D8-303D-4A32-B8A9-7EE9A9B66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82" y="1353671"/>
            <a:ext cx="10643083" cy="43921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דיו 27">
                <a:extLst>
                  <a:ext uri="{FF2B5EF4-FFF2-40B4-BE49-F238E27FC236}">
                    <a16:creationId xmlns:a16="http://schemas.microsoft.com/office/drawing/2014/main" id="{7B125227-EC0E-459C-9D07-57DE4586B5F8}"/>
                  </a:ext>
                </a:extLst>
              </p14:cNvPr>
              <p14:cNvContentPartPr/>
              <p14:nvPr/>
            </p14:nvContentPartPr>
            <p14:xfrm>
              <a:off x="9886196" y="4031888"/>
              <a:ext cx="113400" cy="151560"/>
            </p14:xfrm>
          </p:contentPart>
        </mc:Choice>
        <mc:Fallback xmlns="">
          <p:pic>
            <p:nvPicPr>
              <p:cNvPr id="28" name="דיו 27">
                <a:extLst>
                  <a:ext uri="{FF2B5EF4-FFF2-40B4-BE49-F238E27FC236}">
                    <a16:creationId xmlns:a16="http://schemas.microsoft.com/office/drawing/2014/main" id="{7B125227-EC0E-459C-9D07-57DE4586B5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81876" y="4027568"/>
                <a:ext cx="1220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דיו 28">
                <a:extLst>
                  <a:ext uri="{FF2B5EF4-FFF2-40B4-BE49-F238E27FC236}">
                    <a16:creationId xmlns:a16="http://schemas.microsoft.com/office/drawing/2014/main" id="{7D287D6F-5BC4-4332-AF64-8935ECB711EB}"/>
                  </a:ext>
                </a:extLst>
              </p14:cNvPr>
              <p14:cNvContentPartPr/>
              <p14:nvPr/>
            </p14:nvContentPartPr>
            <p14:xfrm>
              <a:off x="9342236" y="3994088"/>
              <a:ext cx="303840" cy="240480"/>
            </p14:xfrm>
          </p:contentPart>
        </mc:Choice>
        <mc:Fallback xmlns="">
          <p:pic>
            <p:nvPicPr>
              <p:cNvPr id="29" name="דיו 28">
                <a:extLst>
                  <a:ext uri="{FF2B5EF4-FFF2-40B4-BE49-F238E27FC236}">
                    <a16:creationId xmlns:a16="http://schemas.microsoft.com/office/drawing/2014/main" id="{7D287D6F-5BC4-4332-AF64-8935ECB711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37916" y="3989774"/>
                <a:ext cx="312480" cy="248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דיו 47">
                <a:extLst>
                  <a:ext uri="{FF2B5EF4-FFF2-40B4-BE49-F238E27FC236}">
                    <a16:creationId xmlns:a16="http://schemas.microsoft.com/office/drawing/2014/main" id="{E6405AB4-B077-49CB-81E7-0CB0FAA0479B}"/>
                  </a:ext>
                </a:extLst>
              </p14:cNvPr>
              <p14:cNvContentPartPr/>
              <p14:nvPr/>
            </p14:nvContentPartPr>
            <p14:xfrm>
              <a:off x="9360236" y="4666928"/>
              <a:ext cx="161640" cy="134280"/>
            </p14:xfrm>
          </p:contentPart>
        </mc:Choice>
        <mc:Fallback xmlns="">
          <p:pic>
            <p:nvPicPr>
              <p:cNvPr id="48" name="דיו 47">
                <a:extLst>
                  <a:ext uri="{FF2B5EF4-FFF2-40B4-BE49-F238E27FC236}">
                    <a16:creationId xmlns:a16="http://schemas.microsoft.com/office/drawing/2014/main" id="{E6405AB4-B077-49CB-81E7-0CB0FAA047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916" y="4662608"/>
                <a:ext cx="170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" name="דיו 51">
                <a:extLst>
                  <a:ext uri="{FF2B5EF4-FFF2-40B4-BE49-F238E27FC236}">
                    <a16:creationId xmlns:a16="http://schemas.microsoft.com/office/drawing/2014/main" id="{8AF5C01E-A8FD-484D-87B3-0DEC151C01CE}"/>
                  </a:ext>
                </a:extLst>
              </p14:cNvPr>
              <p14:cNvContentPartPr/>
              <p14:nvPr/>
            </p14:nvContentPartPr>
            <p14:xfrm>
              <a:off x="9853076" y="4588448"/>
              <a:ext cx="112320" cy="136440"/>
            </p14:xfrm>
          </p:contentPart>
        </mc:Choice>
        <mc:Fallback xmlns="">
          <p:pic>
            <p:nvPicPr>
              <p:cNvPr id="52" name="דיו 51">
                <a:extLst>
                  <a:ext uri="{FF2B5EF4-FFF2-40B4-BE49-F238E27FC236}">
                    <a16:creationId xmlns:a16="http://schemas.microsoft.com/office/drawing/2014/main" id="{8AF5C01E-A8FD-484D-87B3-0DEC151C01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48756" y="4584128"/>
                <a:ext cx="1209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דיו 68">
                <a:extLst>
                  <a:ext uri="{FF2B5EF4-FFF2-40B4-BE49-F238E27FC236}">
                    <a16:creationId xmlns:a16="http://schemas.microsoft.com/office/drawing/2014/main" id="{8546E246-C0D3-46ED-9AA1-F03B4AC6AEBB}"/>
                  </a:ext>
                </a:extLst>
              </p14:cNvPr>
              <p14:cNvContentPartPr/>
              <p14:nvPr/>
            </p14:nvContentPartPr>
            <p14:xfrm>
              <a:off x="9888356" y="5341928"/>
              <a:ext cx="177120" cy="195840"/>
            </p14:xfrm>
          </p:contentPart>
        </mc:Choice>
        <mc:Fallback xmlns="">
          <p:pic>
            <p:nvPicPr>
              <p:cNvPr id="69" name="דיו 68">
                <a:extLst>
                  <a:ext uri="{FF2B5EF4-FFF2-40B4-BE49-F238E27FC236}">
                    <a16:creationId xmlns:a16="http://schemas.microsoft.com/office/drawing/2014/main" id="{8546E246-C0D3-46ED-9AA1-F03B4AC6AE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84036" y="5337608"/>
                <a:ext cx="1854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דיו 69">
                <a:extLst>
                  <a:ext uri="{FF2B5EF4-FFF2-40B4-BE49-F238E27FC236}">
                    <a16:creationId xmlns:a16="http://schemas.microsoft.com/office/drawing/2014/main" id="{DC191BB9-1D8C-4D6B-9EBD-0B1C985423CE}"/>
                  </a:ext>
                </a:extLst>
              </p14:cNvPr>
              <p14:cNvContentPartPr/>
              <p14:nvPr/>
            </p14:nvContentPartPr>
            <p14:xfrm>
              <a:off x="9123716" y="5348408"/>
              <a:ext cx="402480" cy="146880"/>
            </p14:xfrm>
          </p:contentPart>
        </mc:Choice>
        <mc:Fallback xmlns="">
          <p:pic>
            <p:nvPicPr>
              <p:cNvPr id="70" name="דיו 69">
                <a:extLst>
                  <a:ext uri="{FF2B5EF4-FFF2-40B4-BE49-F238E27FC236}">
                    <a16:creationId xmlns:a16="http://schemas.microsoft.com/office/drawing/2014/main" id="{DC191BB9-1D8C-4D6B-9EBD-0B1C985423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19400" y="5344088"/>
                <a:ext cx="410752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5" name="דיו 74">
                <a:extLst>
                  <a:ext uri="{FF2B5EF4-FFF2-40B4-BE49-F238E27FC236}">
                    <a16:creationId xmlns:a16="http://schemas.microsoft.com/office/drawing/2014/main" id="{CE20C5E9-D86B-4877-8B69-1E4E3CBAA7EC}"/>
                  </a:ext>
                </a:extLst>
              </p14:cNvPr>
              <p14:cNvContentPartPr/>
              <p14:nvPr/>
            </p14:nvContentPartPr>
            <p14:xfrm>
              <a:off x="9877196" y="4692128"/>
              <a:ext cx="146520" cy="88200"/>
            </p14:xfrm>
          </p:contentPart>
        </mc:Choice>
        <mc:Fallback xmlns="">
          <p:pic>
            <p:nvPicPr>
              <p:cNvPr id="75" name="דיו 74">
                <a:extLst>
                  <a:ext uri="{FF2B5EF4-FFF2-40B4-BE49-F238E27FC236}">
                    <a16:creationId xmlns:a16="http://schemas.microsoft.com/office/drawing/2014/main" id="{CE20C5E9-D86B-4877-8B69-1E4E3CBAA7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72876" y="4687826"/>
                <a:ext cx="155160" cy="96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6" name="דיו 75">
                <a:extLst>
                  <a:ext uri="{FF2B5EF4-FFF2-40B4-BE49-F238E27FC236}">
                    <a16:creationId xmlns:a16="http://schemas.microsoft.com/office/drawing/2014/main" id="{07576059-9805-4810-8E5D-DD99359270AE}"/>
                  </a:ext>
                </a:extLst>
              </p14:cNvPr>
              <p14:cNvContentPartPr/>
              <p14:nvPr/>
            </p14:nvContentPartPr>
            <p14:xfrm>
              <a:off x="7531076" y="5368208"/>
              <a:ext cx="604080" cy="11880"/>
            </p14:xfrm>
          </p:contentPart>
        </mc:Choice>
        <mc:Fallback xmlns="">
          <p:pic>
            <p:nvPicPr>
              <p:cNvPr id="76" name="דיו 75">
                <a:extLst>
                  <a:ext uri="{FF2B5EF4-FFF2-40B4-BE49-F238E27FC236}">
                    <a16:creationId xmlns:a16="http://schemas.microsoft.com/office/drawing/2014/main" id="{07576059-9805-4810-8E5D-DD99359270A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13436" y="5332568"/>
                <a:ext cx="6397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דיו 76">
                <a:extLst>
                  <a:ext uri="{FF2B5EF4-FFF2-40B4-BE49-F238E27FC236}">
                    <a16:creationId xmlns:a16="http://schemas.microsoft.com/office/drawing/2014/main" id="{FA316AFC-88E6-46C7-B9F5-9FADE98E53D1}"/>
                  </a:ext>
                </a:extLst>
              </p14:cNvPr>
              <p14:cNvContentPartPr/>
              <p14:nvPr/>
            </p14:nvContentPartPr>
            <p14:xfrm>
              <a:off x="7652396" y="5440568"/>
              <a:ext cx="542520" cy="29520"/>
            </p14:xfrm>
          </p:contentPart>
        </mc:Choice>
        <mc:Fallback xmlns="">
          <p:pic>
            <p:nvPicPr>
              <p:cNvPr id="77" name="דיו 76">
                <a:extLst>
                  <a:ext uri="{FF2B5EF4-FFF2-40B4-BE49-F238E27FC236}">
                    <a16:creationId xmlns:a16="http://schemas.microsoft.com/office/drawing/2014/main" id="{FA316AFC-88E6-46C7-B9F5-9FADE98E53D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34756" y="5404568"/>
                <a:ext cx="5781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9" name="דיו 98">
                <a:extLst>
                  <a:ext uri="{FF2B5EF4-FFF2-40B4-BE49-F238E27FC236}">
                    <a16:creationId xmlns:a16="http://schemas.microsoft.com/office/drawing/2014/main" id="{882060EE-EF62-4CFF-9034-23BFCEFF74C7}"/>
                  </a:ext>
                </a:extLst>
              </p14:cNvPr>
              <p14:cNvContentPartPr/>
              <p14:nvPr/>
            </p14:nvContentPartPr>
            <p14:xfrm>
              <a:off x="4721276" y="3927488"/>
              <a:ext cx="144000" cy="119880"/>
            </p14:xfrm>
          </p:contentPart>
        </mc:Choice>
        <mc:Fallback xmlns="">
          <p:pic>
            <p:nvPicPr>
              <p:cNvPr id="99" name="דיו 98">
                <a:extLst>
                  <a:ext uri="{FF2B5EF4-FFF2-40B4-BE49-F238E27FC236}">
                    <a16:creationId xmlns:a16="http://schemas.microsoft.com/office/drawing/2014/main" id="{882060EE-EF62-4CFF-9034-23BFCEFF74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16956" y="3923168"/>
                <a:ext cx="1526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5" name="דיו 144">
                <a:extLst>
                  <a:ext uri="{FF2B5EF4-FFF2-40B4-BE49-F238E27FC236}">
                    <a16:creationId xmlns:a16="http://schemas.microsoft.com/office/drawing/2014/main" id="{FE4AC864-D04A-49C7-9A3B-266E8C3B4C42}"/>
                  </a:ext>
                </a:extLst>
              </p14:cNvPr>
              <p14:cNvContentPartPr/>
              <p14:nvPr/>
            </p14:nvContentPartPr>
            <p14:xfrm>
              <a:off x="666596" y="3978608"/>
              <a:ext cx="785880" cy="432000"/>
            </p14:xfrm>
          </p:contentPart>
        </mc:Choice>
        <mc:Fallback xmlns="">
          <p:pic>
            <p:nvPicPr>
              <p:cNvPr id="145" name="דיו 144">
                <a:extLst>
                  <a:ext uri="{FF2B5EF4-FFF2-40B4-BE49-F238E27FC236}">
                    <a16:creationId xmlns:a16="http://schemas.microsoft.com/office/drawing/2014/main" id="{FE4AC864-D04A-49C7-9A3B-266E8C3B4C4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2276" y="3974292"/>
                <a:ext cx="794520" cy="44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9" name="דיו 148">
                <a:extLst>
                  <a:ext uri="{FF2B5EF4-FFF2-40B4-BE49-F238E27FC236}">
                    <a16:creationId xmlns:a16="http://schemas.microsoft.com/office/drawing/2014/main" id="{303CCF7B-8654-4CA9-9A10-EAFF415BFFEB}"/>
                  </a:ext>
                </a:extLst>
              </p14:cNvPr>
              <p14:cNvContentPartPr/>
              <p14:nvPr/>
            </p14:nvContentPartPr>
            <p14:xfrm>
              <a:off x="1696556" y="3900488"/>
              <a:ext cx="535320" cy="526320"/>
            </p14:xfrm>
          </p:contentPart>
        </mc:Choice>
        <mc:Fallback xmlns="">
          <p:pic>
            <p:nvPicPr>
              <p:cNvPr id="149" name="דיו 148">
                <a:extLst>
                  <a:ext uri="{FF2B5EF4-FFF2-40B4-BE49-F238E27FC236}">
                    <a16:creationId xmlns:a16="http://schemas.microsoft.com/office/drawing/2014/main" id="{303CCF7B-8654-4CA9-9A10-EAFF415BFFE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92233" y="3896168"/>
                <a:ext cx="543966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8" name="דיו 157">
                <a:extLst>
                  <a:ext uri="{FF2B5EF4-FFF2-40B4-BE49-F238E27FC236}">
                    <a16:creationId xmlns:a16="http://schemas.microsoft.com/office/drawing/2014/main" id="{DD3EAA8A-1093-405A-816E-029E38D307C3}"/>
                  </a:ext>
                </a:extLst>
              </p14:cNvPr>
              <p14:cNvContentPartPr/>
              <p14:nvPr/>
            </p14:nvContentPartPr>
            <p14:xfrm>
              <a:off x="682076" y="4712288"/>
              <a:ext cx="844560" cy="275400"/>
            </p14:xfrm>
          </p:contentPart>
        </mc:Choice>
        <mc:Fallback xmlns="">
          <p:pic>
            <p:nvPicPr>
              <p:cNvPr id="158" name="דיו 157">
                <a:extLst>
                  <a:ext uri="{FF2B5EF4-FFF2-40B4-BE49-F238E27FC236}">
                    <a16:creationId xmlns:a16="http://schemas.microsoft.com/office/drawing/2014/main" id="{DD3EAA8A-1093-405A-816E-029E38D307C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7758" y="4707968"/>
                <a:ext cx="852836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4" name="דיו 163">
                <a:extLst>
                  <a:ext uri="{FF2B5EF4-FFF2-40B4-BE49-F238E27FC236}">
                    <a16:creationId xmlns:a16="http://schemas.microsoft.com/office/drawing/2014/main" id="{42380851-8F31-4EA1-83F3-71489C25F0A0}"/>
                  </a:ext>
                </a:extLst>
              </p14:cNvPr>
              <p14:cNvContentPartPr/>
              <p14:nvPr/>
            </p14:nvContentPartPr>
            <p14:xfrm>
              <a:off x="781796" y="5259128"/>
              <a:ext cx="459720" cy="225000"/>
            </p14:xfrm>
          </p:contentPart>
        </mc:Choice>
        <mc:Fallback xmlns="">
          <p:pic>
            <p:nvPicPr>
              <p:cNvPr id="164" name="דיו 163">
                <a:extLst>
                  <a:ext uri="{FF2B5EF4-FFF2-40B4-BE49-F238E27FC236}">
                    <a16:creationId xmlns:a16="http://schemas.microsoft.com/office/drawing/2014/main" id="{42380851-8F31-4EA1-83F3-71489C25F0A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77476" y="5254808"/>
                <a:ext cx="468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65" name="דיו 164">
                <a:extLst>
                  <a:ext uri="{FF2B5EF4-FFF2-40B4-BE49-F238E27FC236}">
                    <a16:creationId xmlns:a16="http://schemas.microsoft.com/office/drawing/2014/main" id="{6B6A0661-EBBD-42E5-B9C3-51EDEAF79DF0}"/>
                  </a:ext>
                </a:extLst>
              </p14:cNvPr>
              <p14:cNvContentPartPr/>
              <p14:nvPr/>
            </p14:nvContentPartPr>
            <p14:xfrm>
              <a:off x="5737556" y="4959248"/>
              <a:ext cx="374400" cy="21240"/>
            </p14:xfrm>
          </p:contentPart>
        </mc:Choice>
        <mc:Fallback xmlns="">
          <p:pic>
            <p:nvPicPr>
              <p:cNvPr id="165" name="דיו 164">
                <a:extLst>
                  <a:ext uri="{FF2B5EF4-FFF2-40B4-BE49-F238E27FC236}">
                    <a16:creationId xmlns:a16="http://schemas.microsoft.com/office/drawing/2014/main" id="{6B6A0661-EBBD-42E5-B9C3-51EDEAF79DF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19556" y="4923608"/>
                <a:ext cx="4100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6" name="דיו 165">
                <a:extLst>
                  <a:ext uri="{FF2B5EF4-FFF2-40B4-BE49-F238E27FC236}">
                    <a16:creationId xmlns:a16="http://schemas.microsoft.com/office/drawing/2014/main" id="{B4EAB0A8-3D76-40B5-BBDD-45614B078F16}"/>
                  </a:ext>
                </a:extLst>
              </p14:cNvPr>
              <p14:cNvContentPartPr/>
              <p14:nvPr/>
            </p14:nvContentPartPr>
            <p14:xfrm>
              <a:off x="5828996" y="5057888"/>
              <a:ext cx="410040" cy="33840"/>
            </p14:xfrm>
          </p:contentPart>
        </mc:Choice>
        <mc:Fallback xmlns="">
          <p:pic>
            <p:nvPicPr>
              <p:cNvPr id="166" name="דיו 165">
                <a:extLst>
                  <a:ext uri="{FF2B5EF4-FFF2-40B4-BE49-F238E27FC236}">
                    <a16:creationId xmlns:a16="http://schemas.microsoft.com/office/drawing/2014/main" id="{B4EAB0A8-3D76-40B5-BBDD-45614B078F1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10996" y="5022248"/>
                <a:ext cx="4456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7" name="דיו 166">
                <a:extLst>
                  <a:ext uri="{FF2B5EF4-FFF2-40B4-BE49-F238E27FC236}">
                    <a16:creationId xmlns:a16="http://schemas.microsoft.com/office/drawing/2014/main" id="{5BD09F13-7D7B-49E3-A4CD-C3C57D2846C7}"/>
                  </a:ext>
                </a:extLst>
              </p14:cNvPr>
              <p14:cNvContentPartPr/>
              <p14:nvPr/>
            </p14:nvContentPartPr>
            <p14:xfrm>
              <a:off x="6060476" y="4946288"/>
              <a:ext cx="177480" cy="49320"/>
            </p14:xfrm>
          </p:contentPart>
        </mc:Choice>
        <mc:Fallback xmlns="">
          <p:pic>
            <p:nvPicPr>
              <p:cNvPr id="167" name="דיו 166">
                <a:extLst>
                  <a:ext uri="{FF2B5EF4-FFF2-40B4-BE49-F238E27FC236}">
                    <a16:creationId xmlns:a16="http://schemas.microsoft.com/office/drawing/2014/main" id="{5BD09F13-7D7B-49E3-A4CD-C3C57D2846C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42836" y="4910648"/>
                <a:ext cx="2131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68" name="דיו 167">
                <a:extLst>
                  <a:ext uri="{FF2B5EF4-FFF2-40B4-BE49-F238E27FC236}">
                    <a16:creationId xmlns:a16="http://schemas.microsoft.com/office/drawing/2014/main" id="{D74C4F77-F3A6-4729-AD97-2928BCB14CDE}"/>
                  </a:ext>
                </a:extLst>
              </p14:cNvPr>
              <p14:cNvContentPartPr/>
              <p14:nvPr/>
            </p14:nvContentPartPr>
            <p14:xfrm>
              <a:off x="775316" y="5317448"/>
              <a:ext cx="469800" cy="10440"/>
            </p14:xfrm>
          </p:contentPart>
        </mc:Choice>
        <mc:Fallback xmlns="">
          <p:pic>
            <p:nvPicPr>
              <p:cNvPr id="168" name="דיו 167">
                <a:extLst>
                  <a:ext uri="{FF2B5EF4-FFF2-40B4-BE49-F238E27FC236}">
                    <a16:creationId xmlns:a16="http://schemas.microsoft.com/office/drawing/2014/main" id="{D74C4F77-F3A6-4729-AD97-2928BCB14CD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7316" y="5281448"/>
                <a:ext cx="5054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9" name="דיו 168">
                <a:extLst>
                  <a:ext uri="{FF2B5EF4-FFF2-40B4-BE49-F238E27FC236}">
                    <a16:creationId xmlns:a16="http://schemas.microsoft.com/office/drawing/2014/main" id="{2D3E94C4-1CB2-4EE8-8F34-9B15B38A3AA9}"/>
                  </a:ext>
                </a:extLst>
              </p14:cNvPr>
              <p14:cNvContentPartPr/>
              <p14:nvPr/>
            </p14:nvContentPartPr>
            <p14:xfrm>
              <a:off x="702596" y="5266688"/>
              <a:ext cx="510840" cy="90000"/>
            </p14:xfrm>
          </p:contentPart>
        </mc:Choice>
        <mc:Fallback xmlns="">
          <p:pic>
            <p:nvPicPr>
              <p:cNvPr id="169" name="דיו 168">
                <a:extLst>
                  <a:ext uri="{FF2B5EF4-FFF2-40B4-BE49-F238E27FC236}">
                    <a16:creationId xmlns:a16="http://schemas.microsoft.com/office/drawing/2014/main" id="{2D3E94C4-1CB2-4EE8-8F34-9B15B38A3AA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4956" y="5230688"/>
                <a:ext cx="5464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0" name="דיו 169">
                <a:extLst>
                  <a:ext uri="{FF2B5EF4-FFF2-40B4-BE49-F238E27FC236}">
                    <a16:creationId xmlns:a16="http://schemas.microsoft.com/office/drawing/2014/main" id="{1EC67370-33AA-4F16-B5E0-D71CF30EF130}"/>
                  </a:ext>
                </a:extLst>
              </p14:cNvPr>
              <p14:cNvContentPartPr/>
              <p14:nvPr/>
            </p14:nvContentPartPr>
            <p14:xfrm>
              <a:off x="826796" y="5344448"/>
              <a:ext cx="438840" cy="78480"/>
            </p14:xfrm>
          </p:contentPart>
        </mc:Choice>
        <mc:Fallback xmlns="">
          <p:pic>
            <p:nvPicPr>
              <p:cNvPr id="170" name="דיו 169">
                <a:extLst>
                  <a:ext uri="{FF2B5EF4-FFF2-40B4-BE49-F238E27FC236}">
                    <a16:creationId xmlns:a16="http://schemas.microsoft.com/office/drawing/2014/main" id="{1EC67370-33AA-4F16-B5E0-D71CF30EF13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796" y="5308808"/>
                <a:ext cx="474480" cy="150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מלבן מעוגל 2"/>
          <p:cNvSpPr/>
          <p:nvPr/>
        </p:nvSpPr>
        <p:spPr>
          <a:xfrm>
            <a:off x="7577516" y="3927488"/>
            <a:ext cx="2726211" cy="1665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8" name="דיו 7"/>
              <p14:cNvContentPartPr/>
              <p14:nvPr/>
            </p14:nvContentPartPr>
            <p14:xfrm>
              <a:off x="4374596" y="4296128"/>
              <a:ext cx="2357640" cy="408960"/>
            </p14:xfrm>
          </p:contentPart>
        </mc:Choice>
        <mc:Fallback>
          <p:pic>
            <p:nvPicPr>
              <p:cNvPr id="8" name="דיו 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70996" y="4292171"/>
                <a:ext cx="2367360" cy="419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" name="דיו 8"/>
              <p14:cNvContentPartPr/>
              <p14:nvPr/>
            </p14:nvContentPartPr>
            <p14:xfrm>
              <a:off x="8718356" y="4097408"/>
              <a:ext cx="404640" cy="230400"/>
            </p14:xfrm>
          </p:contentPart>
        </mc:Choice>
        <mc:Fallback>
          <p:pic>
            <p:nvPicPr>
              <p:cNvPr id="9" name="דיו 8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712596" y="4092728"/>
                <a:ext cx="4118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0" name="דיו 9"/>
              <p14:cNvContentPartPr/>
              <p14:nvPr/>
            </p14:nvContentPartPr>
            <p14:xfrm>
              <a:off x="5005316" y="3839288"/>
              <a:ext cx="3887280" cy="405000"/>
            </p14:xfrm>
          </p:contentPart>
        </mc:Choice>
        <mc:Fallback>
          <p:pic>
            <p:nvPicPr>
              <p:cNvPr id="10" name="דיו 9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99556" y="3834608"/>
                <a:ext cx="38944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2" name="דיו 11"/>
              <p14:cNvContentPartPr/>
              <p14:nvPr/>
            </p14:nvContentPartPr>
            <p14:xfrm>
              <a:off x="5840156" y="4551008"/>
              <a:ext cx="3324240" cy="1057320"/>
            </p14:xfrm>
          </p:contentPart>
        </mc:Choice>
        <mc:Fallback>
          <p:pic>
            <p:nvPicPr>
              <p:cNvPr id="12" name="דיו 11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836916" y="4546330"/>
                <a:ext cx="3328560" cy="1067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3" name="דיו 12"/>
              <p14:cNvContentPartPr/>
              <p14:nvPr/>
            </p14:nvContentPartPr>
            <p14:xfrm>
              <a:off x="8761916" y="5446328"/>
              <a:ext cx="139680" cy="146160"/>
            </p14:xfrm>
          </p:contentPart>
        </mc:Choice>
        <mc:Fallback>
          <p:pic>
            <p:nvPicPr>
              <p:cNvPr id="13" name="דיו 12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758307" y="5441648"/>
                <a:ext cx="144372" cy="1566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מלבן 17"/>
          <p:cNvSpPr/>
          <p:nvPr/>
        </p:nvSpPr>
        <p:spPr>
          <a:xfrm>
            <a:off x="7531076" y="3911648"/>
            <a:ext cx="1633320" cy="1680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4192859" y="3900488"/>
            <a:ext cx="2756097" cy="1554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546410" y="3900488"/>
            <a:ext cx="1685466" cy="169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31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5FA5675D-9A4B-43F1-A5C2-04CAF75E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8121" y="979802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שאלה מספר 1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099F9D8-303D-4A32-B8A9-7EE9A9B66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33" y="1435547"/>
            <a:ext cx="10643083" cy="43921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דיו 10">
                <a:extLst>
                  <a:ext uri="{FF2B5EF4-FFF2-40B4-BE49-F238E27FC236}">
                    <a16:creationId xmlns:a16="http://schemas.microsoft.com/office/drawing/2014/main" id="{9B30F7B5-5A0A-4430-B640-AF918E2B6B48}"/>
                  </a:ext>
                </a:extLst>
              </p14:cNvPr>
              <p14:cNvContentPartPr/>
              <p14:nvPr/>
            </p14:nvContentPartPr>
            <p14:xfrm>
              <a:off x="7553396" y="3977168"/>
              <a:ext cx="520560" cy="267120"/>
            </p14:xfrm>
          </p:contentPart>
        </mc:Choice>
        <mc:Fallback xmlns="">
          <p:pic>
            <p:nvPicPr>
              <p:cNvPr id="11" name="דיו 10">
                <a:extLst>
                  <a:ext uri="{FF2B5EF4-FFF2-40B4-BE49-F238E27FC236}">
                    <a16:creationId xmlns:a16="http://schemas.microsoft.com/office/drawing/2014/main" id="{9B30F7B5-5A0A-4430-B640-AF918E2B6B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9079" y="3972848"/>
                <a:ext cx="529194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דיו 20">
                <a:extLst>
                  <a:ext uri="{FF2B5EF4-FFF2-40B4-BE49-F238E27FC236}">
                    <a16:creationId xmlns:a16="http://schemas.microsoft.com/office/drawing/2014/main" id="{6307ABAE-5150-48C6-A38D-7A52148DB1B6}"/>
                  </a:ext>
                </a:extLst>
              </p14:cNvPr>
              <p14:cNvContentPartPr/>
              <p14:nvPr/>
            </p14:nvContentPartPr>
            <p14:xfrm>
              <a:off x="8475716" y="3905168"/>
              <a:ext cx="647280" cy="422280"/>
            </p14:xfrm>
          </p:contentPart>
        </mc:Choice>
        <mc:Fallback xmlns="">
          <p:pic>
            <p:nvPicPr>
              <p:cNvPr id="21" name="דיו 20">
                <a:extLst>
                  <a:ext uri="{FF2B5EF4-FFF2-40B4-BE49-F238E27FC236}">
                    <a16:creationId xmlns:a16="http://schemas.microsoft.com/office/drawing/2014/main" id="{6307ABAE-5150-48C6-A38D-7A52148DB1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71396" y="3900848"/>
                <a:ext cx="65592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דיו 27">
                <a:extLst>
                  <a:ext uri="{FF2B5EF4-FFF2-40B4-BE49-F238E27FC236}">
                    <a16:creationId xmlns:a16="http://schemas.microsoft.com/office/drawing/2014/main" id="{7B125227-EC0E-459C-9D07-57DE4586B5F8}"/>
                  </a:ext>
                </a:extLst>
              </p14:cNvPr>
              <p14:cNvContentPartPr/>
              <p14:nvPr/>
            </p14:nvContentPartPr>
            <p14:xfrm>
              <a:off x="9886196" y="4031888"/>
              <a:ext cx="113400" cy="151560"/>
            </p14:xfrm>
          </p:contentPart>
        </mc:Choice>
        <mc:Fallback xmlns="">
          <p:pic>
            <p:nvPicPr>
              <p:cNvPr id="28" name="דיו 27">
                <a:extLst>
                  <a:ext uri="{FF2B5EF4-FFF2-40B4-BE49-F238E27FC236}">
                    <a16:creationId xmlns:a16="http://schemas.microsoft.com/office/drawing/2014/main" id="{7B125227-EC0E-459C-9D07-57DE4586B5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81876" y="4027568"/>
                <a:ext cx="1220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דיו 28">
                <a:extLst>
                  <a:ext uri="{FF2B5EF4-FFF2-40B4-BE49-F238E27FC236}">
                    <a16:creationId xmlns:a16="http://schemas.microsoft.com/office/drawing/2014/main" id="{7D287D6F-5BC4-4332-AF64-8935ECB711EB}"/>
                  </a:ext>
                </a:extLst>
              </p14:cNvPr>
              <p14:cNvContentPartPr/>
              <p14:nvPr/>
            </p14:nvContentPartPr>
            <p14:xfrm>
              <a:off x="9342236" y="3994088"/>
              <a:ext cx="303840" cy="240120"/>
            </p14:xfrm>
          </p:contentPart>
        </mc:Choice>
        <mc:Fallback xmlns="">
          <p:pic>
            <p:nvPicPr>
              <p:cNvPr id="29" name="דיו 28">
                <a:extLst>
                  <a:ext uri="{FF2B5EF4-FFF2-40B4-BE49-F238E27FC236}">
                    <a16:creationId xmlns:a16="http://schemas.microsoft.com/office/drawing/2014/main" id="{7D287D6F-5BC4-4332-AF64-8935ECB711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37916" y="3989774"/>
                <a:ext cx="312480" cy="248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דיו 43">
                <a:extLst>
                  <a:ext uri="{FF2B5EF4-FFF2-40B4-BE49-F238E27FC236}">
                    <a16:creationId xmlns:a16="http://schemas.microsoft.com/office/drawing/2014/main" id="{925980D9-6956-4E25-9942-6D78391E97C5}"/>
                  </a:ext>
                </a:extLst>
              </p14:cNvPr>
              <p14:cNvContentPartPr/>
              <p14:nvPr/>
            </p14:nvContentPartPr>
            <p14:xfrm>
              <a:off x="7592996" y="4632008"/>
              <a:ext cx="648720" cy="273240"/>
            </p14:xfrm>
          </p:contentPart>
        </mc:Choice>
        <mc:Fallback xmlns="">
          <p:pic>
            <p:nvPicPr>
              <p:cNvPr id="44" name="דיו 43">
                <a:extLst>
                  <a:ext uri="{FF2B5EF4-FFF2-40B4-BE49-F238E27FC236}">
                    <a16:creationId xmlns:a16="http://schemas.microsoft.com/office/drawing/2014/main" id="{925980D9-6956-4E25-9942-6D78391E97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88676" y="4627688"/>
                <a:ext cx="6573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דיו 47">
                <a:extLst>
                  <a:ext uri="{FF2B5EF4-FFF2-40B4-BE49-F238E27FC236}">
                    <a16:creationId xmlns:a16="http://schemas.microsoft.com/office/drawing/2014/main" id="{E6405AB4-B077-49CB-81E7-0CB0FAA0479B}"/>
                  </a:ext>
                </a:extLst>
              </p14:cNvPr>
              <p14:cNvContentPartPr/>
              <p14:nvPr/>
            </p14:nvContentPartPr>
            <p14:xfrm>
              <a:off x="9360236" y="4666928"/>
              <a:ext cx="161640" cy="134280"/>
            </p14:xfrm>
          </p:contentPart>
        </mc:Choice>
        <mc:Fallback xmlns="">
          <p:pic>
            <p:nvPicPr>
              <p:cNvPr id="48" name="דיו 47">
                <a:extLst>
                  <a:ext uri="{FF2B5EF4-FFF2-40B4-BE49-F238E27FC236}">
                    <a16:creationId xmlns:a16="http://schemas.microsoft.com/office/drawing/2014/main" id="{E6405AB4-B077-49CB-81E7-0CB0FAA047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916" y="4662608"/>
                <a:ext cx="170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דיו 48">
                <a:extLst>
                  <a:ext uri="{FF2B5EF4-FFF2-40B4-BE49-F238E27FC236}">
                    <a16:creationId xmlns:a16="http://schemas.microsoft.com/office/drawing/2014/main" id="{1104176D-9660-45D5-98C4-6D5FA2F80E95}"/>
                  </a:ext>
                </a:extLst>
              </p14:cNvPr>
              <p14:cNvContentPartPr/>
              <p14:nvPr/>
            </p14:nvContentPartPr>
            <p14:xfrm>
              <a:off x="8462756" y="4551008"/>
              <a:ext cx="701640" cy="411120"/>
            </p14:xfrm>
          </p:contentPart>
        </mc:Choice>
        <mc:Fallback xmlns="">
          <p:pic>
            <p:nvPicPr>
              <p:cNvPr id="49" name="דיו 48">
                <a:extLst>
                  <a:ext uri="{FF2B5EF4-FFF2-40B4-BE49-F238E27FC236}">
                    <a16:creationId xmlns:a16="http://schemas.microsoft.com/office/drawing/2014/main" id="{1104176D-9660-45D5-98C4-6D5FA2F80E9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58436" y="4546688"/>
                <a:ext cx="71028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דיו 51">
                <a:extLst>
                  <a:ext uri="{FF2B5EF4-FFF2-40B4-BE49-F238E27FC236}">
                    <a16:creationId xmlns:a16="http://schemas.microsoft.com/office/drawing/2014/main" id="{8AF5C01E-A8FD-484D-87B3-0DEC151C01CE}"/>
                  </a:ext>
                </a:extLst>
              </p14:cNvPr>
              <p14:cNvContentPartPr/>
              <p14:nvPr/>
            </p14:nvContentPartPr>
            <p14:xfrm>
              <a:off x="9853076" y="4588448"/>
              <a:ext cx="112320" cy="136440"/>
            </p14:xfrm>
          </p:contentPart>
        </mc:Choice>
        <mc:Fallback xmlns="">
          <p:pic>
            <p:nvPicPr>
              <p:cNvPr id="52" name="דיו 51">
                <a:extLst>
                  <a:ext uri="{FF2B5EF4-FFF2-40B4-BE49-F238E27FC236}">
                    <a16:creationId xmlns:a16="http://schemas.microsoft.com/office/drawing/2014/main" id="{8AF5C01E-A8FD-484D-87B3-0DEC151C01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48756" y="4584128"/>
                <a:ext cx="1209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דיו 68">
                <a:extLst>
                  <a:ext uri="{FF2B5EF4-FFF2-40B4-BE49-F238E27FC236}">
                    <a16:creationId xmlns:a16="http://schemas.microsoft.com/office/drawing/2014/main" id="{8546E246-C0D3-46ED-9AA1-F03B4AC6AEBB}"/>
                  </a:ext>
                </a:extLst>
              </p14:cNvPr>
              <p14:cNvContentPartPr/>
              <p14:nvPr/>
            </p14:nvContentPartPr>
            <p14:xfrm>
              <a:off x="9888356" y="5341928"/>
              <a:ext cx="176760" cy="195840"/>
            </p14:xfrm>
          </p:contentPart>
        </mc:Choice>
        <mc:Fallback xmlns="">
          <p:pic>
            <p:nvPicPr>
              <p:cNvPr id="69" name="דיו 68">
                <a:extLst>
                  <a:ext uri="{FF2B5EF4-FFF2-40B4-BE49-F238E27FC236}">
                    <a16:creationId xmlns:a16="http://schemas.microsoft.com/office/drawing/2014/main" id="{8546E246-C0D3-46ED-9AA1-F03B4AC6AE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84036" y="5337608"/>
                <a:ext cx="1854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דיו 69">
                <a:extLst>
                  <a:ext uri="{FF2B5EF4-FFF2-40B4-BE49-F238E27FC236}">
                    <a16:creationId xmlns:a16="http://schemas.microsoft.com/office/drawing/2014/main" id="{DC191BB9-1D8C-4D6B-9EBD-0B1C985423CE}"/>
                  </a:ext>
                </a:extLst>
              </p14:cNvPr>
              <p14:cNvContentPartPr/>
              <p14:nvPr/>
            </p14:nvContentPartPr>
            <p14:xfrm>
              <a:off x="9123716" y="5348408"/>
              <a:ext cx="402120" cy="146880"/>
            </p14:xfrm>
          </p:contentPart>
        </mc:Choice>
        <mc:Fallback xmlns="">
          <p:pic>
            <p:nvPicPr>
              <p:cNvPr id="70" name="דיו 69">
                <a:extLst>
                  <a:ext uri="{FF2B5EF4-FFF2-40B4-BE49-F238E27FC236}">
                    <a16:creationId xmlns:a16="http://schemas.microsoft.com/office/drawing/2014/main" id="{DC191BB9-1D8C-4D6B-9EBD-0B1C985423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19400" y="5344088"/>
                <a:ext cx="410752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דיו 70">
                <a:extLst>
                  <a:ext uri="{FF2B5EF4-FFF2-40B4-BE49-F238E27FC236}">
                    <a16:creationId xmlns:a16="http://schemas.microsoft.com/office/drawing/2014/main" id="{DE29B239-7390-4DCA-B8FF-2962937F072D}"/>
                  </a:ext>
                </a:extLst>
              </p14:cNvPr>
              <p14:cNvContentPartPr/>
              <p14:nvPr/>
            </p14:nvContentPartPr>
            <p14:xfrm>
              <a:off x="8522876" y="5165168"/>
              <a:ext cx="417960" cy="427320"/>
            </p14:xfrm>
          </p:contentPart>
        </mc:Choice>
        <mc:Fallback xmlns="">
          <p:pic>
            <p:nvPicPr>
              <p:cNvPr id="71" name="דיו 70">
                <a:extLst>
                  <a:ext uri="{FF2B5EF4-FFF2-40B4-BE49-F238E27FC236}">
                    <a16:creationId xmlns:a16="http://schemas.microsoft.com/office/drawing/2014/main" id="{DE29B239-7390-4DCA-B8FF-2962937F072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18556" y="5160844"/>
                <a:ext cx="426600" cy="435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" name="דיו 71">
                <a:extLst>
                  <a:ext uri="{FF2B5EF4-FFF2-40B4-BE49-F238E27FC236}">
                    <a16:creationId xmlns:a16="http://schemas.microsoft.com/office/drawing/2014/main" id="{ADD35D19-32EB-4F17-A0E8-F69B1084E0B5}"/>
                  </a:ext>
                </a:extLst>
              </p14:cNvPr>
              <p14:cNvContentPartPr/>
              <p14:nvPr/>
            </p14:nvContentPartPr>
            <p14:xfrm>
              <a:off x="7640516" y="5317448"/>
              <a:ext cx="582840" cy="290880"/>
            </p14:xfrm>
          </p:contentPart>
        </mc:Choice>
        <mc:Fallback xmlns="">
          <p:pic>
            <p:nvPicPr>
              <p:cNvPr id="72" name="דיו 71">
                <a:extLst>
                  <a:ext uri="{FF2B5EF4-FFF2-40B4-BE49-F238E27FC236}">
                    <a16:creationId xmlns:a16="http://schemas.microsoft.com/office/drawing/2014/main" id="{ADD35D19-32EB-4F17-A0E8-F69B1084E0B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36196" y="5313133"/>
                <a:ext cx="591480" cy="299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5" name="דיו 74">
                <a:extLst>
                  <a:ext uri="{FF2B5EF4-FFF2-40B4-BE49-F238E27FC236}">
                    <a16:creationId xmlns:a16="http://schemas.microsoft.com/office/drawing/2014/main" id="{CE20C5E9-D86B-4877-8B69-1E4E3CBAA7EC}"/>
                  </a:ext>
                </a:extLst>
              </p14:cNvPr>
              <p14:cNvContentPartPr/>
              <p14:nvPr/>
            </p14:nvContentPartPr>
            <p14:xfrm>
              <a:off x="9877196" y="4692128"/>
              <a:ext cx="146520" cy="87840"/>
            </p14:xfrm>
          </p:contentPart>
        </mc:Choice>
        <mc:Fallback xmlns="">
          <p:pic>
            <p:nvPicPr>
              <p:cNvPr id="75" name="דיו 74">
                <a:extLst>
                  <a:ext uri="{FF2B5EF4-FFF2-40B4-BE49-F238E27FC236}">
                    <a16:creationId xmlns:a16="http://schemas.microsoft.com/office/drawing/2014/main" id="{CE20C5E9-D86B-4877-8B69-1E4E3CBAA7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72876" y="4687826"/>
                <a:ext cx="155160" cy="96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6" name="דיו 75">
                <a:extLst>
                  <a:ext uri="{FF2B5EF4-FFF2-40B4-BE49-F238E27FC236}">
                    <a16:creationId xmlns:a16="http://schemas.microsoft.com/office/drawing/2014/main" id="{07576059-9805-4810-8E5D-DD99359270AE}"/>
                  </a:ext>
                </a:extLst>
              </p14:cNvPr>
              <p14:cNvContentPartPr/>
              <p14:nvPr/>
            </p14:nvContentPartPr>
            <p14:xfrm>
              <a:off x="7531076" y="5368208"/>
              <a:ext cx="604080" cy="11880"/>
            </p14:xfrm>
          </p:contentPart>
        </mc:Choice>
        <mc:Fallback xmlns="">
          <p:pic>
            <p:nvPicPr>
              <p:cNvPr id="76" name="דיו 75">
                <a:extLst>
                  <a:ext uri="{FF2B5EF4-FFF2-40B4-BE49-F238E27FC236}">
                    <a16:creationId xmlns:a16="http://schemas.microsoft.com/office/drawing/2014/main" id="{07576059-9805-4810-8E5D-DD99359270A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13436" y="5332568"/>
                <a:ext cx="6397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דיו 76">
                <a:extLst>
                  <a:ext uri="{FF2B5EF4-FFF2-40B4-BE49-F238E27FC236}">
                    <a16:creationId xmlns:a16="http://schemas.microsoft.com/office/drawing/2014/main" id="{FA316AFC-88E6-46C7-B9F5-9FADE98E53D1}"/>
                  </a:ext>
                </a:extLst>
              </p14:cNvPr>
              <p14:cNvContentPartPr/>
              <p14:nvPr/>
            </p14:nvContentPartPr>
            <p14:xfrm>
              <a:off x="7652396" y="5440568"/>
              <a:ext cx="542520" cy="29520"/>
            </p14:xfrm>
          </p:contentPart>
        </mc:Choice>
        <mc:Fallback xmlns="">
          <p:pic>
            <p:nvPicPr>
              <p:cNvPr id="77" name="דיו 76">
                <a:extLst>
                  <a:ext uri="{FF2B5EF4-FFF2-40B4-BE49-F238E27FC236}">
                    <a16:creationId xmlns:a16="http://schemas.microsoft.com/office/drawing/2014/main" id="{FA316AFC-88E6-46C7-B9F5-9FADE98E53D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34756" y="5404568"/>
                <a:ext cx="5781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9" name="דיו 98">
                <a:extLst>
                  <a:ext uri="{FF2B5EF4-FFF2-40B4-BE49-F238E27FC236}">
                    <a16:creationId xmlns:a16="http://schemas.microsoft.com/office/drawing/2014/main" id="{882060EE-EF62-4CFF-9034-23BFCEFF74C7}"/>
                  </a:ext>
                </a:extLst>
              </p14:cNvPr>
              <p14:cNvContentPartPr/>
              <p14:nvPr/>
            </p14:nvContentPartPr>
            <p14:xfrm>
              <a:off x="4721276" y="3927488"/>
              <a:ext cx="144000" cy="119880"/>
            </p14:xfrm>
          </p:contentPart>
        </mc:Choice>
        <mc:Fallback xmlns="">
          <p:pic>
            <p:nvPicPr>
              <p:cNvPr id="99" name="דיו 98">
                <a:extLst>
                  <a:ext uri="{FF2B5EF4-FFF2-40B4-BE49-F238E27FC236}">
                    <a16:creationId xmlns:a16="http://schemas.microsoft.com/office/drawing/2014/main" id="{882060EE-EF62-4CFF-9034-23BFCEFF74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16956" y="3923168"/>
                <a:ext cx="1526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0" name="דיו 99">
                <a:extLst>
                  <a:ext uri="{FF2B5EF4-FFF2-40B4-BE49-F238E27FC236}">
                    <a16:creationId xmlns:a16="http://schemas.microsoft.com/office/drawing/2014/main" id="{C1AEFD56-0244-44EF-B03B-C75CCA23692C}"/>
                  </a:ext>
                </a:extLst>
              </p14:cNvPr>
              <p14:cNvContentPartPr/>
              <p14:nvPr/>
            </p14:nvContentPartPr>
            <p14:xfrm>
              <a:off x="5005316" y="3881408"/>
              <a:ext cx="258480" cy="260640"/>
            </p14:xfrm>
          </p:contentPart>
        </mc:Choice>
        <mc:Fallback xmlns="">
          <p:pic>
            <p:nvPicPr>
              <p:cNvPr id="100" name="דיו 99">
                <a:extLst>
                  <a:ext uri="{FF2B5EF4-FFF2-40B4-BE49-F238E27FC236}">
                    <a16:creationId xmlns:a16="http://schemas.microsoft.com/office/drawing/2014/main" id="{C1AEFD56-0244-44EF-B03B-C75CCA23692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00996" y="3877088"/>
                <a:ext cx="2671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1" name="דיו 100">
                <a:extLst>
                  <a:ext uri="{FF2B5EF4-FFF2-40B4-BE49-F238E27FC236}">
                    <a16:creationId xmlns:a16="http://schemas.microsoft.com/office/drawing/2014/main" id="{2472B6A5-3D45-47D5-BAD7-B28280FD4123}"/>
                  </a:ext>
                </a:extLst>
              </p14:cNvPr>
              <p14:cNvContentPartPr/>
              <p14:nvPr/>
            </p14:nvContentPartPr>
            <p14:xfrm>
              <a:off x="5489876" y="3839288"/>
              <a:ext cx="1463040" cy="361080"/>
            </p14:xfrm>
          </p:contentPart>
        </mc:Choice>
        <mc:Fallback xmlns="">
          <p:pic>
            <p:nvPicPr>
              <p:cNvPr id="101" name="דיו 100">
                <a:extLst>
                  <a:ext uri="{FF2B5EF4-FFF2-40B4-BE49-F238E27FC236}">
                    <a16:creationId xmlns:a16="http://schemas.microsoft.com/office/drawing/2014/main" id="{2472B6A5-3D45-47D5-BAD7-B28280FD41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85556" y="3834964"/>
                <a:ext cx="1471680" cy="369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8" name="דיו 107">
                <a:extLst>
                  <a:ext uri="{FF2B5EF4-FFF2-40B4-BE49-F238E27FC236}">
                    <a16:creationId xmlns:a16="http://schemas.microsoft.com/office/drawing/2014/main" id="{2BD84BCB-E154-4EBC-A89B-9E76B717006F}"/>
                  </a:ext>
                </a:extLst>
              </p14:cNvPr>
              <p14:cNvContentPartPr/>
              <p14:nvPr/>
            </p14:nvContentPartPr>
            <p14:xfrm>
              <a:off x="6203756" y="4306568"/>
              <a:ext cx="528480" cy="398520"/>
            </p14:xfrm>
          </p:contentPart>
        </mc:Choice>
        <mc:Fallback xmlns="">
          <p:pic>
            <p:nvPicPr>
              <p:cNvPr id="108" name="דיו 107">
                <a:extLst>
                  <a:ext uri="{FF2B5EF4-FFF2-40B4-BE49-F238E27FC236}">
                    <a16:creationId xmlns:a16="http://schemas.microsoft.com/office/drawing/2014/main" id="{2BD84BCB-E154-4EBC-A89B-9E76B717006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99436" y="4302248"/>
                <a:ext cx="53712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4" name="דיו 113">
                <a:extLst>
                  <a:ext uri="{FF2B5EF4-FFF2-40B4-BE49-F238E27FC236}">
                    <a16:creationId xmlns:a16="http://schemas.microsoft.com/office/drawing/2014/main" id="{FCA35A37-79F9-4245-B3FE-081A3D7B0C8D}"/>
                  </a:ext>
                </a:extLst>
              </p14:cNvPr>
              <p14:cNvContentPartPr/>
              <p14:nvPr/>
            </p14:nvContentPartPr>
            <p14:xfrm>
              <a:off x="5630996" y="4296128"/>
              <a:ext cx="263880" cy="272880"/>
            </p14:xfrm>
          </p:contentPart>
        </mc:Choice>
        <mc:Fallback xmlns="">
          <p:pic>
            <p:nvPicPr>
              <p:cNvPr id="114" name="דיו 113">
                <a:extLst>
                  <a:ext uri="{FF2B5EF4-FFF2-40B4-BE49-F238E27FC236}">
                    <a16:creationId xmlns:a16="http://schemas.microsoft.com/office/drawing/2014/main" id="{FCA35A37-79F9-4245-B3FE-081A3D7B0C8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26676" y="4291808"/>
                <a:ext cx="2725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2" name="דיו 131">
                <a:extLst>
                  <a:ext uri="{FF2B5EF4-FFF2-40B4-BE49-F238E27FC236}">
                    <a16:creationId xmlns:a16="http://schemas.microsoft.com/office/drawing/2014/main" id="{7335FFEB-69CD-4CA2-AF6E-2F358FAFFDBC}"/>
                  </a:ext>
                </a:extLst>
              </p14:cNvPr>
              <p14:cNvContentPartPr/>
              <p14:nvPr/>
            </p14:nvContentPartPr>
            <p14:xfrm>
              <a:off x="5840156" y="4948448"/>
              <a:ext cx="398880" cy="267840"/>
            </p14:xfrm>
          </p:contentPart>
        </mc:Choice>
        <mc:Fallback xmlns="">
          <p:pic>
            <p:nvPicPr>
              <p:cNvPr id="132" name="דיו 131">
                <a:extLst>
                  <a:ext uri="{FF2B5EF4-FFF2-40B4-BE49-F238E27FC236}">
                    <a16:creationId xmlns:a16="http://schemas.microsoft.com/office/drawing/2014/main" id="{7335FFEB-69CD-4CA2-AF6E-2F358FAFFDB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35836" y="4944122"/>
                <a:ext cx="407520" cy="27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3" name="דיו 132">
                <a:extLst>
                  <a:ext uri="{FF2B5EF4-FFF2-40B4-BE49-F238E27FC236}">
                    <a16:creationId xmlns:a16="http://schemas.microsoft.com/office/drawing/2014/main" id="{CA3C8449-DE1F-41F3-A2E0-666126CD5AE4}"/>
                  </a:ext>
                </a:extLst>
              </p14:cNvPr>
              <p14:cNvContentPartPr/>
              <p14:nvPr/>
            </p14:nvContentPartPr>
            <p14:xfrm>
              <a:off x="6625676" y="4886528"/>
              <a:ext cx="232920" cy="261360"/>
            </p14:xfrm>
          </p:contentPart>
        </mc:Choice>
        <mc:Fallback xmlns="">
          <p:pic>
            <p:nvPicPr>
              <p:cNvPr id="133" name="דיו 132">
                <a:extLst>
                  <a:ext uri="{FF2B5EF4-FFF2-40B4-BE49-F238E27FC236}">
                    <a16:creationId xmlns:a16="http://schemas.microsoft.com/office/drawing/2014/main" id="{CA3C8449-DE1F-41F3-A2E0-666126CD5A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21363" y="4882208"/>
                <a:ext cx="241547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4" name="דיו 133">
                <a:extLst>
                  <a:ext uri="{FF2B5EF4-FFF2-40B4-BE49-F238E27FC236}">
                    <a16:creationId xmlns:a16="http://schemas.microsoft.com/office/drawing/2014/main" id="{571C4981-04BD-46FB-BBCC-D0674B0ACCF7}"/>
                  </a:ext>
                </a:extLst>
              </p14:cNvPr>
              <p14:cNvContentPartPr/>
              <p14:nvPr/>
            </p14:nvContentPartPr>
            <p14:xfrm>
              <a:off x="4374596" y="4356608"/>
              <a:ext cx="810360" cy="284040"/>
            </p14:xfrm>
          </p:contentPart>
        </mc:Choice>
        <mc:Fallback xmlns="">
          <p:pic>
            <p:nvPicPr>
              <p:cNvPr id="134" name="דיו 133">
                <a:extLst>
                  <a:ext uri="{FF2B5EF4-FFF2-40B4-BE49-F238E27FC236}">
                    <a16:creationId xmlns:a16="http://schemas.microsoft.com/office/drawing/2014/main" id="{571C4981-04BD-46FB-BBCC-D0674B0ACCF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70276" y="4352288"/>
                <a:ext cx="81900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5" name="דיו 144">
                <a:extLst>
                  <a:ext uri="{FF2B5EF4-FFF2-40B4-BE49-F238E27FC236}">
                    <a16:creationId xmlns:a16="http://schemas.microsoft.com/office/drawing/2014/main" id="{FE4AC864-D04A-49C7-9A3B-266E8C3B4C42}"/>
                  </a:ext>
                </a:extLst>
              </p14:cNvPr>
              <p14:cNvContentPartPr/>
              <p14:nvPr/>
            </p14:nvContentPartPr>
            <p14:xfrm>
              <a:off x="666596" y="3978608"/>
              <a:ext cx="785880" cy="431640"/>
            </p14:xfrm>
          </p:contentPart>
        </mc:Choice>
        <mc:Fallback xmlns="">
          <p:pic>
            <p:nvPicPr>
              <p:cNvPr id="145" name="דיו 144">
                <a:extLst>
                  <a:ext uri="{FF2B5EF4-FFF2-40B4-BE49-F238E27FC236}">
                    <a16:creationId xmlns:a16="http://schemas.microsoft.com/office/drawing/2014/main" id="{FE4AC864-D04A-49C7-9A3B-266E8C3B4C4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2276" y="3974292"/>
                <a:ext cx="794520" cy="44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9" name="דיו 148">
                <a:extLst>
                  <a:ext uri="{FF2B5EF4-FFF2-40B4-BE49-F238E27FC236}">
                    <a16:creationId xmlns:a16="http://schemas.microsoft.com/office/drawing/2014/main" id="{303CCF7B-8654-4CA9-9A10-EAFF415BFFEB}"/>
                  </a:ext>
                </a:extLst>
              </p14:cNvPr>
              <p14:cNvContentPartPr/>
              <p14:nvPr/>
            </p14:nvContentPartPr>
            <p14:xfrm>
              <a:off x="1696556" y="3900488"/>
              <a:ext cx="535320" cy="526320"/>
            </p14:xfrm>
          </p:contentPart>
        </mc:Choice>
        <mc:Fallback xmlns="">
          <p:pic>
            <p:nvPicPr>
              <p:cNvPr id="149" name="דיו 148">
                <a:extLst>
                  <a:ext uri="{FF2B5EF4-FFF2-40B4-BE49-F238E27FC236}">
                    <a16:creationId xmlns:a16="http://schemas.microsoft.com/office/drawing/2014/main" id="{303CCF7B-8654-4CA9-9A10-EAFF415BFFE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92233" y="3896168"/>
                <a:ext cx="543966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8" name="דיו 157">
                <a:extLst>
                  <a:ext uri="{FF2B5EF4-FFF2-40B4-BE49-F238E27FC236}">
                    <a16:creationId xmlns:a16="http://schemas.microsoft.com/office/drawing/2014/main" id="{DD3EAA8A-1093-405A-816E-029E38D307C3}"/>
                  </a:ext>
                </a:extLst>
              </p14:cNvPr>
              <p14:cNvContentPartPr/>
              <p14:nvPr/>
            </p14:nvContentPartPr>
            <p14:xfrm>
              <a:off x="682076" y="4712288"/>
              <a:ext cx="844200" cy="275400"/>
            </p14:xfrm>
          </p:contentPart>
        </mc:Choice>
        <mc:Fallback xmlns="">
          <p:pic>
            <p:nvPicPr>
              <p:cNvPr id="158" name="דיו 157">
                <a:extLst>
                  <a:ext uri="{FF2B5EF4-FFF2-40B4-BE49-F238E27FC236}">
                    <a16:creationId xmlns:a16="http://schemas.microsoft.com/office/drawing/2014/main" id="{DD3EAA8A-1093-405A-816E-029E38D307C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7758" y="4707968"/>
                <a:ext cx="852836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4" name="דיו 163">
                <a:extLst>
                  <a:ext uri="{FF2B5EF4-FFF2-40B4-BE49-F238E27FC236}">
                    <a16:creationId xmlns:a16="http://schemas.microsoft.com/office/drawing/2014/main" id="{42380851-8F31-4EA1-83F3-71489C25F0A0}"/>
                  </a:ext>
                </a:extLst>
              </p14:cNvPr>
              <p14:cNvContentPartPr/>
              <p14:nvPr/>
            </p14:nvContentPartPr>
            <p14:xfrm>
              <a:off x="781796" y="5259128"/>
              <a:ext cx="459720" cy="225000"/>
            </p14:xfrm>
          </p:contentPart>
        </mc:Choice>
        <mc:Fallback xmlns="">
          <p:pic>
            <p:nvPicPr>
              <p:cNvPr id="164" name="דיו 163">
                <a:extLst>
                  <a:ext uri="{FF2B5EF4-FFF2-40B4-BE49-F238E27FC236}">
                    <a16:creationId xmlns:a16="http://schemas.microsoft.com/office/drawing/2014/main" id="{42380851-8F31-4EA1-83F3-71489C25F0A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77476" y="5254808"/>
                <a:ext cx="468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65" name="דיו 164">
                <a:extLst>
                  <a:ext uri="{FF2B5EF4-FFF2-40B4-BE49-F238E27FC236}">
                    <a16:creationId xmlns:a16="http://schemas.microsoft.com/office/drawing/2014/main" id="{6B6A0661-EBBD-42E5-B9C3-51EDEAF79DF0}"/>
                  </a:ext>
                </a:extLst>
              </p14:cNvPr>
              <p14:cNvContentPartPr/>
              <p14:nvPr/>
            </p14:nvContentPartPr>
            <p14:xfrm>
              <a:off x="5737556" y="4959248"/>
              <a:ext cx="374400" cy="21240"/>
            </p14:xfrm>
          </p:contentPart>
        </mc:Choice>
        <mc:Fallback xmlns="">
          <p:pic>
            <p:nvPicPr>
              <p:cNvPr id="165" name="דיו 164">
                <a:extLst>
                  <a:ext uri="{FF2B5EF4-FFF2-40B4-BE49-F238E27FC236}">
                    <a16:creationId xmlns:a16="http://schemas.microsoft.com/office/drawing/2014/main" id="{6B6A0661-EBBD-42E5-B9C3-51EDEAF79DF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19556" y="4923608"/>
                <a:ext cx="4100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6" name="דיו 165">
                <a:extLst>
                  <a:ext uri="{FF2B5EF4-FFF2-40B4-BE49-F238E27FC236}">
                    <a16:creationId xmlns:a16="http://schemas.microsoft.com/office/drawing/2014/main" id="{B4EAB0A8-3D76-40B5-BBDD-45614B078F16}"/>
                  </a:ext>
                </a:extLst>
              </p14:cNvPr>
              <p14:cNvContentPartPr/>
              <p14:nvPr/>
            </p14:nvContentPartPr>
            <p14:xfrm>
              <a:off x="5828996" y="5057888"/>
              <a:ext cx="410040" cy="33840"/>
            </p14:xfrm>
          </p:contentPart>
        </mc:Choice>
        <mc:Fallback xmlns="">
          <p:pic>
            <p:nvPicPr>
              <p:cNvPr id="166" name="דיו 165">
                <a:extLst>
                  <a:ext uri="{FF2B5EF4-FFF2-40B4-BE49-F238E27FC236}">
                    <a16:creationId xmlns:a16="http://schemas.microsoft.com/office/drawing/2014/main" id="{B4EAB0A8-3D76-40B5-BBDD-45614B078F1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10996" y="5022248"/>
                <a:ext cx="4456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7" name="דיו 166">
                <a:extLst>
                  <a:ext uri="{FF2B5EF4-FFF2-40B4-BE49-F238E27FC236}">
                    <a16:creationId xmlns:a16="http://schemas.microsoft.com/office/drawing/2014/main" id="{5BD09F13-7D7B-49E3-A4CD-C3C57D2846C7}"/>
                  </a:ext>
                </a:extLst>
              </p14:cNvPr>
              <p14:cNvContentPartPr/>
              <p14:nvPr/>
            </p14:nvContentPartPr>
            <p14:xfrm>
              <a:off x="6060476" y="4946288"/>
              <a:ext cx="177480" cy="49320"/>
            </p14:xfrm>
          </p:contentPart>
        </mc:Choice>
        <mc:Fallback xmlns="">
          <p:pic>
            <p:nvPicPr>
              <p:cNvPr id="167" name="דיו 166">
                <a:extLst>
                  <a:ext uri="{FF2B5EF4-FFF2-40B4-BE49-F238E27FC236}">
                    <a16:creationId xmlns:a16="http://schemas.microsoft.com/office/drawing/2014/main" id="{5BD09F13-7D7B-49E3-A4CD-C3C57D2846C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42836" y="4910648"/>
                <a:ext cx="2131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68" name="דיו 167">
                <a:extLst>
                  <a:ext uri="{FF2B5EF4-FFF2-40B4-BE49-F238E27FC236}">
                    <a16:creationId xmlns:a16="http://schemas.microsoft.com/office/drawing/2014/main" id="{D74C4F77-F3A6-4729-AD97-2928BCB14CDE}"/>
                  </a:ext>
                </a:extLst>
              </p14:cNvPr>
              <p14:cNvContentPartPr/>
              <p14:nvPr/>
            </p14:nvContentPartPr>
            <p14:xfrm>
              <a:off x="775316" y="5317448"/>
              <a:ext cx="469800" cy="10440"/>
            </p14:xfrm>
          </p:contentPart>
        </mc:Choice>
        <mc:Fallback xmlns="">
          <p:pic>
            <p:nvPicPr>
              <p:cNvPr id="168" name="דיו 167">
                <a:extLst>
                  <a:ext uri="{FF2B5EF4-FFF2-40B4-BE49-F238E27FC236}">
                    <a16:creationId xmlns:a16="http://schemas.microsoft.com/office/drawing/2014/main" id="{D74C4F77-F3A6-4729-AD97-2928BCB14CD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7316" y="5281448"/>
                <a:ext cx="5054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9" name="דיו 168">
                <a:extLst>
                  <a:ext uri="{FF2B5EF4-FFF2-40B4-BE49-F238E27FC236}">
                    <a16:creationId xmlns:a16="http://schemas.microsoft.com/office/drawing/2014/main" id="{2D3E94C4-1CB2-4EE8-8F34-9B15B38A3AA9}"/>
                  </a:ext>
                </a:extLst>
              </p14:cNvPr>
              <p14:cNvContentPartPr/>
              <p14:nvPr/>
            </p14:nvContentPartPr>
            <p14:xfrm>
              <a:off x="702596" y="5266688"/>
              <a:ext cx="510840" cy="90000"/>
            </p14:xfrm>
          </p:contentPart>
        </mc:Choice>
        <mc:Fallback xmlns="">
          <p:pic>
            <p:nvPicPr>
              <p:cNvPr id="169" name="דיו 168">
                <a:extLst>
                  <a:ext uri="{FF2B5EF4-FFF2-40B4-BE49-F238E27FC236}">
                    <a16:creationId xmlns:a16="http://schemas.microsoft.com/office/drawing/2014/main" id="{2D3E94C4-1CB2-4EE8-8F34-9B15B38A3AA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4956" y="5230688"/>
                <a:ext cx="5464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0" name="דיו 169">
                <a:extLst>
                  <a:ext uri="{FF2B5EF4-FFF2-40B4-BE49-F238E27FC236}">
                    <a16:creationId xmlns:a16="http://schemas.microsoft.com/office/drawing/2014/main" id="{1EC67370-33AA-4F16-B5E0-D71CF30EF130}"/>
                  </a:ext>
                </a:extLst>
              </p14:cNvPr>
              <p14:cNvContentPartPr/>
              <p14:nvPr/>
            </p14:nvContentPartPr>
            <p14:xfrm>
              <a:off x="826796" y="5344448"/>
              <a:ext cx="438840" cy="78480"/>
            </p14:xfrm>
          </p:contentPart>
        </mc:Choice>
        <mc:Fallback xmlns="">
          <p:pic>
            <p:nvPicPr>
              <p:cNvPr id="170" name="דיו 169">
                <a:extLst>
                  <a:ext uri="{FF2B5EF4-FFF2-40B4-BE49-F238E27FC236}">
                    <a16:creationId xmlns:a16="http://schemas.microsoft.com/office/drawing/2014/main" id="{1EC67370-33AA-4F16-B5E0-D71CF30EF13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8796" y="5308808"/>
                <a:ext cx="474480" cy="1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321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5FA5675D-9A4B-43F1-A5C2-04CAF75E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8121" y="979802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שאלה מספר 2</a:t>
            </a:r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9CF6CDF-62A5-41DC-ABE3-C8F878824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1" y="1365713"/>
            <a:ext cx="10778739" cy="45084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דיו 45">
                <a:extLst>
                  <a:ext uri="{FF2B5EF4-FFF2-40B4-BE49-F238E27FC236}">
                    <a16:creationId xmlns:a16="http://schemas.microsoft.com/office/drawing/2014/main" id="{C0B0C4A1-0B36-4831-932B-A2E81F84F532}"/>
                  </a:ext>
                </a:extLst>
              </p14:cNvPr>
              <p14:cNvContentPartPr/>
              <p14:nvPr/>
            </p14:nvContentPartPr>
            <p14:xfrm>
              <a:off x="7616036" y="3899048"/>
              <a:ext cx="3011400" cy="789480"/>
            </p14:xfrm>
          </p:contentPart>
        </mc:Choice>
        <mc:Fallback xmlns="">
          <p:pic>
            <p:nvPicPr>
              <p:cNvPr id="46" name="דיו 45">
                <a:extLst>
                  <a:ext uri="{FF2B5EF4-FFF2-40B4-BE49-F238E27FC236}">
                    <a16:creationId xmlns:a16="http://schemas.microsoft.com/office/drawing/2014/main" id="{C0B0C4A1-0B36-4831-932B-A2E81F84F5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11715" y="3894730"/>
                <a:ext cx="3020041" cy="798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5" name="דיו 54">
                <a:extLst>
                  <a:ext uri="{FF2B5EF4-FFF2-40B4-BE49-F238E27FC236}">
                    <a16:creationId xmlns:a16="http://schemas.microsoft.com/office/drawing/2014/main" id="{2E289E90-C346-4AF6-B279-06EBCA76A3AD}"/>
                  </a:ext>
                </a:extLst>
              </p14:cNvPr>
              <p14:cNvContentPartPr/>
              <p14:nvPr/>
            </p14:nvContentPartPr>
            <p14:xfrm>
              <a:off x="7601636" y="4831448"/>
              <a:ext cx="746280" cy="196200"/>
            </p14:xfrm>
          </p:contentPart>
        </mc:Choice>
        <mc:Fallback xmlns="">
          <p:pic>
            <p:nvPicPr>
              <p:cNvPr id="55" name="דיו 54">
                <a:extLst>
                  <a:ext uri="{FF2B5EF4-FFF2-40B4-BE49-F238E27FC236}">
                    <a16:creationId xmlns:a16="http://schemas.microsoft.com/office/drawing/2014/main" id="{2E289E90-C346-4AF6-B279-06EBCA76A3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7316" y="4827120"/>
                <a:ext cx="754920" cy="204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דיו 55">
                <a:extLst>
                  <a:ext uri="{FF2B5EF4-FFF2-40B4-BE49-F238E27FC236}">
                    <a16:creationId xmlns:a16="http://schemas.microsoft.com/office/drawing/2014/main" id="{BD7E18D6-E5E3-485F-86D5-84A942961805}"/>
                  </a:ext>
                </a:extLst>
              </p14:cNvPr>
              <p14:cNvContentPartPr/>
              <p14:nvPr/>
            </p14:nvContentPartPr>
            <p14:xfrm>
              <a:off x="8777756" y="4857728"/>
              <a:ext cx="116280" cy="192960"/>
            </p14:xfrm>
          </p:contentPart>
        </mc:Choice>
        <mc:Fallback xmlns="">
          <p:pic>
            <p:nvPicPr>
              <p:cNvPr id="56" name="דיו 55">
                <a:extLst>
                  <a:ext uri="{FF2B5EF4-FFF2-40B4-BE49-F238E27FC236}">
                    <a16:creationId xmlns:a16="http://schemas.microsoft.com/office/drawing/2014/main" id="{BD7E18D6-E5E3-485F-86D5-84A9429618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73436" y="4853408"/>
                <a:ext cx="1249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6" name="דיו 65">
                <a:extLst>
                  <a:ext uri="{FF2B5EF4-FFF2-40B4-BE49-F238E27FC236}">
                    <a16:creationId xmlns:a16="http://schemas.microsoft.com/office/drawing/2014/main" id="{552D5882-3551-4A92-9410-3F71750D944A}"/>
                  </a:ext>
                </a:extLst>
              </p14:cNvPr>
              <p14:cNvContentPartPr/>
              <p14:nvPr/>
            </p14:nvContentPartPr>
            <p14:xfrm>
              <a:off x="9664796" y="4811288"/>
              <a:ext cx="308160" cy="205560"/>
            </p14:xfrm>
          </p:contentPart>
        </mc:Choice>
        <mc:Fallback xmlns="">
          <p:pic>
            <p:nvPicPr>
              <p:cNvPr id="66" name="דיו 65">
                <a:extLst>
                  <a:ext uri="{FF2B5EF4-FFF2-40B4-BE49-F238E27FC236}">
                    <a16:creationId xmlns:a16="http://schemas.microsoft.com/office/drawing/2014/main" id="{552D5882-3551-4A92-9410-3F71750D94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60476" y="4806960"/>
                <a:ext cx="316800" cy="214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" name="דיו 66">
                <a:extLst>
                  <a:ext uri="{FF2B5EF4-FFF2-40B4-BE49-F238E27FC236}">
                    <a16:creationId xmlns:a16="http://schemas.microsoft.com/office/drawing/2014/main" id="{38AE4A38-F998-4C4C-9B0E-FECD370F9591}"/>
                  </a:ext>
                </a:extLst>
              </p14:cNvPr>
              <p14:cNvContentPartPr/>
              <p14:nvPr/>
            </p14:nvContentPartPr>
            <p14:xfrm>
              <a:off x="9029756" y="4731728"/>
              <a:ext cx="495360" cy="341280"/>
            </p14:xfrm>
          </p:contentPart>
        </mc:Choice>
        <mc:Fallback xmlns="">
          <p:pic>
            <p:nvPicPr>
              <p:cNvPr id="67" name="דיו 66">
                <a:extLst>
                  <a:ext uri="{FF2B5EF4-FFF2-40B4-BE49-F238E27FC236}">
                    <a16:creationId xmlns:a16="http://schemas.microsoft.com/office/drawing/2014/main" id="{38AE4A38-F998-4C4C-9B0E-FECD370F95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25436" y="4727408"/>
                <a:ext cx="5040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דיו 69">
                <a:extLst>
                  <a:ext uri="{FF2B5EF4-FFF2-40B4-BE49-F238E27FC236}">
                    <a16:creationId xmlns:a16="http://schemas.microsoft.com/office/drawing/2014/main" id="{729C1E20-DCFC-4D91-A833-B53F06C02574}"/>
                  </a:ext>
                </a:extLst>
              </p14:cNvPr>
              <p14:cNvContentPartPr/>
              <p14:nvPr/>
            </p14:nvContentPartPr>
            <p14:xfrm>
              <a:off x="10379396" y="4811288"/>
              <a:ext cx="181080" cy="158400"/>
            </p14:xfrm>
          </p:contentPart>
        </mc:Choice>
        <mc:Fallback xmlns="">
          <p:pic>
            <p:nvPicPr>
              <p:cNvPr id="70" name="דיו 69">
                <a:extLst>
                  <a:ext uri="{FF2B5EF4-FFF2-40B4-BE49-F238E27FC236}">
                    <a16:creationId xmlns:a16="http://schemas.microsoft.com/office/drawing/2014/main" id="{729C1E20-DCFC-4D91-A833-B53F06C025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75076" y="4806968"/>
                <a:ext cx="1897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1" name="דיו 90">
                <a:extLst>
                  <a:ext uri="{FF2B5EF4-FFF2-40B4-BE49-F238E27FC236}">
                    <a16:creationId xmlns:a16="http://schemas.microsoft.com/office/drawing/2014/main" id="{2DA104E7-4426-416F-A92D-F6E1B5514F18}"/>
                  </a:ext>
                </a:extLst>
              </p14:cNvPr>
              <p14:cNvContentPartPr/>
              <p14:nvPr/>
            </p14:nvContentPartPr>
            <p14:xfrm>
              <a:off x="9274916" y="5199368"/>
              <a:ext cx="633600" cy="344520"/>
            </p14:xfrm>
          </p:contentPart>
        </mc:Choice>
        <mc:Fallback xmlns="">
          <p:pic>
            <p:nvPicPr>
              <p:cNvPr id="91" name="דיו 90">
                <a:extLst>
                  <a:ext uri="{FF2B5EF4-FFF2-40B4-BE49-F238E27FC236}">
                    <a16:creationId xmlns:a16="http://schemas.microsoft.com/office/drawing/2014/main" id="{2DA104E7-4426-416F-A92D-F6E1B5514F1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70598" y="5195048"/>
                <a:ext cx="642235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" name="דיו 91">
                <a:extLst>
                  <a:ext uri="{FF2B5EF4-FFF2-40B4-BE49-F238E27FC236}">
                    <a16:creationId xmlns:a16="http://schemas.microsoft.com/office/drawing/2014/main" id="{48496842-54DF-462D-AA4A-20A4F6CDACBF}"/>
                  </a:ext>
                </a:extLst>
              </p14:cNvPr>
              <p14:cNvContentPartPr/>
              <p14:nvPr/>
            </p14:nvContentPartPr>
            <p14:xfrm>
              <a:off x="8782436" y="5361008"/>
              <a:ext cx="354600" cy="208440"/>
            </p14:xfrm>
          </p:contentPart>
        </mc:Choice>
        <mc:Fallback xmlns="">
          <p:pic>
            <p:nvPicPr>
              <p:cNvPr id="92" name="דיו 91">
                <a:extLst>
                  <a:ext uri="{FF2B5EF4-FFF2-40B4-BE49-F238E27FC236}">
                    <a16:creationId xmlns:a16="http://schemas.microsoft.com/office/drawing/2014/main" id="{48496842-54DF-462D-AA4A-20A4F6CDAC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78116" y="5356688"/>
                <a:ext cx="3632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3" name="דיו 92">
                <a:extLst>
                  <a:ext uri="{FF2B5EF4-FFF2-40B4-BE49-F238E27FC236}">
                    <a16:creationId xmlns:a16="http://schemas.microsoft.com/office/drawing/2014/main" id="{40CC61AB-2888-4A42-A9FD-038DE633747D}"/>
                  </a:ext>
                </a:extLst>
              </p14:cNvPr>
              <p14:cNvContentPartPr/>
              <p14:nvPr/>
            </p14:nvContentPartPr>
            <p14:xfrm>
              <a:off x="8510996" y="5360288"/>
              <a:ext cx="40680" cy="82440"/>
            </p14:xfrm>
          </p:contentPart>
        </mc:Choice>
        <mc:Fallback xmlns="">
          <p:pic>
            <p:nvPicPr>
              <p:cNvPr id="93" name="דיו 92">
                <a:extLst>
                  <a:ext uri="{FF2B5EF4-FFF2-40B4-BE49-F238E27FC236}">
                    <a16:creationId xmlns:a16="http://schemas.microsoft.com/office/drawing/2014/main" id="{40CC61AB-2888-4A42-A9FD-038DE633747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06637" y="5355968"/>
                <a:ext cx="49397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4" name="דיו 93">
                <a:extLst>
                  <a:ext uri="{FF2B5EF4-FFF2-40B4-BE49-F238E27FC236}">
                    <a16:creationId xmlns:a16="http://schemas.microsoft.com/office/drawing/2014/main" id="{57A83B3B-294F-4D62-B464-E8B5CB75CD8F}"/>
                  </a:ext>
                </a:extLst>
              </p14:cNvPr>
              <p14:cNvContentPartPr/>
              <p14:nvPr/>
            </p14:nvContentPartPr>
            <p14:xfrm>
              <a:off x="7606316" y="5370728"/>
              <a:ext cx="745920" cy="216000"/>
            </p14:xfrm>
          </p:contentPart>
        </mc:Choice>
        <mc:Fallback xmlns="">
          <p:pic>
            <p:nvPicPr>
              <p:cNvPr id="94" name="דיו 93">
                <a:extLst>
                  <a:ext uri="{FF2B5EF4-FFF2-40B4-BE49-F238E27FC236}">
                    <a16:creationId xmlns:a16="http://schemas.microsoft.com/office/drawing/2014/main" id="{57A83B3B-294F-4D62-B464-E8B5CB75CD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01998" y="5366408"/>
                <a:ext cx="754556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5" name="דיו 94">
                <a:extLst>
                  <a:ext uri="{FF2B5EF4-FFF2-40B4-BE49-F238E27FC236}">
                    <a16:creationId xmlns:a16="http://schemas.microsoft.com/office/drawing/2014/main" id="{B2BC67C3-8567-426D-9717-F6150FCEE309}"/>
                  </a:ext>
                </a:extLst>
              </p14:cNvPr>
              <p14:cNvContentPartPr/>
              <p14:nvPr/>
            </p14:nvContentPartPr>
            <p14:xfrm>
              <a:off x="10340876" y="5302688"/>
              <a:ext cx="275400" cy="198360"/>
            </p14:xfrm>
          </p:contentPart>
        </mc:Choice>
        <mc:Fallback xmlns="">
          <p:pic>
            <p:nvPicPr>
              <p:cNvPr id="95" name="דיו 94">
                <a:extLst>
                  <a:ext uri="{FF2B5EF4-FFF2-40B4-BE49-F238E27FC236}">
                    <a16:creationId xmlns:a16="http://schemas.microsoft.com/office/drawing/2014/main" id="{B2BC67C3-8567-426D-9717-F6150FCEE3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336556" y="5298368"/>
                <a:ext cx="2840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6" name="דיו 95">
                <a:extLst>
                  <a:ext uri="{FF2B5EF4-FFF2-40B4-BE49-F238E27FC236}">
                    <a16:creationId xmlns:a16="http://schemas.microsoft.com/office/drawing/2014/main" id="{2B5EF24E-5112-4958-A8F9-956274BA58B1}"/>
                  </a:ext>
                </a:extLst>
              </p14:cNvPr>
              <p14:cNvContentPartPr/>
              <p14:nvPr/>
            </p14:nvContentPartPr>
            <p14:xfrm>
              <a:off x="7582916" y="5382968"/>
              <a:ext cx="747360" cy="39600"/>
            </p14:xfrm>
          </p:contentPart>
        </mc:Choice>
        <mc:Fallback xmlns="">
          <p:pic>
            <p:nvPicPr>
              <p:cNvPr id="96" name="דיו 95">
                <a:extLst>
                  <a:ext uri="{FF2B5EF4-FFF2-40B4-BE49-F238E27FC236}">
                    <a16:creationId xmlns:a16="http://schemas.microsoft.com/office/drawing/2014/main" id="{2B5EF24E-5112-4958-A8F9-956274BA58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65276" y="5347328"/>
                <a:ext cx="7830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7" name="דיו 96">
                <a:extLst>
                  <a:ext uri="{FF2B5EF4-FFF2-40B4-BE49-F238E27FC236}">
                    <a16:creationId xmlns:a16="http://schemas.microsoft.com/office/drawing/2014/main" id="{99CD74B6-0945-448E-9EA1-9DCB81A411AC}"/>
                  </a:ext>
                </a:extLst>
              </p14:cNvPr>
              <p14:cNvContentPartPr/>
              <p14:nvPr/>
            </p14:nvContentPartPr>
            <p14:xfrm>
              <a:off x="7691636" y="5445968"/>
              <a:ext cx="687600" cy="68400"/>
            </p14:xfrm>
          </p:contentPart>
        </mc:Choice>
        <mc:Fallback xmlns="">
          <p:pic>
            <p:nvPicPr>
              <p:cNvPr id="97" name="דיו 96">
                <a:extLst>
                  <a:ext uri="{FF2B5EF4-FFF2-40B4-BE49-F238E27FC236}">
                    <a16:creationId xmlns:a16="http://schemas.microsoft.com/office/drawing/2014/main" id="{99CD74B6-0945-448E-9EA1-9DCB81A411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73996" y="5410328"/>
                <a:ext cx="7232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8" name="דיו 97">
                <a:extLst>
                  <a:ext uri="{FF2B5EF4-FFF2-40B4-BE49-F238E27FC236}">
                    <a16:creationId xmlns:a16="http://schemas.microsoft.com/office/drawing/2014/main" id="{E2A00598-D84D-4512-8802-C215ADD93418}"/>
                  </a:ext>
                </a:extLst>
              </p14:cNvPr>
              <p14:cNvContentPartPr/>
              <p14:nvPr/>
            </p14:nvContentPartPr>
            <p14:xfrm>
              <a:off x="7741316" y="5491328"/>
              <a:ext cx="584640" cy="21960"/>
            </p14:xfrm>
          </p:contentPart>
        </mc:Choice>
        <mc:Fallback xmlns="">
          <p:pic>
            <p:nvPicPr>
              <p:cNvPr id="98" name="דיו 97">
                <a:extLst>
                  <a:ext uri="{FF2B5EF4-FFF2-40B4-BE49-F238E27FC236}">
                    <a16:creationId xmlns:a16="http://schemas.microsoft.com/office/drawing/2014/main" id="{E2A00598-D84D-4512-8802-C215ADD9341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23676" y="5455328"/>
                <a:ext cx="6202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" name="דיו 114">
                <a:extLst>
                  <a:ext uri="{FF2B5EF4-FFF2-40B4-BE49-F238E27FC236}">
                    <a16:creationId xmlns:a16="http://schemas.microsoft.com/office/drawing/2014/main" id="{8F8F8FB7-0B97-4B6E-8594-5C391E950ADF}"/>
                  </a:ext>
                </a:extLst>
              </p14:cNvPr>
              <p14:cNvContentPartPr/>
              <p14:nvPr/>
            </p14:nvContentPartPr>
            <p14:xfrm>
              <a:off x="4321316" y="4007408"/>
              <a:ext cx="341280" cy="213840"/>
            </p14:xfrm>
          </p:contentPart>
        </mc:Choice>
        <mc:Fallback xmlns="">
          <p:pic>
            <p:nvPicPr>
              <p:cNvPr id="115" name="דיו 114">
                <a:extLst>
                  <a:ext uri="{FF2B5EF4-FFF2-40B4-BE49-F238E27FC236}">
                    <a16:creationId xmlns:a16="http://schemas.microsoft.com/office/drawing/2014/main" id="{8F8F8FB7-0B97-4B6E-8594-5C391E950AD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16996" y="4003088"/>
                <a:ext cx="3499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6" name="דיו 115">
                <a:extLst>
                  <a:ext uri="{FF2B5EF4-FFF2-40B4-BE49-F238E27FC236}">
                    <a16:creationId xmlns:a16="http://schemas.microsoft.com/office/drawing/2014/main" id="{78D2C938-EF65-4A00-99E6-07E62D4CD043}"/>
                  </a:ext>
                </a:extLst>
              </p14:cNvPr>
              <p14:cNvContentPartPr/>
              <p14:nvPr/>
            </p14:nvContentPartPr>
            <p14:xfrm>
              <a:off x="4873196" y="3876368"/>
              <a:ext cx="823680" cy="316440"/>
            </p14:xfrm>
          </p:contentPart>
        </mc:Choice>
        <mc:Fallback xmlns="">
          <p:pic>
            <p:nvPicPr>
              <p:cNvPr id="116" name="דיו 115">
                <a:extLst>
                  <a:ext uri="{FF2B5EF4-FFF2-40B4-BE49-F238E27FC236}">
                    <a16:creationId xmlns:a16="http://schemas.microsoft.com/office/drawing/2014/main" id="{78D2C938-EF65-4A00-99E6-07E62D4CD04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68876" y="3872048"/>
                <a:ext cx="8323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7" name="דיו 116">
                <a:extLst>
                  <a:ext uri="{FF2B5EF4-FFF2-40B4-BE49-F238E27FC236}">
                    <a16:creationId xmlns:a16="http://schemas.microsoft.com/office/drawing/2014/main" id="{A2C8EA6B-DDB5-4646-BE17-A4C085E801D0}"/>
                  </a:ext>
                </a:extLst>
              </p14:cNvPr>
              <p14:cNvContentPartPr/>
              <p14:nvPr/>
            </p14:nvContentPartPr>
            <p14:xfrm>
              <a:off x="5880476" y="3990848"/>
              <a:ext cx="518400" cy="212760"/>
            </p14:xfrm>
          </p:contentPart>
        </mc:Choice>
        <mc:Fallback xmlns="">
          <p:pic>
            <p:nvPicPr>
              <p:cNvPr id="117" name="דיו 116">
                <a:extLst>
                  <a:ext uri="{FF2B5EF4-FFF2-40B4-BE49-F238E27FC236}">
                    <a16:creationId xmlns:a16="http://schemas.microsoft.com/office/drawing/2014/main" id="{A2C8EA6B-DDB5-4646-BE17-A4C085E801D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76156" y="3986528"/>
                <a:ext cx="5270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8" name="דיו 117">
                <a:extLst>
                  <a:ext uri="{FF2B5EF4-FFF2-40B4-BE49-F238E27FC236}">
                    <a16:creationId xmlns:a16="http://schemas.microsoft.com/office/drawing/2014/main" id="{55367257-94F6-4D05-987E-6A2E1734F9A2}"/>
                  </a:ext>
                </a:extLst>
              </p14:cNvPr>
              <p14:cNvContentPartPr/>
              <p14:nvPr/>
            </p14:nvContentPartPr>
            <p14:xfrm>
              <a:off x="6566276" y="3977168"/>
              <a:ext cx="519480" cy="191880"/>
            </p14:xfrm>
          </p:contentPart>
        </mc:Choice>
        <mc:Fallback xmlns="">
          <p:pic>
            <p:nvPicPr>
              <p:cNvPr id="118" name="דיו 117">
                <a:extLst>
                  <a:ext uri="{FF2B5EF4-FFF2-40B4-BE49-F238E27FC236}">
                    <a16:creationId xmlns:a16="http://schemas.microsoft.com/office/drawing/2014/main" id="{55367257-94F6-4D05-987E-6A2E1734F9A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61956" y="3972848"/>
                <a:ext cx="5281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1" name="דיו 120">
                <a:extLst>
                  <a:ext uri="{FF2B5EF4-FFF2-40B4-BE49-F238E27FC236}">
                    <a16:creationId xmlns:a16="http://schemas.microsoft.com/office/drawing/2014/main" id="{0E048DB8-FFBA-4580-8E17-9FD1A0D358B4}"/>
                  </a:ext>
                </a:extLst>
              </p14:cNvPr>
              <p14:cNvContentPartPr/>
              <p14:nvPr/>
            </p14:nvContentPartPr>
            <p14:xfrm>
              <a:off x="6954716" y="4392608"/>
              <a:ext cx="127440" cy="139680"/>
            </p14:xfrm>
          </p:contentPart>
        </mc:Choice>
        <mc:Fallback xmlns="">
          <p:pic>
            <p:nvPicPr>
              <p:cNvPr id="121" name="דיו 120">
                <a:extLst>
                  <a:ext uri="{FF2B5EF4-FFF2-40B4-BE49-F238E27FC236}">
                    <a16:creationId xmlns:a16="http://schemas.microsoft.com/office/drawing/2014/main" id="{0E048DB8-FFBA-4580-8E17-9FD1A0D358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50396" y="4388277"/>
                <a:ext cx="136080" cy="148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9" name="דיו 128">
                <a:extLst>
                  <a:ext uri="{FF2B5EF4-FFF2-40B4-BE49-F238E27FC236}">
                    <a16:creationId xmlns:a16="http://schemas.microsoft.com/office/drawing/2014/main" id="{A81373E2-B7F6-4B05-97C3-0F3440A38879}"/>
                  </a:ext>
                </a:extLst>
              </p14:cNvPr>
              <p14:cNvContentPartPr/>
              <p14:nvPr/>
            </p14:nvContentPartPr>
            <p14:xfrm>
              <a:off x="5755916" y="4373168"/>
              <a:ext cx="881280" cy="255240"/>
            </p14:xfrm>
          </p:contentPart>
        </mc:Choice>
        <mc:Fallback xmlns="">
          <p:pic>
            <p:nvPicPr>
              <p:cNvPr id="129" name="דיו 128">
                <a:extLst>
                  <a:ext uri="{FF2B5EF4-FFF2-40B4-BE49-F238E27FC236}">
                    <a16:creationId xmlns:a16="http://schemas.microsoft.com/office/drawing/2014/main" id="{A81373E2-B7F6-4B05-97C3-0F3440A3887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51596" y="4368854"/>
                <a:ext cx="889920" cy="263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0" name="דיו 129">
                <a:extLst>
                  <a:ext uri="{FF2B5EF4-FFF2-40B4-BE49-F238E27FC236}">
                    <a16:creationId xmlns:a16="http://schemas.microsoft.com/office/drawing/2014/main" id="{94A32703-6280-4918-BF9D-827D863AB293}"/>
                  </a:ext>
                </a:extLst>
              </p14:cNvPr>
              <p14:cNvContentPartPr/>
              <p14:nvPr/>
            </p14:nvContentPartPr>
            <p14:xfrm>
              <a:off x="5511476" y="4623728"/>
              <a:ext cx="17640" cy="18360"/>
            </p14:xfrm>
          </p:contentPart>
        </mc:Choice>
        <mc:Fallback xmlns="">
          <p:pic>
            <p:nvPicPr>
              <p:cNvPr id="130" name="דיו 129">
                <a:extLst>
                  <a:ext uri="{FF2B5EF4-FFF2-40B4-BE49-F238E27FC236}">
                    <a16:creationId xmlns:a16="http://schemas.microsoft.com/office/drawing/2014/main" id="{94A32703-6280-4918-BF9D-827D863AB29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07156" y="4619408"/>
                <a:ext cx="262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6" name="דיו 135">
                <a:extLst>
                  <a:ext uri="{FF2B5EF4-FFF2-40B4-BE49-F238E27FC236}">
                    <a16:creationId xmlns:a16="http://schemas.microsoft.com/office/drawing/2014/main" id="{A0325157-88FA-4230-AA53-8D59D0D65F3E}"/>
                  </a:ext>
                </a:extLst>
              </p14:cNvPr>
              <p14:cNvContentPartPr/>
              <p14:nvPr/>
            </p14:nvContentPartPr>
            <p14:xfrm>
              <a:off x="4676636" y="4416728"/>
              <a:ext cx="515880" cy="373680"/>
            </p14:xfrm>
          </p:contentPart>
        </mc:Choice>
        <mc:Fallback xmlns="">
          <p:pic>
            <p:nvPicPr>
              <p:cNvPr id="136" name="דיו 135">
                <a:extLst>
                  <a:ext uri="{FF2B5EF4-FFF2-40B4-BE49-F238E27FC236}">
                    <a16:creationId xmlns:a16="http://schemas.microsoft.com/office/drawing/2014/main" id="{A0325157-88FA-4230-AA53-8D59D0D65F3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72316" y="4412408"/>
                <a:ext cx="5245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5" name="דיו 144">
                <a:extLst>
                  <a:ext uri="{FF2B5EF4-FFF2-40B4-BE49-F238E27FC236}">
                    <a16:creationId xmlns:a16="http://schemas.microsoft.com/office/drawing/2014/main" id="{0F301F00-9476-43A0-943E-AE7D795CF8AC}"/>
                  </a:ext>
                </a:extLst>
              </p14:cNvPr>
              <p14:cNvContentPartPr/>
              <p14:nvPr/>
            </p14:nvContentPartPr>
            <p14:xfrm>
              <a:off x="6002876" y="4887608"/>
              <a:ext cx="844200" cy="427680"/>
            </p14:xfrm>
          </p:contentPart>
        </mc:Choice>
        <mc:Fallback xmlns="">
          <p:pic>
            <p:nvPicPr>
              <p:cNvPr id="145" name="דיו 144">
                <a:extLst>
                  <a:ext uri="{FF2B5EF4-FFF2-40B4-BE49-F238E27FC236}">
                    <a16:creationId xmlns:a16="http://schemas.microsoft.com/office/drawing/2014/main" id="{0F301F00-9476-43A0-943E-AE7D795CF8A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98558" y="4883284"/>
                <a:ext cx="852836" cy="436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7" name="דיו 156">
                <a:extLst>
                  <a:ext uri="{FF2B5EF4-FFF2-40B4-BE49-F238E27FC236}">
                    <a16:creationId xmlns:a16="http://schemas.microsoft.com/office/drawing/2014/main" id="{17F04C66-8899-4907-999E-2AC6A44DCA58}"/>
                  </a:ext>
                </a:extLst>
              </p14:cNvPr>
              <p14:cNvContentPartPr/>
              <p14:nvPr/>
            </p14:nvContentPartPr>
            <p14:xfrm>
              <a:off x="4179116" y="5071568"/>
              <a:ext cx="773280" cy="204480"/>
            </p14:xfrm>
          </p:contentPart>
        </mc:Choice>
        <mc:Fallback xmlns="">
          <p:pic>
            <p:nvPicPr>
              <p:cNvPr id="157" name="דיו 156">
                <a:extLst>
                  <a:ext uri="{FF2B5EF4-FFF2-40B4-BE49-F238E27FC236}">
                    <a16:creationId xmlns:a16="http://schemas.microsoft.com/office/drawing/2014/main" id="{17F04C66-8899-4907-999E-2AC6A44DCA5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74796" y="5067240"/>
                <a:ext cx="781920" cy="213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8" name="דיו 157">
                <a:extLst>
                  <a:ext uri="{FF2B5EF4-FFF2-40B4-BE49-F238E27FC236}">
                    <a16:creationId xmlns:a16="http://schemas.microsoft.com/office/drawing/2014/main" id="{67C22C16-66FB-4C55-B239-E39150025B4F}"/>
                  </a:ext>
                </a:extLst>
              </p14:cNvPr>
              <p14:cNvContentPartPr/>
              <p14:nvPr/>
            </p14:nvContentPartPr>
            <p14:xfrm>
              <a:off x="5327876" y="4931168"/>
              <a:ext cx="331920" cy="309240"/>
            </p14:xfrm>
          </p:contentPart>
        </mc:Choice>
        <mc:Fallback xmlns="">
          <p:pic>
            <p:nvPicPr>
              <p:cNvPr id="158" name="דיו 157">
                <a:extLst>
                  <a:ext uri="{FF2B5EF4-FFF2-40B4-BE49-F238E27FC236}">
                    <a16:creationId xmlns:a16="http://schemas.microsoft.com/office/drawing/2014/main" id="{67C22C16-66FB-4C55-B239-E39150025B4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23556" y="4926848"/>
                <a:ext cx="3405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9" name="דיו 158">
                <a:extLst>
                  <a:ext uri="{FF2B5EF4-FFF2-40B4-BE49-F238E27FC236}">
                    <a16:creationId xmlns:a16="http://schemas.microsoft.com/office/drawing/2014/main" id="{4F5D55D3-76A8-4021-8454-BF5A232163EA}"/>
                  </a:ext>
                </a:extLst>
              </p14:cNvPr>
              <p14:cNvContentPartPr/>
              <p14:nvPr/>
            </p14:nvContentPartPr>
            <p14:xfrm>
              <a:off x="4117196" y="5083448"/>
              <a:ext cx="780480" cy="21240"/>
            </p14:xfrm>
          </p:contentPart>
        </mc:Choice>
        <mc:Fallback xmlns="">
          <p:pic>
            <p:nvPicPr>
              <p:cNvPr id="159" name="דיו 158">
                <a:extLst>
                  <a:ext uri="{FF2B5EF4-FFF2-40B4-BE49-F238E27FC236}">
                    <a16:creationId xmlns:a16="http://schemas.microsoft.com/office/drawing/2014/main" id="{4F5D55D3-76A8-4021-8454-BF5A232163E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99196" y="5047448"/>
                <a:ext cx="816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0" name="דיו 159">
                <a:extLst>
                  <a:ext uri="{FF2B5EF4-FFF2-40B4-BE49-F238E27FC236}">
                    <a16:creationId xmlns:a16="http://schemas.microsoft.com/office/drawing/2014/main" id="{8188D604-25B7-44D8-B935-DBC4C7E61370}"/>
                  </a:ext>
                </a:extLst>
              </p14:cNvPr>
              <p14:cNvContentPartPr/>
              <p14:nvPr/>
            </p14:nvContentPartPr>
            <p14:xfrm>
              <a:off x="4186676" y="5193968"/>
              <a:ext cx="745560" cy="30960"/>
            </p14:xfrm>
          </p:contentPart>
        </mc:Choice>
        <mc:Fallback xmlns="">
          <p:pic>
            <p:nvPicPr>
              <p:cNvPr id="160" name="דיו 159">
                <a:extLst>
                  <a:ext uri="{FF2B5EF4-FFF2-40B4-BE49-F238E27FC236}">
                    <a16:creationId xmlns:a16="http://schemas.microsoft.com/office/drawing/2014/main" id="{8188D604-25B7-44D8-B935-DBC4C7E6137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68676" y="5157968"/>
                <a:ext cx="781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61" name="דיו 160">
                <a:extLst>
                  <a:ext uri="{FF2B5EF4-FFF2-40B4-BE49-F238E27FC236}">
                    <a16:creationId xmlns:a16="http://schemas.microsoft.com/office/drawing/2014/main" id="{C8CBB638-DFEE-423C-BD1E-9B82A8E75BFB}"/>
                  </a:ext>
                </a:extLst>
              </p14:cNvPr>
              <p14:cNvContentPartPr/>
              <p14:nvPr/>
            </p14:nvContentPartPr>
            <p14:xfrm>
              <a:off x="4212596" y="5118728"/>
              <a:ext cx="627840" cy="31320"/>
            </p14:xfrm>
          </p:contentPart>
        </mc:Choice>
        <mc:Fallback xmlns="">
          <p:pic>
            <p:nvPicPr>
              <p:cNvPr id="161" name="דיו 160">
                <a:extLst>
                  <a:ext uri="{FF2B5EF4-FFF2-40B4-BE49-F238E27FC236}">
                    <a16:creationId xmlns:a16="http://schemas.microsoft.com/office/drawing/2014/main" id="{C8CBB638-DFEE-423C-BD1E-9B82A8E75BF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94596" y="5083088"/>
                <a:ext cx="6634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9" name="דיו 168">
                <a:extLst>
                  <a:ext uri="{FF2B5EF4-FFF2-40B4-BE49-F238E27FC236}">
                    <a16:creationId xmlns:a16="http://schemas.microsoft.com/office/drawing/2014/main" id="{BC782EA4-565C-402B-835F-2C0B689D1049}"/>
                  </a:ext>
                </a:extLst>
              </p14:cNvPr>
              <p14:cNvContentPartPr/>
              <p14:nvPr/>
            </p14:nvContentPartPr>
            <p14:xfrm>
              <a:off x="1190036" y="3904808"/>
              <a:ext cx="210600" cy="394920"/>
            </p14:xfrm>
          </p:contentPart>
        </mc:Choice>
        <mc:Fallback xmlns="">
          <p:pic>
            <p:nvPicPr>
              <p:cNvPr id="169" name="דיו 168">
                <a:extLst>
                  <a:ext uri="{FF2B5EF4-FFF2-40B4-BE49-F238E27FC236}">
                    <a16:creationId xmlns:a16="http://schemas.microsoft.com/office/drawing/2014/main" id="{BC782EA4-565C-402B-835F-2C0B689D104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85716" y="3900488"/>
                <a:ext cx="21924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0" name="דיו 169">
                <a:extLst>
                  <a:ext uri="{FF2B5EF4-FFF2-40B4-BE49-F238E27FC236}">
                    <a16:creationId xmlns:a16="http://schemas.microsoft.com/office/drawing/2014/main" id="{311ECC87-D733-443F-8512-22A0635B36CC}"/>
                  </a:ext>
                </a:extLst>
              </p14:cNvPr>
              <p14:cNvContentPartPr/>
              <p14:nvPr/>
            </p14:nvContentPartPr>
            <p14:xfrm>
              <a:off x="665156" y="3985448"/>
              <a:ext cx="361080" cy="240480"/>
            </p14:xfrm>
          </p:contentPart>
        </mc:Choice>
        <mc:Fallback xmlns="">
          <p:pic>
            <p:nvPicPr>
              <p:cNvPr id="170" name="דיו 169">
                <a:extLst>
                  <a:ext uri="{FF2B5EF4-FFF2-40B4-BE49-F238E27FC236}">
                    <a16:creationId xmlns:a16="http://schemas.microsoft.com/office/drawing/2014/main" id="{311ECC87-D733-443F-8512-22A0635B36C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0840" y="3981128"/>
                <a:ext cx="369711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4" name="דיו 173">
                <a:extLst>
                  <a:ext uri="{FF2B5EF4-FFF2-40B4-BE49-F238E27FC236}">
                    <a16:creationId xmlns:a16="http://schemas.microsoft.com/office/drawing/2014/main" id="{2C6D3C18-D2F4-4C8B-B65D-FE0159D82AF9}"/>
                  </a:ext>
                </a:extLst>
              </p14:cNvPr>
              <p14:cNvContentPartPr/>
              <p14:nvPr/>
            </p14:nvContentPartPr>
            <p14:xfrm>
              <a:off x="1542116" y="4026488"/>
              <a:ext cx="360000" cy="245160"/>
            </p14:xfrm>
          </p:contentPart>
        </mc:Choice>
        <mc:Fallback xmlns="">
          <p:pic>
            <p:nvPicPr>
              <p:cNvPr id="174" name="דיו 173">
                <a:extLst>
                  <a:ext uri="{FF2B5EF4-FFF2-40B4-BE49-F238E27FC236}">
                    <a16:creationId xmlns:a16="http://schemas.microsoft.com/office/drawing/2014/main" id="{2C6D3C18-D2F4-4C8B-B65D-FE0159D82AF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37792" y="4022168"/>
                <a:ext cx="368649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9" name="דיו 178">
                <a:extLst>
                  <a:ext uri="{FF2B5EF4-FFF2-40B4-BE49-F238E27FC236}">
                    <a16:creationId xmlns:a16="http://schemas.microsoft.com/office/drawing/2014/main" id="{36FC90DE-3E79-4662-901A-FBD4B2E573FA}"/>
                  </a:ext>
                </a:extLst>
              </p14:cNvPr>
              <p14:cNvContentPartPr/>
              <p14:nvPr/>
            </p14:nvContentPartPr>
            <p14:xfrm>
              <a:off x="2403596" y="3849008"/>
              <a:ext cx="441000" cy="486720"/>
            </p14:xfrm>
          </p:contentPart>
        </mc:Choice>
        <mc:Fallback xmlns="">
          <p:pic>
            <p:nvPicPr>
              <p:cNvPr id="179" name="דיו 178">
                <a:extLst>
                  <a:ext uri="{FF2B5EF4-FFF2-40B4-BE49-F238E27FC236}">
                    <a16:creationId xmlns:a16="http://schemas.microsoft.com/office/drawing/2014/main" id="{36FC90DE-3E79-4662-901A-FBD4B2E573F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99272" y="3844688"/>
                <a:ext cx="449647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90" name="דיו 189">
                <a:extLst>
                  <a:ext uri="{FF2B5EF4-FFF2-40B4-BE49-F238E27FC236}">
                    <a16:creationId xmlns:a16="http://schemas.microsoft.com/office/drawing/2014/main" id="{DC651F9D-D4FB-40BB-B84F-E2DCB535C735}"/>
                  </a:ext>
                </a:extLst>
              </p14:cNvPr>
              <p14:cNvContentPartPr/>
              <p14:nvPr/>
            </p14:nvContentPartPr>
            <p14:xfrm>
              <a:off x="650396" y="4564328"/>
              <a:ext cx="1433880" cy="244080"/>
            </p14:xfrm>
          </p:contentPart>
        </mc:Choice>
        <mc:Fallback xmlns="">
          <p:pic>
            <p:nvPicPr>
              <p:cNvPr id="190" name="דיו 189">
                <a:extLst>
                  <a:ext uri="{FF2B5EF4-FFF2-40B4-BE49-F238E27FC236}">
                    <a16:creationId xmlns:a16="http://schemas.microsoft.com/office/drawing/2014/main" id="{DC651F9D-D4FB-40BB-B84F-E2DCB535C73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6076" y="4560008"/>
                <a:ext cx="14425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98" name="דיו 197">
                <a:extLst>
                  <a:ext uri="{FF2B5EF4-FFF2-40B4-BE49-F238E27FC236}">
                    <a16:creationId xmlns:a16="http://schemas.microsoft.com/office/drawing/2014/main" id="{FA3F7ACA-67F5-4538-9974-E3CF98B8F643}"/>
                  </a:ext>
                </a:extLst>
              </p14:cNvPr>
              <p14:cNvContentPartPr/>
              <p14:nvPr/>
            </p14:nvContentPartPr>
            <p14:xfrm>
              <a:off x="713036" y="5146808"/>
              <a:ext cx="911160" cy="237240"/>
            </p14:xfrm>
          </p:contentPart>
        </mc:Choice>
        <mc:Fallback xmlns="">
          <p:pic>
            <p:nvPicPr>
              <p:cNvPr id="198" name="דיו 197">
                <a:extLst>
                  <a:ext uri="{FF2B5EF4-FFF2-40B4-BE49-F238E27FC236}">
                    <a16:creationId xmlns:a16="http://schemas.microsoft.com/office/drawing/2014/main" id="{FA3F7ACA-67F5-4538-9974-E3CF98B8F64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8716" y="5142488"/>
                <a:ext cx="9198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9" name="דיו 198">
                <a:extLst>
                  <a:ext uri="{FF2B5EF4-FFF2-40B4-BE49-F238E27FC236}">
                    <a16:creationId xmlns:a16="http://schemas.microsoft.com/office/drawing/2014/main" id="{B4E68F90-A1C8-43C4-AFC6-B090E5A3DAA0}"/>
                  </a:ext>
                </a:extLst>
              </p14:cNvPr>
              <p14:cNvContentPartPr/>
              <p14:nvPr/>
            </p14:nvContentPartPr>
            <p14:xfrm>
              <a:off x="668756" y="5171648"/>
              <a:ext cx="985320" cy="45360"/>
            </p14:xfrm>
          </p:contentPart>
        </mc:Choice>
        <mc:Fallback xmlns="">
          <p:pic>
            <p:nvPicPr>
              <p:cNvPr id="199" name="דיו 198">
                <a:extLst>
                  <a:ext uri="{FF2B5EF4-FFF2-40B4-BE49-F238E27FC236}">
                    <a16:creationId xmlns:a16="http://schemas.microsoft.com/office/drawing/2014/main" id="{B4E68F90-A1C8-43C4-AFC6-B090E5A3DAA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50756" y="5136008"/>
                <a:ext cx="10209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0" name="דיו 199">
                <a:extLst>
                  <a:ext uri="{FF2B5EF4-FFF2-40B4-BE49-F238E27FC236}">
                    <a16:creationId xmlns:a16="http://schemas.microsoft.com/office/drawing/2014/main" id="{30CF131D-CF9E-4567-9517-603501C9CB7E}"/>
                  </a:ext>
                </a:extLst>
              </p14:cNvPr>
              <p14:cNvContentPartPr/>
              <p14:nvPr/>
            </p14:nvContentPartPr>
            <p14:xfrm>
              <a:off x="724916" y="5246168"/>
              <a:ext cx="950400" cy="99720"/>
            </p14:xfrm>
          </p:contentPart>
        </mc:Choice>
        <mc:Fallback xmlns="">
          <p:pic>
            <p:nvPicPr>
              <p:cNvPr id="200" name="דיו 199">
                <a:extLst>
                  <a:ext uri="{FF2B5EF4-FFF2-40B4-BE49-F238E27FC236}">
                    <a16:creationId xmlns:a16="http://schemas.microsoft.com/office/drawing/2014/main" id="{30CF131D-CF9E-4567-9517-603501C9CB7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7276" y="5210528"/>
                <a:ext cx="9860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01" name="דיו 200">
                <a:extLst>
                  <a:ext uri="{FF2B5EF4-FFF2-40B4-BE49-F238E27FC236}">
                    <a16:creationId xmlns:a16="http://schemas.microsoft.com/office/drawing/2014/main" id="{3B02F0C5-EEEE-4CDC-8630-1821FF76BAD2}"/>
                  </a:ext>
                </a:extLst>
              </p14:cNvPr>
              <p14:cNvContentPartPr/>
              <p14:nvPr/>
            </p14:nvContentPartPr>
            <p14:xfrm>
              <a:off x="736796" y="5210528"/>
              <a:ext cx="722880" cy="39960"/>
            </p14:xfrm>
          </p:contentPart>
        </mc:Choice>
        <mc:Fallback xmlns="">
          <p:pic>
            <p:nvPicPr>
              <p:cNvPr id="201" name="דיו 200">
                <a:extLst>
                  <a:ext uri="{FF2B5EF4-FFF2-40B4-BE49-F238E27FC236}">
                    <a16:creationId xmlns:a16="http://schemas.microsoft.com/office/drawing/2014/main" id="{3B02F0C5-EEEE-4CDC-8630-1821FF76BA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9156" y="5174888"/>
                <a:ext cx="758520" cy="111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מלבן 2"/>
          <p:cNvSpPr/>
          <p:nvPr/>
        </p:nvSpPr>
        <p:spPr>
          <a:xfrm>
            <a:off x="7582916" y="3904808"/>
            <a:ext cx="3044520" cy="1760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מעוגל 3"/>
          <p:cNvSpPr/>
          <p:nvPr/>
        </p:nvSpPr>
        <p:spPr>
          <a:xfrm>
            <a:off x="4003288" y="3977168"/>
            <a:ext cx="3178097" cy="15238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546410" y="3904808"/>
            <a:ext cx="2821258" cy="1517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9698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5FA5675D-9A4B-43F1-A5C2-04CAF75E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8121" y="979802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שאלה מספר 2</a:t>
            </a:r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9CF6CDF-62A5-41DC-ABE3-C8F878824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1" y="1365713"/>
            <a:ext cx="10778739" cy="45084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דיו 45">
                <a:extLst>
                  <a:ext uri="{FF2B5EF4-FFF2-40B4-BE49-F238E27FC236}">
                    <a16:creationId xmlns:a16="http://schemas.microsoft.com/office/drawing/2014/main" id="{C0B0C4A1-0B36-4831-932B-A2E81F84F532}"/>
                  </a:ext>
                </a:extLst>
              </p14:cNvPr>
              <p14:cNvContentPartPr/>
              <p14:nvPr/>
            </p14:nvContentPartPr>
            <p14:xfrm>
              <a:off x="7616036" y="3899048"/>
              <a:ext cx="3011400" cy="789480"/>
            </p14:xfrm>
          </p:contentPart>
        </mc:Choice>
        <mc:Fallback xmlns="">
          <p:pic>
            <p:nvPicPr>
              <p:cNvPr id="46" name="דיו 45">
                <a:extLst>
                  <a:ext uri="{FF2B5EF4-FFF2-40B4-BE49-F238E27FC236}">
                    <a16:creationId xmlns:a16="http://schemas.microsoft.com/office/drawing/2014/main" id="{C0B0C4A1-0B36-4831-932B-A2E81F84F5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11715" y="3894730"/>
                <a:ext cx="3020041" cy="798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5" name="דיו 54">
                <a:extLst>
                  <a:ext uri="{FF2B5EF4-FFF2-40B4-BE49-F238E27FC236}">
                    <a16:creationId xmlns:a16="http://schemas.microsoft.com/office/drawing/2014/main" id="{2E289E90-C346-4AF6-B279-06EBCA76A3AD}"/>
                  </a:ext>
                </a:extLst>
              </p14:cNvPr>
              <p14:cNvContentPartPr/>
              <p14:nvPr/>
            </p14:nvContentPartPr>
            <p14:xfrm>
              <a:off x="7601636" y="4831448"/>
              <a:ext cx="746280" cy="196200"/>
            </p14:xfrm>
          </p:contentPart>
        </mc:Choice>
        <mc:Fallback xmlns="">
          <p:pic>
            <p:nvPicPr>
              <p:cNvPr id="55" name="דיו 54">
                <a:extLst>
                  <a:ext uri="{FF2B5EF4-FFF2-40B4-BE49-F238E27FC236}">
                    <a16:creationId xmlns:a16="http://schemas.microsoft.com/office/drawing/2014/main" id="{2E289E90-C346-4AF6-B279-06EBCA76A3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7316" y="4827120"/>
                <a:ext cx="754920" cy="204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דיו 55">
                <a:extLst>
                  <a:ext uri="{FF2B5EF4-FFF2-40B4-BE49-F238E27FC236}">
                    <a16:creationId xmlns:a16="http://schemas.microsoft.com/office/drawing/2014/main" id="{BD7E18D6-E5E3-485F-86D5-84A942961805}"/>
                  </a:ext>
                </a:extLst>
              </p14:cNvPr>
              <p14:cNvContentPartPr/>
              <p14:nvPr/>
            </p14:nvContentPartPr>
            <p14:xfrm>
              <a:off x="8777756" y="4857728"/>
              <a:ext cx="116280" cy="192960"/>
            </p14:xfrm>
          </p:contentPart>
        </mc:Choice>
        <mc:Fallback xmlns="">
          <p:pic>
            <p:nvPicPr>
              <p:cNvPr id="56" name="דיו 55">
                <a:extLst>
                  <a:ext uri="{FF2B5EF4-FFF2-40B4-BE49-F238E27FC236}">
                    <a16:creationId xmlns:a16="http://schemas.microsoft.com/office/drawing/2014/main" id="{BD7E18D6-E5E3-485F-86D5-84A9429618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73436" y="4853408"/>
                <a:ext cx="1249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6" name="דיו 65">
                <a:extLst>
                  <a:ext uri="{FF2B5EF4-FFF2-40B4-BE49-F238E27FC236}">
                    <a16:creationId xmlns:a16="http://schemas.microsoft.com/office/drawing/2014/main" id="{552D5882-3551-4A92-9410-3F71750D944A}"/>
                  </a:ext>
                </a:extLst>
              </p14:cNvPr>
              <p14:cNvContentPartPr/>
              <p14:nvPr/>
            </p14:nvContentPartPr>
            <p14:xfrm>
              <a:off x="9664796" y="4811288"/>
              <a:ext cx="308160" cy="205560"/>
            </p14:xfrm>
          </p:contentPart>
        </mc:Choice>
        <mc:Fallback xmlns="">
          <p:pic>
            <p:nvPicPr>
              <p:cNvPr id="66" name="דיו 65">
                <a:extLst>
                  <a:ext uri="{FF2B5EF4-FFF2-40B4-BE49-F238E27FC236}">
                    <a16:creationId xmlns:a16="http://schemas.microsoft.com/office/drawing/2014/main" id="{552D5882-3551-4A92-9410-3F71750D94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60476" y="4806960"/>
                <a:ext cx="316800" cy="214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" name="דיו 66">
                <a:extLst>
                  <a:ext uri="{FF2B5EF4-FFF2-40B4-BE49-F238E27FC236}">
                    <a16:creationId xmlns:a16="http://schemas.microsoft.com/office/drawing/2014/main" id="{38AE4A38-F998-4C4C-9B0E-FECD370F9591}"/>
                  </a:ext>
                </a:extLst>
              </p14:cNvPr>
              <p14:cNvContentPartPr/>
              <p14:nvPr/>
            </p14:nvContentPartPr>
            <p14:xfrm>
              <a:off x="9029756" y="4731728"/>
              <a:ext cx="495360" cy="341280"/>
            </p14:xfrm>
          </p:contentPart>
        </mc:Choice>
        <mc:Fallback xmlns="">
          <p:pic>
            <p:nvPicPr>
              <p:cNvPr id="67" name="דיו 66">
                <a:extLst>
                  <a:ext uri="{FF2B5EF4-FFF2-40B4-BE49-F238E27FC236}">
                    <a16:creationId xmlns:a16="http://schemas.microsoft.com/office/drawing/2014/main" id="{38AE4A38-F998-4C4C-9B0E-FECD370F95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25436" y="4727408"/>
                <a:ext cx="5040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דיו 69">
                <a:extLst>
                  <a:ext uri="{FF2B5EF4-FFF2-40B4-BE49-F238E27FC236}">
                    <a16:creationId xmlns:a16="http://schemas.microsoft.com/office/drawing/2014/main" id="{729C1E20-DCFC-4D91-A833-B53F06C02574}"/>
                  </a:ext>
                </a:extLst>
              </p14:cNvPr>
              <p14:cNvContentPartPr/>
              <p14:nvPr/>
            </p14:nvContentPartPr>
            <p14:xfrm>
              <a:off x="10379396" y="4811288"/>
              <a:ext cx="181080" cy="158400"/>
            </p14:xfrm>
          </p:contentPart>
        </mc:Choice>
        <mc:Fallback xmlns="">
          <p:pic>
            <p:nvPicPr>
              <p:cNvPr id="70" name="דיו 69">
                <a:extLst>
                  <a:ext uri="{FF2B5EF4-FFF2-40B4-BE49-F238E27FC236}">
                    <a16:creationId xmlns:a16="http://schemas.microsoft.com/office/drawing/2014/main" id="{729C1E20-DCFC-4D91-A833-B53F06C025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75076" y="4806968"/>
                <a:ext cx="1897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1" name="דיו 90">
                <a:extLst>
                  <a:ext uri="{FF2B5EF4-FFF2-40B4-BE49-F238E27FC236}">
                    <a16:creationId xmlns:a16="http://schemas.microsoft.com/office/drawing/2014/main" id="{2DA104E7-4426-416F-A92D-F6E1B5514F18}"/>
                  </a:ext>
                </a:extLst>
              </p14:cNvPr>
              <p14:cNvContentPartPr/>
              <p14:nvPr/>
            </p14:nvContentPartPr>
            <p14:xfrm>
              <a:off x="9274916" y="5199368"/>
              <a:ext cx="633600" cy="344520"/>
            </p14:xfrm>
          </p:contentPart>
        </mc:Choice>
        <mc:Fallback xmlns="">
          <p:pic>
            <p:nvPicPr>
              <p:cNvPr id="91" name="דיו 90">
                <a:extLst>
                  <a:ext uri="{FF2B5EF4-FFF2-40B4-BE49-F238E27FC236}">
                    <a16:creationId xmlns:a16="http://schemas.microsoft.com/office/drawing/2014/main" id="{2DA104E7-4426-416F-A92D-F6E1B5514F1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70598" y="5195048"/>
                <a:ext cx="642235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" name="דיו 91">
                <a:extLst>
                  <a:ext uri="{FF2B5EF4-FFF2-40B4-BE49-F238E27FC236}">
                    <a16:creationId xmlns:a16="http://schemas.microsoft.com/office/drawing/2014/main" id="{48496842-54DF-462D-AA4A-20A4F6CDACBF}"/>
                  </a:ext>
                </a:extLst>
              </p14:cNvPr>
              <p14:cNvContentPartPr/>
              <p14:nvPr/>
            </p14:nvContentPartPr>
            <p14:xfrm>
              <a:off x="8782436" y="5361008"/>
              <a:ext cx="354600" cy="208440"/>
            </p14:xfrm>
          </p:contentPart>
        </mc:Choice>
        <mc:Fallback xmlns="">
          <p:pic>
            <p:nvPicPr>
              <p:cNvPr id="92" name="דיו 91">
                <a:extLst>
                  <a:ext uri="{FF2B5EF4-FFF2-40B4-BE49-F238E27FC236}">
                    <a16:creationId xmlns:a16="http://schemas.microsoft.com/office/drawing/2014/main" id="{48496842-54DF-462D-AA4A-20A4F6CDAC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78116" y="5356688"/>
                <a:ext cx="3632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3" name="דיו 92">
                <a:extLst>
                  <a:ext uri="{FF2B5EF4-FFF2-40B4-BE49-F238E27FC236}">
                    <a16:creationId xmlns:a16="http://schemas.microsoft.com/office/drawing/2014/main" id="{40CC61AB-2888-4A42-A9FD-038DE633747D}"/>
                  </a:ext>
                </a:extLst>
              </p14:cNvPr>
              <p14:cNvContentPartPr/>
              <p14:nvPr/>
            </p14:nvContentPartPr>
            <p14:xfrm>
              <a:off x="8510996" y="5360288"/>
              <a:ext cx="40680" cy="82440"/>
            </p14:xfrm>
          </p:contentPart>
        </mc:Choice>
        <mc:Fallback xmlns="">
          <p:pic>
            <p:nvPicPr>
              <p:cNvPr id="93" name="דיו 92">
                <a:extLst>
                  <a:ext uri="{FF2B5EF4-FFF2-40B4-BE49-F238E27FC236}">
                    <a16:creationId xmlns:a16="http://schemas.microsoft.com/office/drawing/2014/main" id="{40CC61AB-2888-4A42-A9FD-038DE633747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06637" y="5355968"/>
                <a:ext cx="49397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4" name="דיו 93">
                <a:extLst>
                  <a:ext uri="{FF2B5EF4-FFF2-40B4-BE49-F238E27FC236}">
                    <a16:creationId xmlns:a16="http://schemas.microsoft.com/office/drawing/2014/main" id="{57A83B3B-294F-4D62-B464-E8B5CB75CD8F}"/>
                  </a:ext>
                </a:extLst>
              </p14:cNvPr>
              <p14:cNvContentPartPr/>
              <p14:nvPr/>
            </p14:nvContentPartPr>
            <p14:xfrm>
              <a:off x="7606316" y="5370728"/>
              <a:ext cx="745920" cy="216000"/>
            </p14:xfrm>
          </p:contentPart>
        </mc:Choice>
        <mc:Fallback xmlns="">
          <p:pic>
            <p:nvPicPr>
              <p:cNvPr id="94" name="דיו 93">
                <a:extLst>
                  <a:ext uri="{FF2B5EF4-FFF2-40B4-BE49-F238E27FC236}">
                    <a16:creationId xmlns:a16="http://schemas.microsoft.com/office/drawing/2014/main" id="{57A83B3B-294F-4D62-B464-E8B5CB75CD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01998" y="5366408"/>
                <a:ext cx="754556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5" name="דיו 94">
                <a:extLst>
                  <a:ext uri="{FF2B5EF4-FFF2-40B4-BE49-F238E27FC236}">
                    <a16:creationId xmlns:a16="http://schemas.microsoft.com/office/drawing/2014/main" id="{B2BC67C3-8567-426D-9717-F6150FCEE309}"/>
                  </a:ext>
                </a:extLst>
              </p14:cNvPr>
              <p14:cNvContentPartPr/>
              <p14:nvPr/>
            </p14:nvContentPartPr>
            <p14:xfrm>
              <a:off x="10340876" y="5302688"/>
              <a:ext cx="275400" cy="198360"/>
            </p14:xfrm>
          </p:contentPart>
        </mc:Choice>
        <mc:Fallback xmlns="">
          <p:pic>
            <p:nvPicPr>
              <p:cNvPr id="95" name="דיו 94">
                <a:extLst>
                  <a:ext uri="{FF2B5EF4-FFF2-40B4-BE49-F238E27FC236}">
                    <a16:creationId xmlns:a16="http://schemas.microsoft.com/office/drawing/2014/main" id="{B2BC67C3-8567-426D-9717-F6150FCEE3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336556" y="5298368"/>
                <a:ext cx="2840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6" name="דיו 95">
                <a:extLst>
                  <a:ext uri="{FF2B5EF4-FFF2-40B4-BE49-F238E27FC236}">
                    <a16:creationId xmlns:a16="http://schemas.microsoft.com/office/drawing/2014/main" id="{2B5EF24E-5112-4958-A8F9-956274BA58B1}"/>
                  </a:ext>
                </a:extLst>
              </p14:cNvPr>
              <p14:cNvContentPartPr/>
              <p14:nvPr/>
            </p14:nvContentPartPr>
            <p14:xfrm>
              <a:off x="7582916" y="5382968"/>
              <a:ext cx="747360" cy="39600"/>
            </p14:xfrm>
          </p:contentPart>
        </mc:Choice>
        <mc:Fallback xmlns="">
          <p:pic>
            <p:nvPicPr>
              <p:cNvPr id="96" name="דיו 95">
                <a:extLst>
                  <a:ext uri="{FF2B5EF4-FFF2-40B4-BE49-F238E27FC236}">
                    <a16:creationId xmlns:a16="http://schemas.microsoft.com/office/drawing/2014/main" id="{2B5EF24E-5112-4958-A8F9-956274BA58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65276" y="5347328"/>
                <a:ext cx="7830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7" name="דיו 96">
                <a:extLst>
                  <a:ext uri="{FF2B5EF4-FFF2-40B4-BE49-F238E27FC236}">
                    <a16:creationId xmlns:a16="http://schemas.microsoft.com/office/drawing/2014/main" id="{99CD74B6-0945-448E-9EA1-9DCB81A411AC}"/>
                  </a:ext>
                </a:extLst>
              </p14:cNvPr>
              <p14:cNvContentPartPr/>
              <p14:nvPr/>
            </p14:nvContentPartPr>
            <p14:xfrm>
              <a:off x="7691636" y="5445968"/>
              <a:ext cx="687600" cy="68400"/>
            </p14:xfrm>
          </p:contentPart>
        </mc:Choice>
        <mc:Fallback xmlns="">
          <p:pic>
            <p:nvPicPr>
              <p:cNvPr id="97" name="דיו 96">
                <a:extLst>
                  <a:ext uri="{FF2B5EF4-FFF2-40B4-BE49-F238E27FC236}">
                    <a16:creationId xmlns:a16="http://schemas.microsoft.com/office/drawing/2014/main" id="{99CD74B6-0945-448E-9EA1-9DCB81A411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73996" y="5410328"/>
                <a:ext cx="7232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8" name="דיו 97">
                <a:extLst>
                  <a:ext uri="{FF2B5EF4-FFF2-40B4-BE49-F238E27FC236}">
                    <a16:creationId xmlns:a16="http://schemas.microsoft.com/office/drawing/2014/main" id="{E2A00598-D84D-4512-8802-C215ADD93418}"/>
                  </a:ext>
                </a:extLst>
              </p14:cNvPr>
              <p14:cNvContentPartPr/>
              <p14:nvPr/>
            </p14:nvContentPartPr>
            <p14:xfrm>
              <a:off x="7741316" y="5491328"/>
              <a:ext cx="584640" cy="21960"/>
            </p14:xfrm>
          </p:contentPart>
        </mc:Choice>
        <mc:Fallback xmlns="">
          <p:pic>
            <p:nvPicPr>
              <p:cNvPr id="98" name="דיו 97">
                <a:extLst>
                  <a:ext uri="{FF2B5EF4-FFF2-40B4-BE49-F238E27FC236}">
                    <a16:creationId xmlns:a16="http://schemas.microsoft.com/office/drawing/2014/main" id="{E2A00598-D84D-4512-8802-C215ADD9341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23676" y="5455328"/>
                <a:ext cx="6202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" name="דיו 114">
                <a:extLst>
                  <a:ext uri="{FF2B5EF4-FFF2-40B4-BE49-F238E27FC236}">
                    <a16:creationId xmlns:a16="http://schemas.microsoft.com/office/drawing/2014/main" id="{8F8F8FB7-0B97-4B6E-8594-5C391E950ADF}"/>
                  </a:ext>
                </a:extLst>
              </p14:cNvPr>
              <p14:cNvContentPartPr/>
              <p14:nvPr/>
            </p14:nvContentPartPr>
            <p14:xfrm>
              <a:off x="4321316" y="4007408"/>
              <a:ext cx="341280" cy="213840"/>
            </p14:xfrm>
          </p:contentPart>
        </mc:Choice>
        <mc:Fallback xmlns="">
          <p:pic>
            <p:nvPicPr>
              <p:cNvPr id="115" name="דיו 114">
                <a:extLst>
                  <a:ext uri="{FF2B5EF4-FFF2-40B4-BE49-F238E27FC236}">
                    <a16:creationId xmlns:a16="http://schemas.microsoft.com/office/drawing/2014/main" id="{8F8F8FB7-0B97-4B6E-8594-5C391E950AD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16996" y="4003088"/>
                <a:ext cx="3499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6" name="דיו 115">
                <a:extLst>
                  <a:ext uri="{FF2B5EF4-FFF2-40B4-BE49-F238E27FC236}">
                    <a16:creationId xmlns:a16="http://schemas.microsoft.com/office/drawing/2014/main" id="{78D2C938-EF65-4A00-99E6-07E62D4CD043}"/>
                  </a:ext>
                </a:extLst>
              </p14:cNvPr>
              <p14:cNvContentPartPr/>
              <p14:nvPr/>
            </p14:nvContentPartPr>
            <p14:xfrm>
              <a:off x="4873196" y="3876368"/>
              <a:ext cx="823680" cy="316440"/>
            </p14:xfrm>
          </p:contentPart>
        </mc:Choice>
        <mc:Fallback xmlns="">
          <p:pic>
            <p:nvPicPr>
              <p:cNvPr id="116" name="דיו 115">
                <a:extLst>
                  <a:ext uri="{FF2B5EF4-FFF2-40B4-BE49-F238E27FC236}">
                    <a16:creationId xmlns:a16="http://schemas.microsoft.com/office/drawing/2014/main" id="{78D2C938-EF65-4A00-99E6-07E62D4CD04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68876" y="3872048"/>
                <a:ext cx="8323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7" name="דיו 116">
                <a:extLst>
                  <a:ext uri="{FF2B5EF4-FFF2-40B4-BE49-F238E27FC236}">
                    <a16:creationId xmlns:a16="http://schemas.microsoft.com/office/drawing/2014/main" id="{A2C8EA6B-DDB5-4646-BE17-A4C085E801D0}"/>
                  </a:ext>
                </a:extLst>
              </p14:cNvPr>
              <p14:cNvContentPartPr/>
              <p14:nvPr/>
            </p14:nvContentPartPr>
            <p14:xfrm>
              <a:off x="5880476" y="3990848"/>
              <a:ext cx="518400" cy="212760"/>
            </p14:xfrm>
          </p:contentPart>
        </mc:Choice>
        <mc:Fallback xmlns="">
          <p:pic>
            <p:nvPicPr>
              <p:cNvPr id="117" name="דיו 116">
                <a:extLst>
                  <a:ext uri="{FF2B5EF4-FFF2-40B4-BE49-F238E27FC236}">
                    <a16:creationId xmlns:a16="http://schemas.microsoft.com/office/drawing/2014/main" id="{A2C8EA6B-DDB5-4646-BE17-A4C085E801D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76156" y="3986528"/>
                <a:ext cx="5270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8" name="דיו 117">
                <a:extLst>
                  <a:ext uri="{FF2B5EF4-FFF2-40B4-BE49-F238E27FC236}">
                    <a16:creationId xmlns:a16="http://schemas.microsoft.com/office/drawing/2014/main" id="{55367257-94F6-4D05-987E-6A2E1734F9A2}"/>
                  </a:ext>
                </a:extLst>
              </p14:cNvPr>
              <p14:cNvContentPartPr/>
              <p14:nvPr/>
            </p14:nvContentPartPr>
            <p14:xfrm>
              <a:off x="6566276" y="3977168"/>
              <a:ext cx="519480" cy="191880"/>
            </p14:xfrm>
          </p:contentPart>
        </mc:Choice>
        <mc:Fallback xmlns="">
          <p:pic>
            <p:nvPicPr>
              <p:cNvPr id="118" name="דיו 117">
                <a:extLst>
                  <a:ext uri="{FF2B5EF4-FFF2-40B4-BE49-F238E27FC236}">
                    <a16:creationId xmlns:a16="http://schemas.microsoft.com/office/drawing/2014/main" id="{55367257-94F6-4D05-987E-6A2E1734F9A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61956" y="3972848"/>
                <a:ext cx="5281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1" name="דיו 120">
                <a:extLst>
                  <a:ext uri="{FF2B5EF4-FFF2-40B4-BE49-F238E27FC236}">
                    <a16:creationId xmlns:a16="http://schemas.microsoft.com/office/drawing/2014/main" id="{0E048DB8-FFBA-4580-8E17-9FD1A0D358B4}"/>
                  </a:ext>
                </a:extLst>
              </p14:cNvPr>
              <p14:cNvContentPartPr/>
              <p14:nvPr/>
            </p14:nvContentPartPr>
            <p14:xfrm>
              <a:off x="6954716" y="4392608"/>
              <a:ext cx="127440" cy="139680"/>
            </p14:xfrm>
          </p:contentPart>
        </mc:Choice>
        <mc:Fallback xmlns="">
          <p:pic>
            <p:nvPicPr>
              <p:cNvPr id="121" name="דיו 120">
                <a:extLst>
                  <a:ext uri="{FF2B5EF4-FFF2-40B4-BE49-F238E27FC236}">
                    <a16:creationId xmlns:a16="http://schemas.microsoft.com/office/drawing/2014/main" id="{0E048DB8-FFBA-4580-8E17-9FD1A0D358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50396" y="4388277"/>
                <a:ext cx="136080" cy="148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9" name="דיו 128">
                <a:extLst>
                  <a:ext uri="{FF2B5EF4-FFF2-40B4-BE49-F238E27FC236}">
                    <a16:creationId xmlns:a16="http://schemas.microsoft.com/office/drawing/2014/main" id="{A81373E2-B7F6-4B05-97C3-0F3440A38879}"/>
                  </a:ext>
                </a:extLst>
              </p14:cNvPr>
              <p14:cNvContentPartPr/>
              <p14:nvPr/>
            </p14:nvContentPartPr>
            <p14:xfrm>
              <a:off x="5755916" y="4373168"/>
              <a:ext cx="881280" cy="255240"/>
            </p14:xfrm>
          </p:contentPart>
        </mc:Choice>
        <mc:Fallback xmlns="">
          <p:pic>
            <p:nvPicPr>
              <p:cNvPr id="129" name="דיו 128">
                <a:extLst>
                  <a:ext uri="{FF2B5EF4-FFF2-40B4-BE49-F238E27FC236}">
                    <a16:creationId xmlns:a16="http://schemas.microsoft.com/office/drawing/2014/main" id="{A81373E2-B7F6-4B05-97C3-0F3440A3887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51596" y="4368854"/>
                <a:ext cx="889920" cy="263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0" name="דיו 129">
                <a:extLst>
                  <a:ext uri="{FF2B5EF4-FFF2-40B4-BE49-F238E27FC236}">
                    <a16:creationId xmlns:a16="http://schemas.microsoft.com/office/drawing/2014/main" id="{94A32703-6280-4918-BF9D-827D863AB293}"/>
                  </a:ext>
                </a:extLst>
              </p14:cNvPr>
              <p14:cNvContentPartPr/>
              <p14:nvPr/>
            </p14:nvContentPartPr>
            <p14:xfrm>
              <a:off x="5511476" y="4623728"/>
              <a:ext cx="17640" cy="18360"/>
            </p14:xfrm>
          </p:contentPart>
        </mc:Choice>
        <mc:Fallback xmlns="">
          <p:pic>
            <p:nvPicPr>
              <p:cNvPr id="130" name="דיו 129">
                <a:extLst>
                  <a:ext uri="{FF2B5EF4-FFF2-40B4-BE49-F238E27FC236}">
                    <a16:creationId xmlns:a16="http://schemas.microsoft.com/office/drawing/2014/main" id="{94A32703-6280-4918-BF9D-827D863AB29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07156" y="4619408"/>
                <a:ext cx="262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6" name="דיו 135">
                <a:extLst>
                  <a:ext uri="{FF2B5EF4-FFF2-40B4-BE49-F238E27FC236}">
                    <a16:creationId xmlns:a16="http://schemas.microsoft.com/office/drawing/2014/main" id="{A0325157-88FA-4230-AA53-8D59D0D65F3E}"/>
                  </a:ext>
                </a:extLst>
              </p14:cNvPr>
              <p14:cNvContentPartPr/>
              <p14:nvPr/>
            </p14:nvContentPartPr>
            <p14:xfrm>
              <a:off x="4676636" y="4416728"/>
              <a:ext cx="515880" cy="373680"/>
            </p14:xfrm>
          </p:contentPart>
        </mc:Choice>
        <mc:Fallback xmlns="">
          <p:pic>
            <p:nvPicPr>
              <p:cNvPr id="136" name="דיו 135">
                <a:extLst>
                  <a:ext uri="{FF2B5EF4-FFF2-40B4-BE49-F238E27FC236}">
                    <a16:creationId xmlns:a16="http://schemas.microsoft.com/office/drawing/2014/main" id="{A0325157-88FA-4230-AA53-8D59D0D65F3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72316" y="4412408"/>
                <a:ext cx="5245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5" name="דיו 144">
                <a:extLst>
                  <a:ext uri="{FF2B5EF4-FFF2-40B4-BE49-F238E27FC236}">
                    <a16:creationId xmlns:a16="http://schemas.microsoft.com/office/drawing/2014/main" id="{0F301F00-9476-43A0-943E-AE7D795CF8AC}"/>
                  </a:ext>
                </a:extLst>
              </p14:cNvPr>
              <p14:cNvContentPartPr/>
              <p14:nvPr/>
            </p14:nvContentPartPr>
            <p14:xfrm>
              <a:off x="6002876" y="4887608"/>
              <a:ext cx="844200" cy="427680"/>
            </p14:xfrm>
          </p:contentPart>
        </mc:Choice>
        <mc:Fallback xmlns="">
          <p:pic>
            <p:nvPicPr>
              <p:cNvPr id="145" name="דיו 144">
                <a:extLst>
                  <a:ext uri="{FF2B5EF4-FFF2-40B4-BE49-F238E27FC236}">
                    <a16:creationId xmlns:a16="http://schemas.microsoft.com/office/drawing/2014/main" id="{0F301F00-9476-43A0-943E-AE7D795CF8A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98558" y="4883284"/>
                <a:ext cx="852836" cy="436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7" name="דיו 156">
                <a:extLst>
                  <a:ext uri="{FF2B5EF4-FFF2-40B4-BE49-F238E27FC236}">
                    <a16:creationId xmlns:a16="http://schemas.microsoft.com/office/drawing/2014/main" id="{17F04C66-8899-4907-999E-2AC6A44DCA58}"/>
                  </a:ext>
                </a:extLst>
              </p14:cNvPr>
              <p14:cNvContentPartPr/>
              <p14:nvPr/>
            </p14:nvContentPartPr>
            <p14:xfrm>
              <a:off x="4179116" y="5071568"/>
              <a:ext cx="773280" cy="204480"/>
            </p14:xfrm>
          </p:contentPart>
        </mc:Choice>
        <mc:Fallback xmlns="">
          <p:pic>
            <p:nvPicPr>
              <p:cNvPr id="157" name="דיו 156">
                <a:extLst>
                  <a:ext uri="{FF2B5EF4-FFF2-40B4-BE49-F238E27FC236}">
                    <a16:creationId xmlns:a16="http://schemas.microsoft.com/office/drawing/2014/main" id="{17F04C66-8899-4907-999E-2AC6A44DCA5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74796" y="5067240"/>
                <a:ext cx="781920" cy="213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8" name="דיו 157">
                <a:extLst>
                  <a:ext uri="{FF2B5EF4-FFF2-40B4-BE49-F238E27FC236}">
                    <a16:creationId xmlns:a16="http://schemas.microsoft.com/office/drawing/2014/main" id="{67C22C16-66FB-4C55-B239-E39150025B4F}"/>
                  </a:ext>
                </a:extLst>
              </p14:cNvPr>
              <p14:cNvContentPartPr/>
              <p14:nvPr/>
            </p14:nvContentPartPr>
            <p14:xfrm>
              <a:off x="5327876" y="4931168"/>
              <a:ext cx="331920" cy="309240"/>
            </p14:xfrm>
          </p:contentPart>
        </mc:Choice>
        <mc:Fallback xmlns="">
          <p:pic>
            <p:nvPicPr>
              <p:cNvPr id="158" name="דיו 157">
                <a:extLst>
                  <a:ext uri="{FF2B5EF4-FFF2-40B4-BE49-F238E27FC236}">
                    <a16:creationId xmlns:a16="http://schemas.microsoft.com/office/drawing/2014/main" id="{67C22C16-66FB-4C55-B239-E39150025B4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23556" y="4926848"/>
                <a:ext cx="3405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9" name="דיו 158">
                <a:extLst>
                  <a:ext uri="{FF2B5EF4-FFF2-40B4-BE49-F238E27FC236}">
                    <a16:creationId xmlns:a16="http://schemas.microsoft.com/office/drawing/2014/main" id="{4F5D55D3-76A8-4021-8454-BF5A232163EA}"/>
                  </a:ext>
                </a:extLst>
              </p14:cNvPr>
              <p14:cNvContentPartPr/>
              <p14:nvPr/>
            </p14:nvContentPartPr>
            <p14:xfrm>
              <a:off x="4117196" y="5083448"/>
              <a:ext cx="780480" cy="21240"/>
            </p14:xfrm>
          </p:contentPart>
        </mc:Choice>
        <mc:Fallback xmlns="">
          <p:pic>
            <p:nvPicPr>
              <p:cNvPr id="159" name="דיו 158">
                <a:extLst>
                  <a:ext uri="{FF2B5EF4-FFF2-40B4-BE49-F238E27FC236}">
                    <a16:creationId xmlns:a16="http://schemas.microsoft.com/office/drawing/2014/main" id="{4F5D55D3-76A8-4021-8454-BF5A232163E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99196" y="5047448"/>
                <a:ext cx="816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0" name="דיו 159">
                <a:extLst>
                  <a:ext uri="{FF2B5EF4-FFF2-40B4-BE49-F238E27FC236}">
                    <a16:creationId xmlns:a16="http://schemas.microsoft.com/office/drawing/2014/main" id="{8188D604-25B7-44D8-B935-DBC4C7E61370}"/>
                  </a:ext>
                </a:extLst>
              </p14:cNvPr>
              <p14:cNvContentPartPr/>
              <p14:nvPr/>
            </p14:nvContentPartPr>
            <p14:xfrm>
              <a:off x="4186676" y="5193968"/>
              <a:ext cx="745560" cy="30960"/>
            </p14:xfrm>
          </p:contentPart>
        </mc:Choice>
        <mc:Fallback xmlns="">
          <p:pic>
            <p:nvPicPr>
              <p:cNvPr id="160" name="דיו 159">
                <a:extLst>
                  <a:ext uri="{FF2B5EF4-FFF2-40B4-BE49-F238E27FC236}">
                    <a16:creationId xmlns:a16="http://schemas.microsoft.com/office/drawing/2014/main" id="{8188D604-25B7-44D8-B935-DBC4C7E6137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68676" y="5157968"/>
                <a:ext cx="781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61" name="דיו 160">
                <a:extLst>
                  <a:ext uri="{FF2B5EF4-FFF2-40B4-BE49-F238E27FC236}">
                    <a16:creationId xmlns:a16="http://schemas.microsoft.com/office/drawing/2014/main" id="{C8CBB638-DFEE-423C-BD1E-9B82A8E75BFB}"/>
                  </a:ext>
                </a:extLst>
              </p14:cNvPr>
              <p14:cNvContentPartPr/>
              <p14:nvPr/>
            </p14:nvContentPartPr>
            <p14:xfrm>
              <a:off x="4212596" y="5118728"/>
              <a:ext cx="627840" cy="31320"/>
            </p14:xfrm>
          </p:contentPart>
        </mc:Choice>
        <mc:Fallback xmlns="">
          <p:pic>
            <p:nvPicPr>
              <p:cNvPr id="161" name="דיו 160">
                <a:extLst>
                  <a:ext uri="{FF2B5EF4-FFF2-40B4-BE49-F238E27FC236}">
                    <a16:creationId xmlns:a16="http://schemas.microsoft.com/office/drawing/2014/main" id="{C8CBB638-DFEE-423C-BD1E-9B82A8E75BF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94596" y="5083088"/>
                <a:ext cx="6634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9" name="דיו 168">
                <a:extLst>
                  <a:ext uri="{FF2B5EF4-FFF2-40B4-BE49-F238E27FC236}">
                    <a16:creationId xmlns:a16="http://schemas.microsoft.com/office/drawing/2014/main" id="{BC782EA4-565C-402B-835F-2C0B689D1049}"/>
                  </a:ext>
                </a:extLst>
              </p14:cNvPr>
              <p14:cNvContentPartPr/>
              <p14:nvPr/>
            </p14:nvContentPartPr>
            <p14:xfrm>
              <a:off x="1190036" y="3904808"/>
              <a:ext cx="210600" cy="394920"/>
            </p14:xfrm>
          </p:contentPart>
        </mc:Choice>
        <mc:Fallback xmlns="">
          <p:pic>
            <p:nvPicPr>
              <p:cNvPr id="169" name="דיו 168">
                <a:extLst>
                  <a:ext uri="{FF2B5EF4-FFF2-40B4-BE49-F238E27FC236}">
                    <a16:creationId xmlns:a16="http://schemas.microsoft.com/office/drawing/2014/main" id="{BC782EA4-565C-402B-835F-2C0B689D104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85716" y="3900488"/>
                <a:ext cx="21924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0" name="דיו 169">
                <a:extLst>
                  <a:ext uri="{FF2B5EF4-FFF2-40B4-BE49-F238E27FC236}">
                    <a16:creationId xmlns:a16="http://schemas.microsoft.com/office/drawing/2014/main" id="{311ECC87-D733-443F-8512-22A0635B36CC}"/>
                  </a:ext>
                </a:extLst>
              </p14:cNvPr>
              <p14:cNvContentPartPr/>
              <p14:nvPr/>
            </p14:nvContentPartPr>
            <p14:xfrm>
              <a:off x="665156" y="3985448"/>
              <a:ext cx="361080" cy="240480"/>
            </p14:xfrm>
          </p:contentPart>
        </mc:Choice>
        <mc:Fallback xmlns="">
          <p:pic>
            <p:nvPicPr>
              <p:cNvPr id="170" name="דיו 169">
                <a:extLst>
                  <a:ext uri="{FF2B5EF4-FFF2-40B4-BE49-F238E27FC236}">
                    <a16:creationId xmlns:a16="http://schemas.microsoft.com/office/drawing/2014/main" id="{311ECC87-D733-443F-8512-22A0635B36C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0840" y="3981128"/>
                <a:ext cx="369711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4" name="דיו 173">
                <a:extLst>
                  <a:ext uri="{FF2B5EF4-FFF2-40B4-BE49-F238E27FC236}">
                    <a16:creationId xmlns:a16="http://schemas.microsoft.com/office/drawing/2014/main" id="{2C6D3C18-D2F4-4C8B-B65D-FE0159D82AF9}"/>
                  </a:ext>
                </a:extLst>
              </p14:cNvPr>
              <p14:cNvContentPartPr/>
              <p14:nvPr/>
            </p14:nvContentPartPr>
            <p14:xfrm>
              <a:off x="1542116" y="4026488"/>
              <a:ext cx="360000" cy="245160"/>
            </p14:xfrm>
          </p:contentPart>
        </mc:Choice>
        <mc:Fallback xmlns="">
          <p:pic>
            <p:nvPicPr>
              <p:cNvPr id="174" name="דיו 173">
                <a:extLst>
                  <a:ext uri="{FF2B5EF4-FFF2-40B4-BE49-F238E27FC236}">
                    <a16:creationId xmlns:a16="http://schemas.microsoft.com/office/drawing/2014/main" id="{2C6D3C18-D2F4-4C8B-B65D-FE0159D82AF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37792" y="4022168"/>
                <a:ext cx="368649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9" name="דיו 178">
                <a:extLst>
                  <a:ext uri="{FF2B5EF4-FFF2-40B4-BE49-F238E27FC236}">
                    <a16:creationId xmlns:a16="http://schemas.microsoft.com/office/drawing/2014/main" id="{36FC90DE-3E79-4662-901A-FBD4B2E573FA}"/>
                  </a:ext>
                </a:extLst>
              </p14:cNvPr>
              <p14:cNvContentPartPr/>
              <p14:nvPr/>
            </p14:nvContentPartPr>
            <p14:xfrm>
              <a:off x="2403596" y="3849008"/>
              <a:ext cx="441000" cy="486720"/>
            </p14:xfrm>
          </p:contentPart>
        </mc:Choice>
        <mc:Fallback xmlns="">
          <p:pic>
            <p:nvPicPr>
              <p:cNvPr id="179" name="דיו 178">
                <a:extLst>
                  <a:ext uri="{FF2B5EF4-FFF2-40B4-BE49-F238E27FC236}">
                    <a16:creationId xmlns:a16="http://schemas.microsoft.com/office/drawing/2014/main" id="{36FC90DE-3E79-4662-901A-FBD4B2E573F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99272" y="3844688"/>
                <a:ext cx="449647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90" name="דיו 189">
                <a:extLst>
                  <a:ext uri="{FF2B5EF4-FFF2-40B4-BE49-F238E27FC236}">
                    <a16:creationId xmlns:a16="http://schemas.microsoft.com/office/drawing/2014/main" id="{DC651F9D-D4FB-40BB-B84F-E2DCB535C735}"/>
                  </a:ext>
                </a:extLst>
              </p14:cNvPr>
              <p14:cNvContentPartPr/>
              <p14:nvPr/>
            </p14:nvContentPartPr>
            <p14:xfrm>
              <a:off x="650396" y="4564328"/>
              <a:ext cx="1433880" cy="244080"/>
            </p14:xfrm>
          </p:contentPart>
        </mc:Choice>
        <mc:Fallback xmlns="">
          <p:pic>
            <p:nvPicPr>
              <p:cNvPr id="190" name="דיו 189">
                <a:extLst>
                  <a:ext uri="{FF2B5EF4-FFF2-40B4-BE49-F238E27FC236}">
                    <a16:creationId xmlns:a16="http://schemas.microsoft.com/office/drawing/2014/main" id="{DC651F9D-D4FB-40BB-B84F-E2DCB535C73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6076" y="4560008"/>
                <a:ext cx="14425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98" name="דיו 197">
                <a:extLst>
                  <a:ext uri="{FF2B5EF4-FFF2-40B4-BE49-F238E27FC236}">
                    <a16:creationId xmlns:a16="http://schemas.microsoft.com/office/drawing/2014/main" id="{FA3F7ACA-67F5-4538-9974-E3CF98B8F643}"/>
                  </a:ext>
                </a:extLst>
              </p14:cNvPr>
              <p14:cNvContentPartPr/>
              <p14:nvPr/>
            </p14:nvContentPartPr>
            <p14:xfrm>
              <a:off x="713036" y="5146808"/>
              <a:ext cx="911160" cy="237240"/>
            </p14:xfrm>
          </p:contentPart>
        </mc:Choice>
        <mc:Fallback xmlns="">
          <p:pic>
            <p:nvPicPr>
              <p:cNvPr id="198" name="דיו 197">
                <a:extLst>
                  <a:ext uri="{FF2B5EF4-FFF2-40B4-BE49-F238E27FC236}">
                    <a16:creationId xmlns:a16="http://schemas.microsoft.com/office/drawing/2014/main" id="{FA3F7ACA-67F5-4538-9974-E3CF98B8F64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8716" y="5142488"/>
                <a:ext cx="9198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9" name="דיו 198">
                <a:extLst>
                  <a:ext uri="{FF2B5EF4-FFF2-40B4-BE49-F238E27FC236}">
                    <a16:creationId xmlns:a16="http://schemas.microsoft.com/office/drawing/2014/main" id="{B4E68F90-A1C8-43C4-AFC6-B090E5A3DAA0}"/>
                  </a:ext>
                </a:extLst>
              </p14:cNvPr>
              <p14:cNvContentPartPr/>
              <p14:nvPr/>
            </p14:nvContentPartPr>
            <p14:xfrm>
              <a:off x="668756" y="5171648"/>
              <a:ext cx="985320" cy="45360"/>
            </p14:xfrm>
          </p:contentPart>
        </mc:Choice>
        <mc:Fallback xmlns="">
          <p:pic>
            <p:nvPicPr>
              <p:cNvPr id="199" name="דיו 198">
                <a:extLst>
                  <a:ext uri="{FF2B5EF4-FFF2-40B4-BE49-F238E27FC236}">
                    <a16:creationId xmlns:a16="http://schemas.microsoft.com/office/drawing/2014/main" id="{B4E68F90-A1C8-43C4-AFC6-B090E5A3DAA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50756" y="5136008"/>
                <a:ext cx="10209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0" name="דיו 199">
                <a:extLst>
                  <a:ext uri="{FF2B5EF4-FFF2-40B4-BE49-F238E27FC236}">
                    <a16:creationId xmlns:a16="http://schemas.microsoft.com/office/drawing/2014/main" id="{30CF131D-CF9E-4567-9517-603501C9CB7E}"/>
                  </a:ext>
                </a:extLst>
              </p14:cNvPr>
              <p14:cNvContentPartPr/>
              <p14:nvPr/>
            </p14:nvContentPartPr>
            <p14:xfrm>
              <a:off x="724916" y="5246168"/>
              <a:ext cx="950400" cy="99720"/>
            </p14:xfrm>
          </p:contentPart>
        </mc:Choice>
        <mc:Fallback xmlns="">
          <p:pic>
            <p:nvPicPr>
              <p:cNvPr id="200" name="דיו 199">
                <a:extLst>
                  <a:ext uri="{FF2B5EF4-FFF2-40B4-BE49-F238E27FC236}">
                    <a16:creationId xmlns:a16="http://schemas.microsoft.com/office/drawing/2014/main" id="{30CF131D-CF9E-4567-9517-603501C9CB7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7276" y="5210528"/>
                <a:ext cx="9860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01" name="דיו 200">
                <a:extLst>
                  <a:ext uri="{FF2B5EF4-FFF2-40B4-BE49-F238E27FC236}">
                    <a16:creationId xmlns:a16="http://schemas.microsoft.com/office/drawing/2014/main" id="{3B02F0C5-EEEE-4CDC-8630-1821FF76BAD2}"/>
                  </a:ext>
                </a:extLst>
              </p14:cNvPr>
              <p14:cNvContentPartPr/>
              <p14:nvPr/>
            </p14:nvContentPartPr>
            <p14:xfrm>
              <a:off x="736796" y="5210528"/>
              <a:ext cx="722880" cy="39960"/>
            </p14:xfrm>
          </p:contentPart>
        </mc:Choice>
        <mc:Fallback xmlns="">
          <p:pic>
            <p:nvPicPr>
              <p:cNvPr id="201" name="דיו 200">
                <a:extLst>
                  <a:ext uri="{FF2B5EF4-FFF2-40B4-BE49-F238E27FC236}">
                    <a16:creationId xmlns:a16="http://schemas.microsoft.com/office/drawing/2014/main" id="{3B02F0C5-EEEE-4CDC-8630-1821FF76BA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9156" y="5174888"/>
                <a:ext cx="758520" cy="1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5112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5FA5675D-9A4B-43F1-A5C2-04CAF75E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8121" y="979802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שאלה מספר 3</a:t>
            </a:r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C29DF10-2337-45F6-BD96-51DF7DE8C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" y="1519802"/>
            <a:ext cx="10423366" cy="43472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דיו 2">
                <a:extLst>
                  <a:ext uri="{FF2B5EF4-FFF2-40B4-BE49-F238E27FC236}">
                    <a16:creationId xmlns:a16="http://schemas.microsoft.com/office/drawing/2014/main" id="{A47555AB-1067-4FB8-8829-A2D743DBA529}"/>
                  </a:ext>
                </a:extLst>
              </p14:cNvPr>
              <p14:cNvContentPartPr/>
              <p14:nvPr/>
            </p14:nvContentPartPr>
            <p14:xfrm>
              <a:off x="8819516" y="4571168"/>
              <a:ext cx="964440" cy="424080"/>
            </p14:xfrm>
          </p:contentPart>
        </mc:Choice>
        <mc:Fallback xmlns="">
          <p:pic>
            <p:nvPicPr>
              <p:cNvPr id="3" name="דיו 2">
                <a:extLst>
                  <a:ext uri="{FF2B5EF4-FFF2-40B4-BE49-F238E27FC236}">
                    <a16:creationId xmlns:a16="http://schemas.microsoft.com/office/drawing/2014/main" id="{A47555AB-1067-4FB8-8829-A2D743DBA5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15196" y="4566848"/>
                <a:ext cx="97308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דיו 13">
                <a:extLst>
                  <a:ext uri="{FF2B5EF4-FFF2-40B4-BE49-F238E27FC236}">
                    <a16:creationId xmlns:a16="http://schemas.microsoft.com/office/drawing/2014/main" id="{023F9BAB-F10A-48C4-89F8-797B637E2E3F}"/>
                  </a:ext>
                </a:extLst>
              </p14:cNvPr>
              <p14:cNvContentPartPr/>
              <p14:nvPr/>
            </p14:nvContentPartPr>
            <p14:xfrm>
              <a:off x="6340556" y="4095608"/>
              <a:ext cx="1008000" cy="335160"/>
            </p14:xfrm>
          </p:contentPart>
        </mc:Choice>
        <mc:Fallback xmlns="">
          <p:pic>
            <p:nvPicPr>
              <p:cNvPr id="14" name="דיו 13">
                <a:extLst>
                  <a:ext uri="{FF2B5EF4-FFF2-40B4-BE49-F238E27FC236}">
                    <a16:creationId xmlns:a16="http://schemas.microsoft.com/office/drawing/2014/main" id="{023F9BAB-F10A-48C4-89F8-797B637E2E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36236" y="4091283"/>
                <a:ext cx="1016640" cy="343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דיו 14">
                <a:extLst>
                  <a:ext uri="{FF2B5EF4-FFF2-40B4-BE49-F238E27FC236}">
                    <a16:creationId xmlns:a16="http://schemas.microsoft.com/office/drawing/2014/main" id="{CA0CD10F-E6FF-4FD6-9903-BF4E418F1C8E}"/>
                  </a:ext>
                </a:extLst>
              </p14:cNvPr>
              <p14:cNvContentPartPr/>
              <p14:nvPr/>
            </p14:nvContentPartPr>
            <p14:xfrm>
              <a:off x="5884076" y="4188488"/>
              <a:ext cx="144360" cy="163800"/>
            </p14:xfrm>
          </p:contentPart>
        </mc:Choice>
        <mc:Fallback xmlns="">
          <p:pic>
            <p:nvPicPr>
              <p:cNvPr id="15" name="דיו 14">
                <a:extLst>
                  <a:ext uri="{FF2B5EF4-FFF2-40B4-BE49-F238E27FC236}">
                    <a16:creationId xmlns:a16="http://schemas.microsoft.com/office/drawing/2014/main" id="{CA0CD10F-E6FF-4FD6-9903-BF4E418F1C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79756" y="4184168"/>
                <a:ext cx="1530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דיו 35">
                <a:extLst>
                  <a:ext uri="{FF2B5EF4-FFF2-40B4-BE49-F238E27FC236}">
                    <a16:creationId xmlns:a16="http://schemas.microsoft.com/office/drawing/2014/main" id="{A765DAFC-8040-494E-8F60-343F0F6A5B71}"/>
                  </a:ext>
                </a:extLst>
              </p14:cNvPr>
              <p14:cNvContentPartPr/>
              <p14:nvPr/>
            </p14:nvContentPartPr>
            <p14:xfrm>
              <a:off x="5417516" y="4588088"/>
              <a:ext cx="441720" cy="398880"/>
            </p14:xfrm>
          </p:contentPart>
        </mc:Choice>
        <mc:Fallback xmlns="">
          <p:pic>
            <p:nvPicPr>
              <p:cNvPr id="36" name="דיו 35">
                <a:extLst>
                  <a:ext uri="{FF2B5EF4-FFF2-40B4-BE49-F238E27FC236}">
                    <a16:creationId xmlns:a16="http://schemas.microsoft.com/office/drawing/2014/main" id="{A765DAFC-8040-494E-8F60-343F0F6A5B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13196" y="4583768"/>
                <a:ext cx="4503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דיו 36">
                <a:extLst>
                  <a:ext uri="{FF2B5EF4-FFF2-40B4-BE49-F238E27FC236}">
                    <a16:creationId xmlns:a16="http://schemas.microsoft.com/office/drawing/2014/main" id="{E517DE94-0D7D-4D47-BBBD-C779F9C78A4F}"/>
                  </a:ext>
                </a:extLst>
              </p14:cNvPr>
              <p14:cNvContentPartPr/>
              <p14:nvPr/>
            </p14:nvContentPartPr>
            <p14:xfrm>
              <a:off x="6064796" y="4624088"/>
              <a:ext cx="507960" cy="221400"/>
            </p14:xfrm>
          </p:contentPart>
        </mc:Choice>
        <mc:Fallback xmlns="">
          <p:pic>
            <p:nvPicPr>
              <p:cNvPr id="37" name="דיו 36">
                <a:extLst>
                  <a:ext uri="{FF2B5EF4-FFF2-40B4-BE49-F238E27FC236}">
                    <a16:creationId xmlns:a16="http://schemas.microsoft.com/office/drawing/2014/main" id="{E517DE94-0D7D-4D47-BBBD-C779F9C78A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0476" y="4619768"/>
                <a:ext cx="5166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דיו 37">
                <a:extLst>
                  <a:ext uri="{FF2B5EF4-FFF2-40B4-BE49-F238E27FC236}">
                    <a16:creationId xmlns:a16="http://schemas.microsoft.com/office/drawing/2014/main" id="{DC4A25FF-F225-4C19-B9FC-DB80A79FD484}"/>
                  </a:ext>
                </a:extLst>
              </p14:cNvPr>
              <p14:cNvContentPartPr/>
              <p14:nvPr/>
            </p14:nvContentPartPr>
            <p14:xfrm>
              <a:off x="6804956" y="4602128"/>
              <a:ext cx="612000" cy="207720"/>
            </p14:xfrm>
          </p:contentPart>
        </mc:Choice>
        <mc:Fallback xmlns="">
          <p:pic>
            <p:nvPicPr>
              <p:cNvPr id="38" name="דיו 37">
                <a:extLst>
                  <a:ext uri="{FF2B5EF4-FFF2-40B4-BE49-F238E27FC236}">
                    <a16:creationId xmlns:a16="http://schemas.microsoft.com/office/drawing/2014/main" id="{DC4A25FF-F225-4C19-B9FC-DB80A79FD48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00636" y="4597800"/>
                <a:ext cx="620640" cy="216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דיו 38">
                <a:extLst>
                  <a:ext uri="{FF2B5EF4-FFF2-40B4-BE49-F238E27FC236}">
                    <a16:creationId xmlns:a16="http://schemas.microsoft.com/office/drawing/2014/main" id="{496AE0FF-C340-45B8-9C80-B4C737AF8030}"/>
                  </a:ext>
                </a:extLst>
              </p14:cNvPr>
              <p14:cNvContentPartPr/>
              <p14:nvPr/>
            </p14:nvContentPartPr>
            <p14:xfrm>
              <a:off x="4750796" y="4169408"/>
              <a:ext cx="841320" cy="279720"/>
            </p14:xfrm>
          </p:contentPart>
        </mc:Choice>
        <mc:Fallback xmlns="">
          <p:pic>
            <p:nvPicPr>
              <p:cNvPr id="39" name="דיו 38">
                <a:extLst>
                  <a:ext uri="{FF2B5EF4-FFF2-40B4-BE49-F238E27FC236}">
                    <a16:creationId xmlns:a16="http://schemas.microsoft.com/office/drawing/2014/main" id="{496AE0FF-C340-45B8-9C80-B4C737AF803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46476" y="4165088"/>
                <a:ext cx="8499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דיו 39">
                <a:extLst>
                  <a:ext uri="{FF2B5EF4-FFF2-40B4-BE49-F238E27FC236}">
                    <a16:creationId xmlns:a16="http://schemas.microsoft.com/office/drawing/2014/main" id="{843E106F-D2A6-4591-9A2F-303EFE2D07A2}"/>
                  </a:ext>
                </a:extLst>
              </p14:cNvPr>
              <p14:cNvContentPartPr/>
              <p14:nvPr/>
            </p14:nvContentPartPr>
            <p14:xfrm>
              <a:off x="6850316" y="4824248"/>
              <a:ext cx="505080" cy="29520"/>
            </p14:xfrm>
          </p:contentPart>
        </mc:Choice>
        <mc:Fallback xmlns="">
          <p:pic>
            <p:nvPicPr>
              <p:cNvPr id="40" name="דיו 39">
                <a:extLst>
                  <a:ext uri="{FF2B5EF4-FFF2-40B4-BE49-F238E27FC236}">
                    <a16:creationId xmlns:a16="http://schemas.microsoft.com/office/drawing/2014/main" id="{843E106F-D2A6-4591-9A2F-303EFE2D07A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45996" y="4819928"/>
                <a:ext cx="513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דיו 46">
                <a:extLst>
                  <a:ext uri="{FF2B5EF4-FFF2-40B4-BE49-F238E27FC236}">
                    <a16:creationId xmlns:a16="http://schemas.microsoft.com/office/drawing/2014/main" id="{EC0A942B-397F-405E-8B74-4391A1D3D564}"/>
                  </a:ext>
                </a:extLst>
              </p14:cNvPr>
              <p14:cNvContentPartPr/>
              <p14:nvPr/>
            </p14:nvContentPartPr>
            <p14:xfrm>
              <a:off x="4770596" y="4597808"/>
              <a:ext cx="559440" cy="214560"/>
            </p14:xfrm>
          </p:contentPart>
        </mc:Choice>
        <mc:Fallback xmlns="">
          <p:pic>
            <p:nvPicPr>
              <p:cNvPr id="47" name="דיו 46">
                <a:extLst>
                  <a:ext uri="{FF2B5EF4-FFF2-40B4-BE49-F238E27FC236}">
                    <a16:creationId xmlns:a16="http://schemas.microsoft.com/office/drawing/2014/main" id="{EC0A942B-397F-405E-8B74-4391A1D3D56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66276" y="4593488"/>
                <a:ext cx="568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דיו 55">
                <a:extLst>
                  <a:ext uri="{FF2B5EF4-FFF2-40B4-BE49-F238E27FC236}">
                    <a16:creationId xmlns:a16="http://schemas.microsoft.com/office/drawing/2014/main" id="{B01F3950-3EFA-4F54-AA08-88D4FC0BB935}"/>
                  </a:ext>
                </a:extLst>
              </p14:cNvPr>
              <p14:cNvContentPartPr/>
              <p14:nvPr/>
            </p14:nvContentPartPr>
            <p14:xfrm>
              <a:off x="6246236" y="5013248"/>
              <a:ext cx="441000" cy="309600"/>
            </p14:xfrm>
          </p:contentPart>
        </mc:Choice>
        <mc:Fallback xmlns="">
          <p:pic>
            <p:nvPicPr>
              <p:cNvPr id="56" name="דיו 55">
                <a:extLst>
                  <a:ext uri="{FF2B5EF4-FFF2-40B4-BE49-F238E27FC236}">
                    <a16:creationId xmlns:a16="http://schemas.microsoft.com/office/drawing/2014/main" id="{B01F3950-3EFA-4F54-AA08-88D4FC0BB93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41920" y="5008928"/>
                <a:ext cx="449633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7" name="דיו 56">
                <a:extLst>
                  <a:ext uri="{FF2B5EF4-FFF2-40B4-BE49-F238E27FC236}">
                    <a16:creationId xmlns:a16="http://schemas.microsoft.com/office/drawing/2014/main" id="{8AACA8F4-0BC2-432C-8B06-1CE49B2B8858}"/>
                  </a:ext>
                </a:extLst>
              </p14:cNvPr>
              <p14:cNvContentPartPr/>
              <p14:nvPr/>
            </p14:nvContentPartPr>
            <p14:xfrm>
              <a:off x="6995756" y="5058968"/>
              <a:ext cx="470520" cy="169560"/>
            </p14:xfrm>
          </p:contentPart>
        </mc:Choice>
        <mc:Fallback xmlns="">
          <p:pic>
            <p:nvPicPr>
              <p:cNvPr id="57" name="דיו 56">
                <a:extLst>
                  <a:ext uri="{FF2B5EF4-FFF2-40B4-BE49-F238E27FC236}">
                    <a16:creationId xmlns:a16="http://schemas.microsoft.com/office/drawing/2014/main" id="{8AACA8F4-0BC2-432C-8B06-1CE49B2B885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91433" y="5054648"/>
                <a:ext cx="479167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7" name="דיו 66">
                <a:extLst>
                  <a:ext uri="{FF2B5EF4-FFF2-40B4-BE49-F238E27FC236}">
                    <a16:creationId xmlns:a16="http://schemas.microsoft.com/office/drawing/2014/main" id="{05FD0B23-AC7D-498D-96CE-EC35F3623A3F}"/>
                  </a:ext>
                </a:extLst>
              </p14:cNvPr>
              <p14:cNvContentPartPr/>
              <p14:nvPr/>
            </p14:nvContentPartPr>
            <p14:xfrm>
              <a:off x="4862396" y="5002448"/>
              <a:ext cx="389160" cy="331200"/>
            </p14:xfrm>
          </p:contentPart>
        </mc:Choice>
        <mc:Fallback xmlns="">
          <p:pic>
            <p:nvPicPr>
              <p:cNvPr id="67" name="דיו 66">
                <a:extLst>
                  <a:ext uri="{FF2B5EF4-FFF2-40B4-BE49-F238E27FC236}">
                    <a16:creationId xmlns:a16="http://schemas.microsoft.com/office/drawing/2014/main" id="{05FD0B23-AC7D-498D-96CE-EC35F3623A3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58076" y="4998123"/>
                <a:ext cx="397800" cy="339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" name="דיו 67">
                <a:extLst>
                  <a:ext uri="{FF2B5EF4-FFF2-40B4-BE49-F238E27FC236}">
                    <a16:creationId xmlns:a16="http://schemas.microsoft.com/office/drawing/2014/main" id="{36FA18A8-B70C-46C6-96C6-FF923A3BD5AD}"/>
                  </a:ext>
                </a:extLst>
              </p14:cNvPr>
              <p14:cNvContentPartPr/>
              <p14:nvPr/>
            </p14:nvContentPartPr>
            <p14:xfrm>
              <a:off x="5519756" y="5031968"/>
              <a:ext cx="523800" cy="363960"/>
            </p14:xfrm>
          </p:contentPart>
        </mc:Choice>
        <mc:Fallback xmlns="">
          <p:pic>
            <p:nvPicPr>
              <p:cNvPr id="68" name="דיו 67">
                <a:extLst>
                  <a:ext uri="{FF2B5EF4-FFF2-40B4-BE49-F238E27FC236}">
                    <a16:creationId xmlns:a16="http://schemas.microsoft.com/office/drawing/2014/main" id="{36FA18A8-B70C-46C6-96C6-FF923A3BD5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15439" y="5027652"/>
                <a:ext cx="532434" cy="372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5" name="דיו 84">
                <a:extLst>
                  <a:ext uri="{FF2B5EF4-FFF2-40B4-BE49-F238E27FC236}">
                    <a16:creationId xmlns:a16="http://schemas.microsoft.com/office/drawing/2014/main" id="{0ED20C8D-5BF6-4D78-8925-32193F7EB2F7}"/>
                  </a:ext>
                </a:extLst>
              </p14:cNvPr>
              <p14:cNvContentPartPr/>
              <p14:nvPr/>
            </p14:nvContentPartPr>
            <p14:xfrm>
              <a:off x="5637116" y="5381888"/>
              <a:ext cx="512280" cy="446400"/>
            </p14:xfrm>
          </p:contentPart>
        </mc:Choice>
        <mc:Fallback xmlns="">
          <p:pic>
            <p:nvPicPr>
              <p:cNvPr id="85" name="דיו 84">
                <a:extLst>
                  <a:ext uri="{FF2B5EF4-FFF2-40B4-BE49-F238E27FC236}">
                    <a16:creationId xmlns:a16="http://schemas.microsoft.com/office/drawing/2014/main" id="{0ED20C8D-5BF6-4D78-8925-32193F7EB2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32796" y="5377568"/>
                <a:ext cx="52092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6" name="דיו 85">
                <a:extLst>
                  <a:ext uri="{FF2B5EF4-FFF2-40B4-BE49-F238E27FC236}">
                    <a16:creationId xmlns:a16="http://schemas.microsoft.com/office/drawing/2014/main" id="{05AC9DD3-D080-4BD7-8F23-BDD39EFD9730}"/>
                  </a:ext>
                </a:extLst>
              </p14:cNvPr>
              <p14:cNvContentPartPr/>
              <p14:nvPr/>
            </p14:nvContentPartPr>
            <p14:xfrm>
              <a:off x="6349556" y="5453528"/>
              <a:ext cx="293400" cy="383400"/>
            </p14:xfrm>
          </p:contentPart>
        </mc:Choice>
        <mc:Fallback xmlns="">
          <p:pic>
            <p:nvPicPr>
              <p:cNvPr id="86" name="דיו 85">
                <a:extLst>
                  <a:ext uri="{FF2B5EF4-FFF2-40B4-BE49-F238E27FC236}">
                    <a16:creationId xmlns:a16="http://schemas.microsoft.com/office/drawing/2014/main" id="{05AC9DD3-D080-4BD7-8F23-BDD39EFD973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45241" y="5449212"/>
                <a:ext cx="302029" cy="392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7" name="דיו 86">
                <a:extLst>
                  <a:ext uri="{FF2B5EF4-FFF2-40B4-BE49-F238E27FC236}">
                    <a16:creationId xmlns:a16="http://schemas.microsoft.com/office/drawing/2014/main" id="{2F289194-5978-402D-BAE2-C4B932C71D6C}"/>
                  </a:ext>
                </a:extLst>
              </p14:cNvPr>
              <p14:cNvContentPartPr/>
              <p14:nvPr/>
            </p14:nvContentPartPr>
            <p14:xfrm>
              <a:off x="6798476" y="5348048"/>
              <a:ext cx="807120" cy="273240"/>
            </p14:xfrm>
          </p:contentPart>
        </mc:Choice>
        <mc:Fallback xmlns="">
          <p:pic>
            <p:nvPicPr>
              <p:cNvPr id="87" name="דיו 86">
                <a:extLst>
                  <a:ext uri="{FF2B5EF4-FFF2-40B4-BE49-F238E27FC236}">
                    <a16:creationId xmlns:a16="http://schemas.microsoft.com/office/drawing/2014/main" id="{2F289194-5978-402D-BAE2-C4B932C71D6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94156" y="5343728"/>
                <a:ext cx="8157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8" name="דיו 87">
                <a:extLst>
                  <a:ext uri="{FF2B5EF4-FFF2-40B4-BE49-F238E27FC236}">
                    <a16:creationId xmlns:a16="http://schemas.microsoft.com/office/drawing/2014/main" id="{E6DB534B-DC06-4770-93F5-6D201E16F26B}"/>
                  </a:ext>
                </a:extLst>
              </p14:cNvPr>
              <p14:cNvContentPartPr/>
              <p14:nvPr/>
            </p14:nvContentPartPr>
            <p14:xfrm>
              <a:off x="5563676" y="5424368"/>
              <a:ext cx="747360" cy="54000"/>
            </p14:xfrm>
          </p:contentPart>
        </mc:Choice>
        <mc:Fallback xmlns="">
          <p:pic>
            <p:nvPicPr>
              <p:cNvPr id="88" name="דיו 87">
                <a:extLst>
                  <a:ext uri="{FF2B5EF4-FFF2-40B4-BE49-F238E27FC236}">
                    <a16:creationId xmlns:a16="http://schemas.microsoft.com/office/drawing/2014/main" id="{E6DB534B-DC06-4770-93F5-6D201E16F26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45676" y="5388368"/>
                <a:ext cx="7830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9" name="דיו 88">
                <a:extLst>
                  <a:ext uri="{FF2B5EF4-FFF2-40B4-BE49-F238E27FC236}">
                    <a16:creationId xmlns:a16="http://schemas.microsoft.com/office/drawing/2014/main" id="{ADAED088-8B1B-4596-BFB9-ED5210DB1838}"/>
                  </a:ext>
                </a:extLst>
              </p14:cNvPr>
              <p14:cNvContentPartPr/>
              <p14:nvPr/>
            </p14:nvContentPartPr>
            <p14:xfrm>
              <a:off x="5626316" y="5502848"/>
              <a:ext cx="800280" cy="86760"/>
            </p14:xfrm>
          </p:contentPart>
        </mc:Choice>
        <mc:Fallback xmlns="">
          <p:pic>
            <p:nvPicPr>
              <p:cNvPr id="89" name="דיו 88">
                <a:extLst>
                  <a:ext uri="{FF2B5EF4-FFF2-40B4-BE49-F238E27FC236}">
                    <a16:creationId xmlns:a16="http://schemas.microsoft.com/office/drawing/2014/main" id="{ADAED088-8B1B-4596-BFB9-ED5210DB18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08676" y="5466848"/>
                <a:ext cx="8359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0" name="דיו 89">
                <a:extLst>
                  <a:ext uri="{FF2B5EF4-FFF2-40B4-BE49-F238E27FC236}">
                    <a16:creationId xmlns:a16="http://schemas.microsoft.com/office/drawing/2014/main" id="{3238C39D-E4BB-43C7-868B-8D6AA358D785}"/>
                  </a:ext>
                </a:extLst>
              </p14:cNvPr>
              <p14:cNvContentPartPr/>
              <p14:nvPr/>
            </p14:nvContentPartPr>
            <p14:xfrm>
              <a:off x="5626316" y="5582048"/>
              <a:ext cx="829800" cy="66960"/>
            </p14:xfrm>
          </p:contentPart>
        </mc:Choice>
        <mc:Fallback xmlns="">
          <p:pic>
            <p:nvPicPr>
              <p:cNvPr id="90" name="דיו 89">
                <a:extLst>
                  <a:ext uri="{FF2B5EF4-FFF2-40B4-BE49-F238E27FC236}">
                    <a16:creationId xmlns:a16="http://schemas.microsoft.com/office/drawing/2014/main" id="{3238C39D-E4BB-43C7-868B-8D6AA358D78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08316" y="5546048"/>
                <a:ext cx="8654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1" name="דיו 90">
                <a:extLst>
                  <a:ext uri="{FF2B5EF4-FFF2-40B4-BE49-F238E27FC236}">
                    <a16:creationId xmlns:a16="http://schemas.microsoft.com/office/drawing/2014/main" id="{9B93CA45-12DB-46E1-9E0C-FB2B5960A52C}"/>
                  </a:ext>
                </a:extLst>
              </p14:cNvPr>
              <p14:cNvContentPartPr/>
              <p14:nvPr/>
            </p14:nvContentPartPr>
            <p14:xfrm>
              <a:off x="6141116" y="5432288"/>
              <a:ext cx="309600" cy="7560"/>
            </p14:xfrm>
          </p:contentPart>
        </mc:Choice>
        <mc:Fallback xmlns="">
          <p:pic>
            <p:nvPicPr>
              <p:cNvPr id="91" name="דיו 90">
                <a:extLst>
                  <a:ext uri="{FF2B5EF4-FFF2-40B4-BE49-F238E27FC236}">
                    <a16:creationId xmlns:a16="http://schemas.microsoft.com/office/drawing/2014/main" id="{9B93CA45-12DB-46E1-9E0C-FB2B5960A52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23116" y="5396648"/>
                <a:ext cx="3452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2" name="דיו 91">
                <a:extLst>
                  <a:ext uri="{FF2B5EF4-FFF2-40B4-BE49-F238E27FC236}">
                    <a16:creationId xmlns:a16="http://schemas.microsoft.com/office/drawing/2014/main" id="{38D3E53A-B37A-48A0-9928-8DA3F423F576}"/>
                  </a:ext>
                </a:extLst>
              </p14:cNvPr>
              <p14:cNvContentPartPr/>
              <p14:nvPr/>
            </p14:nvContentPartPr>
            <p14:xfrm>
              <a:off x="5584916" y="5499608"/>
              <a:ext cx="301680" cy="32040"/>
            </p14:xfrm>
          </p:contentPart>
        </mc:Choice>
        <mc:Fallback xmlns="">
          <p:pic>
            <p:nvPicPr>
              <p:cNvPr id="92" name="דיו 91">
                <a:extLst>
                  <a:ext uri="{FF2B5EF4-FFF2-40B4-BE49-F238E27FC236}">
                    <a16:creationId xmlns:a16="http://schemas.microsoft.com/office/drawing/2014/main" id="{38D3E53A-B37A-48A0-9928-8DA3F423F57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66916" y="5463608"/>
                <a:ext cx="3373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2" name="דיו 101">
                <a:extLst>
                  <a:ext uri="{FF2B5EF4-FFF2-40B4-BE49-F238E27FC236}">
                    <a16:creationId xmlns:a16="http://schemas.microsoft.com/office/drawing/2014/main" id="{CBAD8157-B29B-49A4-A396-9C56560B3905}"/>
                  </a:ext>
                </a:extLst>
              </p14:cNvPr>
              <p14:cNvContentPartPr/>
              <p14:nvPr/>
            </p14:nvContentPartPr>
            <p14:xfrm>
              <a:off x="1817156" y="4328528"/>
              <a:ext cx="174600" cy="64800"/>
            </p14:xfrm>
          </p:contentPart>
        </mc:Choice>
        <mc:Fallback xmlns="">
          <p:pic>
            <p:nvPicPr>
              <p:cNvPr id="102" name="דיו 101">
                <a:extLst>
                  <a:ext uri="{FF2B5EF4-FFF2-40B4-BE49-F238E27FC236}">
                    <a16:creationId xmlns:a16="http://schemas.microsoft.com/office/drawing/2014/main" id="{CBAD8157-B29B-49A4-A396-9C56560B390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12836" y="4324208"/>
                <a:ext cx="183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3" name="דיו 102">
                <a:extLst>
                  <a:ext uri="{FF2B5EF4-FFF2-40B4-BE49-F238E27FC236}">
                    <a16:creationId xmlns:a16="http://schemas.microsoft.com/office/drawing/2014/main" id="{27D1CEC0-4F9C-4C96-A191-2AC48AB5FBE2}"/>
                  </a:ext>
                </a:extLst>
              </p14:cNvPr>
              <p14:cNvContentPartPr/>
              <p14:nvPr/>
            </p14:nvContentPartPr>
            <p14:xfrm>
              <a:off x="1150796" y="4125128"/>
              <a:ext cx="474120" cy="503280"/>
            </p14:xfrm>
          </p:contentPart>
        </mc:Choice>
        <mc:Fallback xmlns="">
          <p:pic>
            <p:nvPicPr>
              <p:cNvPr id="103" name="דיו 102">
                <a:extLst>
                  <a:ext uri="{FF2B5EF4-FFF2-40B4-BE49-F238E27FC236}">
                    <a16:creationId xmlns:a16="http://schemas.microsoft.com/office/drawing/2014/main" id="{27D1CEC0-4F9C-4C96-A191-2AC48AB5FB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46476" y="4120808"/>
                <a:ext cx="48276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8" name="דיו 107">
                <a:extLst>
                  <a:ext uri="{FF2B5EF4-FFF2-40B4-BE49-F238E27FC236}">
                    <a16:creationId xmlns:a16="http://schemas.microsoft.com/office/drawing/2014/main" id="{6F9B4F4B-E312-4867-9887-328F546F5C75}"/>
                  </a:ext>
                </a:extLst>
              </p14:cNvPr>
              <p14:cNvContentPartPr/>
              <p14:nvPr/>
            </p14:nvContentPartPr>
            <p14:xfrm>
              <a:off x="2135396" y="4113608"/>
              <a:ext cx="273600" cy="486360"/>
            </p14:xfrm>
          </p:contentPart>
        </mc:Choice>
        <mc:Fallback xmlns="">
          <p:pic>
            <p:nvPicPr>
              <p:cNvPr id="108" name="דיו 107">
                <a:extLst>
                  <a:ext uri="{FF2B5EF4-FFF2-40B4-BE49-F238E27FC236}">
                    <a16:creationId xmlns:a16="http://schemas.microsoft.com/office/drawing/2014/main" id="{6F9B4F4B-E312-4867-9887-328F546F5C7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31076" y="4109291"/>
                <a:ext cx="282240" cy="494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2" name="דיו 111">
                <a:extLst>
                  <a:ext uri="{FF2B5EF4-FFF2-40B4-BE49-F238E27FC236}">
                    <a16:creationId xmlns:a16="http://schemas.microsoft.com/office/drawing/2014/main" id="{F5AF143E-C52B-48F1-AEEC-A897199FD994}"/>
                  </a:ext>
                </a:extLst>
              </p14:cNvPr>
              <p14:cNvContentPartPr/>
              <p14:nvPr/>
            </p14:nvContentPartPr>
            <p14:xfrm>
              <a:off x="2731196" y="3969608"/>
              <a:ext cx="520200" cy="541080"/>
            </p14:xfrm>
          </p:contentPart>
        </mc:Choice>
        <mc:Fallback xmlns="">
          <p:pic>
            <p:nvPicPr>
              <p:cNvPr id="112" name="דיו 111">
                <a:extLst>
                  <a:ext uri="{FF2B5EF4-FFF2-40B4-BE49-F238E27FC236}">
                    <a16:creationId xmlns:a16="http://schemas.microsoft.com/office/drawing/2014/main" id="{F5AF143E-C52B-48F1-AEEC-A897199FD99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26876" y="3965288"/>
                <a:ext cx="52884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2" name="דיו 121">
                <a:extLst>
                  <a:ext uri="{FF2B5EF4-FFF2-40B4-BE49-F238E27FC236}">
                    <a16:creationId xmlns:a16="http://schemas.microsoft.com/office/drawing/2014/main" id="{2DD13BA8-A888-4E8E-863B-7E2ECE921382}"/>
                  </a:ext>
                </a:extLst>
              </p14:cNvPr>
              <p14:cNvContentPartPr/>
              <p14:nvPr/>
            </p14:nvContentPartPr>
            <p14:xfrm>
              <a:off x="1213796" y="4887968"/>
              <a:ext cx="1062000" cy="220320"/>
            </p14:xfrm>
          </p:contentPart>
        </mc:Choice>
        <mc:Fallback xmlns="">
          <p:pic>
            <p:nvPicPr>
              <p:cNvPr id="122" name="דיו 121">
                <a:extLst>
                  <a:ext uri="{FF2B5EF4-FFF2-40B4-BE49-F238E27FC236}">
                    <a16:creationId xmlns:a16="http://schemas.microsoft.com/office/drawing/2014/main" id="{2DD13BA8-A888-4E8E-863B-7E2ECE92138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09476" y="4883648"/>
                <a:ext cx="10706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7" name="דיו 126">
                <a:extLst>
                  <a:ext uri="{FF2B5EF4-FFF2-40B4-BE49-F238E27FC236}">
                    <a16:creationId xmlns:a16="http://schemas.microsoft.com/office/drawing/2014/main" id="{4740BAE4-C501-473A-9C32-D7D5312480A2}"/>
                  </a:ext>
                </a:extLst>
              </p14:cNvPr>
              <p14:cNvContentPartPr/>
              <p14:nvPr/>
            </p14:nvContentPartPr>
            <p14:xfrm>
              <a:off x="2450396" y="4649288"/>
              <a:ext cx="549000" cy="467640"/>
            </p14:xfrm>
          </p:contentPart>
        </mc:Choice>
        <mc:Fallback xmlns="">
          <p:pic>
            <p:nvPicPr>
              <p:cNvPr id="127" name="דיו 126">
                <a:extLst>
                  <a:ext uri="{FF2B5EF4-FFF2-40B4-BE49-F238E27FC236}">
                    <a16:creationId xmlns:a16="http://schemas.microsoft.com/office/drawing/2014/main" id="{4740BAE4-C501-473A-9C32-D7D5312480A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46076" y="4644968"/>
                <a:ext cx="5576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3" name="דיו 132">
                <a:extLst>
                  <a:ext uri="{FF2B5EF4-FFF2-40B4-BE49-F238E27FC236}">
                    <a16:creationId xmlns:a16="http://schemas.microsoft.com/office/drawing/2014/main" id="{C5C00ED0-5B8A-4A76-80AA-48289EA54CA0}"/>
                  </a:ext>
                </a:extLst>
              </p14:cNvPr>
              <p14:cNvContentPartPr/>
              <p14:nvPr/>
            </p14:nvContentPartPr>
            <p14:xfrm>
              <a:off x="1370036" y="5375048"/>
              <a:ext cx="612000" cy="185760"/>
            </p14:xfrm>
          </p:contentPart>
        </mc:Choice>
        <mc:Fallback xmlns="">
          <p:pic>
            <p:nvPicPr>
              <p:cNvPr id="133" name="דיו 132">
                <a:extLst>
                  <a:ext uri="{FF2B5EF4-FFF2-40B4-BE49-F238E27FC236}">
                    <a16:creationId xmlns:a16="http://schemas.microsoft.com/office/drawing/2014/main" id="{C5C00ED0-5B8A-4A76-80AA-48289EA54CA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65716" y="5370728"/>
                <a:ext cx="6206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4" name="דיו 143">
                <a:extLst>
                  <a:ext uri="{FF2B5EF4-FFF2-40B4-BE49-F238E27FC236}">
                    <a16:creationId xmlns:a16="http://schemas.microsoft.com/office/drawing/2014/main" id="{303C430F-F60D-4DB9-AA32-7DAE1C4519DC}"/>
                  </a:ext>
                </a:extLst>
              </p14:cNvPr>
              <p14:cNvContentPartPr/>
              <p14:nvPr/>
            </p14:nvContentPartPr>
            <p14:xfrm>
              <a:off x="3011276" y="5395928"/>
              <a:ext cx="988560" cy="411120"/>
            </p14:xfrm>
          </p:contentPart>
        </mc:Choice>
        <mc:Fallback xmlns="">
          <p:pic>
            <p:nvPicPr>
              <p:cNvPr id="144" name="דיו 143">
                <a:extLst>
                  <a:ext uri="{FF2B5EF4-FFF2-40B4-BE49-F238E27FC236}">
                    <a16:creationId xmlns:a16="http://schemas.microsoft.com/office/drawing/2014/main" id="{303C430F-F60D-4DB9-AA32-7DAE1C4519D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06956" y="5391608"/>
                <a:ext cx="99720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5" name="דיו 144">
                <a:extLst>
                  <a:ext uri="{FF2B5EF4-FFF2-40B4-BE49-F238E27FC236}">
                    <a16:creationId xmlns:a16="http://schemas.microsoft.com/office/drawing/2014/main" id="{1039FB0B-58F8-4EF1-9C08-38E83E47EFF2}"/>
                  </a:ext>
                </a:extLst>
              </p14:cNvPr>
              <p14:cNvContentPartPr/>
              <p14:nvPr/>
            </p14:nvContentPartPr>
            <p14:xfrm>
              <a:off x="2964836" y="5259848"/>
              <a:ext cx="26280" cy="195840"/>
            </p14:xfrm>
          </p:contentPart>
        </mc:Choice>
        <mc:Fallback xmlns="">
          <p:pic>
            <p:nvPicPr>
              <p:cNvPr id="145" name="דיו 144">
                <a:extLst>
                  <a:ext uri="{FF2B5EF4-FFF2-40B4-BE49-F238E27FC236}">
                    <a16:creationId xmlns:a16="http://schemas.microsoft.com/office/drawing/2014/main" id="{1039FB0B-58F8-4EF1-9C08-38E83E47EFF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60516" y="5255528"/>
                <a:ext cx="349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5" name="דיו 154">
                <a:extLst>
                  <a:ext uri="{FF2B5EF4-FFF2-40B4-BE49-F238E27FC236}">
                    <a16:creationId xmlns:a16="http://schemas.microsoft.com/office/drawing/2014/main" id="{C1670930-498E-4308-9C2F-30D81421F6CD}"/>
                  </a:ext>
                </a:extLst>
              </p14:cNvPr>
              <p14:cNvContentPartPr/>
              <p14:nvPr/>
            </p14:nvContentPartPr>
            <p14:xfrm>
              <a:off x="2266796" y="5396648"/>
              <a:ext cx="568440" cy="495720"/>
            </p14:xfrm>
          </p:contentPart>
        </mc:Choice>
        <mc:Fallback xmlns="">
          <p:pic>
            <p:nvPicPr>
              <p:cNvPr id="155" name="דיו 154">
                <a:extLst>
                  <a:ext uri="{FF2B5EF4-FFF2-40B4-BE49-F238E27FC236}">
                    <a16:creationId xmlns:a16="http://schemas.microsoft.com/office/drawing/2014/main" id="{C1670930-498E-4308-9C2F-30D81421F6C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62473" y="5392328"/>
                <a:ext cx="577085" cy="5043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מלבן מעוגל 6"/>
          <p:cNvSpPr/>
          <p:nvPr/>
        </p:nvSpPr>
        <p:spPr>
          <a:xfrm>
            <a:off x="4616605" y="4095608"/>
            <a:ext cx="2849671" cy="12524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/>
        </p:nvSpPr>
        <p:spPr>
          <a:xfrm>
            <a:off x="5563676" y="5259848"/>
            <a:ext cx="2041920" cy="54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1014761" y="3969608"/>
            <a:ext cx="2236635" cy="12589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1150796" y="5259848"/>
            <a:ext cx="2849040" cy="54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132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5FA5675D-9A4B-43F1-A5C2-04CAF75E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8121" y="979802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שאלה מספר 3</a:t>
            </a:r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C29DF10-2337-45F6-BD96-51DF7DE8C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" y="1519802"/>
            <a:ext cx="10423366" cy="43472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דיו 2">
                <a:extLst>
                  <a:ext uri="{FF2B5EF4-FFF2-40B4-BE49-F238E27FC236}">
                    <a16:creationId xmlns:a16="http://schemas.microsoft.com/office/drawing/2014/main" id="{A47555AB-1067-4FB8-8829-A2D743DBA529}"/>
                  </a:ext>
                </a:extLst>
              </p14:cNvPr>
              <p14:cNvContentPartPr/>
              <p14:nvPr/>
            </p14:nvContentPartPr>
            <p14:xfrm>
              <a:off x="8819516" y="4571168"/>
              <a:ext cx="964440" cy="424080"/>
            </p14:xfrm>
          </p:contentPart>
        </mc:Choice>
        <mc:Fallback xmlns="">
          <p:pic>
            <p:nvPicPr>
              <p:cNvPr id="3" name="דיו 2">
                <a:extLst>
                  <a:ext uri="{FF2B5EF4-FFF2-40B4-BE49-F238E27FC236}">
                    <a16:creationId xmlns:a16="http://schemas.microsoft.com/office/drawing/2014/main" id="{A47555AB-1067-4FB8-8829-A2D743DBA5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15196" y="4566848"/>
                <a:ext cx="97308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דיו 13">
                <a:extLst>
                  <a:ext uri="{FF2B5EF4-FFF2-40B4-BE49-F238E27FC236}">
                    <a16:creationId xmlns:a16="http://schemas.microsoft.com/office/drawing/2014/main" id="{023F9BAB-F10A-48C4-89F8-797B637E2E3F}"/>
                  </a:ext>
                </a:extLst>
              </p14:cNvPr>
              <p14:cNvContentPartPr/>
              <p14:nvPr/>
            </p14:nvContentPartPr>
            <p14:xfrm>
              <a:off x="6340556" y="4095608"/>
              <a:ext cx="1008000" cy="335160"/>
            </p14:xfrm>
          </p:contentPart>
        </mc:Choice>
        <mc:Fallback xmlns="">
          <p:pic>
            <p:nvPicPr>
              <p:cNvPr id="14" name="דיו 13">
                <a:extLst>
                  <a:ext uri="{FF2B5EF4-FFF2-40B4-BE49-F238E27FC236}">
                    <a16:creationId xmlns:a16="http://schemas.microsoft.com/office/drawing/2014/main" id="{023F9BAB-F10A-48C4-89F8-797B637E2E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36236" y="4091283"/>
                <a:ext cx="1016640" cy="343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דיו 14">
                <a:extLst>
                  <a:ext uri="{FF2B5EF4-FFF2-40B4-BE49-F238E27FC236}">
                    <a16:creationId xmlns:a16="http://schemas.microsoft.com/office/drawing/2014/main" id="{CA0CD10F-E6FF-4FD6-9903-BF4E418F1C8E}"/>
                  </a:ext>
                </a:extLst>
              </p14:cNvPr>
              <p14:cNvContentPartPr/>
              <p14:nvPr/>
            </p14:nvContentPartPr>
            <p14:xfrm>
              <a:off x="5884076" y="4188488"/>
              <a:ext cx="144360" cy="163800"/>
            </p14:xfrm>
          </p:contentPart>
        </mc:Choice>
        <mc:Fallback xmlns="">
          <p:pic>
            <p:nvPicPr>
              <p:cNvPr id="15" name="דיו 14">
                <a:extLst>
                  <a:ext uri="{FF2B5EF4-FFF2-40B4-BE49-F238E27FC236}">
                    <a16:creationId xmlns:a16="http://schemas.microsoft.com/office/drawing/2014/main" id="{CA0CD10F-E6FF-4FD6-9903-BF4E418F1C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79756" y="4184168"/>
                <a:ext cx="1530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דיו 35">
                <a:extLst>
                  <a:ext uri="{FF2B5EF4-FFF2-40B4-BE49-F238E27FC236}">
                    <a16:creationId xmlns:a16="http://schemas.microsoft.com/office/drawing/2014/main" id="{A765DAFC-8040-494E-8F60-343F0F6A5B71}"/>
                  </a:ext>
                </a:extLst>
              </p14:cNvPr>
              <p14:cNvContentPartPr/>
              <p14:nvPr/>
            </p14:nvContentPartPr>
            <p14:xfrm>
              <a:off x="5417516" y="4588088"/>
              <a:ext cx="441720" cy="398880"/>
            </p14:xfrm>
          </p:contentPart>
        </mc:Choice>
        <mc:Fallback xmlns="">
          <p:pic>
            <p:nvPicPr>
              <p:cNvPr id="36" name="דיו 35">
                <a:extLst>
                  <a:ext uri="{FF2B5EF4-FFF2-40B4-BE49-F238E27FC236}">
                    <a16:creationId xmlns:a16="http://schemas.microsoft.com/office/drawing/2014/main" id="{A765DAFC-8040-494E-8F60-343F0F6A5B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13196" y="4583768"/>
                <a:ext cx="4503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דיו 36">
                <a:extLst>
                  <a:ext uri="{FF2B5EF4-FFF2-40B4-BE49-F238E27FC236}">
                    <a16:creationId xmlns:a16="http://schemas.microsoft.com/office/drawing/2014/main" id="{E517DE94-0D7D-4D47-BBBD-C779F9C78A4F}"/>
                  </a:ext>
                </a:extLst>
              </p14:cNvPr>
              <p14:cNvContentPartPr/>
              <p14:nvPr/>
            </p14:nvContentPartPr>
            <p14:xfrm>
              <a:off x="6064796" y="4624088"/>
              <a:ext cx="507960" cy="221400"/>
            </p14:xfrm>
          </p:contentPart>
        </mc:Choice>
        <mc:Fallback xmlns="">
          <p:pic>
            <p:nvPicPr>
              <p:cNvPr id="37" name="דיו 36">
                <a:extLst>
                  <a:ext uri="{FF2B5EF4-FFF2-40B4-BE49-F238E27FC236}">
                    <a16:creationId xmlns:a16="http://schemas.microsoft.com/office/drawing/2014/main" id="{E517DE94-0D7D-4D47-BBBD-C779F9C78A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0476" y="4619768"/>
                <a:ext cx="5166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דיו 37">
                <a:extLst>
                  <a:ext uri="{FF2B5EF4-FFF2-40B4-BE49-F238E27FC236}">
                    <a16:creationId xmlns:a16="http://schemas.microsoft.com/office/drawing/2014/main" id="{DC4A25FF-F225-4C19-B9FC-DB80A79FD484}"/>
                  </a:ext>
                </a:extLst>
              </p14:cNvPr>
              <p14:cNvContentPartPr/>
              <p14:nvPr/>
            </p14:nvContentPartPr>
            <p14:xfrm>
              <a:off x="6804956" y="4602128"/>
              <a:ext cx="612000" cy="207720"/>
            </p14:xfrm>
          </p:contentPart>
        </mc:Choice>
        <mc:Fallback xmlns="">
          <p:pic>
            <p:nvPicPr>
              <p:cNvPr id="38" name="דיו 37">
                <a:extLst>
                  <a:ext uri="{FF2B5EF4-FFF2-40B4-BE49-F238E27FC236}">
                    <a16:creationId xmlns:a16="http://schemas.microsoft.com/office/drawing/2014/main" id="{DC4A25FF-F225-4C19-B9FC-DB80A79FD48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00636" y="4597800"/>
                <a:ext cx="620640" cy="216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דיו 38">
                <a:extLst>
                  <a:ext uri="{FF2B5EF4-FFF2-40B4-BE49-F238E27FC236}">
                    <a16:creationId xmlns:a16="http://schemas.microsoft.com/office/drawing/2014/main" id="{496AE0FF-C340-45B8-9C80-B4C737AF8030}"/>
                  </a:ext>
                </a:extLst>
              </p14:cNvPr>
              <p14:cNvContentPartPr/>
              <p14:nvPr/>
            </p14:nvContentPartPr>
            <p14:xfrm>
              <a:off x="4750796" y="4169408"/>
              <a:ext cx="841320" cy="279720"/>
            </p14:xfrm>
          </p:contentPart>
        </mc:Choice>
        <mc:Fallback xmlns="">
          <p:pic>
            <p:nvPicPr>
              <p:cNvPr id="39" name="דיו 38">
                <a:extLst>
                  <a:ext uri="{FF2B5EF4-FFF2-40B4-BE49-F238E27FC236}">
                    <a16:creationId xmlns:a16="http://schemas.microsoft.com/office/drawing/2014/main" id="{496AE0FF-C340-45B8-9C80-B4C737AF803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46476" y="4165088"/>
                <a:ext cx="8499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דיו 39">
                <a:extLst>
                  <a:ext uri="{FF2B5EF4-FFF2-40B4-BE49-F238E27FC236}">
                    <a16:creationId xmlns:a16="http://schemas.microsoft.com/office/drawing/2014/main" id="{843E106F-D2A6-4591-9A2F-303EFE2D07A2}"/>
                  </a:ext>
                </a:extLst>
              </p14:cNvPr>
              <p14:cNvContentPartPr/>
              <p14:nvPr/>
            </p14:nvContentPartPr>
            <p14:xfrm>
              <a:off x="6850316" y="4824248"/>
              <a:ext cx="505080" cy="29520"/>
            </p14:xfrm>
          </p:contentPart>
        </mc:Choice>
        <mc:Fallback xmlns="">
          <p:pic>
            <p:nvPicPr>
              <p:cNvPr id="40" name="דיו 39">
                <a:extLst>
                  <a:ext uri="{FF2B5EF4-FFF2-40B4-BE49-F238E27FC236}">
                    <a16:creationId xmlns:a16="http://schemas.microsoft.com/office/drawing/2014/main" id="{843E106F-D2A6-4591-9A2F-303EFE2D07A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45996" y="4819928"/>
                <a:ext cx="513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דיו 46">
                <a:extLst>
                  <a:ext uri="{FF2B5EF4-FFF2-40B4-BE49-F238E27FC236}">
                    <a16:creationId xmlns:a16="http://schemas.microsoft.com/office/drawing/2014/main" id="{EC0A942B-397F-405E-8B74-4391A1D3D564}"/>
                  </a:ext>
                </a:extLst>
              </p14:cNvPr>
              <p14:cNvContentPartPr/>
              <p14:nvPr/>
            </p14:nvContentPartPr>
            <p14:xfrm>
              <a:off x="4770596" y="4597808"/>
              <a:ext cx="559440" cy="214560"/>
            </p14:xfrm>
          </p:contentPart>
        </mc:Choice>
        <mc:Fallback xmlns="">
          <p:pic>
            <p:nvPicPr>
              <p:cNvPr id="47" name="דיו 46">
                <a:extLst>
                  <a:ext uri="{FF2B5EF4-FFF2-40B4-BE49-F238E27FC236}">
                    <a16:creationId xmlns:a16="http://schemas.microsoft.com/office/drawing/2014/main" id="{EC0A942B-397F-405E-8B74-4391A1D3D56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66276" y="4593488"/>
                <a:ext cx="568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דיו 55">
                <a:extLst>
                  <a:ext uri="{FF2B5EF4-FFF2-40B4-BE49-F238E27FC236}">
                    <a16:creationId xmlns:a16="http://schemas.microsoft.com/office/drawing/2014/main" id="{B01F3950-3EFA-4F54-AA08-88D4FC0BB935}"/>
                  </a:ext>
                </a:extLst>
              </p14:cNvPr>
              <p14:cNvContentPartPr/>
              <p14:nvPr/>
            </p14:nvContentPartPr>
            <p14:xfrm>
              <a:off x="6246236" y="5013248"/>
              <a:ext cx="441000" cy="309600"/>
            </p14:xfrm>
          </p:contentPart>
        </mc:Choice>
        <mc:Fallback xmlns="">
          <p:pic>
            <p:nvPicPr>
              <p:cNvPr id="56" name="דיו 55">
                <a:extLst>
                  <a:ext uri="{FF2B5EF4-FFF2-40B4-BE49-F238E27FC236}">
                    <a16:creationId xmlns:a16="http://schemas.microsoft.com/office/drawing/2014/main" id="{B01F3950-3EFA-4F54-AA08-88D4FC0BB93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41920" y="5008928"/>
                <a:ext cx="449633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7" name="דיו 56">
                <a:extLst>
                  <a:ext uri="{FF2B5EF4-FFF2-40B4-BE49-F238E27FC236}">
                    <a16:creationId xmlns:a16="http://schemas.microsoft.com/office/drawing/2014/main" id="{8AACA8F4-0BC2-432C-8B06-1CE49B2B8858}"/>
                  </a:ext>
                </a:extLst>
              </p14:cNvPr>
              <p14:cNvContentPartPr/>
              <p14:nvPr/>
            </p14:nvContentPartPr>
            <p14:xfrm>
              <a:off x="6995756" y="5058968"/>
              <a:ext cx="470520" cy="169560"/>
            </p14:xfrm>
          </p:contentPart>
        </mc:Choice>
        <mc:Fallback xmlns="">
          <p:pic>
            <p:nvPicPr>
              <p:cNvPr id="57" name="דיו 56">
                <a:extLst>
                  <a:ext uri="{FF2B5EF4-FFF2-40B4-BE49-F238E27FC236}">
                    <a16:creationId xmlns:a16="http://schemas.microsoft.com/office/drawing/2014/main" id="{8AACA8F4-0BC2-432C-8B06-1CE49B2B885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91433" y="5054648"/>
                <a:ext cx="479167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7" name="דיו 66">
                <a:extLst>
                  <a:ext uri="{FF2B5EF4-FFF2-40B4-BE49-F238E27FC236}">
                    <a16:creationId xmlns:a16="http://schemas.microsoft.com/office/drawing/2014/main" id="{05FD0B23-AC7D-498D-96CE-EC35F3623A3F}"/>
                  </a:ext>
                </a:extLst>
              </p14:cNvPr>
              <p14:cNvContentPartPr/>
              <p14:nvPr/>
            </p14:nvContentPartPr>
            <p14:xfrm>
              <a:off x="4862396" y="5002448"/>
              <a:ext cx="389160" cy="331200"/>
            </p14:xfrm>
          </p:contentPart>
        </mc:Choice>
        <mc:Fallback xmlns="">
          <p:pic>
            <p:nvPicPr>
              <p:cNvPr id="67" name="דיו 66">
                <a:extLst>
                  <a:ext uri="{FF2B5EF4-FFF2-40B4-BE49-F238E27FC236}">
                    <a16:creationId xmlns:a16="http://schemas.microsoft.com/office/drawing/2014/main" id="{05FD0B23-AC7D-498D-96CE-EC35F3623A3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58076" y="4998123"/>
                <a:ext cx="397800" cy="339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" name="דיו 67">
                <a:extLst>
                  <a:ext uri="{FF2B5EF4-FFF2-40B4-BE49-F238E27FC236}">
                    <a16:creationId xmlns:a16="http://schemas.microsoft.com/office/drawing/2014/main" id="{36FA18A8-B70C-46C6-96C6-FF923A3BD5AD}"/>
                  </a:ext>
                </a:extLst>
              </p14:cNvPr>
              <p14:cNvContentPartPr/>
              <p14:nvPr/>
            </p14:nvContentPartPr>
            <p14:xfrm>
              <a:off x="5519756" y="5031968"/>
              <a:ext cx="523800" cy="363960"/>
            </p14:xfrm>
          </p:contentPart>
        </mc:Choice>
        <mc:Fallback xmlns="">
          <p:pic>
            <p:nvPicPr>
              <p:cNvPr id="68" name="דיו 67">
                <a:extLst>
                  <a:ext uri="{FF2B5EF4-FFF2-40B4-BE49-F238E27FC236}">
                    <a16:creationId xmlns:a16="http://schemas.microsoft.com/office/drawing/2014/main" id="{36FA18A8-B70C-46C6-96C6-FF923A3BD5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15439" y="5027652"/>
                <a:ext cx="532434" cy="372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5" name="דיו 84">
                <a:extLst>
                  <a:ext uri="{FF2B5EF4-FFF2-40B4-BE49-F238E27FC236}">
                    <a16:creationId xmlns:a16="http://schemas.microsoft.com/office/drawing/2014/main" id="{0ED20C8D-5BF6-4D78-8925-32193F7EB2F7}"/>
                  </a:ext>
                </a:extLst>
              </p14:cNvPr>
              <p14:cNvContentPartPr/>
              <p14:nvPr/>
            </p14:nvContentPartPr>
            <p14:xfrm>
              <a:off x="5637116" y="5381888"/>
              <a:ext cx="512280" cy="446400"/>
            </p14:xfrm>
          </p:contentPart>
        </mc:Choice>
        <mc:Fallback xmlns="">
          <p:pic>
            <p:nvPicPr>
              <p:cNvPr id="85" name="דיו 84">
                <a:extLst>
                  <a:ext uri="{FF2B5EF4-FFF2-40B4-BE49-F238E27FC236}">
                    <a16:creationId xmlns:a16="http://schemas.microsoft.com/office/drawing/2014/main" id="{0ED20C8D-5BF6-4D78-8925-32193F7EB2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32796" y="5377568"/>
                <a:ext cx="52092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6" name="דיו 85">
                <a:extLst>
                  <a:ext uri="{FF2B5EF4-FFF2-40B4-BE49-F238E27FC236}">
                    <a16:creationId xmlns:a16="http://schemas.microsoft.com/office/drawing/2014/main" id="{05AC9DD3-D080-4BD7-8F23-BDD39EFD9730}"/>
                  </a:ext>
                </a:extLst>
              </p14:cNvPr>
              <p14:cNvContentPartPr/>
              <p14:nvPr/>
            </p14:nvContentPartPr>
            <p14:xfrm>
              <a:off x="6349556" y="5453528"/>
              <a:ext cx="293400" cy="383400"/>
            </p14:xfrm>
          </p:contentPart>
        </mc:Choice>
        <mc:Fallback xmlns="">
          <p:pic>
            <p:nvPicPr>
              <p:cNvPr id="86" name="דיו 85">
                <a:extLst>
                  <a:ext uri="{FF2B5EF4-FFF2-40B4-BE49-F238E27FC236}">
                    <a16:creationId xmlns:a16="http://schemas.microsoft.com/office/drawing/2014/main" id="{05AC9DD3-D080-4BD7-8F23-BDD39EFD973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45241" y="5449212"/>
                <a:ext cx="302029" cy="392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7" name="דיו 86">
                <a:extLst>
                  <a:ext uri="{FF2B5EF4-FFF2-40B4-BE49-F238E27FC236}">
                    <a16:creationId xmlns:a16="http://schemas.microsoft.com/office/drawing/2014/main" id="{2F289194-5978-402D-BAE2-C4B932C71D6C}"/>
                  </a:ext>
                </a:extLst>
              </p14:cNvPr>
              <p14:cNvContentPartPr/>
              <p14:nvPr/>
            </p14:nvContentPartPr>
            <p14:xfrm>
              <a:off x="6798476" y="5348048"/>
              <a:ext cx="807120" cy="273240"/>
            </p14:xfrm>
          </p:contentPart>
        </mc:Choice>
        <mc:Fallback xmlns="">
          <p:pic>
            <p:nvPicPr>
              <p:cNvPr id="87" name="דיו 86">
                <a:extLst>
                  <a:ext uri="{FF2B5EF4-FFF2-40B4-BE49-F238E27FC236}">
                    <a16:creationId xmlns:a16="http://schemas.microsoft.com/office/drawing/2014/main" id="{2F289194-5978-402D-BAE2-C4B932C71D6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94156" y="5343728"/>
                <a:ext cx="8157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8" name="דיו 87">
                <a:extLst>
                  <a:ext uri="{FF2B5EF4-FFF2-40B4-BE49-F238E27FC236}">
                    <a16:creationId xmlns:a16="http://schemas.microsoft.com/office/drawing/2014/main" id="{E6DB534B-DC06-4770-93F5-6D201E16F26B}"/>
                  </a:ext>
                </a:extLst>
              </p14:cNvPr>
              <p14:cNvContentPartPr/>
              <p14:nvPr/>
            </p14:nvContentPartPr>
            <p14:xfrm>
              <a:off x="5563676" y="5424368"/>
              <a:ext cx="747360" cy="54000"/>
            </p14:xfrm>
          </p:contentPart>
        </mc:Choice>
        <mc:Fallback xmlns="">
          <p:pic>
            <p:nvPicPr>
              <p:cNvPr id="88" name="דיו 87">
                <a:extLst>
                  <a:ext uri="{FF2B5EF4-FFF2-40B4-BE49-F238E27FC236}">
                    <a16:creationId xmlns:a16="http://schemas.microsoft.com/office/drawing/2014/main" id="{E6DB534B-DC06-4770-93F5-6D201E16F26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45676" y="5388368"/>
                <a:ext cx="7830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9" name="דיו 88">
                <a:extLst>
                  <a:ext uri="{FF2B5EF4-FFF2-40B4-BE49-F238E27FC236}">
                    <a16:creationId xmlns:a16="http://schemas.microsoft.com/office/drawing/2014/main" id="{ADAED088-8B1B-4596-BFB9-ED5210DB1838}"/>
                  </a:ext>
                </a:extLst>
              </p14:cNvPr>
              <p14:cNvContentPartPr/>
              <p14:nvPr/>
            </p14:nvContentPartPr>
            <p14:xfrm>
              <a:off x="5626316" y="5502848"/>
              <a:ext cx="800280" cy="86760"/>
            </p14:xfrm>
          </p:contentPart>
        </mc:Choice>
        <mc:Fallback xmlns="">
          <p:pic>
            <p:nvPicPr>
              <p:cNvPr id="89" name="דיו 88">
                <a:extLst>
                  <a:ext uri="{FF2B5EF4-FFF2-40B4-BE49-F238E27FC236}">
                    <a16:creationId xmlns:a16="http://schemas.microsoft.com/office/drawing/2014/main" id="{ADAED088-8B1B-4596-BFB9-ED5210DB18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08676" y="5466848"/>
                <a:ext cx="8359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0" name="דיו 89">
                <a:extLst>
                  <a:ext uri="{FF2B5EF4-FFF2-40B4-BE49-F238E27FC236}">
                    <a16:creationId xmlns:a16="http://schemas.microsoft.com/office/drawing/2014/main" id="{3238C39D-E4BB-43C7-868B-8D6AA358D785}"/>
                  </a:ext>
                </a:extLst>
              </p14:cNvPr>
              <p14:cNvContentPartPr/>
              <p14:nvPr/>
            </p14:nvContentPartPr>
            <p14:xfrm>
              <a:off x="5626316" y="5582048"/>
              <a:ext cx="829800" cy="66960"/>
            </p14:xfrm>
          </p:contentPart>
        </mc:Choice>
        <mc:Fallback xmlns="">
          <p:pic>
            <p:nvPicPr>
              <p:cNvPr id="90" name="דיו 89">
                <a:extLst>
                  <a:ext uri="{FF2B5EF4-FFF2-40B4-BE49-F238E27FC236}">
                    <a16:creationId xmlns:a16="http://schemas.microsoft.com/office/drawing/2014/main" id="{3238C39D-E4BB-43C7-868B-8D6AA358D78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08316" y="5546048"/>
                <a:ext cx="8654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1" name="דיו 90">
                <a:extLst>
                  <a:ext uri="{FF2B5EF4-FFF2-40B4-BE49-F238E27FC236}">
                    <a16:creationId xmlns:a16="http://schemas.microsoft.com/office/drawing/2014/main" id="{9B93CA45-12DB-46E1-9E0C-FB2B5960A52C}"/>
                  </a:ext>
                </a:extLst>
              </p14:cNvPr>
              <p14:cNvContentPartPr/>
              <p14:nvPr/>
            </p14:nvContentPartPr>
            <p14:xfrm>
              <a:off x="6141116" y="5432288"/>
              <a:ext cx="309600" cy="7560"/>
            </p14:xfrm>
          </p:contentPart>
        </mc:Choice>
        <mc:Fallback xmlns="">
          <p:pic>
            <p:nvPicPr>
              <p:cNvPr id="91" name="דיו 90">
                <a:extLst>
                  <a:ext uri="{FF2B5EF4-FFF2-40B4-BE49-F238E27FC236}">
                    <a16:creationId xmlns:a16="http://schemas.microsoft.com/office/drawing/2014/main" id="{9B93CA45-12DB-46E1-9E0C-FB2B5960A52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23116" y="5396648"/>
                <a:ext cx="3452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2" name="דיו 91">
                <a:extLst>
                  <a:ext uri="{FF2B5EF4-FFF2-40B4-BE49-F238E27FC236}">
                    <a16:creationId xmlns:a16="http://schemas.microsoft.com/office/drawing/2014/main" id="{38D3E53A-B37A-48A0-9928-8DA3F423F576}"/>
                  </a:ext>
                </a:extLst>
              </p14:cNvPr>
              <p14:cNvContentPartPr/>
              <p14:nvPr/>
            </p14:nvContentPartPr>
            <p14:xfrm>
              <a:off x="5584916" y="5499608"/>
              <a:ext cx="301680" cy="32040"/>
            </p14:xfrm>
          </p:contentPart>
        </mc:Choice>
        <mc:Fallback xmlns="">
          <p:pic>
            <p:nvPicPr>
              <p:cNvPr id="92" name="דיו 91">
                <a:extLst>
                  <a:ext uri="{FF2B5EF4-FFF2-40B4-BE49-F238E27FC236}">
                    <a16:creationId xmlns:a16="http://schemas.microsoft.com/office/drawing/2014/main" id="{38D3E53A-B37A-48A0-9928-8DA3F423F57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66916" y="5463608"/>
                <a:ext cx="3373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2" name="דיו 101">
                <a:extLst>
                  <a:ext uri="{FF2B5EF4-FFF2-40B4-BE49-F238E27FC236}">
                    <a16:creationId xmlns:a16="http://schemas.microsoft.com/office/drawing/2014/main" id="{CBAD8157-B29B-49A4-A396-9C56560B3905}"/>
                  </a:ext>
                </a:extLst>
              </p14:cNvPr>
              <p14:cNvContentPartPr/>
              <p14:nvPr/>
            </p14:nvContentPartPr>
            <p14:xfrm>
              <a:off x="1817156" y="4328528"/>
              <a:ext cx="174600" cy="64800"/>
            </p14:xfrm>
          </p:contentPart>
        </mc:Choice>
        <mc:Fallback xmlns="">
          <p:pic>
            <p:nvPicPr>
              <p:cNvPr id="102" name="דיו 101">
                <a:extLst>
                  <a:ext uri="{FF2B5EF4-FFF2-40B4-BE49-F238E27FC236}">
                    <a16:creationId xmlns:a16="http://schemas.microsoft.com/office/drawing/2014/main" id="{CBAD8157-B29B-49A4-A396-9C56560B390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12836" y="4324208"/>
                <a:ext cx="183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3" name="דיו 102">
                <a:extLst>
                  <a:ext uri="{FF2B5EF4-FFF2-40B4-BE49-F238E27FC236}">
                    <a16:creationId xmlns:a16="http://schemas.microsoft.com/office/drawing/2014/main" id="{27D1CEC0-4F9C-4C96-A191-2AC48AB5FBE2}"/>
                  </a:ext>
                </a:extLst>
              </p14:cNvPr>
              <p14:cNvContentPartPr/>
              <p14:nvPr/>
            </p14:nvContentPartPr>
            <p14:xfrm>
              <a:off x="1150796" y="4125128"/>
              <a:ext cx="474120" cy="503280"/>
            </p14:xfrm>
          </p:contentPart>
        </mc:Choice>
        <mc:Fallback xmlns="">
          <p:pic>
            <p:nvPicPr>
              <p:cNvPr id="103" name="דיו 102">
                <a:extLst>
                  <a:ext uri="{FF2B5EF4-FFF2-40B4-BE49-F238E27FC236}">
                    <a16:creationId xmlns:a16="http://schemas.microsoft.com/office/drawing/2014/main" id="{27D1CEC0-4F9C-4C96-A191-2AC48AB5FB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46476" y="4120808"/>
                <a:ext cx="48276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8" name="דיו 107">
                <a:extLst>
                  <a:ext uri="{FF2B5EF4-FFF2-40B4-BE49-F238E27FC236}">
                    <a16:creationId xmlns:a16="http://schemas.microsoft.com/office/drawing/2014/main" id="{6F9B4F4B-E312-4867-9887-328F546F5C75}"/>
                  </a:ext>
                </a:extLst>
              </p14:cNvPr>
              <p14:cNvContentPartPr/>
              <p14:nvPr/>
            </p14:nvContentPartPr>
            <p14:xfrm>
              <a:off x="2135396" y="4113608"/>
              <a:ext cx="273600" cy="486360"/>
            </p14:xfrm>
          </p:contentPart>
        </mc:Choice>
        <mc:Fallback xmlns="">
          <p:pic>
            <p:nvPicPr>
              <p:cNvPr id="108" name="דיו 107">
                <a:extLst>
                  <a:ext uri="{FF2B5EF4-FFF2-40B4-BE49-F238E27FC236}">
                    <a16:creationId xmlns:a16="http://schemas.microsoft.com/office/drawing/2014/main" id="{6F9B4F4B-E312-4867-9887-328F546F5C7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31076" y="4109291"/>
                <a:ext cx="282240" cy="494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2" name="דיו 111">
                <a:extLst>
                  <a:ext uri="{FF2B5EF4-FFF2-40B4-BE49-F238E27FC236}">
                    <a16:creationId xmlns:a16="http://schemas.microsoft.com/office/drawing/2014/main" id="{F5AF143E-C52B-48F1-AEEC-A897199FD994}"/>
                  </a:ext>
                </a:extLst>
              </p14:cNvPr>
              <p14:cNvContentPartPr/>
              <p14:nvPr/>
            </p14:nvContentPartPr>
            <p14:xfrm>
              <a:off x="2731196" y="3969608"/>
              <a:ext cx="520200" cy="541080"/>
            </p14:xfrm>
          </p:contentPart>
        </mc:Choice>
        <mc:Fallback xmlns="">
          <p:pic>
            <p:nvPicPr>
              <p:cNvPr id="112" name="דיו 111">
                <a:extLst>
                  <a:ext uri="{FF2B5EF4-FFF2-40B4-BE49-F238E27FC236}">
                    <a16:creationId xmlns:a16="http://schemas.microsoft.com/office/drawing/2014/main" id="{F5AF143E-C52B-48F1-AEEC-A897199FD99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26876" y="3965288"/>
                <a:ext cx="52884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2" name="דיו 121">
                <a:extLst>
                  <a:ext uri="{FF2B5EF4-FFF2-40B4-BE49-F238E27FC236}">
                    <a16:creationId xmlns:a16="http://schemas.microsoft.com/office/drawing/2014/main" id="{2DD13BA8-A888-4E8E-863B-7E2ECE921382}"/>
                  </a:ext>
                </a:extLst>
              </p14:cNvPr>
              <p14:cNvContentPartPr/>
              <p14:nvPr/>
            </p14:nvContentPartPr>
            <p14:xfrm>
              <a:off x="1213796" y="4887968"/>
              <a:ext cx="1062000" cy="220320"/>
            </p14:xfrm>
          </p:contentPart>
        </mc:Choice>
        <mc:Fallback xmlns="">
          <p:pic>
            <p:nvPicPr>
              <p:cNvPr id="122" name="דיו 121">
                <a:extLst>
                  <a:ext uri="{FF2B5EF4-FFF2-40B4-BE49-F238E27FC236}">
                    <a16:creationId xmlns:a16="http://schemas.microsoft.com/office/drawing/2014/main" id="{2DD13BA8-A888-4E8E-863B-7E2ECE92138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09476" y="4883648"/>
                <a:ext cx="10706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7" name="דיו 126">
                <a:extLst>
                  <a:ext uri="{FF2B5EF4-FFF2-40B4-BE49-F238E27FC236}">
                    <a16:creationId xmlns:a16="http://schemas.microsoft.com/office/drawing/2014/main" id="{4740BAE4-C501-473A-9C32-D7D5312480A2}"/>
                  </a:ext>
                </a:extLst>
              </p14:cNvPr>
              <p14:cNvContentPartPr/>
              <p14:nvPr/>
            </p14:nvContentPartPr>
            <p14:xfrm>
              <a:off x="2450396" y="4649288"/>
              <a:ext cx="549000" cy="467640"/>
            </p14:xfrm>
          </p:contentPart>
        </mc:Choice>
        <mc:Fallback xmlns="">
          <p:pic>
            <p:nvPicPr>
              <p:cNvPr id="127" name="דיו 126">
                <a:extLst>
                  <a:ext uri="{FF2B5EF4-FFF2-40B4-BE49-F238E27FC236}">
                    <a16:creationId xmlns:a16="http://schemas.microsoft.com/office/drawing/2014/main" id="{4740BAE4-C501-473A-9C32-D7D5312480A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46076" y="4644968"/>
                <a:ext cx="5576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3" name="דיו 132">
                <a:extLst>
                  <a:ext uri="{FF2B5EF4-FFF2-40B4-BE49-F238E27FC236}">
                    <a16:creationId xmlns:a16="http://schemas.microsoft.com/office/drawing/2014/main" id="{C5C00ED0-5B8A-4A76-80AA-48289EA54CA0}"/>
                  </a:ext>
                </a:extLst>
              </p14:cNvPr>
              <p14:cNvContentPartPr/>
              <p14:nvPr/>
            </p14:nvContentPartPr>
            <p14:xfrm>
              <a:off x="1370036" y="5375048"/>
              <a:ext cx="612000" cy="185760"/>
            </p14:xfrm>
          </p:contentPart>
        </mc:Choice>
        <mc:Fallback xmlns="">
          <p:pic>
            <p:nvPicPr>
              <p:cNvPr id="133" name="דיו 132">
                <a:extLst>
                  <a:ext uri="{FF2B5EF4-FFF2-40B4-BE49-F238E27FC236}">
                    <a16:creationId xmlns:a16="http://schemas.microsoft.com/office/drawing/2014/main" id="{C5C00ED0-5B8A-4A76-80AA-48289EA54CA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65716" y="5370728"/>
                <a:ext cx="6206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4" name="דיו 143">
                <a:extLst>
                  <a:ext uri="{FF2B5EF4-FFF2-40B4-BE49-F238E27FC236}">
                    <a16:creationId xmlns:a16="http://schemas.microsoft.com/office/drawing/2014/main" id="{303C430F-F60D-4DB9-AA32-7DAE1C4519DC}"/>
                  </a:ext>
                </a:extLst>
              </p14:cNvPr>
              <p14:cNvContentPartPr/>
              <p14:nvPr/>
            </p14:nvContentPartPr>
            <p14:xfrm>
              <a:off x="3011276" y="5395928"/>
              <a:ext cx="988560" cy="411120"/>
            </p14:xfrm>
          </p:contentPart>
        </mc:Choice>
        <mc:Fallback xmlns="">
          <p:pic>
            <p:nvPicPr>
              <p:cNvPr id="144" name="דיו 143">
                <a:extLst>
                  <a:ext uri="{FF2B5EF4-FFF2-40B4-BE49-F238E27FC236}">
                    <a16:creationId xmlns:a16="http://schemas.microsoft.com/office/drawing/2014/main" id="{303C430F-F60D-4DB9-AA32-7DAE1C4519D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06956" y="5391608"/>
                <a:ext cx="99720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5" name="דיו 144">
                <a:extLst>
                  <a:ext uri="{FF2B5EF4-FFF2-40B4-BE49-F238E27FC236}">
                    <a16:creationId xmlns:a16="http://schemas.microsoft.com/office/drawing/2014/main" id="{1039FB0B-58F8-4EF1-9C08-38E83E47EFF2}"/>
                  </a:ext>
                </a:extLst>
              </p14:cNvPr>
              <p14:cNvContentPartPr/>
              <p14:nvPr/>
            </p14:nvContentPartPr>
            <p14:xfrm>
              <a:off x="2964836" y="5259848"/>
              <a:ext cx="26280" cy="195840"/>
            </p14:xfrm>
          </p:contentPart>
        </mc:Choice>
        <mc:Fallback xmlns="">
          <p:pic>
            <p:nvPicPr>
              <p:cNvPr id="145" name="דיו 144">
                <a:extLst>
                  <a:ext uri="{FF2B5EF4-FFF2-40B4-BE49-F238E27FC236}">
                    <a16:creationId xmlns:a16="http://schemas.microsoft.com/office/drawing/2014/main" id="{1039FB0B-58F8-4EF1-9C08-38E83E47EFF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60516" y="5255528"/>
                <a:ext cx="349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5" name="דיו 154">
                <a:extLst>
                  <a:ext uri="{FF2B5EF4-FFF2-40B4-BE49-F238E27FC236}">
                    <a16:creationId xmlns:a16="http://schemas.microsoft.com/office/drawing/2014/main" id="{C1670930-498E-4308-9C2F-30D81421F6CD}"/>
                  </a:ext>
                </a:extLst>
              </p14:cNvPr>
              <p14:cNvContentPartPr/>
              <p14:nvPr/>
            </p14:nvContentPartPr>
            <p14:xfrm>
              <a:off x="2266796" y="5396648"/>
              <a:ext cx="568440" cy="495720"/>
            </p14:xfrm>
          </p:contentPart>
        </mc:Choice>
        <mc:Fallback xmlns="">
          <p:pic>
            <p:nvPicPr>
              <p:cNvPr id="155" name="דיו 154">
                <a:extLst>
                  <a:ext uri="{FF2B5EF4-FFF2-40B4-BE49-F238E27FC236}">
                    <a16:creationId xmlns:a16="http://schemas.microsoft.com/office/drawing/2014/main" id="{C1670930-498E-4308-9C2F-30D81421F6C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62473" y="5392328"/>
                <a:ext cx="577085" cy="5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8431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2346157"/>
            <a:ext cx="10871177" cy="1260000"/>
          </a:xfrm>
        </p:spPr>
        <p:txBody>
          <a:bodyPr/>
          <a:lstStyle/>
          <a:p>
            <a:r>
              <a:rPr lang="he-IL" dirty="0"/>
              <a:t>פתרון </a:t>
            </a:r>
            <a:r>
              <a:rPr lang="he-IL" dirty="0" smtClean="0"/>
              <a:t>שאלות </a:t>
            </a:r>
            <a:r>
              <a:rPr lang="he-IL" dirty="0"/>
              <a:t>מילוליות</a:t>
            </a:r>
          </a:p>
        </p:txBody>
      </p:sp>
    </p:spTree>
    <p:extLst>
      <p:ext uri="{BB962C8B-B14F-4D97-AF65-F5344CB8AC3E}">
        <p14:creationId xmlns:p14="http://schemas.microsoft.com/office/powerpoint/2010/main" val="45874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239490" y="1812175"/>
            <a:ext cx="7297513" cy="370747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e-IL" dirty="0"/>
              <a:t>(א) הבנה מלאה של השאלה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/>
              <a:t>(ב)</a:t>
            </a:r>
            <a:r>
              <a:rPr lang="en-US" dirty="0"/>
              <a:t> </a:t>
            </a:r>
            <a:r>
              <a:rPr lang="he-IL" dirty="0"/>
              <a:t>שימוש בדמיון / שרטוט מפורט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/>
              <a:t>(ג)</a:t>
            </a:r>
            <a:r>
              <a:rPr lang="en-US" dirty="0"/>
              <a:t> </a:t>
            </a:r>
            <a:r>
              <a:rPr lang="he-IL" dirty="0"/>
              <a:t> בניית משוואה מתאימה ופתרון המשוואה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/>
              <a:t>(ד) הגשת תשובה </a:t>
            </a:r>
            <a:r>
              <a:rPr lang="he-IL" b="1" dirty="0"/>
              <a:t>במילים.</a:t>
            </a:r>
          </a:p>
        </p:txBody>
      </p:sp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5FA5675D-9A4B-43F1-A5C2-04CAF75E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8121" y="979802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עקרונות פתרון בעיות מילוליות</a:t>
            </a:r>
            <a:endParaRPr lang="he-IL" dirty="0"/>
          </a:p>
        </p:txBody>
      </p:sp>
      <p:sp>
        <p:nvSpPr>
          <p:cNvPr id="2" name="ענן 1">
            <a:extLst>
              <a:ext uri="{FF2B5EF4-FFF2-40B4-BE49-F238E27FC236}">
                <a16:creationId xmlns:a16="http://schemas.microsoft.com/office/drawing/2014/main" id="{3A581DC9-1E39-4FC7-822F-68E524A60DDD}"/>
              </a:ext>
            </a:extLst>
          </p:cNvPr>
          <p:cNvSpPr/>
          <p:nvPr/>
        </p:nvSpPr>
        <p:spPr>
          <a:xfrm rot="20593876">
            <a:off x="1345176" y="1964189"/>
            <a:ext cx="3985303" cy="185517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2"/>
                </a:solidFill>
              </a:rPr>
              <a:t>טיפ:</a:t>
            </a:r>
            <a:r>
              <a:rPr lang="he-IL" dirty="0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solidFill>
                  <a:schemeClr val="tx2"/>
                </a:solidFill>
              </a:rPr>
              <a:t>כדאי לסמן את הנעלם לפי </a:t>
            </a:r>
            <a:r>
              <a:rPr lang="he-IL" dirty="0">
                <a:solidFill>
                  <a:srgbClr val="FF0000"/>
                </a:solidFill>
              </a:rPr>
              <a:t>מה ששואלים אותנו </a:t>
            </a:r>
            <a:r>
              <a:rPr lang="he-IL" dirty="0">
                <a:solidFill>
                  <a:schemeClr val="tx2"/>
                </a:solidFill>
              </a:rPr>
              <a:t>בשאלה </a:t>
            </a:r>
          </a:p>
        </p:txBody>
      </p:sp>
    </p:spTree>
    <p:extLst>
      <p:ext uri="{BB962C8B-B14F-4D97-AF65-F5344CB8AC3E}">
        <p14:creationId xmlns:p14="http://schemas.microsoft.com/office/powerpoint/2010/main" val="252370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2058256" y="1185681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[פירוט נושאי הלימוד]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2058256" y="1859031"/>
            <a:ext cx="9000000" cy="415251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/>
              <a:t>הצגת דרכים שונות פתרון משוואות</a:t>
            </a:r>
          </a:p>
          <a:p>
            <a:pPr>
              <a:lnSpc>
                <a:spcPct val="200000"/>
              </a:lnSpc>
            </a:pPr>
            <a:r>
              <a:rPr lang="he-IL" dirty="0"/>
              <a:t>דגשים לפתרון בעיות מילוליות</a:t>
            </a:r>
          </a:p>
          <a:p>
            <a:pPr>
              <a:lnSpc>
                <a:spcPct val="200000"/>
              </a:lnSpc>
            </a:pPr>
            <a:r>
              <a:rPr lang="he-IL" dirty="0"/>
              <a:t>תרגול פתרון בעיות מילוליות באמצעות משוואות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239490" y="1812175"/>
            <a:ext cx="7297513" cy="37074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he-IL" dirty="0"/>
          </a:p>
          <a:p>
            <a:pPr>
              <a:lnSpc>
                <a:spcPct val="200000"/>
              </a:lnSpc>
            </a:pPr>
            <a:endParaRPr lang="he-IL" dirty="0"/>
          </a:p>
        </p:txBody>
      </p:sp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5FA5675D-9A4B-43F1-A5C2-04CAF75E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8121" y="979802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דוגמה </a:t>
            </a:r>
            <a:r>
              <a:rPr lang="he-IL" sz="1600" b="0" dirty="0" smtClean="0">
                <a:sym typeface="Varela Round"/>
              </a:rPr>
              <a:t>(מתמטיקה לכיתה ז' בהוצאת מט"ח</a:t>
            </a:r>
            <a:r>
              <a:rPr lang="he-IL" sz="1600" b="0" dirty="0">
                <a:sym typeface="Varela Round"/>
              </a:rPr>
              <a:t>, עמוד 27) </a:t>
            </a:r>
            <a:endParaRPr lang="he-IL" sz="1600" b="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C651239-F96A-41FD-86BD-1AB85B973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120" y="1645919"/>
            <a:ext cx="9128239" cy="25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41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239490" y="1812175"/>
            <a:ext cx="7297513" cy="3707476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he-IL" dirty="0"/>
              <a:t>יש לבדוק שהפתרון שקיבלנו הגיוני: מספר שלם של בני אדם, מהירות חיובית (וסבירה), משקלים ומידות חיוביים (בד"כ). </a:t>
            </a:r>
          </a:p>
          <a:p>
            <a:pPr>
              <a:lnSpc>
                <a:spcPct val="200000"/>
              </a:lnSpc>
            </a:pPr>
            <a:r>
              <a:rPr lang="he-IL" dirty="0"/>
              <a:t>בדיקה יכולה למנוע טעויות ולחסוך זמן רב.</a:t>
            </a:r>
          </a:p>
          <a:p>
            <a:pPr>
              <a:lnSpc>
                <a:spcPct val="200000"/>
              </a:lnSpc>
            </a:pPr>
            <a:endParaRPr lang="he-IL" dirty="0"/>
          </a:p>
        </p:txBody>
      </p:sp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5FA5675D-9A4B-43F1-A5C2-04CAF75E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8121" y="979802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האם התשובה הגיונית?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7198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239490" y="1812175"/>
            <a:ext cx="7297513" cy="37074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he-IL" dirty="0"/>
          </a:p>
          <a:p>
            <a:pPr>
              <a:lnSpc>
                <a:spcPct val="200000"/>
              </a:lnSpc>
            </a:pPr>
            <a:endParaRPr lang="he-IL" dirty="0"/>
          </a:p>
        </p:txBody>
      </p:sp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5FA5675D-9A4B-43F1-A5C2-04CAF75E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80546" y="979802"/>
            <a:ext cx="9000000" cy="540000"/>
          </a:xfrm>
        </p:spPr>
        <p:txBody>
          <a:bodyPr/>
          <a:lstStyle/>
          <a:p>
            <a:r>
              <a:rPr lang="he-IL" sz="2000" dirty="0">
                <a:sym typeface="Varela Round"/>
              </a:rPr>
              <a:t>דוגמה</a:t>
            </a:r>
            <a:r>
              <a:rPr lang="he-IL" dirty="0">
                <a:sym typeface="Varela Round"/>
              </a:rPr>
              <a:t> </a:t>
            </a:r>
            <a:r>
              <a:rPr lang="he-IL" sz="1600" b="0" dirty="0" smtClean="0">
                <a:sym typeface="Varela Round"/>
              </a:rPr>
              <a:t>(מתמטיקה בהוצאת </a:t>
            </a:r>
            <a:r>
              <a:rPr lang="he-IL" sz="1600" b="0" dirty="0">
                <a:sym typeface="Varela Round"/>
              </a:rPr>
              <a:t>מט"ח, עמוד 30) </a:t>
            </a:r>
            <a:endParaRPr lang="he-IL" sz="1600" b="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235A4F8-C322-4BAC-9A57-8FC9C83D8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1006" y="1609724"/>
            <a:ext cx="7767116" cy="2381251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173650F6-CE8A-48E8-9594-39F16AC5793C}"/>
              </a:ext>
            </a:extLst>
          </p:cNvPr>
          <p:cNvSpPr/>
          <p:nvPr/>
        </p:nvSpPr>
        <p:spPr>
          <a:xfrm>
            <a:off x="8782050" y="2157412"/>
            <a:ext cx="514350" cy="200025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1354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513146"/>
            <a:ext cx="9000000" cy="540000"/>
          </a:xfrm>
        </p:spPr>
        <p:txBody>
          <a:bodyPr/>
          <a:lstStyle/>
          <a:p>
            <a:r>
              <a:rPr lang="he-IL" dirty="0"/>
              <a:t>פתרון שאלות גיאומטריות באמצעות משוואות</a:t>
            </a:r>
          </a:p>
        </p:txBody>
      </p:sp>
      <p:sp>
        <p:nvSpPr>
          <p:cNvPr id="10" name="מציין מיקום תוכן 7">
            <a:extLst>
              <a:ext uri="{FF2B5EF4-FFF2-40B4-BE49-F238E27FC236}">
                <a16:creationId xmlns:a16="http://schemas.microsoft.com/office/drawing/2014/main" id="{DA97BC68-6D63-4D22-9F6B-6B83BB917E76}"/>
              </a:ext>
            </a:extLst>
          </p:cNvPr>
          <p:cNvSpPr txBox="1">
            <a:spLocks/>
          </p:cNvSpPr>
          <p:nvPr/>
        </p:nvSpPr>
        <p:spPr>
          <a:xfrm>
            <a:off x="2675207" y="1721215"/>
            <a:ext cx="9000000" cy="41525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he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87F9CEF-1473-4CA5-B4C6-0D99B9FCB37D}"/>
              </a:ext>
            </a:extLst>
          </p:cNvPr>
          <p:cNvSpPr/>
          <p:nvPr/>
        </p:nvSpPr>
        <p:spPr>
          <a:xfrm>
            <a:off x="6372153" y="1150474"/>
            <a:ext cx="5303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שאלה  1 </a:t>
            </a:r>
            <a:r>
              <a:rPr lang="he-IL" sz="1600" dirty="0" smtClean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  <a:sym typeface="Varela Round"/>
              </a:rPr>
              <a:t>(מתמטיקה בהוצאת </a:t>
            </a:r>
            <a:r>
              <a:rPr lang="he-IL" sz="1600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  <a:sym typeface="Varela Round"/>
              </a:rPr>
              <a:t>מט"ח, עמוד 45)</a:t>
            </a:r>
            <a:r>
              <a:rPr lang="he-IL" sz="2400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  <a:sym typeface="Varela Round"/>
              </a:rPr>
              <a:t> </a:t>
            </a:r>
            <a:endParaRPr lang="he-IL" sz="12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EC60E98-0233-4FF1-A67B-DAFA5996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80" y="1721215"/>
            <a:ext cx="733032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06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513146"/>
            <a:ext cx="9000000" cy="540000"/>
          </a:xfrm>
        </p:spPr>
        <p:txBody>
          <a:bodyPr/>
          <a:lstStyle/>
          <a:p>
            <a:r>
              <a:rPr lang="he-IL" dirty="0"/>
              <a:t>פתרון שאלות גיאומטריות באמצעות משוואות</a:t>
            </a:r>
          </a:p>
        </p:txBody>
      </p:sp>
      <p:sp>
        <p:nvSpPr>
          <p:cNvPr id="10" name="מציין מיקום תוכן 7">
            <a:extLst>
              <a:ext uri="{FF2B5EF4-FFF2-40B4-BE49-F238E27FC236}">
                <a16:creationId xmlns:a16="http://schemas.microsoft.com/office/drawing/2014/main" id="{DA97BC68-6D63-4D22-9F6B-6B83BB917E76}"/>
              </a:ext>
            </a:extLst>
          </p:cNvPr>
          <p:cNvSpPr txBox="1">
            <a:spLocks/>
          </p:cNvSpPr>
          <p:nvPr/>
        </p:nvSpPr>
        <p:spPr>
          <a:xfrm>
            <a:off x="2675207" y="1721215"/>
            <a:ext cx="9000000" cy="41525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he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87F9CEF-1473-4CA5-B4C6-0D99B9FCB37D}"/>
              </a:ext>
            </a:extLst>
          </p:cNvPr>
          <p:cNvSpPr/>
          <p:nvPr/>
        </p:nvSpPr>
        <p:spPr>
          <a:xfrm>
            <a:off x="6247118" y="1150474"/>
            <a:ext cx="5428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שאלה  2</a:t>
            </a:r>
            <a:r>
              <a:rPr lang="he-IL" sz="2800" b="1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1600" dirty="0" smtClean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  <a:sym typeface="Varela Round"/>
              </a:rPr>
              <a:t>(מתמטיקה בהוצאת </a:t>
            </a:r>
            <a:r>
              <a:rPr lang="he-IL" sz="1600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  <a:sym typeface="Varela Round"/>
              </a:rPr>
              <a:t>מט"ח, עמוד 45) </a:t>
            </a:r>
            <a:endParaRPr lang="he-IL" sz="16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99878B9-CCFD-41ED-AEA9-690C59AF3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336" y="1721214"/>
            <a:ext cx="7058871" cy="163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91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513146"/>
            <a:ext cx="9000000" cy="540000"/>
          </a:xfrm>
        </p:spPr>
        <p:txBody>
          <a:bodyPr/>
          <a:lstStyle/>
          <a:p>
            <a:r>
              <a:rPr lang="he-IL" dirty="0"/>
              <a:t>שאלות מילוליות מסוגים שונים</a:t>
            </a:r>
          </a:p>
        </p:txBody>
      </p:sp>
      <p:sp>
        <p:nvSpPr>
          <p:cNvPr id="10" name="מציין מיקום תוכן 7">
            <a:extLst>
              <a:ext uri="{FF2B5EF4-FFF2-40B4-BE49-F238E27FC236}">
                <a16:creationId xmlns:a16="http://schemas.microsoft.com/office/drawing/2014/main" id="{DA97BC68-6D63-4D22-9F6B-6B83BB917E76}"/>
              </a:ext>
            </a:extLst>
          </p:cNvPr>
          <p:cNvSpPr txBox="1">
            <a:spLocks/>
          </p:cNvSpPr>
          <p:nvPr/>
        </p:nvSpPr>
        <p:spPr>
          <a:xfrm>
            <a:off x="2675207" y="1721215"/>
            <a:ext cx="9000000" cy="41525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he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87F9CEF-1473-4CA5-B4C6-0D99B9FCB37D}"/>
              </a:ext>
            </a:extLst>
          </p:cNvPr>
          <p:cNvSpPr/>
          <p:nvPr/>
        </p:nvSpPr>
        <p:spPr>
          <a:xfrm>
            <a:off x="10326029" y="1146166"/>
            <a:ext cx="1003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 smtClean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שאלה 3</a:t>
            </a:r>
            <a:r>
              <a:rPr lang="he-IL" sz="2800" b="1" dirty="0" smtClean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 </a:t>
            </a:r>
            <a:endParaRPr lang="he-IL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092498" y="2107581"/>
            <a:ext cx="708102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במשרד שלושה סוגי עובדים: עובד מנהלה, פקיד ועובד תחזוקה.</a:t>
            </a:r>
          </a:p>
          <a:p>
            <a:r>
              <a:rPr lang="he-IL" dirty="0" smtClean="0"/>
              <a:t>עובד המנהלה מקבל שכר חודשי פי 2 מאשר הפקיד.</a:t>
            </a:r>
          </a:p>
          <a:p>
            <a:r>
              <a:rPr lang="he-IL" dirty="0" smtClean="0"/>
              <a:t>הפקיד יקבלו 2000 שקל יותר מאשר עובד התחזוקה</a:t>
            </a:r>
          </a:p>
          <a:p>
            <a:r>
              <a:rPr lang="he-IL" dirty="0" smtClean="0"/>
              <a:t>כל העובדים מקבלים שכר כולל של 19,000 שקל</a:t>
            </a:r>
          </a:p>
          <a:p>
            <a:r>
              <a:rPr lang="he-IL" dirty="0" smtClean="0"/>
              <a:t>מהי המשכורת שמקבל כל אחד מהעובדים?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90274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513146"/>
            <a:ext cx="9000000" cy="540000"/>
          </a:xfrm>
        </p:spPr>
        <p:txBody>
          <a:bodyPr/>
          <a:lstStyle/>
          <a:p>
            <a:r>
              <a:rPr lang="he-IL" dirty="0"/>
              <a:t>שאלות מילוליות מסוגים שונים</a:t>
            </a:r>
          </a:p>
        </p:txBody>
      </p:sp>
      <p:sp>
        <p:nvSpPr>
          <p:cNvPr id="10" name="מציין מיקום תוכן 7">
            <a:extLst>
              <a:ext uri="{FF2B5EF4-FFF2-40B4-BE49-F238E27FC236}">
                <a16:creationId xmlns:a16="http://schemas.microsoft.com/office/drawing/2014/main" id="{DA97BC68-6D63-4D22-9F6B-6B83BB917E76}"/>
              </a:ext>
            </a:extLst>
          </p:cNvPr>
          <p:cNvSpPr txBox="1">
            <a:spLocks/>
          </p:cNvSpPr>
          <p:nvPr/>
        </p:nvSpPr>
        <p:spPr>
          <a:xfrm>
            <a:off x="2675207" y="1721215"/>
            <a:ext cx="9000000" cy="41525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he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87F9CEF-1473-4CA5-B4C6-0D99B9FCB37D}"/>
              </a:ext>
            </a:extLst>
          </p:cNvPr>
          <p:cNvSpPr/>
          <p:nvPr/>
        </p:nvSpPr>
        <p:spPr>
          <a:xfrm>
            <a:off x="6463523" y="1197995"/>
            <a:ext cx="5211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 smtClean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שאלה 4 </a:t>
            </a:r>
            <a:r>
              <a:rPr lang="he-IL" sz="1600" dirty="0" smtClean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  <a:sym typeface="Varela Round"/>
              </a:rPr>
              <a:t>, מתמטיקה בהוצאת מט"ח, עמוד 37) </a:t>
            </a:r>
            <a:endParaRPr lang="he-IL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899317" y="2174488"/>
            <a:ext cx="82965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ישראל צעיר מאביו ב-26 שנים.</a:t>
            </a:r>
          </a:p>
          <a:p>
            <a:r>
              <a:rPr lang="he-IL" dirty="0" smtClean="0"/>
              <a:t>בן כמה היה ישראל כאשר סכום הגילאים שלו ושל אביו היה 52?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89534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513146"/>
            <a:ext cx="9000000" cy="540000"/>
          </a:xfrm>
        </p:spPr>
        <p:txBody>
          <a:bodyPr/>
          <a:lstStyle/>
          <a:p>
            <a:r>
              <a:rPr lang="he-IL" dirty="0"/>
              <a:t>שאלות מילוליות מסוגים שונים</a:t>
            </a:r>
          </a:p>
        </p:txBody>
      </p:sp>
      <p:sp>
        <p:nvSpPr>
          <p:cNvPr id="10" name="מציין מיקום תוכן 7">
            <a:extLst>
              <a:ext uri="{FF2B5EF4-FFF2-40B4-BE49-F238E27FC236}">
                <a16:creationId xmlns:a16="http://schemas.microsoft.com/office/drawing/2014/main" id="{DA97BC68-6D63-4D22-9F6B-6B83BB917E76}"/>
              </a:ext>
            </a:extLst>
          </p:cNvPr>
          <p:cNvSpPr txBox="1">
            <a:spLocks/>
          </p:cNvSpPr>
          <p:nvPr/>
        </p:nvSpPr>
        <p:spPr>
          <a:xfrm>
            <a:off x="2675207" y="1721215"/>
            <a:ext cx="9000000" cy="41525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he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87F9CEF-1473-4CA5-B4C6-0D99B9FCB37D}"/>
              </a:ext>
            </a:extLst>
          </p:cNvPr>
          <p:cNvSpPr/>
          <p:nvPr/>
        </p:nvSpPr>
        <p:spPr>
          <a:xfrm>
            <a:off x="6247118" y="1197995"/>
            <a:ext cx="5428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שאלה  </a:t>
            </a:r>
            <a:r>
              <a:rPr lang="he-IL" sz="2000" b="1" dirty="0" smtClean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5</a:t>
            </a:r>
            <a:r>
              <a:rPr lang="he-IL" sz="2800" b="1" dirty="0" smtClean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1600" dirty="0" smtClean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  <a:sym typeface="Varela Round"/>
              </a:rPr>
              <a:t>(מתמטיקה בהוצאת </a:t>
            </a:r>
            <a:r>
              <a:rPr lang="he-IL" sz="1600" dirty="0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  <a:sym typeface="Varela Round"/>
              </a:rPr>
              <a:t>מט"ח, עמוד 43) </a:t>
            </a:r>
            <a:endParaRPr lang="he-IL" sz="16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5CE8718-AD4D-4E68-876F-995B9D7C5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9376" y="1836834"/>
            <a:ext cx="5485831" cy="140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1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2346157"/>
            <a:ext cx="10871177" cy="1260000"/>
          </a:xfrm>
        </p:spPr>
        <p:txBody>
          <a:bodyPr/>
          <a:lstStyle/>
          <a:p>
            <a:r>
              <a:rPr lang="he-IL" dirty="0"/>
              <a:t>פתרון משוואות</a:t>
            </a:r>
          </a:p>
        </p:txBody>
      </p:sp>
    </p:spTree>
    <p:extLst>
      <p:ext uri="{BB962C8B-B14F-4D97-AF65-F5344CB8AC3E}">
        <p14:creationId xmlns:p14="http://schemas.microsoft.com/office/powerpoint/2010/main" val="187725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2028121" y="979802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משוואה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665018" y="1689064"/>
            <a:ext cx="10363103" cy="41525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he-IL" b="1" dirty="0"/>
              <a:t>משוואה:</a:t>
            </a:r>
            <a:r>
              <a:rPr lang="he-IL" dirty="0"/>
              <a:t> שני ביטויים אלגבריים הקשורים זה לזה בסימן "="</a:t>
            </a:r>
          </a:p>
          <a:p>
            <a:pPr>
              <a:lnSpc>
                <a:spcPct val="200000"/>
              </a:lnSpc>
            </a:pPr>
            <a:r>
              <a:rPr lang="he-IL" dirty="0"/>
              <a:t>מספר שהצבתו במשוואה יוצרת שוויון מספרי נקרא </a:t>
            </a:r>
            <a:r>
              <a:rPr lang="he-IL" b="1" dirty="0"/>
              <a:t>פתרון המשוואה.</a:t>
            </a:r>
          </a:p>
          <a:p>
            <a:pPr>
              <a:lnSpc>
                <a:spcPct val="200000"/>
              </a:lnSpc>
            </a:pPr>
            <a:r>
              <a:rPr lang="he-IL" b="1" dirty="0"/>
              <a:t>ישנן דרכים שונות לפתור משוואות: </a:t>
            </a:r>
            <a:r>
              <a:rPr lang="he-IL" dirty="0"/>
              <a:t>ניסוי </a:t>
            </a:r>
            <a:r>
              <a:rPr lang="he-IL" dirty="0" err="1"/>
              <a:t>וטעייה</a:t>
            </a:r>
            <a:r>
              <a:rPr lang="he-IL" dirty="0"/>
              <a:t>, זיהוי מבנה, פתרון אלגברי ("העברת אגפים") ועוד. </a:t>
            </a:r>
          </a:p>
          <a:p>
            <a:pPr>
              <a:lnSpc>
                <a:spcPct val="200000"/>
              </a:lnSpc>
            </a:pPr>
            <a:r>
              <a:rPr lang="he-IL" dirty="0"/>
              <a:t>כדאי ללמוד ולהכיר כמה שיותר שיטות כדי להעשיר את "ארגז הכלים" שלנו.</a:t>
            </a:r>
          </a:p>
          <a:p>
            <a:pPr>
              <a:lnSpc>
                <a:spcPct val="20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2991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748145" y="1894975"/>
            <a:ext cx="10720766" cy="3707476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he-IL" dirty="0"/>
              <a:t>פעמים רבות מתמטיקאים לא יודעים את התשובה לשאלה העומדת בפניהם. מה עושים? מנחשים, </a:t>
            </a:r>
            <a:r>
              <a:rPr lang="he-IL" b="1" dirty="0"/>
              <a:t>ניחוש מושכל, </a:t>
            </a:r>
            <a:r>
              <a:rPr lang="he-IL" dirty="0"/>
              <a:t>ומתקנים את הפתרון לפי הצורך.</a:t>
            </a:r>
          </a:p>
          <a:p>
            <a:pPr>
              <a:lnSpc>
                <a:spcPct val="200000"/>
              </a:lnSpc>
            </a:pPr>
            <a:r>
              <a:rPr lang="he-IL" b="1" dirty="0"/>
              <a:t>לדוגמה: </a:t>
            </a:r>
          </a:p>
          <a:p>
            <a:pPr>
              <a:lnSpc>
                <a:spcPct val="200000"/>
              </a:lnSpc>
            </a:pPr>
            <a:r>
              <a:rPr lang="he-IL" dirty="0"/>
              <a:t>ננסה להציב ולבדוק האם מתקבל שוויון.</a:t>
            </a:r>
            <a:endParaRPr lang="en-US" b="1" dirty="0"/>
          </a:p>
          <a:p>
            <a:pPr marL="0" indent="0">
              <a:lnSpc>
                <a:spcPct val="200000"/>
              </a:lnSpc>
              <a:buNone/>
            </a:pPr>
            <a:endParaRPr lang="he-IL" b="1" dirty="0"/>
          </a:p>
        </p:txBody>
      </p:sp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5FA5675D-9A4B-43F1-A5C2-04CAF75E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68911" y="1024106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דרך א' לפתרון משוואות: ניסוי וטעיה</a:t>
            </a:r>
            <a:endParaRPr lang="he-IL" dirty="0"/>
          </a:p>
        </p:txBody>
      </p:sp>
      <p:pic>
        <p:nvPicPr>
          <p:cNvPr id="28" name="תמונה 27">
            <a:extLst>
              <a:ext uri="{FF2B5EF4-FFF2-40B4-BE49-F238E27FC236}">
                <a16:creationId xmlns:a16="http://schemas.microsoft.com/office/drawing/2014/main" id="{A91334E2-562D-4779-B5D6-7DB62068C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226" y="3336245"/>
            <a:ext cx="2251137" cy="13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5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48640" y="4370170"/>
            <a:ext cx="11071661" cy="88114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u="sng" dirty="0"/>
              <a:t>החיסרון:</a:t>
            </a:r>
            <a:r>
              <a:rPr lang="he-IL" dirty="0"/>
              <a:t> חוסר יעילות, </a:t>
            </a:r>
            <a:r>
              <a:rPr lang="he-IL" b="1" dirty="0"/>
              <a:t>חובה</a:t>
            </a:r>
            <a:r>
              <a:rPr lang="he-IL" dirty="0"/>
              <a:t> להציג את כל הדרך עד לפתרון</a:t>
            </a:r>
          </a:p>
        </p:txBody>
      </p:sp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5FA5675D-9A4B-43F1-A5C2-04CAF75E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96744" y="878954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דרך א' לפתרון משוואות: ניסוי וטעיה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B0A1383-8560-49EB-8A18-D2F85BD99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928" y="2034383"/>
            <a:ext cx="2251137" cy="130186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78B9839-D6F3-4AEE-BE66-F4F9EE6B5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395" y="1671119"/>
            <a:ext cx="6632349" cy="24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5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748145" y="1894975"/>
            <a:ext cx="10720766" cy="37074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he-IL" dirty="0"/>
              <a:t>לעיתים נוח וקל לזהות את פתרון המשוואה לפי המבנה שבו היא מוצגת.</a:t>
            </a:r>
          </a:p>
          <a:p>
            <a:pPr>
              <a:lnSpc>
                <a:spcPct val="200000"/>
              </a:lnSpc>
            </a:pPr>
            <a:r>
              <a:rPr lang="he-IL" b="1" dirty="0"/>
              <a:t>לדוגמה: </a:t>
            </a:r>
          </a:p>
          <a:p>
            <a:pPr>
              <a:lnSpc>
                <a:spcPct val="200000"/>
              </a:lnSpc>
            </a:pPr>
            <a:r>
              <a:rPr lang="he-IL" dirty="0"/>
              <a:t>הביטוי שבסוגריים חייב להיות שווה ל-2. מצב זה ייתכן כאשר </a:t>
            </a:r>
            <a:r>
              <a:rPr lang="en-US" b="1" dirty="0"/>
              <a:t>x=-1</a:t>
            </a:r>
            <a:endParaRPr lang="he-IL" b="1" dirty="0"/>
          </a:p>
          <a:p>
            <a:pPr>
              <a:lnSpc>
                <a:spcPct val="200000"/>
              </a:lnSpc>
            </a:pPr>
            <a:r>
              <a:rPr lang="he-IL" b="1" dirty="0"/>
              <a:t>דגש: </a:t>
            </a:r>
            <a:r>
              <a:rPr lang="he-IL" dirty="0"/>
              <a:t>יש להסביר ולנמק את דרך הפתרון באופן מילולי.</a:t>
            </a:r>
            <a:endParaRPr lang="en-US" b="1" dirty="0"/>
          </a:p>
          <a:p>
            <a:pPr marL="0" indent="0">
              <a:lnSpc>
                <a:spcPct val="200000"/>
              </a:lnSpc>
              <a:buNone/>
            </a:pPr>
            <a:endParaRPr lang="he-IL" b="1" dirty="0"/>
          </a:p>
        </p:txBody>
      </p:sp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5FA5675D-9A4B-43F1-A5C2-04CAF75E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68911" y="1024106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דרך ב' לפתרון משוואות: זיהוי מבנה </a:t>
            </a:r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47FC6F9B-CC22-4A0F-9F5C-96521AE66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1718" y="2966278"/>
            <a:ext cx="2466975" cy="7239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1F710D2F-2280-45C2-BBBE-066257FA509C}"/>
              </a:ext>
            </a:extLst>
          </p:cNvPr>
          <p:cNvSpPr/>
          <p:nvPr/>
        </p:nvSpPr>
        <p:spPr>
          <a:xfrm>
            <a:off x="5187142" y="2982903"/>
            <a:ext cx="1130531" cy="54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148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45F9510-9A39-4C74-BB26-46A48ADE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1307" y="2073434"/>
            <a:ext cx="2438400" cy="561975"/>
          </a:xfrm>
          <a:prstGeom prst="rect">
            <a:avLst/>
          </a:prstGeom>
        </p:spPr>
      </p:pic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299258" y="1894975"/>
            <a:ext cx="11169653" cy="3707476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he-IL" b="1" dirty="0"/>
              <a:t>עוד דוגמה: </a:t>
            </a:r>
          </a:p>
          <a:p>
            <a:pPr>
              <a:lnSpc>
                <a:spcPct val="200000"/>
              </a:lnSpc>
            </a:pPr>
            <a:r>
              <a:rPr lang="en-US" dirty="0"/>
              <a:t>2t</a:t>
            </a:r>
            <a:r>
              <a:rPr lang="he-IL" dirty="0"/>
              <a:t> שווים ל-120. לכן </a:t>
            </a:r>
            <a:r>
              <a:rPr lang="he-IL" b="1" dirty="0"/>
              <a:t> </a:t>
            </a:r>
            <a:r>
              <a:rPr lang="en-US" b="1" dirty="0"/>
              <a:t>t=60</a:t>
            </a:r>
            <a:endParaRPr lang="he-IL" b="1" dirty="0"/>
          </a:p>
          <a:p>
            <a:pPr>
              <a:lnSpc>
                <a:spcPct val="200000"/>
              </a:lnSpc>
            </a:pPr>
            <a:r>
              <a:rPr lang="he-IL" b="1" dirty="0"/>
              <a:t>ועוד דוגמה אחת אחרונה: </a:t>
            </a:r>
          </a:p>
          <a:p>
            <a:pPr>
              <a:lnSpc>
                <a:spcPct val="200000"/>
              </a:lnSpc>
            </a:pPr>
            <a:r>
              <a:rPr lang="he-IL" dirty="0"/>
              <a:t>מיהו המספר שכאשר נחלק אותו ב-5 נקבל 10? נכון. המספר הוא 50. לכן  </a:t>
            </a:r>
            <a:r>
              <a:rPr lang="en-US" b="1" dirty="0"/>
              <a:t>P=50</a:t>
            </a:r>
            <a:endParaRPr lang="he-IL" b="1" dirty="0"/>
          </a:p>
        </p:txBody>
      </p:sp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5FA5675D-9A4B-43F1-A5C2-04CAF75E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68911" y="1024106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דרך ב' לפתרון משוואות: זיהוי מבנה </a:t>
            </a:r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1F710D2F-2280-45C2-BBBE-066257FA509C}"/>
              </a:ext>
            </a:extLst>
          </p:cNvPr>
          <p:cNvSpPr/>
          <p:nvPr/>
        </p:nvSpPr>
        <p:spPr>
          <a:xfrm>
            <a:off x="7680960" y="2114989"/>
            <a:ext cx="432262" cy="54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97E4B58-EFA4-48E1-BB76-ACFF22A8DD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2581" y="3557820"/>
            <a:ext cx="13430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748145" y="1894975"/>
            <a:ext cx="10720766" cy="37074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dirty="0"/>
              <a:t>ביצוע פעולות על שני אגפי המשוואה כדי לשמור על "שקילות" (שוויון).</a:t>
            </a:r>
          </a:p>
          <a:p>
            <a:pPr>
              <a:lnSpc>
                <a:spcPct val="200000"/>
              </a:lnSpc>
            </a:pPr>
            <a:r>
              <a:rPr lang="he-IL" b="1" dirty="0"/>
              <a:t>לדוגמה: </a:t>
            </a:r>
          </a:p>
          <a:p>
            <a:pPr marL="0" indent="0">
              <a:lnSpc>
                <a:spcPct val="200000"/>
              </a:lnSpc>
              <a:buNone/>
            </a:pPr>
            <a:endParaRPr lang="he-IL" b="1" dirty="0"/>
          </a:p>
        </p:txBody>
      </p:sp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5FA5675D-9A4B-43F1-A5C2-04CAF75E9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63535" y="1024106"/>
            <a:ext cx="10205376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דרך ג' לפתרון משוואות: פתרון אלגברי ("העברת אגפים")</a:t>
            </a: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DA339FE-EDB3-4DC6-B70B-8FEFCE2B7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270" y="2973445"/>
            <a:ext cx="3552808" cy="18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7391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592</Words>
  <Application>Microsoft Office PowerPoint</Application>
  <PresentationFormat>מותאם אישית</PresentationFormat>
  <Paragraphs>79</Paragraphs>
  <Slides>27</Slides>
  <Notes>27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Varela Round</vt:lpstr>
      <vt:lpstr>ערכת נושא Office</vt:lpstr>
      <vt:lpstr>פתרון בעיות מילוליות באמצעות משוואות</vt:lpstr>
      <vt:lpstr>מה נלמד היום </vt:lpstr>
      <vt:lpstr>פתרון משוואות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תרגול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פתרון שאלות מילוליות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ADMIN</cp:lastModifiedBy>
  <cp:revision>89</cp:revision>
  <dcterms:created xsi:type="dcterms:W3CDTF">2020-03-15T19:13:03Z</dcterms:created>
  <dcterms:modified xsi:type="dcterms:W3CDTF">2020-10-13T20:16:27Z</dcterms:modified>
</cp:coreProperties>
</file>