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208497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9878425d3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9878425d3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36268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9878425d39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9878425d39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6148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9878425d39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9878425d39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6614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9878425d39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9878425d39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9570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9878425d39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9878425d39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1902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9878425d3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9878425d3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1716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9878425d39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9878425d39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0686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9878425d39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9878425d39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8133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9878425d39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9878425d39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2335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9878425d39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9878425d39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3497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9878425d39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9878425d39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3634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9878425d39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9878425d39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5958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3.png"/><Relationship Id="rId5" Type="http://schemas.openxmlformats.org/officeDocument/2006/relationships/image" Target="../media/image4.png"/><Relationship Id="rId15" Type="http://schemas.openxmlformats.org/officeDocument/2006/relationships/image" Target="../media/image19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Relationship Id="rId1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3.png"/><Relationship Id="rId5" Type="http://schemas.openxmlformats.org/officeDocument/2006/relationships/image" Target="../media/image4.png"/><Relationship Id="rId15" Type="http://schemas.openxmlformats.org/officeDocument/2006/relationships/image" Target="../media/image19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Relationship Id="rId1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3.png"/><Relationship Id="rId5" Type="http://schemas.openxmlformats.org/officeDocument/2006/relationships/image" Target="../media/image4.png"/><Relationship Id="rId15" Type="http://schemas.openxmlformats.org/officeDocument/2006/relationships/image" Target="../media/image19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Relationship Id="rId1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5.png"/><Relationship Id="rId18" Type="http://schemas.openxmlformats.org/officeDocument/2006/relationships/image" Target="../media/image22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3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5" Type="http://schemas.openxmlformats.org/officeDocument/2006/relationships/image" Target="../media/image18.png"/><Relationship Id="rId10" Type="http://schemas.openxmlformats.org/officeDocument/2006/relationships/image" Target="../media/image10.png"/><Relationship Id="rId19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6.png"/><Relationship Id="rId18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5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8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3.png"/><Relationship Id="rId5" Type="http://schemas.openxmlformats.org/officeDocument/2006/relationships/image" Target="../media/image4.png"/><Relationship Id="rId15" Type="http://schemas.openxmlformats.org/officeDocument/2006/relationships/image" Target="../media/image19.png"/><Relationship Id="rId10" Type="http://schemas.openxmlformats.org/officeDocument/2006/relationships/image" Target="../media/image11.png"/><Relationship Id="rId19" Type="http://schemas.openxmlformats.org/officeDocument/2006/relationships/image" Target="../media/image26.png"/><Relationship Id="rId4" Type="http://schemas.openxmlformats.org/officeDocument/2006/relationships/image" Target="../media/image3.png"/><Relationship Id="rId9" Type="http://schemas.openxmlformats.org/officeDocument/2006/relationships/image" Target="../media/image10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3.png"/><Relationship Id="rId5" Type="http://schemas.openxmlformats.org/officeDocument/2006/relationships/image" Target="../media/image4.png"/><Relationship Id="rId15" Type="http://schemas.openxmlformats.org/officeDocument/2006/relationships/image" Target="../media/image19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3.png"/><Relationship Id="rId5" Type="http://schemas.openxmlformats.org/officeDocument/2006/relationships/image" Target="../media/image4.png"/><Relationship Id="rId15" Type="http://schemas.openxmlformats.org/officeDocument/2006/relationships/image" Target="../media/image19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3.png"/><Relationship Id="rId5" Type="http://schemas.openxmlformats.org/officeDocument/2006/relationships/image" Target="../media/image4.png"/><Relationship Id="rId15" Type="http://schemas.openxmlformats.org/officeDocument/2006/relationships/image" Target="../media/image19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3.png"/><Relationship Id="rId5" Type="http://schemas.openxmlformats.org/officeDocument/2006/relationships/image" Target="../media/image4.png"/><Relationship Id="rId15" Type="http://schemas.openxmlformats.org/officeDocument/2006/relationships/image" Target="../media/image19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3.png"/><Relationship Id="rId5" Type="http://schemas.openxmlformats.org/officeDocument/2006/relationships/image" Target="../media/image4.png"/><Relationship Id="rId15" Type="http://schemas.openxmlformats.org/officeDocument/2006/relationships/image" Target="../media/image19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843075"/>
            <a:ext cx="9178525" cy="12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5">
            <a:alphaModFix/>
          </a:blip>
          <a:srcRect l="5610" t="16553" r="5760" b="14442"/>
          <a:stretch/>
        </p:blipFill>
        <p:spPr>
          <a:xfrm>
            <a:off x="6866400" y="2477925"/>
            <a:ext cx="2151425" cy="169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8111178" y="2654174"/>
            <a:ext cx="716984" cy="58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7">
            <a:alphaModFix/>
          </a:blip>
          <a:srcRect l="10755" t="13182" r="14656" b="13174"/>
          <a:stretch/>
        </p:blipFill>
        <p:spPr>
          <a:xfrm rot="748393">
            <a:off x="4099453" y="3262519"/>
            <a:ext cx="792221" cy="78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8">
            <a:alphaModFix/>
          </a:blip>
          <a:srcRect t="14731" b="14441"/>
          <a:stretch/>
        </p:blipFill>
        <p:spPr>
          <a:xfrm>
            <a:off x="962325" y="3856425"/>
            <a:ext cx="6605375" cy="118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529851" y="3271903"/>
            <a:ext cx="864225" cy="864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396325" y="699200"/>
            <a:ext cx="4087424" cy="2641826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/>
          <p:nvPr/>
        </p:nvSpPr>
        <p:spPr>
          <a:xfrm>
            <a:off x="2539725" y="826294"/>
            <a:ext cx="3814800" cy="23841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2" name="Google Shape;62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5400000">
            <a:off x="6472012" y="1122537"/>
            <a:ext cx="1108575" cy="94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568849" y="626552"/>
            <a:ext cx="1448975" cy="102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 rotWithShape="1">
          <a:blip r:embed="rId12">
            <a:alphaModFix/>
          </a:blip>
          <a:srcRect t="43810"/>
          <a:stretch/>
        </p:blipFill>
        <p:spPr>
          <a:xfrm>
            <a:off x="7240200" y="-1"/>
            <a:ext cx="644725" cy="93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 rot="-1102029">
            <a:off x="4108868" y="3487113"/>
            <a:ext cx="676515" cy="705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602400" y="2571750"/>
            <a:ext cx="675150" cy="56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 rotWithShape="1">
          <a:blip r:embed="rId15">
            <a:alphaModFix/>
          </a:blip>
          <a:srcRect l="31222" r="25965"/>
          <a:stretch/>
        </p:blipFill>
        <p:spPr>
          <a:xfrm>
            <a:off x="7078811" y="2645765"/>
            <a:ext cx="308075" cy="518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 rotWithShape="1">
          <a:blip r:embed="rId16">
            <a:alphaModFix/>
          </a:blip>
          <a:srcRect t="11441"/>
          <a:stretch/>
        </p:blipFill>
        <p:spPr>
          <a:xfrm rot="-692903">
            <a:off x="7888767" y="1840502"/>
            <a:ext cx="809117" cy="773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 rotWithShape="1">
          <a:blip r:embed="rId15">
            <a:alphaModFix/>
          </a:blip>
          <a:srcRect l="31222" r="25965"/>
          <a:stretch/>
        </p:blipFill>
        <p:spPr>
          <a:xfrm>
            <a:off x="7461061" y="2645765"/>
            <a:ext cx="308075" cy="518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6103400" y="3332000"/>
            <a:ext cx="894750" cy="79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/>
          <p:cNvPicPr preferRelativeResize="0"/>
          <p:nvPr/>
        </p:nvPicPr>
        <p:blipFill rotWithShape="1">
          <a:blip r:embed="rId18">
            <a:alphaModFix/>
          </a:blip>
          <a:srcRect r="2047"/>
          <a:stretch/>
        </p:blipFill>
        <p:spPr>
          <a:xfrm>
            <a:off x="6998152" y="3337794"/>
            <a:ext cx="894750" cy="465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/>
          <p:cNvPicPr preferRelativeResize="0"/>
          <p:nvPr/>
        </p:nvPicPr>
        <p:blipFill rotWithShape="1">
          <a:blip r:embed="rId19">
            <a:alphaModFix/>
          </a:blip>
          <a:srcRect t="16531" b="19419"/>
          <a:stretch/>
        </p:blipFill>
        <p:spPr>
          <a:xfrm rot="240003">
            <a:off x="-55856" y="3040114"/>
            <a:ext cx="3264463" cy="2090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8407288" y="3257275"/>
            <a:ext cx="527425" cy="52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3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7954363" y="3277275"/>
            <a:ext cx="527425" cy="52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3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 rot="-748379">
            <a:off x="4669809" y="3306414"/>
            <a:ext cx="804355" cy="795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3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036750" y="433363"/>
            <a:ext cx="1413250" cy="141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3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-102025" y="887100"/>
            <a:ext cx="1413250" cy="141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3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660400" y="1767338"/>
            <a:ext cx="1413250" cy="14132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750884" y="1137237"/>
            <a:ext cx="323530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dirty="0"/>
              <a:t>בְּרוּכִים הַבָּאִים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14723" y="2010886"/>
            <a:ext cx="3704414" cy="1384995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pPr algn="r"/>
            <a:r>
              <a:rPr lang="he-IL" dirty="0"/>
              <a:t>המצגת מיועדת לשיעור סינכרוני של המורה עם התלמידים.</a:t>
            </a:r>
          </a:p>
          <a:p>
            <a:pPr algn="r"/>
            <a:r>
              <a:rPr lang="he-IL" dirty="0"/>
              <a:t>יש למחוק את תיבת הטקסט בה מופיעות ההנחיות למורה.</a:t>
            </a:r>
            <a:endParaRPr lang="en-US" dirty="0"/>
          </a:p>
          <a:p>
            <a:pPr algn="r"/>
            <a:r>
              <a:rPr lang="he-IL" dirty="0"/>
              <a:t>מומלץ להשלים במקומות החסרים בעזרת כלי הכתיבה שבזום.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851161"/>
            <a:ext cx="9178525" cy="12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4"/>
          <p:cNvPicPr preferRelativeResize="0"/>
          <p:nvPr/>
        </p:nvPicPr>
        <p:blipFill rotWithShape="1">
          <a:blip r:embed="rId4">
            <a:alphaModFix/>
          </a:blip>
          <a:srcRect l="5610" t="16553" r="5760" b="14442"/>
          <a:stretch/>
        </p:blipFill>
        <p:spPr>
          <a:xfrm>
            <a:off x="6866400" y="2477925"/>
            <a:ext cx="2151425" cy="169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8111178" y="2654174"/>
            <a:ext cx="716984" cy="58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4"/>
          <p:cNvPicPr preferRelativeResize="0"/>
          <p:nvPr/>
        </p:nvPicPr>
        <p:blipFill rotWithShape="1">
          <a:blip r:embed="rId6">
            <a:alphaModFix/>
          </a:blip>
          <a:srcRect l="10755" t="13182" r="14656" b="13174"/>
          <a:stretch/>
        </p:blipFill>
        <p:spPr>
          <a:xfrm rot="748393">
            <a:off x="4099453" y="3262519"/>
            <a:ext cx="792221" cy="78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4"/>
          <p:cNvPicPr preferRelativeResize="0"/>
          <p:nvPr/>
        </p:nvPicPr>
        <p:blipFill rotWithShape="1">
          <a:blip r:embed="rId7">
            <a:alphaModFix/>
          </a:blip>
          <a:srcRect t="14731" b="14441"/>
          <a:stretch/>
        </p:blipFill>
        <p:spPr>
          <a:xfrm>
            <a:off x="962325" y="3856425"/>
            <a:ext cx="6605375" cy="118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529851" y="3271903"/>
            <a:ext cx="864225" cy="864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 rotWithShape="1">
          <a:blip r:embed="rId9">
            <a:alphaModFix/>
          </a:blip>
          <a:srcRect t="43810"/>
          <a:stretch/>
        </p:blipFill>
        <p:spPr>
          <a:xfrm>
            <a:off x="7240200" y="-1"/>
            <a:ext cx="644725" cy="93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1102029">
            <a:off x="4108868" y="3487113"/>
            <a:ext cx="676515" cy="705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/>
          <p:cNvPicPr preferRelativeResize="0"/>
          <p:nvPr/>
        </p:nvPicPr>
        <p:blipFill rotWithShape="1">
          <a:blip r:embed="rId11">
            <a:alphaModFix/>
          </a:blip>
          <a:srcRect l="31222" r="25965"/>
          <a:stretch/>
        </p:blipFill>
        <p:spPr>
          <a:xfrm>
            <a:off x="7078811" y="2645765"/>
            <a:ext cx="308075" cy="518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 rotWithShape="1">
          <a:blip r:embed="rId11">
            <a:alphaModFix/>
          </a:blip>
          <a:srcRect l="31222" r="25965"/>
          <a:stretch/>
        </p:blipFill>
        <p:spPr>
          <a:xfrm>
            <a:off x="7461061" y="2645765"/>
            <a:ext cx="308075" cy="518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068593" y="3481415"/>
            <a:ext cx="894750" cy="79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13">
            <a:alphaModFix/>
          </a:blip>
          <a:srcRect r="2047"/>
          <a:stretch/>
        </p:blipFill>
        <p:spPr>
          <a:xfrm>
            <a:off x="6998152" y="3337794"/>
            <a:ext cx="894750" cy="465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436463" y="2044350"/>
            <a:ext cx="527425" cy="52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884913" y="2044350"/>
            <a:ext cx="527425" cy="52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 rot="-748379">
            <a:off x="4669809" y="3306414"/>
            <a:ext cx="804355" cy="795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60;p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962325" y="53788"/>
            <a:ext cx="5879950" cy="3526972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61;p13"/>
          <p:cNvSpPr/>
          <p:nvPr/>
        </p:nvSpPr>
        <p:spPr>
          <a:xfrm>
            <a:off x="1343566" y="286039"/>
            <a:ext cx="5180792" cy="3083616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5" name="Google Shape;96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955722" y="2036790"/>
            <a:ext cx="527425" cy="527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013541"/>
              </p:ext>
            </p:extLst>
          </p:nvPr>
        </p:nvGraphicFramePr>
        <p:xfrm>
          <a:off x="2530830" y="323990"/>
          <a:ext cx="2968382" cy="3104802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4841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841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3104"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3104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3104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8018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3104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3104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3104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3104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1" name="Oval 30"/>
          <p:cNvSpPr/>
          <p:nvPr/>
        </p:nvSpPr>
        <p:spPr>
          <a:xfrm>
            <a:off x="4465519" y="340922"/>
            <a:ext cx="454960" cy="4733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2998836" y="340922"/>
            <a:ext cx="454960" cy="47337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3" name="Oval 32"/>
          <p:cNvSpPr/>
          <p:nvPr/>
        </p:nvSpPr>
        <p:spPr>
          <a:xfrm>
            <a:off x="1570009" y="279243"/>
            <a:ext cx="454960" cy="47337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00B050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1522625" y="2882839"/>
            <a:ext cx="454960" cy="47337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1563673" y="788853"/>
            <a:ext cx="454960" cy="47337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1556400" y="1325684"/>
            <a:ext cx="454960" cy="47337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1551485" y="1863147"/>
            <a:ext cx="454960" cy="47337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1543787" y="2385321"/>
            <a:ext cx="454960" cy="47337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67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851161"/>
            <a:ext cx="9178525" cy="12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4"/>
          <p:cNvPicPr preferRelativeResize="0"/>
          <p:nvPr/>
        </p:nvPicPr>
        <p:blipFill rotWithShape="1">
          <a:blip r:embed="rId4">
            <a:alphaModFix/>
          </a:blip>
          <a:srcRect l="5610" t="16553" r="5760" b="14442"/>
          <a:stretch/>
        </p:blipFill>
        <p:spPr>
          <a:xfrm>
            <a:off x="6866400" y="2477925"/>
            <a:ext cx="2151425" cy="169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8111178" y="2654174"/>
            <a:ext cx="716984" cy="58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4"/>
          <p:cNvPicPr preferRelativeResize="0"/>
          <p:nvPr/>
        </p:nvPicPr>
        <p:blipFill rotWithShape="1">
          <a:blip r:embed="rId6">
            <a:alphaModFix/>
          </a:blip>
          <a:srcRect l="10755" t="13182" r="14656" b="13174"/>
          <a:stretch/>
        </p:blipFill>
        <p:spPr>
          <a:xfrm rot="748393">
            <a:off x="4099453" y="3262519"/>
            <a:ext cx="792221" cy="78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4"/>
          <p:cNvPicPr preferRelativeResize="0"/>
          <p:nvPr/>
        </p:nvPicPr>
        <p:blipFill rotWithShape="1">
          <a:blip r:embed="rId7">
            <a:alphaModFix/>
          </a:blip>
          <a:srcRect t="14731" b="14441"/>
          <a:stretch/>
        </p:blipFill>
        <p:spPr>
          <a:xfrm>
            <a:off x="962325" y="3856425"/>
            <a:ext cx="6605375" cy="118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529851" y="3271903"/>
            <a:ext cx="864225" cy="864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 rotWithShape="1">
          <a:blip r:embed="rId9">
            <a:alphaModFix/>
          </a:blip>
          <a:srcRect t="43810"/>
          <a:stretch/>
        </p:blipFill>
        <p:spPr>
          <a:xfrm>
            <a:off x="7240200" y="-1"/>
            <a:ext cx="644725" cy="93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1102029">
            <a:off x="4108868" y="3487113"/>
            <a:ext cx="676515" cy="705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/>
          <p:cNvPicPr preferRelativeResize="0"/>
          <p:nvPr/>
        </p:nvPicPr>
        <p:blipFill rotWithShape="1">
          <a:blip r:embed="rId11">
            <a:alphaModFix/>
          </a:blip>
          <a:srcRect l="31222" r="25965"/>
          <a:stretch/>
        </p:blipFill>
        <p:spPr>
          <a:xfrm>
            <a:off x="7078811" y="2645765"/>
            <a:ext cx="308075" cy="518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 rotWithShape="1">
          <a:blip r:embed="rId11">
            <a:alphaModFix/>
          </a:blip>
          <a:srcRect l="31222" r="25965"/>
          <a:stretch/>
        </p:blipFill>
        <p:spPr>
          <a:xfrm>
            <a:off x="7461061" y="2645765"/>
            <a:ext cx="308075" cy="518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068593" y="3481415"/>
            <a:ext cx="894750" cy="79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13">
            <a:alphaModFix/>
          </a:blip>
          <a:srcRect r="2047"/>
          <a:stretch/>
        </p:blipFill>
        <p:spPr>
          <a:xfrm>
            <a:off x="6998152" y="3337794"/>
            <a:ext cx="894750" cy="465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436463" y="2044350"/>
            <a:ext cx="527425" cy="52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884913" y="2044350"/>
            <a:ext cx="527425" cy="52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 rot="-748379">
            <a:off x="4669809" y="3306414"/>
            <a:ext cx="804355" cy="795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60;p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962325" y="53788"/>
            <a:ext cx="5879950" cy="3526972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61;p13"/>
          <p:cNvSpPr/>
          <p:nvPr/>
        </p:nvSpPr>
        <p:spPr>
          <a:xfrm>
            <a:off x="1343566" y="286039"/>
            <a:ext cx="5180792" cy="3083616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5" name="Google Shape;96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955722" y="2036790"/>
            <a:ext cx="527425" cy="527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884322"/>
              </p:ext>
            </p:extLst>
          </p:nvPr>
        </p:nvGraphicFramePr>
        <p:xfrm>
          <a:off x="2530830" y="323990"/>
          <a:ext cx="2968382" cy="3104802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4841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841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3104"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3104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3104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8018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3104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3104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3104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3104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1" name="Oval 30"/>
          <p:cNvSpPr/>
          <p:nvPr/>
        </p:nvSpPr>
        <p:spPr>
          <a:xfrm>
            <a:off x="4465519" y="340922"/>
            <a:ext cx="454960" cy="4733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2998836" y="340922"/>
            <a:ext cx="454960" cy="47337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3" name="Oval 32"/>
          <p:cNvSpPr/>
          <p:nvPr/>
        </p:nvSpPr>
        <p:spPr>
          <a:xfrm>
            <a:off x="1570009" y="279243"/>
            <a:ext cx="454960" cy="47337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00B050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1522625" y="2882839"/>
            <a:ext cx="454960" cy="47337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1563673" y="788853"/>
            <a:ext cx="454960" cy="47337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1556400" y="1325684"/>
            <a:ext cx="454960" cy="47337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1551485" y="1863147"/>
            <a:ext cx="454960" cy="47337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1543787" y="2385321"/>
            <a:ext cx="454960" cy="47337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29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851161"/>
            <a:ext cx="9178525" cy="12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4"/>
          <p:cNvPicPr preferRelativeResize="0"/>
          <p:nvPr/>
        </p:nvPicPr>
        <p:blipFill rotWithShape="1">
          <a:blip r:embed="rId4">
            <a:alphaModFix/>
          </a:blip>
          <a:srcRect l="5610" t="16553" r="5760" b="14442"/>
          <a:stretch/>
        </p:blipFill>
        <p:spPr>
          <a:xfrm>
            <a:off x="6866400" y="2477925"/>
            <a:ext cx="2151425" cy="169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8111178" y="2654174"/>
            <a:ext cx="716984" cy="58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4"/>
          <p:cNvPicPr preferRelativeResize="0"/>
          <p:nvPr/>
        </p:nvPicPr>
        <p:blipFill rotWithShape="1">
          <a:blip r:embed="rId6">
            <a:alphaModFix/>
          </a:blip>
          <a:srcRect l="10755" t="13182" r="14656" b="13174"/>
          <a:stretch/>
        </p:blipFill>
        <p:spPr>
          <a:xfrm rot="748393">
            <a:off x="4099453" y="3262519"/>
            <a:ext cx="792221" cy="78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4"/>
          <p:cNvPicPr preferRelativeResize="0"/>
          <p:nvPr/>
        </p:nvPicPr>
        <p:blipFill rotWithShape="1">
          <a:blip r:embed="rId7">
            <a:alphaModFix/>
          </a:blip>
          <a:srcRect t="14731" b="14441"/>
          <a:stretch/>
        </p:blipFill>
        <p:spPr>
          <a:xfrm>
            <a:off x="962325" y="3856425"/>
            <a:ext cx="6605375" cy="118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529851" y="3271903"/>
            <a:ext cx="864225" cy="864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 rotWithShape="1">
          <a:blip r:embed="rId9">
            <a:alphaModFix/>
          </a:blip>
          <a:srcRect t="43810"/>
          <a:stretch/>
        </p:blipFill>
        <p:spPr>
          <a:xfrm>
            <a:off x="7240200" y="-1"/>
            <a:ext cx="644725" cy="93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1102029">
            <a:off x="4108868" y="3487113"/>
            <a:ext cx="676515" cy="705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/>
          <p:cNvPicPr preferRelativeResize="0"/>
          <p:nvPr/>
        </p:nvPicPr>
        <p:blipFill rotWithShape="1">
          <a:blip r:embed="rId11">
            <a:alphaModFix/>
          </a:blip>
          <a:srcRect l="31222" r="25965"/>
          <a:stretch/>
        </p:blipFill>
        <p:spPr>
          <a:xfrm>
            <a:off x="7078811" y="2645765"/>
            <a:ext cx="308075" cy="518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 rotWithShape="1">
          <a:blip r:embed="rId11">
            <a:alphaModFix/>
          </a:blip>
          <a:srcRect l="31222" r="25965"/>
          <a:stretch/>
        </p:blipFill>
        <p:spPr>
          <a:xfrm>
            <a:off x="7461061" y="2645765"/>
            <a:ext cx="308075" cy="518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068593" y="3481415"/>
            <a:ext cx="894750" cy="79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13">
            <a:alphaModFix/>
          </a:blip>
          <a:srcRect r="2047"/>
          <a:stretch/>
        </p:blipFill>
        <p:spPr>
          <a:xfrm>
            <a:off x="6998152" y="3337794"/>
            <a:ext cx="894750" cy="465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436463" y="2044350"/>
            <a:ext cx="527425" cy="52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884913" y="2044350"/>
            <a:ext cx="527425" cy="52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 rot="-748379">
            <a:off x="4669809" y="3306414"/>
            <a:ext cx="804355" cy="795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60;p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962325" y="53788"/>
            <a:ext cx="5879950" cy="3526972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61;p13"/>
          <p:cNvSpPr/>
          <p:nvPr/>
        </p:nvSpPr>
        <p:spPr>
          <a:xfrm>
            <a:off x="1343566" y="286039"/>
            <a:ext cx="5180792" cy="3083616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5" name="Google Shape;96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955722" y="2036790"/>
            <a:ext cx="527425" cy="527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671534"/>
              </p:ext>
            </p:extLst>
          </p:nvPr>
        </p:nvGraphicFramePr>
        <p:xfrm>
          <a:off x="2530830" y="323990"/>
          <a:ext cx="2968382" cy="3104802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4841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841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3104"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3104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3104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8018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3104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3104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3104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3104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1" name="Oval 30"/>
          <p:cNvSpPr/>
          <p:nvPr/>
        </p:nvSpPr>
        <p:spPr>
          <a:xfrm>
            <a:off x="4465519" y="340922"/>
            <a:ext cx="454960" cy="4733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2998836" y="340922"/>
            <a:ext cx="454960" cy="47337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3" name="Oval 32"/>
          <p:cNvSpPr/>
          <p:nvPr/>
        </p:nvSpPr>
        <p:spPr>
          <a:xfrm>
            <a:off x="1570009" y="279243"/>
            <a:ext cx="454960" cy="47337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00B050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1522625" y="2882839"/>
            <a:ext cx="454960" cy="47337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1563673" y="788853"/>
            <a:ext cx="454960" cy="47337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1556400" y="1325684"/>
            <a:ext cx="454960" cy="47337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1551485" y="1863147"/>
            <a:ext cx="454960" cy="47337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1543787" y="2385321"/>
            <a:ext cx="454960" cy="47337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24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851161"/>
            <a:ext cx="9178525" cy="12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4"/>
          <p:cNvPicPr preferRelativeResize="0"/>
          <p:nvPr/>
        </p:nvPicPr>
        <p:blipFill rotWithShape="1">
          <a:blip r:embed="rId5">
            <a:alphaModFix/>
          </a:blip>
          <a:srcRect l="5610" t="16553" r="5760" b="14442"/>
          <a:stretch/>
        </p:blipFill>
        <p:spPr>
          <a:xfrm>
            <a:off x="6866400" y="2477925"/>
            <a:ext cx="2151425" cy="169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8111178" y="2654174"/>
            <a:ext cx="716984" cy="58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4"/>
          <p:cNvPicPr preferRelativeResize="0"/>
          <p:nvPr/>
        </p:nvPicPr>
        <p:blipFill rotWithShape="1">
          <a:blip r:embed="rId7">
            <a:alphaModFix/>
          </a:blip>
          <a:srcRect l="10755" t="13182" r="14656" b="13174"/>
          <a:stretch/>
        </p:blipFill>
        <p:spPr>
          <a:xfrm rot="748393">
            <a:off x="4099453" y="3262519"/>
            <a:ext cx="792221" cy="78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4"/>
          <p:cNvPicPr preferRelativeResize="0"/>
          <p:nvPr/>
        </p:nvPicPr>
        <p:blipFill rotWithShape="1">
          <a:blip r:embed="rId8">
            <a:alphaModFix/>
          </a:blip>
          <a:srcRect t="14731" b="14441"/>
          <a:stretch/>
        </p:blipFill>
        <p:spPr>
          <a:xfrm>
            <a:off x="962325" y="3856425"/>
            <a:ext cx="6605375" cy="118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529851" y="3271903"/>
            <a:ext cx="864225" cy="864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 rotWithShape="1">
          <a:blip r:embed="rId10">
            <a:alphaModFix/>
          </a:blip>
          <a:srcRect t="43810"/>
          <a:stretch/>
        </p:blipFill>
        <p:spPr>
          <a:xfrm>
            <a:off x="7240200" y="-1"/>
            <a:ext cx="644725" cy="93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-1102029">
            <a:off x="4108868" y="3487113"/>
            <a:ext cx="676515" cy="705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/>
          <p:cNvPicPr preferRelativeResize="0"/>
          <p:nvPr/>
        </p:nvPicPr>
        <p:blipFill rotWithShape="1">
          <a:blip r:embed="rId12">
            <a:alphaModFix/>
          </a:blip>
          <a:srcRect l="31222" r="25965"/>
          <a:stretch/>
        </p:blipFill>
        <p:spPr>
          <a:xfrm>
            <a:off x="7078811" y="2645765"/>
            <a:ext cx="308075" cy="518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 rotWithShape="1">
          <a:blip r:embed="rId12">
            <a:alphaModFix/>
          </a:blip>
          <a:srcRect l="31222" r="25965"/>
          <a:stretch/>
        </p:blipFill>
        <p:spPr>
          <a:xfrm>
            <a:off x="7461061" y="2645765"/>
            <a:ext cx="308075" cy="518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50869" y="3446696"/>
            <a:ext cx="894750" cy="79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14">
            <a:alphaModFix/>
          </a:blip>
          <a:srcRect r="2047"/>
          <a:stretch/>
        </p:blipFill>
        <p:spPr>
          <a:xfrm>
            <a:off x="6998152" y="3337794"/>
            <a:ext cx="894750" cy="465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436463" y="2044350"/>
            <a:ext cx="527425" cy="52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7884913" y="2044350"/>
            <a:ext cx="527425" cy="52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 rot="-748379">
            <a:off x="4669809" y="3306414"/>
            <a:ext cx="804355" cy="795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185069" y="3457816"/>
            <a:ext cx="712500" cy="97275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298072" y="1689132"/>
            <a:ext cx="712500" cy="97275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126078" y="3148901"/>
            <a:ext cx="712500" cy="97275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58152" y="3363373"/>
            <a:ext cx="712500" cy="97275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30349" y="3398484"/>
            <a:ext cx="712500" cy="9727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645930" y="3693991"/>
            <a:ext cx="915815" cy="72104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23581" y="3775574"/>
            <a:ext cx="915815" cy="72104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90226" y="3653623"/>
            <a:ext cx="915815" cy="72104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08129" y="4023895"/>
            <a:ext cx="915815" cy="721049"/>
          </a:xfrm>
          <a:prstGeom prst="rect">
            <a:avLst/>
          </a:prstGeom>
        </p:spPr>
      </p:pic>
      <p:sp>
        <p:nvSpPr>
          <p:cNvPr id="4" name="Cube 3"/>
          <p:cNvSpPr/>
          <p:nvPr/>
        </p:nvSpPr>
        <p:spPr>
          <a:xfrm>
            <a:off x="6119643" y="4371238"/>
            <a:ext cx="421676" cy="429061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Cube 28"/>
          <p:cNvSpPr/>
          <p:nvPr/>
        </p:nvSpPr>
        <p:spPr>
          <a:xfrm>
            <a:off x="3899403" y="4255492"/>
            <a:ext cx="421676" cy="429061"/>
          </a:xfrm>
          <a:prstGeom prst="cub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0" name="Cube 29"/>
          <p:cNvSpPr/>
          <p:nvPr/>
        </p:nvSpPr>
        <p:spPr>
          <a:xfrm>
            <a:off x="4814199" y="4337503"/>
            <a:ext cx="421676" cy="429061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1" name="Cube 30"/>
          <p:cNvSpPr/>
          <p:nvPr/>
        </p:nvSpPr>
        <p:spPr>
          <a:xfrm>
            <a:off x="3223243" y="4078226"/>
            <a:ext cx="421676" cy="429061"/>
          </a:xfrm>
          <a:prstGeom prst="cub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Cube 31"/>
          <p:cNvSpPr/>
          <p:nvPr/>
        </p:nvSpPr>
        <p:spPr>
          <a:xfrm>
            <a:off x="3475700" y="4340846"/>
            <a:ext cx="421676" cy="429061"/>
          </a:xfrm>
          <a:prstGeom prst="cub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3" name="Cube 32"/>
          <p:cNvSpPr/>
          <p:nvPr/>
        </p:nvSpPr>
        <p:spPr>
          <a:xfrm>
            <a:off x="5620105" y="4398072"/>
            <a:ext cx="421676" cy="429061"/>
          </a:xfrm>
          <a:prstGeom prst="cub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4" name="Cube 33"/>
          <p:cNvSpPr/>
          <p:nvPr/>
        </p:nvSpPr>
        <p:spPr>
          <a:xfrm>
            <a:off x="5894918" y="4040961"/>
            <a:ext cx="421676" cy="429061"/>
          </a:xfrm>
          <a:prstGeom prst="cub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5" name="Cube 34"/>
          <p:cNvSpPr/>
          <p:nvPr/>
        </p:nvSpPr>
        <p:spPr>
          <a:xfrm>
            <a:off x="3642892" y="3969606"/>
            <a:ext cx="421676" cy="429061"/>
          </a:xfrm>
          <a:prstGeom prst="cub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6" name="Google Shape;60;p13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962325" y="53788"/>
            <a:ext cx="5846164" cy="3287238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61;p13"/>
          <p:cNvSpPr/>
          <p:nvPr/>
        </p:nvSpPr>
        <p:spPr>
          <a:xfrm>
            <a:off x="1179597" y="275710"/>
            <a:ext cx="5286288" cy="2852833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245619" y="298885"/>
            <a:ext cx="514434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1800" dirty="0"/>
              <a:t>הַשְׁלִימוּ מִסְפָּר לְיַד כָּל צִיּוּר עַל פִּי כַּמּוּת הַחֲפָצִים בַּחֶדֶר.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891016" y="778896"/>
            <a:ext cx="433115" cy="59131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861087" y="1524313"/>
            <a:ext cx="650905" cy="512477"/>
          </a:xfrm>
          <a:prstGeom prst="rect">
            <a:avLst/>
          </a:prstGeom>
        </p:spPr>
      </p:pic>
      <p:sp>
        <p:nvSpPr>
          <p:cNvPr id="42" name="Cube 41"/>
          <p:cNvSpPr/>
          <p:nvPr/>
        </p:nvSpPr>
        <p:spPr>
          <a:xfrm>
            <a:off x="6023808" y="2434343"/>
            <a:ext cx="352803" cy="377461"/>
          </a:xfrm>
          <a:prstGeom prst="cub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3" name="Google Shape;96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281083" y="848614"/>
            <a:ext cx="572648" cy="601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93;p14"/>
          <p:cNvPicPr preferRelativeResize="0"/>
          <p:nvPr/>
        </p:nvPicPr>
        <p:blipFill rotWithShape="1">
          <a:blip r:embed="rId12">
            <a:alphaModFix/>
          </a:blip>
          <a:srcRect l="31222" r="25965"/>
          <a:stretch/>
        </p:blipFill>
        <p:spPr>
          <a:xfrm>
            <a:off x="3365607" y="1507647"/>
            <a:ext cx="376549" cy="654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96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955722" y="2036790"/>
            <a:ext cx="527425" cy="52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853614" y="3936351"/>
            <a:ext cx="910910" cy="114103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834997" y="3930294"/>
            <a:ext cx="910910" cy="114103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107980" y="3375196"/>
            <a:ext cx="910910" cy="114103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236813" y="2300490"/>
            <a:ext cx="591947" cy="7414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96152" y="872188"/>
            <a:ext cx="4774010" cy="954107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pPr algn="r"/>
            <a:r>
              <a:rPr lang="he-IL" dirty="0"/>
              <a:t>הנחיות למורה:</a:t>
            </a:r>
          </a:p>
          <a:p>
            <a:pPr algn="r"/>
            <a:r>
              <a:rPr lang="he-IL" dirty="0"/>
              <a:t>בקשו מהתלמידים למנות את החפצים בחדר.</a:t>
            </a:r>
          </a:p>
          <a:p>
            <a:pPr algn="r"/>
            <a:r>
              <a:rPr lang="he-IL" dirty="0"/>
              <a:t>אפשר לשאול מה יש יותר מכוניות או בובות?</a:t>
            </a:r>
          </a:p>
          <a:p>
            <a:pPr algn="r"/>
            <a:r>
              <a:rPr lang="he-IL" dirty="0"/>
              <a:t>האם ישנם חפצים בכמות שווה? אילו חפצים? מה הכמות?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843075"/>
            <a:ext cx="9178525" cy="12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5">
            <a:alphaModFix/>
          </a:blip>
          <a:srcRect l="5610" t="16553" r="5760" b="14442"/>
          <a:stretch/>
        </p:blipFill>
        <p:spPr>
          <a:xfrm>
            <a:off x="6866400" y="2477925"/>
            <a:ext cx="2151425" cy="169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8111178" y="2654174"/>
            <a:ext cx="716984" cy="58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7">
            <a:alphaModFix/>
          </a:blip>
          <a:srcRect l="10755" t="13182" r="14656" b="13174"/>
          <a:stretch/>
        </p:blipFill>
        <p:spPr>
          <a:xfrm rot="748393">
            <a:off x="4099453" y="3262519"/>
            <a:ext cx="792221" cy="78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8">
            <a:alphaModFix/>
          </a:blip>
          <a:srcRect t="14731" b="14441"/>
          <a:stretch/>
        </p:blipFill>
        <p:spPr>
          <a:xfrm>
            <a:off x="962325" y="3856425"/>
            <a:ext cx="6605375" cy="118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529851" y="3271903"/>
            <a:ext cx="864225" cy="864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84417" y="699200"/>
            <a:ext cx="6299332" cy="2641826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/>
          <p:nvPr/>
        </p:nvSpPr>
        <p:spPr>
          <a:xfrm>
            <a:off x="437990" y="826294"/>
            <a:ext cx="5916535" cy="23841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2" name="Google Shape;62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5400000">
            <a:off x="6472012" y="1122537"/>
            <a:ext cx="1108575" cy="94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568849" y="626552"/>
            <a:ext cx="1448975" cy="102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 rotWithShape="1">
          <a:blip r:embed="rId12">
            <a:alphaModFix/>
          </a:blip>
          <a:srcRect t="43810"/>
          <a:stretch/>
        </p:blipFill>
        <p:spPr>
          <a:xfrm>
            <a:off x="7240200" y="-1"/>
            <a:ext cx="644725" cy="93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 rot="-1102029">
            <a:off x="4108868" y="3487113"/>
            <a:ext cx="676515" cy="705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602400" y="2571750"/>
            <a:ext cx="675150" cy="56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 rotWithShape="1">
          <a:blip r:embed="rId15">
            <a:alphaModFix/>
          </a:blip>
          <a:srcRect l="31222" r="25965"/>
          <a:stretch/>
        </p:blipFill>
        <p:spPr>
          <a:xfrm>
            <a:off x="7078811" y="2645765"/>
            <a:ext cx="308075" cy="518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 rotWithShape="1">
          <a:blip r:embed="rId16">
            <a:alphaModFix/>
          </a:blip>
          <a:srcRect t="11441"/>
          <a:stretch/>
        </p:blipFill>
        <p:spPr>
          <a:xfrm rot="-692903">
            <a:off x="7888767" y="1840502"/>
            <a:ext cx="809117" cy="773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 rotWithShape="1">
          <a:blip r:embed="rId15">
            <a:alphaModFix/>
          </a:blip>
          <a:srcRect l="31222" r="25965"/>
          <a:stretch/>
        </p:blipFill>
        <p:spPr>
          <a:xfrm>
            <a:off x="7461061" y="2645765"/>
            <a:ext cx="308075" cy="518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6103400" y="3332000"/>
            <a:ext cx="894750" cy="79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/>
          <p:cNvPicPr preferRelativeResize="0"/>
          <p:nvPr/>
        </p:nvPicPr>
        <p:blipFill rotWithShape="1">
          <a:blip r:embed="rId18">
            <a:alphaModFix/>
          </a:blip>
          <a:srcRect r="2047"/>
          <a:stretch/>
        </p:blipFill>
        <p:spPr>
          <a:xfrm>
            <a:off x="6998152" y="3337794"/>
            <a:ext cx="894750" cy="465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/>
          <p:cNvPicPr preferRelativeResize="0"/>
          <p:nvPr/>
        </p:nvPicPr>
        <p:blipFill rotWithShape="1">
          <a:blip r:embed="rId19">
            <a:alphaModFix/>
          </a:blip>
          <a:srcRect t="16531" b="19419"/>
          <a:stretch/>
        </p:blipFill>
        <p:spPr>
          <a:xfrm rot="240003">
            <a:off x="-55856" y="3040114"/>
            <a:ext cx="3264463" cy="2090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8407288" y="3257275"/>
            <a:ext cx="527425" cy="52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3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7954363" y="3277275"/>
            <a:ext cx="527425" cy="52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3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 rot="-748379">
            <a:off x="4669809" y="3306414"/>
            <a:ext cx="804355" cy="79517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91933" y="750986"/>
            <a:ext cx="5544212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3200" dirty="0"/>
              <a:t>בִּדְקוּ בַּקַּלְמָר, וְכִתְבוּ בַּמַּחְבֶּרֶת:</a:t>
            </a:r>
          </a:p>
          <a:p>
            <a:pPr algn="r"/>
            <a:r>
              <a:rPr lang="he-IL" sz="3200" dirty="0"/>
              <a:t>כַּמָּה עֶפְרוֹנוֹת?</a:t>
            </a:r>
          </a:p>
          <a:p>
            <a:pPr algn="r"/>
            <a:r>
              <a:rPr lang="he-IL" sz="3200" dirty="0"/>
              <a:t>כַּמָּה טוּשִׁים?</a:t>
            </a:r>
          </a:p>
          <a:p>
            <a:pPr algn="r"/>
            <a:r>
              <a:rPr lang="he-IL" sz="3200" dirty="0"/>
              <a:t>כַּמָּה מְחַדְּדִים?</a:t>
            </a:r>
          </a:p>
          <a:p>
            <a:pPr algn="r"/>
            <a:r>
              <a:rPr lang="he-IL" sz="3200" dirty="0"/>
              <a:t>כַּמָּה מְחַקִּים?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0500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851161"/>
            <a:ext cx="9178525" cy="12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4"/>
          <p:cNvPicPr preferRelativeResize="0"/>
          <p:nvPr/>
        </p:nvPicPr>
        <p:blipFill rotWithShape="1">
          <a:blip r:embed="rId4">
            <a:alphaModFix/>
          </a:blip>
          <a:srcRect l="5610" t="16553" r="5760" b="14442"/>
          <a:stretch/>
        </p:blipFill>
        <p:spPr>
          <a:xfrm>
            <a:off x="6866400" y="2477925"/>
            <a:ext cx="2151425" cy="169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8111178" y="2654174"/>
            <a:ext cx="716984" cy="58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4"/>
          <p:cNvPicPr preferRelativeResize="0"/>
          <p:nvPr/>
        </p:nvPicPr>
        <p:blipFill rotWithShape="1">
          <a:blip r:embed="rId6">
            <a:alphaModFix/>
          </a:blip>
          <a:srcRect l="10755" t="13182" r="14656" b="13174"/>
          <a:stretch/>
        </p:blipFill>
        <p:spPr>
          <a:xfrm rot="748393">
            <a:off x="4099453" y="3262519"/>
            <a:ext cx="792221" cy="78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4"/>
          <p:cNvPicPr preferRelativeResize="0"/>
          <p:nvPr/>
        </p:nvPicPr>
        <p:blipFill rotWithShape="1">
          <a:blip r:embed="rId7">
            <a:alphaModFix/>
          </a:blip>
          <a:srcRect t="14731" b="14441"/>
          <a:stretch/>
        </p:blipFill>
        <p:spPr>
          <a:xfrm>
            <a:off x="962325" y="3856425"/>
            <a:ext cx="6605375" cy="118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529851" y="3271903"/>
            <a:ext cx="864225" cy="864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 rotWithShape="1">
          <a:blip r:embed="rId9">
            <a:alphaModFix/>
          </a:blip>
          <a:srcRect t="43810"/>
          <a:stretch/>
        </p:blipFill>
        <p:spPr>
          <a:xfrm>
            <a:off x="7240200" y="-1"/>
            <a:ext cx="644725" cy="93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1102029">
            <a:off x="4108868" y="3487113"/>
            <a:ext cx="676515" cy="705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/>
          <p:cNvPicPr preferRelativeResize="0"/>
          <p:nvPr/>
        </p:nvPicPr>
        <p:blipFill rotWithShape="1">
          <a:blip r:embed="rId11">
            <a:alphaModFix/>
          </a:blip>
          <a:srcRect l="31222" r="25965"/>
          <a:stretch/>
        </p:blipFill>
        <p:spPr>
          <a:xfrm>
            <a:off x="7078811" y="2645765"/>
            <a:ext cx="308075" cy="518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 rotWithShape="1">
          <a:blip r:embed="rId11">
            <a:alphaModFix/>
          </a:blip>
          <a:srcRect l="31222" r="25965"/>
          <a:stretch/>
        </p:blipFill>
        <p:spPr>
          <a:xfrm>
            <a:off x="7461061" y="2645765"/>
            <a:ext cx="308075" cy="518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50869" y="3446696"/>
            <a:ext cx="894750" cy="79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13">
            <a:alphaModFix/>
          </a:blip>
          <a:srcRect r="2047"/>
          <a:stretch/>
        </p:blipFill>
        <p:spPr>
          <a:xfrm>
            <a:off x="6998152" y="3337794"/>
            <a:ext cx="894750" cy="465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436463" y="2044350"/>
            <a:ext cx="527425" cy="52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884913" y="2044350"/>
            <a:ext cx="527425" cy="52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 rot="-748379">
            <a:off x="4669809" y="3306414"/>
            <a:ext cx="804355" cy="795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60;p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962325" y="53788"/>
            <a:ext cx="5846164" cy="3287238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61;p13"/>
          <p:cNvSpPr/>
          <p:nvPr/>
        </p:nvSpPr>
        <p:spPr>
          <a:xfrm>
            <a:off x="1318819" y="275710"/>
            <a:ext cx="5286288" cy="2852833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842489" y="397823"/>
            <a:ext cx="4529048" cy="61555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000" dirty="0"/>
              <a:t>כַּמָּה אֶצְבָּעוֹת, כִּתְבוּ מִסְפָּר מַתְאִים?</a:t>
            </a:r>
          </a:p>
          <a:p>
            <a:endParaRPr lang="he-IL" dirty="0"/>
          </a:p>
        </p:txBody>
      </p:sp>
      <p:pic>
        <p:nvPicPr>
          <p:cNvPr id="45" name="Google Shape;96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955722" y="2036790"/>
            <a:ext cx="527425" cy="52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89262" y="1117231"/>
            <a:ext cx="1726758" cy="6826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37369" y="1229899"/>
            <a:ext cx="505339" cy="51558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30386" y="1911667"/>
            <a:ext cx="1726757" cy="754023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5729686" y="2024146"/>
            <a:ext cx="505339" cy="51558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740672" y="1114595"/>
            <a:ext cx="1701025" cy="707163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13636" y="1223087"/>
            <a:ext cx="505339" cy="51558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740672" y="1979240"/>
            <a:ext cx="1701025" cy="666525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2796800" y="2056170"/>
            <a:ext cx="505339" cy="51558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57" name="TextBox 56"/>
          <p:cNvSpPr txBox="1"/>
          <p:nvPr/>
        </p:nvSpPr>
        <p:spPr>
          <a:xfrm>
            <a:off x="3964625" y="4117222"/>
            <a:ext cx="5052234" cy="738664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pPr algn="r"/>
            <a:r>
              <a:rPr lang="he-IL" dirty="0"/>
              <a:t>הנחיות למורה:</a:t>
            </a:r>
          </a:p>
          <a:p>
            <a:pPr algn="r"/>
            <a:r>
              <a:rPr lang="he-IL" dirty="0"/>
              <a:t>כדאי לדון עם התלמידים על הדרך בה הגיעו למספר המתאים: </a:t>
            </a:r>
          </a:p>
          <a:p>
            <a:pPr algn="r"/>
            <a:r>
              <a:rPr lang="he-IL" dirty="0"/>
              <a:t>מנייה של כל האצבעות, ספירת המשך, הסתמכות על תרגיל מוכר ועוד. </a:t>
            </a:r>
          </a:p>
        </p:txBody>
      </p:sp>
    </p:spTree>
    <p:extLst>
      <p:ext uri="{BB962C8B-B14F-4D97-AF65-F5344CB8AC3E}">
        <p14:creationId xmlns:p14="http://schemas.microsoft.com/office/powerpoint/2010/main" val="330180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851161"/>
            <a:ext cx="9178525" cy="12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4"/>
          <p:cNvPicPr preferRelativeResize="0"/>
          <p:nvPr/>
        </p:nvPicPr>
        <p:blipFill rotWithShape="1">
          <a:blip r:embed="rId4">
            <a:alphaModFix/>
          </a:blip>
          <a:srcRect l="5610" t="16553" r="5760" b="14442"/>
          <a:stretch/>
        </p:blipFill>
        <p:spPr>
          <a:xfrm>
            <a:off x="6866400" y="2477925"/>
            <a:ext cx="2151425" cy="169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8111178" y="2654174"/>
            <a:ext cx="716984" cy="58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4"/>
          <p:cNvPicPr preferRelativeResize="0"/>
          <p:nvPr/>
        </p:nvPicPr>
        <p:blipFill rotWithShape="1">
          <a:blip r:embed="rId6">
            <a:alphaModFix/>
          </a:blip>
          <a:srcRect l="10755" t="13182" r="14656" b="13174"/>
          <a:stretch/>
        </p:blipFill>
        <p:spPr>
          <a:xfrm rot="748393">
            <a:off x="4099453" y="3262519"/>
            <a:ext cx="792221" cy="78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4"/>
          <p:cNvPicPr preferRelativeResize="0"/>
          <p:nvPr/>
        </p:nvPicPr>
        <p:blipFill rotWithShape="1">
          <a:blip r:embed="rId7">
            <a:alphaModFix/>
          </a:blip>
          <a:srcRect t="14731" b="14441"/>
          <a:stretch/>
        </p:blipFill>
        <p:spPr>
          <a:xfrm>
            <a:off x="962325" y="3856425"/>
            <a:ext cx="6605375" cy="118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529851" y="3271903"/>
            <a:ext cx="864225" cy="864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 rotWithShape="1">
          <a:blip r:embed="rId9">
            <a:alphaModFix/>
          </a:blip>
          <a:srcRect t="43810"/>
          <a:stretch/>
        </p:blipFill>
        <p:spPr>
          <a:xfrm>
            <a:off x="7240200" y="-1"/>
            <a:ext cx="644725" cy="93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1102029">
            <a:off x="4108868" y="3487113"/>
            <a:ext cx="676515" cy="705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/>
          <p:cNvPicPr preferRelativeResize="0"/>
          <p:nvPr/>
        </p:nvPicPr>
        <p:blipFill rotWithShape="1">
          <a:blip r:embed="rId11">
            <a:alphaModFix/>
          </a:blip>
          <a:srcRect l="31222" r="25965"/>
          <a:stretch/>
        </p:blipFill>
        <p:spPr>
          <a:xfrm>
            <a:off x="7078811" y="2645765"/>
            <a:ext cx="308075" cy="518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 rotWithShape="1">
          <a:blip r:embed="rId11">
            <a:alphaModFix/>
          </a:blip>
          <a:srcRect l="31222" r="25965"/>
          <a:stretch/>
        </p:blipFill>
        <p:spPr>
          <a:xfrm>
            <a:off x="7461061" y="2645765"/>
            <a:ext cx="308075" cy="518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068593" y="3481415"/>
            <a:ext cx="894750" cy="79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13">
            <a:alphaModFix/>
          </a:blip>
          <a:srcRect r="2047"/>
          <a:stretch/>
        </p:blipFill>
        <p:spPr>
          <a:xfrm>
            <a:off x="6998152" y="3337794"/>
            <a:ext cx="894750" cy="465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436463" y="2044350"/>
            <a:ext cx="527425" cy="52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884913" y="2044350"/>
            <a:ext cx="527425" cy="52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 rot="-748379">
            <a:off x="4669809" y="3306414"/>
            <a:ext cx="804355" cy="795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60;p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251098" y="183976"/>
            <a:ext cx="5846164" cy="3287238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61;p13"/>
          <p:cNvSpPr/>
          <p:nvPr/>
        </p:nvSpPr>
        <p:spPr>
          <a:xfrm>
            <a:off x="1543025" y="419070"/>
            <a:ext cx="5286288" cy="2852833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45" name="Google Shape;96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955722" y="2036790"/>
            <a:ext cx="527425" cy="5274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TextBox 29"/>
          <p:cNvSpPr txBox="1"/>
          <p:nvPr/>
        </p:nvSpPr>
        <p:spPr>
          <a:xfrm>
            <a:off x="2046738" y="592444"/>
            <a:ext cx="433319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000" dirty="0"/>
              <a:t>צַיְּרוּ בַּמַּחְבֶּרֶת  6  עִגּוּלִים.</a:t>
            </a:r>
          </a:p>
          <a:p>
            <a:pPr algn="r"/>
            <a:r>
              <a:rPr lang="he-IL" sz="2000" dirty="0"/>
              <a:t>צִבְעוֹ כָּל אֶחָד מֵהָעִגּוּלִים בְּאָדֹם אוֹ בְּיָרֹק. </a:t>
            </a:r>
          </a:p>
          <a:p>
            <a:pPr algn="r"/>
            <a:r>
              <a:rPr lang="he-IL" sz="2000" dirty="0"/>
              <a:t>הַצִּיעוּ אֶפְשָׁרוּיוֹת שׁוֹנוֹת.</a:t>
            </a:r>
            <a:endParaRPr lang="he-IL" sz="1600" dirty="0"/>
          </a:p>
        </p:txBody>
      </p:sp>
      <p:sp>
        <p:nvSpPr>
          <p:cNvPr id="42" name="TextBox 41"/>
          <p:cNvSpPr txBox="1"/>
          <p:nvPr/>
        </p:nvSpPr>
        <p:spPr>
          <a:xfrm>
            <a:off x="4242849" y="4117222"/>
            <a:ext cx="4774010" cy="954107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pPr algn="r"/>
            <a:r>
              <a:rPr lang="he-IL" dirty="0"/>
              <a:t>הנחיות למורה:</a:t>
            </a:r>
          </a:p>
          <a:p>
            <a:pPr algn="r"/>
            <a:r>
              <a:rPr lang="he-IL" dirty="0"/>
              <a:t>מומלץ לרכז את האפשריות השונות בטבלה ולדון עם התלמידים  על דרכים למציאת כל האפשרויות. </a:t>
            </a:r>
          </a:p>
          <a:p>
            <a:endParaRPr lang="he-IL" dirty="0"/>
          </a:p>
        </p:txBody>
      </p:sp>
      <p:sp>
        <p:nvSpPr>
          <p:cNvPr id="12" name="Oval 11"/>
          <p:cNvSpPr/>
          <p:nvPr/>
        </p:nvSpPr>
        <p:spPr>
          <a:xfrm>
            <a:off x="1905787" y="2085845"/>
            <a:ext cx="454960" cy="47337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6" name="Oval 45"/>
          <p:cNvSpPr/>
          <p:nvPr/>
        </p:nvSpPr>
        <p:spPr>
          <a:xfrm>
            <a:off x="2449020" y="2071361"/>
            <a:ext cx="454960" cy="47337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7" name="Oval 46"/>
          <p:cNvSpPr/>
          <p:nvPr/>
        </p:nvSpPr>
        <p:spPr>
          <a:xfrm>
            <a:off x="2989636" y="2085845"/>
            <a:ext cx="454960" cy="47337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8" name="Oval 47"/>
          <p:cNvSpPr/>
          <p:nvPr/>
        </p:nvSpPr>
        <p:spPr>
          <a:xfrm>
            <a:off x="4597929" y="2101700"/>
            <a:ext cx="454960" cy="47337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9" name="Oval 48"/>
          <p:cNvSpPr/>
          <p:nvPr/>
        </p:nvSpPr>
        <p:spPr>
          <a:xfrm>
            <a:off x="4062690" y="2111907"/>
            <a:ext cx="454960" cy="47337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0" name="Oval 49"/>
          <p:cNvSpPr/>
          <p:nvPr/>
        </p:nvSpPr>
        <p:spPr>
          <a:xfrm>
            <a:off x="3522882" y="2085845"/>
            <a:ext cx="454960" cy="47337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189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851161"/>
            <a:ext cx="9178525" cy="12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4"/>
          <p:cNvPicPr preferRelativeResize="0"/>
          <p:nvPr/>
        </p:nvPicPr>
        <p:blipFill rotWithShape="1">
          <a:blip r:embed="rId4">
            <a:alphaModFix/>
          </a:blip>
          <a:srcRect l="5610" t="16553" r="5760" b="14442"/>
          <a:stretch/>
        </p:blipFill>
        <p:spPr>
          <a:xfrm>
            <a:off x="6866400" y="2477925"/>
            <a:ext cx="2151425" cy="169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8111178" y="2654174"/>
            <a:ext cx="716984" cy="58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4"/>
          <p:cNvPicPr preferRelativeResize="0"/>
          <p:nvPr/>
        </p:nvPicPr>
        <p:blipFill rotWithShape="1">
          <a:blip r:embed="rId6">
            <a:alphaModFix/>
          </a:blip>
          <a:srcRect l="10755" t="13182" r="14656" b="13174"/>
          <a:stretch/>
        </p:blipFill>
        <p:spPr>
          <a:xfrm rot="748393">
            <a:off x="4099453" y="3262519"/>
            <a:ext cx="792221" cy="78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4"/>
          <p:cNvPicPr preferRelativeResize="0"/>
          <p:nvPr/>
        </p:nvPicPr>
        <p:blipFill rotWithShape="1">
          <a:blip r:embed="rId7">
            <a:alphaModFix/>
          </a:blip>
          <a:srcRect t="14731" b="14441"/>
          <a:stretch/>
        </p:blipFill>
        <p:spPr>
          <a:xfrm>
            <a:off x="962325" y="3856425"/>
            <a:ext cx="6605375" cy="118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529851" y="3271903"/>
            <a:ext cx="864225" cy="864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 rotWithShape="1">
          <a:blip r:embed="rId9">
            <a:alphaModFix/>
          </a:blip>
          <a:srcRect t="43810"/>
          <a:stretch/>
        </p:blipFill>
        <p:spPr>
          <a:xfrm>
            <a:off x="7240200" y="-1"/>
            <a:ext cx="644725" cy="93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1102029">
            <a:off x="4108868" y="3487113"/>
            <a:ext cx="676515" cy="705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/>
          <p:cNvPicPr preferRelativeResize="0"/>
          <p:nvPr/>
        </p:nvPicPr>
        <p:blipFill rotWithShape="1">
          <a:blip r:embed="rId11">
            <a:alphaModFix/>
          </a:blip>
          <a:srcRect l="31222" r="25965"/>
          <a:stretch/>
        </p:blipFill>
        <p:spPr>
          <a:xfrm>
            <a:off x="7078811" y="2645765"/>
            <a:ext cx="308075" cy="518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 rotWithShape="1">
          <a:blip r:embed="rId11">
            <a:alphaModFix/>
          </a:blip>
          <a:srcRect l="31222" r="25965"/>
          <a:stretch/>
        </p:blipFill>
        <p:spPr>
          <a:xfrm>
            <a:off x="7461061" y="2645765"/>
            <a:ext cx="308075" cy="518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068593" y="3481415"/>
            <a:ext cx="894750" cy="79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13">
            <a:alphaModFix/>
          </a:blip>
          <a:srcRect r="2047"/>
          <a:stretch/>
        </p:blipFill>
        <p:spPr>
          <a:xfrm>
            <a:off x="6998152" y="3337794"/>
            <a:ext cx="894750" cy="465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436463" y="2044350"/>
            <a:ext cx="527425" cy="52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884913" y="2044350"/>
            <a:ext cx="527425" cy="52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 rot="-748379">
            <a:off x="4669809" y="3306414"/>
            <a:ext cx="804355" cy="795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60;p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962325" y="53788"/>
            <a:ext cx="5879950" cy="3526972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61;p13"/>
          <p:cNvSpPr/>
          <p:nvPr/>
        </p:nvSpPr>
        <p:spPr>
          <a:xfrm>
            <a:off x="1343566" y="286039"/>
            <a:ext cx="5180792" cy="3083616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5" name="Google Shape;96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955722" y="2036790"/>
            <a:ext cx="527425" cy="527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325939"/>
              </p:ext>
            </p:extLst>
          </p:nvPr>
        </p:nvGraphicFramePr>
        <p:xfrm>
          <a:off x="2530830" y="323990"/>
          <a:ext cx="2968382" cy="3129888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4841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841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3104"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3104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3104"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3104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3104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3104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3104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3104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1" name="Oval 30"/>
          <p:cNvSpPr/>
          <p:nvPr/>
        </p:nvSpPr>
        <p:spPr>
          <a:xfrm>
            <a:off x="4465519" y="340922"/>
            <a:ext cx="454960" cy="4733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2998836" y="340922"/>
            <a:ext cx="454960" cy="47337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3" name="Oval 32"/>
          <p:cNvSpPr/>
          <p:nvPr/>
        </p:nvSpPr>
        <p:spPr>
          <a:xfrm>
            <a:off x="1570009" y="279243"/>
            <a:ext cx="454960" cy="47337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00B050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1522625" y="2882839"/>
            <a:ext cx="454960" cy="47337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1563673" y="788853"/>
            <a:ext cx="454960" cy="47337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1556400" y="1325684"/>
            <a:ext cx="454960" cy="47337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1551485" y="1863147"/>
            <a:ext cx="454960" cy="47337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1543787" y="2385321"/>
            <a:ext cx="454960" cy="47337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37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851161"/>
            <a:ext cx="9178525" cy="12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4"/>
          <p:cNvPicPr preferRelativeResize="0"/>
          <p:nvPr/>
        </p:nvPicPr>
        <p:blipFill rotWithShape="1">
          <a:blip r:embed="rId4">
            <a:alphaModFix/>
          </a:blip>
          <a:srcRect l="5610" t="16553" r="5760" b="14442"/>
          <a:stretch/>
        </p:blipFill>
        <p:spPr>
          <a:xfrm>
            <a:off x="6866400" y="2477925"/>
            <a:ext cx="2151425" cy="169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8111178" y="2654174"/>
            <a:ext cx="716984" cy="58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4"/>
          <p:cNvPicPr preferRelativeResize="0"/>
          <p:nvPr/>
        </p:nvPicPr>
        <p:blipFill rotWithShape="1">
          <a:blip r:embed="rId6">
            <a:alphaModFix/>
          </a:blip>
          <a:srcRect l="10755" t="13182" r="14656" b="13174"/>
          <a:stretch/>
        </p:blipFill>
        <p:spPr>
          <a:xfrm rot="748393">
            <a:off x="4099453" y="3262519"/>
            <a:ext cx="792221" cy="78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4"/>
          <p:cNvPicPr preferRelativeResize="0"/>
          <p:nvPr/>
        </p:nvPicPr>
        <p:blipFill rotWithShape="1">
          <a:blip r:embed="rId7">
            <a:alphaModFix/>
          </a:blip>
          <a:srcRect t="14731" b="14441"/>
          <a:stretch/>
        </p:blipFill>
        <p:spPr>
          <a:xfrm>
            <a:off x="962325" y="3856425"/>
            <a:ext cx="6605375" cy="118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529851" y="3271903"/>
            <a:ext cx="864225" cy="864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 rotWithShape="1">
          <a:blip r:embed="rId9">
            <a:alphaModFix/>
          </a:blip>
          <a:srcRect t="43810"/>
          <a:stretch/>
        </p:blipFill>
        <p:spPr>
          <a:xfrm>
            <a:off x="7240200" y="-1"/>
            <a:ext cx="644725" cy="93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1102029">
            <a:off x="4108868" y="3487113"/>
            <a:ext cx="676515" cy="705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/>
          <p:cNvPicPr preferRelativeResize="0"/>
          <p:nvPr/>
        </p:nvPicPr>
        <p:blipFill rotWithShape="1">
          <a:blip r:embed="rId11">
            <a:alphaModFix/>
          </a:blip>
          <a:srcRect l="31222" r="25965"/>
          <a:stretch/>
        </p:blipFill>
        <p:spPr>
          <a:xfrm>
            <a:off x="7078811" y="2645765"/>
            <a:ext cx="308075" cy="518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 rotWithShape="1">
          <a:blip r:embed="rId11">
            <a:alphaModFix/>
          </a:blip>
          <a:srcRect l="31222" r="25965"/>
          <a:stretch/>
        </p:blipFill>
        <p:spPr>
          <a:xfrm>
            <a:off x="7461061" y="2645765"/>
            <a:ext cx="308075" cy="518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068593" y="3481415"/>
            <a:ext cx="894750" cy="79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13">
            <a:alphaModFix/>
          </a:blip>
          <a:srcRect r="2047"/>
          <a:stretch/>
        </p:blipFill>
        <p:spPr>
          <a:xfrm>
            <a:off x="6998152" y="3337794"/>
            <a:ext cx="894750" cy="465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436463" y="2044350"/>
            <a:ext cx="527425" cy="52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884913" y="2044350"/>
            <a:ext cx="527425" cy="52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 rot="-748379">
            <a:off x="4669809" y="3306414"/>
            <a:ext cx="804355" cy="795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60;p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962325" y="53788"/>
            <a:ext cx="5879950" cy="3526972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61;p13"/>
          <p:cNvSpPr/>
          <p:nvPr/>
        </p:nvSpPr>
        <p:spPr>
          <a:xfrm>
            <a:off x="1343566" y="286039"/>
            <a:ext cx="5180792" cy="3083616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5" name="Google Shape;96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955722" y="2036790"/>
            <a:ext cx="527425" cy="527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491336"/>
              </p:ext>
            </p:extLst>
          </p:nvPr>
        </p:nvGraphicFramePr>
        <p:xfrm>
          <a:off x="2530830" y="323990"/>
          <a:ext cx="2968382" cy="3129888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4841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841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3104"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3104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3104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3104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3104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3104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3104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3104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1" name="Oval 30"/>
          <p:cNvSpPr/>
          <p:nvPr/>
        </p:nvSpPr>
        <p:spPr>
          <a:xfrm>
            <a:off x="4465519" y="340922"/>
            <a:ext cx="454960" cy="4733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2998836" y="340922"/>
            <a:ext cx="454960" cy="47337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3" name="Oval 32"/>
          <p:cNvSpPr/>
          <p:nvPr/>
        </p:nvSpPr>
        <p:spPr>
          <a:xfrm>
            <a:off x="1570009" y="279243"/>
            <a:ext cx="454960" cy="47337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00B050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1522625" y="2882839"/>
            <a:ext cx="454960" cy="47337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1563673" y="788853"/>
            <a:ext cx="454960" cy="47337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1556400" y="1325684"/>
            <a:ext cx="454960" cy="47337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1551485" y="1863147"/>
            <a:ext cx="454960" cy="47337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1543787" y="2385321"/>
            <a:ext cx="454960" cy="47337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5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851161"/>
            <a:ext cx="9178525" cy="12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4"/>
          <p:cNvPicPr preferRelativeResize="0"/>
          <p:nvPr/>
        </p:nvPicPr>
        <p:blipFill rotWithShape="1">
          <a:blip r:embed="rId4">
            <a:alphaModFix/>
          </a:blip>
          <a:srcRect l="5610" t="16553" r="5760" b="14442"/>
          <a:stretch/>
        </p:blipFill>
        <p:spPr>
          <a:xfrm>
            <a:off x="6866400" y="2477925"/>
            <a:ext cx="2151425" cy="169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8111178" y="2654174"/>
            <a:ext cx="716984" cy="58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4"/>
          <p:cNvPicPr preferRelativeResize="0"/>
          <p:nvPr/>
        </p:nvPicPr>
        <p:blipFill rotWithShape="1">
          <a:blip r:embed="rId6">
            <a:alphaModFix/>
          </a:blip>
          <a:srcRect l="10755" t="13182" r="14656" b="13174"/>
          <a:stretch/>
        </p:blipFill>
        <p:spPr>
          <a:xfrm rot="748393">
            <a:off x="4099453" y="3262519"/>
            <a:ext cx="792221" cy="78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4"/>
          <p:cNvPicPr preferRelativeResize="0"/>
          <p:nvPr/>
        </p:nvPicPr>
        <p:blipFill rotWithShape="1">
          <a:blip r:embed="rId7">
            <a:alphaModFix/>
          </a:blip>
          <a:srcRect t="14731" b="14441"/>
          <a:stretch/>
        </p:blipFill>
        <p:spPr>
          <a:xfrm>
            <a:off x="962325" y="3856425"/>
            <a:ext cx="6605375" cy="118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529851" y="3271903"/>
            <a:ext cx="864225" cy="864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 rotWithShape="1">
          <a:blip r:embed="rId9">
            <a:alphaModFix/>
          </a:blip>
          <a:srcRect t="43810"/>
          <a:stretch/>
        </p:blipFill>
        <p:spPr>
          <a:xfrm>
            <a:off x="7240200" y="-1"/>
            <a:ext cx="644725" cy="93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1102029">
            <a:off x="4108868" y="3487113"/>
            <a:ext cx="676515" cy="705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/>
          <p:cNvPicPr preferRelativeResize="0"/>
          <p:nvPr/>
        </p:nvPicPr>
        <p:blipFill rotWithShape="1">
          <a:blip r:embed="rId11">
            <a:alphaModFix/>
          </a:blip>
          <a:srcRect l="31222" r="25965"/>
          <a:stretch/>
        </p:blipFill>
        <p:spPr>
          <a:xfrm>
            <a:off x="7078811" y="2645765"/>
            <a:ext cx="308075" cy="518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 rotWithShape="1">
          <a:blip r:embed="rId11">
            <a:alphaModFix/>
          </a:blip>
          <a:srcRect l="31222" r="25965"/>
          <a:stretch/>
        </p:blipFill>
        <p:spPr>
          <a:xfrm>
            <a:off x="7461061" y="2645765"/>
            <a:ext cx="308075" cy="518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068593" y="3481415"/>
            <a:ext cx="894750" cy="79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13">
            <a:alphaModFix/>
          </a:blip>
          <a:srcRect r="2047"/>
          <a:stretch/>
        </p:blipFill>
        <p:spPr>
          <a:xfrm>
            <a:off x="6998152" y="3337794"/>
            <a:ext cx="894750" cy="465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436463" y="2044350"/>
            <a:ext cx="527425" cy="52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884913" y="2044350"/>
            <a:ext cx="527425" cy="52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 rot="-748379">
            <a:off x="4669809" y="3306414"/>
            <a:ext cx="804355" cy="795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60;p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962325" y="53788"/>
            <a:ext cx="5879950" cy="3526972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61;p13"/>
          <p:cNvSpPr/>
          <p:nvPr/>
        </p:nvSpPr>
        <p:spPr>
          <a:xfrm>
            <a:off x="1343566" y="286039"/>
            <a:ext cx="5180792" cy="3083616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5" name="Google Shape;96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955722" y="2036790"/>
            <a:ext cx="527425" cy="527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617142"/>
              </p:ext>
            </p:extLst>
          </p:nvPr>
        </p:nvGraphicFramePr>
        <p:xfrm>
          <a:off x="2530830" y="323990"/>
          <a:ext cx="2968382" cy="3129888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4841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841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3104"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3104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3104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3104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3104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3104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3104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3104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1" name="Oval 30"/>
          <p:cNvSpPr/>
          <p:nvPr/>
        </p:nvSpPr>
        <p:spPr>
          <a:xfrm>
            <a:off x="4465519" y="340922"/>
            <a:ext cx="454960" cy="4733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2998836" y="340922"/>
            <a:ext cx="454960" cy="47337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3" name="Oval 32"/>
          <p:cNvSpPr/>
          <p:nvPr/>
        </p:nvSpPr>
        <p:spPr>
          <a:xfrm>
            <a:off x="1570009" y="279243"/>
            <a:ext cx="454960" cy="47337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00B050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1522625" y="2882839"/>
            <a:ext cx="454960" cy="47337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1563673" y="788853"/>
            <a:ext cx="454960" cy="47337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1556400" y="1325684"/>
            <a:ext cx="454960" cy="47337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1551485" y="1863147"/>
            <a:ext cx="454960" cy="47337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1543787" y="2385321"/>
            <a:ext cx="454960" cy="47337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39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851161"/>
            <a:ext cx="9178525" cy="12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4"/>
          <p:cNvPicPr preferRelativeResize="0"/>
          <p:nvPr/>
        </p:nvPicPr>
        <p:blipFill rotWithShape="1">
          <a:blip r:embed="rId4">
            <a:alphaModFix/>
          </a:blip>
          <a:srcRect l="5610" t="16553" r="5760" b="14442"/>
          <a:stretch/>
        </p:blipFill>
        <p:spPr>
          <a:xfrm>
            <a:off x="6866400" y="2477925"/>
            <a:ext cx="2151425" cy="169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8111178" y="2654174"/>
            <a:ext cx="716984" cy="58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4"/>
          <p:cNvPicPr preferRelativeResize="0"/>
          <p:nvPr/>
        </p:nvPicPr>
        <p:blipFill rotWithShape="1">
          <a:blip r:embed="rId6">
            <a:alphaModFix/>
          </a:blip>
          <a:srcRect l="10755" t="13182" r="14656" b="13174"/>
          <a:stretch/>
        </p:blipFill>
        <p:spPr>
          <a:xfrm rot="748393">
            <a:off x="4099453" y="3262519"/>
            <a:ext cx="792221" cy="78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4"/>
          <p:cNvPicPr preferRelativeResize="0"/>
          <p:nvPr/>
        </p:nvPicPr>
        <p:blipFill rotWithShape="1">
          <a:blip r:embed="rId7">
            <a:alphaModFix/>
          </a:blip>
          <a:srcRect t="14731" b="14441"/>
          <a:stretch/>
        </p:blipFill>
        <p:spPr>
          <a:xfrm>
            <a:off x="962325" y="3856425"/>
            <a:ext cx="6605375" cy="118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529851" y="3271903"/>
            <a:ext cx="864225" cy="864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 rotWithShape="1">
          <a:blip r:embed="rId9">
            <a:alphaModFix/>
          </a:blip>
          <a:srcRect t="43810"/>
          <a:stretch/>
        </p:blipFill>
        <p:spPr>
          <a:xfrm>
            <a:off x="7240200" y="-1"/>
            <a:ext cx="644725" cy="93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1102029">
            <a:off x="4108868" y="3487113"/>
            <a:ext cx="676515" cy="705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/>
          <p:cNvPicPr preferRelativeResize="0"/>
          <p:nvPr/>
        </p:nvPicPr>
        <p:blipFill rotWithShape="1">
          <a:blip r:embed="rId11">
            <a:alphaModFix/>
          </a:blip>
          <a:srcRect l="31222" r="25965"/>
          <a:stretch/>
        </p:blipFill>
        <p:spPr>
          <a:xfrm>
            <a:off x="7078811" y="2645765"/>
            <a:ext cx="308075" cy="518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 rotWithShape="1">
          <a:blip r:embed="rId11">
            <a:alphaModFix/>
          </a:blip>
          <a:srcRect l="31222" r="25965"/>
          <a:stretch/>
        </p:blipFill>
        <p:spPr>
          <a:xfrm>
            <a:off x="7461061" y="2645765"/>
            <a:ext cx="308075" cy="518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068593" y="3481415"/>
            <a:ext cx="894750" cy="79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13">
            <a:alphaModFix/>
          </a:blip>
          <a:srcRect r="2047"/>
          <a:stretch/>
        </p:blipFill>
        <p:spPr>
          <a:xfrm>
            <a:off x="6998152" y="3337794"/>
            <a:ext cx="894750" cy="465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436463" y="2044350"/>
            <a:ext cx="527425" cy="52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884913" y="2044350"/>
            <a:ext cx="527425" cy="52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 rot="-748379">
            <a:off x="4669809" y="3306414"/>
            <a:ext cx="804355" cy="795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60;p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962325" y="53788"/>
            <a:ext cx="5879950" cy="3526972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61;p13"/>
          <p:cNvSpPr/>
          <p:nvPr/>
        </p:nvSpPr>
        <p:spPr>
          <a:xfrm>
            <a:off x="1343566" y="286039"/>
            <a:ext cx="5180792" cy="3083616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5" name="Google Shape;96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955722" y="2036790"/>
            <a:ext cx="527425" cy="527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115468"/>
              </p:ext>
            </p:extLst>
          </p:nvPr>
        </p:nvGraphicFramePr>
        <p:xfrm>
          <a:off x="2530830" y="323990"/>
          <a:ext cx="2968382" cy="3129888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4841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841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3104"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3104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3104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3104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3104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3104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3104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3104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1" name="Oval 30"/>
          <p:cNvSpPr/>
          <p:nvPr/>
        </p:nvSpPr>
        <p:spPr>
          <a:xfrm>
            <a:off x="4465519" y="340922"/>
            <a:ext cx="454960" cy="4733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2998836" y="340922"/>
            <a:ext cx="454960" cy="47337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3" name="Oval 32"/>
          <p:cNvSpPr/>
          <p:nvPr/>
        </p:nvSpPr>
        <p:spPr>
          <a:xfrm>
            <a:off x="1570009" y="279243"/>
            <a:ext cx="454960" cy="47337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00B050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1522625" y="2882839"/>
            <a:ext cx="454960" cy="47337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1563673" y="788853"/>
            <a:ext cx="454960" cy="47337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1556400" y="1325684"/>
            <a:ext cx="454960" cy="47337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1551485" y="1863147"/>
            <a:ext cx="454960" cy="47337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1543787" y="2385321"/>
            <a:ext cx="454960" cy="47337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37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216</Words>
  <Application>Microsoft Office PowerPoint</Application>
  <PresentationFormat>‫הצגה על המסך (16:9)</PresentationFormat>
  <Paragraphs>79</Paragraphs>
  <Slides>12</Slides>
  <Notes>12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12</vt:i4>
      </vt:variant>
    </vt:vector>
  </HeadingPairs>
  <TitlesOfParts>
    <vt:vector size="13" baseType="lpstr">
      <vt:lpstr>Simple Light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racheli</dc:creator>
  <cp:lastModifiedBy>רבקה קלטוביץ</cp:lastModifiedBy>
  <cp:revision>23</cp:revision>
  <dcterms:modified xsi:type="dcterms:W3CDTF">2020-09-21T15:00:42Z</dcterms:modified>
</cp:coreProperties>
</file>