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Sports Chants for Boys…    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 English                  </a:t>
            </a:r>
            <a:endParaRPr lang="he-IL" sz="44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8D13533-122B-0749-8188-3807C12BEED8}"/>
              </a:ext>
            </a:extLst>
          </p:cNvPr>
          <p:cNvSpPr txBox="1"/>
          <p:nvPr/>
        </p:nvSpPr>
        <p:spPr>
          <a:xfrm>
            <a:off x="2584704" y="5413248"/>
            <a:ext cx="49743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written and recorded by Yehoshua Lieber</a:t>
            </a:r>
          </a:p>
          <a:p>
            <a:pPr algn="ctr"/>
            <a:r>
              <a:rPr lang="en-US" dirty="0"/>
              <a:t>for the Charedi District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027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Stretching….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One, two , three , </a:t>
            </a: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Reach for your knee</a:t>
            </a: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Four , five , six</a:t>
            </a: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Get ready to mix</a:t>
            </a: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Seven , eight , nine</a:t>
            </a: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We are just fine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הקלטה (9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7223" y="2531772"/>
            <a:ext cx="9916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Kicking…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Kick the ball…</a:t>
            </a:r>
          </a:p>
          <a:p>
            <a:pPr algn="ctr"/>
            <a:r>
              <a:rPr lang="en-US" sz="3600" dirty="0"/>
              <a:t>Kick the ball…</a:t>
            </a:r>
          </a:p>
          <a:p>
            <a:pPr algn="ctr"/>
            <a:r>
              <a:rPr lang="en-US" sz="3600" dirty="0"/>
              <a:t>Into the net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Kick the ball into the net</a:t>
            </a:r>
            <a:endParaRPr lang="he-IL" sz="3600" dirty="0"/>
          </a:p>
        </p:txBody>
      </p:sp>
      <p:pic>
        <p:nvPicPr>
          <p:cNvPr id="4" name="הקלטה (1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5415" y="2673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Basketball…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Shoot the ball</a:t>
            </a:r>
          </a:p>
          <a:p>
            <a:pPr algn="ctr"/>
            <a:r>
              <a:rPr lang="en-US" sz="4000" dirty="0"/>
              <a:t>Shoot the ball</a:t>
            </a:r>
          </a:p>
          <a:p>
            <a:pPr algn="ctr"/>
            <a:r>
              <a:rPr lang="en-US" sz="4000" dirty="0"/>
              <a:t>Into the net….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Shoot the ball into the net</a:t>
            </a:r>
            <a:endParaRPr lang="he-IL" sz="4000" dirty="0"/>
          </a:p>
        </p:txBody>
      </p:sp>
      <p:pic>
        <p:nvPicPr>
          <p:cNvPr id="4" name="הקלטה (1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4349" y="2336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ball…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Throw and catch the ball</a:t>
            </a:r>
          </a:p>
          <a:p>
            <a:pPr algn="ctr"/>
            <a:r>
              <a:rPr lang="en-US" dirty="0"/>
              <a:t>Just don’t run into the wall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Hit the ball in the air</a:t>
            </a:r>
          </a:p>
          <a:p>
            <a:pPr algn="ctr"/>
            <a:r>
              <a:rPr lang="en-US" dirty="0"/>
              <a:t>Just remember to play fair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Have some fun</a:t>
            </a:r>
          </a:p>
          <a:p>
            <a:pPr algn="ctr"/>
            <a:r>
              <a:rPr lang="en-US" dirty="0"/>
              <a:t>But not too much time in the sun</a:t>
            </a:r>
            <a:endParaRPr lang="he-IL" dirty="0"/>
          </a:p>
        </p:txBody>
      </p:sp>
      <p:pic>
        <p:nvPicPr>
          <p:cNvPr id="10" name="הקלטה (1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532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Running…	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Run fast </a:t>
            </a:r>
          </a:p>
          <a:p>
            <a:pPr algn="ctr"/>
            <a:r>
              <a:rPr lang="en-US" sz="4000" dirty="0"/>
              <a:t>Run hard</a:t>
            </a:r>
          </a:p>
          <a:p>
            <a:pPr algn="ctr"/>
            <a:r>
              <a:rPr lang="en-US" sz="4000" dirty="0"/>
              <a:t>Try not to be last</a:t>
            </a:r>
          </a:p>
          <a:p>
            <a:pPr algn="ctr"/>
            <a:r>
              <a:rPr lang="en-US" sz="4000" dirty="0"/>
              <a:t>And don’t leave the yard</a:t>
            </a:r>
            <a:endParaRPr lang="he-IL" sz="4000" dirty="0"/>
          </a:p>
        </p:txBody>
      </p:sp>
      <p:pic>
        <p:nvPicPr>
          <p:cNvPr id="5" name="הקלטה (1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7989" y="2336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ברלין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TM04033917[[fn=ברלין]]</Template>
  <TotalTime>1127</TotalTime>
  <Words>139</Words>
  <Application>Microsoft Office PowerPoint</Application>
  <PresentationFormat>מסך רחב</PresentationFormat>
  <Paragraphs>39</Paragraphs>
  <Slides>6</Slides>
  <Notes>0</Notes>
  <HiddenSlides>0</HiddenSlides>
  <MMClips>5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Aharoni</vt:lpstr>
      <vt:lpstr>Arial</vt:lpstr>
      <vt:lpstr>Trebuchet MS</vt:lpstr>
      <vt:lpstr>ברלין</vt:lpstr>
      <vt:lpstr>Sports Chants for Boys…    </vt:lpstr>
      <vt:lpstr>Stretching….</vt:lpstr>
      <vt:lpstr>Kicking…</vt:lpstr>
      <vt:lpstr>Basketball… </vt:lpstr>
      <vt:lpstr>Playing ball… </vt:lpstr>
      <vt:lpstr>Running…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for young men…</dc:title>
  <dc:creator>USER</dc:creator>
  <cp:lastModifiedBy>חדוה שורצברט</cp:lastModifiedBy>
  <cp:revision>11</cp:revision>
  <dcterms:created xsi:type="dcterms:W3CDTF">2022-06-12T13:08:50Z</dcterms:created>
  <dcterms:modified xsi:type="dcterms:W3CDTF">2023-01-25T18:43:33Z</dcterms:modified>
</cp:coreProperties>
</file>