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305A9D-1CEC-4929-977C-7BAD67A0BED3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29B9212-1A03-4C0C-9673-74C72A8390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157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5B690-E143-4B59-B17B-CCD0A8D02D95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785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321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864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929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084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701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93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767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768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165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702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830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2BD7-DE9D-452E-A036-CF93E6C24BCA}" type="datetimeFigureOut">
              <a:rPr lang="he-IL" smtClean="0"/>
              <a:t>י"א/חשון/תשע"ח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D7C25-AD41-4A72-AC12-4DCEE2764F2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605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wav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wav"/><Relationship Id="rId7" Type="http://schemas.microsoft.com/office/2007/relationships/hdphoto" Target="../media/hdphoto4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019858" y="476672"/>
            <a:ext cx="7045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Five Senses – Part 2</a:t>
            </a:r>
            <a:endParaRPr lang="he-IL" sz="6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 rot="1168878">
            <a:off x="-22411" y="2352046"/>
            <a:ext cx="3735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like to see…</a:t>
            </a:r>
            <a:endParaRPr lang="he-IL" sz="36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מלבן 7"/>
          <p:cNvSpPr/>
          <p:nvPr/>
        </p:nvSpPr>
        <p:spPr>
          <a:xfrm rot="20202910">
            <a:off x="-289919" y="5125302"/>
            <a:ext cx="45110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like to smell…</a:t>
            </a:r>
            <a:endParaRPr lang="he-IL" sz="36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 rot="20146524">
            <a:off x="5208311" y="2406006"/>
            <a:ext cx="45695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like to hear…</a:t>
            </a:r>
            <a:endParaRPr lang="he-IL" sz="36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מלבן 9"/>
          <p:cNvSpPr/>
          <p:nvPr/>
        </p:nvSpPr>
        <p:spPr>
          <a:xfrm rot="1218017">
            <a:off x="5183940" y="4996466"/>
            <a:ext cx="43043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like to touch…</a:t>
            </a:r>
            <a:endParaRPr lang="he-IL" sz="36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2577909" y="5661248"/>
            <a:ext cx="4156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like to taste…</a:t>
            </a:r>
            <a:endParaRPr lang="he-IL" sz="36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rtl="0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like to see?</a:t>
            </a:r>
            <a:endParaRPr lang="he-I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view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.74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615596"/>
            <a:ext cx="8911445" cy="501268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57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AppData\Local\Microsoft\Windows\Temporary Internet Files\Content.IE5\NA2Q36I6\school_house_clipart[1]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6" b="98218" l="1600" r="100000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6" y="1312059"/>
            <a:ext cx="4163538" cy="420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like to hear?</a:t>
            </a:r>
            <a:endParaRPr lang="he-I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6878" l="4651" r="89841">
                        <a14:foregroundMark x1="26316" y1="22222" x2="26316" y2="22222"/>
                        <a14:foregroundMark x1="21909" y1="23967" x2="21909" y2="23967"/>
                        <a14:foregroundMark x1="20930" y1="26171" x2="20930" y2="26171"/>
                        <a14:backgroundMark x1="43084" y1="62626" x2="43084" y2="62626"/>
                        <a14:backgroundMark x1="43574" y1="60422" x2="43574" y2="60422"/>
                        <a14:backgroundMark x1="55080" y1="73737" x2="55080" y2="73737"/>
                        <a14:backgroundMark x1="56548" y1="76676" x2="56548" y2="76676"/>
                        <a14:backgroundMark x1="60955" y1="79155" x2="60955" y2="79155"/>
                        <a14:backgroundMark x1="60955" y1="84940" x2="60955" y2="84940"/>
                        <a14:backgroundMark x1="60465" y1="88246" x2="60465" y2="88246"/>
                        <a14:backgroundMark x1="59486" y1="90358" x2="59486" y2="90358"/>
                        <a14:backgroundMark x1="56548" y1="83838" x2="56548" y2="83838"/>
                        <a14:backgroundMark x1="54223" y1="80992" x2="54223" y2="80992"/>
                        <a14:backgroundMark x1="52264" y1="70891" x2="52264" y2="70891"/>
                        <a14:backgroundMark x1="52754" y1="75574" x2="52754" y2="75574"/>
                        <a14:backgroundMark x1="53244" y1="77410" x2="53244" y2="77410"/>
                        <a14:backgroundMark x1="52754" y1="82461" x2="52754" y2="82461"/>
                        <a14:backgroundMark x1="54223" y1="86410" x2="54223" y2="86410"/>
                        <a14:backgroundMark x1="55569" y1="88522" x2="55569" y2="88522"/>
                        <a14:backgroundMark x1="11261" y1="46281" x2="11261" y2="46281"/>
                        <a14:backgroundMark x1="16769" y1="49128" x2="16769" y2="49128"/>
                        <a14:backgroundMark x1="17625" y1="48209" x2="17625" y2="48209"/>
                        <a14:backgroundMark x1="12607" y1="50046" x2="12607" y2="50046"/>
                        <a14:backgroundMark x1="36965" y1="64004" x2="36965" y2="64004"/>
                        <a14:backgroundMark x1="41616" y1="64279" x2="41616" y2="64279"/>
                        <a14:backgroundMark x1="56059" y1="47199" x2="56059" y2="47199"/>
                        <a14:backgroundMark x1="56059" y1="47199" x2="56059" y2="47199"/>
                        <a14:backgroundMark x1="63158" y1="47567" x2="63158" y2="47567"/>
                        <a14:backgroundMark x1="60220" y1="46924" x2="60220" y2="46924"/>
                        <a14:backgroundMark x1="58140" y1="51056" x2="58140" y2="51056"/>
                        <a14:backgroundMark x1="53856" y1="47567" x2="53856" y2="47567"/>
                        <a14:backgroundMark x1="50551" y1="46006" x2="50551" y2="460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6832"/>
            <a:ext cx="3872570" cy="5163427"/>
          </a:xfrm>
        </p:spPr>
      </p:pic>
      <p:pic>
        <p:nvPicPr>
          <p:cNvPr id="1039" name="Picture 15" descr="C:\Users\User\AppData\Local\Microsoft\Windows\Temporary Internet Files\Content.IE5\N0PAUPH7\medium-school-bag-0-3540[1]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41168"/>
            <a:ext cx="210640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AppData\Local\Microsoft\Windows\Temporary Internet Files\Content.IE5\N0PAUPH7\6723676829_fb8ed6de17_z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5" b="98958" l="10000" r="9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1751856" cy="1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chool Bell-SoundBible.com-4493986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27304" y="2412994"/>
            <a:ext cx="609600" cy="609600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83968" y="3733800"/>
            <a:ext cx="448816" cy="448816"/>
          </a:xfrm>
          <a:prstGeom prst="rect">
            <a:avLst/>
          </a:prstGeom>
        </p:spPr>
      </p:pic>
      <p:sp>
        <p:nvSpPr>
          <p:cNvPr id="3" name="ענן 2"/>
          <p:cNvSpPr/>
          <p:nvPr/>
        </p:nvSpPr>
        <p:spPr>
          <a:xfrm>
            <a:off x="6156176" y="3573016"/>
            <a:ext cx="2448272" cy="216024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 rt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Hurray!</a:t>
            </a:r>
          </a:p>
          <a:p>
            <a:pPr algn="just" rt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It’s time to go home!</a:t>
            </a: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like to smell?</a:t>
            </a:r>
            <a:endParaRPr lang="he-I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smell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7.8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1600200"/>
            <a:ext cx="2857351" cy="507874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67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like to taste?</a:t>
            </a:r>
            <a:endParaRPr lang="he-I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84" y="1600200"/>
            <a:ext cx="3639852" cy="48531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3429000"/>
            <a:ext cx="304800" cy="304800"/>
          </a:xfrm>
          <a:prstGeom prst="rect">
            <a:avLst/>
          </a:prstGeom>
        </p:spPr>
      </p:pic>
      <p:pic>
        <p:nvPicPr>
          <p:cNvPr id="6" name="tast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4448" y="325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like to touch?</a:t>
            </a:r>
            <a:endParaRPr lang="he-I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7" b="89994" l="41746" r="89950">
                        <a14:foregroundMark x1="54570" y1="55913" x2="54570" y2="55913"/>
                        <a14:foregroundMark x1="54570" y1="55913" x2="54570" y2="55913"/>
                        <a14:foregroundMark x1="53342" y1="59187" x2="53342" y2="59187"/>
                        <a14:foregroundMark x1="53524" y1="60097" x2="53524" y2="60097"/>
                        <a14:foregroundMark x1="53843" y1="60825" x2="53843" y2="60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7" y="764704"/>
            <a:ext cx="9144000" cy="6858000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And what do YOU like to…</a:t>
            </a:r>
            <a:endParaRPr lang="he-IL" b="1" dirty="0"/>
          </a:p>
        </p:txBody>
      </p:sp>
      <p:sp>
        <p:nvSpPr>
          <p:cNvPr id="6" name="מלבן 5"/>
          <p:cNvSpPr/>
          <p:nvPr/>
        </p:nvSpPr>
        <p:spPr>
          <a:xfrm>
            <a:off x="3938655" y="2967335"/>
            <a:ext cx="12666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see</a:t>
            </a:r>
            <a:endParaRPr lang="he-IL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3491880" y="1628800"/>
            <a:ext cx="16401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hear</a:t>
            </a:r>
            <a:endParaRPr lang="he-IL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3769873" y="4797152"/>
            <a:ext cx="1882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smell</a:t>
            </a:r>
            <a:endParaRPr lang="he-IL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324780" y="3565465"/>
            <a:ext cx="17653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taste</a:t>
            </a:r>
            <a:endParaRPr lang="he-IL" sz="6000" b="1" dirty="0">
              <a:ln w="1905">
                <a:solidFill>
                  <a:srgbClr val="7030A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6238217" y="4573577"/>
            <a:ext cx="200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touch</a:t>
            </a:r>
            <a:endParaRPr lang="he-IL" sz="60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6479052" y="2636912"/>
            <a:ext cx="17653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taste</a:t>
            </a:r>
            <a:endParaRPr lang="he-IL" sz="6000" b="1" dirty="0">
              <a:ln w="1905">
                <a:solidFill>
                  <a:srgbClr val="00B0F0"/>
                </a:solidFill>
              </a:ln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508104" y="3475166"/>
            <a:ext cx="12666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see</a:t>
            </a:r>
            <a:endParaRPr lang="he-IL" sz="6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6903501" y="1341601"/>
            <a:ext cx="16401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hear</a:t>
            </a:r>
            <a:endParaRPr lang="he-IL" sz="60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705788" y="4663680"/>
            <a:ext cx="200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touch</a:t>
            </a:r>
            <a:endParaRPr lang="he-IL" sz="60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539552" y="2053297"/>
            <a:ext cx="1882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smell</a:t>
            </a:r>
            <a:endParaRPr lang="he-IL" sz="6000" b="1" cap="none" spc="0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283968" y="5661248"/>
            <a:ext cx="5405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he-IL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מלבן 16"/>
          <p:cNvSpPr/>
          <p:nvPr/>
        </p:nvSpPr>
        <p:spPr>
          <a:xfrm rot="19479865">
            <a:off x="2275375" y="5734953"/>
            <a:ext cx="5405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he-IL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מלבן 17"/>
          <p:cNvSpPr/>
          <p:nvPr/>
        </p:nvSpPr>
        <p:spPr>
          <a:xfrm rot="1656679">
            <a:off x="6288754" y="5730287"/>
            <a:ext cx="5405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he-IL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6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94</Words>
  <Application>Microsoft Office PowerPoint</Application>
  <PresentationFormat>‫הצגה על המסך (4:3)</PresentationFormat>
  <Paragraphs>28</Paragraphs>
  <Slides>7</Slides>
  <Notes>1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Verdana</vt:lpstr>
      <vt:lpstr>ערכת נושא Office</vt:lpstr>
      <vt:lpstr>מצגת של PowerPoint‏</vt:lpstr>
      <vt:lpstr>What do you like to see?</vt:lpstr>
      <vt:lpstr>What do you like to hear?</vt:lpstr>
      <vt:lpstr>What do you like to smell?</vt:lpstr>
      <vt:lpstr>What do you like to taste?</vt:lpstr>
      <vt:lpstr>What do you like to touch?</vt:lpstr>
      <vt:lpstr>And what do YOU like 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Owner</cp:lastModifiedBy>
  <cp:revision>29</cp:revision>
  <dcterms:created xsi:type="dcterms:W3CDTF">2017-02-20T11:53:13Z</dcterms:created>
  <dcterms:modified xsi:type="dcterms:W3CDTF">2017-10-31T12:15:38Z</dcterms:modified>
</cp:coreProperties>
</file>