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71" r:id="rId7"/>
    <p:sldId id="261" r:id="rId8"/>
    <p:sldId id="262" r:id="rId9"/>
    <p:sldId id="263" r:id="rId10"/>
    <p:sldId id="270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013" autoAdjust="0"/>
  </p:normalViewPr>
  <p:slideViewPr>
    <p:cSldViewPr>
      <p:cViewPr>
        <p:scale>
          <a:sx n="72" d="100"/>
          <a:sy n="72" d="100"/>
        </p:scale>
        <p:origin x="-6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8D844A-98C5-4672-871B-5E067E4F91E2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F5B690-E143-4B59-B17B-CCD0A8D02D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31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B690-E143-4B59-B17B-CCD0A8D02D9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18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B690-E143-4B59-B17B-CCD0A8D02D9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5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7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01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69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85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381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6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22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40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4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8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37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6D40-BEDF-4DBA-831B-33F4799FA863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636F-9231-4EE7-AE07-C190901C71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77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3608" y="4365104"/>
            <a:ext cx="7117180" cy="147002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The Five Senses </a:t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Part 1</a:t>
            </a:r>
            <a:endParaRPr lang="he-IL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7000" l="3175" r="94048">
                        <a14:foregroundMark x1="82540" y1="45000" x2="82540" y2="45000"/>
                        <a14:foregroundMark x1="18651" y1="37000" x2="18651" y2="37000"/>
                        <a14:foregroundMark x1="21429" y1="51000" x2="21429" y2="51000"/>
                        <a14:foregroundMark x1="16270" y1="23000" x2="16270" y2="23000"/>
                        <a14:foregroundMark x1="13492" y1="51500" x2="13492" y2="51500"/>
                        <a14:foregroundMark x1="13492" y1="47000" x2="13492" y2="47000"/>
                        <a14:foregroundMark x1="34524" y1="72500" x2="34524" y2="72500"/>
                        <a14:foregroundMark x1="36111" y1="81000" x2="36111" y2="81000"/>
                        <a14:foregroundMark x1="66270" y1="71000" x2="66270" y2="71000"/>
                        <a14:foregroundMark x1="65873" y1="76500" x2="65873" y2="76500"/>
                        <a14:foregroundMark x1="61111" y1="75500" x2="61111" y2="75500"/>
                        <a14:foregroundMark x1="59127" y1="71000" x2="59127" y2="71000"/>
                        <a14:foregroundMark x1="76984" y1="77000" x2="76984" y2="77000"/>
                        <a14:backgroundMark x1="11508" y1="31500" x2="11508" y2="3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54" y="-243408"/>
            <a:ext cx="6453358" cy="51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Credits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“The Five Senses Song” downloaded with permission from </a:t>
            </a:r>
            <a:r>
              <a:rPr lang="en-US" b="1" dirty="0" smtClean="0"/>
              <a:t>Silly School Songs</a:t>
            </a:r>
            <a:r>
              <a:rPr lang="en-US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71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/>
          <p:cNvGrpSpPr/>
          <p:nvPr/>
        </p:nvGrpSpPr>
        <p:grpSpPr>
          <a:xfrm>
            <a:off x="4417723" y="1084588"/>
            <a:ext cx="6451103" cy="4838327"/>
            <a:chOff x="4417723" y="1084588"/>
            <a:chExt cx="6451103" cy="4838327"/>
          </a:xfrm>
        </p:grpSpPr>
        <p:pic>
          <p:nvPicPr>
            <p:cNvPr id="2050" name="Picture 2" descr="C:\Users\lenovo\AppData\Local\Microsoft\Windows\INetCache\IE\E4S3PQRX\Child_boy_face_with_butterfly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8" b="100000" l="5417" r="90000">
                          <a14:foregroundMark x1="54167" y1="95222" x2="54167" y2="95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23" y="1084588"/>
              <a:ext cx="6451103" cy="483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lenovo\AppData\Local\Microsoft\Windows\INetCache\IE\E4S3PQRX\EcWO1346791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" b="99600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5634">
              <a:off x="5202342" y="1264257"/>
              <a:ext cx="2264555" cy="109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Five Senses Chant</a:t>
            </a:r>
            <a:endParaRPr lang="he-IL" sz="6000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see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hear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smell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taste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touch it</a:t>
            </a:r>
          </a:p>
          <a:p>
            <a:pPr algn="l" rtl="0"/>
            <a:r>
              <a:rPr lang="en-US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Five senses</a:t>
            </a:r>
          </a:p>
          <a:p>
            <a:pPr algn="l" rtl="0"/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2765242" y="1988840"/>
            <a:ext cx="3569377" cy="108012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3059832" y="2780928"/>
            <a:ext cx="2376264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212232" y="3423122"/>
            <a:ext cx="3592016" cy="22190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V="1">
            <a:off x="3212232" y="3933056"/>
            <a:ext cx="3592016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V="1">
            <a:off x="3491880" y="4725144"/>
            <a:ext cx="4536504" cy="1440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  Watch “The Five Senses”</a:t>
            </a:r>
            <a:endParaRPr lang="he-IL" dirty="0"/>
          </a:p>
        </p:txBody>
      </p:sp>
      <p:pic>
        <p:nvPicPr>
          <p:cNvPr id="4" name="fivesensesab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268760"/>
            <a:ext cx="7722520" cy="434477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46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5113" cy="924475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 smtClean="0"/>
              <a:t>These are the five senses:</a:t>
            </a:r>
            <a:endParaRPr lang="he-IL" b="1" i="1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18495"/>
              </p:ext>
            </p:extLst>
          </p:nvPr>
        </p:nvGraphicFramePr>
        <p:xfrm>
          <a:off x="865634" y="1714057"/>
          <a:ext cx="7378774" cy="41072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89387"/>
                <a:gridCol w="3689387"/>
              </a:tblGrid>
              <a:tr h="821442">
                <a:tc>
                  <a:txBody>
                    <a:bodyPr/>
                    <a:lstStyle/>
                    <a:p>
                      <a:pPr algn="r"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seeing</a:t>
                      </a:r>
                      <a:endParaRPr lang="he-IL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44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hearing</a:t>
                      </a:r>
                      <a:endParaRPr lang="he-IL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442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smelling</a:t>
                      </a:r>
                      <a:endParaRPr lang="he-IL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442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tasting</a:t>
                      </a:r>
                      <a:endParaRPr lang="he-IL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442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touching</a:t>
                      </a:r>
                      <a:endParaRPr lang="he-IL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5436096" y="1484784"/>
            <a:ext cx="15648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רואה</a:t>
            </a:r>
            <a:endParaRPr lang="he-I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57843" y="2276872"/>
            <a:ext cx="27105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שומע</a:t>
            </a:r>
            <a:endParaRPr lang="he-I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508104" y="3081734"/>
            <a:ext cx="1803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מריח</a:t>
            </a:r>
            <a:endParaRPr lang="he-I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492200" y="3911600"/>
            <a:ext cx="2024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טועם</a:t>
            </a:r>
            <a:endParaRPr lang="he-I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796136" y="4725144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נוגע</a:t>
            </a:r>
            <a:endParaRPr lang="he-I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User\AppData\Local\Microsoft\Windows\Temporary Internet Files\Content.IE5\N0PAUPH7\5Senses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98710" l="417" r="98125">
                        <a14:foregroundMark x1="87708" y1="24839" x2="87708" y2="24839"/>
                        <a14:foregroundMark x1="91458" y1="13871" x2="91458" y2="13871"/>
                        <a14:foregroundMark x1="81667" y1="23548" x2="81667" y2="23548"/>
                        <a14:foregroundMark x1="87500" y1="29355" x2="87500" y2="29355"/>
                        <a14:foregroundMark x1="86667" y1="30968" x2="86667" y2="30968"/>
                        <a14:foregroundMark x1="87500" y1="35161" x2="87500" y2="35161"/>
                        <a14:foregroundMark x1="85417" y1="16129" x2="85417" y2="16129"/>
                        <a14:foregroundMark x1="83958" y1="13226" x2="83958" y2="13226"/>
                        <a14:foregroundMark x1="81667" y1="13871" x2="81667" y2="13871"/>
                        <a14:foregroundMark x1="72292" y1="64194" x2="72292" y2="64194"/>
                        <a14:foregroundMark x1="67083" y1="71290" x2="67083" y2="71290"/>
                        <a14:foregroundMark x1="76458" y1="86774" x2="76458" y2="86774"/>
                        <a14:foregroundMark x1="44167" y1="22903" x2="44167" y2="22903"/>
                        <a14:foregroundMark x1="28125" y1="70645" x2="28125" y2="70645"/>
                        <a14:foregroundMark x1="27708" y1="82903" x2="27708" y2="82903"/>
                        <a14:foregroundMark x1="26667" y1="80323" x2="26667" y2="80323"/>
                        <a14:foregroundMark x1="26458" y1="78065" x2="26458" y2="78065"/>
                        <a14:foregroundMark x1="23958" y1="77419" x2="23958" y2="77419"/>
                        <a14:foregroundMark x1="34375" y1="77419" x2="34375" y2="77419"/>
                        <a14:foregroundMark x1="35833" y1="70000" x2="35833" y2="70000"/>
                        <a14:foregroundMark x1="35833" y1="65806" x2="35833" y2="65806"/>
                        <a14:foregroundMark x1="30417" y1="57097" x2="30417" y2="57097"/>
                        <a14:foregroundMark x1="26250" y1="76452" x2="26250" y2="76452"/>
                        <a14:foregroundMark x1="25000" y1="80645" x2="25000" y2="80645"/>
                        <a14:foregroundMark x1="25000" y1="80645" x2="25000" y2="80645"/>
                        <a14:foregroundMark x1="26250" y1="75806" x2="26250" y2="75806"/>
                        <a14:foregroundMark x1="30000" y1="76452" x2="30000" y2="76452"/>
                        <a14:foregroundMark x1="27500" y1="79355" x2="27500" y2="79355"/>
                        <a14:foregroundMark x1="24583" y1="80323" x2="24583" y2="80323"/>
                        <a14:foregroundMark x1="27292" y1="76452" x2="27292" y2="76452"/>
                        <a14:foregroundMark x1="14167" y1="20968" x2="14167" y2="20968"/>
                        <a14:foregroundMark x1="20833" y1="23548" x2="20833" y2="23548"/>
                        <a14:foregroundMark x1="24583" y1="22581" x2="24583" y2="22581"/>
                        <a14:foregroundMark x1="25417" y1="20000" x2="25417" y2="20000"/>
                        <a14:foregroundMark x1="23750" y1="16774" x2="23750" y2="16774"/>
                        <a14:foregroundMark x1="22917" y1="14194" x2="22917" y2="14194"/>
                        <a14:foregroundMark x1="22500" y1="14194" x2="22500" y2="14194"/>
                        <a14:foregroundMark x1="22500" y1="14194" x2="22500" y2="14194"/>
                        <a14:foregroundMark x1="22500" y1="14194" x2="22500" y2="14194"/>
                        <a14:foregroundMark x1="20625" y1="10645" x2="20625" y2="10645"/>
                        <a14:foregroundMark x1="92500" y1="23871" x2="92500" y2="23871"/>
                        <a14:foregroundMark x1="85833" y1="12581" x2="85833" y2="12581"/>
                        <a14:foregroundMark x1="39792" y1="63226" x2="39792" y2="63226"/>
                        <a14:foregroundMark x1="34167" y1="57742" x2="34167" y2="57742"/>
                        <a14:foregroundMark x1="34167" y1="83871" x2="34167" y2="83871"/>
                        <a14:foregroundMark x1="40625" y1="75806" x2="40625" y2="75806"/>
                        <a14:foregroundMark x1="26667" y1="38710" x2="26667" y2="3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03" y="5839494"/>
            <a:ext cx="2139511" cy="8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AppData\Local\Microsoft\Windows\Temporary Internet Files\Content.IE5\N0PAUPH7\5Senses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98710" l="417" r="98125">
                        <a14:foregroundMark x1="87708" y1="24839" x2="87708" y2="24839"/>
                        <a14:foregroundMark x1="91458" y1="13871" x2="91458" y2="13871"/>
                        <a14:foregroundMark x1="81667" y1="23548" x2="81667" y2="23548"/>
                        <a14:foregroundMark x1="87500" y1="29355" x2="87500" y2="29355"/>
                        <a14:foregroundMark x1="86667" y1="30968" x2="86667" y2="30968"/>
                        <a14:foregroundMark x1="87500" y1="35161" x2="87500" y2="35161"/>
                        <a14:foregroundMark x1="85417" y1="16129" x2="85417" y2="16129"/>
                        <a14:foregroundMark x1="83958" y1="13226" x2="83958" y2="13226"/>
                        <a14:foregroundMark x1="81667" y1="13871" x2="81667" y2="13871"/>
                        <a14:foregroundMark x1="72292" y1="64194" x2="72292" y2="64194"/>
                        <a14:foregroundMark x1="67083" y1="71290" x2="67083" y2="71290"/>
                        <a14:foregroundMark x1="76458" y1="86774" x2="76458" y2="86774"/>
                        <a14:foregroundMark x1="44167" y1="22903" x2="44167" y2="22903"/>
                        <a14:foregroundMark x1="28125" y1="70645" x2="28125" y2="70645"/>
                        <a14:foregroundMark x1="27708" y1="82903" x2="27708" y2="82903"/>
                        <a14:foregroundMark x1="26667" y1="80323" x2="26667" y2="80323"/>
                        <a14:foregroundMark x1="26458" y1="78065" x2="26458" y2="78065"/>
                        <a14:foregroundMark x1="23958" y1="77419" x2="23958" y2="77419"/>
                        <a14:foregroundMark x1="34375" y1="77419" x2="34375" y2="77419"/>
                        <a14:foregroundMark x1="35833" y1="70000" x2="35833" y2="70000"/>
                        <a14:foregroundMark x1="35833" y1="65806" x2="35833" y2="65806"/>
                        <a14:foregroundMark x1="30417" y1="57097" x2="30417" y2="57097"/>
                        <a14:foregroundMark x1="26250" y1="76452" x2="26250" y2="76452"/>
                        <a14:foregroundMark x1="25000" y1="80645" x2="25000" y2="80645"/>
                        <a14:foregroundMark x1="25000" y1="80645" x2="25000" y2="80645"/>
                        <a14:foregroundMark x1="26250" y1="75806" x2="26250" y2="75806"/>
                        <a14:foregroundMark x1="30000" y1="76452" x2="30000" y2="76452"/>
                        <a14:foregroundMark x1="27500" y1="79355" x2="27500" y2="79355"/>
                        <a14:foregroundMark x1="24583" y1="80323" x2="24583" y2="80323"/>
                        <a14:foregroundMark x1="27292" y1="76452" x2="27292" y2="76452"/>
                        <a14:foregroundMark x1="14167" y1="20968" x2="14167" y2="20968"/>
                        <a14:foregroundMark x1="20833" y1="23548" x2="20833" y2="23548"/>
                        <a14:foregroundMark x1="24583" y1="22581" x2="24583" y2="22581"/>
                        <a14:foregroundMark x1="25417" y1="20000" x2="25417" y2="20000"/>
                        <a14:foregroundMark x1="23750" y1="16774" x2="23750" y2="16774"/>
                        <a14:foregroundMark x1="22917" y1="14194" x2="22917" y2="14194"/>
                        <a14:foregroundMark x1="22500" y1="14194" x2="22500" y2="14194"/>
                        <a14:foregroundMark x1="22500" y1="14194" x2="22500" y2="14194"/>
                        <a14:foregroundMark x1="22500" y1="14194" x2="22500" y2="14194"/>
                        <a14:foregroundMark x1="20625" y1="10645" x2="20625" y2="10645"/>
                        <a14:foregroundMark x1="92500" y1="23871" x2="92500" y2="23871"/>
                        <a14:foregroundMark x1="85833" y1="12581" x2="85833" y2="12581"/>
                        <a14:foregroundMark x1="39792" y1="63226" x2="39792" y2="63226"/>
                        <a14:foregroundMark x1="34167" y1="57742" x2="34167" y2="57742"/>
                        <a14:foregroundMark x1="34167" y1="83871" x2="34167" y2="83871"/>
                        <a14:foregroundMark x1="40625" y1="75806" x2="40625" y2="75806"/>
                        <a14:foregroundMark x1="26667" y1="38710" x2="26667" y2="3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14" y="5839494"/>
            <a:ext cx="2139511" cy="8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AppData\Local\Microsoft\Windows\Temporary Internet Files\Content.IE5\N0PAUPH7\5Senses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98710" l="417" r="98125">
                        <a14:foregroundMark x1="87708" y1="24839" x2="87708" y2="24839"/>
                        <a14:foregroundMark x1="91458" y1="13871" x2="91458" y2="13871"/>
                        <a14:foregroundMark x1="81667" y1="23548" x2="81667" y2="23548"/>
                        <a14:foregroundMark x1="87500" y1="29355" x2="87500" y2="29355"/>
                        <a14:foregroundMark x1="86667" y1="30968" x2="86667" y2="30968"/>
                        <a14:foregroundMark x1="87500" y1="35161" x2="87500" y2="35161"/>
                        <a14:foregroundMark x1="85417" y1="16129" x2="85417" y2="16129"/>
                        <a14:foregroundMark x1="83958" y1="13226" x2="83958" y2="13226"/>
                        <a14:foregroundMark x1="81667" y1="13871" x2="81667" y2="13871"/>
                        <a14:foregroundMark x1="72292" y1="64194" x2="72292" y2="64194"/>
                        <a14:foregroundMark x1="67083" y1="71290" x2="67083" y2="71290"/>
                        <a14:foregroundMark x1="76458" y1="86774" x2="76458" y2="86774"/>
                        <a14:foregroundMark x1="44167" y1="22903" x2="44167" y2="22903"/>
                        <a14:foregroundMark x1="28125" y1="70645" x2="28125" y2="70645"/>
                        <a14:foregroundMark x1="27708" y1="82903" x2="27708" y2="82903"/>
                        <a14:foregroundMark x1="26667" y1="80323" x2="26667" y2="80323"/>
                        <a14:foregroundMark x1="26458" y1="78065" x2="26458" y2="78065"/>
                        <a14:foregroundMark x1="23958" y1="77419" x2="23958" y2="77419"/>
                        <a14:foregroundMark x1="34375" y1="77419" x2="34375" y2="77419"/>
                        <a14:foregroundMark x1="35833" y1="70000" x2="35833" y2="70000"/>
                        <a14:foregroundMark x1="35833" y1="65806" x2="35833" y2="65806"/>
                        <a14:foregroundMark x1="30417" y1="57097" x2="30417" y2="57097"/>
                        <a14:foregroundMark x1="26250" y1="76452" x2="26250" y2="76452"/>
                        <a14:foregroundMark x1="25000" y1="80645" x2="25000" y2="80645"/>
                        <a14:foregroundMark x1="25000" y1="80645" x2="25000" y2="80645"/>
                        <a14:foregroundMark x1="26250" y1="75806" x2="26250" y2="75806"/>
                        <a14:foregroundMark x1="30000" y1="76452" x2="30000" y2="76452"/>
                        <a14:foregroundMark x1="27500" y1="79355" x2="27500" y2="79355"/>
                        <a14:foregroundMark x1="24583" y1="80323" x2="24583" y2="80323"/>
                        <a14:foregroundMark x1="27292" y1="76452" x2="27292" y2="76452"/>
                        <a14:foregroundMark x1="14167" y1="20968" x2="14167" y2="20968"/>
                        <a14:foregroundMark x1="20833" y1="23548" x2="20833" y2="23548"/>
                        <a14:foregroundMark x1="24583" y1="22581" x2="24583" y2="22581"/>
                        <a14:foregroundMark x1="25417" y1="20000" x2="25417" y2="20000"/>
                        <a14:foregroundMark x1="23750" y1="16774" x2="23750" y2="16774"/>
                        <a14:foregroundMark x1="22917" y1="14194" x2="22917" y2="14194"/>
                        <a14:foregroundMark x1="22500" y1="14194" x2="22500" y2="14194"/>
                        <a14:foregroundMark x1="22500" y1="14194" x2="22500" y2="14194"/>
                        <a14:foregroundMark x1="22500" y1="14194" x2="22500" y2="14194"/>
                        <a14:foregroundMark x1="20625" y1="10645" x2="20625" y2="10645"/>
                        <a14:foregroundMark x1="92500" y1="23871" x2="92500" y2="23871"/>
                        <a14:foregroundMark x1="85833" y1="12581" x2="85833" y2="12581"/>
                        <a14:foregroundMark x1="39792" y1="63226" x2="39792" y2="63226"/>
                        <a14:foregroundMark x1="34167" y1="57742" x2="34167" y2="57742"/>
                        <a14:foregroundMark x1="34167" y1="83871" x2="34167" y2="83871"/>
                        <a14:foregroundMark x1="40625" y1="75806" x2="40625" y2="75806"/>
                        <a14:foregroundMark x1="26667" y1="38710" x2="26667" y2="3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25" y="5839494"/>
            <a:ext cx="2139511" cy="8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Vocabulary Check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59924"/>
              </p:ext>
            </p:extLst>
          </p:nvPr>
        </p:nvGraphicFramePr>
        <p:xfrm>
          <a:off x="899592" y="1770059"/>
          <a:ext cx="7234758" cy="4467252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3617379"/>
                <a:gridCol w="3617379"/>
              </a:tblGrid>
              <a:tr h="744542"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מריח</a:t>
                      </a:r>
                      <a:r>
                        <a:rPr lang="he-IL" sz="3200" baseline="0" dirty="0" smtClean="0"/>
                        <a:t> 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senses</a:t>
                      </a:r>
                      <a:endParaRPr lang="he-IL" sz="3200" dirty="0"/>
                    </a:p>
                  </a:txBody>
                  <a:tcPr/>
                </a:tc>
              </a:tr>
              <a:tr h="744542">
                <a:tc>
                  <a:txBody>
                    <a:bodyPr/>
                    <a:lstStyle/>
                    <a:p>
                      <a:pPr rtl="1"/>
                      <a:r>
                        <a:rPr lang="he-IL" sz="3200" dirty="0" smtClean="0"/>
                        <a:t>שומע 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smelling</a:t>
                      </a:r>
                      <a:endParaRPr lang="he-IL" sz="3200" dirty="0"/>
                    </a:p>
                  </a:txBody>
                  <a:tcPr/>
                </a:tc>
              </a:tr>
              <a:tr h="744542">
                <a:tc>
                  <a:txBody>
                    <a:bodyPr/>
                    <a:lstStyle/>
                    <a:p>
                      <a:pPr rtl="1"/>
                      <a:r>
                        <a:rPr lang="he-IL" sz="3200" dirty="0" smtClean="0"/>
                        <a:t>טועם 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seeing</a:t>
                      </a:r>
                      <a:endParaRPr lang="he-IL" sz="3200" dirty="0"/>
                    </a:p>
                  </a:txBody>
                  <a:tcPr/>
                </a:tc>
              </a:tr>
              <a:tr h="744542">
                <a:tc>
                  <a:txBody>
                    <a:bodyPr/>
                    <a:lstStyle/>
                    <a:p>
                      <a:pPr rtl="1"/>
                      <a:r>
                        <a:rPr lang="he-IL" sz="3200" dirty="0" smtClean="0"/>
                        <a:t>חושים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touching</a:t>
                      </a:r>
                      <a:endParaRPr lang="he-IL" sz="3200" dirty="0"/>
                    </a:p>
                  </a:txBody>
                  <a:tcPr/>
                </a:tc>
              </a:tr>
              <a:tr h="744542">
                <a:tc>
                  <a:txBody>
                    <a:bodyPr/>
                    <a:lstStyle/>
                    <a:p>
                      <a:pPr rtl="1"/>
                      <a:r>
                        <a:rPr lang="he-IL" sz="3200" dirty="0" smtClean="0"/>
                        <a:t>רואה 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hearing</a:t>
                      </a:r>
                      <a:endParaRPr lang="he-IL" sz="3200" dirty="0"/>
                    </a:p>
                  </a:txBody>
                  <a:tcPr/>
                </a:tc>
              </a:tr>
              <a:tr h="744542">
                <a:tc>
                  <a:txBody>
                    <a:bodyPr/>
                    <a:lstStyle/>
                    <a:p>
                      <a:pPr rtl="1"/>
                      <a:r>
                        <a:rPr lang="he-IL" sz="3200" dirty="0" smtClean="0"/>
                        <a:t>נוגע </a:t>
                      </a:r>
                      <a:r>
                        <a:rPr lang="en-US" sz="3200" dirty="0" smtClean="0"/>
                        <a:t>\</a:t>
                      </a:r>
                      <a:r>
                        <a:rPr lang="he-IL" sz="3200" dirty="0" smtClean="0"/>
                        <a:t>ממשש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tasting</a:t>
                      </a:r>
                      <a:endParaRPr lang="he-IL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2483768" y="2132856"/>
            <a:ext cx="4320480" cy="21422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2483768" y="2132856"/>
            <a:ext cx="4464496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2400073" y="3573016"/>
            <a:ext cx="4404175" cy="14041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2627784" y="4293096"/>
            <a:ext cx="3312368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V="1">
            <a:off x="2729952" y="2780928"/>
            <a:ext cx="4218312" cy="224070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2483768" y="3573016"/>
            <a:ext cx="4464496" cy="23804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/>
          <p:cNvGrpSpPr/>
          <p:nvPr/>
        </p:nvGrpSpPr>
        <p:grpSpPr>
          <a:xfrm>
            <a:off x="4417723" y="1084588"/>
            <a:ext cx="6451103" cy="4838327"/>
            <a:chOff x="4417723" y="1084588"/>
            <a:chExt cx="6451103" cy="4838327"/>
          </a:xfrm>
        </p:grpSpPr>
        <p:pic>
          <p:nvPicPr>
            <p:cNvPr id="2050" name="Picture 2" descr="C:\Users\lenovo\AppData\Local\Microsoft\Windows\INetCache\IE\E4S3PQRX\Child_boy_face_with_butterfly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8" b="100000" l="5417" r="90000">
                          <a14:foregroundMark x1="54167" y1="95222" x2="54167" y2="95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23" y="1084588"/>
              <a:ext cx="6451103" cy="483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lenovo\AppData\Local\Microsoft\Windows\INetCache\IE\E4S3PQRX\EcWO1346791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" b="99600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5634">
              <a:off x="5202342" y="1264257"/>
              <a:ext cx="2264555" cy="109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Five Senses Chant</a:t>
            </a:r>
            <a:endParaRPr lang="he-IL" sz="6000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see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hear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smell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taste it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 touch it</a:t>
            </a:r>
          </a:p>
          <a:p>
            <a:pPr algn="l" rtl="0"/>
            <a:r>
              <a:rPr lang="en-US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Five senses</a:t>
            </a:r>
          </a:p>
          <a:p>
            <a:pPr algn="l" rtl="0"/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2765242" y="1988840"/>
            <a:ext cx="3569377" cy="108012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3059832" y="2780928"/>
            <a:ext cx="2376264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212232" y="3423122"/>
            <a:ext cx="3592016" cy="22190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V="1">
            <a:off x="3212232" y="3933056"/>
            <a:ext cx="3592016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V="1">
            <a:off x="3491880" y="4725144"/>
            <a:ext cx="4536504" cy="1440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 smtClean="0">
                <a:solidFill>
                  <a:schemeClr val="tx2"/>
                </a:solidFill>
              </a:rPr>
              <a:t>Seeing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</a:rPr>
              <a:t>Hearing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</a:rPr>
              <a:t>Smelling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</a:rPr>
              <a:t>Tasting</a:t>
            </a:r>
          </a:p>
          <a:p>
            <a:pPr algn="l" rtl="0"/>
            <a:r>
              <a:rPr lang="en-US" sz="4000" b="1" dirty="0" smtClean="0">
                <a:solidFill>
                  <a:schemeClr val="tx2"/>
                </a:solidFill>
              </a:rPr>
              <a:t>Touching</a:t>
            </a:r>
          </a:p>
          <a:p>
            <a:pPr algn="l" rtl="0"/>
            <a:r>
              <a:rPr lang="en-US" sz="4000" b="1" dirty="0" smtClean="0">
                <a:solidFill>
                  <a:srgbClr val="00B050"/>
                </a:solidFill>
              </a:rPr>
              <a:t>Five senses</a:t>
            </a:r>
            <a:endParaRPr lang="he-IL" sz="4000" b="1" dirty="0">
              <a:solidFill>
                <a:srgbClr val="00B050"/>
              </a:solidFill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3851920" y="548680"/>
            <a:ext cx="6451103" cy="4838327"/>
            <a:chOff x="4417723" y="1084588"/>
            <a:chExt cx="6451103" cy="4838327"/>
          </a:xfrm>
        </p:grpSpPr>
        <p:pic>
          <p:nvPicPr>
            <p:cNvPr id="8" name="Picture 2" descr="C:\Users\lenovo\AppData\Local\Microsoft\Windows\INetCache\IE\E4S3PQRX\Child_boy_face_with_butterfly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8" b="100000" l="5417" r="90000">
                          <a14:foregroundMark x1="54167" y1="95222" x2="54167" y2="95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23" y="1084588"/>
              <a:ext cx="6451103" cy="483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lenovo\AppData\Local\Microsoft\Windows\INetCache\IE\E4S3PQRX\EcWO1346791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" b="99600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5634">
              <a:off x="5202342" y="1264257"/>
              <a:ext cx="2264555" cy="109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81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600" b="1" dirty="0" smtClean="0">
                <a:solidFill>
                  <a:srgbClr val="0070C0"/>
                </a:solidFill>
              </a:rPr>
              <a:t>Match:</a:t>
            </a:r>
            <a:endParaRPr lang="he-IL" sz="6600" b="1" dirty="0">
              <a:solidFill>
                <a:srgbClr val="0070C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7000" l="3175" r="94048">
                        <a14:foregroundMark x1="82540" y1="45000" x2="82540" y2="45000"/>
                        <a14:foregroundMark x1="18651" y1="37000" x2="18651" y2="37000"/>
                        <a14:foregroundMark x1="21429" y1="51000" x2="21429" y2="51000"/>
                        <a14:foregroundMark x1="16270" y1="23000" x2="16270" y2="23000"/>
                        <a14:foregroundMark x1="13492" y1="51500" x2="13492" y2="51500"/>
                        <a14:foregroundMark x1="13492" y1="47000" x2="13492" y2="47000"/>
                        <a14:foregroundMark x1="34524" y1="72500" x2="34524" y2="72500"/>
                        <a14:foregroundMark x1="36111" y1="81000" x2="36111" y2="81000"/>
                        <a14:foregroundMark x1="66270" y1="71000" x2="66270" y2="71000"/>
                        <a14:foregroundMark x1="65873" y1="76500" x2="65873" y2="76500"/>
                        <a14:foregroundMark x1="61111" y1="75500" x2="61111" y2="75500"/>
                        <a14:foregroundMark x1="59127" y1="71000" x2="59127" y2="71000"/>
                        <a14:foregroundMark x1="76984" y1="77000" x2="76984" y2="77000"/>
                        <a14:backgroundMark x1="11508" y1="31500" x2="11508" y2="3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9" y="908720"/>
            <a:ext cx="6746957" cy="535472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156693" y="1556792"/>
            <a:ext cx="156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</a:t>
            </a:r>
            <a:endParaRPr lang="he-IL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634628" y="4365104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nose</a:t>
            </a:r>
            <a:endParaRPr lang="he-IL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823430" y="5661248"/>
            <a:ext cx="288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mouth</a:t>
            </a:r>
            <a:endParaRPr lang="he-IL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-98187" y="4365104"/>
            <a:ext cx="25394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fingers</a:t>
            </a:r>
            <a:endParaRPr lang="he-IL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92209" y="1412776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</a:t>
            </a:r>
            <a:endParaRPr lang="he-IL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1624941" y="2018457"/>
            <a:ext cx="3163083" cy="23466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6516216" y="2336106"/>
            <a:ext cx="1080120" cy="13809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 flipV="1">
            <a:off x="2555776" y="3573017"/>
            <a:ext cx="4374486" cy="111012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 flipV="1">
            <a:off x="3311860" y="4587299"/>
            <a:ext cx="1260140" cy="13619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1624941" y="2327159"/>
            <a:ext cx="2947059" cy="22601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Fill in the sentences:</a:t>
            </a:r>
            <a:endParaRPr lang="he-IL" sz="5400" b="1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latin typeface="Bookman Old Style" panose="02050604050505020204" pitchFamily="18" charset="0"/>
              </a:rPr>
              <a:t>I see with my    __________.</a:t>
            </a:r>
          </a:p>
          <a:p>
            <a:pPr algn="l" rtl="0"/>
            <a:r>
              <a:rPr lang="en-US" sz="3600" b="1" dirty="0" smtClean="0">
                <a:latin typeface="Bookman Old Style" panose="02050604050505020204" pitchFamily="18" charset="0"/>
              </a:rPr>
              <a:t>I hear with my  __________.</a:t>
            </a:r>
          </a:p>
          <a:p>
            <a:pPr algn="l" rtl="0"/>
            <a:r>
              <a:rPr lang="en-US" sz="3600" b="1" dirty="0" smtClean="0">
                <a:latin typeface="Bookman Old Style" panose="02050604050505020204" pitchFamily="18" charset="0"/>
              </a:rPr>
              <a:t>I smell with my __________.</a:t>
            </a:r>
          </a:p>
          <a:p>
            <a:pPr algn="l" rtl="0"/>
            <a:r>
              <a:rPr lang="en-US" sz="3600" b="1" dirty="0" smtClean="0">
                <a:latin typeface="Bookman Old Style" panose="02050604050505020204" pitchFamily="18" charset="0"/>
              </a:rPr>
              <a:t>I taste with my  __________.</a:t>
            </a:r>
          </a:p>
          <a:p>
            <a:pPr algn="l" rtl="0"/>
            <a:r>
              <a:rPr lang="en-US" sz="3600" b="1" dirty="0" smtClean="0">
                <a:latin typeface="Bookman Old Style" panose="02050604050505020204" pitchFamily="18" charset="0"/>
              </a:rPr>
              <a:t>I touch with my __________.</a:t>
            </a:r>
            <a:endParaRPr lang="he-IL" sz="3600" b="1" dirty="0">
              <a:latin typeface="Bookman Old Style" panose="02050604050505020204" pitchFamily="18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199002" y="2060848"/>
            <a:ext cx="141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ears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64053" y="1340768"/>
            <a:ext cx="149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eyes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123304" y="2708920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nose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800656" y="3356992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mouth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18801" y="4077072"/>
            <a:ext cx="217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fingers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157192"/>
            <a:ext cx="835292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ears, eyes, fingers, </a:t>
            </a:r>
            <a:r>
              <a:rPr lang="en-US" sz="3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mouth, </a:t>
            </a:r>
            <a:r>
              <a:rPr lang="en-US" sz="3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nose</a:t>
            </a:r>
            <a:endParaRPr lang="he-IL" sz="3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160</Words>
  <Application>Microsoft Office PowerPoint</Application>
  <PresentationFormat>‫הצגה על המסך (4:3)</PresentationFormat>
  <Paragraphs>69</Paragraphs>
  <Slides>10</Slides>
  <Notes>2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ערכת נושא Office</vt:lpstr>
      <vt:lpstr>The Five Senses  Part 1</vt:lpstr>
      <vt:lpstr>Five Senses Chant</vt:lpstr>
      <vt:lpstr>  Watch “The Five Senses”</vt:lpstr>
      <vt:lpstr>These are the five senses:</vt:lpstr>
      <vt:lpstr>Vocabulary Check</vt:lpstr>
      <vt:lpstr>Five Senses Chant</vt:lpstr>
      <vt:lpstr>מצגת של PowerPoint</vt:lpstr>
      <vt:lpstr>Match:</vt:lpstr>
      <vt:lpstr>Fill in the sentences: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</dc:title>
  <dc:creator>User</dc:creator>
  <cp:lastModifiedBy>‏‏משתמש Windows</cp:lastModifiedBy>
  <cp:revision>48</cp:revision>
  <dcterms:created xsi:type="dcterms:W3CDTF">2017-01-03T08:54:43Z</dcterms:created>
  <dcterms:modified xsi:type="dcterms:W3CDTF">2017-10-24T10:28:36Z</dcterms:modified>
</cp:coreProperties>
</file>