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23A289-5BC0-4A3A-8035-9E3A5A2D83AC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CA9228-86B5-4A81-A17D-60824B4B00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15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228-86B5-4A81-A17D-60824B4B009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3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14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15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994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60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49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0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26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017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878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387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09E4-B70D-4802-B71E-002B3665C40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BA08-165B-46A9-8D43-598C569D1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059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10.wdp"/><Relationship Id="rId17" Type="http://schemas.microsoft.com/office/2007/relationships/hdphoto" Target="../media/hdphoto12.wdp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5" Type="http://schemas.microsoft.com/office/2007/relationships/hdphoto" Target="../media/hdphoto11.wdp"/><Relationship Id="rId10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/>
          <a:lstStyle/>
          <a:p>
            <a:pPr rtl="0"/>
            <a:r>
              <a:rPr lang="en-US" b="1" dirty="0" smtClean="0"/>
              <a:t>Brown Bear, Brown Bear</a:t>
            </a:r>
            <a:br>
              <a:rPr lang="en-US" b="1" dirty="0" smtClean="0"/>
            </a:br>
            <a:r>
              <a:rPr lang="en-US" b="1" dirty="0" smtClean="0"/>
              <a:t>What do you see?</a:t>
            </a:r>
            <a:endParaRPr lang="he-IL" b="1" dirty="0"/>
          </a:p>
        </p:txBody>
      </p:sp>
      <p:pic>
        <p:nvPicPr>
          <p:cNvPr id="4" name="Picture 2" descr="C:\Users\User\AppData\Local\Microsoft\Windows\Temporary Internet Files\Content.IE5\N0PAUPH7\3293257514_44c55aca57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" b="97222" l="625" r="99688">
                        <a14:backgroundMark x1="42969" y1="74802" x2="42969" y2="74802"/>
                        <a14:backgroundMark x1="44063" y1="71032" x2="44063" y2="71032"/>
                        <a14:backgroundMark x1="46094" y1="71627" x2="46094" y2="71627"/>
                        <a14:backgroundMark x1="46094" y1="71032" x2="46094" y2="71032"/>
                        <a14:backgroundMark x1="42969" y1="72817" x2="42969" y2="72817"/>
                        <a14:backgroundMark x1="41563" y1="73016" x2="41563" y2="73016"/>
                        <a14:backgroundMark x1="39688" y1="76389" x2="39688" y2="76389"/>
                        <a14:backgroundMark x1="41406" y1="80159" x2="41406" y2="80159"/>
                        <a14:backgroundMark x1="46875" y1="80952" x2="46875" y2="80952"/>
                        <a14:backgroundMark x1="46094" y1="82341" x2="46094" y2="82341"/>
                        <a14:backgroundMark x1="42188" y1="82937" x2="42188" y2="8293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464496" cy="35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59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3204" y="62068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Goldfish, goldfish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smtClean="0"/>
              <a:t>what do you see?</a:t>
            </a:r>
            <a:endParaRPr lang="he-IL" sz="4800" b="1" dirty="0">
              <a:solidFill>
                <a:srgbClr val="FFFF00"/>
              </a:solidFill>
            </a:endParaRPr>
          </a:p>
        </p:txBody>
      </p:sp>
      <p:pic>
        <p:nvPicPr>
          <p:cNvPr id="9220" name="Picture 4" descr="C:\Users\User\AppData\Local\Microsoft\Windows\Temporary Internet Files\Content.IE5\37K8V1SZ\shutterstock_703612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7" b="98557" l="4300" r="95200"/>
                    </a14:imgEffect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544">
            <a:off x="2842692" y="950229"/>
            <a:ext cx="3944786" cy="38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797152"/>
            <a:ext cx="82809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see a monkey looking at me.</a:t>
            </a:r>
            <a:endParaRPr lang="he-I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AppData\Local\Microsoft\Windows\Temporary Internet Files\Content.IE5\N0PAUPH7\chimpanzee-pictur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8" b="99446" l="0" r="99000">
                        <a14:foregroundMark x1="64333" y1="29917" x2="64333" y2="29917"/>
                        <a14:foregroundMark x1="64333" y1="29917" x2="59667" y2="25069"/>
                        <a14:foregroundMark x1="57444" y1="23546" x2="57444" y2="23546"/>
                        <a14:foregroundMark x1="46778" y1="16066" x2="46778" y2="16066"/>
                        <a14:foregroundMark x1="41667" y1="17590" x2="41667" y2="17590"/>
                        <a14:foregroundMark x1="42111" y1="25069" x2="42111" y2="25069"/>
                        <a14:foregroundMark x1="44222" y1="24100" x2="44222" y2="24100"/>
                        <a14:foregroundMark x1="68222" y1="27839" x2="68222" y2="27839"/>
                        <a14:foregroundMark x1="66111" y1="19806" x2="66111" y2="19806"/>
                        <a14:foregroundMark x1="65222" y1="18698" x2="65222" y2="18698"/>
                        <a14:foregroundMark x1="60111" y1="13850" x2="60111" y2="13850"/>
                        <a14:foregroundMark x1="57889" y1="10665" x2="57889" y2="10665"/>
                        <a14:foregroundMark x1="57111" y1="10111" x2="52333" y2="9003"/>
                        <a14:foregroundMark x1="48444" y1="8449" x2="48444" y2="8449"/>
                        <a14:foregroundMark x1="46778" y1="8449" x2="46778" y2="8449"/>
                        <a14:foregroundMark x1="39889" y1="12188" x2="39889" y2="12188"/>
                        <a14:foregroundMark x1="39889" y1="12742" x2="38222" y2="17590"/>
                        <a14:foregroundMark x1="36444" y1="19252" x2="36444" y2="19252"/>
                        <a14:foregroundMark x1="33889" y1="21330" x2="33889" y2="21330"/>
                        <a14:foregroundMark x1="30111" y1="28393" x2="30111" y2="28393"/>
                        <a14:foregroundMark x1="26667" y1="39058" x2="26667" y2="39058"/>
                        <a14:foregroundMark x1="26667" y1="39612" x2="24889" y2="45983"/>
                        <a14:foregroundMark x1="24556" y1="46537" x2="24556" y2="46537"/>
                        <a14:foregroundMark x1="24556" y1="46537" x2="24556" y2="46537"/>
                        <a14:foregroundMark x1="19333" y1="63158" x2="19333" y2="63158"/>
                        <a14:foregroundMark x1="18111" y1="63712" x2="18111" y2="63712"/>
                        <a14:foregroundMark x1="14222" y1="65789" x2="14222" y2="65789"/>
                        <a14:foregroundMark x1="8667" y1="71191" x2="8667" y2="71191"/>
                        <a14:foregroundMark x1="8667" y1="71745" x2="8667" y2="71745"/>
                        <a14:foregroundMark x1="8667" y1="71745" x2="8667" y2="71745"/>
                        <a14:foregroundMark x1="7333" y1="78670" x2="7333" y2="78670"/>
                        <a14:foregroundMark x1="6111" y1="88920" x2="6111" y2="88920"/>
                        <a14:foregroundMark x1="2667" y1="79778" x2="2667" y2="79778"/>
                        <a14:foregroundMark x1="3111" y1="66898" x2="3111" y2="66898"/>
                        <a14:foregroundMark x1="3889" y1="64820" x2="3889" y2="64820"/>
                        <a14:foregroundMark x1="9889" y1="55679" x2="9889" y2="55679"/>
                        <a14:foregroundMark x1="9889" y1="55125" x2="9889" y2="55125"/>
                        <a14:foregroundMark x1="14222" y1="42798" x2="14222" y2="42798"/>
                        <a14:foregroundMark x1="18889" y1="41690" x2="18889" y2="41690"/>
                        <a14:foregroundMark x1="23667" y1="39612" x2="23667" y2="39612"/>
                        <a14:foregroundMark x1="25333" y1="35319" x2="25333" y2="35319"/>
                        <a14:foregroundMark x1="25333" y1="35319" x2="25333" y2="35319"/>
                        <a14:foregroundMark x1="28333" y1="32133" x2="28333" y2="32133"/>
                        <a14:foregroundMark x1="27556" y1="48199" x2="27556" y2="48199"/>
                        <a14:foregroundMark x1="27111" y1="57202" x2="27111" y2="57202"/>
                        <a14:foregroundMark x1="23667" y1="59418" x2="23667" y2="59418"/>
                        <a14:foregroundMark x1="16333" y1="55679" x2="16333" y2="55679"/>
                        <a14:foregroundMark x1="15889" y1="54017" x2="15889" y2="54017"/>
                        <a14:foregroundMark x1="15889" y1="54017" x2="15889" y2="54017"/>
                        <a14:foregroundMark x1="21556" y1="50277" x2="21556" y2="50277"/>
                        <a14:foregroundMark x1="22333" y1="50277" x2="22333" y2="50277"/>
                        <a14:foregroundMark x1="20222" y1="54571" x2="20222" y2="54571"/>
                        <a14:foregroundMark x1="18889" y1="57756" x2="18889" y2="57756"/>
                        <a14:foregroundMark x1="18889" y1="68975" x2="18889" y2="68975"/>
                        <a14:foregroundMark x1="18889" y1="72853" x2="18889" y2="72853"/>
                        <a14:foregroundMark x1="18111" y1="75485" x2="18111" y2="75485"/>
                        <a14:foregroundMark x1="18111" y1="75485" x2="18111" y2="75485"/>
                        <a14:foregroundMark x1="13333" y1="80886" x2="13333" y2="80886"/>
                        <a14:foregroundMark x1="12889" y1="81302" x2="12889" y2="81302"/>
                        <a14:foregroundMark x1="12889" y1="81302" x2="12889" y2="81302"/>
                        <a14:foregroundMark x1="4778" y1="96953" x2="4778" y2="96953"/>
                        <a14:foregroundMark x1="11667" y1="95291" x2="11667" y2="95291"/>
                        <a14:foregroundMark x1="18111" y1="95845" x2="18111" y2="95845"/>
                        <a14:foregroundMark x1="12889" y1="82964" x2="12889" y2="82964"/>
                        <a14:foregroundMark x1="9556" y1="66343" x2="9556" y2="66343"/>
                        <a14:foregroundMark x1="9556" y1="63158" x2="9556" y2="63158"/>
                        <a14:foregroundMark x1="9556" y1="62604" x2="9556" y2="62604"/>
                        <a14:foregroundMark x1="9556" y1="62604" x2="9556" y2="62604"/>
                        <a14:foregroundMark x1="9556" y1="62604" x2="9556" y2="62604"/>
                        <a14:foregroundMark x1="3889" y1="74931" x2="3889" y2="74931"/>
                        <a14:foregroundMark x1="64333" y1="86150" x2="64333" y2="86150"/>
                        <a14:foregroundMark x1="63889" y1="86150" x2="67333" y2="80886"/>
                        <a14:foregroundMark x1="71222" y1="75485" x2="71222" y2="75485"/>
                        <a14:foregroundMark x1="74667" y1="70083" x2="87000" y2="55679"/>
                        <a14:foregroundMark x1="90000" y1="51939" x2="90000" y2="51939"/>
                        <a14:foregroundMark x1="91333" y1="49723" x2="91333" y2="49723"/>
                        <a14:foregroundMark x1="91333" y1="46537" x2="91333" y2="46537"/>
                        <a14:foregroundMark x1="89222" y1="42244" x2="89222" y2="42244"/>
                        <a14:foregroundMark x1="86667" y1="40166" x2="86667" y2="40166"/>
                        <a14:foregroundMark x1="86222" y1="40166" x2="86222" y2="40166"/>
                        <a14:foregroundMark x1="75889" y1="24515" x2="75889" y2="24515"/>
                        <a14:foregroundMark x1="72444" y1="25069" x2="72444" y2="25069"/>
                        <a14:foregroundMark x1="72444" y1="25069" x2="72444" y2="25069"/>
                        <a14:foregroundMark x1="95667" y1="56648" x2="95667" y2="56648"/>
                        <a14:foregroundMark x1="95667" y1="56648" x2="95667" y2="56648"/>
                        <a14:foregroundMark x1="92667" y1="60942" x2="92667" y2="60942"/>
                        <a14:foregroundMark x1="92222" y1="62050" x2="92222" y2="62050"/>
                        <a14:foregroundMark x1="92222" y1="62050" x2="92222" y2="62050"/>
                        <a14:foregroundMark x1="92222" y1="62050" x2="92222" y2="62050"/>
                        <a14:foregroundMark x1="92222" y1="62050" x2="92222" y2="62050"/>
                        <a14:foregroundMark x1="92222" y1="62050" x2="92222" y2="62050"/>
                        <a14:foregroundMark x1="92222" y1="62050" x2="89667" y2="70637"/>
                        <a14:foregroundMark x1="88333" y1="74377" x2="88333" y2="74377"/>
                        <a14:foregroundMark x1="87444" y1="76039" x2="87444" y2="76039"/>
                        <a14:foregroundMark x1="79778" y1="72299" x2="79778" y2="72299"/>
                        <a14:foregroundMark x1="80667" y1="73269" x2="81111" y2="91551"/>
                        <a14:foregroundMark x1="89667" y1="44460" x2="99000" y2="52909"/>
                        <a14:foregroundMark x1="28778" y1="84072" x2="28778" y2="84072"/>
                        <a14:foregroundMark x1="29667" y1="84072" x2="24556" y2="98476"/>
                        <a14:foregroundMark x1="29222" y1="86150" x2="44222" y2="94737"/>
                        <a14:backgroundMark x1="96556" y1="95845" x2="96556" y2="95845"/>
                        <a14:backgroundMark x1="97111" y1="91274" x2="97111" y2="9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27" y="2269258"/>
            <a:ext cx="3024336" cy="2418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25431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Monkey, monkey what do you see?</a:t>
            </a:r>
            <a:endParaRPr lang="he-IL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9499" y="4681123"/>
            <a:ext cx="71955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see children looking at me.</a:t>
            </a:r>
            <a:endParaRPr lang="he-I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Children, children what do you see?</a:t>
            </a:r>
            <a:endParaRPr lang="he-IL" sz="4800" b="1" dirty="0"/>
          </a:p>
        </p:txBody>
      </p:sp>
      <p:pic>
        <p:nvPicPr>
          <p:cNvPr id="11270" name="Picture 6" descr="C:\Users\User\AppData\Local\Microsoft\Windows\Temporary Internet Files\Content.IE5\N0PAUPH7\clip_image019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0" b="89819" l="9975" r="89900">
                        <a14:foregroundMark x1="41147" y1="23529" x2="41147" y2="23529"/>
                        <a14:foregroundMark x1="39277" y1="34163" x2="39277" y2="34163"/>
                        <a14:foregroundMark x1="41147" y1="47059" x2="41147" y2="47059"/>
                        <a14:foregroundMark x1="42643" y1="57466" x2="42643" y2="57466"/>
                        <a14:foregroundMark x1="39027" y1="45475" x2="39027" y2="45475"/>
                        <a14:foregroundMark x1="36534" y1="46380" x2="36534" y2="46380"/>
                        <a14:foregroundMark x1="30424" y1="55430" x2="30424" y2="55430"/>
                        <a14:foregroundMark x1="37781" y1="76471" x2="37781" y2="76471"/>
                        <a14:foregroundMark x1="43641" y1="75566" x2="43641" y2="75566"/>
                        <a14:foregroundMark x1="43267" y1="14027" x2="43267" y2="14027"/>
                        <a14:foregroundMark x1="46384" y1="22398" x2="46384" y2="22398"/>
                        <a14:foregroundMark x1="43641" y1="12443" x2="43641" y2="12443"/>
                        <a14:foregroundMark x1="34913" y1="62670" x2="34913" y2="62670"/>
                        <a14:foregroundMark x1="34913" y1="68100" x2="34913" y2="68100"/>
                        <a14:foregroundMark x1="42020" y1="13575" x2="42020" y2="13575"/>
                        <a14:foregroundMark x1="64464" y1="30317" x2="64464" y2="30317"/>
                        <a14:foregroundMark x1="62968" y1="35973" x2="62968" y2="35973"/>
                        <a14:foregroundMark x1="72319" y1="26923" x2="72319" y2="26923"/>
                        <a14:foregroundMark x1="78180" y1="36878" x2="78180" y2="36878"/>
                        <a14:foregroundMark x1="80050" y1="40498" x2="80050" y2="40498"/>
                        <a14:foregroundMark x1="82793" y1="57014" x2="82793" y2="57014"/>
                        <a14:foregroundMark x1="58853" y1="64253" x2="58853" y2="64253"/>
                        <a14:foregroundMark x1="58229" y1="54751" x2="58229" y2="54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30" y="1700808"/>
            <a:ext cx="7639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AppData\Local\Microsoft\Windows\Temporary Internet Files\Content.IE5\N0PAUPH7\clip_image019[1]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0" b="89819" l="9975" r="89900">
                        <a14:foregroundMark x1="41147" y1="23529" x2="41147" y2="23529"/>
                        <a14:foregroundMark x1="39277" y1="34163" x2="39277" y2="34163"/>
                        <a14:foregroundMark x1="41147" y1="47059" x2="41147" y2="47059"/>
                        <a14:foregroundMark x1="42643" y1="57466" x2="42643" y2="57466"/>
                        <a14:foregroundMark x1="39027" y1="45475" x2="39027" y2="45475"/>
                        <a14:foregroundMark x1="36534" y1="46380" x2="36534" y2="46380"/>
                        <a14:foregroundMark x1="30424" y1="55430" x2="30424" y2="55430"/>
                        <a14:foregroundMark x1="37781" y1="76471" x2="37781" y2="76471"/>
                        <a14:foregroundMark x1="43641" y1="75566" x2="43641" y2="75566"/>
                        <a14:foregroundMark x1="43267" y1="14027" x2="43267" y2="14027"/>
                        <a14:foregroundMark x1="46384" y1="22398" x2="46384" y2="22398"/>
                        <a14:foregroundMark x1="43641" y1="12443" x2="43641" y2="12443"/>
                        <a14:foregroundMark x1="34913" y1="62670" x2="34913" y2="62670"/>
                        <a14:foregroundMark x1="34913" y1="68100" x2="34913" y2="68100"/>
                        <a14:foregroundMark x1="42020" y1="13575" x2="42020" y2="13575"/>
                        <a14:foregroundMark x1="64464" y1="30317" x2="64464" y2="30317"/>
                        <a14:foregroundMark x1="62968" y1="35973" x2="62968" y2="35973"/>
                        <a14:foregroundMark x1="72319" y1="26923" x2="72319" y2="26923"/>
                        <a14:foregroundMark x1="78180" y1="36878" x2="78180" y2="36878"/>
                        <a14:foregroundMark x1="80050" y1="40498" x2="80050" y2="40498"/>
                        <a14:foregroundMark x1="82793" y1="57014" x2="82793" y2="57014"/>
                        <a14:foregroundMark x1="58853" y1="64253" x2="58853" y2="64253"/>
                        <a14:foregroundMark x1="58229" y1="54751" x2="58229" y2="54751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4" r="51606"/>
          <a:stretch/>
        </p:blipFill>
        <p:spPr bwMode="auto">
          <a:xfrm flipH="1">
            <a:off x="1010649" y="1844824"/>
            <a:ext cx="1684421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9835" y="5229200"/>
            <a:ext cx="66576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see a…</a:t>
            </a:r>
            <a:endParaRPr lang="he-IL" sz="6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1" y="-30544"/>
            <a:ext cx="935573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AppData\Local\Microsoft\Windows\Temporary Internet Files\Content.IE5\VBPUVHTK\Red-Bir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7" y="490068"/>
            <a:ext cx="1889597" cy="19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Microsoft\Windows\Temporary Internet Files\Content.IE5\37K8V1SZ\karderio-Rubber-Du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92" y="404665"/>
            <a:ext cx="2270539" cy="15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AppData\Local\Microsoft\Windows\Temporary Internet Files\Content.IE5\VBPUVHTK\blue-horse-1454436381HD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6748" l="2927" r="98537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1735"/>
            <a:ext cx="2400910" cy="24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תוצאת תמונה עבור ‪green frog‬‏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16" b="987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97" y="2128062"/>
            <a:ext cx="3701194" cy="19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AppData\Local\Microsoft\Windows\Temporary Internet Files\Content.IE5\37K8V1SZ\purple_cat[1]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3" b="99757" l="0" r="100000">
                        <a14:foregroundMark x1="75862" y1="47689" x2="75862" y2="47689"/>
                        <a14:foregroundMark x1="75402" y1="47689" x2="75402" y2="47689"/>
                        <a14:foregroundMark x1="75402" y1="47445" x2="74253" y2="41363"/>
                        <a14:foregroundMark x1="73793" y1="41363" x2="73793" y2="41363"/>
                        <a14:foregroundMark x1="73793" y1="39903" x2="73793" y2="39903"/>
                        <a14:foregroundMark x1="74023" y1="39659" x2="74023" y2="39659"/>
                        <a14:foregroundMark x1="73333" y1="38929" x2="73333" y2="38929"/>
                        <a14:foregroundMark x1="70345" y1="44039" x2="70345" y2="44039"/>
                        <a14:foregroundMark x1="70345" y1="44039" x2="70345" y2="44039"/>
                        <a14:foregroundMark x1="70115" y1="44039" x2="70115" y2="44039"/>
                        <a14:foregroundMark x1="69425" y1="44039" x2="69425" y2="44039"/>
                        <a14:foregroundMark x1="69425" y1="44039" x2="69425" y2="44039"/>
                        <a14:foregroundMark x1="69195" y1="44039" x2="69195" y2="44039"/>
                        <a14:foregroundMark x1="80920" y1="42579" x2="80920" y2="42579"/>
                        <a14:foregroundMark x1="81609" y1="41849" x2="81609" y2="41849"/>
                        <a14:foregroundMark x1="83678" y1="41363" x2="83678" y2="41363"/>
                        <a14:foregroundMark x1="84598" y1="40876" x2="84598" y2="40876"/>
                        <a14:foregroundMark x1="84828" y1="40633" x2="84828" y2="40633"/>
                        <a14:foregroundMark x1="56552" y1="92701" x2="56552" y2="92701"/>
                        <a14:foregroundMark x1="51724" y1="92701" x2="51724" y2="92701"/>
                        <a14:foregroundMark x1="47816" y1="92701" x2="47816" y2="92701"/>
                        <a14:foregroundMark x1="24138" y1="93431" x2="24138" y2="93431"/>
                        <a14:foregroundMark x1="23908" y1="89781" x2="23908" y2="89781"/>
                        <a14:foregroundMark x1="18621" y1="86131" x2="18621" y2="86131"/>
                        <a14:foregroundMark x1="18391" y1="94404" x2="18391" y2="94404"/>
                        <a14:foregroundMark x1="3908" y1="8273" x2="3908" y2="8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92" y="2128062"/>
            <a:ext cx="2198532" cy="20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AppData\Local\Microsoft\Windows\Temporary Internet Files\Content.IE5\NA2Q36I6\West_Highland_White_Terrier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44" b="96899" l="1502" r="96714">
                        <a14:backgroundMark x1="72676" y1="69186" x2="72676" y2="69186"/>
                        <a14:backgroundMark x1="71268" y1="68508" x2="71268" y2="68508"/>
                        <a14:backgroundMark x1="44883" y1="84399" x2="44883" y2="84399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5" y="4054957"/>
            <a:ext cx="1954897" cy="18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AppData\Local\Microsoft\Windows\Temporary Internet Files\Content.IE5\N0PAUPH7\sheep-312776_960_720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2122" y="4293096"/>
            <a:ext cx="1788019" cy="13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AppData\Local\Microsoft\Windows\Temporary Internet Files\Content.IE5\37K8V1SZ\shutterstock_70361200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227" b="98557" l="4300" r="95200"/>
                    </a14:imgEffect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544">
            <a:off x="4730300" y="3852501"/>
            <a:ext cx="2004111" cy="19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15190" y="5778126"/>
            <a:ext cx="63743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at us.</a:t>
            </a:r>
            <a:endParaRPr lang="he-IL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3" descr="C:\Users\User\AppData\Local\Microsoft\Windows\Temporary Internet Files\Content.IE5\N0PAUPH7\chimpanzee-picture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78" b="99446" l="0" r="99000">
                        <a14:foregroundMark x1="64333" y1="29917" x2="64333" y2="29917"/>
                        <a14:foregroundMark x1="64333" y1="29917" x2="59667" y2="25069"/>
                        <a14:foregroundMark x1="57444" y1="23546" x2="57444" y2="23546"/>
                        <a14:foregroundMark x1="46778" y1="16066" x2="46778" y2="16066"/>
                        <a14:foregroundMark x1="41667" y1="17590" x2="41667" y2="17590"/>
                        <a14:foregroundMark x1="42111" y1="25069" x2="42111" y2="25069"/>
                        <a14:foregroundMark x1="44222" y1="24100" x2="44222" y2="24100"/>
                        <a14:foregroundMark x1="68222" y1="27839" x2="68222" y2="27839"/>
                        <a14:foregroundMark x1="66111" y1="19806" x2="66111" y2="19806"/>
                        <a14:foregroundMark x1="65222" y1="18698" x2="65222" y2="18698"/>
                        <a14:foregroundMark x1="60111" y1="13850" x2="60111" y2="13850"/>
                        <a14:foregroundMark x1="57889" y1="10665" x2="57889" y2="10665"/>
                        <a14:foregroundMark x1="57111" y1="10111" x2="52333" y2="9003"/>
                        <a14:foregroundMark x1="48444" y1="8449" x2="48444" y2="8449"/>
                        <a14:foregroundMark x1="46778" y1="8449" x2="46778" y2="8449"/>
                        <a14:foregroundMark x1="39889" y1="12188" x2="39889" y2="12188"/>
                        <a14:foregroundMark x1="39889" y1="12742" x2="38222" y2="17590"/>
                        <a14:foregroundMark x1="36444" y1="19252" x2="36444" y2="19252"/>
                        <a14:foregroundMark x1="33889" y1="21330" x2="33889" y2="21330"/>
                        <a14:foregroundMark x1="30111" y1="28393" x2="30111" y2="28393"/>
                        <a14:foregroundMark x1="26667" y1="39058" x2="26667" y2="39058"/>
                        <a14:foregroundMark x1="26667" y1="39612" x2="24889" y2="45983"/>
                        <a14:foregroundMark x1="24556" y1="46537" x2="24556" y2="46537"/>
                        <a14:foregroundMark x1="24556" y1="46537" x2="24556" y2="46537"/>
                        <a14:foregroundMark x1="19333" y1="63158" x2="19333" y2="63158"/>
                        <a14:foregroundMark x1="18111" y1="63712" x2="18111" y2="63712"/>
                        <a14:foregroundMark x1="14222" y1="65789" x2="14222" y2="65789"/>
                        <a14:foregroundMark x1="8667" y1="71191" x2="8667" y2="71191"/>
                        <a14:foregroundMark x1="8667" y1="71745" x2="8667" y2="71745"/>
                        <a14:foregroundMark x1="8667" y1="71745" x2="8667" y2="71745"/>
                        <a14:foregroundMark x1="7333" y1="78670" x2="7333" y2="78670"/>
                        <a14:foregroundMark x1="6111" y1="88920" x2="6111" y2="88920"/>
                        <a14:foregroundMark x1="2667" y1="79778" x2="2667" y2="79778"/>
                        <a14:foregroundMark x1="3111" y1="66898" x2="3111" y2="66898"/>
                        <a14:foregroundMark x1="3889" y1="64820" x2="3889" y2="64820"/>
                        <a14:foregroundMark x1="9889" y1="55679" x2="9889" y2="55679"/>
                        <a14:foregroundMark x1="9889" y1="55125" x2="9889" y2="55125"/>
                        <a14:foregroundMark x1="14222" y1="42798" x2="14222" y2="42798"/>
                        <a14:foregroundMark x1="18889" y1="41690" x2="18889" y2="41690"/>
                        <a14:foregroundMark x1="23667" y1="39612" x2="23667" y2="39612"/>
                        <a14:foregroundMark x1="25333" y1="35319" x2="25333" y2="35319"/>
                        <a14:foregroundMark x1="25333" y1="35319" x2="25333" y2="35319"/>
                        <a14:foregroundMark x1="28333" y1="32133" x2="28333" y2="32133"/>
                        <a14:foregroundMark x1="27556" y1="48199" x2="27556" y2="48199"/>
                        <a14:foregroundMark x1="27111" y1="57202" x2="27111" y2="57202"/>
                        <a14:foregroundMark x1="23667" y1="59418" x2="23667" y2="59418"/>
                        <a14:foregroundMark x1="16333" y1="55679" x2="16333" y2="55679"/>
                        <a14:foregroundMark x1="15889" y1="54017" x2="15889" y2="54017"/>
                        <a14:foregroundMark x1="15889" y1="54017" x2="15889" y2="54017"/>
                        <a14:foregroundMark x1="21556" y1="50277" x2="21556" y2="50277"/>
                        <a14:foregroundMark x1="22333" y1="50277" x2="22333" y2="50277"/>
                        <a14:foregroundMark x1="20222" y1="54571" x2="20222" y2="54571"/>
                        <a14:foregroundMark x1="18889" y1="57756" x2="18889" y2="57756"/>
                        <a14:foregroundMark x1="18889" y1="68975" x2="18889" y2="68975"/>
                        <a14:foregroundMark x1="18889" y1="72853" x2="18889" y2="72853"/>
                        <a14:foregroundMark x1="18111" y1="75485" x2="18111" y2="75485"/>
                        <a14:foregroundMark x1="18111" y1="75485" x2="18111" y2="75485"/>
                        <a14:foregroundMark x1="13333" y1="80886" x2="13333" y2="80886"/>
                        <a14:foregroundMark x1="12889" y1="81302" x2="12889" y2="81302"/>
                        <a14:foregroundMark x1="12889" y1="81302" x2="12889" y2="81302"/>
                        <a14:foregroundMark x1="4778" y1="96953" x2="4778" y2="96953"/>
                        <a14:foregroundMark x1="11667" y1="95291" x2="11667" y2="95291"/>
                        <a14:foregroundMark x1="18111" y1="95845" x2="18111" y2="95845"/>
                        <a14:foregroundMark x1="12889" y1="82964" x2="12889" y2="82964"/>
                        <a14:foregroundMark x1="9556" y1="66343" x2="9556" y2="66343"/>
                        <a14:foregroundMark x1="9556" y1="63158" x2="9556" y2="63158"/>
                        <a14:foregroundMark x1="9556" y1="62604" x2="9556" y2="62604"/>
                        <a14:foregroundMark x1="9556" y1="62604" x2="9556" y2="62604"/>
                        <a14:foregroundMark x1="9556" y1="62604" x2="9556" y2="62604"/>
                        <a14:foregroundMark x1="3889" y1="74931" x2="3889" y2="74931"/>
                        <a14:foregroundMark x1="64333" y1="86150" x2="64333" y2="86150"/>
                        <a14:foregroundMark x1="63889" y1="86150" x2="67333" y2="80886"/>
                        <a14:foregroundMark x1="71222" y1="75485" x2="71222" y2="75485"/>
                        <a14:foregroundMark x1="74667" y1="70083" x2="87000" y2="55679"/>
                        <a14:foregroundMark x1="90000" y1="51939" x2="90000" y2="51939"/>
                        <a14:foregroundMark x1="91333" y1="49723" x2="91333" y2="49723"/>
                        <a14:foregroundMark x1="91333" y1="46537" x2="91333" y2="46537"/>
                        <a14:foregroundMark x1="89222" y1="42244" x2="89222" y2="42244"/>
                        <a14:foregroundMark x1="86667" y1="40166" x2="86667" y2="40166"/>
                        <a14:foregroundMark x1="86222" y1="40166" x2="86222" y2="40166"/>
                        <a14:foregroundMark x1="75889" y1="24515" x2="75889" y2="24515"/>
                        <a14:foregroundMark x1="72444" y1="25069" x2="72444" y2="25069"/>
                        <a14:foregroundMark x1="72444" y1="25069" x2="72444" y2="25069"/>
                        <a14:foregroundMark x1="95667" y1="56648" x2="95667" y2="56648"/>
                        <a14:foregroundMark x1="95667" y1="56648" x2="95667" y2="56648"/>
                        <a14:foregroundMark x1="92667" y1="60942" x2="92667" y2="60942"/>
                        <a14:foregroundMark x1="92222" y1="62050" x2="92222" y2="62050"/>
                        <a14:foregroundMark x1="92222" y1="62050" x2="92222" y2="62050"/>
                        <a14:foregroundMark x1="92222" y1="62050" x2="92222" y2="62050"/>
                        <a14:foregroundMark x1="92222" y1="62050" x2="92222" y2="62050"/>
                        <a14:foregroundMark x1="92222" y1="62050" x2="92222" y2="62050"/>
                        <a14:foregroundMark x1="92222" y1="62050" x2="89667" y2="70637"/>
                        <a14:foregroundMark x1="88333" y1="74377" x2="88333" y2="74377"/>
                        <a14:foregroundMark x1="87444" y1="76039" x2="87444" y2="76039"/>
                        <a14:foregroundMark x1="79778" y1="72299" x2="79778" y2="72299"/>
                        <a14:foregroundMark x1="80667" y1="73269" x2="81111" y2="91551"/>
                        <a14:foregroundMark x1="89667" y1="44460" x2="99000" y2="52909"/>
                        <a14:foregroundMark x1="28778" y1="84072" x2="28778" y2="84072"/>
                        <a14:foregroundMark x1="29667" y1="84072" x2="24556" y2="98476"/>
                        <a14:foregroundMark x1="29222" y1="86150" x2="44222" y2="94737"/>
                        <a14:backgroundMark x1="96556" y1="95845" x2="96556" y2="95845"/>
                        <a14:backgroundMark x1="97111" y1="91274" x2="97111" y2="9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19" y="4293096"/>
            <a:ext cx="1659523" cy="13272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7" name="Picture 3" descr="C:\Users\User\AppData\Local\Microsoft\Windows\Temporary Internet Files\Content.IE5\WBLKQS4N\lemmling-Cartoon-bear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533304"/>
            <a:ext cx="1303154" cy="14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5800" b="1" dirty="0" smtClean="0"/>
              <a:t>That’s what we see.</a:t>
            </a:r>
            <a:endParaRPr lang="he-IL" sz="58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691680" y="2499628"/>
            <a:ext cx="59766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  <a:endParaRPr lang="he-IL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2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4360" y="764704"/>
            <a:ext cx="843528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Brown bear, brown bear </a:t>
            </a:r>
            <a:r>
              <a:rPr lang="en-US" b="1" dirty="0" smtClean="0"/>
              <a:t>what do you see?</a:t>
            </a:r>
            <a:endParaRPr lang="he-IL" b="1" dirty="0"/>
          </a:p>
        </p:txBody>
      </p:sp>
      <p:pic>
        <p:nvPicPr>
          <p:cNvPr id="1026" name="Picture 2" descr="C:\Users\User\AppData\Local\Microsoft\Windows\Temporary Internet Files\Content.IE5\N0PAUPH7\3293257514_44c55aca57_z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" b="97222" l="625" r="99688">
                        <a14:backgroundMark x1="42969" y1="74802" x2="42969" y2="74802"/>
                        <a14:backgroundMark x1="44063" y1="71032" x2="44063" y2="71032"/>
                        <a14:backgroundMark x1="46094" y1="71627" x2="46094" y2="71627"/>
                        <a14:backgroundMark x1="46094" y1="71032" x2="46094" y2="71032"/>
                        <a14:backgroundMark x1="42969" y1="72817" x2="42969" y2="72817"/>
                        <a14:backgroundMark x1="41563" y1="73016" x2="41563" y2="73016"/>
                        <a14:backgroundMark x1="39688" y1="76389" x2="39688" y2="76389"/>
                        <a14:backgroundMark x1="41406" y1="80159" x2="41406" y2="80159"/>
                        <a14:backgroundMark x1="46875" y1="80952" x2="46875" y2="80952"/>
                        <a14:backgroundMark x1="46094" y1="82341" x2="46094" y2="82341"/>
                        <a14:backgroundMark x1="42188" y1="82937" x2="42188" y2="8293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882741" cy="22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653136"/>
            <a:ext cx="648072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 smtClean="0"/>
              <a:t>I see a red bird looking at me.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40873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bird, red bird </a:t>
            </a:r>
            <a:r>
              <a:rPr lang="en-US" b="1" dirty="0" smtClean="0"/>
              <a:t>what do you see?</a:t>
            </a:r>
            <a:endParaRPr lang="he-IL" b="1" dirty="0"/>
          </a:p>
        </p:txBody>
      </p:sp>
      <p:pic>
        <p:nvPicPr>
          <p:cNvPr id="2050" name="Picture 2" descr="C:\Users\User\AppData\Local\Microsoft\Windows\Temporary Internet Files\Content.IE5\VBPUVHTK\Red-Bird[1]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05331"/>
            <a:ext cx="2261946" cy="23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25144"/>
            <a:ext cx="81369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see a yellow duck looking at me.</a:t>
            </a:r>
            <a:endParaRPr lang="he-I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701824"/>
            <a:ext cx="8712968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Yellow duck, yellow duck </a:t>
            </a:r>
            <a:r>
              <a:rPr lang="en-US" b="1" dirty="0" smtClean="0"/>
              <a:t>what do you see?</a:t>
            </a:r>
            <a:endParaRPr lang="he-IL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User\AppData\Local\Microsoft\Windows\Temporary Internet Files\Content.IE5\37K8V1SZ\karderio-Rubber-Duck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23133"/>
            <a:ext cx="3528393" cy="23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040" y="4509120"/>
            <a:ext cx="77768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see a blue horse looking at me.</a:t>
            </a:r>
            <a:endParaRPr lang="he-I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chemeClr val="tx2"/>
                </a:solidFill>
              </a:rPr>
              <a:t>Blue horse, blue horse </a:t>
            </a:r>
            <a:r>
              <a:rPr lang="en-US" b="1" dirty="0" smtClean="0"/>
              <a:t>what do you see?</a:t>
            </a:r>
            <a:endParaRPr lang="he-IL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User\AppData\Local\Microsoft\Windows\Temporary Internet Files\Content.IE5\VBPUVHTK\blue-horse-1454436381HDT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6748" l="2927" r="98537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קשת 3"/>
          <p:cNvSpPr/>
          <p:nvPr/>
        </p:nvSpPr>
        <p:spPr>
          <a:xfrm>
            <a:off x="5868144" y="1700808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644007" y="4653136"/>
            <a:ext cx="82089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see a green frog looking at me.</a:t>
            </a:r>
            <a:endParaRPr lang="he-I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2193" y="76470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4200" b="1" dirty="0" smtClean="0">
                <a:solidFill>
                  <a:srgbClr val="00B050"/>
                </a:solidFill>
              </a:rPr>
              <a:t>Green frog, green frog </a:t>
            </a:r>
            <a:r>
              <a:rPr lang="en-US" sz="4200" b="1" dirty="0" smtClean="0"/>
              <a:t>what do you see?</a:t>
            </a:r>
            <a:endParaRPr lang="he-IL" sz="4200" b="1" dirty="0">
              <a:solidFill>
                <a:srgbClr val="00B050"/>
              </a:solidFill>
            </a:endParaRPr>
          </a:p>
        </p:txBody>
      </p:sp>
      <p:pic>
        <p:nvPicPr>
          <p:cNvPr id="5125" name="Picture 5" descr="תוצאת תמונה עבור ‪green frog‬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6" b="987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28" y="1502436"/>
            <a:ext cx="5992125" cy="31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653136"/>
            <a:ext cx="77768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see a purple cat looking at me.</a:t>
            </a:r>
            <a:endParaRPr lang="he-I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705857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4800" b="1" dirty="0" smtClean="0">
                <a:solidFill>
                  <a:srgbClr val="7030A0"/>
                </a:solidFill>
              </a:rPr>
              <a:t>Purple cat, purple cat </a:t>
            </a:r>
            <a:r>
              <a:rPr lang="en-US" sz="4800" b="1" dirty="0" smtClean="0"/>
              <a:t>what do you see?</a:t>
            </a:r>
            <a:endParaRPr lang="he-IL" sz="4800" b="1" dirty="0">
              <a:solidFill>
                <a:srgbClr val="7030A0"/>
              </a:solidFill>
            </a:endParaRPr>
          </a:p>
        </p:txBody>
      </p:sp>
      <p:pic>
        <p:nvPicPr>
          <p:cNvPr id="6149" name="Picture 5" descr="C:\Users\User\AppData\Local\Microsoft\Windows\Temporary Internet Files\Content.IE5\37K8V1SZ\purple_cat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" b="99757" l="0" r="100000">
                        <a14:foregroundMark x1="75862" y1="47689" x2="75862" y2="47689"/>
                        <a14:foregroundMark x1="75402" y1="47689" x2="75402" y2="47689"/>
                        <a14:foregroundMark x1="75402" y1="47445" x2="74253" y2="41363"/>
                        <a14:foregroundMark x1="73793" y1="41363" x2="73793" y2="41363"/>
                        <a14:foregroundMark x1="73793" y1="39903" x2="73793" y2="39903"/>
                        <a14:foregroundMark x1="74023" y1="39659" x2="74023" y2="39659"/>
                        <a14:foregroundMark x1="73333" y1="38929" x2="73333" y2="38929"/>
                        <a14:foregroundMark x1="70345" y1="44039" x2="70345" y2="44039"/>
                        <a14:foregroundMark x1="70345" y1="44039" x2="70345" y2="44039"/>
                        <a14:foregroundMark x1="70115" y1="44039" x2="70115" y2="44039"/>
                        <a14:foregroundMark x1="69425" y1="44039" x2="69425" y2="44039"/>
                        <a14:foregroundMark x1="69425" y1="44039" x2="69425" y2="44039"/>
                        <a14:foregroundMark x1="69195" y1="44039" x2="69195" y2="44039"/>
                        <a14:foregroundMark x1="80920" y1="42579" x2="80920" y2="42579"/>
                        <a14:foregroundMark x1="81609" y1="41849" x2="81609" y2="41849"/>
                        <a14:foregroundMark x1="83678" y1="41363" x2="83678" y2="41363"/>
                        <a14:foregroundMark x1="84598" y1="40876" x2="84598" y2="40876"/>
                        <a14:foregroundMark x1="84828" y1="40633" x2="84828" y2="40633"/>
                        <a14:foregroundMark x1="56552" y1="92701" x2="56552" y2="92701"/>
                        <a14:foregroundMark x1="51724" y1="92701" x2="51724" y2="92701"/>
                        <a14:foregroundMark x1="47816" y1="92701" x2="47816" y2="92701"/>
                        <a14:foregroundMark x1="24138" y1="93431" x2="24138" y2="93431"/>
                        <a14:foregroundMark x1="23908" y1="89781" x2="23908" y2="89781"/>
                        <a14:foregroundMark x1="18621" y1="86131" x2="18621" y2="86131"/>
                        <a14:foregroundMark x1="18391" y1="94404" x2="18391" y2="94404"/>
                        <a14:foregroundMark x1="3908" y1="8273" x2="3908" y2="8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90" y="1766639"/>
            <a:ext cx="2869019" cy="27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581128"/>
            <a:ext cx="77768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see a white dog looking at me.</a:t>
            </a:r>
            <a:endParaRPr lang="he-I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  <a:solidFill>
            <a:schemeClr val="tx1"/>
          </a:solidFill>
        </p:spPr>
        <p:txBody>
          <a:bodyPr>
            <a:noAutofit/>
          </a:bodyPr>
          <a:lstStyle/>
          <a:p>
            <a:pPr rtl="0"/>
            <a:r>
              <a:rPr lang="en-US" sz="4800" b="1" dirty="0" smtClean="0">
                <a:solidFill>
                  <a:schemeClr val="bg1"/>
                </a:solidFill>
              </a:rPr>
              <a:t>White dog, white dog what do you see?</a:t>
            </a:r>
            <a:endParaRPr lang="he-IL" sz="4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er\AppData\Local\Microsoft\Windows\Temporary Internet Files\Content.IE5\NA2Q36I6\West_Highland_White_Terrier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4" b="96899" l="1502" r="96714">
                        <a14:backgroundMark x1="72676" y1="69186" x2="72676" y2="69186"/>
                        <a14:backgroundMark x1="71268" y1="68508" x2="71268" y2="68508"/>
                        <a14:backgroundMark x1="44883" y1="84399" x2="44883" y2="84399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45558"/>
            <a:ext cx="3312368" cy="32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396" y="4941168"/>
            <a:ext cx="80648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see a black sheep looking at me.</a:t>
            </a:r>
            <a:endParaRPr lang="he-IL" sz="36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AppData\Local\Microsoft\Windows\Temporary Internet Files\Content.IE5\VBPUVHTK\rose_frame_03a_by_ookamikasumi-d3djwd3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8"/>
            <a:ext cx="9144000" cy="68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5666" y="692696"/>
            <a:ext cx="8435280" cy="1143000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latin typeface="Arial Black" panose="020B0A04020102020204" pitchFamily="34" charset="0"/>
              </a:rPr>
              <a:t>Black sheep, black sheep</a:t>
            </a:r>
            <a:r>
              <a:rPr lang="en-US" b="1" dirty="0" smtClean="0"/>
              <a:t> what do you see?</a:t>
            </a:r>
            <a:endParaRPr lang="he-IL" b="1" dirty="0"/>
          </a:p>
        </p:txBody>
      </p:sp>
      <p:pic>
        <p:nvPicPr>
          <p:cNvPr id="8197" name="Picture 5" descr="C:\Users\User\AppData\Local\Microsoft\Windows\Temporary Internet Files\Content.IE5\N0PAUPH7\sheep-312776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7556" y="2254094"/>
            <a:ext cx="3474604" cy="26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517" y="5084437"/>
            <a:ext cx="80648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see a goldfish looking at me.</a:t>
            </a:r>
            <a:endParaRPr lang="he-I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212</Words>
  <Application>Microsoft Office PowerPoint</Application>
  <PresentationFormat>‫הצגה על המסך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Brown Bear, Brown Bear What do you see?</vt:lpstr>
      <vt:lpstr>Brown bear, brown bear what do you see?</vt:lpstr>
      <vt:lpstr>Red bird, red bird what do you see?</vt:lpstr>
      <vt:lpstr>Yellow duck, yellow duck what do you see?</vt:lpstr>
      <vt:lpstr>Blue horse, blue horse what do you see?</vt:lpstr>
      <vt:lpstr>Green frog, green frog what do you see?</vt:lpstr>
      <vt:lpstr>Purple cat, purple cat what do you see?</vt:lpstr>
      <vt:lpstr>White dog, white dog what do you see?</vt:lpstr>
      <vt:lpstr>Black sheep, black sheep what do you see?</vt:lpstr>
      <vt:lpstr>Goldfish, goldfish what do you see?</vt:lpstr>
      <vt:lpstr>Monkey, monkey what do you see?</vt:lpstr>
      <vt:lpstr>Children, children what do you see?</vt:lpstr>
      <vt:lpstr>מצגת של PowerPoint</vt:lpstr>
      <vt:lpstr>That’s what we see.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Bear, Brown Bear What do you see?</dc:title>
  <dc:creator>User</dc:creator>
  <cp:lastModifiedBy>‏‏משתמש Windows</cp:lastModifiedBy>
  <cp:revision>35</cp:revision>
  <dcterms:created xsi:type="dcterms:W3CDTF">2017-02-23T15:57:25Z</dcterms:created>
  <dcterms:modified xsi:type="dcterms:W3CDTF">2019-05-20T17:04:48Z</dcterms:modified>
</cp:coreProperties>
</file>