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0"/>
  </p:notesMasterIdLst>
  <p:sldIdLst>
    <p:sldId id="303" r:id="rId2"/>
    <p:sldId id="304" r:id="rId3"/>
    <p:sldId id="256" r:id="rId4"/>
    <p:sldId id="257" r:id="rId5"/>
    <p:sldId id="258" r:id="rId6"/>
    <p:sldId id="259" r:id="rId7"/>
    <p:sldId id="260" r:id="rId8"/>
    <p:sldId id="261" r:id="rId9"/>
    <p:sldId id="262" r:id="rId10"/>
    <p:sldId id="265" r:id="rId11"/>
    <p:sldId id="263" r:id="rId12"/>
    <p:sldId id="264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295" r:id="rId43"/>
    <p:sldId id="296" r:id="rId44"/>
    <p:sldId id="297" r:id="rId45"/>
    <p:sldId id="298" r:id="rId46"/>
    <p:sldId id="299" r:id="rId47"/>
    <p:sldId id="300" r:id="rId48"/>
    <p:sldId id="301" r:id="rId4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7171"/>
    <a:srgbClr val="06A665"/>
    <a:srgbClr val="00B050"/>
    <a:srgbClr val="FF99CC"/>
    <a:srgbClr val="FF5050"/>
    <a:srgbClr val="C1BFBF"/>
    <a:srgbClr val="AFABAB"/>
    <a:srgbClr val="AA73D5"/>
    <a:srgbClr val="7F7F7F"/>
    <a:srgbClr val="FFA5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37" autoAdjust="0"/>
    <p:restoredTop sz="90370" autoAdjust="0"/>
  </p:normalViewPr>
  <p:slideViewPr>
    <p:cSldViewPr snapToGrid="0">
      <p:cViewPr varScale="1">
        <p:scale>
          <a:sx n="76" d="100"/>
          <a:sy n="76" d="100"/>
        </p:scale>
        <p:origin x="132" y="5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0BA050-5E27-4C87-9513-E8B40BE52BB6}" type="datetimeFigureOut">
              <a:rPr lang="en-GB" smtClean="0"/>
              <a:t>16/07/2020</a:t>
            </a:fld>
            <a:endParaRPr lang="en-GB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GB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88DA9B-EF7B-4AFE-B391-73F8B9AFDA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37185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CLICK ON A NUMBER TO GO TO A QUESTION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88DA9B-EF7B-4AFE-B391-73F8B9AFDA92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217014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CLICK ON THE QUESTION BOX TO REVEAL</a:t>
            </a:r>
            <a:r>
              <a:rPr lang="en-GB" baseline="0" dirty="0"/>
              <a:t> THE ANSWER</a:t>
            </a:r>
          </a:p>
          <a:p>
            <a:r>
              <a:rPr lang="en-GB" baseline="0" dirty="0"/>
              <a:t>CLICK ON THE ANSWER BOX TO RETURN TO THE MAIN MENU</a:t>
            </a:r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88DA9B-EF7B-4AFE-B391-73F8B9AFDA92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648632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CLICK ON THE QUESTION BOX TO REVEAL</a:t>
            </a:r>
            <a:r>
              <a:rPr lang="en-GB" baseline="0" dirty="0"/>
              <a:t> THE ANSWER</a:t>
            </a:r>
          </a:p>
          <a:p>
            <a:r>
              <a:rPr lang="en-GB" baseline="0" dirty="0"/>
              <a:t>CLICK ON THE ANSWER BOX TO RETURN TO THE MAIN MENU</a:t>
            </a:r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88DA9B-EF7B-4AFE-B391-73F8B9AFDA92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663164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CLICK ON THE QUESTION BOX TO REVEAL</a:t>
            </a:r>
            <a:r>
              <a:rPr lang="en-GB" baseline="0" dirty="0"/>
              <a:t> THE ANSWER</a:t>
            </a:r>
          </a:p>
          <a:p>
            <a:r>
              <a:rPr lang="en-GB" baseline="0" dirty="0"/>
              <a:t>CLICK ON THE ANSWER BOX TO RETURN TO THE MAIN MENU</a:t>
            </a:r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88DA9B-EF7B-4AFE-B391-73F8B9AFDA92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692694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CLICK ON THE QUESTION BOX TO REVEAL</a:t>
            </a:r>
            <a:r>
              <a:rPr lang="en-GB" baseline="0" dirty="0"/>
              <a:t> THE ANSWER</a:t>
            </a:r>
          </a:p>
          <a:p>
            <a:r>
              <a:rPr lang="en-GB" baseline="0" dirty="0"/>
              <a:t>CLICK ON THE ANSWER BOX TO RETURN TO THE MAIN MENU</a:t>
            </a:r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88DA9B-EF7B-4AFE-B391-73F8B9AFDA92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468105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CLICK ON THE QUESTION BOX TO REVEAL</a:t>
            </a:r>
            <a:r>
              <a:rPr lang="en-GB" baseline="0" dirty="0"/>
              <a:t> THE ANSWER</a:t>
            </a:r>
          </a:p>
          <a:p>
            <a:r>
              <a:rPr lang="en-GB" baseline="0" dirty="0"/>
              <a:t>CLICK ON THE ANSWER BOX TO RETURN TO THE MAIN MENU</a:t>
            </a:r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88DA9B-EF7B-4AFE-B391-73F8B9AFDA92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798710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CLICK ON THE QUESTION BOX TO REVEAL</a:t>
            </a:r>
            <a:r>
              <a:rPr lang="en-GB" baseline="0" dirty="0"/>
              <a:t> THE ANSWER</a:t>
            </a:r>
          </a:p>
          <a:p>
            <a:r>
              <a:rPr lang="en-GB" baseline="0" dirty="0"/>
              <a:t>CLICK ON THE ANSWER BOX TO RETURN TO THE MAIN MENU</a:t>
            </a:r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88DA9B-EF7B-4AFE-B391-73F8B9AFDA92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630273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CLICK ON THE QUESTION BOX TO REVEAL</a:t>
            </a:r>
            <a:r>
              <a:rPr lang="en-GB" baseline="0" dirty="0"/>
              <a:t> THE ANSWER</a:t>
            </a:r>
          </a:p>
          <a:p>
            <a:r>
              <a:rPr lang="en-GB" baseline="0" dirty="0"/>
              <a:t>CLICK ON THE ANSWER BOX TO RETURN TO THE MAIN MENU</a:t>
            </a:r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88DA9B-EF7B-4AFE-B391-73F8B9AFDA92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374805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CLICK ON THE QUESTION BOX TO REVEAL</a:t>
            </a:r>
            <a:r>
              <a:rPr lang="en-GB" baseline="0" dirty="0"/>
              <a:t> THE ANSWER</a:t>
            </a:r>
          </a:p>
          <a:p>
            <a:r>
              <a:rPr lang="en-GB" baseline="0" dirty="0"/>
              <a:t>CLICK ON THE ANSWER BOX TO RETURN TO THE MAIN MENU</a:t>
            </a:r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88DA9B-EF7B-4AFE-B391-73F8B9AFDA92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910326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CLICK ON THE QUESTION BOX TO REVEAL</a:t>
            </a:r>
            <a:r>
              <a:rPr lang="en-GB" baseline="0" dirty="0"/>
              <a:t> THE ANSWER</a:t>
            </a:r>
          </a:p>
          <a:p>
            <a:r>
              <a:rPr lang="en-GB" baseline="0" dirty="0"/>
              <a:t>CLICK ON THE ANSWER BOX TO RETURN TO THE MAIN MENU</a:t>
            </a:r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88DA9B-EF7B-4AFE-B391-73F8B9AFDA92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323517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CLICK ON THE QUESTION BOX TO REVEAL</a:t>
            </a:r>
            <a:r>
              <a:rPr lang="en-GB" baseline="0" dirty="0"/>
              <a:t> THE ANSWER</a:t>
            </a:r>
          </a:p>
          <a:p>
            <a:r>
              <a:rPr lang="en-GB" baseline="0" dirty="0"/>
              <a:t>CLICK ON THE ANSWER BOX TO RETURN TO THE MAIN MENU</a:t>
            </a:r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88DA9B-EF7B-4AFE-B391-73F8B9AFDA92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67969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CLICK ON THE QUESTION BOX TO REVEAL</a:t>
            </a:r>
            <a:r>
              <a:rPr lang="en-GB" baseline="0" dirty="0"/>
              <a:t> THE ANSWER</a:t>
            </a:r>
          </a:p>
          <a:p>
            <a:r>
              <a:rPr lang="en-GB" baseline="0" dirty="0"/>
              <a:t>CLICK ON THE ANSWER BOX TO RETURN TO THE MAIN MENU</a:t>
            </a:r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88DA9B-EF7B-4AFE-B391-73F8B9AFDA92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968365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CLICK ON THE QUESTION BOX TO REVEAL</a:t>
            </a:r>
            <a:r>
              <a:rPr lang="en-GB" baseline="0" dirty="0"/>
              <a:t> THE ANSWER</a:t>
            </a:r>
          </a:p>
          <a:p>
            <a:r>
              <a:rPr lang="en-GB" baseline="0" dirty="0"/>
              <a:t>CLICK ON THE ANSWER BOX TO RETURN TO THE MAIN MENU</a:t>
            </a:r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88DA9B-EF7B-4AFE-B391-73F8B9AFDA92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004931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CLICK ON THE QUESTION BOX TO REVEAL</a:t>
            </a:r>
            <a:r>
              <a:rPr lang="en-GB" baseline="0" dirty="0"/>
              <a:t> THE ANSWER</a:t>
            </a:r>
          </a:p>
          <a:p>
            <a:r>
              <a:rPr lang="en-GB" baseline="0" dirty="0"/>
              <a:t>CLICK ON THE ANSWER BOX TO RETURN TO THE MAIN MENU</a:t>
            </a:r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88DA9B-EF7B-4AFE-B391-73F8B9AFDA92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543927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CLICK ON THE QUESTION BOX TO REVEAL</a:t>
            </a:r>
            <a:r>
              <a:rPr lang="en-GB" baseline="0" dirty="0"/>
              <a:t> THE ANSWER</a:t>
            </a:r>
          </a:p>
          <a:p>
            <a:r>
              <a:rPr lang="en-GB" baseline="0" dirty="0"/>
              <a:t>CLICK ON THE ANSWER BOX TO RETURN TO THE MAIN MENU</a:t>
            </a:r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88DA9B-EF7B-4AFE-B391-73F8B9AFDA92}" type="slidenum">
              <a:rPr lang="en-GB" smtClean="0"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334830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CLICK ON THE QUESTION BOX TO REVEAL</a:t>
            </a:r>
            <a:r>
              <a:rPr lang="en-GB" baseline="0" dirty="0"/>
              <a:t> THE ANSWER</a:t>
            </a:r>
          </a:p>
          <a:p>
            <a:r>
              <a:rPr lang="en-GB" baseline="0" dirty="0"/>
              <a:t>CLICK ON THE ANSWER BOX TO RETURN TO THE MAIN MENU</a:t>
            </a:r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88DA9B-EF7B-4AFE-B391-73F8B9AFDA92}" type="slidenum">
              <a:rPr lang="en-GB" smtClean="0"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407941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CLICK ON THE QUESTION BOX TO REVEAL</a:t>
            </a:r>
            <a:r>
              <a:rPr lang="en-GB" baseline="0" dirty="0"/>
              <a:t> THE ANSWER</a:t>
            </a:r>
          </a:p>
          <a:p>
            <a:r>
              <a:rPr lang="en-GB" baseline="0" dirty="0"/>
              <a:t>CLICK ON THE ANSWER BOX TO RETURN TO THE MAIN MENU</a:t>
            </a:r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88DA9B-EF7B-4AFE-B391-73F8B9AFDA92}" type="slidenum">
              <a:rPr lang="en-GB" smtClean="0"/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693954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CLICK ON THE QUESTION BOX TO REVEAL</a:t>
            </a:r>
            <a:r>
              <a:rPr lang="en-GB" baseline="0" dirty="0"/>
              <a:t> THE ANSWER</a:t>
            </a:r>
          </a:p>
          <a:p>
            <a:r>
              <a:rPr lang="en-GB" baseline="0" dirty="0"/>
              <a:t>CLICK ON THE ANSWER BOX TO RETURN TO THE MAIN MENU</a:t>
            </a:r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88DA9B-EF7B-4AFE-B391-73F8B9AFDA92}" type="slidenum">
              <a:rPr lang="en-GB" smtClean="0"/>
              <a:t>27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627841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CLICK ON THE QUESTION BOX TO REVEAL</a:t>
            </a:r>
            <a:r>
              <a:rPr lang="en-GB" baseline="0" dirty="0"/>
              <a:t> THE ANSWER</a:t>
            </a:r>
          </a:p>
          <a:p>
            <a:r>
              <a:rPr lang="en-GB" baseline="0" dirty="0"/>
              <a:t>CLICK ON THE ANSWER BOX TO RETURN TO THE MAIN MENU</a:t>
            </a:r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88DA9B-EF7B-4AFE-B391-73F8B9AFDA92}" type="slidenum">
              <a:rPr lang="en-GB" smtClean="0"/>
              <a:t>28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500105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CLICK ON THE QUESTION BOX TO REVEAL</a:t>
            </a:r>
            <a:r>
              <a:rPr lang="en-GB" baseline="0" dirty="0"/>
              <a:t> THE ANSWER</a:t>
            </a:r>
          </a:p>
          <a:p>
            <a:r>
              <a:rPr lang="en-GB" baseline="0" dirty="0"/>
              <a:t>CLICK ON THE ANSWER BOX TO RETURN TO THE MAIN MENU</a:t>
            </a:r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88DA9B-EF7B-4AFE-B391-73F8B9AFDA92}" type="slidenum">
              <a:rPr lang="en-GB" smtClean="0"/>
              <a:t>29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983949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CLICK ON THE QUESTION BOX TO REVEAL</a:t>
            </a:r>
            <a:r>
              <a:rPr lang="en-GB" baseline="0" dirty="0"/>
              <a:t> THE ANSWER</a:t>
            </a:r>
          </a:p>
          <a:p>
            <a:r>
              <a:rPr lang="en-GB" baseline="0" dirty="0"/>
              <a:t>CLICK ON THE ANSWER BOX TO RETURN TO THE MAIN MENU</a:t>
            </a:r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88DA9B-EF7B-4AFE-B391-73F8B9AFDA92}" type="slidenum">
              <a:rPr lang="en-GB" smtClean="0"/>
              <a:t>30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587973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CLICK ON THE QUESTION BOX TO REVEAL</a:t>
            </a:r>
            <a:r>
              <a:rPr lang="en-GB" baseline="0" dirty="0"/>
              <a:t> THE ANSWER</a:t>
            </a:r>
          </a:p>
          <a:p>
            <a:r>
              <a:rPr lang="en-GB" baseline="0" dirty="0"/>
              <a:t>CLICK ON THE ANSWER BOX TO RETURN TO THE MAIN MENU</a:t>
            </a:r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88DA9B-EF7B-4AFE-B391-73F8B9AFDA92}" type="slidenum">
              <a:rPr lang="en-GB" smtClean="0"/>
              <a:t>31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78966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CLICK ON THE QUESTION BOX TO REVEAL</a:t>
            </a:r>
            <a:r>
              <a:rPr lang="en-GB" baseline="0" dirty="0"/>
              <a:t> THE ANSWER</a:t>
            </a:r>
          </a:p>
          <a:p>
            <a:r>
              <a:rPr lang="en-GB" baseline="0" dirty="0"/>
              <a:t>CLICK ON THE ANSWER BOX TO RETURN TO THE MAIN MENU</a:t>
            </a:r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88DA9B-EF7B-4AFE-B391-73F8B9AFDA92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799120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CLICK ON THE QUESTION BOX TO REVEAL</a:t>
            </a:r>
            <a:r>
              <a:rPr lang="en-GB" baseline="0" dirty="0"/>
              <a:t> THE ANSWER</a:t>
            </a:r>
          </a:p>
          <a:p>
            <a:r>
              <a:rPr lang="en-GB" baseline="0" dirty="0"/>
              <a:t>CLICK ON THE ANSWER BOX TO RETURN TO THE MAIN MENU</a:t>
            </a:r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88DA9B-EF7B-4AFE-B391-73F8B9AFDA92}" type="slidenum">
              <a:rPr lang="en-GB" smtClean="0"/>
              <a:t>32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209436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CLICK ON THE QUESTION BOX TO REVEAL</a:t>
            </a:r>
            <a:r>
              <a:rPr lang="en-GB" baseline="0" dirty="0"/>
              <a:t> THE ANSWER</a:t>
            </a:r>
          </a:p>
          <a:p>
            <a:r>
              <a:rPr lang="en-GB" baseline="0" dirty="0"/>
              <a:t>CLICK ON THE ANSWER BOX TO RETURN TO THE MAIN MENU</a:t>
            </a:r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88DA9B-EF7B-4AFE-B391-73F8B9AFDA92}" type="slidenum">
              <a:rPr lang="en-GB" smtClean="0"/>
              <a:t>33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9833772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CLICK ON THE QUESTION BOX TO REVEAL</a:t>
            </a:r>
            <a:r>
              <a:rPr lang="en-GB" baseline="0" dirty="0"/>
              <a:t> THE ANSWER</a:t>
            </a:r>
          </a:p>
          <a:p>
            <a:r>
              <a:rPr lang="en-GB" baseline="0" dirty="0"/>
              <a:t>CLICK ON THE ANSWER BOX TO RETURN TO THE MAIN MENU</a:t>
            </a:r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88DA9B-EF7B-4AFE-B391-73F8B9AFDA92}" type="slidenum">
              <a:rPr lang="en-GB" smtClean="0"/>
              <a:t>34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4294688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CLICK ON THE QUESTION BOX TO REVEAL</a:t>
            </a:r>
            <a:r>
              <a:rPr lang="en-GB" baseline="0" dirty="0"/>
              <a:t> THE ANSWER</a:t>
            </a:r>
          </a:p>
          <a:p>
            <a:r>
              <a:rPr lang="en-GB" baseline="0" dirty="0"/>
              <a:t>CLICK ON THE ANSWER BOX TO RETURN TO THE MAIN MENU</a:t>
            </a:r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88DA9B-EF7B-4AFE-B391-73F8B9AFDA92}" type="slidenum">
              <a:rPr lang="en-GB" smtClean="0"/>
              <a:t>35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338923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CLICK ON THE QUESTION BOX TO REVEAL</a:t>
            </a:r>
            <a:r>
              <a:rPr lang="en-GB" baseline="0" dirty="0"/>
              <a:t> THE ANSWER</a:t>
            </a:r>
          </a:p>
          <a:p>
            <a:r>
              <a:rPr lang="en-GB" baseline="0" dirty="0"/>
              <a:t>CLICK ON THE ANSWER BOX TO RETURN TO THE MAIN MENU</a:t>
            </a:r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88DA9B-EF7B-4AFE-B391-73F8B9AFDA92}" type="slidenum">
              <a:rPr lang="en-GB" smtClean="0"/>
              <a:t>36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146409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CLICK ON THE QUESTION BOX TO REVEAL</a:t>
            </a:r>
            <a:r>
              <a:rPr lang="en-GB" baseline="0" dirty="0"/>
              <a:t> THE ANSWER</a:t>
            </a:r>
          </a:p>
          <a:p>
            <a:r>
              <a:rPr lang="en-GB" baseline="0" dirty="0"/>
              <a:t>CLICK ON THE ANSWER BOX TO RETURN TO THE MAIN MENU</a:t>
            </a:r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88DA9B-EF7B-4AFE-B391-73F8B9AFDA92}" type="slidenum">
              <a:rPr lang="en-GB" smtClean="0"/>
              <a:t>37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3597685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CLICK ON THE QUESTION BOX TO REVEAL</a:t>
            </a:r>
            <a:r>
              <a:rPr lang="en-GB" baseline="0" dirty="0"/>
              <a:t> THE ANSWER</a:t>
            </a:r>
          </a:p>
          <a:p>
            <a:r>
              <a:rPr lang="en-GB" baseline="0" dirty="0"/>
              <a:t>CLICK ON THE ANSWER BOX TO RETURN TO THE MAIN MENU</a:t>
            </a:r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88DA9B-EF7B-4AFE-B391-73F8B9AFDA92}" type="slidenum">
              <a:rPr lang="en-GB" smtClean="0"/>
              <a:t>38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127858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CLICK ON THE QUESTION BOX TO REVEAL</a:t>
            </a:r>
            <a:r>
              <a:rPr lang="en-GB" baseline="0" dirty="0"/>
              <a:t> THE ANSWER</a:t>
            </a:r>
          </a:p>
          <a:p>
            <a:r>
              <a:rPr lang="en-GB" baseline="0" dirty="0"/>
              <a:t>CLICK ON THE ANSWER BOX TO RETURN TO THE MAIN MENU</a:t>
            </a:r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88DA9B-EF7B-4AFE-B391-73F8B9AFDA92}" type="slidenum">
              <a:rPr lang="en-GB" smtClean="0"/>
              <a:t>39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5392883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CLICK ON THE QUESTION BOX TO REVEAL</a:t>
            </a:r>
            <a:r>
              <a:rPr lang="en-GB" baseline="0" dirty="0"/>
              <a:t> THE ANSWER</a:t>
            </a:r>
          </a:p>
          <a:p>
            <a:r>
              <a:rPr lang="en-GB" baseline="0" dirty="0"/>
              <a:t>CLICK ON THE ANSWER BOX TO RETURN TO THE MAIN MENU</a:t>
            </a:r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88DA9B-EF7B-4AFE-B391-73F8B9AFDA92}" type="slidenum">
              <a:rPr lang="en-GB" smtClean="0"/>
              <a:t>40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9480515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CLICK ON THE QUESTION BOX TO REVEAL</a:t>
            </a:r>
            <a:r>
              <a:rPr lang="en-GB" baseline="0" dirty="0"/>
              <a:t> THE ANSWER</a:t>
            </a:r>
          </a:p>
          <a:p>
            <a:r>
              <a:rPr lang="en-GB" baseline="0" dirty="0"/>
              <a:t>CLICK ON THE ANSWER BOX TO RETURN TO THE MAIN MENU</a:t>
            </a:r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88DA9B-EF7B-4AFE-B391-73F8B9AFDA92}" type="slidenum">
              <a:rPr lang="en-GB" smtClean="0"/>
              <a:t>41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89258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CLICK ON THE QUESTION BOX TO REVEAL</a:t>
            </a:r>
            <a:r>
              <a:rPr lang="en-GB" baseline="0" dirty="0"/>
              <a:t> THE ANSWER</a:t>
            </a:r>
          </a:p>
          <a:p>
            <a:r>
              <a:rPr lang="en-GB" baseline="0" dirty="0"/>
              <a:t>CLICK ON THE ANSWER BOX TO RETURN TO THE MAIN MENU</a:t>
            </a:r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88DA9B-EF7B-4AFE-B391-73F8B9AFDA92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703109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CLICK ON THE QUESTION BOX TO REVEAL</a:t>
            </a:r>
            <a:r>
              <a:rPr lang="en-GB" baseline="0" dirty="0"/>
              <a:t> THE ANSWER</a:t>
            </a:r>
          </a:p>
          <a:p>
            <a:r>
              <a:rPr lang="en-GB" baseline="0" dirty="0"/>
              <a:t>CLICK ON THE ANSWER BOX TO RETURN TO THE MAIN MENU</a:t>
            </a:r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88DA9B-EF7B-4AFE-B391-73F8B9AFDA92}" type="slidenum">
              <a:rPr lang="en-GB" smtClean="0"/>
              <a:t>42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443457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CLICK ON THE QUESTION BOX TO REVEAL</a:t>
            </a:r>
            <a:r>
              <a:rPr lang="en-GB" baseline="0" dirty="0"/>
              <a:t> THE ANSWER</a:t>
            </a:r>
          </a:p>
          <a:p>
            <a:r>
              <a:rPr lang="en-GB" baseline="0" dirty="0"/>
              <a:t>CLICK ON THE ANSWER BOX TO RETURN TO THE MAIN MENU</a:t>
            </a:r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88DA9B-EF7B-4AFE-B391-73F8B9AFDA92}" type="slidenum">
              <a:rPr lang="en-GB" smtClean="0"/>
              <a:t>43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3578236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CLICK ON THE QUESTION BOX TO REVEAL</a:t>
            </a:r>
            <a:r>
              <a:rPr lang="en-GB" baseline="0" dirty="0"/>
              <a:t> THE ANSWER</a:t>
            </a:r>
          </a:p>
          <a:p>
            <a:r>
              <a:rPr lang="en-GB" baseline="0" dirty="0"/>
              <a:t>CLICK ON THE ANSWER BOX TO RETURN TO THE MAIN MENU</a:t>
            </a:r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88DA9B-EF7B-4AFE-B391-73F8B9AFDA92}" type="slidenum">
              <a:rPr lang="en-GB" smtClean="0"/>
              <a:t>44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4603787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CLICK ON THE QUESTION BOX TO REVEAL</a:t>
            </a:r>
            <a:r>
              <a:rPr lang="en-GB" baseline="0" dirty="0"/>
              <a:t> THE ANSWER</a:t>
            </a:r>
          </a:p>
          <a:p>
            <a:r>
              <a:rPr lang="en-GB" baseline="0" dirty="0"/>
              <a:t>CLICK ON THE ANSWER BOX TO RETURN TO THE MAIN MENU</a:t>
            </a:r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88DA9B-EF7B-4AFE-B391-73F8B9AFDA92}" type="slidenum">
              <a:rPr lang="en-GB" smtClean="0"/>
              <a:t>45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0683095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CLICK ON THE QUESTION BOX TO REVEAL</a:t>
            </a:r>
            <a:r>
              <a:rPr lang="en-GB" baseline="0" dirty="0"/>
              <a:t> THE ANSWER</a:t>
            </a:r>
          </a:p>
          <a:p>
            <a:r>
              <a:rPr lang="en-GB" baseline="0" dirty="0"/>
              <a:t>CLICK ON THE ANSWER BOX TO RETURN TO THE MAIN MENU</a:t>
            </a:r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88DA9B-EF7B-4AFE-B391-73F8B9AFDA92}" type="slidenum">
              <a:rPr lang="en-GB" smtClean="0"/>
              <a:t>46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9947609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CLICK ON THE QUESTION BOX TO REVEAL</a:t>
            </a:r>
            <a:r>
              <a:rPr lang="en-GB" baseline="0" dirty="0"/>
              <a:t> THE ANSWER</a:t>
            </a:r>
          </a:p>
          <a:p>
            <a:r>
              <a:rPr lang="en-GB" baseline="0" dirty="0"/>
              <a:t>CLICK ON THE ANSWER BOX TO RETURN TO THE MAIN MENU</a:t>
            </a:r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88DA9B-EF7B-4AFE-B391-73F8B9AFDA92}" type="slidenum">
              <a:rPr lang="en-GB" smtClean="0"/>
              <a:t>47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429152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CLICK ON THE QUESTION BOX TO REVEAL</a:t>
            </a:r>
            <a:r>
              <a:rPr lang="en-GB" baseline="0" dirty="0"/>
              <a:t> THE ANSWER</a:t>
            </a:r>
          </a:p>
          <a:p>
            <a:r>
              <a:rPr lang="en-GB" baseline="0" dirty="0"/>
              <a:t>CLICK ON THE ANSWER BOX TO RETURN TO THE MAIN MENU</a:t>
            </a:r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88DA9B-EF7B-4AFE-B391-73F8B9AFDA92}" type="slidenum">
              <a:rPr lang="en-GB" smtClean="0"/>
              <a:t>48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74755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CLICK ON THE QUESTION BOX TO REVEAL</a:t>
            </a:r>
            <a:r>
              <a:rPr lang="en-GB" baseline="0" dirty="0"/>
              <a:t> THE ANSWER</a:t>
            </a:r>
          </a:p>
          <a:p>
            <a:r>
              <a:rPr lang="en-GB" baseline="0" dirty="0"/>
              <a:t>CLICK ON THE ANSWER BOX TO RETURN TO THE MAIN MENU</a:t>
            </a:r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88DA9B-EF7B-4AFE-B391-73F8B9AFDA92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68207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CLICK ON THE QUESTION BOX TO REVEAL</a:t>
            </a:r>
            <a:r>
              <a:rPr lang="en-GB" baseline="0" dirty="0"/>
              <a:t> THE ANSWER</a:t>
            </a:r>
          </a:p>
          <a:p>
            <a:r>
              <a:rPr lang="en-GB" baseline="0" dirty="0"/>
              <a:t>CLICK ON THE ANSWER BOX TO RETURN TO THE MAIN MENU</a:t>
            </a:r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88DA9B-EF7B-4AFE-B391-73F8B9AFDA92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57310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CLICK ON THE QUESTION BOX TO REVEAL</a:t>
            </a:r>
            <a:r>
              <a:rPr lang="en-GB" baseline="0" dirty="0"/>
              <a:t> THE ANSWER</a:t>
            </a:r>
          </a:p>
          <a:p>
            <a:r>
              <a:rPr lang="en-GB" baseline="0" dirty="0"/>
              <a:t>CLICK ON THE ANSWER BOX TO RETURN TO THE MAIN MENU</a:t>
            </a:r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88DA9B-EF7B-4AFE-B391-73F8B9AFDA92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77144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CLICK ON THE QUESTION BOX TO REVEAL</a:t>
            </a:r>
            <a:r>
              <a:rPr lang="en-GB" baseline="0" dirty="0"/>
              <a:t> THE ANSWER</a:t>
            </a:r>
          </a:p>
          <a:p>
            <a:r>
              <a:rPr lang="en-GB" baseline="0" dirty="0"/>
              <a:t>CLICK ON THE ANSWER BOX TO RETURN TO THE MAIN MENU</a:t>
            </a:r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88DA9B-EF7B-4AFE-B391-73F8B9AFDA92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27605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CLICK ON THE QUESTION BOX TO REVEAL</a:t>
            </a:r>
            <a:r>
              <a:rPr lang="en-GB" baseline="0" dirty="0"/>
              <a:t> THE ANSWER</a:t>
            </a:r>
          </a:p>
          <a:p>
            <a:r>
              <a:rPr lang="en-GB" baseline="0" dirty="0"/>
              <a:t>CLICK ON THE ANSWER BOX TO RETURN TO THE MAIN MENU</a:t>
            </a:r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88DA9B-EF7B-4AFE-B391-73F8B9AFDA92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3402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GB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GB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FFCD3-0B3C-4715-BBA8-9FB92C116B65}" type="datetimeFigureOut">
              <a:rPr lang="en-GB" smtClean="0"/>
              <a:t>16/07/2020</a:t>
            </a:fld>
            <a:endParaRPr lang="en-GB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6ABB7-1477-400F-B797-231CC7B23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6497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GB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GB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FFCD3-0B3C-4715-BBA8-9FB92C116B65}" type="datetimeFigureOut">
              <a:rPr lang="en-GB" smtClean="0"/>
              <a:t>16/07/2020</a:t>
            </a:fld>
            <a:endParaRPr lang="en-GB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6ABB7-1477-400F-B797-231CC7B23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0350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GB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GB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FFCD3-0B3C-4715-BBA8-9FB92C116B65}" type="datetimeFigureOut">
              <a:rPr lang="en-GB" smtClean="0"/>
              <a:t>16/07/2020</a:t>
            </a:fld>
            <a:endParaRPr lang="en-GB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6ABB7-1477-400F-B797-231CC7B23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650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GB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GB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FFCD3-0B3C-4715-BBA8-9FB92C116B65}" type="datetimeFigureOut">
              <a:rPr lang="en-GB" smtClean="0"/>
              <a:t>16/07/2020</a:t>
            </a:fld>
            <a:endParaRPr lang="en-GB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6ABB7-1477-400F-B797-231CC7B23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9157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GB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FFCD3-0B3C-4715-BBA8-9FB92C116B65}" type="datetimeFigureOut">
              <a:rPr lang="en-GB" smtClean="0"/>
              <a:t>16/07/2020</a:t>
            </a:fld>
            <a:endParaRPr lang="en-GB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6ABB7-1477-400F-B797-231CC7B23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1423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GB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GB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GB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FFCD3-0B3C-4715-BBA8-9FB92C116B65}" type="datetimeFigureOut">
              <a:rPr lang="en-GB" smtClean="0"/>
              <a:t>16/07/2020</a:t>
            </a:fld>
            <a:endParaRPr lang="en-GB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6ABB7-1477-400F-B797-231CC7B23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0021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GB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GB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GB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FFCD3-0B3C-4715-BBA8-9FB92C116B65}" type="datetimeFigureOut">
              <a:rPr lang="en-GB" smtClean="0"/>
              <a:t>16/07/2020</a:t>
            </a:fld>
            <a:endParaRPr lang="en-GB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6ABB7-1477-400F-B797-231CC7B23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71468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GB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FFCD3-0B3C-4715-BBA8-9FB92C116B65}" type="datetimeFigureOut">
              <a:rPr lang="en-GB" smtClean="0"/>
              <a:t>16/07/2020</a:t>
            </a:fld>
            <a:endParaRPr lang="en-GB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6ABB7-1477-400F-B797-231CC7B23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01717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FFCD3-0B3C-4715-BBA8-9FB92C116B65}" type="datetimeFigureOut">
              <a:rPr lang="en-GB" smtClean="0"/>
              <a:t>16/07/2020</a:t>
            </a:fld>
            <a:endParaRPr lang="en-GB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6ABB7-1477-400F-B797-231CC7B23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3964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GB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GB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FFCD3-0B3C-4715-BBA8-9FB92C116B65}" type="datetimeFigureOut">
              <a:rPr lang="en-GB" smtClean="0"/>
              <a:t>16/07/2020</a:t>
            </a:fld>
            <a:endParaRPr lang="en-GB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6ABB7-1477-400F-B797-231CC7B23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0458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GB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FFCD3-0B3C-4715-BBA8-9FB92C116B65}" type="datetimeFigureOut">
              <a:rPr lang="en-GB" smtClean="0"/>
              <a:t>16/07/2020</a:t>
            </a:fld>
            <a:endParaRPr lang="en-GB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6ABB7-1477-400F-B797-231CC7B23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8257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89000"/>
              </a:schemeClr>
            </a:gs>
            <a:gs pos="23000">
              <a:schemeClr val="accent1">
                <a:lumMod val="89000"/>
              </a:schemeClr>
            </a:gs>
            <a:gs pos="69000">
              <a:schemeClr val="accent1">
                <a:lumMod val="75000"/>
              </a:schemeClr>
            </a:gs>
            <a:gs pos="97000">
              <a:schemeClr val="accent1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GB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GB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EFFCD3-0B3C-4715-BBA8-9FB92C116B65}" type="datetimeFigureOut">
              <a:rPr lang="en-GB" smtClean="0"/>
              <a:t>16/07/2020</a:t>
            </a:fld>
            <a:endParaRPr lang="en-GB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E6ABB7-1477-400F-B797-231CC7B23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1632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tekhnologic.wordpress.com/" TargetMode="Externa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slide" Target="slide18.xml"/><Relationship Id="rId18" Type="http://schemas.openxmlformats.org/officeDocument/2006/relationships/slide" Target="slide23.xml"/><Relationship Id="rId26" Type="http://schemas.openxmlformats.org/officeDocument/2006/relationships/slide" Target="slide25.xml"/><Relationship Id="rId39" Type="http://schemas.openxmlformats.org/officeDocument/2006/relationships/slide" Target="slide42.xml"/><Relationship Id="rId21" Type="http://schemas.openxmlformats.org/officeDocument/2006/relationships/slide" Target="slide20.xml"/><Relationship Id="rId34" Type="http://schemas.openxmlformats.org/officeDocument/2006/relationships/slide" Target="slide37.xml"/><Relationship Id="rId42" Type="http://schemas.openxmlformats.org/officeDocument/2006/relationships/slide" Target="slide39.xml"/><Relationship Id="rId47" Type="http://schemas.openxmlformats.org/officeDocument/2006/relationships/slide" Target="slide44.xml"/><Relationship Id="rId7" Type="http://schemas.openxmlformats.org/officeDocument/2006/relationships/slide" Target="slide4.xml"/><Relationship Id="rId2" Type="http://schemas.openxmlformats.org/officeDocument/2006/relationships/notesSlide" Target="../notesSlides/notesSlide1.xml"/><Relationship Id="rId16" Type="http://schemas.openxmlformats.org/officeDocument/2006/relationships/slide" Target="slide15.xml"/><Relationship Id="rId29" Type="http://schemas.openxmlformats.org/officeDocument/2006/relationships/slide" Target="slide32.xml"/><Relationship Id="rId11" Type="http://schemas.openxmlformats.org/officeDocument/2006/relationships/slide" Target="slide11.xml"/><Relationship Id="rId24" Type="http://schemas.openxmlformats.org/officeDocument/2006/relationships/slide" Target="slide27.xml"/><Relationship Id="rId32" Type="http://schemas.openxmlformats.org/officeDocument/2006/relationships/slide" Target="slide29.xml"/><Relationship Id="rId37" Type="http://schemas.openxmlformats.org/officeDocument/2006/relationships/slide" Target="slide34.xml"/><Relationship Id="rId40" Type="http://schemas.openxmlformats.org/officeDocument/2006/relationships/slide" Target="slide41.xml"/><Relationship Id="rId45" Type="http://schemas.openxmlformats.org/officeDocument/2006/relationships/slide" Target="slide46.xml"/><Relationship Id="rId5" Type="http://schemas.openxmlformats.org/officeDocument/2006/relationships/slide" Target="slide6.xml"/><Relationship Id="rId15" Type="http://schemas.openxmlformats.org/officeDocument/2006/relationships/slide" Target="slide16.xml"/><Relationship Id="rId23" Type="http://schemas.openxmlformats.org/officeDocument/2006/relationships/slide" Target="slide28.xml"/><Relationship Id="rId28" Type="http://schemas.openxmlformats.org/officeDocument/2006/relationships/slide" Target="slide33.xml"/><Relationship Id="rId36" Type="http://schemas.openxmlformats.org/officeDocument/2006/relationships/slide" Target="slide35.xml"/><Relationship Id="rId49" Type="http://schemas.openxmlformats.org/officeDocument/2006/relationships/image" Target="../media/image1.png"/><Relationship Id="rId10" Type="http://schemas.openxmlformats.org/officeDocument/2006/relationships/slide" Target="slide12.xml"/><Relationship Id="rId19" Type="http://schemas.openxmlformats.org/officeDocument/2006/relationships/slide" Target="slide22.xml"/><Relationship Id="rId31" Type="http://schemas.openxmlformats.org/officeDocument/2006/relationships/slide" Target="slide30.xml"/><Relationship Id="rId44" Type="http://schemas.openxmlformats.org/officeDocument/2006/relationships/slide" Target="slide47.xml"/><Relationship Id="rId4" Type="http://schemas.openxmlformats.org/officeDocument/2006/relationships/slide" Target="slide7.xml"/><Relationship Id="rId9" Type="http://schemas.openxmlformats.org/officeDocument/2006/relationships/slide" Target="slide10.xml"/><Relationship Id="rId14" Type="http://schemas.openxmlformats.org/officeDocument/2006/relationships/slide" Target="slide17.xml"/><Relationship Id="rId22" Type="http://schemas.openxmlformats.org/officeDocument/2006/relationships/slide" Target="slide19.xml"/><Relationship Id="rId27" Type="http://schemas.openxmlformats.org/officeDocument/2006/relationships/slide" Target="slide24.xml"/><Relationship Id="rId30" Type="http://schemas.openxmlformats.org/officeDocument/2006/relationships/slide" Target="slide31.xml"/><Relationship Id="rId35" Type="http://schemas.openxmlformats.org/officeDocument/2006/relationships/slide" Target="slide36.xml"/><Relationship Id="rId43" Type="http://schemas.openxmlformats.org/officeDocument/2006/relationships/slide" Target="slide48.xml"/><Relationship Id="rId48" Type="http://schemas.openxmlformats.org/officeDocument/2006/relationships/slide" Target="slide3.xml"/><Relationship Id="rId8" Type="http://schemas.openxmlformats.org/officeDocument/2006/relationships/slide" Target="slide13.xml"/><Relationship Id="rId3" Type="http://schemas.openxmlformats.org/officeDocument/2006/relationships/slide" Target="slide8.xml"/><Relationship Id="rId12" Type="http://schemas.openxmlformats.org/officeDocument/2006/relationships/slide" Target="slide9.xml"/><Relationship Id="rId17" Type="http://schemas.openxmlformats.org/officeDocument/2006/relationships/slide" Target="slide14.xml"/><Relationship Id="rId25" Type="http://schemas.openxmlformats.org/officeDocument/2006/relationships/slide" Target="slide26.xml"/><Relationship Id="rId33" Type="http://schemas.openxmlformats.org/officeDocument/2006/relationships/slide" Target="slide38.xml"/><Relationship Id="rId38" Type="http://schemas.openxmlformats.org/officeDocument/2006/relationships/slide" Target="slide43.xml"/><Relationship Id="rId46" Type="http://schemas.openxmlformats.org/officeDocument/2006/relationships/slide" Target="slide45.xml"/><Relationship Id="rId20" Type="http://schemas.openxmlformats.org/officeDocument/2006/relationships/slide" Target="slide21.xml"/><Relationship Id="rId41" Type="http://schemas.openxmlformats.org/officeDocument/2006/relationships/slide" Target="slide40.xml"/><Relationship Id="rId1" Type="http://schemas.openxmlformats.org/officeDocument/2006/relationships/slideLayout" Target="../slideLayouts/slideLayout1.xml"/><Relationship Id="rId6" Type="http://schemas.openxmlformats.org/officeDocument/2006/relationships/slide" Target="slide5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50900" y="1101725"/>
            <a:ext cx="10515600" cy="4994275"/>
          </a:xfrm>
        </p:spPr>
        <p:txBody>
          <a:bodyPr>
            <a:normAutofit fontScale="90000"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>
              <a:spcBef>
                <a:spcPts val="3000"/>
              </a:spcBef>
              <a:spcAft>
                <a:spcPts val="3600"/>
              </a:spcAft>
            </a:pPr>
            <a:r>
              <a:rPr lang="en-US" sz="16700" b="1" dirty="0" smtClean="0">
                <a:ln w="38100">
                  <a:solidFill>
                    <a:srgbClr val="002060"/>
                  </a:solidFill>
                </a:ln>
                <a:solidFill>
                  <a:srgbClr val="FF0000"/>
                </a:solidFill>
                <a:effectLst>
                  <a:outerShdw blurRad="50800" dist="38100" algn="l" rotWithShape="0">
                    <a:schemeClr val="bg1">
                      <a:alpha val="40000"/>
                    </a:schemeClr>
                  </a:outerShdw>
                </a:effectLst>
                <a:latin typeface="Broadway" panose="04040905080B02020502" pitchFamily="82" charset="0"/>
              </a:rPr>
              <a:t>J</a:t>
            </a:r>
            <a:r>
              <a:rPr lang="en-US" sz="16700" b="1" dirty="0" smtClean="0">
                <a:ln w="38100">
                  <a:solidFill>
                    <a:srgbClr val="002060"/>
                  </a:solidFill>
                </a:ln>
                <a:solidFill>
                  <a:srgbClr val="FFFF00"/>
                </a:solidFill>
                <a:effectLst>
                  <a:outerShdw blurRad="50800" dist="38100" algn="l" rotWithShape="0">
                    <a:schemeClr val="bg1">
                      <a:alpha val="40000"/>
                    </a:schemeClr>
                  </a:outerShdw>
                </a:effectLst>
                <a:latin typeface="Broadway" panose="04040905080B02020502" pitchFamily="82" charset="0"/>
              </a:rPr>
              <a:t>e</a:t>
            </a:r>
            <a:r>
              <a:rPr lang="en-US" sz="16700" b="1" dirty="0" smtClean="0">
                <a:ln w="38100">
                  <a:solidFill>
                    <a:srgbClr val="002060"/>
                  </a:solidFill>
                </a:ln>
                <a:solidFill>
                  <a:srgbClr val="00B050"/>
                </a:solidFill>
                <a:effectLst>
                  <a:outerShdw blurRad="50800" dist="38100" algn="l" rotWithShape="0">
                    <a:schemeClr val="bg1">
                      <a:alpha val="40000"/>
                    </a:schemeClr>
                  </a:outerShdw>
                </a:effectLst>
                <a:latin typeface="Broadway" panose="04040905080B02020502" pitchFamily="82" charset="0"/>
              </a:rPr>
              <a:t>o</a:t>
            </a:r>
            <a:r>
              <a:rPr lang="en-US" sz="16700" b="1" dirty="0" smtClean="0">
                <a:ln w="38100">
                  <a:solidFill>
                    <a:srgbClr val="002060"/>
                  </a:solidFill>
                </a:ln>
                <a:solidFill>
                  <a:srgbClr val="00B0F0"/>
                </a:solidFill>
                <a:effectLst>
                  <a:outerShdw blurRad="50800" dist="38100" algn="l" rotWithShape="0">
                    <a:schemeClr val="bg1">
                      <a:alpha val="40000"/>
                    </a:schemeClr>
                  </a:outerShdw>
                </a:effectLst>
                <a:latin typeface="Broadway" panose="04040905080B02020502" pitchFamily="82" charset="0"/>
              </a:rPr>
              <a:t>p</a:t>
            </a:r>
            <a:r>
              <a:rPr lang="en-US" sz="16700" b="1" dirty="0" smtClean="0">
                <a:ln w="38100">
                  <a:solidFill>
                    <a:srgbClr val="002060"/>
                  </a:solidFill>
                </a:ln>
                <a:solidFill>
                  <a:srgbClr val="7030A0"/>
                </a:solidFill>
                <a:effectLst>
                  <a:outerShdw blurRad="50800" dist="38100" algn="l" rotWithShape="0">
                    <a:schemeClr val="bg1">
                      <a:alpha val="40000"/>
                    </a:schemeClr>
                  </a:outerShdw>
                </a:effectLst>
                <a:latin typeface="Broadway" panose="04040905080B02020502" pitchFamily="82" charset="0"/>
              </a:rPr>
              <a:t>a</a:t>
            </a:r>
            <a:r>
              <a:rPr lang="en-US" sz="16700" b="1" dirty="0" smtClean="0">
                <a:ln w="38100">
                  <a:solidFill>
                    <a:srgbClr val="002060"/>
                  </a:solidFill>
                </a:ln>
                <a:solidFill>
                  <a:srgbClr val="FF99CC"/>
                </a:solidFill>
                <a:effectLst>
                  <a:outerShdw blurRad="50800" dist="38100" algn="l" rotWithShape="0">
                    <a:schemeClr val="bg1">
                      <a:alpha val="40000"/>
                    </a:schemeClr>
                  </a:outerShdw>
                </a:effectLst>
                <a:latin typeface="Broadway" panose="04040905080B02020502" pitchFamily="82" charset="0"/>
              </a:rPr>
              <a:t>r</a:t>
            </a:r>
            <a:r>
              <a:rPr lang="en-US" sz="16700" b="1" dirty="0" smtClean="0">
                <a:ln w="38100">
                  <a:solidFill>
                    <a:srgbClr val="002060"/>
                  </a:solidFill>
                </a:ln>
                <a:solidFill>
                  <a:srgbClr val="FFC000"/>
                </a:solidFill>
                <a:effectLst>
                  <a:outerShdw blurRad="50800" dist="38100" algn="l" rotWithShape="0">
                    <a:schemeClr val="bg1">
                      <a:alpha val="40000"/>
                    </a:schemeClr>
                  </a:outerShdw>
                </a:effectLst>
                <a:latin typeface="Broadway" panose="04040905080B02020502" pitchFamily="82" charset="0"/>
              </a:rPr>
              <a:t>d</a:t>
            </a:r>
            <a:r>
              <a:rPr lang="en-US" sz="16700" b="1" dirty="0" smtClean="0">
                <a:ln w="38100">
                  <a:solidFill>
                    <a:srgbClr val="002060"/>
                  </a:solidFill>
                </a:ln>
                <a:solidFill>
                  <a:schemeClr val="bg1">
                    <a:lumMod val="65000"/>
                  </a:schemeClr>
                </a:solidFill>
                <a:effectLst>
                  <a:outerShdw blurRad="50800" dist="38100" algn="l" rotWithShape="0">
                    <a:schemeClr val="bg1">
                      <a:alpha val="40000"/>
                    </a:schemeClr>
                  </a:outerShdw>
                </a:effectLst>
                <a:latin typeface="Broadway" panose="04040905080B02020502" pitchFamily="82" charset="0"/>
              </a:rPr>
              <a:t>y</a:t>
            </a:r>
            <a:r>
              <a:rPr lang="en-US" sz="6000" dirty="0" smtClean="0">
                <a:solidFill>
                  <a:srgbClr val="002060"/>
                </a:solidFill>
                <a:latin typeface="Broadway" panose="04040905080B02020502" pitchFamily="82" charset="0"/>
              </a:rPr>
              <a:t/>
            </a:r>
            <a:br>
              <a:rPr lang="en-US" sz="6000" dirty="0" smtClean="0">
                <a:solidFill>
                  <a:srgbClr val="002060"/>
                </a:solidFill>
                <a:latin typeface="Broadway" panose="04040905080B02020502" pitchFamily="82" charset="0"/>
              </a:rPr>
            </a:br>
            <a:r>
              <a:rPr lang="en-US" sz="6000" dirty="0" smtClean="0">
                <a:ln w="3175">
                  <a:solidFill>
                    <a:sysClr val="windowText" lastClr="000000"/>
                  </a:solidFill>
                </a:ln>
                <a:solidFill>
                  <a:srgbClr val="002060"/>
                </a:solidFill>
                <a:latin typeface="Broadway" panose="04040905080B02020502" pitchFamily="82" charset="0"/>
              </a:rPr>
              <a:t>Conversation Starters</a:t>
            </a:r>
            <a:r>
              <a:rPr lang="en-US" dirty="0" smtClean="0">
                <a:ln w="3175">
                  <a:solidFill>
                    <a:sysClr val="windowText" lastClr="000000"/>
                  </a:solidFill>
                </a:ln>
                <a:latin typeface="Broadway" panose="04040905080B02020502" pitchFamily="82" charset="0"/>
              </a:rPr>
              <a:t/>
            </a:r>
            <a:br>
              <a:rPr lang="en-US" dirty="0" smtClean="0">
                <a:ln w="3175">
                  <a:solidFill>
                    <a:sysClr val="windowText" lastClr="000000"/>
                  </a:solidFill>
                </a:ln>
                <a:latin typeface="Broadway" panose="04040905080B02020502" pitchFamily="82" charset="0"/>
              </a:rPr>
            </a:br>
            <a:r>
              <a:rPr lang="en-US" dirty="0" smtClean="0">
                <a:latin typeface="Broadway" panose="04040905080B02020502" pitchFamily="82" charset="0"/>
              </a:rPr>
              <a:t/>
            </a:r>
            <a:br>
              <a:rPr lang="en-US" dirty="0" smtClean="0">
                <a:latin typeface="Broadway" panose="04040905080B02020502" pitchFamily="82" charset="0"/>
              </a:rPr>
            </a:br>
            <a:r>
              <a:rPr lang="en-US" dirty="0" smtClean="0">
                <a:latin typeface="Broadway" panose="04040905080B02020502" pitchFamily="82" charset="0"/>
              </a:rPr>
              <a:t/>
            </a:r>
            <a:br>
              <a:rPr lang="en-US" dirty="0" smtClean="0">
                <a:latin typeface="Broadway" panose="04040905080B02020502" pitchFamily="82" charset="0"/>
              </a:rPr>
            </a:br>
            <a:r>
              <a:rPr lang="en-US" sz="2700" b="1" dirty="0" smtClean="0">
                <a:solidFill>
                  <a:srgbClr val="002060"/>
                </a:solidFill>
                <a:latin typeface="+mn-lt"/>
              </a:rPr>
              <a:t>Activity: spoken </a:t>
            </a:r>
            <a:r>
              <a:rPr lang="en-US" sz="2700" b="1" dirty="0" smtClean="0">
                <a:solidFill>
                  <a:srgbClr val="002060"/>
                </a:solidFill>
                <a:latin typeface="+mn-lt"/>
              </a:rPr>
              <a:t>interaction</a:t>
            </a:r>
            <a:r>
              <a:rPr lang="en-US" sz="2700" b="1" dirty="0" smtClean="0">
                <a:solidFill>
                  <a:srgbClr val="002060"/>
                </a:solidFill>
                <a:latin typeface="+mn-lt"/>
              </a:rPr>
              <a:t/>
            </a:r>
            <a:br>
              <a:rPr lang="en-US" sz="2700" b="1" dirty="0" smtClean="0">
                <a:solidFill>
                  <a:srgbClr val="002060"/>
                </a:solidFill>
                <a:latin typeface="+mn-lt"/>
              </a:rPr>
            </a:br>
            <a:r>
              <a:rPr lang="en-US" sz="2700" b="1" dirty="0" smtClean="0">
                <a:solidFill>
                  <a:srgbClr val="002060"/>
                </a:solidFill>
                <a:latin typeface="+mn-lt"/>
              </a:rPr>
              <a:t>Grade level: </a:t>
            </a:r>
            <a:r>
              <a:rPr lang="en-US" sz="2700" b="1" dirty="0" smtClean="0">
                <a:solidFill>
                  <a:srgbClr val="002060"/>
                </a:solidFill>
                <a:latin typeface="+mn-lt"/>
              </a:rPr>
              <a:t>foundation/basic user 1 &amp; intermediate/basic </a:t>
            </a:r>
            <a:r>
              <a:rPr lang="en-US" sz="2700" b="1" dirty="0" smtClean="0">
                <a:solidFill>
                  <a:srgbClr val="002060"/>
                </a:solidFill>
                <a:latin typeface="+mn-lt"/>
              </a:rPr>
              <a:t>user </a:t>
            </a:r>
            <a:r>
              <a:rPr lang="en-US" sz="2700" b="1" dirty="0" smtClean="0">
                <a:solidFill>
                  <a:srgbClr val="002060"/>
                </a:solidFill>
                <a:latin typeface="+mn-lt"/>
              </a:rPr>
              <a:t>2</a:t>
            </a:r>
            <a:endParaRPr lang="he-IL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79882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QUESTION"/>
          <p:cNvSpPr/>
          <p:nvPr/>
        </p:nvSpPr>
        <p:spPr>
          <a:xfrm>
            <a:off x="696000" y="729000"/>
            <a:ext cx="10800000" cy="5400000"/>
          </a:xfrm>
          <a:prstGeom prst="roundRect">
            <a:avLst/>
          </a:prstGeom>
          <a:solidFill>
            <a:srgbClr val="FFFF71"/>
          </a:solidFill>
          <a:ln w="76200">
            <a:solidFill>
              <a:srgbClr val="C00000"/>
            </a:solidFill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6600" b="1" dirty="0">
                <a:solidFill>
                  <a:schemeClr val="tx1"/>
                </a:solidFill>
              </a:rPr>
              <a:t>What do you like to eat at school? Who prepares the food you bring to school?</a:t>
            </a:r>
          </a:p>
        </p:txBody>
      </p:sp>
      <p:sp>
        <p:nvSpPr>
          <p:cNvPr id="6" name="Rectangle 5"/>
          <p:cNvSpPr/>
          <p:nvPr/>
        </p:nvSpPr>
        <p:spPr>
          <a:xfrm>
            <a:off x="5736000" y="538465"/>
            <a:ext cx="720000" cy="360000"/>
          </a:xfrm>
          <a:prstGeom prst="rect">
            <a:avLst/>
          </a:prstGeom>
          <a:noFill/>
        </p:spPr>
        <p:txBody>
          <a:bodyPr wrap="square" lIns="0" tIns="0" rIns="0" bIns="0">
            <a:normAutofit/>
          </a:bodyPr>
          <a:lstStyle/>
          <a:p>
            <a:pPr algn="ctr"/>
            <a:r>
              <a:rPr lang="en-US" sz="2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2</a:t>
            </a:r>
            <a:endParaRPr lang="en-US" sz="2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5" name="משולש שווה-שוקיים 4">
            <a:hlinkClick r:id="rId3" action="ppaction://hlinksldjump"/>
          </p:cNvPr>
          <p:cNvSpPr/>
          <p:nvPr/>
        </p:nvSpPr>
        <p:spPr>
          <a:xfrm rot="5400000">
            <a:off x="11518380" y="3114700"/>
            <a:ext cx="720000" cy="612000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Bar 1"/>
          <p:cNvSpPr/>
          <p:nvPr/>
        </p:nvSpPr>
        <p:spPr>
          <a:xfrm>
            <a:off x="19050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Bar 2"/>
          <p:cNvSpPr/>
          <p:nvPr/>
        </p:nvSpPr>
        <p:spPr>
          <a:xfrm>
            <a:off x="783657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Bar 3"/>
          <p:cNvSpPr/>
          <p:nvPr/>
        </p:nvSpPr>
        <p:spPr>
          <a:xfrm>
            <a:off x="1376814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Bar 4"/>
          <p:cNvSpPr/>
          <p:nvPr/>
        </p:nvSpPr>
        <p:spPr>
          <a:xfrm>
            <a:off x="1969971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Bar 5"/>
          <p:cNvSpPr/>
          <p:nvPr/>
        </p:nvSpPr>
        <p:spPr>
          <a:xfrm>
            <a:off x="2563128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Bar 6"/>
          <p:cNvSpPr/>
          <p:nvPr/>
        </p:nvSpPr>
        <p:spPr>
          <a:xfrm>
            <a:off x="3156285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Bar 7"/>
          <p:cNvSpPr/>
          <p:nvPr/>
        </p:nvSpPr>
        <p:spPr>
          <a:xfrm>
            <a:off x="3749442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Bar 8"/>
          <p:cNvSpPr/>
          <p:nvPr/>
        </p:nvSpPr>
        <p:spPr>
          <a:xfrm>
            <a:off x="4342599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Bar 9"/>
          <p:cNvSpPr/>
          <p:nvPr/>
        </p:nvSpPr>
        <p:spPr>
          <a:xfrm>
            <a:off x="4935756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Bar 10"/>
          <p:cNvSpPr/>
          <p:nvPr/>
        </p:nvSpPr>
        <p:spPr>
          <a:xfrm>
            <a:off x="5528913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Bar 11"/>
          <p:cNvSpPr/>
          <p:nvPr/>
        </p:nvSpPr>
        <p:spPr>
          <a:xfrm>
            <a:off x="612207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Bar 12"/>
          <p:cNvSpPr/>
          <p:nvPr/>
        </p:nvSpPr>
        <p:spPr>
          <a:xfrm>
            <a:off x="6715227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Bar 13"/>
          <p:cNvSpPr/>
          <p:nvPr/>
        </p:nvSpPr>
        <p:spPr>
          <a:xfrm>
            <a:off x="7308384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Bar 14"/>
          <p:cNvSpPr/>
          <p:nvPr/>
        </p:nvSpPr>
        <p:spPr>
          <a:xfrm>
            <a:off x="7901541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Bar 15"/>
          <p:cNvSpPr/>
          <p:nvPr/>
        </p:nvSpPr>
        <p:spPr>
          <a:xfrm>
            <a:off x="8494698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Bar 16"/>
          <p:cNvSpPr/>
          <p:nvPr/>
        </p:nvSpPr>
        <p:spPr>
          <a:xfrm>
            <a:off x="9087855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Bar 17"/>
          <p:cNvSpPr/>
          <p:nvPr/>
        </p:nvSpPr>
        <p:spPr>
          <a:xfrm>
            <a:off x="9681012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Bar 18"/>
          <p:cNvSpPr/>
          <p:nvPr/>
        </p:nvSpPr>
        <p:spPr>
          <a:xfrm>
            <a:off x="10274169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Bar 19"/>
          <p:cNvSpPr/>
          <p:nvPr/>
        </p:nvSpPr>
        <p:spPr>
          <a:xfrm>
            <a:off x="10867326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Bar 20"/>
          <p:cNvSpPr/>
          <p:nvPr/>
        </p:nvSpPr>
        <p:spPr>
          <a:xfrm>
            <a:off x="1146048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7760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8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1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20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3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40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60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70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80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QUESTION"/>
          <p:cNvSpPr/>
          <p:nvPr/>
        </p:nvSpPr>
        <p:spPr>
          <a:xfrm>
            <a:off x="696000" y="729000"/>
            <a:ext cx="10800000" cy="5400000"/>
          </a:xfrm>
          <a:prstGeom prst="roundRect">
            <a:avLst/>
          </a:prstGeom>
          <a:solidFill>
            <a:srgbClr val="FFFF71"/>
          </a:solidFill>
          <a:ln w="76200">
            <a:solidFill>
              <a:srgbClr val="C00000"/>
            </a:solidFill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6600" b="1" dirty="0">
                <a:solidFill>
                  <a:schemeClr val="tx1"/>
                </a:solidFill>
              </a:rPr>
              <a:t>When do you eat your main meal during </a:t>
            </a:r>
            <a:r>
              <a:rPr lang="en-US" sz="6600" b="1" dirty="0" smtClean="0">
                <a:solidFill>
                  <a:schemeClr val="tx1"/>
                </a:solidFill>
              </a:rPr>
              <a:t>the week? What do you have for the main meal? </a:t>
            </a:r>
          </a:p>
        </p:txBody>
      </p:sp>
      <p:sp>
        <p:nvSpPr>
          <p:cNvPr id="6" name="Rectangle 5"/>
          <p:cNvSpPr/>
          <p:nvPr/>
        </p:nvSpPr>
        <p:spPr>
          <a:xfrm>
            <a:off x="5736000" y="538465"/>
            <a:ext cx="720000" cy="360000"/>
          </a:xfrm>
          <a:prstGeom prst="rect">
            <a:avLst/>
          </a:prstGeom>
          <a:noFill/>
        </p:spPr>
        <p:txBody>
          <a:bodyPr wrap="square" lIns="0" tIns="0" rIns="0" bIns="0">
            <a:normAutofit/>
          </a:bodyPr>
          <a:lstStyle/>
          <a:p>
            <a:pPr algn="ctr"/>
            <a:r>
              <a:rPr lang="en-US" sz="2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3</a:t>
            </a:r>
            <a:endParaRPr lang="en-US" sz="2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7" name="Bar 1"/>
          <p:cNvSpPr/>
          <p:nvPr/>
        </p:nvSpPr>
        <p:spPr>
          <a:xfrm>
            <a:off x="19050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Bar 2"/>
          <p:cNvSpPr/>
          <p:nvPr/>
        </p:nvSpPr>
        <p:spPr>
          <a:xfrm>
            <a:off x="783657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Bar 3"/>
          <p:cNvSpPr/>
          <p:nvPr/>
        </p:nvSpPr>
        <p:spPr>
          <a:xfrm>
            <a:off x="1376814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Bar 4"/>
          <p:cNvSpPr/>
          <p:nvPr/>
        </p:nvSpPr>
        <p:spPr>
          <a:xfrm>
            <a:off x="1969971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Bar 5"/>
          <p:cNvSpPr/>
          <p:nvPr/>
        </p:nvSpPr>
        <p:spPr>
          <a:xfrm>
            <a:off x="2563128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Bar 6"/>
          <p:cNvSpPr/>
          <p:nvPr/>
        </p:nvSpPr>
        <p:spPr>
          <a:xfrm>
            <a:off x="3156285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Bar 7"/>
          <p:cNvSpPr/>
          <p:nvPr/>
        </p:nvSpPr>
        <p:spPr>
          <a:xfrm>
            <a:off x="3749442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Bar 8"/>
          <p:cNvSpPr/>
          <p:nvPr/>
        </p:nvSpPr>
        <p:spPr>
          <a:xfrm>
            <a:off x="4342599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Bar 9"/>
          <p:cNvSpPr/>
          <p:nvPr/>
        </p:nvSpPr>
        <p:spPr>
          <a:xfrm>
            <a:off x="4935756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Bar 10"/>
          <p:cNvSpPr/>
          <p:nvPr/>
        </p:nvSpPr>
        <p:spPr>
          <a:xfrm>
            <a:off x="5528913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Bar 11"/>
          <p:cNvSpPr/>
          <p:nvPr/>
        </p:nvSpPr>
        <p:spPr>
          <a:xfrm>
            <a:off x="612207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Bar 12"/>
          <p:cNvSpPr/>
          <p:nvPr/>
        </p:nvSpPr>
        <p:spPr>
          <a:xfrm>
            <a:off x="6715227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Bar 13"/>
          <p:cNvSpPr/>
          <p:nvPr/>
        </p:nvSpPr>
        <p:spPr>
          <a:xfrm>
            <a:off x="7308384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Bar 14"/>
          <p:cNvSpPr/>
          <p:nvPr/>
        </p:nvSpPr>
        <p:spPr>
          <a:xfrm>
            <a:off x="7901541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Bar 15"/>
          <p:cNvSpPr/>
          <p:nvPr/>
        </p:nvSpPr>
        <p:spPr>
          <a:xfrm>
            <a:off x="8494698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Bar 16"/>
          <p:cNvSpPr/>
          <p:nvPr/>
        </p:nvSpPr>
        <p:spPr>
          <a:xfrm>
            <a:off x="9087855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Bar 17"/>
          <p:cNvSpPr/>
          <p:nvPr/>
        </p:nvSpPr>
        <p:spPr>
          <a:xfrm>
            <a:off x="9681012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Bar 18"/>
          <p:cNvSpPr/>
          <p:nvPr/>
        </p:nvSpPr>
        <p:spPr>
          <a:xfrm>
            <a:off x="10274169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Bar 19"/>
          <p:cNvSpPr/>
          <p:nvPr/>
        </p:nvSpPr>
        <p:spPr>
          <a:xfrm>
            <a:off x="10867326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Bar 20"/>
          <p:cNvSpPr/>
          <p:nvPr/>
        </p:nvSpPr>
        <p:spPr>
          <a:xfrm>
            <a:off x="1146048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משולש שווה-שוקיים 26">
            <a:hlinkClick r:id="rId3" action="ppaction://hlinksldjump"/>
          </p:cNvPr>
          <p:cNvSpPr/>
          <p:nvPr/>
        </p:nvSpPr>
        <p:spPr>
          <a:xfrm rot="5400000">
            <a:off x="11516026" y="3114700"/>
            <a:ext cx="720000" cy="612000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77574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8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1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20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3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40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60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70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80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QUESTION"/>
          <p:cNvSpPr/>
          <p:nvPr/>
        </p:nvSpPr>
        <p:spPr>
          <a:xfrm>
            <a:off x="696000" y="729000"/>
            <a:ext cx="10800000" cy="5400000"/>
          </a:xfrm>
          <a:prstGeom prst="roundRect">
            <a:avLst/>
          </a:prstGeom>
          <a:solidFill>
            <a:srgbClr val="FFFF71"/>
          </a:solidFill>
          <a:ln w="76200">
            <a:solidFill>
              <a:srgbClr val="C00000"/>
            </a:solidFill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6600" b="1" dirty="0">
                <a:solidFill>
                  <a:schemeClr val="tx1"/>
                </a:solidFill>
              </a:rPr>
              <a:t>Do you eat with your family? When? Describe a family meal.</a:t>
            </a:r>
          </a:p>
        </p:txBody>
      </p:sp>
      <p:sp>
        <p:nvSpPr>
          <p:cNvPr id="6" name="Rectangle 5"/>
          <p:cNvSpPr/>
          <p:nvPr/>
        </p:nvSpPr>
        <p:spPr>
          <a:xfrm>
            <a:off x="5736000" y="538465"/>
            <a:ext cx="720000" cy="360000"/>
          </a:xfrm>
          <a:prstGeom prst="rect">
            <a:avLst/>
          </a:prstGeom>
          <a:noFill/>
        </p:spPr>
        <p:txBody>
          <a:bodyPr wrap="square" lIns="0" tIns="0" rIns="0" bIns="0">
            <a:normAutofit/>
          </a:bodyPr>
          <a:lstStyle/>
          <a:p>
            <a:pPr algn="ctr"/>
            <a:r>
              <a:rPr lang="en-US" sz="2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4</a:t>
            </a:r>
            <a:endParaRPr lang="en-US" sz="2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7" name="Bar 1"/>
          <p:cNvSpPr/>
          <p:nvPr/>
        </p:nvSpPr>
        <p:spPr>
          <a:xfrm>
            <a:off x="19050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Bar 2"/>
          <p:cNvSpPr/>
          <p:nvPr/>
        </p:nvSpPr>
        <p:spPr>
          <a:xfrm>
            <a:off x="783657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Bar 3"/>
          <p:cNvSpPr/>
          <p:nvPr/>
        </p:nvSpPr>
        <p:spPr>
          <a:xfrm>
            <a:off x="1376814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Bar 4"/>
          <p:cNvSpPr/>
          <p:nvPr/>
        </p:nvSpPr>
        <p:spPr>
          <a:xfrm>
            <a:off x="1969971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Bar 5"/>
          <p:cNvSpPr/>
          <p:nvPr/>
        </p:nvSpPr>
        <p:spPr>
          <a:xfrm>
            <a:off x="2563128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Bar 6"/>
          <p:cNvSpPr/>
          <p:nvPr/>
        </p:nvSpPr>
        <p:spPr>
          <a:xfrm>
            <a:off x="3156285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Bar 7"/>
          <p:cNvSpPr/>
          <p:nvPr/>
        </p:nvSpPr>
        <p:spPr>
          <a:xfrm>
            <a:off x="3749442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Bar 8"/>
          <p:cNvSpPr/>
          <p:nvPr/>
        </p:nvSpPr>
        <p:spPr>
          <a:xfrm>
            <a:off x="4342599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Bar 9"/>
          <p:cNvSpPr/>
          <p:nvPr/>
        </p:nvSpPr>
        <p:spPr>
          <a:xfrm>
            <a:off x="4935756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Bar 10"/>
          <p:cNvSpPr/>
          <p:nvPr/>
        </p:nvSpPr>
        <p:spPr>
          <a:xfrm>
            <a:off x="5528913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Bar 11"/>
          <p:cNvSpPr/>
          <p:nvPr/>
        </p:nvSpPr>
        <p:spPr>
          <a:xfrm>
            <a:off x="612207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Bar 12"/>
          <p:cNvSpPr/>
          <p:nvPr/>
        </p:nvSpPr>
        <p:spPr>
          <a:xfrm>
            <a:off x="6715227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Bar 13"/>
          <p:cNvSpPr/>
          <p:nvPr/>
        </p:nvSpPr>
        <p:spPr>
          <a:xfrm>
            <a:off x="7308384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Bar 14"/>
          <p:cNvSpPr/>
          <p:nvPr/>
        </p:nvSpPr>
        <p:spPr>
          <a:xfrm>
            <a:off x="7901541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Bar 15"/>
          <p:cNvSpPr/>
          <p:nvPr/>
        </p:nvSpPr>
        <p:spPr>
          <a:xfrm>
            <a:off x="8494698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Bar 16"/>
          <p:cNvSpPr/>
          <p:nvPr/>
        </p:nvSpPr>
        <p:spPr>
          <a:xfrm>
            <a:off x="9087855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Bar 17"/>
          <p:cNvSpPr/>
          <p:nvPr/>
        </p:nvSpPr>
        <p:spPr>
          <a:xfrm>
            <a:off x="9681012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Bar 18"/>
          <p:cNvSpPr/>
          <p:nvPr/>
        </p:nvSpPr>
        <p:spPr>
          <a:xfrm>
            <a:off x="10274169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Bar 19"/>
          <p:cNvSpPr/>
          <p:nvPr/>
        </p:nvSpPr>
        <p:spPr>
          <a:xfrm>
            <a:off x="10867326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Bar 20"/>
          <p:cNvSpPr/>
          <p:nvPr/>
        </p:nvSpPr>
        <p:spPr>
          <a:xfrm>
            <a:off x="1146048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משולש שווה-שוקיים 26">
            <a:hlinkClick r:id="rId3" action="ppaction://hlinksldjump"/>
          </p:cNvPr>
          <p:cNvSpPr/>
          <p:nvPr/>
        </p:nvSpPr>
        <p:spPr>
          <a:xfrm rot="5400000">
            <a:off x="11516026" y="3114700"/>
            <a:ext cx="720000" cy="612000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83525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8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1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20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3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40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60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70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80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QUESTION"/>
          <p:cNvSpPr/>
          <p:nvPr/>
        </p:nvSpPr>
        <p:spPr>
          <a:xfrm>
            <a:off x="696000" y="729000"/>
            <a:ext cx="10800000" cy="5400000"/>
          </a:xfrm>
          <a:prstGeom prst="roundRect">
            <a:avLst/>
          </a:prstGeom>
          <a:solidFill>
            <a:srgbClr val="FFFF71"/>
          </a:solidFill>
          <a:ln w="76200">
            <a:solidFill>
              <a:srgbClr val="C00000"/>
            </a:solidFill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6600" b="1" dirty="0">
                <a:solidFill>
                  <a:schemeClr val="tx1"/>
                </a:solidFill>
              </a:rPr>
              <a:t>Do you like </a:t>
            </a:r>
            <a:r>
              <a:rPr lang="en-US" sz="6600" b="1" dirty="0" smtClean="0">
                <a:solidFill>
                  <a:schemeClr val="tx1"/>
                </a:solidFill>
              </a:rPr>
              <a:t>cooking</a:t>
            </a:r>
            <a:r>
              <a:rPr lang="en-US" sz="6600" b="1" dirty="0">
                <a:solidFill>
                  <a:schemeClr val="tx1"/>
                </a:solidFill>
              </a:rPr>
              <a:t>? What kind of food do you know how </a:t>
            </a:r>
            <a:r>
              <a:rPr lang="en-US" sz="6600" b="1" dirty="0" smtClean="0">
                <a:solidFill>
                  <a:schemeClr val="tx1"/>
                </a:solidFill>
              </a:rPr>
              <a:t>to prepare</a:t>
            </a:r>
            <a:r>
              <a:rPr lang="en-US" sz="6600" b="1" dirty="0">
                <a:solidFill>
                  <a:schemeClr val="tx1"/>
                </a:solidFill>
              </a:rPr>
              <a:t>? </a:t>
            </a:r>
          </a:p>
        </p:txBody>
      </p:sp>
      <p:sp>
        <p:nvSpPr>
          <p:cNvPr id="6" name="Rectangle 5"/>
          <p:cNvSpPr/>
          <p:nvPr/>
        </p:nvSpPr>
        <p:spPr>
          <a:xfrm>
            <a:off x="5736000" y="538465"/>
            <a:ext cx="720000" cy="360000"/>
          </a:xfrm>
          <a:prstGeom prst="rect">
            <a:avLst/>
          </a:prstGeom>
          <a:noFill/>
        </p:spPr>
        <p:txBody>
          <a:bodyPr wrap="square" lIns="0" tIns="0" rIns="0" bIns="0">
            <a:normAutofit/>
          </a:bodyPr>
          <a:lstStyle/>
          <a:p>
            <a:pPr algn="ctr"/>
            <a:r>
              <a: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5</a:t>
            </a:r>
          </a:p>
        </p:txBody>
      </p:sp>
      <p:sp>
        <p:nvSpPr>
          <p:cNvPr id="7" name="Bar 1"/>
          <p:cNvSpPr/>
          <p:nvPr/>
        </p:nvSpPr>
        <p:spPr>
          <a:xfrm>
            <a:off x="19050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Bar 2"/>
          <p:cNvSpPr/>
          <p:nvPr/>
        </p:nvSpPr>
        <p:spPr>
          <a:xfrm>
            <a:off x="783657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Bar 3"/>
          <p:cNvSpPr/>
          <p:nvPr/>
        </p:nvSpPr>
        <p:spPr>
          <a:xfrm>
            <a:off x="1376814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Bar 4"/>
          <p:cNvSpPr/>
          <p:nvPr/>
        </p:nvSpPr>
        <p:spPr>
          <a:xfrm>
            <a:off x="1969971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Bar 5"/>
          <p:cNvSpPr/>
          <p:nvPr/>
        </p:nvSpPr>
        <p:spPr>
          <a:xfrm>
            <a:off x="2563128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Bar 6"/>
          <p:cNvSpPr/>
          <p:nvPr/>
        </p:nvSpPr>
        <p:spPr>
          <a:xfrm>
            <a:off x="3156285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Bar 7"/>
          <p:cNvSpPr/>
          <p:nvPr/>
        </p:nvSpPr>
        <p:spPr>
          <a:xfrm>
            <a:off x="3749442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Bar 8"/>
          <p:cNvSpPr/>
          <p:nvPr/>
        </p:nvSpPr>
        <p:spPr>
          <a:xfrm>
            <a:off x="4342599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Bar 9"/>
          <p:cNvSpPr/>
          <p:nvPr/>
        </p:nvSpPr>
        <p:spPr>
          <a:xfrm>
            <a:off x="4935756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Bar 10"/>
          <p:cNvSpPr/>
          <p:nvPr/>
        </p:nvSpPr>
        <p:spPr>
          <a:xfrm>
            <a:off x="5528913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Bar 11"/>
          <p:cNvSpPr/>
          <p:nvPr/>
        </p:nvSpPr>
        <p:spPr>
          <a:xfrm>
            <a:off x="612207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Bar 12"/>
          <p:cNvSpPr/>
          <p:nvPr/>
        </p:nvSpPr>
        <p:spPr>
          <a:xfrm>
            <a:off x="6715227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Bar 13"/>
          <p:cNvSpPr/>
          <p:nvPr/>
        </p:nvSpPr>
        <p:spPr>
          <a:xfrm>
            <a:off x="7308384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Bar 14"/>
          <p:cNvSpPr/>
          <p:nvPr/>
        </p:nvSpPr>
        <p:spPr>
          <a:xfrm>
            <a:off x="7901541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Bar 15"/>
          <p:cNvSpPr/>
          <p:nvPr/>
        </p:nvSpPr>
        <p:spPr>
          <a:xfrm>
            <a:off x="8494698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Bar 16"/>
          <p:cNvSpPr/>
          <p:nvPr/>
        </p:nvSpPr>
        <p:spPr>
          <a:xfrm>
            <a:off x="9087855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Bar 17"/>
          <p:cNvSpPr/>
          <p:nvPr/>
        </p:nvSpPr>
        <p:spPr>
          <a:xfrm>
            <a:off x="9681012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Bar 18"/>
          <p:cNvSpPr/>
          <p:nvPr/>
        </p:nvSpPr>
        <p:spPr>
          <a:xfrm>
            <a:off x="10274169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Bar 19"/>
          <p:cNvSpPr/>
          <p:nvPr/>
        </p:nvSpPr>
        <p:spPr>
          <a:xfrm>
            <a:off x="10867326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Bar 20"/>
          <p:cNvSpPr/>
          <p:nvPr/>
        </p:nvSpPr>
        <p:spPr>
          <a:xfrm>
            <a:off x="1146048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משולש שווה-שוקיים 26">
            <a:hlinkClick r:id="rId3" action="ppaction://hlinksldjump"/>
          </p:cNvPr>
          <p:cNvSpPr/>
          <p:nvPr/>
        </p:nvSpPr>
        <p:spPr>
          <a:xfrm rot="5400000">
            <a:off x="11516026" y="3114700"/>
            <a:ext cx="720000" cy="612000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37454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8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1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20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3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40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60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70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80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QUESTION"/>
          <p:cNvSpPr/>
          <p:nvPr/>
        </p:nvSpPr>
        <p:spPr>
          <a:xfrm>
            <a:off x="746800" y="716300"/>
            <a:ext cx="10800000" cy="5400000"/>
          </a:xfrm>
          <a:prstGeom prst="roundRect">
            <a:avLst/>
          </a:prstGeom>
          <a:solidFill>
            <a:srgbClr val="06A665"/>
          </a:solidFill>
          <a:ln w="76200">
            <a:solidFill>
              <a:srgbClr val="C00000"/>
            </a:solidFill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6600" b="1" dirty="0">
                <a:solidFill>
                  <a:schemeClr val="tx1"/>
                </a:solidFill>
              </a:rPr>
              <a:t>What are healthy foods? </a:t>
            </a:r>
          </a:p>
        </p:txBody>
      </p:sp>
      <p:sp>
        <p:nvSpPr>
          <p:cNvPr id="2" name="Rectangle 1"/>
          <p:cNvSpPr/>
          <p:nvPr/>
        </p:nvSpPr>
        <p:spPr>
          <a:xfrm>
            <a:off x="5736000" y="538465"/>
            <a:ext cx="720000" cy="360000"/>
          </a:xfrm>
          <a:prstGeom prst="rect">
            <a:avLst/>
          </a:prstGeom>
          <a:noFill/>
        </p:spPr>
        <p:txBody>
          <a:bodyPr wrap="square" lIns="0" tIns="0" rIns="0" bIns="0">
            <a:normAutofit/>
          </a:bodyPr>
          <a:lstStyle/>
          <a:p>
            <a:pPr algn="ctr"/>
            <a:r>
              <a: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1</a:t>
            </a:r>
          </a:p>
        </p:txBody>
      </p:sp>
      <p:sp>
        <p:nvSpPr>
          <p:cNvPr id="6" name="Bar 1"/>
          <p:cNvSpPr/>
          <p:nvPr/>
        </p:nvSpPr>
        <p:spPr>
          <a:xfrm>
            <a:off x="19050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Bar 2"/>
          <p:cNvSpPr/>
          <p:nvPr/>
        </p:nvSpPr>
        <p:spPr>
          <a:xfrm>
            <a:off x="783657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Bar 3"/>
          <p:cNvSpPr/>
          <p:nvPr/>
        </p:nvSpPr>
        <p:spPr>
          <a:xfrm>
            <a:off x="1376814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Bar 4"/>
          <p:cNvSpPr/>
          <p:nvPr/>
        </p:nvSpPr>
        <p:spPr>
          <a:xfrm>
            <a:off x="1969971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Bar 5"/>
          <p:cNvSpPr/>
          <p:nvPr/>
        </p:nvSpPr>
        <p:spPr>
          <a:xfrm>
            <a:off x="2563128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Bar 6"/>
          <p:cNvSpPr/>
          <p:nvPr/>
        </p:nvSpPr>
        <p:spPr>
          <a:xfrm>
            <a:off x="3156285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Bar 7"/>
          <p:cNvSpPr/>
          <p:nvPr/>
        </p:nvSpPr>
        <p:spPr>
          <a:xfrm>
            <a:off x="3749442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Bar 8"/>
          <p:cNvSpPr/>
          <p:nvPr/>
        </p:nvSpPr>
        <p:spPr>
          <a:xfrm>
            <a:off x="4342599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Bar 9"/>
          <p:cNvSpPr/>
          <p:nvPr/>
        </p:nvSpPr>
        <p:spPr>
          <a:xfrm>
            <a:off x="4935756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Bar 10"/>
          <p:cNvSpPr/>
          <p:nvPr/>
        </p:nvSpPr>
        <p:spPr>
          <a:xfrm>
            <a:off x="5528913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Bar 11"/>
          <p:cNvSpPr/>
          <p:nvPr/>
        </p:nvSpPr>
        <p:spPr>
          <a:xfrm>
            <a:off x="612207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Bar 12"/>
          <p:cNvSpPr/>
          <p:nvPr/>
        </p:nvSpPr>
        <p:spPr>
          <a:xfrm>
            <a:off x="6715227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Bar 13"/>
          <p:cNvSpPr/>
          <p:nvPr/>
        </p:nvSpPr>
        <p:spPr>
          <a:xfrm>
            <a:off x="7308384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Bar 14"/>
          <p:cNvSpPr/>
          <p:nvPr/>
        </p:nvSpPr>
        <p:spPr>
          <a:xfrm>
            <a:off x="7901541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Bar 15"/>
          <p:cNvSpPr/>
          <p:nvPr/>
        </p:nvSpPr>
        <p:spPr>
          <a:xfrm>
            <a:off x="8494698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Bar 16"/>
          <p:cNvSpPr/>
          <p:nvPr/>
        </p:nvSpPr>
        <p:spPr>
          <a:xfrm>
            <a:off x="9087855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Bar 17"/>
          <p:cNvSpPr/>
          <p:nvPr/>
        </p:nvSpPr>
        <p:spPr>
          <a:xfrm>
            <a:off x="9681012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Bar 18"/>
          <p:cNvSpPr/>
          <p:nvPr/>
        </p:nvSpPr>
        <p:spPr>
          <a:xfrm>
            <a:off x="10274169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Bar 19"/>
          <p:cNvSpPr/>
          <p:nvPr/>
        </p:nvSpPr>
        <p:spPr>
          <a:xfrm>
            <a:off x="10867326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Bar 20"/>
          <p:cNvSpPr/>
          <p:nvPr/>
        </p:nvSpPr>
        <p:spPr>
          <a:xfrm>
            <a:off x="1146048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משולש שווה-שוקיים 25">
            <a:hlinkClick r:id="rId3" action="ppaction://hlinksldjump"/>
          </p:cNvPr>
          <p:cNvSpPr/>
          <p:nvPr/>
        </p:nvSpPr>
        <p:spPr>
          <a:xfrm rot="5400000">
            <a:off x="11541426" y="3114700"/>
            <a:ext cx="720000" cy="612000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28946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8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1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20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3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40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60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70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80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QUESTION"/>
          <p:cNvSpPr/>
          <p:nvPr/>
        </p:nvSpPr>
        <p:spPr>
          <a:xfrm>
            <a:off x="696000" y="729000"/>
            <a:ext cx="10800000" cy="5400000"/>
          </a:xfrm>
          <a:prstGeom prst="roundRect">
            <a:avLst/>
          </a:prstGeom>
          <a:solidFill>
            <a:srgbClr val="06A665"/>
          </a:solidFill>
          <a:ln w="76200">
            <a:solidFill>
              <a:srgbClr val="C00000"/>
            </a:solidFill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6000" b="1" dirty="0">
                <a:solidFill>
                  <a:schemeClr val="tx1"/>
                </a:solidFill>
              </a:rPr>
              <a:t>Do you eat healthy food or do you prefer junk food? Why?</a:t>
            </a:r>
          </a:p>
        </p:txBody>
      </p:sp>
      <p:sp>
        <p:nvSpPr>
          <p:cNvPr id="6" name="Rectangle 5"/>
          <p:cNvSpPr/>
          <p:nvPr/>
        </p:nvSpPr>
        <p:spPr>
          <a:xfrm>
            <a:off x="5736000" y="538465"/>
            <a:ext cx="720000" cy="360000"/>
          </a:xfrm>
          <a:prstGeom prst="rect">
            <a:avLst/>
          </a:prstGeom>
          <a:noFill/>
        </p:spPr>
        <p:txBody>
          <a:bodyPr wrap="square" lIns="0" tIns="0" rIns="0" bIns="0">
            <a:normAutofit/>
          </a:bodyPr>
          <a:lstStyle/>
          <a:p>
            <a:pPr algn="ctr"/>
            <a:r>
              <a: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2</a:t>
            </a:r>
          </a:p>
        </p:txBody>
      </p:sp>
      <p:sp>
        <p:nvSpPr>
          <p:cNvPr id="7" name="Bar 1"/>
          <p:cNvSpPr/>
          <p:nvPr/>
        </p:nvSpPr>
        <p:spPr>
          <a:xfrm>
            <a:off x="19050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Bar 2"/>
          <p:cNvSpPr/>
          <p:nvPr/>
        </p:nvSpPr>
        <p:spPr>
          <a:xfrm>
            <a:off x="783657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Bar 3"/>
          <p:cNvSpPr/>
          <p:nvPr/>
        </p:nvSpPr>
        <p:spPr>
          <a:xfrm>
            <a:off x="1376814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Bar 4"/>
          <p:cNvSpPr/>
          <p:nvPr/>
        </p:nvSpPr>
        <p:spPr>
          <a:xfrm>
            <a:off x="1969971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Bar 5"/>
          <p:cNvSpPr/>
          <p:nvPr/>
        </p:nvSpPr>
        <p:spPr>
          <a:xfrm>
            <a:off x="2563128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Bar 6"/>
          <p:cNvSpPr/>
          <p:nvPr/>
        </p:nvSpPr>
        <p:spPr>
          <a:xfrm>
            <a:off x="3156285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Bar 7"/>
          <p:cNvSpPr/>
          <p:nvPr/>
        </p:nvSpPr>
        <p:spPr>
          <a:xfrm>
            <a:off x="3749442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Bar 8"/>
          <p:cNvSpPr/>
          <p:nvPr/>
        </p:nvSpPr>
        <p:spPr>
          <a:xfrm>
            <a:off x="4342599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Bar 9"/>
          <p:cNvSpPr/>
          <p:nvPr/>
        </p:nvSpPr>
        <p:spPr>
          <a:xfrm>
            <a:off x="4935756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Bar 10"/>
          <p:cNvSpPr/>
          <p:nvPr/>
        </p:nvSpPr>
        <p:spPr>
          <a:xfrm>
            <a:off x="5528913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Bar 11"/>
          <p:cNvSpPr/>
          <p:nvPr/>
        </p:nvSpPr>
        <p:spPr>
          <a:xfrm>
            <a:off x="612207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Bar 12"/>
          <p:cNvSpPr/>
          <p:nvPr/>
        </p:nvSpPr>
        <p:spPr>
          <a:xfrm>
            <a:off x="6715227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Bar 13"/>
          <p:cNvSpPr/>
          <p:nvPr/>
        </p:nvSpPr>
        <p:spPr>
          <a:xfrm>
            <a:off x="7308384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Bar 14"/>
          <p:cNvSpPr/>
          <p:nvPr/>
        </p:nvSpPr>
        <p:spPr>
          <a:xfrm>
            <a:off x="7901541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Bar 15"/>
          <p:cNvSpPr/>
          <p:nvPr/>
        </p:nvSpPr>
        <p:spPr>
          <a:xfrm>
            <a:off x="8494698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Bar 16"/>
          <p:cNvSpPr/>
          <p:nvPr/>
        </p:nvSpPr>
        <p:spPr>
          <a:xfrm>
            <a:off x="9087855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Bar 17"/>
          <p:cNvSpPr/>
          <p:nvPr/>
        </p:nvSpPr>
        <p:spPr>
          <a:xfrm>
            <a:off x="9681012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Bar 18"/>
          <p:cNvSpPr/>
          <p:nvPr/>
        </p:nvSpPr>
        <p:spPr>
          <a:xfrm>
            <a:off x="10274169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Bar 19"/>
          <p:cNvSpPr/>
          <p:nvPr/>
        </p:nvSpPr>
        <p:spPr>
          <a:xfrm>
            <a:off x="10867326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Bar 20"/>
          <p:cNvSpPr/>
          <p:nvPr/>
        </p:nvSpPr>
        <p:spPr>
          <a:xfrm>
            <a:off x="1146048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משולש שווה-שוקיים 26">
            <a:hlinkClick r:id="rId3" action="ppaction://hlinksldjump"/>
          </p:cNvPr>
          <p:cNvSpPr/>
          <p:nvPr/>
        </p:nvSpPr>
        <p:spPr>
          <a:xfrm rot="5400000">
            <a:off x="11516026" y="3114700"/>
            <a:ext cx="720000" cy="612000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03237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8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1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20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3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40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60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70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80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QUESTION"/>
          <p:cNvSpPr/>
          <p:nvPr/>
        </p:nvSpPr>
        <p:spPr>
          <a:xfrm>
            <a:off x="696000" y="729000"/>
            <a:ext cx="10800000" cy="5400000"/>
          </a:xfrm>
          <a:prstGeom prst="roundRect">
            <a:avLst/>
          </a:prstGeom>
          <a:solidFill>
            <a:srgbClr val="06A665"/>
          </a:solidFill>
          <a:ln w="76200">
            <a:solidFill>
              <a:srgbClr val="C00000"/>
            </a:solidFill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6600" b="1" dirty="0">
                <a:solidFill>
                  <a:schemeClr val="tx1"/>
                </a:solidFill>
              </a:rPr>
              <a:t>What is the most important meal of the day? Why?</a:t>
            </a:r>
          </a:p>
        </p:txBody>
      </p:sp>
      <p:sp>
        <p:nvSpPr>
          <p:cNvPr id="6" name="Rectangle 5"/>
          <p:cNvSpPr/>
          <p:nvPr/>
        </p:nvSpPr>
        <p:spPr>
          <a:xfrm>
            <a:off x="5736000" y="538465"/>
            <a:ext cx="720000" cy="360000"/>
          </a:xfrm>
          <a:prstGeom prst="rect">
            <a:avLst/>
          </a:prstGeom>
          <a:noFill/>
        </p:spPr>
        <p:txBody>
          <a:bodyPr wrap="square" lIns="0" tIns="0" rIns="0" bIns="0">
            <a:normAutofit/>
          </a:bodyPr>
          <a:lstStyle/>
          <a:p>
            <a:pPr algn="ctr"/>
            <a:r>
              <a: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3</a:t>
            </a:r>
          </a:p>
        </p:txBody>
      </p:sp>
      <p:sp>
        <p:nvSpPr>
          <p:cNvPr id="7" name="Bar 1"/>
          <p:cNvSpPr/>
          <p:nvPr/>
        </p:nvSpPr>
        <p:spPr>
          <a:xfrm>
            <a:off x="19050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Bar 2"/>
          <p:cNvSpPr/>
          <p:nvPr/>
        </p:nvSpPr>
        <p:spPr>
          <a:xfrm>
            <a:off x="783657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Bar 3"/>
          <p:cNvSpPr/>
          <p:nvPr/>
        </p:nvSpPr>
        <p:spPr>
          <a:xfrm>
            <a:off x="1376814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Bar 4"/>
          <p:cNvSpPr/>
          <p:nvPr/>
        </p:nvSpPr>
        <p:spPr>
          <a:xfrm>
            <a:off x="1969971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Bar 5"/>
          <p:cNvSpPr/>
          <p:nvPr/>
        </p:nvSpPr>
        <p:spPr>
          <a:xfrm>
            <a:off x="2563128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Bar 6"/>
          <p:cNvSpPr/>
          <p:nvPr/>
        </p:nvSpPr>
        <p:spPr>
          <a:xfrm>
            <a:off x="3156285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Bar 7"/>
          <p:cNvSpPr/>
          <p:nvPr/>
        </p:nvSpPr>
        <p:spPr>
          <a:xfrm>
            <a:off x="3749442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Bar 8"/>
          <p:cNvSpPr/>
          <p:nvPr/>
        </p:nvSpPr>
        <p:spPr>
          <a:xfrm>
            <a:off x="4342599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Bar 9"/>
          <p:cNvSpPr/>
          <p:nvPr/>
        </p:nvSpPr>
        <p:spPr>
          <a:xfrm>
            <a:off x="4935756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Bar 10"/>
          <p:cNvSpPr/>
          <p:nvPr/>
        </p:nvSpPr>
        <p:spPr>
          <a:xfrm>
            <a:off x="5528913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Bar 11"/>
          <p:cNvSpPr/>
          <p:nvPr/>
        </p:nvSpPr>
        <p:spPr>
          <a:xfrm>
            <a:off x="612207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Bar 12"/>
          <p:cNvSpPr/>
          <p:nvPr/>
        </p:nvSpPr>
        <p:spPr>
          <a:xfrm>
            <a:off x="6715227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Bar 13"/>
          <p:cNvSpPr/>
          <p:nvPr/>
        </p:nvSpPr>
        <p:spPr>
          <a:xfrm>
            <a:off x="7308384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Bar 14"/>
          <p:cNvSpPr/>
          <p:nvPr/>
        </p:nvSpPr>
        <p:spPr>
          <a:xfrm>
            <a:off x="7901541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Bar 15"/>
          <p:cNvSpPr/>
          <p:nvPr/>
        </p:nvSpPr>
        <p:spPr>
          <a:xfrm>
            <a:off x="8494698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Bar 16"/>
          <p:cNvSpPr/>
          <p:nvPr/>
        </p:nvSpPr>
        <p:spPr>
          <a:xfrm>
            <a:off x="9087855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Bar 17"/>
          <p:cNvSpPr/>
          <p:nvPr/>
        </p:nvSpPr>
        <p:spPr>
          <a:xfrm>
            <a:off x="9681012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Bar 18"/>
          <p:cNvSpPr/>
          <p:nvPr/>
        </p:nvSpPr>
        <p:spPr>
          <a:xfrm>
            <a:off x="10274169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Bar 19"/>
          <p:cNvSpPr/>
          <p:nvPr/>
        </p:nvSpPr>
        <p:spPr>
          <a:xfrm>
            <a:off x="10867326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Bar 20"/>
          <p:cNvSpPr/>
          <p:nvPr/>
        </p:nvSpPr>
        <p:spPr>
          <a:xfrm>
            <a:off x="1146048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משולש שווה-שוקיים 26">
            <a:hlinkClick r:id="rId3" action="ppaction://hlinksldjump"/>
          </p:cNvPr>
          <p:cNvSpPr/>
          <p:nvPr/>
        </p:nvSpPr>
        <p:spPr>
          <a:xfrm rot="5400000">
            <a:off x="11503326" y="3114700"/>
            <a:ext cx="720000" cy="612000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56272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8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1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20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3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40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60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70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80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QUESTION"/>
          <p:cNvSpPr/>
          <p:nvPr/>
        </p:nvSpPr>
        <p:spPr>
          <a:xfrm>
            <a:off x="696000" y="729000"/>
            <a:ext cx="10800000" cy="5400000"/>
          </a:xfrm>
          <a:prstGeom prst="roundRect">
            <a:avLst/>
          </a:prstGeom>
          <a:solidFill>
            <a:srgbClr val="06A665"/>
          </a:solidFill>
          <a:ln w="76200">
            <a:solidFill>
              <a:srgbClr val="C00000"/>
            </a:solidFill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6600" b="1" dirty="0">
                <a:solidFill>
                  <a:schemeClr val="tx1"/>
                </a:solidFill>
              </a:rPr>
              <a:t>Some people </a:t>
            </a:r>
            <a:r>
              <a:rPr lang="en-US" sz="6600" b="1" dirty="0" smtClean="0">
                <a:solidFill>
                  <a:schemeClr val="tx1"/>
                </a:solidFill>
              </a:rPr>
              <a:t>prefer to </a:t>
            </a:r>
            <a:r>
              <a:rPr lang="en-US" sz="6600" b="1" dirty="0">
                <a:solidFill>
                  <a:schemeClr val="tx1"/>
                </a:solidFill>
              </a:rPr>
              <a:t>eat junk food. What do you think about this?</a:t>
            </a:r>
          </a:p>
        </p:txBody>
      </p:sp>
      <p:sp>
        <p:nvSpPr>
          <p:cNvPr id="6" name="Rectangle 5"/>
          <p:cNvSpPr/>
          <p:nvPr/>
        </p:nvSpPr>
        <p:spPr>
          <a:xfrm>
            <a:off x="5736000" y="538465"/>
            <a:ext cx="720000" cy="360000"/>
          </a:xfrm>
          <a:prstGeom prst="rect">
            <a:avLst/>
          </a:prstGeom>
          <a:noFill/>
        </p:spPr>
        <p:txBody>
          <a:bodyPr wrap="square" lIns="0" tIns="0" rIns="0" bIns="0">
            <a:normAutofit/>
          </a:bodyPr>
          <a:lstStyle/>
          <a:p>
            <a:pPr algn="ctr"/>
            <a:r>
              <a: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4</a:t>
            </a:r>
          </a:p>
        </p:txBody>
      </p:sp>
      <p:sp>
        <p:nvSpPr>
          <p:cNvPr id="7" name="Bar 1"/>
          <p:cNvSpPr/>
          <p:nvPr/>
        </p:nvSpPr>
        <p:spPr>
          <a:xfrm>
            <a:off x="19050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Bar 2"/>
          <p:cNvSpPr/>
          <p:nvPr/>
        </p:nvSpPr>
        <p:spPr>
          <a:xfrm>
            <a:off x="783657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Bar 3"/>
          <p:cNvSpPr/>
          <p:nvPr/>
        </p:nvSpPr>
        <p:spPr>
          <a:xfrm>
            <a:off x="1376814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Bar 4"/>
          <p:cNvSpPr/>
          <p:nvPr/>
        </p:nvSpPr>
        <p:spPr>
          <a:xfrm>
            <a:off x="1969971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Bar 5"/>
          <p:cNvSpPr/>
          <p:nvPr/>
        </p:nvSpPr>
        <p:spPr>
          <a:xfrm>
            <a:off x="2563128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Bar 6"/>
          <p:cNvSpPr/>
          <p:nvPr/>
        </p:nvSpPr>
        <p:spPr>
          <a:xfrm>
            <a:off x="3156285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Bar 7"/>
          <p:cNvSpPr/>
          <p:nvPr/>
        </p:nvSpPr>
        <p:spPr>
          <a:xfrm>
            <a:off x="3749442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Bar 8"/>
          <p:cNvSpPr/>
          <p:nvPr/>
        </p:nvSpPr>
        <p:spPr>
          <a:xfrm>
            <a:off x="4342599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Bar 9"/>
          <p:cNvSpPr/>
          <p:nvPr/>
        </p:nvSpPr>
        <p:spPr>
          <a:xfrm>
            <a:off x="4935756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Bar 10"/>
          <p:cNvSpPr/>
          <p:nvPr/>
        </p:nvSpPr>
        <p:spPr>
          <a:xfrm>
            <a:off x="5528913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Bar 11"/>
          <p:cNvSpPr/>
          <p:nvPr/>
        </p:nvSpPr>
        <p:spPr>
          <a:xfrm>
            <a:off x="612207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Bar 12"/>
          <p:cNvSpPr/>
          <p:nvPr/>
        </p:nvSpPr>
        <p:spPr>
          <a:xfrm>
            <a:off x="6715227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Bar 13"/>
          <p:cNvSpPr/>
          <p:nvPr/>
        </p:nvSpPr>
        <p:spPr>
          <a:xfrm>
            <a:off x="7308384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Bar 14"/>
          <p:cNvSpPr/>
          <p:nvPr/>
        </p:nvSpPr>
        <p:spPr>
          <a:xfrm>
            <a:off x="7901541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Bar 15"/>
          <p:cNvSpPr/>
          <p:nvPr/>
        </p:nvSpPr>
        <p:spPr>
          <a:xfrm>
            <a:off x="8494698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Bar 16"/>
          <p:cNvSpPr/>
          <p:nvPr/>
        </p:nvSpPr>
        <p:spPr>
          <a:xfrm>
            <a:off x="9087855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Bar 17"/>
          <p:cNvSpPr/>
          <p:nvPr/>
        </p:nvSpPr>
        <p:spPr>
          <a:xfrm>
            <a:off x="9681012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Bar 18"/>
          <p:cNvSpPr/>
          <p:nvPr/>
        </p:nvSpPr>
        <p:spPr>
          <a:xfrm>
            <a:off x="10274169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Bar 19"/>
          <p:cNvSpPr/>
          <p:nvPr/>
        </p:nvSpPr>
        <p:spPr>
          <a:xfrm>
            <a:off x="10867326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Bar 20"/>
          <p:cNvSpPr/>
          <p:nvPr/>
        </p:nvSpPr>
        <p:spPr>
          <a:xfrm>
            <a:off x="1146048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משולש שווה-שוקיים 46">
            <a:hlinkClick r:id="rId3" action="ppaction://hlinksldjump"/>
          </p:cNvPr>
          <p:cNvSpPr/>
          <p:nvPr/>
        </p:nvSpPr>
        <p:spPr>
          <a:xfrm rot="5400000">
            <a:off x="11516026" y="3114700"/>
            <a:ext cx="720000" cy="612000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96331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8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1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20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3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40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60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70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80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QUESTION"/>
          <p:cNvSpPr/>
          <p:nvPr/>
        </p:nvSpPr>
        <p:spPr>
          <a:xfrm>
            <a:off x="696000" y="729000"/>
            <a:ext cx="10800000" cy="5400000"/>
          </a:xfrm>
          <a:prstGeom prst="roundRect">
            <a:avLst/>
          </a:prstGeom>
          <a:solidFill>
            <a:srgbClr val="06A665"/>
          </a:solidFill>
          <a:ln w="76200">
            <a:solidFill>
              <a:srgbClr val="C00000"/>
            </a:solidFill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6600" b="1" dirty="0">
                <a:solidFill>
                  <a:schemeClr val="tx1"/>
                </a:solidFill>
              </a:rPr>
              <a:t>Why do you think it is important to eat healthy foods? </a:t>
            </a:r>
          </a:p>
        </p:txBody>
      </p:sp>
      <p:sp>
        <p:nvSpPr>
          <p:cNvPr id="6" name="Rectangle 5"/>
          <p:cNvSpPr/>
          <p:nvPr/>
        </p:nvSpPr>
        <p:spPr>
          <a:xfrm>
            <a:off x="5736000" y="538465"/>
            <a:ext cx="720000" cy="360000"/>
          </a:xfrm>
          <a:prstGeom prst="rect">
            <a:avLst/>
          </a:prstGeom>
          <a:noFill/>
        </p:spPr>
        <p:txBody>
          <a:bodyPr wrap="square" lIns="0" tIns="0" rIns="0" bIns="0">
            <a:normAutofit/>
          </a:bodyPr>
          <a:lstStyle/>
          <a:p>
            <a:pPr algn="ctr"/>
            <a:r>
              <a: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5</a:t>
            </a:r>
          </a:p>
        </p:txBody>
      </p:sp>
      <p:sp>
        <p:nvSpPr>
          <p:cNvPr id="7" name="Bar 1"/>
          <p:cNvSpPr/>
          <p:nvPr/>
        </p:nvSpPr>
        <p:spPr>
          <a:xfrm>
            <a:off x="19050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Bar 2"/>
          <p:cNvSpPr/>
          <p:nvPr/>
        </p:nvSpPr>
        <p:spPr>
          <a:xfrm>
            <a:off x="783657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Bar 3"/>
          <p:cNvSpPr/>
          <p:nvPr/>
        </p:nvSpPr>
        <p:spPr>
          <a:xfrm>
            <a:off x="1376814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Bar 4"/>
          <p:cNvSpPr/>
          <p:nvPr/>
        </p:nvSpPr>
        <p:spPr>
          <a:xfrm>
            <a:off x="1969971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Bar 5"/>
          <p:cNvSpPr/>
          <p:nvPr/>
        </p:nvSpPr>
        <p:spPr>
          <a:xfrm>
            <a:off x="2563128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Bar 6"/>
          <p:cNvSpPr/>
          <p:nvPr/>
        </p:nvSpPr>
        <p:spPr>
          <a:xfrm>
            <a:off x="3156285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Bar 7"/>
          <p:cNvSpPr/>
          <p:nvPr/>
        </p:nvSpPr>
        <p:spPr>
          <a:xfrm>
            <a:off x="3749442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Bar 8"/>
          <p:cNvSpPr/>
          <p:nvPr/>
        </p:nvSpPr>
        <p:spPr>
          <a:xfrm>
            <a:off x="4342599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Bar 9"/>
          <p:cNvSpPr/>
          <p:nvPr/>
        </p:nvSpPr>
        <p:spPr>
          <a:xfrm>
            <a:off x="4935756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Bar 10"/>
          <p:cNvSpPr/>
          <p:nvPr/>
        </p:nvSpPr>
        <p:spPr>
          <a:xfrm>
            <a:off x="5528913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Bar 11"/>
          <p:cNvSpPr/>
          <p:nvPr/>
        </p:nvSpPr>
        <p:spPr>
          <a:xfrm>
            <a:off x="612207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Bar 12"/>
          <p:cNvSpPr/>
          <p:nvPr/>
        </p:nvSpPr>
        <p:spPr>
          <a:xfrm>
            <a:off x="6715227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Bar 13"/>
          <p:cNvSpPr/>
          <p:nvPr/>
        </p:nvSpPr>
        <p:spPr>
          <a:xfrm>
            <a:off x="7308384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Bar 14"/>
          <p:cNvSpPr/>
          <p:nvPr/>
        </p:nvSpPr>
        <p:spPr>
          <a:xfrm>
            <a:off x="7901541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Bar 15"/>
          <p:cNvSpPr/>
          <p:nvPr/>
        </p:nvSpPr>
        <p:spPr>
          <a:xfrm>
            <a:off x="8494698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Bar 16"/>
          <p:cNvSpPr/>
          <p:nvPr/>
        </p:nvSpPr>
        <p:spPr>
          <a:xfrm>
            <a:off x="9087855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Bar 17"/>
          <p:cNvSpPr/>
          <p:nvPr/>
        </p:nvSpPr>
        <p:spPr>
          <a:xfrm>
            <a:off x="9681012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Bar 18"/>
          <p:cNvSpPr/>
          <p:nvPr/>
        </p:nvSpPr>
        <p:spPr>
          <a:xfrm>
            <a:off x="10274169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Bar 19"/>
          <p:cNvSpPr/>
          <p:nvPr/>
        </p:nvSpPr>
        <p:spPr>
          <a:xfrm>
            <a:off x="10867326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Bar 20"/>
          <p:cNvSpPr/>
          <p:nvPr/>
        </p:nvSpPr>
        <p:spPr>
          <a:xfrm>
            <a:off x="1146048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משולש שווה-שוקיים 46">
            <a:hlinkClick r:id="rId3" action="ppaction://hlinksldjump"/>
          </p:cNvPr>
          <p:cNvSpPr/>
          <p:nvPr/>
        </p:nvSpPr>
        <p:spPr>
          <a:xfrm rot="5400000">
            <a:off x="11516026" y="3114700"/>
            <a:ext cx="720000" cy="612000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46554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8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1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20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3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40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60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70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80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QUESTION"/>
          <p:cNvSpPr/>
          <p:nvPr/>
        </p:nvSpPr>
        <p:spPr>
          <a:xfrm>
            <a:off x="696000" y="729000"/>
            <a:ext cx="10800000" cy="5400000"/>
          </a:xfrm>
          <a:prstGeom prst="roundRect">
            <a:avLst/>
          </a:prstGeom>
          <a:solidFill>
            <a:srgbClr val="25C6FF"/>
          </a:solidFill>
          <a:ln w="76200">
            <a:solidFill>
              <a:srgbClr val="C00000"/>
            </a:solidFill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6600" b="1" dirty="0">
                <a:solidFill>
                  <a:schemeClr val="tx1"/>
                </a:solidFill>
              </a:rPr>
              <a:t>What hobby/hobbies do you have? </a:t>
            </a:r>
          </a:p>
        </p:txBody>
      </p:sp>
      <p:sp>
        <p:nvSpPr>
          <p:cNvPr id="2" name="Rectangle 1"/>
          <p:cNvSpPr/>
          <p:nvPr/>
        </p:nvSpPr>
        <p:spPr>
          <a:xfrm>
            <a:off x="5736000" y="538465"/>
            <a:ext cx="720000" cy="360000"/>
          </a:xfrm>
          <a:prstGeom prst="rect">
            <a:avLst/>
          </a:prstGeom>
          <a:noFill/>
        </p:spPr>
        <p:txBody>
          <a:bodyPr wrap="square" lIns="0" tIns="0" rIns="0" bIns="0">
            <a:normAutofit/>
          </a:bodyPr>
          <a:lstStyle/>
          <a:p>
            <a:pPr algn="ctr"/>
            <a:r>
              <a: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1</a:t>
            </a:r>
          </a:p>
        </p:txBody>
      </p:sp>
      <p:sp>
        <p:nvSpPr>
          <p:cNvPr id="6" name="Bar 1"/>
          <p:cNvSpPr/>
          <p:nvPr/>
        </p:nvSpPr>
        <p:spPr>
          <a:xfrm>
            <a:off x="19050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Bar 2"/>
          <p:cNvSpPr/>
          <p:nvPr/>
        </p:nvSpPr>
        <p:spPr>
          <a:xfrm>
            <a:off x="783657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Bar 3"/>
          <p:cNvSpPr/>
          <p:nvPr/>
        </p:nvSpPr>
        <p:spPr>
          <a:xfrm>
            <a:off x="1376814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Bar 4"/>
          <p:cNvSpPr/>
          <p:nvPr/>
        </p:nvSpPr>
        <p:spPr>
          <a:xfrm>
            <a:off x="1969971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Bar 5"/>
          <p:cNvSpPr/>
          <p:nvPr/>
        </p:nvSpPr>
        <p:spPr>
          <a:xfrm>
            <a:off x="2563128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Bar 6"/>
          <p:cNvSpPr/>
          <p:nvPr/>
        </p:nvSpPr>
        <p:spPr>
          <a:xfrm>
            <a:off x="3156285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Bar 7"/>
          <p:cNvSpPr/>
          <p:nvPr/>
        </p:nvSpPr>
        <p:spPr>
          <a:xfrm>
            <a:off x="3749442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Bar 8"/>
          <p:cNvSpPr/>
          <p:nvPr/>
        </p:nvSpPr>
        <p:spPr>
          <a:xfrm>
            <a:off x="4342599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Bar 9"/>
          <p:cNvSpPr/>
          <p:nvPr/>
        </p:nvSpPr>
        <p:spPr>
          <a:xfrm>
            <a:off x="4935756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Bar 10"/>
          <p:cNvSpPr/>
          <p:nvPr/>
        </p:nvSpPr>
        <p:spPr>
          <a:xfrm>
            <a:off x="5528913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Bar 11"/>
          <p:cNvSpPr/>
          <p:nvPr/>
        </p:nvSpPr>
        <p:spPr>
          <a:xfrm>
            <a:off x="612207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Bar 12"/>
          <p:cNvSpPr/>
          <p:nvPr/>
        </p:nvSpPr>
        <p:spPr>
          <a:xfrm>
            <a:off x="6715227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Bar 13"/>
          <p:cNvSpPr/>
          <p:nvPr/>
        </p:nvSpPr>
        <p:spPr>
          <a:xfrm>
            <a:off x="7308384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Bar 14"/>
          <p:cNvSpPr/>
          <p:nvPr/>
        </p:nvSpPr>
        <p:spPr>
          <a:xfrm>
            <a:off x="7901541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Bar 15"/>
          <p:cNvSpPr/>
          <p:nvPr/>
        </p:nvSpPr>
        <p:spPr>
          <a:xfrm>
            <a:off x="8494698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Bar 16"/>
          <p:cNvSpPr/>
          <p:nvPr/>
        </p:nvSpPr>
        <p:spPr>
          <a:xfrm>
            <a:off x="9087855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Bar 17"/>
          <p:cNvSpPr/>
          <p:nvPr/>
        </p:nvSpPr>
        <p:spPr>
          <a:xfrm>
            <a:off x="9681012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Bar 18"/>
          <p:cNvSpPr/>
          <p:nvPr/>
        </p:nvSpPr>
        <p:spPr>
          <a:xfrm>
            <a:off x="10274169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Bar 19"/>
          <p:cNvSpPr/>
          <p:nvPr/>
        </p:nvSpPr>
        <p:spPr>
          <a:xfrm>
            <a:off x="10867326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Bar 20"/>
          <p:cNvSpPr/>
          <p:nvPr/>
        </p:nvSpPr>
        <p:spPr>
          <a:xfrm>
            <a:off x="1146048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משולש שווה-שוקיים 25">
            <a:hlinkClick r:id="rId3" action="ppaction://hlinksldjump"/>
          </p:cNvPr>
          <p:cNvSpPr/>
          <p:nvPr/>
        </p:nvSpPr>
        <p:spPr>
          <a:xfrm rot="5400000">
            <a:off x="11516026" y="3114700"/>
            <a:ext cx="720000" cy="612000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9948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8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1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20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3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40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60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70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80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372492"/>
            <a:ext cx="10896600" cy="646330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spcAft>
                <a:spcPts val="600"/>
              </a:spcAft>
            </a:pPr>
            <a:r>
              <a:rPr lang="en-US" sz="2000" b="1" dirty="0" smtClean="0">
                <a:solidFill>
                  <a:schemeClr val="accent5">
                    <a:lumMod val="50000"/>
                  </a:schemeClr>
                </a:solidFill>
              </a:rPr>
              <a:t>Jeopardy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Goal</a:t>
            </a:r>
          </a:p>
          <a:p>
            <a:r>
              <a:rPr lang="en-US" dirty="0"/>
              <a:t>To practice speaking </a:t>
            </a:r>
            <a:r>
              <a:rPr lang="en-US" dirty="0" smtClean="0"/>
              <a:t>skills; to engage in personal conversations; to express likes, dislikes and preferences.  </a:t>
            </a:r>
            <a:endParaRPr lang="en-US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Description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The </a:t>
            </a:r>
            <a:r>
              <a:rPr lang="en-US" dirty="0"/>
              <a:t>board </a:t>
            </a:r>
            <a:r>
              <a:rPr lang="en-US" dirty="0" smtClean="0"/>
              <a:t>is divided into nine topics. Each topic includes </a:t>
            </a:r>
            <a:r>
              <a:rPr lang="en-US" dirty="0"/>
              <a:t>five </a:t>
            </a:r>
            <a:r>
              <a:rPr lang="en-US" dirty="0" smtClean="0"/>
              <a:t>questions. </a:t>
            </a:r>
            <a:r>
              <a:rPr lang="en-US" dirty="0"/>
              <a:t>The questions range from 1 </a:t>
            </a:r>
            <a:r>
              <a:rPr lang="en-US" dirty="0" smtClean="0"/>
              <a:t>point </a:t>
            </a:r>
            <a:r>
              <a:rPr lang="en-US" dirty="0"/>
              <a:t>to 5 points. The higher the </a:t>
            </a:r>
            <a:r>
              <a:rPr lang="en-US" dirty="0" smtClean="0"/>
              <a:t>number, </a:t>
            </a:r>
            <a:r>
              <a:rPr lang="en-US" dirty="0"/>
              <a:t>the </a:t>
            </a:r>
            <a:r>
              <a:rPr lang="en-US" dirty="0" smtClean="0"/>
              <a:t>more difficult the </a:t>
            </a:r>
            <a:r>
              <a:rPr lang="en-US" dirty="0"/>
              <a:t>question is.</a:t>
            </a:r>
          </a:p>
          <a:p>
            <a:pPr>
              <a:lnSpc>
                <a:spcPct val="150000"/>
              </a:lnSpc>
            </a:pPr>
            <a:r>
              <a:rPr lang="en-US" b="1" smtClean="0">
                <a:solidFill>
                  <a:schemeClr val="accent5">
                    <a:lumMod val="50000"/>
                  </a:schemeClr>
                </a:solidFill>
              </a:rPr>
              <a:t>How to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play</a:t>
            </a:r>
            <a:endParaRPr lang="en-US" b="1" dirty="0">
              <a:solidFill>
                <a:schemeClr val="accent5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en-US" dirty="0" smtClean="0"/>
              <a:t>Divide the class into teams. The team selects a topic they want their representative to talk about</a:t>
            </a:r>
            <a:r>
              <a:rPr lang="en-US" dirty="0"/>
              <a:t>. </a:t>
            </a:r>
            <a:r>
              <a:rPr lang="en-US" dirty="0" smtClean="0"/>
              <a:t>The representative selects the level of difficulty.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dirty="0" smtClean="0"/>
              <a:t>To go </a:t>
            </a:r>
            <a:r>
              <a:rPr lang="en-US" dirty="0"/>
              <a:t>to a </a:t>
            </a:r>
            <a:r>
              <a:rPr lang="en-US" dirty="0" smtClean="0"/>
              <a:t>question, click on </a:t>
            </a:r>
            <a:r>
              <a:rPr lang="en-US" dirty="0"/>
              <a:t>a square from the board.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Read out the question and click again to start the timer. The representative is required to speak for 20 seconds. If he/she answers the question coherently, they win points for their team.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Click on the arrow to go back to the main board.  </a:t>
            </a:r>
          </a:p>
          <a:p>
            <a:pPr>
              <a:lnSpc>
                <a:spcPct val="150000"/>
              </a:lnSpc>
            </a:pPr>
            <a:endParaRPr lang="en-US" dirty="0" smtClean="0"/>
          </a:p>
          <a:p>
            <a:pPr lvl="0"/>
            <a:r>
              <a:rPr lang="en-US" sz="1400" dirty="0" smtClean="0">
                <a:solidFill>
                  <a:prstClr val="black"/>
                </a:solidFill>
              </a:rPr>
              <a:t>This </a:t>
            </a:r>
            <a:r>
              <a:rPr lang="en-US" sz="1400" dirty="0">
                <a:solidFill>
                  <a:prstClr val="black"/>
                </a:solidFill>
              </a:rPr>
              <a:t>game was created by </a:t>
            </a:r>
            <a:r>
              <a:rPr lang="en-US" sz="1400" dirty="0" smtClean="0"/>
              <a:t>C</a:t>
            </a:r>
            <a:r>
              <a:rPr lang="en-US" sz="1400" dirty="0"/>
              <a:t>. </a:t>
            </a:r>
            <a:r>
              <a:rPr lang="en-US" sz="1400" dirty="0" err="1"/>
              <a:t>Schwartzbart</a:t>
            </a:r>
            <a:r>
              <a:rPr lang="en-US" sz="1400" dirty="0"/>
              <a:t> for </a:t>
            </a:r>
            <a:r>
              <a:rPr lang="en-US" sz="1400" dirty="0" smtClean="0"/>
              <a:t> </a:t>
            </a:r>
            <a:r>
              <a:rPr lang="en-US" sz="1400" dirty="0" smtClean="0">
                <a:solidFill>
                  <a:prstClr val="black"/>
                </a:solidFill>
              </a:rPr>
              <a:t>the </a:t>
            </a:r>
            <a:r>
              <a:rPr lang="en-US" sz="1400" dirty="0">
                <a:solidFill>
                  <a:prstClr val="black"/>
                </a:solidFill>
              </a:rPr>
              <a:t>English Inspectorate of the Charedi District. It is based on </a:t>
            </a:r>
            <a:r>
              <a:rPr lang="en-US" sz="1400" dirty="0" smtClean="0">
                <a:solidFill>
                  <a:prstClr val="black"/>
                </a:solidFill>
              </a:rPr>
              <a:t>PPT templates </a:t>
            </a:r>
            <a:r>
              <a:rPr lang="en-US" sz="1400" dirty="0">
                <a:solidFill>
                  <a:prstClr val="black"/>
                </a:solidFill>
              </a:rPr>
              <a:t>from </a:t>
            </a:r>
            <a:r>
              <a:rPr lang="en-US" sz="1400" dirty="0">
                <a:solidFill>
                  <a:prstClr val="black"/>
                </a:solidFill>
                <a:hlinkClick r:id="rId2"/>
              </a:rPr>
              <a:t>https://</a:t>
            </a:r>
            <a:r>
              <a:rPr lang="en-US" sz="1400" dirty="0" smtClean="0">
                <a:solidFill>
                  <a:prstClr val="black"/>
                </a:solidFill>
                <a:hlinkClick r:id="rId2"/>
              </a:rPr>
              <a:t>tekhnologic.wordpress.com</a:t>
            </a:r>
            <a:r>
              <a:rPr lang="en-US" sz="1400" dirty="0" smtClean="0"/>
              <a:t> 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en-US" sz="1400" dirty="0" smtClean="0"/>
              <a:t>The questions are based on the ASK Kit, RAMA 2012.</a:t>
            </a:r>
          </a:p>
        </p:txBody>
      </p:sp>
    </p:spTree>
    <p:extLst>
      <p:ext uri="{BB962C8B-B14F-4D97-AF65-F5344CB8AC3E}">
        <p14:creationId xmlns:p14="http://schemas.microsoft.com/office/powerpoint/2010/main" val="1789018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QUESTION"/>
          <p:cNvSpPr/>
          <p:nvPr/>
        </p:nvSpPr>
        <p:spPr>
          <a:xfrm>
            <a:off x="696000" y="729000"/>
            <a:ext cx="10800000" cy="5400000"/>
          </a:xfrm>
          <a:prstGeom prst="roundRect">
            <a:avLst/>
          </a:prstGeom>
          <a:solidFill>
            <a:srgbClr val="25C6FF"/>
          </a:solidFill>
          <a:ln w="76200">
            <a:solidFill>
              <a:srgbClr val="C00000"/>
            </a:solidFill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lang="en-US" sz="6600" b="1" dirty="0">
                <a:solidFill>
                  <a:schemeClr val="tx1"/>
                </a:solidFill>
              </a:rPr>
              <a:t>What do you usually do after school during the week? </a:t>
            </a:r>
          </a:p>
        </p:txBody>
      </p:sp>
      <p:sp>
        <p:nvSpPr>
          <p:cNvPr id="6" name="Rectangle 5"/>
          <p:cNvSpPr/>
          <p:nvPr/>
        </p:nvSpPr>
        <p:spPr>
          <a:xfrm>
            <a:off x="5736000" y="538465"/>
            <a:ext cx="720000" cy="360000"/>
          </a:xfrm>
          <a:prstGeom prst="rect">
            <a:avLst/>
          </a:prstGeom>
          <a:noFill/>
        </p:spPr>
        <p:txBody>
          <a:bodyPr wrap="square" lIns="0" tIns="0" rIns="0" bIns="0">
            <a:normAutofit/>
          </a:bodyPr>
          <a:lstStyle/>
          <a:p>
            <a:pPr algn="ctr"/>
            <a:r>
              <a: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2</a:t>
            </a:r>
          </a:p>
        </p:txBody>
      </p:sp>
      <p:sp>
        <p:nvSpPr>
          <p:cNvPr id="7" name="Bar 1"/>
          <p:cNvSpPr/>
          <p:nvPr/>
        </p:nvSpPr>
        <p:spPr>
          <a:xfrm>
            <a:off x="19050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Bar 2"/>
          <p:cNvSpPr/>
          <p:nvPr/>
        </p:nvSpPr>
        <p:spPr>
          <a:xfrm>
            <a:off x="783657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Bar 3"/>
          <p:cNvSpPr/>
          <p:nvPr/>
        </p:nvSpPr>
        <p:spPr>
          <a:xfrm>
            <a:off x="1376814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Bar 4"/>
          <p:cNvSpPr/>
          <p:nvPr/>
        </p:nvSpPr>
        <p:spPr>
          <a:xfrm>
            <a:off x="1969971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Bar 5"/>
          <p:cNvSpPr/>
          <p:nvPr/>
        </p:nvSpPr>
        <p:spPr>
          <a:xfrm>
            <a:off x="2563128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Bar 6"/>
          <p:cNvSpPr/>
          <p:nvPr/>
        </p:nvSpPr>
        <p:spPr>
          <a:xfrm>
            <a:off x="3156285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Bar 7"/>
          <p:cNvSpPr/>
          <p:nvPr/>
        </p:nvSpPr>
        <p:spPr>
          <a:xfrm>
            <a:off x="3749442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Bar 8"/>
          <p:cNvSpPr/>
          <p:nvPr/>
        </p:nvSpPr>
        <p:spPr>
          <a:xfrm>
            <a:off x="4342599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Bar 9"/>
          <p:cNvSpPr/>
          <p:nvPr/>
        </p:nvSpPr>
        <p:spPr>
          <a:xfrm>
            <a:off x="4935756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Bar 10"/>
          <p:cNvSpPr/>
          <p:nvPr/>
        </p:nvSpPr>
        <p:spPr>
          <a:xfrm>
            <a:off x="5528913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Bar 11"/>
          <p:cNvSpPr/>
          <p:nvPr/>
        </p:nvSpPr>
        <p:spPr>
          <a:xfrm>
            <a:off x="612207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Bar 12"/>
          <p:cNvSpPr/>
          <p:nvPr/>
        </p:nvSpPr>
        <p:spPr>
          <a:xfrm>
            <a:off x="6715227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Bar 13"/>
          <p:cNvSpPr/>
          <p:nvPr/>
        </p:nvSpPr>
        <p:spPr>
          <a:xfrm>
            <a:off x="7308384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Bar 14"/>
          <p:cNvSpPr/>
          <p:nvPr/>
        </p:nvSpPr>
        <p:spPr>
          <a:xfrm>
            <a:off x="7901541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Bar 15"/>
          <p:cNvSpPr/>
          <p:nvPr/>
        </p:nvSpPr>
        <p:spPr>
          <a:xfrm>
            <a:off x="8494698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Bar 16"/>
          <p:cNvSpPr/>
          <p:nvPr/>
        </p:nvSpPr>
        <p:spPr>
          <a:xfrm>
            <a:off x="9087855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Bar 17"/>
          <p:cNvSpPr/>
          <p:nvPr/>
        </p:nvSpPr>
        <p:spPr>
          <a:xfrm>
            <a:off x="9681012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Bar 18"/>
          <p:cNvSpPr/>
          <p:nvPr/>
        </p:nvSpPr>
        <p:spPr>
          <a:xfrm>
            <a:off x="10274169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Bar 19"/>
          <p:cNvSpPr/>
          <p:nvPr/>
        </p:nvSpPr>
        <p:spPr>
          <a:xfrm>
            <a:off x="10867326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Bar 20"/>
          <p:cNvSpPr/>
          <p:nvPr/>
        </p:nvSpPr>
        <p:spPr>
          <a:xfrm>
            <a:off x="1146048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משולש שווה-שוקיים 26">
            <a:hlinkClick r:id="rId3" action="ppaction://hlinksldjump"/>
          </p:cNvPr>
          <p:cNvSpPr/>
          <p:nvPr/>
        </p:nvSpPr>
        <p:spPr>
          <a:xfrm rot="5400000">
            <a:off x="11516026" y="3114700"/>
            <a:ext cx="720000" cy="612000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05295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8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1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20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3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40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60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70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80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QUESTION"/>
          <p:cNvSpPr/>
          <p:nvPr/>
        </p:nvSpPr>
        <p:spPr>
          <a:xfrm>
            <a:off x="696000" y="729000"/>
            <a:ext cx="10800000" cy="5400000"/>
          </a:xfrm>
          <a:prstGeom prst="roundRect">
            <a:avLst/>
          </a:prstGeom>
          <a:solidFill>
            <a:srgbClr val="25C6FF"/>
          </a:solidFill>
          <a:ln w="76200">
            <a:solidFill>
              <a:srgbClr val="C00000"/>
            </a:solidFill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lnSpcReduction="10000"/>
          </a:bodyPr>
          <a:lstStyle/>
          <a:p>
            <a:pPr algn="ctr"/>
            <a:r>
              <a:rPr lang="en-US" sz="6600" b="1" dirty="0">
                <a:solidFill>
                  <a:schemeClr val="tx1"/>
                </a:solidFill>
              </a:rPr>
              <a:t>How much time do you spend on </a:t>
            </a:r>
            <a:r>
              <a:rPr lang="en-US" sz="6600" b="1" dirty="0" smtClean="0">
                <a:solidFill>
                  <a:schemeClr val="tx1"/>
                </a:solidFill>
              </a:rPr>
              <a:t>your </a:t>
            </a:r>
            <a:r>
              <a:rPr lang="en-US" sz="6600" b="1" dirty="0">
                <a:solidFill>
                  <a:schemeClr val="tx1"/>
                </a:solidFill>
              </a:rPr>
              <a:t>hobby?</a:t>
            </a:r>
          </a:p>
          <a:p>
            <a:pPr algn="ctr"/>
            <a:r>
              <a:rPr lang="en-US" sz="6600" b="1" dirty="0" smtClean="0">
                <a:solidFill>
                  <a:schemeClr val="tx1"/>
                </a:solidFill>
              </a:rPr>
              <a:t>Do you </a:t>
            </a:r>
            <a:r>
              <a:rPr lang="en-US" sz="6600" b="1" dirty="0">
                <a:solidFill>
                  <a:schemeClr val="tx1"/>
                </a:solidFill>
              </a:rPr>
              <a:t>have time to help at home? </a:t>
            </a:r>
            <a:r>
              <a:rPr lang="en-US" sz="6600" b="1" dirty="0" smtClean="0">
                <a:solidFill>
                  <a:schemeClr val="tx1"/>
                </a:solidFill>
              </a:rPr>
              <a:t>In </a:t>
            </a:r>
            <a:r>
              <a:rPr lang="en-US" sz="6600" b="1" dirty="0">
                <a:solidFill>
                  <a:schemeClr val="tx1"/>
                </a:solidFill>
              </a:rPr>
              <a:t>what ways do you</a:t>
            </a:r>
          </a:p>
          <a:p>
            <a:pPr algn="ctr"/>
            <a:r>
              <a:rPr lang="en-US" sz="6600" b="1" dirty="0">
                <a:solidFill>
                  <a:schemeClr val="tx1"/>
                </a:solidFill>
              </a:rPr>
              <a:t>help? </a:t>
            </a:r>
          </a:p>
        </p:txBody>
      </p:sp>
      <p:sp>
        <p:nvSpPr>
          <p:cNvPr id="6" name="Rectangle 5"/>
          <p:cNvSpPr/>
          <p:nvPr/>
        </p:nvSpPr>
        <p:spPr>
          <a:xfrm>
            <a:off x="5736000" y="538465"/>
            <a:ext cx="720000" cy="360000"/>
          </a:xfrm>
          <a:prstGeom prst="rect">
            <a:avLst/>
          </a:prstGeom>
          <a:noFill/>
        </p:spPr>
        <p:txBody>
          <a:bodyPr wrap="square" lIns="0" tIns="0" rIns="0" bIns="0">
            <a:normAutofit/>
          </a:bodyPr>
          <a:lstStyle/>
          <a:p>
            <a:pPr algn="ctr"/>
            <a:r>
              <a: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3</a:t>
            </a:r>
          </a:p>
        </p:txBody>
      </p:sp>
      <p:sp>
        <p:nvSpPr>
          <p:cNvPr id="7" name="Bar 1"/>
          <p:cNvSpPr/>
          <p:nvPr/>
        </p:nvSpPr>
        <p:spPr>
          <a:xfrm>
            <a:off x="19050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Bar 2"/>
          <p:cNvSpPr/>
          <p:nvPr/>
        </p:nvSpPr>
        <p:spPr>
          <a:xfrm>
            <a:off x="783657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Bar 3"/>
          <p:cNvSpPr/>
          <p:nvPr/>
        </p:nvSpPr>
        <p:spPr>
          <a:xfrm>
            <a:off x="1376814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Bar 4"/>
          <p:cNvSpPr/>
          <p:nvPr/>
        </p:nvSpPr>
        <p:spPr>
          <a:xfrm>
            <a:off x="1969971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Bar 5"/>
          <p:cNvSpPr/>
          <p:nvPr/>
        </p:nvSpPr>
        <p:spPr>
          <a:xfrm>
            <a:off x="2563128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Bar 6"/>
          <p:cNvSpPr/>
          <p:nvPr/>
        </p:nvSpPr>
        <p:spPr>
          <a:xfrm>
            <a:off x="3156285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Bar 7"/>
          <p:cNvSpPr/>
          <p:nvPr/>
        </p:nvSpPr>
        <p:spPr>
          <a:xfrm>
            <a:off x="3749442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Bar 8"/>
          <p:cNvSpPr/>
          <p:nvPr/>
        </p:nvSpPr>
        <p:spPr>
          <a:xfrm>
            <a:off x="4342599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Bar 9"/>
          <p:cNvSpPr/>
          <p:nvPr/>
        </p:nvSpPr>
        <p:spPr>
          <a:xfrm>
            <a:off x="4935756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Bar 10"/>
          <p:cNvSpPr/>
          <p:nvPr/>
        </p:nvSpPr>
        <p:spPr>
          <a:xfrm>
            <a:off x="5528913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Bar 11"/>
          <p:cNvSpPr/>
          <p:nvPr/>
        </p:nvSpPr>
        <p:spPr>
          <a:xfrm>
            <a:off x="612207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Bar 12"/>
          <p:cNvSpPr/>
          <p:nvPr/>
        </p:nvSpPr>
        <p:spPr>
          <a:xfrm>
            <a:off x="6715227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Bar 13"/>
          <p:cNvSpPr/>
          <p:nvPr/>
        </p:nvSpPr>
        <p:spPr>
          <a:xfrm>
            <a:off x="7308384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Bar 14"/>
          <p:cNvSpPr/>
          <p:nvPr/>
        </p:nvSpPr>
        <p:spPr>
          <a:xfrm>
            <a:off x="7901541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Bar 15"/>
          <p:cNvSpPr/>
          <p:nvPr/>
        </p:nvSpPr>
        <p:spPr>
          <a:xfrm>
            <a:off x="8494698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Bar 16"/>
          <p:cNvSpPr/>
          <p:nvPr/>
        </p:nvSpPr>
        <p:spPr>
          <a:xfrm>
            <a:off x="9087855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Bar 17"/>
          <p:cNvSpPr/>
          <p:nvPr/>
        </p:nvSpPr>
        <p:spPr>
          <a:xfrm>
            <a:off x="9681012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Bar 18"/>
          <p:cNvSpPr/>
          <p:nvPr/>
        </p:nvSpPr>
        <p:spPr>
          <a:xfrm>
            <a:off x="10274169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Bar 19"/>
          <p:cNvSpPr/>
          <p:nvPr/>
        </p:nvSpPr>
        <p:spPr>
          <a:xfrm>
            <a:off x="10867326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Bar 20"/>
          <p:cNvSpPr/>
          <p:nvPr/>
        </p:nvSpPr>
        <p:spPr>
          <a:xfrm>
            <a:off x="1146048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משולש שווה-שוקיים 26">
            <a:hlinkClick r:id="rId3" action="ppaction://hlinksldjump"/>
          </p:cNvPr>
          <p:cNvSpPr/>
          <p:nvPr/>
        </p:nvSpPr>
        <p:spPr>
          <a:xfrm rot="5400000">
            <a:off x="11516026" y="3114700"/>
            <a:ext cx="720000" cy="612000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32469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8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1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20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3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40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60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70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80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QUESTION"/>
          <p:cNvSpPr/>
          <p:nvPr/>
        </p:nvSpPr>
        <p:spPr>
          <a:xfrm>
            <a:off x="696000" y="729000"/>
            <a:ext cx="10800000" cy="5400000"/>
          </a:xfrm>
          <a:prstGeom prst="roundRect">
            <a:avLst/>
          </a:prstGeom>
          <a:solidFill>
            <a:srgbClr val="25C6FF"/>
          </a:solidFill>
          <a:ln w="76200">
            <a:solidFill>
              <a:srgbClr val="C00000"/>
            </a:solidFill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6600" b="1" dirty="0">
                <a:solidFill>
                  <a:schemeClr val="tx1"/>
                </a:solidFill>
              </a:rPr>
              <a:t>What are some of the things you like to do with your </a:t>
            </a:r>
            <a:r>
              <a:rPr lang="en-US" sz="6600" b="1" dirty="0" smtClean="0">
                <a:solidFill>
                  <a:schemeClr val="tx1"/>
                </a:solidFill>
              </a:rPr>
              <a:t>family when you have time?</a:t>
            </a:r>
            <a:endParaRPr lang="en-US" sz="6600" b="1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736000" y="538465"/>
            <a:ext cx="720000" cy="360000"/>
          </a:xfrm>
          <a:prstGeom prst="rect">
            <a:avLst/>
          </a:prstGeom>
          <a:noFill/>
        </p:spPr>
        <p:txBody>
          <a:bodyPr wrap="square" lIns="0" tIns="0" rIns="0" bIns="0">
            <a:normAutofit/>
          </a:bodyPr>
          <a:lstStyle/>
          <a:p>
            <a:pPr algn="ctr"/>
            <a:r>
              <a: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4</a:t>
            </a:r>
          </a:p>
        </p:txBody>
      </p:sp>
      <p:sp>
        <p:nvSpPr>
          <p:cNvPr id="7" name="Bar 1"/>
          <p:cNvSpPr/>
          <p:nvPr/>
        </p:nvSpPr>
        <p:spPr>
          <a:xfrm>
            <a:off x="19050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Bar 2"/>
          <p:cNvSpPr/>
          <p:nvPr/>
        </p:nvSpPr>
        <p:spPr>
          <a:xfrm>
            <a:off x="783657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Bar 3"/>
          <p:cNvSpPr/>
          <p:nvPr/>
        </p:nvSpPr>
        <p:spPr>
          <a:xfrm>
            <a:off x="1376814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Bar 4"/>
          <p:cNvSpPr/>
          <p:nvPr/>
        </p:nvSpPr>
        <p:spPr>
          <a:xfrm>
            <a:off x="1969971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Bar 5"/>
          <p:cNvSpPr/>
          <p:nvPr/>
        </p:nvSpPr>
        <p:spPr>
          <a:xfrm>
            <a:off x="2563128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Bar 6"/>
          <p:cNvSpPr/>
          <p:nvPr/>
        </p:nvSpPr>
        <p:spPr>
          <a:xfrm>
            <a:off x="3156285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Bar 7"/>
          <p:cNvSpPr/>
          <p:nvPr/>
        </p:nvSpPr>
        <p:spPr>
          <a:xfrm>
            <a:off x="3749442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Bar 8"/>
          <p:cNvSpPr/>
          <p:nvPr/>
        </p:nvSpPr>
        <p:spPr>
          <a:xfrm>
            <a:off x="4342599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Bar 9"/>
          <p:cNvSpPr/>
          <p:nvPr/>
        </p:nvSpPr>
        <p:spPr>
          <a:xfrm>
            <a:off x="4935756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Bar 10"/>
          <p:cNvSpPr/>
          <p:nvPr/>
        </p:nvSpPr>
        <p:spPr>
          <a:xfrm>
            <a:off x="5528913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Bar 11"/>
          <p:cNvSpPr/>
          <p:nvPr/>
        </p:nvSpPr>
        <p:spPr>
          <a:xfrm>
            <a:off x="612207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Bar 12"/>
          <p:cNvSpPr/>
          <p:nvPr/>
        </p:nvSpPr>
        <p:spPr>
          <a:xfrm>
            <a:off x="6715227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Bar 13"/>
          <p:cNvSpPr/>
          <p:nvPr/>
        </p:nvSpPr>
        <p:spPr>
          <a:xfrm>
            <a:off x="7308384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Bar 14"/>
          <p:cNvSpPr/>
          <p:nvPr/>
        </p:nvSpPr>
        <p:spPr>
          <a:xfrm>
            <a:off x="7901541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Bar 15"/>
          <p:cNvSpPr/>
          <p:nvPr/>
        </p:nvSpPr>
        <p:spPr>
          <a:xfrm>
            <a:off x="8494698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Bar 16"/>
          <p:cNvSpPr/>
          <p:nvPr/>
        </p:nvSpPr>
        <p:spPr>
          <a:xfrm>
            <a:off x="9087855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Bar 17"/>
          <p:cNvSpPr/>
          <p:nvPr/>
        </p:nvSpPr>
        <p:spPr>
          <a:xfrm>
            <a:off x="9681012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Bar 18"/>
          <p:cNvSpPr/>
          <p:nvPr/>
        </p:nvSpPr>
        <p:spPr>
          <a:xfrm>
            <a:off x="10274169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Bar 19"/>
          <p:cNvSpPr/>
          <p:nvPr/>
        </p:nvSpPr>
        <p:spPr>
          <a:xfrm>
            <a:off x="10867326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Bar 20"/>
          <p:cNvSpPr/>
          <p:nvPr/>
        </p:nvSpPr>
        <p:spPr>
          <a:xfrm>
            <a:off x="1146048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משולש שווה-שוקיים 26">
            <a:hlinkClick r:id="rId3" action="ppaction://hlinksldjump"/>
          </p:cNvPr>
          <p:cNvSpPr/>
          <p:nvPr/>
        </p:nvSpPr>
        <p:spPr>
          <a:xfrm rot="5400000">
            <a:off x="11516026" y="3114700"/>
            <a:ext cx="720000" cy="612000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29492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8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1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20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3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40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60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70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80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QUESTION"/>
          <p:cNvSpPr/>
          <p:nvPr/>
        </p:nvSpPr>
        <p:spPr>
          <a:xfrm>
            <a:off x="696000" y="729000"/>
            <a:ext cx="10800000" cy="5400000"/>
          </a:xfrm>
          <a:prstGeom prst="roundRect">
            <a:avLst/>
          </a:prstGeom>
          <a:solidFill>
            <a:srgbClr val="25C6FF"/>
          </a:solidFill>
          <a:ln w="76200">
            <a:solidFill>
              <a:srgbClr val="C00000"/>
            </a:solidFill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lang="en-US" sz="6600" b="1" dirty="0">
                <a:solidFill>
                  <a:schemeClr val="tx1"/>
                </a:solidFill>
              </a:rPr>
              <a:t>Describe your hobby. When did you get started with this </a:t>
            </a:r>
            <a:r>
              <a:rPr lang="en-US" sz="6600" b="1" dirty="0" smtClean="0">
                <a:solidFill>
                  <a:schemeClr val="tx1"/>
                </a:solidFill>
              </a:rPr>
              <a:t>hobby? How </a:t>
            </a:r>
            <a:r>
              <a:rPr lang="en-US" sz="6600" b="1" dirty="0">
                <a:solidFill>
                  <a:schemeClr val="tx1"/>
                </a:solidFill>
              </a:rPr>
              <a:t>did you choose it? </a:t>
            </a:r>
          </a:p>
        </p:txBody>
      </p:sp>
      <p:sp>
        <p:nvSpPr>
          <p:cNvPr id="6" name="Rectangle 5"/>
          <p:cNvSpPr/>
          <p:nvPr/>
        </p:nvSpPr>
        <p:spPr>
          <a:xfrm>
            <a:off x="5736000" y="538465"/>
            <a:ext cx="720000" cy="360000"/>
          </a:xfrm>
          <a:prstGeom prst="rect">
            <a:avLst/>
          </a:prstGeom>
          <a:noFill/>
        </p:spPr>
        <p:txBody>
          <a:bodyPr wrap="square" lIns="0" tIns="0" rIns="0" bIns="0">
            <a:normAutofit/>
          </a:bodyPr>
          <a:lstStyle/>
          <a:p>
            <a:pPr algn="ctr"/>
            <a:r>
              <a: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5</a:t>
            </a:r>
          </a:p>
        </p:txBody>
      </p:sp>
      <p:sp>
        <p:nvSpPr>
          <p:cNvPr id="7" name="Bar 1"/>
          <p:cNvSpPr/>
          <p:nvPr/>
        </p:nvSpPr>
        <p:spPr>
          <a:xfrm>
            <a:off x="19050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Bar 2"/>
          <p:cNvSpPr/>
          <p:nvPr/>
        </p:nvSpPr>
        <p:spPr>
          <a:xfrm>
            <a:off x="783657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Bar 3"/>
          <p:cNvSpPr/>
          <p:nvPr/>
        </p:nvSpPr>
        <p:spPr>
          <a:xfrm>
            <a:off x="1376814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Bar 4"/>
          <p:cNvSpPr/>
          <p:nvPr/>
        </p:nvSpPr>
        <p:spPr>
          <a:xfrm>
            <a:off x="1969971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Bar 5"/>
          <p:cNvSpPr/>
          <p:nvPr/>
        </p:nvSpPr>
        <p:spPr>
          <a:xfrm>
            <a:off x="2563128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Bar 6"/>
          <p:cNvSpPr/>
          <p:nvPr/>
        </p:nvSpPr>
        <p:spPr>
          <a:xfrm>
            <a:off x="3156285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Bar 7"/>
          <p:cNvSpPr/>
          <p:nvPr/>
        </p:nvSpPr>
        <p:spPr>
          <a:xfrm>
            <a:off x="3749442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Bar 8"/>
          <p:cNvSpPr/>
          <p:nvPr/>
        </p:nvSpPr>
        <p:spPr>
          <a:xfrm>
            <a:off x="4342599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Bar 9"/>
          <p:cNvSpPr/>
          <p:nvPr/>
        </p:nvSpPr>
        <p:spPr>
          <a:xfrm>
            <a:off x="4935756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Bar 10"/>
          <p:cNvSpPr/>
          <p:nvPr/>
        </p:nvSpPr>
        <p:spPr>
          <a:xfrm>
            <a:off x="5528913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Bar 11"/>
          <p:cNvSpPr/>
          <p:nvPr/>
        </p:nvSpPr>
        <p:spPr>
          <a:xfrm>
            <a:off x="612207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Bar 12"/>
          <p:cNvSpPr/>
          <p:nvPr/>
        </p:nvSpPr>
        <p:spPr>
          <a:xfrm>
            <a:off x="6715227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Bar 13"/>
          <p:cNvSpPr/>
          <p:nvPr/>
        </p:nvSpPr>
        <p:spPr>
          <a:xfrm>
            <a:off x="7308384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Bar 14"/>
          <p:cNvSpPr/>
          <p:nvPr/>
        </p:nvSpPr>
        <p:spPr>
          <a:xfrm>
            <a:off x="7901541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Bar 15"/>
          <p:cNvSpPr/>
          <p:nvPr/>
        </p:nvSpPr>
        <p:spPr>
          <a:xfrm>
            <a:off x="8494698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Bar 16"/>
          <p:cNvSpPr/>
          <p:nvPr/>
        </p:nvSpPr>
        <p:spPr>
          <a:xfrm>
            <a:off x="9087855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Bar 17"/>
          <p:cNvSpPr/>
          <p:nvPr/>
        </p:nvSpPr>
        <p:spPr>
          <a:xfrm>
            <a:off x="9681012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Bar 18"/>
          <p:cNvSpPr/>
          <p:nvPr/>
        </p:nvSpPr>
        <p:spPr>
          <a:xfrm>
            <a:off x="10274169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Bar 19"/>
          <p:cNvSpPr/>
          <p:nvPr/>
        </p:nvSpPr>
        <p:spPr>
          <a:xfrm>
            <a:off x="10867326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Bar 20"/>
          <p:cNvSpPr/>
          <p:nvPr/>
        </p:nvSpPr>
        <p:spPr>
          <a:xfrm>
            <a:off x="1146048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משולש שווה-שוקיים 26">
            <a:hlinkClick r:id="rId3" action="ppaction://hlinksldjump"/>
          </p:cNvPr>
          <p:cNvSpPr/>
          <p:nvPr/>
        </p:nvSpPr>
        <p:spPr>
          <a:xfrm rot="5400000">
            <a:off x="11516026" y="3114700"/>
            <a:ext cx="720000" cy="612000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01753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8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1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20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3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40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60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70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80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QUESTION"/>
          <p:cNvSpPr/>
          <p:nvPr/>
        </p:nvSpPr>
        <p:spPr>
          <a:xfrm>
            <a:off x="696000" y="729000"/>
            <a:ext cx="10800000" cy="5400000"/>
          </a:xfrm>
          <a:prstGeom prst="roundRect">
            <a:avLst/>
          </a:prstGeom>
          <a:solidFill>
            <a:srgbClr val="AA73D5"/>
          </a:solidFill>
          <a:ln w="76200">
            <a:solidFill>
              <a:srgbClr val="C00000"/>
            </a:solidFill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6600" b="1" dirty="0">
                <a:solidFill>
                  <a:schemeClr val="tx1"/>
                </a:solidFill>
              </a:rPr>
              <a:t>What do you like to read?</a:t>
            </a:r>
          </a:p>
        </p:txBody>
      </p:sp>
      <p:sp>
        <p:nvSpPr>
          <p:cNvPr id="2" name="Rectangle 1"/>
          <p:cNvSpPr/>
          <p:nvPr/>
        </p:nvSpPr>
        <p:spPr>
          <a:xfrm>
            <a:off x="5736000" y="538465"/>
            <a:ext cx="720000" cy="360000"/>
          </a:xfrm>
          <a:prstGeom prst="rect">
            <a:avLst/>
          </a:prstGeom>
          <a:noFill/>
        </p:spPr>
        <p:txBody>
          <a:bodyPr wrap="square" lIns="0" tIns="0" rIns="0" bIns="0">
            <a:normAutofit/>
          </a:bodyPr>
          <a:lstStyle/>
          <a:p>
            <a:pPr algn="ctr"/>
            <a:r>
              <a: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1</a:t>
            </a:r>
          </a:p>
        </p:txBody>
      </p:sp>
      <p:sp>
        <p:nvSpPr>
          <p:cNvPr id="6" name="Bar 1"/>
          <p:cNvSpPr/>
          <p:nvPr/>
        </p:nvSpPr>
        <p:spPr>
          <a:xfrm>
            <a:off x="19050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Bar 2"/>
          <p:cNvSpPr/>
          <p:nvPr/>
        </p:nvSpPr>
        <p:spPr>
          <a:xfrm>
            <a:off x="783657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Bar 3"/>
          <p:cNvSpPr/>
          <p:nvPr/>
        </p:nvSpPr>
        <p:spPr>
          <a:xfrm>
            <a:off x="1376814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Bar 4"/>
          <p:cNvSpPr/>
          <p:nvPr/>
        </p:nvSpPr>
        <p:spPr>
          <a:xfrm>
            <a:off x="1969971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Bar 5"/>
          <p:cNvSpPr/>
          <p:nvPr/>
        </p:nvSpPr>
        <p:spPr>
          <a:xfrm>
            <a:off x="2563128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Bar 6"/>
          <p:cNvSpPr/>
          <p:nvPr/>
        </p:nvSpPr>
        <p:spPr>
          <a:xfrm>
            <a:off x="3156285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Bar 7"/>
          <p:cNvSpPr/>
          <p:nvPr/>
        </p:nvSpPr>
        <p:spPr>
          <a:xfrm>
            <a:off x="3749442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Bar 8"/>
          <p:cNvSpPr/>
          <p:nvPr/>
        </p:nvSpPr>
        <p:spPr>
          <a:xfrm>
            <a:off x="4342599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Bar 9"/>
          <p:cNvSpPr/>
          <p:nvPr/>
        </p:nvSpPr>
        <p:spPr>
          <a:xfrm>
            <a:off x="4935756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Bar 10"/>
          <p:cNvSpPr/>
          <p:nvPr/>
        </p:nvSpPr>
        <p:spPr>
          <a:xfrm>
            <a:off x="5528913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Bar 11"/>
          <p:cNvSpPr/>
          <p:nvPr/>
        </p:nvSpPr>
        <p:spPr>
          <a:xfrm>
            <a:off x="612207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Bar 12"/>
          <p:cNvSpPr/>
          <p:nvPr/>
        </p:nvSpPr>
        <p:spPr>
          <a:xfrm>
            <a:off x="6715227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Bar 13"/>
          <p:cNvSpPr/>
          <p:nvPr/>
        </p:nvSpPr>
        <p:spPr>
          <a:xfrm>
            <a:off x="7308384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Bar 14"/>
          <p:cNvSpPr/>
          <p:nvPr/>
        </p:nvSpPr>
        <p:spPr>
          <a:xfrm>
            <a:off x="7901541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Bar 15"/>
          <p:cNvSpPr/>
          <p:nvPr/>
        </p:nvSpPr>
        <p:spPr>
          <a:xfrm>
            <a:off x="8494698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Bar 16"/>
          <p:cNvSpPr/>
          <p:nvPr/>
        </p:nvSpPr>
        <p:spPr>
          <a:xfrm>
            <a:off x="9087855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Bar 17"/>
          <p:cNvSpPr/>
          <p:nvPr/>
        </p:nvSpPr>
        <p:spPr>
          <a:xfrm>
            <a:off x="9681012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Bar 18"/>
          <p:cNvSpPr/>
          <p:nvPr/>
        </p:nvSpPr>
        <p:spPr>
          <a:xfrm>
            <a:off x="10274169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Bar 19"/>
          <p:cNvSpPr/>
          <p:nvPr/>
        </p:nvSpPr>
        <p:spPr>
          <a:xfrm>
            <a:off x="10867326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Bar 20"/>
          <p:cNvSpPr/>
          <p:nvPr/>
        </p:nvSpPr>
        <p:spPr>
          <a:xfrm>
            <a:off x="1146048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משולש שווה-שוקיים 25">
            <a:hlinkClick r:id="rId3" action="ppaction://hlinksldjump"/>
          </p:cNvPr>
          <p:cNvSpPr/>
          <p:nvPr/>
        </p:nvSpPr>
        <p:spPr>
          <a:xfrm rot="5400000">
            <a:off x="11516026" y="3114700"/>
            <a:ext cx="720000" cy="612000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38535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8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1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20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3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40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60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70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80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QUESTION"/>
          <p:cNvSpPr/>
          <p:nvPr/>
        </p:nvSpPr>
        <p:spPr>
          <a:xfrm>
            <a:off x="696000" y="729000"/>
            <a:ext cx="10800000" cy="5400000"/>
          </a:xfrm>
          <a:prstGeom prst="roundRect">
            <a:avLst/>
          </a:prstGeom>
          <a:solidFill>
            <a:srgbClr val="AA73D5"/>
          </a:solidFill>
          <a:ln w="76200">
            <a:solidFill>
              <a:srgbClr val="C00000"/>
            </a:solidFill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6600" b="1" dirty="0">
                <a:solidFill>
                  <a:schemeClr val="tx1"/>
                </a:solidFill>
              </a:rPr>
              <a:t>How much time do you spend reading? Where do you read?</a:t>
            </a:r>
          </a:p>
        </p:txBody>
      </p:sp>
      <p:sp>
        <p:nvSpPr>
          <p:cNvPr id="6" name="Rectangle 5"/>
          <p:cNvSpPr/>
          <p:nvPr/>
        </p:nvSpPr>
        <p:spPr>
          <a:xfrm>
            <a:off x="5736000" y="538465"/>
            <a:ext cx="720000" cy="360000"/>
          </a:xfrm>
          <a:prstGeom prst="rect">
            <a:avLst/>
          </a:prstGeom>
          <a:noFill/>
        </p:spPr>
        <p:txBody>
          <a:bodyPr wrap="square" lIns="0" tIns="0" rIns="0" bIns="0">
            <a:normAutofit/>
          </a:bodyPr>
          <a:lstStyle/>
          <a:p>
            <a:pPr algn="ctr"/>
            <a:r>
              <a: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2</a:t>
            </a:r>
          </a:p>
        </p:txBody>
      </p:sp>
      <p:sp>
        <p:nvSpPr>
          <p:cNvPr id="7" name="Bar 1"/>
          <p:cNvSpPr/>
          <p:nvPr/>
        </p:nvSpPr>
        <p:spPr>
          <a:xfrm>
            <a:off x="19050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Bar 2"/>
          <p:cNvSpPr/>
          <p:nvPr/>
        </p:nvSpPr>
        <p:spPr>
          <a:xfrm>
            <a:off x="783657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Bar 3"/>
          <p:cNvSpPr/>
          <p:nvPr/>
        </p:nvSpPr>
        <p:spPr>
          <a:xfrm>
            <a:off x="1376814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Bar 4"/>
          <p:cNvSpPr/>
          <p:nvPr/>
        </p:nvSpPr>
        <p:spPr>
          <a:xfrm>
            <a:off x="1969971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Bar 5"/>
          <p:cNvSpPr/>
          <p:nvPr/>
        </p:nvSpPr>
        <p:spPr>
          <a:xfrm>
            <a:off x="2563128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Bar 6"/>
          <p:cNvSpPr/>
          <p:nvPr/>
        </p:nvSpPr>
        <p:spPr>
          <a:xfrm>
            <a:off x="3156285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Bar 7"/>
          <p:cNvSpPr/>
          <p:nvPr/>
        </p:nvSpPr>
        <p:spPr>
          <a:xfrm>
            <a:off x="3749442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Bar 8"/>
          <p:cNvSpPr/>
          <p:nvPr/>
        </p:nvSpPr>
        <p:spPr>
          <a:xfrm>
            <a:off x="4342599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Bar 9"/>
          <p:cNvSpPr/>
          <p:nvPr/>
        </p:nvSpPr>
        <p:spPr>
          <a:xfrm>
            <a:off x="4935756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Bar 10"/>
          <p:cNvSpPr/>
          <p:nvPr/>
        </p:nvSpPr>
        <p:spPr>
          <a:xfrm>
            <a:off x="5528913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Bar 11"/>
          <p:cNvSpPr/>
          <p:nvPr/>
        </p:nvSpPr>
        <p:spPr>
          <a:xfrm>
            <a:off x="612207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Bar 12"/>
          <p:cNvSpPr/>
          <p:nvPr/>
        </p:nvSpPr>
        <p:spPr>
          <a:xfrm>
            <a:off x="6715227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Bar 13"/>
          <p:cNvSpPr/>
          <p:nvPr/>
        </p:nvSpPr>
        <p:spPr>
          <a:xfrm>
            <a:off x="7308384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Bar 14"/>
          <p:cNvSpPr/>
          <p:nvPr/>
        </p:nvSpPr>
        <p:spPr>
          <a:xfrm>
            <a:off x="7901541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Bar 15"/>
          <p:cNvSpPr/>
          <p:nvPr/>
        </p:nvSpPr>
        <p:spPr>
          <a:xfrm>
            <a:off x="8494698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Bar 16"/>
          <p:cNvSpPr/>
          <p:nvPr/>
        </p:nvSpPr>
        <p:spPr>
          <a:xfrm>
            <a:off x="9087855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Bar 17"/>
          <p:cNvSpPr/>
          <p:nvPr/>
        </p:nvSpPr>
        <p:spPr>
          <a:xfrm>
            <a:off x="9681012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Bar 18"/>
          <p:cNvSpPr/>
          <p:nvPr/>
        </p:nvSpPr>
        <p:spPr>
          <a:xfrm>
            <a:off x="10274169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Bar 19"/>
          <p:cNvSpPr/>
          <p:nvPr/>
        </p:nvSpPr>
        <p:spPr>
          <a:xfrm>
            <a:off x="10867326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Bar 20"/>
          <p:cNvSpPr/>
          <p:nvPr/>
        </p:nvSpPr>
        <p:spPr>
          <a:xfrm>
            <a:off x="1146048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משולש שווה-שוקיים 26">
            <a:hlinkClick r:id="rId3" action="ppaction://hlinksldjump"/>
          </p:cNvPr>
          <p:cNvSpPr/>
          <p:nvPr/>
        </p:nvSpPr>
        <p:spPr>
          <a:xfrm rot="5400000">
            <a:off x="11516026" y="3114700"/>
            <a:ext cx="720000" cy="612000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22645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8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1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20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3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40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60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70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80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QUESTION"/>
          <p:cNvSpPr/>
          <p:nvPr/>
        </p:nvSpPr>
        <p:spPr>
          <a:xfrm>
            <a:off x="696000" y="729000"/>
            <a:ext cx="10800000" cy="5400000"/>
          </a:xfrm>
          <a:prstGeom prst="roundRect">
            <a:avLst/>
          </a:prstGeom>
          <a:solidFill>
            <a:srgbClr val="AA73D5"/>
          </a:solidFill>
          <a:ln w="76200">
            <a:solidFill>
              <a:srgbClr val="C00000"/>
            </a:solidFill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6600" b="1" dirty="0">
                <a:solidFill>
                  <a:schemeClr val="tx1"/>
                </a:solidFill>
              </a:rPr>
              <a:t>Where do you get books? How do you choose what to read?</a:t>
            </a:r>
          </a:p>
        </p:txBody>
      </p:sp>
      <p:sp>
        <p:nvSpPr>
          <p:cNvPr id="6" name="Rectangle 5"/>
          <p:cNvSpPr/>
          <p:nvPr/>
        </p:nvSpPr>
        <p:spPr>
          <a:xfrm>
            <a:off x="5736000" y="538465"/>
            <a:ext cx="720000" cy="360000"/>
          </a:xfrm>
          <a:prstGeom prst="rect">
            <a:avLst/>
          </a:prstGeom>
          <a:noFill/>
        </p:spPr>
        <p:txBody>
          <a:bodyPr wrap="square" lIns="0" tIns="0" rIns="0" bIns="0">
            <a:normAutofit/>
          </a:bodyPr>
          <a:lstStyle/>
          <a:p>
            <a:pPr algn="ctr"/>
            <a:r>
              <a: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3</a:t>
            </a:r>
          </a:p>
        </p:txBody>
      </p:sp>
      <p:sp>
        <p:nvSpPr>
          <p:cNvPr id="7" name="Bar 1"/>
          <p:cNvSpPr/>
          <p:nvPr/>
        </p:nvSpPr>
        <p:spPr>
          <a:xfrm>
            <a:off x="19050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Bar 2"/>
          <p:cNvSpPr/>
          <p:nvPr/>
        </p:nvSpPr>
        <p:spPr>
          <a:xfrm>
            <a:off x="783657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Bar 3"/>
          <p:cNvSpPr/>
          <p:nvPr/>
        </p:nvSpPr>
        <p:spPr>
          <a:xfrm>
            <a:off x="1376814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Bar 4"/>
          <p:cNvSpPr/>
          <p:nvPr/>
        </p:nvSpPr>
        <p:spPr>
          <a:xfrm>
            <a:off x="1969971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Bar 5"/>
          <p:cNvSpPr/>
          <p:nvPr/>
        </p:nvSpPr>
        <p:spPr>
          <a:xfrm>
            <a:off x="2563128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Bar 6"/>
          <p:cNvSpPr/>
          <p:nvPr/>
        </p:nvSpPr>
        <p:spPr>
          <a:xfrm>
            <a:off x="3156285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Bar 7"/>
          <p:cNvSpPr/>
          <p:nvPr/>
        </p:nvSpPr>
        <p:spPr>
          <a:xfrm>
            <a:off x="3749442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Bar 8"/>
          <p:cNvSpPr/>
          <p:nvPr/>
        </p:nvSpPr>
        <p:spPr>
          <a:xfrm>
            <a:off x="4342599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Bar 9"/>
          <p:cNvSpPr/>
          <p:nvPr/>
        </p:nvSpPr>
        <p:spPr>
          <a:xfrm>
            <a:off x="4935756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Bar 10"/>
          <p:cNvSpPr/>
          <p:nvPr/>
        </p:nvSpPr>
        <p:spPr>
          <a:xfrm>
            <a:off x="5528913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Bar 11"/>
          <p:cNvSpPr/>
          <p:nvPr/>
        </p:nvSpPr>
        <p:spPr>
          <a:xfrm>
            <a:off x="612207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Bar 12"/>
          <p:cNvSpPr/>
          <p:nvPr/>
        </p:nvSpPr>
        <p:spPr>
          <a:xfrm>
            <a:off x="6715227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Bar 13"/>
          <p:cNvSpPr/>
          <p:nvPr/>
        </p:nvSpPr>
        <p:spPr>
          <a:xfrm>
            <a:off x="7308384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Bar 14"/>
          <p:cNvSpPr/>
          <p:nvPr/>
        </p:nvSpPr>
        <p:spPr>
          <a:xfrm>
            <a:off x="7901541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Bar 15"/>
          <p:cNvSpPr/>
          <p:nvPr/>
        </p:nvSpPr>
        <p:spPr>
          <a:xfrm>
            <a:off x="8494698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Bar 16"/>
          <p:cNvSpPr/>
          <p:nvPr/>
        </p:nvSpPr>
        <p:spPr>
          <a:xfrm>
            <a:off x="9087855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Bar 17"/>
          <p:cNvSpPr/>
          <p:nvPr/>
        </p:nvSpPr>
        <p:spPr>
          <a:xfrm>
            <a:off x="9681012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Bar 18"/>
          <p:cNvSpPr/>
          <p:nvPr/>
        </p:nvSpPr>
        <p:spPr>
          <a:xfrm>
            <a:off x="10274169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Bar 19"/>
          <p:cNvSpPr/>
          <p:nvPr/>
        </p:nvSpPr>
        <p:spPr>
          <a:xfrm>
            <a:off x="10867326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Bar 20"/>
          <p:cNvSpPr/>
          <p:nvPr/>
        </p:nvSpPr>
        <p:spPr>
          <a:xfrm>
            <a:off x="1146048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משולש שווה-שוקיים 26">
            <a:hlinkClick r:id="rId3" action="ppaction://hlinksldjump"/>
          </p:cNvPr>
          <p:cNvSpPr/>
          <p:nvPr/>
        </p:nvSpPr>
        <p:spPr>
          <a:xfrm rot="5400000">
            <a:off x="11516026" y="3114700"/>
            <a:ext cx="720000" cy="612000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25636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8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1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20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3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40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60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70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80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QUESTION"/>
          <p:cNvSpPr/>
          <p:nvPr/>
        </p:nvSpPr>
        <p:spPr>
          <a:xfrm>
            <a:off x="696000" y="729000"/>
            <a:ext cx="10800000" cy="5400000"/>
          </a:xfrm>
          <a:prstGeom prst="roundRect">
            <a:avLst/>
          </a:prstGeom>
          <a:solidFill>
            <a:srgbClr val="AA73D5"/>
          </a:solidFill>
          <a:ln w="76200">
            <a:solidFill>
              <a:srgbClr val="C00000"/>
            </a:solidFill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6600" b="1" dirty="0">
                <a:solidFill>
                  <a:schemeClr val="tx1"/>
                </a:solidFill>
              </a:rPr>
              <a:t>What kind of books interest you? Describe a book you enjoyed reading.</a:t>
            </a:r>
          </a:p>
        </p:txBody>
      </p:sp>
      <p:sp>
        <p:nvSpPr>
          <p:cNvPr id="6" name="Rectangle 5"/>
          <p:cNvSpPr/>
          <p:nvPr/>
        </p:nvSpPr>
        <p:spPr>
          <a:xfrm>
            <a:off x="5736000" y="538465"/>
            <a:ext cx="720000" cy="360000"/>
          </a:xfrm>
          <a:prstGeom prst="rect">
            <a:avLst/>
          </a:prstGeom>
          <a:noFill/>
        </p:spPr>
        <p:txBody>
          <a:bodyPr wrap="square" lIns="0" tIns="0" rIns="0" bIns="0">
            <a:normAutofit/>
          </a:bodyPr>
          <a:lstStyle/>
          <a:p>
            <a:pPr algn="ctr"/>
            <a:r>
              <a: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4</a:t>
            </a:r>
          </a:p>
        </p:txBody>
      </p:sp>
      <p:sp>
        <p:nvSpPr>
          <p:cNvPr id="7" name="Bar 1"/>
          <p:cNvSpPr/>
          <p:nvPr/>
        </p:nvSpPr>
        <p:spPr>
          <a:xfrm>
            <a:off x="19050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Bar 2"/>
          <p:cNvSpPr/>
          <p:nvPr/>
        </p:nvSpPr>
        <p:spPr>
          <a:xfrm>
            <a:off x="783657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Bar 3"/>
          <p:cNvSpPr/>
          <p:nvPr/>
        </p:nvSpPr>
        <p:spPr>
          <a:xfrm>
            <a:off x="1376814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Bar 4"/>
          <p:cNvSpPr/>
          <p:nvPr/>
        </p:nvSpPr>
        <p:spPr>
          <a:xfrm>
            <a:off x="1969971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Bar 5"/>
          <p:cNvSpPr/>
          <p:nvPr/>
        </p:nvSpPr>
        <p:spPr>
          <a:xfrm>
            <a:off x="2563128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Bar 6"/>
          <p:cNvSpPr/>
          <p:nvPr/>
        </p:nvSpPr>
        <p:spPr>
          <a:xfrm>
            <a:off x="3156285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Bar 7"/>
          <p:cNvSpPr/>
          <p:nvPr/>
        </p:nvSpPr>
        <p:spPr>
          <a:xfrm>
            <a:off x="3749442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Bar 8"/>
          <p:cNvSpPr/>
          <p:nvPr/>
        </p:nvSpPr>
        <p:spPr>
          <a:xfrm>
            <a:off x="4342599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Bar 9"/>
          <p:cNvSpPr/>
          <p:nvPr/>
        </p:nvSpPr>
        <p:spPr>
          <a:xfrm>
            <a:off x="4935756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Bar 10"/>
          <p:cNvSpPr/>
          <p:nvPr/>
        </p:nvSpPr>
        <p:spPr>
          <a:xfrm>
            <a:off x="5528913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Bar 11"/>
          <p:cNvSpPr/>
          <p:nvPr/>
        </p:nvSpPr>
        <p:spPr>
          <a:xfrm>
            <a:off x="612207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Bar 12"/>
          <p:cNvSpPr/>
          <p:nvPr/>
        </p:nvSpPr>
        <p:spPr>
          <a:xfrm>
            <a:off x="6715227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Bar 13"/>
          <p:cNvSpPr/>
          <p:nvPr/>
        </p:nvSpPr>
        <p:spPr>
          <a:xfrm>
            <a:off x="7308384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Bar 14"/>
          <p:cNvSpPr/>
          <p:nvPr/>
        </p:nvSpPr>
        <p:spPr>
          <a:xfrm>
            <a:off x="7901541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Bar 15"/>
          <p:cNvSpPr/>
          <p:nvPr/>
        </p:nvSpPr>
        <p:spPr>
          <a:xfrm>
            <a:off x="8494698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Bar 16"/>
          <p:cNvSpPr/>
          <p:nvPr/>
        </p:nvSpPr>
        <p:spPr>
          <a:xfrm>
            <a:off x="9087855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Bar 17"/>
          <p:cNvSpPr/>
          <p:nvPr/>
        </p:nvSpPr>
        <p:spPr>
          <a:xfrm>
            <a:off x="9681012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Bar 18"/>
          <p:cNvSpPr/>
          <p:nvPr/>
        </p:nvSpPr>
        <p:spPr>
          <a:xfrm>
            <a:off x="10274169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Bar 19"/>
          <p:cNvSpPr/>
          <p:nvPr/>
        </p:nvSpPr>
        <p:spPr>
          <a:xfrm>
            <a:off x="10867326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Bar 20"/>
          <p:cNvSpPr/>
          <p:nvPr/>
        </p:nvSpPr>
        <p:spPr>
          <a:xfrm>
            <a:off x="1146048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משולש שווה-שוקיים 46">
            <a:hlinkClick r:id="rId3" action="ppaction://hlinksldjump"/>
          </p:cNvPr>
          <p:cNvSpPr/>
          <p:nvPr/>
        </p:nvSpPr>
        <p:spPr>
          <a:xfrm rot="5400000">
            <a:off x="11516026" y="3114700"/>
            <a:ext cx="720000" cy="612000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28231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8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1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20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3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40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60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70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80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QUESTION"/>
          <p:cNvSpPr/>
          <p:nvPr/>
        </p:nvSpPr>
        <p:spPr>
          <a:xfrm>
            <a:off x="696000" y="729000"/>
            <a:ext cx="10800000" cy="5400000"/>
          </a:xfrm>
          <a:prstGeom prst="roundRect">
            <a:avLst/>
          </a:prstGeom>
          <a:solidFill>
            <a:srgbClr val="AA73D5"/>
          </a:solidFill>
          <a:ln w="76200">
            <a:solidFill>
              <a:srgbClr val="C00000"/>
            </a:solidFill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6600" b="1" dirty="0">
                <a:solidFill>
                  <a:schemeClr val="tx1"/>
                </a:solidFill>
              </a:rPr>
              <a:t>Do you think that people </a:t>
            </a:r>
            <a:r>
              <a:rPr lang="en-US" sz="6600" b="1" dirty="0" smtClean="0">
                <a:solidFill>
                  <a:schemeClr val="tx1"/>
                </a:solidFill>
              </a:rPr>
              <a:t>read more or </a:t>
            </a:r>
            <a:r>
              <a:rPr lang="en-US" sz="6600" b="1" dirty="0">
                <a:solidFill>
                  <a:schemeClr val="tx1"/>
                </a:solidFill>
              </a:rPr>
              <a:t>less now than in the past? Explain why.</a:t>
            </a:r>
          </a:p>
        </p:txBody>
      </p:sp>
      <p:sp>
        <p:nvSpPr>
          <p:cNvPr id="6" name="Rectangle 5"/>
          <p:cNvSpPr/>
          <p:nvPr/>
        </p:nvSpPr>
        <p:spPr>
          <a:xfrm>
            <a:off x="5736000" y="538465"/>
            <a:ext cx="720000" cy="360000"/>
          </a:xfrm>
          <a:prstGeom prst="rect">
            <a:avLst/>
          </a:prstGeom>
          <a:noFill/>
        </p:spPr>
        <p:txBody>
          <a:bodyPr wrap="square" lIns="0" tIns="0" rIns="0" bIns="0">
            <a:normAutofit/>
          </a:bodyPr>
          <a:lstStyle/>
          <a:p>
            <a:pPr algn="ctr"/>
            <a:r>
              <a:rPr lang="en-US" sz="2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5</a:t>
            </a:r>
          </a:p>
        </p:txBody>
      </p:sp>
      <p:sp>
        <p:nvSpPr>
          <p:cNvPr id="7" name="Bar 1"/>
          <p:cNvSpPr/>
          <p:nvPr/>
        </p:nvSpPr>
        <p:spPr>
          <a:xfrm>
            <a:off x="19050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Bar 2"/>
          <p:cNvSpPr/>
          <p:nvPr/>
        </p:nvSpPr>
        <p:spPr>
          <a:xfrm>
            <a:off x="783657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Bar 3"/>
          <p:cNvSpPr/>
          <p:nvPr/>
        </p:nvSpPr>
        <p:spPr>
          <a:xfrm>
            <a:off x="1376814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Bar 4"/>
          <p:cNvSpPr/>
          <p:nvPr/>
        </p:nvSpPr>
        <p:spPr>
          <a:xfrm>
            <a:off x="1969971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Bar 5"/>
          <p:cNvSpPr/>
          <p:nvPr/>
        </p:nvSpPr>
        <p:spPr>
          <a:xfrm>
            <a:off x="2563128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Bar 6"/>
          <p:cNvSpPr/>
          <p:nvPr/>
        </p:nvSpPr>
        <p:spPr>
          <a:xfrm>
            <a:off x="3156285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Bar 7"/>
          <p:cNvSpPr/>
          <p:nvPr/>
        </p:nvSpPr>
        <p:spPr>
          <a:xfrm>
            <a:off x="3749442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Bar 8"/>
          <p:cNvSpPr/>
          <p:nvPr/>
        </p:nvSpPr>
        <p:spPr>
          <a:xfrm>
            <a:off x="4342599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Bar 9"/>
          <p:cNvSpPr/>
          <p:nvPr/>
        </p:nvSpPr>
        <p:spPr>
          <a:xfrm>
            <a:off x="4935756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Bar 10"/>
          <p:cNvSpPr/>
          <p:nvPr/>
        </p:nvSpPr>
        <p:spPr>
          <a:xfrm>
            <a:off x="5528913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Bar 11"/>
          <p:cNvSpPr/>
          <p:nvPr/>
        </p:nvSpPr>
        <p:spPr>
          <a:xfrm>
            <a:off x="612207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Bar 12"/>
          <p:cNvSpPr/>
          <p:nvPr/>
        </p:nvSpPr>
        <p:spPr>
          <a:xfrm>
            <a:off x="6715227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Bar 13"/>
          <p:cNvSpPr/>
          <p:nvPr/>
        </p:nvSpPr>
        <p:spPr>
          <a:xfrm>
            <a:off x="7308384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Bar 14"/>
          <p:cNvSpPr/>
          <p:nvPr/>
        </p:nvSpPr>
        <p:spPr>
          <a:xfrm>
            <a:off x="7901541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Bar 15"/>
          <p:cNvSpPr/>
          <p:nvPr/>
        </p:nvSpPr>
        <p:spPr>
          <a:xfrm>
            <a:off x="8494698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Bar 16"/>
          <p:cNvSpPr/>
          <p:nvPr/>
        </p:nvSpPr>
        <p:spPr>
          <a:xfrm>
            <a:off x="9087855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Bar 17"/>
          <p:cNvSpPr/>
          <p:nvPr/>
        </p:nvSpPr>
        <p:spPr>
          <a:xfrm>
            <a:off x="9681012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Bar 18"/>
          <p:cNvSpPr/>
          <p:nvPr/>
        </p:nvSpPr>
        <p:spPr>
          <a:xfrm>
            <a:off x="10274169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Bar 19"/>
          <p:cNvSpPr/>
          <p:nvPr/>
        </p:nvSpPr>
        <p:spPr>
          <a:xfrm>
            <a:off x="10867326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Bar 20"/>
          <p:cNvSpPr/>
          <p:nvPr/>
        </p:nvSpPr>
        <p:spPr>
          <a:xfrm>
            <a:off x="1146048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משולש שווה-שוקיים 26">
            <a:hlinkClick r:id="rId3" action="ppaction://hlinksldjump"/>
          </p:cNvPr>
          <p:cNvSpPr/>
          <p:nvPr/>
        </p:nvSpPr>
        <p:spPr>
          <a:xfrm rot="5400000">
            <a:off x="11516026" y="3114700"/>
            <a:ext cx="720000" cy="612000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87318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8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1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20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3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40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60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70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80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QUESTION"/>
          <p:cNvSpPr/>
          <p:nvPr/>
        </p:nvSpPr>
        <p:spPr>
          <a:xfrm>
            <a:off x="696000" y="729000"/>
            <a:ext cx="10800000" cy="5400000"/>
          </a:xfrm>
          <a:prstGeom prst="roundRect">
            <a:avLst/>
          </a:prstGeom>
          <a:solidFill>
            <a:srgbClr val="FF99CC"/>
          </a:solidFill>
          <a:ln w="76200">
            <a:solidFill>
              <a:srgbClr val="C00000"/>
            </a:solidFill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6600" b="1" dirty="0">
                <a:solidFill>
                  <a:schemeClr val="tx1"/>
                </a:solidFill>
              </a:rPr>
              <a:t>Describe the </a:t>
            </a:r>
            <a:r>
              <a:rPr lang="en-US" sz="6600" b="1" dirty="0" smtClean="0">
                <a:solidFill>
                  <a:schemeClr val="tx1"/>
                </a:solidFill>
              </a:rPr>
              <a:t>area </a:t>
            </a:r>
            <a:r>
              <a:rPr lang="en-US" sz="6600" b="1" dirty="0">
                <a:solidFill>
                  <a:schemeClr val="tx1"/>
                </a:solidFill>
              </a:rPr>
              <a:t>you live in. </a:t>
            </a:r>
          </a:p>
        </p:txBody>
      </p:sp>
      <p:sp>
        <p:nvSpPr>
          <p:cNvPr id="2" name="Rectangle 1"/>
          <p:cNvSpPr/>
          <p:nvPr/>
        </p:nvSpPr>
        <p:spPr>
          <a:xfrm>
            <a:off x="5736000" y="538465"/>
            <a:ext cx="720000" cy="360000"/>
          </a:xfrm>
          <a:prstGeom prst="rect">
            <a:avLst/>
          </a:prstGeom>
          <a:noFill/>
        </p:spPr>
        <p:txBody>
          <a:bodyPr wrap="square" lIns="0" tIns="0" rIns="0" bIns="0">
            <a:normAutofit/>
          </a:bodyPr>
          <a:lstStyle/>
          <a:p>
            <a:pPr algn="ctr"/>
            <a:r>
              <a: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1</a:t>
            </a:r>
          </a:p>
        </p:txBody>
      </p:sp>
      <p:sp>
        <p:nvSpPr>
          <p:cNvPr id="6" name="Bar 1"/>
          <p:cNvSpPr/>
          <p:nvPr/>
        </p:nvSpPr>
        <p:spPr>
          <a:xfrm>
            <a:off x="19050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Bar 2"/>
          <p:cNvSpPr/>
          <p:nvPr/>
        </p:nvSpPr>
        <p:spPr>
          <a:xfrm>
            <a:off x="783657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Bar 3"/>
          <p:cNvSpPr/>
          <p:nvPr/>
        </p:nvSpPr>
        <p:spPr>
          <a:xfrm>
            <a:off x="1376814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Bar 4"/>
          <p:cNvSpPr/>
          <p:nvPr/>
        </p:nvSpPr>
        <p:spPr>
          <a:xfrm>
            <a:off x="1969971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Bar 5"/>
          <p:cNvSpPr/>
          <p:nvPr/>
        </p:nvSpPr>
        <p:spPr>
          <a:xfrm>
            <a:off x="2563128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Bar 6"/>
          <p:cNvSpPr/>
          <p:nvPr/>
        </p:nvSpPr>
        <p:spPr>
          <a:xfrm>
            <a:off x="3156285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Bar 7"/>
          <p:cNvSpPr/>
          <p:nvPr/>
        </p:nvSpPr>
        <p:spPr>
          <a:xfrm>
            <a:off x="3749442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Bar 8"/>
          <p:cNvSpPr/>
          <p:nvPr/>
        </p:nvSpPr>
        <p:spPr>
          <a:xfrm>
            <a:off x="4342599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Bar 9"/>
          <p:cNvSpPr/>
          <p:nvPr/>
        </p:nvSpPr>
        <p:spPr>
          <a:xfrm>
            <a:off x="4935756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Bar 10"/>
          <p:cNvSpPr/>
          <p:nvPr/>
        </p:nvSpPr>
        <p:spPr>
          <a:xfrm>
            <a:off x="5528913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Bar 11"/>
          <p:cNvSpPr/>
          <p:nvPr/>
        </p:nvSpPr>
        <p:spPr>
          <a:xfrm>
            <a:off x="612207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Bar 12"/>
          <p:cNvSpPr/>
          <p:nvPr/>
        </p:nvSpPr>
        <p:spPr>
          <a:xfrm>
            <a:off x="6715227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Bar 13"/>
          <p:cNvSpPr/>
          <p:nvPr/>
        </p:nvSpPr>
        <p:spPr>
          <a:xfrm>
            <a:off x="7308384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Bar 14"/>
          <p:cNvSpPr/>
          <p:nvPr/>
        </p:nvSpPr>
        <p:spPr>
          <a:xfrm>
            <a:off x="7901541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Bar 15"/>
          <p:cNvSpPr/>
          <p:nvPr/>
        </p:nvSpPr>
        <p:spPr>
          <a:xfrm>
            <a:off x="8494698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Bar 16"/>
          <p:cNvSpPr/>
          <p:nvPr/>
        </p:nvSpPr>
        <p:spPr>
          <a:xfrm>
            <a:off x="9087855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Bar 17"/>
          <p:cNvSpPr/>
          <p:nvPr/>
        </p:nvSpPr>
        <p:spPr>
          <a:xfrm>
            <a:off x="9681012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Bar 18"/>
          <p:cNvSpPr/>
          <p:nvPr/>
        </p:nvSpPr>
        <p:spPr>
          <a:xfrm>
            <a:off x="10274169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Bar 19"/>
          <p:cNvSpPr/>
          <p:nvPr/>
        </p:nvSpPr>
        <p:spPr>
          <a:xfrm>
            <a:off x="10867326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Bar 20"/>
          <p:cNvSpPr/>
          <p:nvPr/>
        </p:nvSpPr>
        <p:spPr>
          <a:xfrm>
            <a:off x="1146048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משולש שווה-שוקיים 25">
            <a:hlinkClick r:id="rId3" action="ppaction://hlinksldjump"/>
          </p:cNvPr>
          <p:cNvSpPr/>
          <p:nvPr/>
        </p:nvSpPr>
        <p:spPr>
          <a:xfrm rot="5400000">
            <a:off x="11516026" y="3114700"/>
            <a:ext cx="720000" cy="612000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24097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8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1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20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3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40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60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70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80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D 5">
            <a:hlinkClick r:id="rId3" action="ppaction://hlinksldjump" highlightClick="1"/>
          </p:cNvPr>
          <p:cNvSpPr/>
          <p:nvPr/>
        </p:nvSpPr>
        <p:spPr>
          <a:xfrm>
            <a:off x="737414" y="5548312"/>
            <a:ext cx="1080000" cy="1080000"/>
          </a:xfrm>
          <a:prstGeom prst="roundRect">
            <a:avLst/>
          </a:prstGeom>
          <a:solidFill>
            <a:srgbClr val="FF0000"/>
          </a:solidFill>
          <a:ln w="38100">
            <a:noFill/>
          </a:ln>
          <a:effectLst>
            <a:innerShdw blurRad="63500" dist="50800" dir="5400000">
              <a:prstClr val="black">
                <a:alpha val="50000"/>
              </a:prstClr>
            </a:innerShdw>
          </a:effectLst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5</a:t>
            </a:r>
            <a:endParaRPr lang="en-GB" sz="6000" b="1" dirty="0">
              <a:ln w="3175">
                <a:solidFill>
                  <a:schemeClr val="tx1"/>
                </a:solidFill>
              </a:ln>
              <a:solidFill>
                <a:schemeClr val="bg1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RED 4">
            <a:hlinkClick r:id="rId4" action="ppaction://hlinksldjump" highlightClick="1"/>
          </p:cNvPr>
          <p:cNvSpPr/>
          <p:nvPr/>
        </p:nvSpPr>
        <p:spPr>
          <a:xfrm>
            <a:off x="737414" y="4366981"/>
            <a:ext cx="1080000" cy="1080000"/>
          </a:xfrm>
          <a:prstGeom prst="roundRect">
            <a:avLst/>
          </a:prstGeom>
          <a:solidFill>
            <a:srgbClr val="FF0000"/>
          </a:solidFill>
          <a:ln w="38100">
            <a:noFill/>
          </a:ln>
          <a:effectLst>
            <a:innerShdw blurRad="63500" dist="50800" dir="5400000">
              <a:prstClr val="black">
                <a:alpha val="50000"/>
              </a:prstClr>
            </a:innerShdw>
          </a:effectLst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4</a:t>
            </a:r>
            <a:endParaRPr lang="en-GB" sz="6000" b="1" dirty="0">
              <a:ln w="3175">
                <a:solidFill>
                  <a:schemeClr val="tx1"/>
                </a:solidFill>
              </a:ln>
              <a:solidFill>
                <a:schemeClr val="bg1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ED 3">
            <a:hlinkClick r:id="rId5" action="ppaction://hlinksldjump" highlightClick="1"/>
          </p:cNvPr>
          <p:cNvSpPr/>
          <p:nvPr/>
        </p:nvSpPr>
        <p:spPr>
          <a:xfrm>
            <a:off x="737414" y="3185650"/>
            <a:ext cx="1080000" cy="1080000"/>
          </a:xfrm>
          <a:prstGeom prst="roundRect">
            <a:avLst/>
          </a:prstGeom>
          <a:solidFill>
            <a:srgbClr val="FF0000"/>
          </a:solidFill>
          <a:ln w="38100">
            <a:noFill/>
          </a:ln>
          <a:effectLst>
            <a:innerShdw blurRad="63500" dist="50800" dir="5400000">
              <a:prstClr val="black">
                <a:alpha val="50000"/>
              </a:prstClr>
            </a:innerShdw>
          </a:effectLst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3</a:t>
            </a:r>
            <a:endParaRPr lang="en-GB" sz="6000" b="1" dirty="0">
              <a:ln w="3175">
                <a:solidFill>
                  <a:schemeClr val="tx1"/>
                </a:solidFill>
              </a:ln>
              <a:solidFill>
                <a:schemeClr val="bg1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D 2">
            <a:hlinkClick r:id="rId6" action="ppaction://hlinksldjump" highlightClick="1"/>
          </p:cNvPr>
          <p:cNvSpPr/>
          <p:nvPr/>
        </p:nvSpPr>
        <p:spPr>
          <a:xfrm>
            <a:off x="737414" y="2004319"/>
            <a:ext cx="1080000" cy="1080000"/>
          </a:xfrm>
          <a:prstGeom prst="roundRect">
            <a:avLst/>
          </a:prstGeom>
          <a:solidFill>
            <a:srgbClr val="FF0000"/>
          </a:solidFill>
          <a:ln w="38100">
            <a:noFill/>
          </a:ln>
          <a:effectLst>
            <a:innerShdw blurRad="63500" dist="50800" dir="5400000">
              <a:prstClr val="black">
                <a:alpha val="50000"/>
              </a:prstClr>
            </a:innerShdw>
          </a:effectLst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2</a:t>
            </a:r>
            <a:endParaRPr lang="en-GB" sz="6000" b="1" dirty="0">
              <a:ln w="3175">
                <a:solidFill>
                  <a:schemeClr val="tx1"/>
                </a:solidFill>
              </a:ln>
              <a:solidFill>
                <a:schemeClr val="bg1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RED 1">
            <a:hlinkClick r:id="rId7" action="ppaction://hlinksldjump" highlightClick="1"/>
          </p:cNvPr>
          <p:cNvSpPr/>
          <p:nvPr/>
        </p:nvSpPr>
        <p:spPr>
          <a:xfrm>
            <a:off x="737414" y="822988"/>
            <a:ext cx="1080000" cy="1080000"/>
          </a:xfrm>
          <a:prstGeom prst="roundRect">
            <a:avLst/>
          </a:prstGeom>
          <a:solidFill>
            <a:srgbClr val="FF0000"/>
          </a:solidFill>
          <a:ln w="38100">
            <a:noFill/>
          </a:ln>
          <a:effectLst>
            <a:innerShdw blurRad="63500" dist="50800" dir="5400000">
              <a:prstClr val="black">
                <a:alpha val="50000"/>
              </a:prstClr>
            </a:innerShdw>
          </a:effectLst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1</a:t>
            </a:r>
            <a:endParaRPr lang="en-GB" sz="6000" b="1" dirty="0">
              <a:ln w="3175">
                <a:solidFill>
                  <a:schemeClr val="tx1"/>
                </a:solidFill>
              </a:ln>
              <a:solidFill>
                <a:schemeClr val="bg1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YELLOW 5">
            <a:hlinkClick r:id="rId8" action="ppaction://hlinksldjump" highlightClick="1"/>
          </p:cNvPr>
          <p:cNvSpPr/>
          <p:nvPr/>
        </p:nvSpPr>
        <p:spPr>
          <a:xfrm>
            <a:off x="1938685" y="5548312"/>
            <a:ext cx="1080000" cy="1080000"/>
          </a:xfrm>
          <a:prstGeom prst="roundRect">
            <a:avLst/>
          </a:prstGeom>
          <a:solidFill>
            <a:srgbClr val="FFFF00"/>
          </a:solidFill>
          <a:ln w="38100">
            <a:noFill/>
          </a:ln>
          <a:effectLst>
            <a:innerShdw blurRad="63500" dist="50800" dir="5400000">
              <a:prstClr val="black">
                <a:alpha val="50000"/>
              </a:prstClr>
            </a:innerShdw>
          </a:effectLst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5</a:t>
            </a:r>
            <a:endParaRPr lang="en-GB" sz="6000" b="1" dirty="0">
              <a:ln w="3175">
                <a:solidFill>
                  <a:schemeClr val="tx1"/>
                </a:solidFill>
              </a:ln>
              <a:solidFill>
                <a:schemeClr val="tx1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YELLOW 4">
            <a:hlinkClick r:id="rId9" action="ppaction://hlinksldjump" highlightClick="1"/>
          </p:cNvPr>
          <p:cNvSpPr/>
          <p:nvPr/>
        </p:nvSpPr>
        <p:spPr>
          <a:xfrm>
            <a:off x="1938685" y="4366981"/>
            <a:ext cx="1080000" cy="1080000"/>
          </a:xfrm>
          <a:prstGeom prst="roundRect">
            <a:avLst/>
          </a:prstGeom>
          <a:solidFill>
            <a:srgbClr val="FFFF00"/>
          </a:solidFill>
          <a:ln w="38100">
            <a:noFill/>
          </a:ln>
          <a:effectLst>
            <a:innerShdw blurRad="63500" dist="50800" dir="5400000">
              <a:prstClr val="black">
                <a:alpha val="50000"/>
              </a:prstClr>
            </a:innerShdw>
          </a:effectLst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4</a:t>
            </a:r>
            <a:endParaRPr lang="en-GB" sz="6000" b="1" dirty="0">
              <a:ln w="3175">
                <a:solidFill>
                  <a:schemeClr val="tx1"/>
                </a:solidFill>
              </a:ln>
              <a:solidFill>
                <a:schemeClr val="tx1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YELLOW 3">
            <a:hlinkClick r:id="rId10" action="ppaction://hlinksldjump" highlightClick="1"/>
          </p:cNvPr>
          <p:cNvSpPr/>
          <p:nvPr/>
        </p:nvSpPr>
        <p:spPr>
          <a:xfrm>
            <a:off x="1938685" y="3185650"/>
            <a:ext cx="1080000" cy="1080000"/>
          </a:xfrm>
          <a:prstGeom prst="roundRect">
            <a:avLst/>
          </a:prstGeom>
          <a:solidFill>
            <a:srgbClr val="FFFF00"/>
          </a:solidFill>
          <a:ln w="38100">
            <a:noFill/>
          </a:ln>
          <a:effectLst>
            <a:innerShdw blurRad="63500" dist="50800" dir="5400000">
              <a:prstClr val="black">
                <a:alpha val="50000"/>
              </a:prstClr>
            </a:innerShdw>
          </a:effectLst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3</a:t>
            </a:r>
            <a:endParaRPr lang="en-GB" sz="6000" b="1" dirty="0">
              <a:ln w="3175">
                <a:solidFill>
                  <a:schemeClr val="tx1"/>
                </a:solidFill>
              </a:ln>
              <a:solidFill>
                <a:schemeClr val="tx1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YELLOW 2">
            <a:hlinkClick r:id="rId11" action="ppaction://hlinksldjump" highlightClick="1"/>
          </p:cNvPr>
          <p:cNvSpPr/>
          <p:nvPr/>
        </p:nvSpPr>
        <p:spPr>
          <a:xfrm>
            <a:off x="1938685" y="2004319"/>
            <a:ext cx="1080000" cy="1080000"/>
          </a:xfrm>
          <a:prstGeom prst="roundRect">
            <a:avLst/>
          </a:prstGeom>
          <a:solidFill>
            <a:srgbClr val="FFFF00"/>
          </a:solidFill>
          <a:ln w="38100">
            <a:noFill/>
          </a:ln>
          <a:effectLst>
            <a:innerShdw blurRad="63500" dist="50800" dir="5400000">
              <a:prstClr val="black">
                <a:alpha val="50000"/>
              </a:prstClr>
            </a:innerShdw>
          </a:effectLst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2</a:t>
            </a:r>
            <a:endParaRPr lang="en-GB" sz="6000" b="1" dirty="0">
              <a:ln w="3175">
                <a:solidFill>
                  <a:schemeClr val="tx1"/>
                </a:solidFill>
              </a:ln>
              <a:solidFill>
                <a:schemeClr val="bg1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YELLOW 1">
            <a:hlinkClick r:id="rId12" action="ppaction://hlinksldjump" highlightClick="1"/>
          </p:cNvPr>
          <p:cNvSpPr/>
          <p:nvPr/>
        </p:nvSpPr>
        <p:spPr>
          <a:xfrm>
            <a:off x="1938685" y="822988"/>
            <a:ext cx="1080000" cy="1080000"/>
          </a:xfrm>
          <a:prstGeom prst="roundRect">
            <a:avLst/>
          </a:prstGeom>
          <a:solidFill>
            <a:srgbClr val="FFFF00"/>
          </a:solidFill>
          <a:ln w="38100">
            <a:noFill/>
          </a:ln>
          <a:effectLst>
            <a:innerShdw blurRad="63500" dist="50800" dir="5400000">
              <a:prstClr val="black">
                <a:alpha val="50000"/>
              </a:prstClr>
            </a:innerShdw>
          </a:effectLst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1</a:t>
            </a:r>
            <a:endParaRPr lang="en-GB" sz="6000" b="1" dirty="0">
              <a:ln w="3175">
                <a:solidFill>
                  <a:schemeClr val="tx1"/>
                </a:solidFill>
              </a:ln>
              <a:solidFill>
                <a:schemeClr val="bg1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GREEN 5">
            <a:hlinkClick r:id="rId13" action="ppaction://hlinksldjump" highlightClick="1"/>
          </p:cNvPr>
          <p:cNvSpPr/>
          <p:nvPr/>
        </p:nvSpPr>
        <p:spPr>
          <a:xfrm>
            <a:off x="3139956" y="5548312"/>
            <a:ext cx="1080000" cy="1080000"/>
          </a:xfrm>
          <a:prstGeom prst="roundRect">
            <a:avLst/>
          </a:prstGeom>
          <a:solidFill>
            <a:srgbClr val="00B050"/>
          </a:solidFill>
          <a:ln w="38100">
            <a:noFill/>
          </a:ln>
          <a:effectLst>
            <a:innerShdw blurRad="63500" dist="50800" dir="5400000">
              <a:prstClr val="black">
                <a:alpha val="50000"/>
              </a:prstClr>
            </a:innerShdw>
          </a:effectLst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5</a:t>
            </a:r>
            <a:endParaRPr lang="en-GB" sz="6000" b="1" dirty="0">
              <a:ln w="3175">
                <a:solidFill>
                  <a:schemeClr val="tx1"/>
                </a:solidFill>
              </a:ln>
              <a:solidFill>
                <a:schemeClr val="tx1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GREEN 4">
            <a:hlinkClick r:id="rId14" action="ppaction://hlinksldjump" highlightClick="1"/>
          </p:cNvPr>
          <p:cNvSpPr/>
          <p:nvPr/>
        </p:nvSpPr>
        <p:spPr>
          <a:xfrm>
            <a:off x="3139956" y="4366981"/>
            <a:ext cx="1080000" cy="1080000"/>
          </a:xfrm>
          <a:prstGeom prst="roundRect">
            <a:avLst/>
          </a:prstGeom>
          <a:solidFill>
            <a:srgbClr val="00B050"/>
          </a:solidFill>
          <a:ln w="38100">
            <a:noFill/>
          </a:ln>
          <a:effectLst>
            <a:innerShdw blurRad="63500" dist="50800" dir="5400000">
              <a:prstClr val="black">
                <a:alpha val="50000"/>
              </a:prstClr>
            </a:innerShdw>
          </a:effectLst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4</a:t>
            </a:r>
            <a:endParaRPr lang="en-GB" sz="6000" b="1" dirty="0">
              <a:ln w="3175">
                <a:solidFill>
                  <a:schemeClr val="tx1"/>
                </a:solidFill>
              </a:ln>
              <a:solidFill>
                <a:schemeClr val="tx1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GREEN 3">
            <a:hlinkClick r:id="rId15" action="ppaction://hlinksldjump" highlightClick="1"/>
          </p:cNvPr>
          <p:cNvSpPr/>
          <p:nvPr/>
        </p:nvSpPr>
        <p:spPr>
          <a:xfrm>
            <a:off x="3139956" y="3185650"/>
            <a:ext cx="1080000" cy="1080000"/>
          </a:xfrm>
          <a:prstGeom prst="roundRect">
            <a:avLst/>
          </a:prstGeom>
          <a:solidFill>
            <a:srgbClr val="00B050"/>
          </a:solidFill>
          <a:ln w="38100">
            <a:noFill/>
          </a:ln>
          <a:effectLst>
            <a:innerShdw blurRad="63500" dist="50800" dir="5400000">
              <a:prstClr val="black">
                <a:alpha val="50000"/>
              </a:prstClr>
            </a:innerShdw>
          </a:effectLst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3</a:t>
            </a:r>
            <a:endParaRPr lang="en-GB" sz="6000" b="1" dirty="0">
              <a:ln w="3175">
                <a:solidFill>
                  <a:schemeClr val="tx1"/>
                </a:solidFill>
              </a:ln>
              <a:solidFill>
                <a:schemeClr val="tx1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GREEN 2">
            <a:hlinkClick r:id="rId16" action="ppaction://hlinksldjump" highlightClick="1"/>
          </p:cNvPr>
          <p:cNvSpPr/>
          <p:nvPr/>
        </p:nvSpPr>
        <p:spPr>
          <a:xfrm>
            <a:off x="3139956" y="2004319"/>
            <a:ext cx="1080000" cy="1080000"/>
          </a:xfrm>
          <a:prstGeom prst="roundRect">
            <a:avLst/>
          </a:prstGeom>
          <a:solidFill>
            <a:srgbClr val="00B050"/>
          </a:solidFill>
          <a:ln w="38100">
            <a:noFill/>
          </a:ln>
          <a:effectLst>
            <a:innerShdw blurRad="63500" dist="50800" dir="5400000">
              <a:prstClr val="black">
                <a:alpha val="50000"/>
              </a:prstClr>
            </a:innerShdw>
          </a:effectLst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2</a:t>
            </a:r>
            <a:endParaRPr lang="en-GB" sz="6000" b="1" dirty="0">
              <a:ln w="3175">
                <a:solidFill>
                  <a:schemeClr val="tx1"/>
                </a:solidFill>
              </a:ln>
              <a:solidFill>
                <a:schemeClr val="bg1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GREEN 1">
            <a:hlinkClick r:id="rId17" action="ppaction://hlinksldjump" highlightClick="1"/>
          </p:cNvPr>
          <p:cNvSpPr/>
          <p:nvPr/>
        </p:nvSpPr>
        <p:spPr>
          <a:xfrm>
            <a:off x="3139956" y="822988"/>
            <a:ext cx="1080000" cy="1080000"/>
          </a:xfrm>
          <a:prstGeom prst="roundRect">
            <a:avLst/>
          </a:prstGeom>
          <a:solidFill>
            <a:srgbClr val="00B050"/>
          </a:solidFill>
          <a:ln w="38100">
            <a:noFill/>
          </a:ln>
          <a:effectLst>
            <a:innerShdw blurRad="63500" dist="50800" dir="5400000">
              <a:prstClr val="black">
                <a:alpha val="50000"/>
              </a:prstClr>
            </a:innerShdw>
          </a:effectLst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1</a:t>
            </a:r>
            <a:endParaRPr lang="en-GB" sz="6000" b="1" dirty="0">
              <a:ln w="3175">
                <a:solidFill>
                  <a:schemeClr val="tx1"/>
                </a:solidFill>
              </a:ln>
              <a:solidFill>
                <a:schemeClr val="bg1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BLUE 5">
            <a:hlinkClick r:id="rId18" action="ppaction://hlinksldjump" highlightClick="1"/>
          </p:cNvPr>
          <p:cNvSpPr/>
          <p:nvPr/>
        </p:nvSpPr>
        <p:spPr>
          <a:xfrm>
            <a:off x="4340129" y="5548312"/>
            <a:ext cx="1080000" cy="1080000"/>
          </a:xfrm>
          <a:prstGeom prst="roundRect">
            <a:avLst/>
          </a:prstGeom>
          <a:solidFill>
            <a:srgbClr val="00B0F0"/>
          </a:solidFill>
          <a:ln w="38100">
            <a:noFill/>
          </a:ln>
          <a:effectLst>
            <a:innerShdw blurRad="63500" dist="50800" dir="5400000">
              <a:prstClr val="black">
                <a:alpha val="50000"/>
              </a:prstClr>
            </a:innerShdw>
          </a:effectLst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5</a:t>
            </a:r>
            <a:endParaRPr lang="en-GB" sz="6000" b="1" dirty="0">
              <a:ln w="3175">
                <a:solidFill>
                  <a:schemeClr val="tx1"/>
                </a:solidFill>
              </a:ln>
              <a:solidFill>
                <a:schemeClr val="tx1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BLUE 4">
            <a:hlinkClick r:id="rId19" action="ppaction://hlinksldjump" highlightClick="1"/>
          </p:cNvPr>
          <p:cNvSpPr/>
          <p:nvPr/>
        </p:nvSpPr>
        <p:spPr>
          <a:xfrm>
            <a:off x="4340129" y="4366981"/>
            <a:ext cx="1080000" cy="1080000"/>
          </a:xfrm>
          <a:prstGeom prst="roundRect">
            <a:avLst/>
          </a:prstGeom>
          <a:solidFill>
            <a:srgbClr val="00B0F0"/>
          </a:solidFill>
          <a:ln w="38100">
            <a:noFill/>
          </a:ln>
          <a:effectLst>
            <a:innerShdw blurRad="63500" dist="50800" dir="5400000">
              <a:prstClr val="black">
                <a:alpha val="50000"/>
              </a:prstClr>
            </a:innerShdw>
          </a:effectLst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4</a:t>
            </a:r>
            <a:endParaRPr lang="en-GB" sz="6000" b="1" dirty="0">
              <a:ln w="3175">
                <a:solidFill>
                  <a:schemeClr val="tx1"/>
                </a:solidFill>
              </a:ln>
              <a:solidFill>
                <a:schemeClr val="tx1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BLUE 3">
            <a:hlinkClick r:id="rId20" action="ppaction://hlinksldjump" highlightClick="1"/>
          </p:cNvPr>
          <p:cNvSpPr/>
          <p:nvPr/>
        </p:nvSpPr>
        <p:spPr>
          <a:xfrm>
            <a:off x="4340129" y="3185650"/>
            <a:ext cx="1080000" cy="1080000"/>
          </a:xfrm>
          <a:prstGeom prst="roundRect">
            <a:avLst/>
          </a:prstGeom>
          <a:solidFill>
            <a:srgbClr val="00B0F0"/>
          </a:solidFill>
          <a:ln w="38100">
            <a:noFill/>
          </a:ln>
          <a:effectLst>
            <a:innerShdw blurRad="63500" dist="50800" dir="5400000">
              <a:prstClr val="black">
                <a:alpha val="50000"/>
              </a:prstClr>
            </a:innerShdw>
          </a:effectLst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3</a:t>
            </a:r>
            <a:endParaRPr lang="en-GB" sz="6000" b="1" dirty="0">
              <a:ln w="3175">
                <a:solidFill>
                  <a:schemeClr val="tx1"/>
                </a:solidFill>
              </a:ln>
              <a:solidFill>
                <a:schemeClr val="tx1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BLUE 2">
            <a:hlinkClick r:id="rId21" action="ppaction://hlinksldjump" highlightClick="1"/>
          </p:cNvPr>
          <p:cNvSpPr/>
          <p:nvPr/>
        </p:nvSpPr>
        <p:spPr>
          <a:xfrm>
            <a:off x="4340129" y="2004319"/>
            <a:ext cx="1080000" cy="1080000"/>
          </a:xfrm>
          <a:prstGeom prst="roundRect">
            <a:avLst/>
          </a:prstGeom>
          <a:solidFill>
            <a:srgbClr val="00B0F0"/>
          </a:solidFill>
          <a:ln w="38100">
            <a:noFill/>
          </a:ln>
          <a:effectLst>
            <a:innerShdw blurRad="63500" dist="50800" dir="5400000">
              <a:prstClr val="black">
                <a:alpha val="50000"/>
              </a:prstClr>
            </a:innerShdw>
          </a:effectLst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2</a:t>
            </a:r>
            <a:endParaRPr lang="en-GB" sz="6000" b="1" dirty="0">
              <a:ln w="3175">
                <a:solidFill>
                  <a:schemeClr val="tx1"/>
                </a:solidFill>
              </a:ln>
              <a:solidFill>
                <a:schemeClr val="bg1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BLUE 1">
            <a:hlinkClick r:id="rId22" action="ppaction://hlinksldjump" highlightClick="1"/>
          </p:cNvPr>
          <p:cNvSpPr/>
          <p:nvPr/>
        </p:nvSpPr>
        <p:spPr>
          <a:xfrm>
            <a:off x="4340129" y="822988"/>
            <a:ext cx="1080000" cy="1080000"/>
          </a:xfrm>
          <a:prstGeom prst="roundRect">
            <a:avLst/>
          </a:prstGeom>
          <a:solidFill>
            <a:srgbClr val="00B0F0"/>
          </a:solidFill>
          <a:ln w="38100">
            <a:noFill/>
          </a:ln>
          <a:effectLst>
            <a:innerShdw blurRad="63500" dist="50800" dir="5400000">
              <a:prstClr val="black">
                <a:alpha val="50000"/>
              </a:prstClr>
            </a:innerShdw>
          </a:effectLst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1</a:t>
            </a:r>
            <a:endParaRPr lang="en-GB" sz="6000" b="1" dirty="0">
              <a:ln w="3175">
                <a:solidFill>
                  <a:schemeClr val="tx1"/>
                </a:solidFill>
              </a:ln>
              <a:solidFill>
                <a:schemeClr val="bg1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</p:txBody>
      </p:sp>
      <p:sp>
        <p:nvSpPr>
          <p:cNvPr id="24" name="PURPLE 5">
            <a:hlinkClick r:id="rId23" action="ppaction://hlinksldjump" highlightClick="1"/>
          </p:cNvPr>
          <p:cNvSpPr/>
          <p:nvPr/>
        </p:nvSpPr>
        <p:spPr>
          <a:xfrm>
            <a:off x="5541400" y="5548312"/>
            <a:ext cx="1080000" cy="1080000"/>
          </a:xfrm>
          <a:prstGeom prst="roundRect">
            <a:avLst/>
          </a:prstGeom>
          <a:solidFill>
            <a:srgbClr val="7030A0"/>
          </a:solidFill>
          <a:ln w="38100">
            <a:noFill/>
          </a:ln>
          <a:effectLst>
            <a:innerShdw blurRad="63500" dist="50800" dir="5400000">
              <a:prstClr val="black">
                <a:alpha val="50000"/>
              </a:prstClr>
            </a:innerShdw>
          </a:effectLst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5</a:t>
            </a:r>
            <a:endParaRPr lang="en-GB" sz="6000" b="1" dirty="0">
              <a:ln w="3175">
                <a:solidFill>
                  <a:schemeClr val="tx1"/>
                </a:solidFill>
              </a:ln>
              <a:solidFill>
                <a:schemeClr val="tx1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PURPLE 4">
            <a:hlinkClick r:id="rId24" action="ppaction://hlinksldjump" highlightClick="1"/>
          </p:cNvPr>
          <p:cNvSpPr/>
          <p:nvPr/>
        </p:nvSpPr>
        <p:spPr>
          <a:xfrm>
            <a:off x="5541400" y="4363440"/>
            <a:ext cx="1080000" cy="1080000"/>
          </a:xfrm>
          <a:prstGeom prst="roundRect">
            <a:avLst/>
          </a:prstGeom>
          <a:solidFill>
            <a:srgbClr val="7030A0"/>
          </a:solidFill>
          <a:ln w="38100">
            <a:noFill/>
          </a:ln>
          <a:effectLst>
            <a:innerShdw blurRad="63500" dist="50800" dir="5400000">
              <a:prstClr val="black">
                <a:alpha val="50000"/>
              </a:prstClr>
            </a:innerShdw>
          </a:effectLst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4</a:t>
            </a:r>
            <a:endParaRPr lang="en-GB" sz="6000" b="1" dirty="0">
              <a:ln w="3175">
                <a:solidFill>
                  <a:schemeClr val="tx1"/>
                </a:solidFill>
              </a:ln>
              <a:solidFill>
                <a:schemeClr val="tx1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PURPLE 3">
            <a:hlinkClick r:id="rId25" action="ppaction://hlinksldjump" highlightClick="1"/>
          </p:cNvPr>
          <p:cNvSpPr/>
          <p:nvPr/>
        </p:nvSpPr>
        <p:spPr>
          <a:xfrm>
            <a:off x="5541400" y="3189191"/>
            <a:ext cx="1080000" cy="1080000"/>
          </a:xfrm>
          <a:prstGeom prst="roundRect">
            <a:avLst/>
          </a:prstGeom>
          <a:solidFill>
            <a:srgbClr val="7030A0"/>
          </a:solidFill>
          <a:ln w="38100">
            <a:noFill/>
          </a:ln>
          <a:effectLst>
            <a:innerShdw blurRad="63500" dist="50800" dir="5400000">
              <a:prstClr val="black">
                <a:alpha val="50000"/>
              </a:prstClr>
            </a:innerShdw>
          </a:effectLst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3</a:t>
            </a:r>
            <a:endParaRPr lang="en-GB" sz="6000" b="1" dirty="0">
              <a:ln w="3175">
                <a:solidFill>
                  <a:schemeClr val="tx1"/>
                </a:solidFill>
              </a:ln>
              <a:solidFill>
                <a:schemeClr val="tx1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</p:txBody>
      </p:sp>
      <p:sp>
        <p:nvSpPr>
          <p:cNvPr id="27" name="PURPLE 2">
            <a:hlinkClick r:id="rId26" action="ppaction://hlinksldjump" highlightClick="1"/>
          </p:cNvPr>
          <p:cNvSpPr/>
          <p:nvPr/>
        </p:nvSpPr>
        <p:spPr>
          <a:xfrm>
            <a:off x="5541400" y="2004319"/>
            <a:ext cx="1080000" cy="1080000"/>
          </a:xfrm>
          <a:prstGeom prst="roundRect">
            <a:avLst/>
          </a:prstGeom>
          <a:solidFill>
            <a:srgbClr val="7030A0"/>
          </a:solidFill>
          <a:ln w="38100">
            <a:noFill/>
          </a:ln>
          <a:effectLst>
            <a:innerShdw blurRad="63500" dist="50800" dir="5400000">
              <a:prstClr val="black">
                <a:alpha val="50000"/>
              </a:prstClr>
            </a:innerShdw>
          </a:effectLst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2</a:t>
            </a:r>
            <a:endParaRPr lang="en-GB" sz="6000" b="1" dirty="0">
              <a:ln w="3175">
                <a:solidFill>
                  <a:schemeClr val="tx1"/>
                </a:solidFill>
              </a:ln>
              <a:solidFill>
                <a:schemeClr val="bg1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</p:txBody>
      </p:sp>
      <p:sp>
        <p:nvSpPr>
          <p:cNvPr id="28" name="PURPLE 1">
            <a:hlinkClick r:id="rId27" action="ppaction://hlinksldjump" highlightClick="1"/>
          </p:cNvPr>
          <p:cNvSpPr/>
          <p:nvPr/>
        </p:nvSpPr>
        <p:spPr>
          <a:xfrm>
            <a:off x="5541400" y="822988"/>
            <a:ext cx="1080000" cy="1080000"/>
          </a:xfrm>
          <a:prstGeom prst="roundRect">
            <a:avLst/>
          </a:prstGeom>
          <a:solidFill>
            <a:srgbClr val="7030A0"/>
          </a:solidFill>
          <a:ln w="38100">
            <a:noFill/>
          </a:ln>
          <a:effectLst>
            <a:innerShdw blurRad="63500" dist="50800" dir="5400000">
              <a:prstClr val="black">
                <a:alpha val="50000"/>
              </a:prstClr>
            </a:innerShdw>
          </a:effectLst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1</a:t>
            </a:r>
            <a:endParaRPr lang="en-GB" sz="6000" b="1" dirty="0">
              <a:ln w="3175">
                <a:solidFill>
                  <a:schemeClr val="tx1"/>
                </a:solidFill>
              </a:ln>
              <a:solidFill>
                <a:schemeClr val="bg1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</p:txBody>
      </p:sp>
      <p:sp>
        <p:nvSpPr>
          <p:cNvPr id="29" name="PINK 5">
            <a:hlinkClick r:id="rId28" action="ppaction://hlinksldjump" highlightClick="1"/>
          </p:cNvPr>
          <p:cNvSpPr/>
          <p:nvPr/>
        </p:nvSpPr>
        <p:spPr>
          <a:xfrm>
            <a:off x="6742671" y="5548312"/>
            <a:ext cx="1080000" cy="1080000"/>
          </a:xfrm>
          <a:prstGeom prst="roundRect">
            <a:avLst/>
          </a:prstGeom>
          <a:solidFill>
            <a:srgbClr val="FF6699"/>
          </a:solidFill>
          <a:ln w="38100">
            <a:noFill/>
          </a:ln>
          <a:effectLst>
            <a:innerShdw blurRad="63500" dist="50800" dir="5400000">
              <a:prstClr val="black">
                <a:alpha val="50000"/>
              </a:prstClr>
            </a:innerShdw>
          </a:effectLst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5</a:t>
            </a:r>
            <a:endParaRPr lang="en-GB" sz="6000" b="1" dirty="0">
              <a:ln w="3175">
                <a:solidFill>
                  <a:schemeClr val="tx1"/>
                </a:solidFill>
              </a:ln>
              <a:solidFill>
                <a:schemeClr val="tx1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</p:txBody>
      </p:sp>
      <p:sp>
        <p:nvSpPr>
          <p:cNvPr id="30" name="PINK 4">
            <a:hlinkClick r:id="rId29" action="ppaction://hlinksldjump" highlightClick="1"/>
          </p:cNvPr>
          <p:cNvSpPr/>
          <p:nvPr/>
        </p:nvSpPr>
        <p:spPr>
          <a:xfrm>
            <a:off x="6742671" y="4366981"/>
            <a:ext cx="1080000" cy="1080000"/>
          </a:xfrm>
          <a:prstGeom prst="roundRect">
            <a:avLst/>
          </a:prstGeom>
          <a:solidFill>
            <a:srgbClr val="FF6699"/>
          </a:solidFill>
          <a:ln w="38100">
            <a:noFill/>
          </a:ln>
          <a:effectLst>
            <a:innerShdw blurRad="63500" dist="50800" dir="5400000">
              <a:prstClr val="black">
                <a:alpha val="50000"/>
              </a:prstClr>
            </a:innerShdw>
          </a:effectLst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4</a:t>
            </a:r>
            <a:endParaRPr lang="en-GB" sz="6000" b="1" dirty="0">
              <a:ln w="3175">
                <a:solidFill>
                  <a:schemeClr val="tx1"/>
                </a:solidFill>
              </a:ln>
              <a:solidFill>
                <a:schemeClr val="tx1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</p:txBody>
      </p:sp>
      <p:sp>
        <p:nvSpPr>
          <p:cNvPr id="31" name="PINK 3">
            <a:hlinkClick r:id="rId30" action="ppaction://hlinksldjump" highlightClick="1"/>
          </p:cNvPr>
          <p:cNvSpPr/>
          <p:nvPr/>
        </p:nvSpPr>
        <p:spPr>
          <a:xfrm>
            <a:off x="6742671" y="3185650"/>
            <a:ext cx="1080000" cy="1080000"/>
          </a:xfrm>
          <a:prstGeom prst="roundRect">
            <a:avLst/>
          </a:prstGeom>
          <a:solidFill>
            <a:srgbClr val="FF6699"/>
          </a:solidFill>
          <a:ln w="38100">
            <a:noFill/>
          </a:ln>
          <a:effectLst>
            <a:innerShdw blurRad="63500" dist="50800" dir="5400000">
              <a:prstClr val="black">
                <a:alpha val="50000"/>
              </a:prstClr>
            </a:innerShdw>
          </a:effectLst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3</a:t>
            </a:r>
            <a:endParaRPr lang="en-GB" sz="6000" b="1" dirty="0">
              <a:ln w="3175">
                <a:solidFill>
                  <a:schemeClr val="tx1"/>
                </a:solidFill>
              </a:ln>
              <a:solidFill>
                <a:schemeClr val="tx1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</p:txBody>
      </p:sp>
      <p:sp>
        <p:nvSpPr>
          <p:cNvPr id="32" name="PINK 2">
            <a:hlinkClick r:id="rId31" action="ppaction://hlinksldjump" highlightClick="1"/>
          </p:cNvPr>
          <p:cNvSpPr/>
          <p:nvPr/>
        </p:nvSpPr>
        <p:spPr>
          <a:xfrm>
            <a:off x="6742671" y="2004319"/>
            <a:ext cx="1080000" cy="1080000"/>
          </a:xfrm>
          <a:prstGeom prst="roundRect">
            <a:avLst/>
          </a:prstGeom>
          <a:solidFill>
            <a:srgbClr val="FF6699"/>
          </a:solidFill>
          <a:ln w="38100">
            <a:noFill/>
          </a:ln>
          <a:effectLst>
            <a:innerShdw blurRad="63500" dist="50800" dir="5400000">
              <a:prstClr val="black">
                <a:alpha val="50000"/>
              </a:prstClr>
            </a:innerShdw>
          </a:effectLst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2</a:t>
            </a:r>
            <a:endParaRPr lang="en-GB" sz="6000" b="1" dirty="0">
              <a:ln w="3175">
                <a:solidFill>
                  <a:schemeClr val="tx1"/>
                </a:solidFill>
              </a:ln>
              <a:solidFill>
                <a:schemeClr val="bg1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</p:txBody>
      </p:sp>
      <p:sp>
        <p:nvSpPr>
          <p:cNvPr id="33" name="PINK 1">
            <a:hlinkClick r:id="rId32" action="ppaction://hlinksldjump" highlightClick="1"/>
          </p:cNvPr>
          <p:cNvSpPr/>
          <p:nvPr/>
        </p:nvSpPr>
        <p:spPr>
          <a:xfrm>
            <a:off x="6742671" y="822988"/>
            <a:ext cx="1080000" cy="1080000"/>
          </a:xfrm>
          <a:prstGeom prst="roundRect">
            <a:avLst/>
          </a:prstGeom>
          <a:solidFill>
            <a:srgbClr val="FF6699"/>
          </a:solidFill>
          <a:ln w="38100">
            <a:noFill/>
          </a:ln>
          <a:effectLst>
            <a:innerShdw blurRad="63500" dist="50800" dir="5400000">
              <a:prstClr val="black">
                <a:alpha val="50000"/>
              </a:prstClr>
            </a:innerShdw>
          </a:effectLst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1</a:t>
            </a:r>
            <a:endParaRPr lang="en-GB" sz="6000" b="1" dirty="0">
              <a:ln w="3175">
                <a:solidFill>
                  <a:schemeClr val="tx1"/>
                </a:solidFill>
              </a:ln>
              <a:solidFill>
                <a:schemeClr val="bg1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</p:txBody>
      </p:sp>
      <p:sp>
        <p:nvSpPr>
          <p:cNvPr id="34" name="ORANGE 5">
            <a:hlinkClick r:id="rId33" action="ppaction://hlinksldjump" highlightClick="1"/>
          </p:cNvPr>
          <p:cNvSpPr/>
          <p:nvPr/>
        </p:nvSpPr>
        <p:spPr>
          <a:xfrm>
            <a:off x="7943942" y="5548312"/>
            <a:ext cx="1080000" cy="1080000"/>
          </a:xfrm>
          <a:prstGeom prst="roundRect">
            <a:avLst/>
          </a:prstGeom>
          <a:solidFill>
            <a:srgbClr val="FFC301"/>
          </a:solidFill>
          <a:ln w="38100">
            <a:noFill/>
          </a:ln>
          <a:effectLst>
            <a:innerShdw blurRad="63500" dist="50800" dir="5400000">
              <a:prstClr val="black">
                <a:alpha val="50000"/>
              </a:prstClr>
            </a:innerShdw>
          </a:effectLst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5</a:t>
            </a:r>
            <a:endParaRPr lang="en-GB" sz="6000" b="1" dirty="0">
              <a:ln w="3175">
                <a:solidFill>
                  <a:schemeClr val="tx1"/>
                </a:solidFill>
              </a:ln>
              <a:solidFill>
                <a:schemeClr val="tx1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</p:txBody>
      </p:sp>
      <p:sp>
        <p:nvSpPr>
          <p:cNvPr id="35" name="ORANGE 4">
            <a:hlinkClick r:id="rId34" action="ppaction://hlinksldjump" highlightClick="1"/>
          </p:cNvPr>
          <p:cNvSpPr/>
          <p:nvPr/>
        </p:nvSpPr>
        <p:spPr>
          <a:xfrm>
            <a:off x="7943942" y="4366981"/>
            <a:ext cx="1080000" cy="1080000"/>
          </a:xfrm>
          <a:prstGeom prst="roundRect">
            <a:avLst/>
          </a:prstGeom>
          <a:solidFill>
            <a:srgbClr val="FFC301"/>
          </a:solidFill>
          <a:ln w="38100">
            <a:noFill/>
          </a:ln>
          <a:effectLst>
            <a:innerShdw blurRad="63500" dist="50800" dir="5400000">
              <a:prstClr val="black">
                <a:alpha val="50000"/>
              </a:prstClr>
            </a:innerShdw>
          </a:effectLst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4</a:t>
            </a:r>
            <a:endParaRPr lang="en-GB" sz="6000" b="1" dirty="0">
              <a:ln w="3175">
                <a:solidFill>
                  <a:schemeClr val="tx1"/>
                </a:solidFill>
              </a:ln>
              <a:solidFill>
                <a:schemeClr val="tx1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</p:txBody>
      </p:sp>
      <p:sp>
        <p:nvSpPr>
          <p:cNvPr id="36" name="ORANGE 3">
            <a:hlinkClick r:id="rId35" action="ppaction://hlinksldjump" highlightClick="1"/>
          </p:cNvPr>
          <p:cNvSpPr/>
          <p:nvPr/>
        </p:nvSpPr>
        <p:spPr>
          <a:xfrm>
            <a:off x="7943942" y="3185650"/>
            <a:ext cx="1080000" cy="1080000"/>
          </a:xfrm>
          <a:prstGeom prst="roundRect">
            <a:avLst/>
          </a:prstGeom>
          <a:solidFill>
            <a:srgbClr val="FFC301"/>
          </a:solidFill>
          <a:ln w="38100">
            <a:noFill/>
          </a:ln>
          <a:effectLst>
            <a:innerShdw blurRad="63500" dist="50800" dir="5400000">
              <a:prstClr val="black">
                <a:alpha val="50000"/>
              </a:prstClr>
            </a:innerShdw>
          </a:effectLst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3</a:t>
            </a:r>
            <a:endParaRPr lang="en-GB" sz="6000" b="1" dirty="0">
              <a:ln w="3175">
                <a:solidFill>
                  <a:schemeClr val="tx1"/>
                </a:solidFill>
              </a:ln>
              <a:solidFill>
                <a:schemeClr val="tx1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</p:txBody>
      </p:sp>
      <p:sp>
        <p:nvSpPr>
          <p:cNvPr id="37" name="ORANGE 2">
            <a:hlinkClick r:id="rId36" action="ppaction://hlinksldjump" highlightClick="1"/>
          </p:cNvPr>
          <p:cNvSpPr/>
          <p:nvPr/>
        </p:nvSpPr>
        <p:spPr>
          <a:xfrm>
            <a:off x="7943942" y="2004319"/>
            <a:ext cx="1080000" cy="1080000"/>
          </a:xfrm>
          <a:prstGeom prst="roundRect">
            <a:avLst/>
          </a:prstGeom>
          <a:solidFill>
            <a:srgbClr val="FFC301"/>
          </a:solidFill>
          <a:ln w="38100">
            <a:noFill/>
          </a:ln>
          <a:effectLst>
            <a:innerShdw blurRad="63500" dist="50800" dir="5400000">
              <a:prstClr val="black">
                <a:alpha val="50000"/>
              </a:prstClr>
            </a:innerShdw>
          </a:effectLst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2</a:t>
            </a:r>
            <a:endParaRPr lang="en-GB" sz="6000" b="1" dirty="0">
              <a:ln w="3175">
                <a:solidFill>
                  <a:schemeClr val="tx1"/>
                </a:solidFill>
              </a:ln>
              <a:solidFill>
                <a:schemeClr val="bg1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</p:txBody>
      </p:sp>
      <p:sp>
        <p:nvSpPr>
          <p:cNvPr id="38" name="ORANGE 1">
            <a:hlinkClick r:id="rId37" action="ppaction://hlinksldjump" highlightClick="1"/>
          </p:cNvPr>
          <p:cNvSpPr/>
          <p:nvPr/>
        </p:nvSpPr>
        <p:spPr>
          <a:xfrm>
            <a:off x="7943942" y="822988"/>
            <a:ext cx="1080000" cy="1080000"/>
          </a:xfrm>
          <a:prstGeom prst="roundRect">
            <a:avLst/>
          </a:prstGeom>
          <a:solidFill>
            <a:srgbClr val="FFC301"/>
          </a:solidFill>
          <a:ln w="38100">
            <a:noFill/>
          </a:ln>
          <a:effectLst>
            <a:innerShdw blurRad="63500" dist="50800" dir="5400000">
              <a:prstClr val="black">
                <a:alpha val="50000"/>
              </a:prstClr>
            </a:innerShdw>
          </a:effectLst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1</a:t>
            </a:r>
            <a:endParaRPr lang="en-GB" sz="6000" b="1" dirty="0">
              <a:ln w="3175">
                <a:solidFill>
                  <a:schemeClr val="tx1"/>
                </a:solidFill>
              </a:ln>
              <a:solidFill>
                <a:schemeClr val="bg1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</p:txBody>
      </p:sp>
      <p:sp>
        <p:nvSpPr>
          <p:cNvPr id="39" name="BROWN 5">
            <a:hlinkClick r:id="rId38" action="ppaction://hlinksldjump" highlightClick="1"/>
          </p:cNvPr>
          <p:cNvSpPr/>
          <p:nvPr/>
        </p:nvSpPr>
        <p:spPr>
          <a:xfrm>
            <a:off x="9145213" y="5548312"/>
            <a:ext cx="1080000" cy="1080000"/>
          </a:xfrm>
          <a:prstGeom prst="roundRect">
            <a:avLst/>
          </a:prstGeom>
          <a:solidFill>
            <a:srgbClr val="E67300"/>
          </a:solidFill>
          <a:ln w="38100">
            <a:noFill/>
          </a:ln>
          <a:effectLst>
            <a:innerShdw blurRad="63500" dist="50800" dir="5400000">
              <a:prstClr val="black">
                <a:alpha val="50000"/>
              </a:prstClr>
            </a:innerShdw>
          </a:effectLst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5</a:t>
            </a:r>
            <a:endParaRPr lang="en-GB" sz="6000" b="1" dirty="0">
              <a:ln w="3175">
                <a:solidFill>
                  <a:schemeClr val="tx1"/>
                </a:solidFill>
              </a:ln>
              <a:solidFill>
                <a:schemeClr val="tx1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</p:txBody>
      </p:sp>
      <p:sp>
        <p:nvSpPr>
          <p:cNvPr id="40" name="BROWN 4">
            <a:hlinkClick r:id="rId39" action="ppaction://hlinksldjump" highlightClick="1"/>
          </p:cNvPr>
          <p:cNvSpPr/>
          <p:nvPr/>
        </p:nvSpPr>
        <p:spPr>
          <a:xfrm>
            <a:off x="9145213" y="4366981"/>
            <a:ext cx="1080000" cy="1080000"/>
          </a:xfrm>
          <a:prstGeom prst="roundRect">
            <a:avLst/>
          </a:prstGeom>
          <a:solidFill>
            <a:srgbClr val="E67300"/>
          </a:solidFill>
          <a:ln w="38100">
            <a:noFill/>
          </a:ln>
          <a:effectLst>
            <a:innerShdw blurRad="63500" dist="50800" dir="5400000">
              <a:prstClr val="black">
                <a:alpha val="50000"/>
              </a:prstClr>
            </a:innerShdw>
          </a:effectLst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4</a:t>
            </a:r>
            <a:endParaRPr lang="en-GB" sz="6000" b="1" dirty="0">
              <a:ln w="3175">
                <a:solidFill>
                  <a:schemeClr val="tx1"/>
                </a:solidFill>
              </a:ln>
              <a:solidFill>
                <a:schemeClr val="tx1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</p:txBody>
      </p:sp>
      <p:sp>
        <p:nvSpPr>
          <p:cNvPr id="41" name="BROWN 3">
            <a:hlinkClick r:id="rId40" action="ppaction://hlinksldjump" highlightClick="1"/>
          </p:cNvPr>
          <p:cNvSpPr/>
          <p:nvPr/>
        </p:nvSpPr>
        <p:spPr>
          <a:xfrm>
            <a:off x="9145213" y="3185650"/>
            <a:ext cx="1080000" cy="1080000"/>
          </a:xfrm>
          <a:prstGeom prst="roundRect">
            <a:avLst/>
          </a:prstGeom>
          <a:solidFill>
            <a:srgbClr val="E67300"/>
          </a:solidFill>
          <a:ln w="38100">
            <a:noFill/>
          </a:ln>
          <a:effectLst>
            <a:innerShdw blurRad="63500" dist="50800" dir="5400000">
              <a:prstClr val="black">
                <a:alpha val="50000"/>
              </a:prstClr>
            </a:innerShdw>
          </a:effectLst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3</a:t>
            </a:r>
            <a:endParaRPr lang="en-GB" sz="6000" b="1" dirty="0">
              <a:ln w="3175">
                <a:solidFill>
                  <a:schemeClr val="tx1"/>
                </a:solidFill>
              </a:ln>
              <a:solidFill>
                <a:schemeClr val="tx1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</p:txBody>
      </p:sp>
      <p:sp>
        <p:nvSpPr>
          <p:cNvPr id="42" name="BROWN 2">
            <a:hlinkClick r:id="rId41" action="ppaction://hlinksldjump" highlightClick="1"/>
          </p:cNvPr>
          <p:cNvSpPr/>
          <p:nvPr/>
        </p:nvSpPr>
        <p:spPr>
          <a:xfrm>
            <a:off x="9145213" y="2004319"/>
            <a:ext cx="1080000" cy="1080000"/>
          </a:xfrm>
          <a:prstGeom prst="roundRect">
            <a:avLst/>
          </a:prstGeom>
          <a:solidFill>
            <a:srgbClr val="E67300"/>
          </a:solidFill>
          <a:ln w="38100">
            <a:noFill/>
          </a:ln>
          <a:effectLst>
            <a:innerShdw blurRad="63500" dist="50800" dir="5400000">
              <a:prstClr val="black">
                <a:alpha val="50000"/>
              </a:prstClr>
            </a:innerShdw>
          </a:effectLst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2</a:t>
            </a:r>
            <a:endParaRPr lang="en-GB" sz="6000" b="1" dirty="0">
              <a:ln w="3175">
                <a:solidFill>
                  <a:schemeClr val="tx1"/>
                </a:solidFill>
              </a:ln>
              <a:solidFill>
                <a:schemeClr val="bg1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</p:txBody>
      </p:sp>
      <p:sp>
        <p:nvSpPr>
          <p:cNvPr id="43" name="BROWN 1">
            <a:hlinkClick r:id="rId42" action="ppaction://hlinksldjump" highlightClick="1"/>
          </p:cNvPr>
          <p:cNvSpPr/>
          <p:nvPr/>
        </p:nvSpPr>
        <p:spPr>
          <a:xfrm>
            <a:off x="9145213" y="822988"/>
            <a:ext cx="1080000" cy="1080000"/>
          </a:xfrm>
          <a:prstGeom prst="roundRect">
            <a:avLst/>
          </a:prstGeom>
          <a:solidFill>
            <a:srgbClr val="E67300"/>
          </a:solidFill>
          <a:ln w="38100">
            <a:noFill/>
          </a:ln>
          <a:effectLst>
            <a:innerShdw blurRad="63500" dist="50800" dir="5400000">
              <a:prstClr val="black">
                <a:alpha val="50000"/>
              </a:prstClr>
            </a:innerShdw>
          </a:effectLst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1</a:t>
            </a:r>
            <a:endParaRPr lang="en-GB" sz="6000" b="1" dirty="0">
              <a:ln w="3175">
                <a:solidFill>
                  <a:schemeClr val="tx1"/>
                </a:solidFill>
              </a:ln>
              <a:solidFill>
                <a:schemeClr val="bg1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</p:txBody>
      </p:sp>
      <p:sp>
        <p:nvSpPr>
          <p:cNvPr id="44" name="GRAY 5">
            <a:hlinkClick r:id="rId43" action="ppaction://hlinksldjump" highlightClick="1"/>
          </p:cNvPr>
          <p:cNvSpPr/>
          <p:nvPr/>
        </p:nvSpPr>
        <p:spPr>
          <a:xfrm>
            <a:off x="10346484" y="5548312"/>
            <a:ext cx="1080000" cy="10800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38100">
            <a:noFill/>
          </a:ln>
          <a:effectLst>
            <a:innerShdw blurRad="63500" dist="50800" dir="5400000">
              <a:prstClr val="black">
                <a:alpha val="50000"/>
              </a:prstClr>
            </a:innerShdw>
          </a:effectLst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5</a:t>
            </a:r>
            <a:endParaRPr lang="en-GB" sz="6000" b="1" dirty="0">
              <a:ln w="3175">
                <a:solidFill>
                  <a:schemeClr val="tx1"/>
                </a:solidFill>
              </a:ln>
              <a:solidFill>
                <a:schemeClr val="tx1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</p:txBody>
      </p:sp>
      <p:sp>
        <p:nvSpPr>
          <p:cNvPr id="45" name="GRAY 4">
            <a:hlinkClick r:id="rId44" action="ppaction://hlinksldjump" highlightClick="1"/>
          </p:cNvPr>
          <p:cNvSpPr/>
          <p:nvPr/>
        </p:nvSpPr>
        <p:spPr>
          <a:xfrm>
            <a:off x="10346484" y="4366981"/>
            <a:ext cx="1080000" cy="10800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38100">
            <a:noFill/>
          </a:ln>
          <a:effectLst>
            <a:innerShdw blurRad="63500" dist="50800" dir="5400000">
              <a:prstClr val="black">
                <a:alpha val="50000"/>
              </a:prstClr>
            </a:innerShdw>
          </a:effectLst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4</a:t>
            </a:r>
            <a:endParaRPr lang="en-GB" sz="6000" b="1" dirty="0">
              <a:ln w="3175">
                <a:solidFill>
                  <a:schemeClr val="tx1"/>
                </a:solidFill>
              </a:ln>
              <a:solidFill>
                <a:schemeClr val="tx1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</p:txBody>
      </p:sp>
      <p:sp>
        <p:nvSpPr>
          <p:cNvPr id="46" name="GRAY 3">
            <a:hlinkClick r:id="rId45" action="ppaction://hlinksldjump" highlightClick="1"/>
          </p:cNvPr>
          <p:cNvSpPr/>
          <p:nvPr/>
        </p:nvSpPr>
        <p:spPr>
          <a:xfrm>
            <a:off x="10346484" y="3185650"/>
            <a:ext cx="1080000" cy="10800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38100">
            <a:noFill/>
          </a:ln>
          <a:effectLst>
            <a:innerShdw blurRad="63500" dist="50800" dir="5400000">
              <a:prstClr val="black">
                <a:alpha val="50000"/>
              </a:prstClr>
            </a:innerShdw>
          </a:effectLst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3</a:t>
            </a:r>
            <a:endParaRPr lang="en-GB" sz="6000" b="1" dirty="0">
              <a:ln w="3175">
                <a:solidFill>
                  <a:schemeClr val="tx1"/>
                </a:solidFill>
              </a:ln>
              <a:solidFill>
                <a:schemeClr val="tx1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</p:txBody>
      </p:sp>
      <p:sp>
        <p:nvSpPr>
          <p:cNvPr id="47" name="GRAY 2">
            <a:hlinkClick r:id="rId46" action="ppaction://hlinksldjump" highlightClick="1"/>
          </p:cNvPr>
          <p:cNvSpPr/>
          <p:nvPr/>
        </p:nvSpPr>
        <p:spPr>
          <a:xfrm>
            <a:off x="10346484" y="2004319"/>
            <a:ext cx="1080000" cy="10800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38100">
            <a:noFill/>
          </a:ln>
          <a:effectLst>
            <a:innerShdw blurRad="63500" dist="50800" dir="5400000">
              <a:prstClr val="black">
                <a:alpha val="50000"/>
              </a:prstClr>
            </a:innerShdw>
          </a:effectLst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2</a:t>
            </a:r>
            <a:endParaRPr lang="en-GB" sz="6000" b="1" dirty="0">
              <a:ln w="3175">
                <a:solidFill>
                  <a:schemeClr val="tx1"/>
                </a:solidFill>
              </a:ln>
              <a:solidFill>
                <a:schemeClr val="bg1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</p:txBody>
      </p:sp>
      <p:sp>
        <p:nvSpPr>
          <p:cNvPr id="48" name="GRAY 1">
            <a:hlinkClick r:id="rId47" action="ppaction://hlinksldjump" highlightClick="1"/>
          </p:cNvPr>
          <p:cNvSpPr/>
          <p:nvPr/>
        </p:nvSpPr>
        <p:spPr>
          <a:xfrm>
            <a:off x="10346484" y="822988"/>
            <a:ext cx="1080000" cy="10800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38100">
            <a:noFill/>
          </a:ln>
          <a:effectLst>
            <a:innerShdw blurRad="63500" dist="50800" dir="5400000">
              <a:prstClr val="black">
                <a:alpha val="50000"/>
              </a:prstClr>
            </a:innerShdw>
          </a:effectLst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1</a:t>
            </a:r>
            <a:endParaRPr lang="en-GB" sz="6000" b="1" dirty="0">
              <a:ln w="3175">
                <a:solidFill>
                  <a:schemeClr val="tx1"/>
                </a:solidFill>
              </a:ln>
              <a:solidFill>
                <a:schemeClr val="bg1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</p:txBody>
      </p:sp>
      <p:sp>
        <p:nvSpPr>
          <p:cNvPr id="49" name="UNIT 1">
            <a:hlinkClick r:id="rId48" action="ppaction://hlinksldjump"/>
          </p:cNvPr>
          <p:cNvSpPr/>
          <p:nvPr/>
        </p:nvSpPr>
        <p:spPr>
          <a:xfrm>
            <a:off x="737414" y="181657"/>
            <a:ext cx="1080000" cy="54000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  <a:effectLst/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GB" sz="1200" dirty="0" smtClean="0">
                <a:ln w="3175">
                  <a:solidFill>
                    <a:schemeClr val="tx1"/>
                  </a:solidFill>
                </a:ln>
                <a:solidFill>
                  <a:schemeClr val="tx1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Birthdays</a:t>
            </a:r>
            <a:endParaRPr lang="en-GB" sz="1200" dirty="0">
              <a:ln w="3175">
                <a:solidFill>
                  <a:schemeClr val="tx1"/>
                </a:solidFill>
              </a:ln>
              <a:solidFill>
                <a:schemeClr val="tx1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</p:txBody>
      </p:sp>
      <p:sp>
        <p:nvSpPr>
          <p:cNvPr id="71" name="UNIT 1">
            <a:hlinkClick r:id="rId48" action="ppaction://hlinksldjump"/>
          </p:cNvPr>
          <p:cNvSpPr/>
          <p:nvPr/>
        </p:nvSpPr>
        <p:spPr>
          <a:xfrm>
            <a:off x="1938685" y="181657"/>
            <a:ext cx="1080000" cy="54000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FFFF00"/>
            </a:solidFill>
          </a:ln>
          <a:effectLst/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GB" sz="1200" dirty="0" smtClean="0">
                <a:ln w="3175">
                  <a:solidFill>
                    <a:schemeClr val="tx1"/>
                  </a:solidFill>
                </a:ln>
                <a:solidFill>
                  <a:schemeClr val="tx1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Eating Habits</a:t>
            </a:r>
            <a:endParaRPr lang="en-GB" sz="1200" dirty="0">
              <a:ln w="3175">
                <a:solidFill>
                  <a:schemeClr val="tx1"/>
                </a:solidFill>
              </a:ln>
              <a:solidFill>
                <a:schemeClr val="tx1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</p:txBody>
      </p:sp>
      <p:sp>
        <p:nvSpPr>
          <p:cNvPr id="72" name="UNIT 1">
            <a:hlinkClick r:id="rId48" action="ppaction://hlinksldjump"/>
          </p:cNvPr>
          <p:cNvSpPr/>
          <p:nvPr/>
        </p:nvSpPr>
        <p:spPr>
          <a:xfrm>
            <a:off x="3139956" y="181657"/>
            <a:ext cx="1080000" cy="54000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  <a:effectLst/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GB" sz="1200" dirty="0" smtClean="0">
                <a:ln w="3175">
                  <a:solidFill>
                    <a:schemeClr val="tx1"/>
                  </a:solidFill>
                </a:ln>
                <a:solidFill>
                  <a:schemeClr val="tx1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Healthy Foods</a:t>
            </a:r>
            <a:endParaRPr lang="en-GB" sz="1200" dirty="0">
              <a:ln w="3175">
                <a:solidFill>
                  <a:schemeClr val="tx1"/>
                </a:solidFill>
              </a:ln>
              <a:solidFill>
                <a:schemeClr val="tx1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</p:txBody>
      </p:sp>
      <p:sp>
        <p:nvSpPr>
          <p:cNvPr id="73" name="UNIT 1">
            <a:hlinkClick r:id="rId48" action="ppaction://hlinksldjump"/>
          </p:cNvPr>
          <p:cNvSpPr/>
          <p:nvPr/>
        </p:nvSpPr>
        <p:spPr>
          <a:xfrm>
            <a:off x="4340129" y="181657"/>
            <a:ext cx="1080000" cy="54000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B0F0"/>
            </a:solidFill>
          </a:ln>
          <a:effectLst/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GB" sz="1200" dirty="0" smtClean="0">
                <a:ln w="3175">
                  <a:solidFill>
                    <a:schemeClr val="tx1"/>
                  </a:solidFill>
                </a:ln>
                <a:solidFill>
                  <a:schemeClr val="tx1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Hobbies</a:t>
            </a:r>
            <a:endParaRPr lang="en-GB" sz="1200" dirty="0">
              <a:ln w="3175">
                <a:solidFill>
                  <a:schemeClr val="tx1"/>
                </a:solidFill>
              </a:ln>
              <a:solidFill>
                <a:schemeClr val="tx1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</p:txBody>
      </p:sp>
      <p:sp>
        <p:nvSpPr>
          <p:cNvPr id="74" name="UNIT 1">
            <a:hlinkClick r:id="rId48" action="ppaction://hlinksldjump"/>
          </p:cNvPr>
          <p:cNvSpPr/>
          <p:nvPr/>
        </p:nvSpPr>
        <p:spPr>
          <a:xfrm>
            <a:off x="5541400" y="178116"/>
            <a:ext cx="1080000" cy="54000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7030A0"/>
            </a:solidFill>
          </a:ln>
          <a:effectLst/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GB" sz="1200" dirty="0" smtClean="0">
                <a:ln w="3175">
                  <a:solidFill>
                    <a:schemeClr val="tx1"/>
                  </a:solidFill>
                </a:ln>
                <a:solidFill>
                  <a:schemeClr val="tx1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Books</a:t>
            </a:r>
            <a:endParaRPr lang="en-GB" sz="1200" dirty="0">
              <a:ln w="3175">
                <a:solidFill>
                  <a:schemeClr val="tx1"/>
                </a:solidFill>
              </a:ln>
              <a:solidFill>
                <a:schemeClr val="tx1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</p:txBody>
      </p:sp>
      <p:sp>
        <p:nvSpPr>
          <p:cNvPr id="75" name="UNIT 1">
            <a:hlinkClick r:id="rId48" action="ppaction://hlinksldjump"/>
          </p:cNvPr>
          <p:cNvSpPr/>
          <p:nvPr/>
        </p:nvSpPr>
        <p:spPr>
          <a:xfrm>
            <a:off x="6741573" y="178116"/>
            <a:ext cx="1080000" cy="54000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E6A5DC"/>
            </a:solidFill>
          </a:ln>
          <a:effectLst/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GB" sz="1200" dirty="0" smtClean="0">
                <a:ln w="3175">
                  <a:solidFill>
                    <a:schemeClr val="tx1"/>
                  </a:solidFill>
                </a:ln>
                <a:solidFill>
                  <a:schemeClr val="tx1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Living in Israel</a:t>
            </a:r>
            <a:endParaRPr lang="en-GB" sz="1200" dirty="0">
              <a:ln w="3175">
                <a:solidFill>
                  <a:schemeClr val="tx1"/>
                </a:solidFill>
              </a:ln>
              <a:solidFill>
                <a:schemeClr val="tx1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</p:txBody>
      </p:sp>
      <p:sp>
        <p:nvSpPr>
          <p:cNvPr id="76" name="UNIT 1">
            <a:hlinkClick r:id="rId48" action="ppaction://hlinksldjump"/>
          </p:cNvPr>
          <p:cNvSpPr/>
          <p:nvPr/>
        </p:nvSpPr>
        <p:spPr>
          <a:xfrm>
            <a:off x="7941746" y="178116"/>
            <a:ext cx="1080000" cy="54000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FFC000"/>
            </a:solidFill>
          </a:ln>
          <a:effectLst/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GB" sz="1200" dirty="0" smtClean="0">
                <a:ln w="3175">
                  <a:solidFill>
                    <a:schemeClr val="tx1"/>
                  </a:solidFill>
                </a:ln>
                <a:solidFill>
                  <a:schemeClr val="tx1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Names</a:t>
            </a:r>
            <a:endParaRPr lang="en-GB" sz="1200" dirty="0">
              <a:ln w="3175">
                <a:solidFill>
                  <a:schemeClr val="tx1"/>
                </a:solidFill>
              </a:ln>
              <a:solidFill>
                <a:schemeClr val="tx1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</p:txBody>
      </p:sp>
      <p:sp>
        <p:nvSpPr>
          <p:cNvPr id="77" name="UNIT 1">
            <a:hlinkClick r:id="rId48" action="ppaction://hlinksldjump"/>
          </p:cNvPr>
          <p:cNvSpPr/>
          <p:nvPr/>
        </p:nvSpPr>
        <p:spPr>
          <a:xfrm>
            <a:off x="9145213" y="178116"/>
            <a:ext cx="1080000" cy="54000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E08B52"/>
            </a:solidFill>
          </a:ln>
          <a:effectLst/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GB" sz="1200" dirty="0">
                <a:ln w="3175">
                  <a:solidFill>
                    <a:schemeClr val="tx1"/>
                  </a:solidFill>
                </a:ln>
                <a:solidFill>
                  <a:schemeClr val="tx1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Music</a:t>
            </a:r>
          </a:p>
        </p:txBody>
      </p:sp>
      <p:sp>
        <p:nvSpPr>
          <p:cNvPr id="78" name="UNIT 1">
            <a:hlinkClick r:id="rId48" action="ppaction://hlinksldjump"/>
          </p:cNvPr>
          <p:cNvSpPr/>
          <p:nvPr/>
        </p:nvSpPr>
        <p:spPr>
          <a:xfrm>
            <a:off x="10346484" y="178116"/>
            <a:ext cx="1080000" cy="540000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bg1">
                <a:lumMod val="50000"/>
              </a:schemeClr>
            </a:solidFill>
          </a:ln>
          <a:effectLst/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GB" sz="1200" dirty="0" smtClean="0">
                <a:ln w="3175">
                  <a:solidFill>
                    <a:schemeClr val="tx1"/>
                  </a:solidFill>
                </a:ln>
                <a:solidFill>
                  <a:schemeClr val="tx1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School</a:t>
            </a:r>
            <a:endParaRPr lang="en-GB" sz="1200" dirty="0">
              <a:ln w="3175">
                <a:solidFill>
                  <a:schemeClr val="tx1"/>
                </a:solidFill>
              </a:ln>
              <a:solidFill>
                <a:schemeClr val="tx1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</p:txBody>
      </p:sp>
      <p:grpSp>
        <p:nvGrpSpPr>
          <p:cNvPr id="56" name="Tekhnologic"/>
          <p:cNvGrpSpPr/>
          <p:nvPr/>
        </p:nvGrpSpPr>
        <p:grpSpPr>
          <a:xfrm>
            <a:off x="38504" y="6603643"/>
            <a:ext cx="987779" cy="252000"/>
            <a:chOff x="128923" y="6453000"/>
            <a:chExt cx="987779" cy="252000"/>
          </a:xfrm>
        </p:grpSpPr>
        <p:pic>
          <p:nvPicPr>
            <p:cNvPr id="57" name="Logo"/>
            <p:cNvPicPr>
              <a:picLocks noChangeAspect="1"/>
            </p:cNvPicPr>
            <p:nvPr/>
          </p:nvPicPr>
          <p:blipFill>
            <a:blip r:embed="rId49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8923" y="6453000"/>
              <a:ext cx="252000" cy="252000"/>
            </a:xfrm>
            <a:prstGeom prst="rect">
              <a:avLst/>
            </a:prstGeom>
          </p:spPr>
        </p:pic>
        <p:sp>
          <p:nvSpPr>
            <p:cNvPr id="58" name="Text"/>
            <p:cNvSpPr/>
            <p:nvPr/>
          </p:nvSpPr>
          <p:spPr>
            <a:xfrm>
              <a:off x="380923" y="6502056"/>
              <a:ext cx="735779" cy="153888"/>
            </a:xfrm>
            <a:prstGeom prst="rect">
              <a:avLst/>
            </a:prstGeom>
            <a:noFill/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 cap="none" spc="0" dirty="0">
                  <a:ln w="0"/>
                  <a:solidFill>
                    <a:srgbClr val="366797"/>
                  </a:solidFill>
                  <a:latin typeface="Century Gothic" panose="020B0502020202020204" pitchFamily="34" charset="0"/>
                  <a:cs typeface="Arial" panose="020B0604020202020204" pitchFamily="34" charset="0"/>
                </a:rPr>
                <a:t>tekhnologic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93010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>
                      <p:stCondLst>
                        <p:cond delay="0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4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06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7" fill="hold">
                      <p:stCondLst>
                        <p:cond delay="0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0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1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5" fill="hold">
                      <p:stCondLst>
                        <p:cond delay="0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8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6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30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1" fill="hold">
                      <p:stCondLst>
                        <p:cond delay="0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4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138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9" fill="hold">
                      <p:stCondLst>
                        <p:cond delay="0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2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46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7" fill="hold">
                      <p:stCondLst>
                        <p:cond delay="0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0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54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5" fill="hold">
                      <p:stCondLst>
                        <p:cond delay="0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8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62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3" fill="hold">
                      <p:stCondLst>
                        <p:cond delay="0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6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170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1" fill="hold">
                      <p:stCondLst>
                        <p:cond delay="0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4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178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9" fill="hold">
                      <p:stCondLst>
                        <p:cond delay="0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2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186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7" fill="hold">
                      <p:stCondLst>
                        <p:cond delay="0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0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194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5" fill="hold">
                      <p:stCondLst>
                        <p:cond delay="0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8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202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3" fill="hold">
                      <p:stCondLst>
                        <p:cond delay="0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6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210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1" fill="hold">
                      <p:stCondLst>
                        <p:cond delay="0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4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218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9" fill="hold">
                      <p:stCondLst>
                        <p:cond delay="0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2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226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7" fill="hold">
                      <p:stCondLst>
                        <p:cond delay="0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0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234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5" fill="hold">
                      <p:stCondLst>
                        <p:cond delay="0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8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242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3" fill="hold">
                      <p:stCondLst>
                        <p:cond delay="0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6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250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1" fill="hold">
                      <p:stCondLst>
                        <p:cond delay="0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4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5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258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9" fill="hold">
                      <p:stCondLst>
                        <p:cond delay="0"/>
                      </p:stCondLst>
                      <p:childTnLst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2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3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266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7" fill="hold">
                      <p:stCondLst>
                        <p:cond delay="0"/>
                      </p:stCondLst>
                      <p:childTnLst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0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1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274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5" fill="hold">
                      <p:stCondLst>
                        <p:cond delay="0"/>
                      </p:stCondLst>
                      <p:childTnLst>
                        <p:par>
                          <p:cTn id="276" fill="hold">
                            <p:stCondLst>
                              <p:cond delay="0"/>
                            </p:stCondLst>
                            <p:childTnLst>
                              <p:par>
                                <p:cTn id="277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8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9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282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3" fill="hold">
                      <p:stCondLst>
                        <p:cond delay="0"/>
                      </p:stCondLst>
                      <p:childTnLst>
                        <p:par>
                          <p:cTn id="284" fill="hold">
                            <p:stCondLst>
                              <p:cond delay="0"/>
                            </p:stCondLst>
                            <p:childTnLst>
                              <p:par>
                                <p:cTn id="28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6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7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290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1" fill="hold">
                      <p:stCondLst>
                        <p:cond delay="0"/>
                      </p:stCondLst>
                      <p:childTnLst>
                        <p:par>
                          <p:cTn id="292" fill="hold">
                            <p:stCondLst>
                              <p:cond delay="0"/>
                            </p:stCondLst>
                            <p:childTnLst>
                              <p:par>
                                <p:cTn id="29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4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5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298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9" fill="hold">
                      <p:stCondLst>
                        <p:cond delay="0"/>
                      </p:stCondLst>
                      <p:childTnLst>
                        <p:par>
                          <p:cTn id="300" fill="hold">
                            <p:stCondLst>
                              <p:cond delay="0"/>
                            </p:stCondLst>
                            <p:childTnLst>
                              <p:par>
                                <p:cTn id="30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2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3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306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7" fill="hold">
                      <p:stCondLst>
                        <p:cond delay="0"/>
                      </p:stCondLst>
                      <p:childTnLst>
                        <p:par>
                          <p:cTn id="308" fill="hold">
                            <p:stCondLst>
                              <p:cond delay="0"/>
                            </p:stCondLst>
                            <p:childTnLst>
                              <p:par>
                                <p:cTn id="309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0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1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1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314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5" fill="hold">
                      <p:stCondLst>
                        <p:cond delay="0"/>
                      </p:stCondLst>
                      <p:childTnLst>
                        <p:par>
                          <p:cTn id="316" fill="hold">
                            <p:stCondLst>
                              <p:cond delay="0"/>
                            </p:stCondLst>
                            <p:childTnLst>
                              <p:par>
                                <p:cTn id="317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8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9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322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3" fill="hold">
                      <p:stCondLst>
                        <p:cond delay="0"/>
                      </p:stCondLst>
                      <p:childTnLst>
                        <p:par>
                          <p:cTn id="324" fill="hold">
                            <p:stCondLst>
                              <p:cond delay="0"/>
                            </p:stCondLst>
                            <p:childTnLst>
                              <p:par>
                                <p:cTn id="32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6" dur="5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7" dur="5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  <p:seq concurrent="1" nextAc="seek">
              <p:cTn id="330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1" fill="hold">
                      <p:stCondLst>
                        <p:cond delay="0"/>
                      </p:stCondLst>
                      <p:childTnLst>
                        <p:par>
                          <p:cTn id="332" fill="hold">
                            <p:stCondLst>
                              <p:cond delay="0"/>
                            </p:stCondLst>
                            <p:childTnLst>
                              <p:par>
                                <p:cTn id="33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4" dur="5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5" dur="5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338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9" fill="hold">
                      <p:stCondLst>
                        <p:cond delay="0"/>
                      </p:stCondLst>
                      <p:childTnLst>
                        <p:par>
                          <p:cTn id="340" fill="hold">
                            <p:stCondLst>
                              <p:cond delay="0"/>
                            </p:stCondLst>
                            <p:childTnLst>
                              <p:par>
                                <p:cTn id="34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2" dur="5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3" dur="5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346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7" fill="hold">
                      <p:stCondLst>
                        <p:cond delay="0"/>
                      </p:stCondLst>
                      <p:childTnLst>
                        <p:par>
                          <p:cTn id="348" fill="hold">
                            <p:stCondLst>
                              <p:cond delay="0"/>
                            </p:stCondLst>
                            <p:childTnLst>
                              <p:par>
                                <p:cTn id="349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0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1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354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5" fill="hold">
                      <p:stCondLst>
                        <p:cond delay="0"/>
                      </p:stCondLst>
                      <p:childTnLst>
                        <p:par>
                          <p:cTn id="356" fill="hold">
                            <p:stCondLst>
                              <p:cond delay="0"/>
                            </p:stCondLst>
                            <p:childTnLst>
                              <p:par>
                                <p:cTn id="357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8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9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QUESTION"/>
          <p:cNvSpPr/>
          <p:nvPr/>
        </p:nvSpPr>
        <p:spPr>
          <a:xfrm>
            <a:off x="696000" y="729000"/>
            <a:ext cx="10800000" cy="5400000"/>
          </a:xfrm>
          <a:prstGeom prst="roundRect">
            <a:avLst/>
          </a:prstGeom>
          <a:solidFill>
            <a:srgbClr val="FF99CC"/>
          </a:solidFill>
          <a:ln w="76200">
            <a:solidFill>
              <a:srgbClr val="C00000"/>
            </a:solidFill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6600" b="1" dirty="0">
                <a:solidFill>
                  <a:schemeClr val="tx1"/>
                </a:solidFill>
              </a:rPr>
              <a:t>What do you like about where you live?</a:t>
            </a:r>
          </a:p>
        </p:txBody>
      </p:sp>
      <p:sp>
        <p:nvSpPr>
          <p:cNvPr id="6" name="Rectangle 5"/>
          <p:cNvSpPr/>
          <p:nvPr/>
        </p:nvSpPr>
        <p:spPr>
          <a:xfrm>
            <a:off x="5736000" y="538465"/>
            <a:ext cx="720000" cy="360000"/>
          </a:xfrm>
          <a:prstGeom prst="rect">
            <a:avLst/>
          </a:prstGeom>
          <a:noFill/>
        </p:spPr>
        <p:txBody>
          <a:bodyPr wrap="square" lIns="0" tIns="0" rIns="0" bIns="0">
            <a:normAutofit/>
          </a:bodyPr>
          <a:lstStyle/>
          <a:p>
            <a:pPr algn="ctr"/>
            <a:r>
              <a: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2</a:t>
            </a:r>
          </a:p>
        </p:txBody>
      </p:sp>
      <p:sp>
        <p:nvSpPr>
          <p:cNvPr id="7" name="Bar 1"/>
          <p:cNvSpPr/>
          <p:nvPr/>
        </p:nvSpPr>
        <p:spPr>
          <a:xfrm>
            <a:off x="19050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Bar 2"/>
          <p:cNvSpPr/>
          <p:nvPr/>
        </p:nvSpPr>
        <p:spPr>
          <a:xfrm>
            <a:off x="783657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Bar 3"/>
          <p:cNvSpPr/>
          <p:nvPr/>
        </p:nvSpPr>
        <p:spPr>
          <a:xfrm>
            <a:off x="1376814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Bar 4"/>
          <p:cNvSpPr/>
          <p:nvPr/>
        </p:nvSpPr>
        <p:spPr>
          <a:xfrm>
            <a:off x="1969971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Bar 5"/>
          <p:cNvSpPr/>
          <p:nvPr/>
        </p:nvSpPr>
        <p:spPr>
          <a:xfrm>
            <a:off x="2563128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Bar 6"/>
          <p:cNvSpPr/>
          <p:nvPr/>
        </p:nvSpPr>
        <p:spPr>
          <a:xfrm>
            <a:off x="3156285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Bar 7"/>
          <p:cNvSpPr/>
          <p:nvPr/>
        </p:nvSpPr>
        <p:spPr>
          <a:xfrm>
            <a:off x="3749442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Bar 8"/>
          <p:cNvSpPr/>
          <p:nvPr/>
        </p:nvSpPr>
        <p:spPr>
          <a:xfrm>
            <a:off x="4342599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Bar 9"/>
          <p:cNvSpPr/>
          <p:nvPr/>
        </p:nvSpPr>
        <p:spPr>
          <a:xfrm>
            <a:off x="4935756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Bar 10"/>
          <p:cNvSpPr/>
          <p:nvPr/>
        </p:nvSpPr>
        <p:spPr>
          <a:xfrm>
            <a:off x="5528913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Bar 11"/>
          <p:cNvSpPr/>
          <p:nvPr/>
        </p:nvSpPr>
        <p:spPr>
          <a:xfrm>
            <a:off x="612207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Bar 12"/>
          <p:cNvSpPr/>
          <p:nvPr/>
        </p:nvSpPr>
        <p:spPr>
          <a:xfrm>
            <a:off x="6715227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Bar 13"/>
          <p:cNvSpPr/>
          <p:nvPr/>
        </p:nvSpPr>
        <p:spPr>
          <a:xfrm>
            <a:off x="7308384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Bar 14"/>
          <p:cNvSpPr/>
          <p:nvPr/>
        </p:nvSpPr>
        <p:spPr>
          <a:xfrm>
            <a:off x="7901541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Bar 15"/>
          <p:cNvSpPr/>
          <p:nvPr/>
        </p:nvSpPr>
        <p:spPr>
          <a:xfrm>
            <a:off x="8494698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Bar 16"/>
          <p:cNvSpPr/>
          <p:nvPr/>
        </p:nvSpPr>
        <p:spPr>
          <a:xfrm>
            <a:off x="9087855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Bar 17"/>
          <p:cNvSpPr/>
          <p:nvPr/>
        </p:nvSpPr>
        <p:spPr>
          <a:xfrm>
            <a:off x="9681012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Bar 18"/>
          <p:cNvSpPr/>
          <p:nvPr/>
        </p:nvSpPr>
        <p:spPr>
          <a:xfrm>
            <a:off x="10274169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Bar 19"/>
          <p:cNvSpPr/>
          <p:nvPr/>
        </p:nvSpPr>
        <p:spPr>
          <a:xfrm>
            <a:off x="10867326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Bar 20"/>
          <p:cNvSpPr/>
          <p:nvPr/>
        </p:nvSpPr>
        <p:spPr>
          <a:xfrm>
            <a:off x="1146048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משולש שווה-שוקיים 26">
            <a:hlinkClick r:id="rId3" action="ppaction://hlinksldjump"/>
          </p:cNvPr>
          <p:cNvSpPr/>
          <p:nvPr/>
        </p:nvSpPr>
        <p:spPr>
          <a:xfrm rot="5400000">
            <a:off x="11516026" y="3114700"/>
            <a:ext cx="720000" cy="612000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86387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8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1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20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3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40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60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70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80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QUESTION"/>
          <p:cNvSpPr/>
          <p:nvPr/>
        </p:nvSpPr>
        <p:spPr>
          <a:xfrm>
            <a:off x="696000" y="729000"/>
            <a:ext cx="10800000" cy="5400000"/>
          </a:xfrm>
          <a:prstGeom prst="roundRect">
            <a:avLst/>
          </a:prstGeom>
          <a:solidFill>
            <a:srgbClr val="FF99CC"/>
          </a:solidFill>
          <a:ln w="76200">
            <a:solidFill>
              <a:srgbClr val="C00000"/>
            </a:solidFill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6600" b="1" dirty="0">
                <a:solidFill>
                  <a:schemeClr val="tx1"/>
                </a:solidFill>
              </a:rPr>
              <a:t>Do you go on trips to different places in Israel? What are some of the places </a:t>
            </a:r>
            <a:r>
              <a:rPr lang="en-US" sz="6600" b="1" dirty="0" smtClean="0">
                <a:solidFill>
                  <a:schemeClr val="tx1"/>
                </a:solidFill>
              </a:rPr>
              <a:t>you </a:t>
            </a:r>
            <a:r>
              <a:rPr lang="en-US" sz="6600" b="1" dirty="0">
                <a:solidFill>
                  <a:schemeClr val="tx1"/>
                </a:solidFill>
              </a:rPr>
              <a:t>have visited? </a:t>
            </a:r>
          </a:p>
        </p:txBody>
      </p:sp>
      <p:sp>
        <p:nvSpPr>
          <p:cNvPr id="6" name="Rectangle 5"/>
          <p:cNvSpPr/>
          <p:nvPr/>
        </p:nvSpPr>
        <p:spPr>
          <a:xfrm>
            <a:off x="5736000" y="538465"/>
            <a:ext cx="720000" cy="360000"/>
          </a:xfrm>
          <a:prstGeom prst="rect">
            <a:avLst/>
          </a:prstGeom>
          <a:noFill/>
        </p:spPr>
        <p:txBody>
          <a:bodyPr wrap="square" lIns="0" tIns="0" rIns="0" bIns="0">
            <a:normAutofit/>
          </a:bodyPr>
          <a:lstStyle/>
          <a:p>
            <a:pPr algn="ctr"/>
            <a:r>
              <a: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3</a:t>
            </a:r>
          </a:p>
        </p:txBody>
      </p:sp>
      <p:sp>
        <p:nvSpPr>
          <p:cNvPr id="7" name="Bar 1"/>
          <p:cNvSpPr/>
          <p:nvPr/>
        </p:nvSpPr>
        <p:spPr>
          <a:xfrm>
            <a:off x="19050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Bar 2"/>
          <p:cNvSpPr/>
          <p:nvPr/>
        </p:nvSpPr>
        <p:spPr>
          <a:xfrm>
            <a:off x="783657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Bar 3"/>
          <p:cNvSpPr/>
          <p:nvPr/>
        </p:nvSpPr>
        <p:spPr>
          <a:xfrm>
            <a:off x="1376814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Bar 4"/>
          <p:cNvSpPr/>
          <p:nvPr/>
        </p:nvSpPr>
        <p:spPr>
          <a:xfrm>
            <a:off x="1969971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Bar 5"/>
          <p:cNvSpPr/>
          <p:nvPr/>
        </p:nvSpPr>
        <p:spPr>
          <a:xfrm>
            <a:off x="2563128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Bar 6"/>
          <p:cNvSpPr/>
          <p:nvPr/>
        </p:nvSpPr>
        <p:spPr>
          <a:xfrm>
            <a:off x="3156285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Bar 7"/>
          <p:cNvSpPr/>
          <p:nvPr/>
        </p:nvSpPr>
        <p:spPr>
          <a:xfrm>
            <a:off x="3749442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Bar 8"/>
          <p:cNvSpPr/>
          <p:nvPr/>
        </p:nvSpPr>
        <p:spPr>
          <a:xfrm>
            <a:off x="4342599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Bar 9"/>
          <p:cNvSpPr/>
          <p:nvPr/>
        </p:nvSpPr>
        <p:spPr>
          <a:xfrm>
            <a:off x="4935756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Bar 10"/>
          <p:cNvSpPr/>
          <p:nvPr/>
        </p:nvSpPr>
        <p:spPr>
          <a:xfrm>
            <a:off x="5528913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Bar 11"/>
          <p:cNvSpPr/>
          <p:nvPr/>
        </p:nvSpPr>
        <p:spPr>
          <a:xfrm>
            <a:off x="612207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Bar 12"/>
          <p:cNvSpPr/>
          <p:nvPr/>
        </p:nvSpPr>
        <p:spPr>
          <a:xfrm>
            <a:off x="6715227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Bar 13"/>
          <p:cNvSpPr/>
          <p:nvPr/>
        </p:nvSpPr>
        <p:spPr>
          <a:xfrm>
            <a:off x="7308384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Bar 14"/>
          <p:cNvSpPr/>
          <p:nvPr/>
        </p:nvSpPr>
        <p:spPr>
          <a:xfrm>
            <a:off x="7901541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Bar 15"/>
          <p:cNvSpPr/>
          <p:nvPr/>
        </p:nvSpPr>
        <p:spPr>
          <a:xfrm>
            <a:off x="8494698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Bar 16"/>
          <p:cNvSpPr/>
          <p:nvPr/>
        </p:nvSpPr>
        <p:spPr>
          <a:xfrm>
            <a:off x="9087855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Bar 17"/>
          <p:cNvSpPr/>
          <p:nvPr/>
        </p:nvSpPr>
        <p:spPr>
          <a:xfrm>
            <a:off x="9681012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Bar 18"/>
          <p:cNvSpPr/>
          <p:nvPr/>
        </p:nvSpPr>
        <p:spPr>
          <a:xfrm>
            <a:off x="10274169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Bar 19"/>
          <p:cNvSpPr/>
          <p:nvPr/>
        </p:nvSpPr>
        <p:spPr>
          <a:xfrm>
            <a:off x="10867326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Bar 20"/>
          <p:cNvSpPr/>
          <p:nvPr/>
        </p:nvSpPr>
        <p:spPr>
          <a:xfrm>
            <a:off x="1146048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משולש שווה-שוקיים 26">
            <a:hlinkClick r:id="rId3" action="ppaction://hlinksldjump"/>
          </p:cNvPr>
          <p:cNvSpPr/>
          <p:nvPr/>
        </p:nvSpPr>
        <p:spPr>
          <a:xfrm rot="5400000">
            <a:off x="11516026" y="3114700"/>
            <a:ext cx="720000" cy="612000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96814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8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1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20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3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40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60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70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80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QUESTION"/>
          <p:cNvSpPr/>
          <p:nvPr/>
        </p:nvSpPr>
        <p:spPr>
          <a:xfrm>
            <a:off x="696000" y="729000"/>
            <a:ext cx="10800000" cy="5400000"/>
          </a:xfrm>
          <a:prstGeom prst="roundRect">
            <a:avLst/>
          </a:prstGeom>
          <a:solidFill>
            <a:srgbClr val="FF99CC"/>
          </a:solidFill>
          <a:ln w="76200">
            <a:solidFill>
              <a:srgbClr val="C00000"/>
            </a:solidFill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6600" b="1" dirty="0">
                <a:solidFill>
                  <a:schemeClr val="tx1"/>
                </a:solidFill>
              </a:rPr>
              <a:t>What is your favorite place in Israel and why?</a:t>
            </a:r>
          </a:p>
        </p:txBody>
      </p:sp>
      <p:sp>
        <p:nvSpPr>
          <p:cNvPr id="6" name="Rectangle 5"/>
          <p:cNvSpPr/>
          <p:nvPr/>
        </p:nvSpPr>
        <p:spPr>
          <a:xfrm>
            <a:off x="5736000" y="538465"/>
            <a:ext cx="720000" cy="360000"/>
          </a:xfrm>
          <a:prstGeom prst="rect">
            <a:avLst/>
          </a:prstGeom>
          <a:noFill/>
        </p:spPr>
        <p:txBody>
          <a:bodyPr wrap="square" lIns="0" tIns="0" rIns="0" bIns="0">
            <a:normAutofit/>
          </a:bodyPr>
          <a:lstStyle/>
          <a:p>
            <a:pPr algn="ctr"/>
            <a:r>
              <a: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4</a:t>
            </a:r>
          </a:p>
        </p:txBody>
      </p:sp>
      <p:sp>
        <p:nvSpPr>
          <p:cNvPr id="7" name="Bar 1"/>
          <p:cNvSpPr/>
          <p:nvPr/>
        </p:nvSpPr>
        <p:spPr>
          <a:xfrm>
            <a:off x="19050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Bar 2"/>
          <p:cNvSpPr/>
          <p:nvPr/>
        </p:nvSpPr>
        <p:spPr>
          <a:xfrm>
            <a:off x="783657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Bar 3"/>
          <p:cNvSpPr/>
          <p:nvPr/>
        </p:nvSpPr>
        <p:spPr>
          <a:xfrm>
            <a:off x="1376814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Bar 4"/>
          <p:cNvSpPr/>
          <p:nvPr/>
        </p:nvSpPr>
        <p:spPr>
          <a:xfrm>
            <a:off x="1969971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Bar 5"/>
          <p:cNvSpPr/>
          <p:nvPr/>
        </p:nvSpPr>
        <p:spPr>
          <a:xfrm>
            <a:off x="2563128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Bar 6"/>
          <p:cNvSpPr/>
          <p:nvPr/>
        </p:nvSpPr>
        <p:spPr>
          <a:xfrm>
            <a:off x="3156285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Bar 7"/>
          <p:cNvSpPr/>
          <p:nvPr/>
        </p:nvSpPr>
        <p:spPr>
          <a:xfrm>
            <a:off x="3749442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Bar 8"/>
          <p:cNvSpPr/>
          <p:nvPr/>
        </p:nvSpPr>
        <p:spPr>
          <a:xfrm>
            <a:off x="4342599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Bar 9"/>
          <p:cNvSpPr/>
          <p:nvPr/>
        </p:nvSpPr>
        <p:spPr>
          <a:xfrm>
            <a:off x="4935756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Bar 10"/>
          <p:cNvSpPr/>
          <p:nvPr/>
        </p:nvSpPr>
        <p:spPr>
          <a:xfrm>
            <a:off x="5528913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Bar 11"/>
          <p:cNvSpPr/>
          <p:nvPr/>
        </p:nvSpPr>
        <p:spPr>
          <a:xfrm>
            <a:off x="612207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Bar 12"/>
          <p:cNvSpPr/>
          <p:nvPr/>
        </p:nvSpPr>
        <p:spPr>
          <a:xfrm>
            <a:off x="6715227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Bar 13"/>
          <p:cNvSpPr/>
          <p:nvPr/>
        </p:nvSpPr>
        <p:spPr>
          <a:xfrm>
            <a:off x="7308384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Bar 14"/>
          <p:cNvSpPr/>
          <p:nvPr/>
        </p:nvSpPr>
        <p:spPr>
          <a:xfrm>
            <a:off x="7901541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Bar 15"/>
          <p:cNvSpPr/>
          <p:nvPr/>
        </p:nvSpPr>
        <p:spPr>
          <a:xfrm>
            <a:off x="8494698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Bar 16"/>
          <p:cNvSpPr/>
          <p:nvPr/>
        </p:nvSpPr>
        <p:spPr>
          <a:xfrm>
            <a:off x="9087855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Bar 17"/>
          <p:cNvSpPr/>
          <p:nvPr/>
        </p:nvSpPr>
        <p:spPr>
          <a:xfrm>
            <a:off x="9681012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Bar 18"/>
          <p:cNvSpPr/>
          <p:nvPr/>
        </p:nvSpPr>
        <p:spPr>
          <a:xfrm>
            <a:off x="10274169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Bar 19"/>
          <p:cNvSpPr/>
          <p:nvPr/>
        </p:nvSpPr>
        <p:spPr>
          <a:xfrm>
            <a:off x="10867326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Bar 20"/>
          <p:cNvSpPr/>
          <p:nvPr/>
        </p:nvSpPr>
        <p:spPr>
          <a:xfrm>
            <a:off x="1146048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משולש שווה-שוקיים 26">
            <a:hlinkClick r:id="rId3" action="ppaction://hlinksldjump"/>
          </p:cNvPr>
          <p:cNvSpPr/>
          <p:nvPr/>
        </p:nvSpPr>
        <p:spPr>
          <a:xfrm rot="5400000">
            <a:off x="11516026" y="3114700"/>
            <a:ext cx="720000" cy="612000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33711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8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1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20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3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40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60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70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80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QUESTION"/>
          <p:cNvSpPr/>
          <p:nvPr/>
        </p:nvSpPr>
        <p:spPr>
          <a:xfrm>
            <a:off x="696000" y="729000"/>
            <a:ext cx="10800000" cy="5400000"/>
          </a:xfrm>
          <a:prstGeom prst="roundRect">
            <a:avLst/>
          </a:prstGeom>
          <a:solidFill>
            <a:srgbClr val="FF99CC"/>
          </a:solidFill>
          <a:ln w="76200">
            <a:solidFill>
              <a:srgbClr val="C00000"/>
            </a:solidFill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lang="en-US" sz="6600" b="1" dirty="0">
                <a:solidFill>
                  <a:schemeClr val="tx1"/>
                </a:solidFill>
              </a:rPr>
              <a:t>Describe a place you have visited in Israel. Why did you visit this place? What did you do there? Who did you travel with?</a:t>
            </a:r>
          </a:p>
        </p:txBody>
      </p:sp>
      <p:sp>
        <p:nvSpPr>
          <p:cNvPr id="6" name="Rectangle 5"/>
          <p:cNvSpPr/>
          <p:nvPr/>
        </p:nvSpPr>
        <p:spPr>
          <a:xfrm>
            <a:off x="5736000" y="538465"/>
            <a:ext cx="720000" cy="360000"/>
          </a:xfrm>
          <a:prstGeom prst="rect">
            <a:avLst/>
          </a:prstGeom>
          <a:noFill/>
        </p:spPr>
        <p:txBody>
          <a:bodyPr wrap="square" lIns="0" tIns="0" rIns="0" bIns="0">
            <a:normAutofit/>
          </a:bodyPr>
          <a:lstStyle/>
          <a:p>
            <a:pPr algn="ctr"/>
            <a:r>
              <a: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5</a:t>
            </a:r>
          </a:p>
        </p:txBody>
      </p:sp>
      <p:sp>
        <p:nvSpPr>
          <p:cNvPr id="7" name="Bar 1"/>
          <p:cNvSpPr/>
          <p:nvPr/>
        </p:nvSpPr>
        <p:spPr>
          <a:xfrm>
            <a:off x="19050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Bar 2"/>
          <p:cNvSpPr/>
          <p:nvPr/>
        </p:nvSpPr>
        <p:spPr>
          <a:xfrm>
            <a:off x="783657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Bar 3"/>
          <p:cNvSpPr/>
          <p:nvPr/>
        </p:nvSpPr>
        <p:spPr>
          <a:xfrm>
            <a:off x="1376814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Bar 4"/>
          <p:cNvSpPr/>
          <p:nvPr/>
        </p:nvSpPr>
        <p:spPr>
          <a:xfrm>
            <a:off x="1969971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Bar 5"/>
          <p:cNvSpPr/>
          <p:nvPr/>
        </p:nvSpPr>
        <p:spPr>
          <a:xfrm>
            <a:off x="2563128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Bar 6"/>
          <p:cNvSpPr/>
          <p:nvPr/>
        </p:nvSpPr>
        <p:spPr>
          <a:xfrm>
            <a:off x="3156285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Bar 7"/>
          <p:cNvSpPr/>
          <p:nvPr/>
        </p:nvSpPr>
        <p:spPr>
          <a:xfrm>
            <a:off x="3749442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Bar 8"/>
          <p:cNvSpPr/>
          <p:nvPr/>
        </p:nvSpPr>
        <p:spPr>
          <a:xfrm>
            <a:off x="4342599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Bar 9"/>
          <p:cNvSpPr/>
          <p:nvPr/>
        </p:nvSpPr>
        <p:spPr>
          <a:xfrm>
            <a:off x="4935756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Bar 10"/>
          <p:cNvSpPr/>
          <p:nvPr/>
        </p:nvSpPr>
        <p:spPr>
          <a:xfrm>
            <a:off x="5528913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Bar 11"/>
          <p:cNvSpPr/>
          <p:nvPr/>
        </p:nvSpPr>
        <p:spPr>
          <a:xfrm>
            <a:off x="612207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Bar 12"/>
          <p:cNvSpPr/>
          <p:nvPr/>
        </p:nvSpPr>
        <p:spPr>
          <a:xfrm>
            <a:off x="6715227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Bar 13"/>
          <p:cNvSpPr/>
          <p:nvPr/>
        </p:nvSpPr>
        <p:spPr>
          <a:xfrm>
            <a:off x="7308384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Bar 14"/>
          <p:cNvSpPr/>
          <p:nvPr/>
        </p:nvSpPr>
        <p:spPr>
          <a:xfrm>
            <a:off x="7901541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Bar 15"/>
          <p:cNvSpPr/>
          <p:nvPr/>
        </p:nvSpPr>
        <p:spPr>
          <a:xfrm>
            <a:off x="8494698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Bar 16"/>
          <p:cNvSpPr/>
          <p:nvPr/>
        </p:nvSpPr>
        <p:spPr>
          <a:xfrm>
            <a:off x="9087855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Bar 17"/>
          <p:cNvSpPr/>
          <p:nvPr/>
        </p:nvSpPr>
        <p:spPr>
          <a:xfrm>
            <a:off x="9681012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Bar 18"/>
          <p:cNvSpPr/>
          <p:nvPr/>
        </p:nvSpPr>
        <p:spPr>
          <a:xfrm>
            <a:off x="10274169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Bar 19"/>
          <p:cNvSpPr/>
          <p:nvPr/>
        </p:nvSpPr>
        <p:spPr>
          <a:xfrm>
            <a:off x="10867326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Bar 20"/>
          <p:cNvSpPr/>
          <p:nvPr/>
        </p:nvSpPr>
        <p:spPr>
          <a:xfrm>
            <a:off x="1146048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משולש שווה-שוקיים 26">
            <a:hlinkClick r:id="rId3" action="ppaction://hlinksldjump"/>
          </p:cNvPr>
          <p:cNvSpPr/>
          <p:nvPr/>
        </p:nvSpPr>
        <p:spPr>
          <a:xfrm rot="5400000">
            <a:off x="11516026" y="3114700"/>
            <a:ext cx="720000" cy="612000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43540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8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1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20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3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40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60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70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80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QUESTION"/>
          <p:cNvSpPr/>
          <p:nvPr/>
        </p:nvSpPr>
        <p:spPr>
          <a:xfrm>
            <a:off x="696000" y="729000"/>
            <a:ext cx="10800000" cy="5400000"/>
          </a:xfrm>
          <a:prstGeom prst="roundRect">
            <a:avLst/>
          </a:prstGeom>
          <a:solidFill>
            <a:srgbClr val="FFD85D"/>
          </a:solidFill>
          <a:ln w="76200">
            <a:solidFill>
              <a:srgbClr val="C00000"/>
            </a:solidFill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lvl="0" algn="ctr"/>
            <a:r>
              <a:rPr lang="en-US" sz="6600" b="1" dirty="0">
                <a:solidFill>
                  <a:schemeClr val="tx1"/>
                </a:solidFill>
              </a:rPr>
              <a:t>Are there other people in your class/family who have the same name as yours? Who are they? </a:t>
            </a:r>
          </a:p>
        </p:txBody>
      </p:sp>
      <p:sp>
        <p:nvSpPr>
          <p:cNvPr id="2" name="Rectangle 1"/>
          <p:cNvSpPr/>
          <p:nvPr/>
        </p:nvSpPr>
        <p:spPr>
          <a:xfrm>
            <a:off x="5736000" y="538465"/>
            <a:ext cx="720000" cy="360000"/>
          </a:xfrm>
          <a:prstGeom prst="rect">
            <a:avLst/>
          </a:prstGeom>
          <a:noFill/>
        </p:spPr>
        <p:txBody>
          <a:bodyPr wrap="square" lIns="0" tIns="0" rIns="0" bIns="0">
            <a:normAutofit/>
          </a:bodyPr>
          <a:lstStyle/>
          <a:p>
            <a:pPr algn="ctr"/>
            <a:r>
              <a: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1</a:t>
            </a:r>
          </a:p>
        </p:txBody>
      </p:sp>
      <p:sp>
        <p:nvSpPr>
          <p:cNvPr id="6" name="Bar 1"/>
          <p:cNvSpPr/>
          <p:nvPr/>
        </p:nvSpPr>
        <p:spPr>
          <a:xfrm>
            <a:off x="19050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Bar 2"/>
          <p:cNvSpPr/>
          <p:nvPr/>
        </p:nvSpPr>
        <p:spPr>
          <a:xfrm>
            <a:off x="783657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Bar 3"/>
          <p:cNvSpPr/>
          <p:nvPr/>
        </p:nvSpPr>
        <p:spPr>
          <a:xfrm>
            <a:off x="1376814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Bar 4"/>
          <p:cNvSpPr/>
          <p:nvPr/>
        </p:nvSpPr>
        <p:spPr>
          <a:xfrm>
            <a:off x="1969971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Bar 5"/>
          <p:cNvSpPr/>
          <p:nvPr/>
        </p:nvSpPr>
        <p:spPr>
          <a:xfrm>
            <a:off x="2563128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Bar 6"/>
          <p:cNvSpPr/>
          <p:nvPr/>
        </p:nvSpPr>
        <p:spPr>
          <a:xfrm>
            <a:off x="3156285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Bar 7"/>
          <p:cNvSpPr/>
          <p:nvPr/>
        </p:nvSpPr>
        <p:spPr>
          <a:xfrm>
            <a:off x="3749442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Bar 8"/>
          <p:cNvSpPr/>
          <p:nvPr/>
        </p:nvSpPr>
        <p:spPr>
          <a:xfrm>
            <a:off x="4342599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Bar 9"/>
          <p:cNvSpPr/>
          <p:nvPr/>
        </p:nvSpPr>
        <p:spPr>
          <a:xfrm>
            <a:off x="4935756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Bar 10"/>
          <p:cNvSpPr/>
          <p:nvPr/>
        </p:nvSpPr>
        <p:spPr>
          <a:xfrm>
            <a:off x="5528913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Bar 11"/>
          <p:cNvSpPr/>
          <p:nvPr/>
        </p:nvSpPr>
        <p:spPr>
          <a:xfrm>
            <a:off x="612207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Bar 12"/>
          <p:cNvSpPr/>
          <p:nvPr/>
        </p:nvSpPr>
        <p:spPr>
          <a:xfrm>
            <a:off x="6715227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Bar 13"/>
          <p:cNvSpPr/>
          <p:nvPr/>
        </p:nvSpPr>
        <p:spPr>
          <a:xfrm>
            <a:off x="7308384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Bar 14"/>
          <p:cNvSpPr/>
          <p:nvPr/>
        </p:nvSpPr>
        <p:spPr>
          <a:xfrm>
            <a:off x="7901541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Bar 15"/>
          <p:cNvSpPr/>
          <p:nvPr/>
        </p:nvSpPr>
        <p:spPr>
          <a:xfrm>
            <a:off x="8494698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Bar 16"/>
          <p:cNvSpPr/>
          <p:nvPr/>
        </p:nvSpPr>
        <p:spPr>
          <a:xfrm>
            <a:off x="9087855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Bar 17"/>
          <p:cNvSpPr/>
          <p:nvPr/>
        </p:nvSpPr>
        <p:spPr>
          <a:xfrm>
            <a:off x="9681012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Bar 18"/>
          <p:cNvSpPr/>
          <p:nvPr/>
        </p:nvSpPr>
        <p:spPr>
          <a:xfrm>
            <a:off x="10274169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Bar 19"/>
          <p:cNvSpPr/>
          <p:nvPr/>
        </p:nvSpPr>
        <p:spPr>
          <a:xfrm>
            <a:off x="10867326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Bar 20"/>
          <p:cNvSpPr/>
          <p:nvPr/>
        </p:nvSpPr>
        <p:spPr>
          <a:xfrm>
            <a:off x="1146048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משולש שווה-שוקיים 25">
            <a:hlinkClick r:id="rId3" action="ppaction://hlinksldjump"/>
          </p:cNvPr>
          <p:cNvSpPr/>
          <p:nvPr/>
        </p:nvSpPr>
        <p:spPr>
          <a:xfrm rot="5400000">
            <a:off x="11516026" y="3114700"/>
            <a:ext cx="720000" cy="612000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70986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8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1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20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3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40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60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70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80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QUESTION"/>
          <p:cNvSpPr/>
          <p:nvPr/>
        </p:nvSpPr>
        <p:spPr>
          <a:xfrm>
            <a:off x="696000" y="729000"/>
            <a:ext cx="10800000" cy="5400000"/>
          </a:xfrm>
          <a:prstGeom prst="roundRect">
            <a:avLst/>
          </a:prstGeom>
          <a:solidFill>
            <a:srgbClr val="FFD85D"/>
          </a:solidFill>
          <a:ln w="76200">
            <a:solidFill>
              <a:srgbClr val="C00000"/>
            </a:solidFill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lang="en-US" sz="6600" b="1" dirty="0">
                <a:solidFill>
                  <a:schemeClr val="tx1"/>
                </a:solidFill>
              </a:rPr>
              <a:t>Would you like a different name from the one you have now? What names would you like to give to your children? </a:t>
            </a:r>
          </a:p>
        </p:txBody>
      </p:sp>
      <p:sp>
        <p:nvSpPr>
          <p:cNvPr id="6" name="Rectangle 5"/>
          <p:cNvSpPr/>
          <p:nvPr/>
        </p:nvSpPr>
        <p:spPr>
          <a:xfrm>
            <a:off x="5736000" y="538465"/>
            <a:ext cx="720000" cy="360000"/>
          </a:xfrm>
          <a:prstGeom prst="rect">
            <a:avLst/>
          </a:prstGeom>
          <a:noFill/>
        </p:spPr>
        <p:txBody>
          <a:bodyPr wrap="square" lIns="0" tIns="0" rIns="0" bIns="0">
            <a:normAutofit/>
          </a:bodyPr>
          <a:lstStyle/>
          <a:p>
            <a:pPr algn="ctr"/>
            <a:r>
              <a: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2</a:t>
            </a:r>
          </a:p>
        </p:txBody>
      </p:sp>
      <p:sp>
        <p:nvSpPr>
          <p:cNvPr id="7" name="Bar 1"/>
          <p:cNvSpPr/>
          <p:nvPr/>
        </p:nvSpPr>
        <p:spPr>
          <a:xfrm>
            <a:off x="19050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Bar 2"/>
          <p:cNvSpPr/>
          <p:nvPr/>
        </p:nvSpPr>
        <p:spPr>
          <a:xfrm>
            <a:off x="783657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Bar 3"/>
          <p:cNvSpPr/>
          <p:nvPr/>
        </p:nvSpPr>
        <p:spPr>
          <a:xfrm>
            <a:off x="1376814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Bar 4"/>
          <p:cNvSpPr/>
          <p:nvPr/>
        </p:nvSpPr>
        <p:spPr>
          <a:xfrm>
            <a:off x="1969971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Bar 5"/>
          <p:cNvSpPr/>
          <p:nvPr/>
        </p:nvSpPr>
        <p:spPr>
          <a:xfrm>
            <a:off x="2563128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Bar 6"/>
          <p:cNvSpPr/>
          <p:nvPr/>
        </p:nvSpPr>
        <p:spPr>
          <a:xfrm>
            <a:off x="3156285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Bar 7"/>
          <p:cNvSpPr/>
          <p:nvPr/>
        </p:nvSpPr>
        <p:spPr>
          <a:xfrm>
            <a:off x="3749442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Bar 8"/>
          <p:cNvSpPr/>
          <p:nvPr/>
        </p:nvSpPr>
        <p:spPr>
          <a:xfrm>
            <a:off x="4342599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Bar 9"/>
          <p:cNvSpPr/>
          <p:nvPr/>
        </p:nvSpPr>
        <p:spPr>
          <a:xfrm>
            <a:off x="4935756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Bar 10"/>
          <p:cNvSpPr/>
          <p:nvPr/>
        </p:nvSpPr>
        <p:spPr>
          <a:xfrm>
            <a:off x="5528913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Bar 11"/>
          <p:cNvSpPr/>
          <p:nvPr/>
        </p:nvSpPr>
        <p:spPr>
          <a:xfrm>
            <a:off x="612207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Bar 12"/>
          <p:cNvSpPr/>
          <p:nvPr/>
        </p:nvSpPr>
        <p:spPr>
          <a:xfrm>
            <a:off x="6715227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Bar 13"/>
          <p:cNvSpPr/>
          <p:nvPr/>
        </p:nvSpPr>
        <p:spPr>
          <a:xfrm>
            <a:off x="7308384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Bar 14"/>
          <p:cNvSpPr/>
          <p:nvPr/>
        </p:nvSpPr>
        <p:spPr>
          <a:xfrm>
            <a:off x="7901541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Bar 15"/>
          <p:cNvSpPr/>
          <p:nvPr/>
        </p:nvSpPr>
        <p:spPr>
          <a:xfrm>
            <a:off x="8494698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Bar 16"/>
          <p:cNvSpPr/>
          <p:nvPr/>
        </p:nvSpPr>
        <p:spPr>
          <a:xfrm>
            <a:off x="9087855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Bar 17"/>
          <p:cNvSpPr/>
          <p:nvPr/>
        </p:nvSpPr>
        <p:spPr>
          <a:xfrm>
            <a:off x="9681012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Bar 18"/>
          <p:cNvSpPr/>
          <p:nvPr/>
        </p:nvSpPr>
        <p:spPr>
          <a:xfrm>
            <a:off x="10274169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Bar 19"/>
          <p:cNvSpPr/>
          <p:nvPr/>
        </p:nvSpPr>
        <p:spPr>
          <a:xfrm>
            <a:off x="10867326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Bar 20"/>
          <p:cNvSpPr/>
          <p:nvPr/>
        </p:nvSpPr>
        <p:spPr>
          <a:xfrm>
            <a:off x="1146048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משולש שווה-שוקיים 26">
            <a:hlinkClick r:id="rId3" action="ppaction://hlinksldjump"/>
          </p:cNvPr>
          <p:cNvSpPr/>
          <p:nvPr/>
        </p:nvSpPr>
        <p:spPr>
          <a:xfrm rot="5400000">
            <a:off x="11516026" y="3114700"/>
            <a:ext cx="720000" cy="612000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346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8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1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20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3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40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60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70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80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5736000" y="538465"/>
            <a:ext cx="720000" cy="360000"/>
          </a:xfrm>
          <a:prstGeom prst="rect">
            <a:avLst/>
          </a:prstGeom>
          <a:noFill/>
        </p:spPr>
        <p:txBody>
          <a:bodyPr wrap="square" lIns="0" tIns="0" rIns="0" bIns="0">
            <a:normAutofit/>
          </a:bodyPr>
          <a:lstStyle/>
          <a:p>
            <a:pPr algn="ctr"/>
            <a:r>
              <a: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3</a:t>
            </a:r>
          </a:p>
        </p:txBody>
      </p:sp>
      <p:sp>
        <p:nvSpPr>
          <p:cNvPr id="7" name="Bar 1"/>
          <p:cNvSpPr/>
          <p:nvPr/>
        </p:nvSpPr>
        <p:spPr>
          <a:xfrm>
            <a:off x="19050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Bar 2"/>
          <p:cNvSpPr/>
          <p:nvPr/>
        </p:nvSpPr>
        <p:spPr>
          <a:xfrm>
            <a:off x="783657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Bar 3"/>
          <p:cNvSpPr/>
          <p:nvPr/>
        </p:nvSpPr>
        <p:spPr>
          <a:xfrm>
            <a:off x="1376814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Bar 4"/>
          <p:cNvSpPr/>
          <p:nvPr/>
        </p:nvSpPr>
        <p:spPr>
          <a:xfrm>
            <a:off x="1969971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Bar 5"/>
          <p:cNvSpPr/>
          <p:nvPr/>
        </p:nvSpPr>
        <p:spPr>
          <a:xfrm>
            <a:off x="2563128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Bar 6"/>
          <p:cNvSpPr/>
          <p:nvPr/>
        </p:nvSpPr>
        <p:spPr>
          <a:xfrm>
            <a:off x="3156285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Bar 7"/>
          <p:cNvSpPr/>
          <p:nvPr/>
        </p:nvSpPr>
        <p:spPr>
          <a:xfrm>
            <a:off x="3749442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Bar 8"/>
          <p:cNvSpPr/>
          <p:nvPr/>
        </p:nvSpPr>
        <p:spPr>
          <a:xfrm>
            <a:off x="4342599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Bar 9"/>
          <p:cNvSpPr/>
          <p:nvPr/>
        </p:nvSpPr>
        <p:spPr>
          <a:xfrm>
            <a:off x="4935756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Bar 10"/>
          <p:cNvSpPr/>
          <p:nvPr/>
        </p:nvSpPr>
        <p:spPr>
          <a:xfrm>
            <a:off x="5528913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Bar 11"/>
          <p:cNvSpPr/>
          <p:nvPr/>
        </p:nvSpPr>
        <p:spPr>
          <a:xfrm>
            <a:off x="612207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Bar 12"/>
          <p:cNvSpPr/>
          <p:nvPr/>
        </p:nvSpPr>
        <p:spPr>
          <a:xfrm>
            <a:off x="6715227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Bar 13"/>
          <p:cNvSpPr/>
          <p:nvPr/>
        </p:nvSpPr>
        <p:spPr>
          <a:xfrm>
            <a:off x="7308384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Bar 14"/>
          <p:cNvSpPr/>
          <p:nvPr/>
        </p:nvSpPr>
        <p:spPr>
          <a:xfrm>
            <a:off x="7901541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Bar 15"/>
          <p:cNvSpPr/>
          <p:nvPr/>
        </p:nvSpPr>
        <p:spPr>
          <a:xfrm>
            <a:off x="8494698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Bar 16"/>
          <p:cNvSpPr/>
          <p:nvPr/>
        </p:nvSpPr>
        <p:spPr>
          <a:xfrm>
            <a:off x="9087855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Bar 17"/>
          <p:cNvSpPr/>
          <p:nvPr/>
        </p:nvSpPr>
        <p:spPr>
          <a:xfrm>
            <a:off x="9681012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Bar 18"/>
          <p:cNvSpPr/>
          <p:nvPr/>
        </p:nvSpPr>
        <p:spPr>
          <a:xfrm>
            <a:off x="10274169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Bar 19"/>
          <p:cNvSpPr/>
          <p:nvPr/>
        </p:nvSpPr>
        <p:spPr>
          <a:xfrm>
            <a:off x="10867326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Bar 20"/>
          <p:cNvSpPr/>
          <p:nvPr/>
        </p:nvSpPr>
        <p:spPr>
          <a:xfrm>
            <a:off x="1146048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משולש שווה-שוקיים 26">
            <a:hlinkClick r:id="rId3" action="ppaction://hlinksldjump"/>
          </p:cNvPr>
          <p:cNvSpPr/>
          <p:nvPr/>
        </p:nvSpPr>
        <p:spPr>
          <a:xfrm rot="5400000">
            <a:off x="11516026" y="3114700"/>
            <a:ext cx="720000" cy="612000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8" name="QUESTION"/>
          <p:cNvSpPr/>
          <p:nvPr/>
        </p:nvSpPr>
        <p:spPr>
          <a:xfrm>
            <a:off x="722070" y="729000"/>
            <a:ext cx="10800000" cy="5400000"/>
          </a:xfrm>
          <a:prstGeom prst="roundRect">
            <a:avLst/>
          </a:prstGeom>
          <a:solidFill>
            <a:srgbClr val="FFD85D"/>
          </a:solidFill>
          <a:ln w="76200">
            <a:solidFill>
              <a:srgbClr val="C00000"/>
            </a:solidFill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6600" b="1">
                <a:solidFill>
                  <a:schemeClr val="tx1"/>
                </a:solidFill>
              </a:rPr>
              <a:t>Do you like your name? Explain why.</a:t>
            </a:r>
            <a:endParaRPr lang="en-US" sz="6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7302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8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1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20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3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40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60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70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80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5736000" y="538465"/>
            <a:ext cx="720000" cy="360000"/>
          </a:xfrm>
          <a:prstGeom prst="rect">
            <a:avLst/>
          </a:prstGeom>
          <a:noFill/>
        </p:spPr>
        <p:txBody>
          <a:bodyPr wrap="square" lIns="0" tIns="0" rIns="0" bIns="0">
            <a:normAutofit/>
          </a:bodyPr>
          <a:lstStyle/>
          <a:p>
            <a:pPr algn="ctr"/>
            <a:r>
              <a: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4</a:t>
            </a:r>
          </a:p>
        </p:txBody>
      </p:sp>
      <p:sp>
        <p:nvSpPr>
          <p:cNvPr id="7" name="Bar 1"/>
          <p:cNvSpPr/>
          <p:nvPr/>
        </p:nvSpPr>
        <p:spPr>
          <a:xfrm>
            <a:off x="19050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Bar 2"/>
          <p:cNvSpPr/>
          <p:nvPr/>
        </p:nvSpPr>
        <p:spPr>
          <a:xfrm>
            <a:off x="783657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Bar 3"/>
          <p:cNvSpPr/>
          <p:nvPr/>
        </p:nvSpPr>
        <p:spPr>
          <a:xfrm>
            <a:off x="1376814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Bar 4"/>
          <p:cNvSpPr/>
          <p:nvPr/>
        </p:nvSpPr>
        <p:spPr>
          <a:xfrm>
            <a:off x="1969971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Bar 5"/>
          <p:cNvSpPr/>
          <p:nvPr/>
        </p:nvSpPr>
        <p:spPr>
          <a:xfrm>
            <a:off x="2563128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Bar 6"/>
          <p:cNvSpPr/>
          <p:nvPr/>
        </p:nvSpPr>
        <p:spPr>
          <a:xfrm>
            <a:off x="3156285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Bar 7"/>
          <p:cNvSpPr/>
          <p:nvPr/>
        </p:nvSpPr>
        <p:spPr>
          <a:xfrm>
            <a:off x="3749442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Bar 8"/>
          <p:cNvSpPr/>
          <p:nvPr/>
        </p:nvSpPr>
        <p:spPr>
          <a:xfrm>
            <a:off x="4342599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Bar 9"/>
          <p:cNvSpPr/>
          <p:nvPr/>
        </p:nvSpPr>
        <p:spPr>
          <a:xfrm>
            <a:off x="4935756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Bar 10"/>
          <p:cNvSpPr/>
          <p:nvPr/>
        </p:nvSpPr>
        <p:spPr>
          <a:xfrm>
            <a:off x="5528913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Bar 11"/>
          <p:cNvSpPr/>
          <p:nvPr/>
        </p:nvSpPr>
        <p:spPr>
          <a:xfrm>
            <a:off x="612207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Bar 12"/>
          <p:cNvSpPr/>
          <p:nvPr/>
        </p:nvSpPr>
        <p:spPr>
          <a:xfrm>
            <a:off x="6715227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Bar 13"/>
          <p:cNvSpPr/>
          <p:nvPr/>
        </p:nvSpPr>
        <p:spPr>
          <a:xfrm>
            <a:off x="7308384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Bar 14"/>
          <p:cNvSpPr/>
          <p:nvPr/>
        </p:nvSpPr>
        <p:spPr>
          <a:xfrm>
            <a:off x="7901541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Bar 15"/>
          <p:cNvSpPr/>
          <p:nvPr/>
        </p:nvSpPr>
        <p:spPr>
          <a:xfrm>
            <a:off x="8494698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Bar 16"/>
          <p:cNvSpPr/>
          <p:nvPr/>
        </p:nvSpPr>
        <p:spPr>
          <a:xfrm>
            <a:off x="9087855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Bar 17"/>
          <p:cNvSpPr/>
          <p:nvPr/>
        </p:nvSpPr>
        <p:spPr>
          <a:xfrm>
            <a:off x="9681012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Bar 18"/>
          <p:cNvSpPr/>
          <p:nvPr/>
        </p:nvSpPr>
        <p:spPr>
          <a:xfrm>
            <a:off x="10274169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Bar 19"/>
          <p:cNvSpPr/>
          <p:nvPr/>
        </p:nvSpPr>
        <p:spPr>
          <a:xfrm>
            <a:off x="10867326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Bar 20"/>
          <p:cNvSpPr/>
          <p:nvPr/>
        </p:nvSpPr>
        <p:spPr>
          <a:xfrm>
            <a:off x="1146048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משולש שווה-שוקיים 26">
            <a:hlinkClick r:id="rId3" action="ppaction://hlinksldjump"/>
          </p:cNvPr>
          <p:cNvSpPr/>
          <p:nvPr/>
        </p:nvSpPr>
        <p:spPr>
          <a:xfrm rot="5400000">
            <a:off x="11516026" y="3114700"/>
            <a:ext cx="720000" cy="612000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9" name="QUESTION"/>
          <p:cNvSpPr/>
          <p:nvPr/>
        </p:nvSpPr>
        <p:spPr>
          <a:xfrm>
            <a:off x="708700" y="729000"/>
            <a:ext cx="10800000" cy="5400000"/>
          </a:xfrm>
          <a:prstGeom prst="roundRect">
            <a:avLst/>
          </a:prstGeom>
          <a:solidFill>
            <a:srgbClr val="FFD85D"/>
          </a:solidFill>
          <a:ln w="76200">
            <a:solidFill>
              <a:srgbClr val="C00000"/>
            </a:solidFill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6600" b="1" dirty="0">
                <a:solidFill>
                  <a:schemeClr val="tx1"/>
                </a:solidFill>
              </a:rPr>
              <a:t>Why were you given your name? Does your name have a special meaning?</a:t>
            </a:r>
          </a:p>
        </p:txBody>
      </p:sp>
    </p:spTree>
    <p:extLst>
      <p:ext uri="{BB962C8B-B14F-4D97-AF65-F5344CB8AC3E}">
        <p14:creationId xmlns:p14="http://schemas.microsoft.com/office/powerpoint/2010/main" val="586568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8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1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20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3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40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60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70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80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QUESTION"/>
          <p:cNvSpPr/>
          <p:nvPr/>
        </p:nvSpPr>
        <p:spPr>
          <a:xfrm>
            <a:off x="696000" y="729000"/>
            <a:ext cx="10800000" cy="5400000"/>
          </a:xfrm>
          <a:prstGeom prst="roundRect">
            <a:avLst/>
          </a:prstGeom>
          <a:solidFill>
            <a:srgbClr val="FFD85D"/>
          </a:solidFill>
          <a:ln w="76200">
            <a:solidFill>
              <a:srgbClr val="C00000"/>
            </a:solidFill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lang="en-US" sz="6600" b="1" dirty="0">
                <a:solidFill>
                  <a:schemeClr val="tx1"/>
                </a:solidFill>
              </a:rPr>
              <a:t>Do you have a nickname? </a:t>
            </a:r>
            <a:r>
              <a:rPr lang="en-US" sz="6600" b="1" dirty="0" smtClean="0">
                <a:solidFill>
                  <a:schemeClr val="tx1"/>
                </a:solidFill>
              </a:rPr>
              <a:t>How did you get it? Do </a:t>
            </a:r>
            <a:r>
              <a:rPr lang="en-US" sz="6600" b="1" dirty="0">
                <a:solidFill>
                  <a:schemeClr val="tx1"/>
                </a:solidFill>
              </a:rPr>
              <a:t>you prefer to be called by your name or by your nickname?</a:t>
            </a:r>
          </a:p>
        </p:txBody>
      </p:sp>
      <p:sp>
        <p:nvSpPr>
          <p:cNvPr id="6" name="Rectangle 5"/>
          <p:cNvSpPr/>
          <p:nvPr/>
        </p:nvSpPr>
        <p:spPr>
          <a:xfrm>
            <a:off x="5736000" y="538465"/>
            <a:ext cx="720000" cy="360000"/>
          </a:xfrm>
          <a:prstGeom prst="rect">
            <a:avLst/>
          </a:prstGeom>
          <a:noFill/>
        </p:spPr>
        <p:txBody>
          <a:bodyPr wrap="square" lIns="0" tIns="0" rIns="0" bIns="0">
            <a:normAutofit/>
          </a:bodyPr>
          <a:lstStyle/>
          <a:p>
            <a:pPr algn="ctr"/>
            <a:r>
              <a: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5</a:t>
            </a:r>
          </a:p>
        </p:txBody>
      </p:sp>
      <p:sp>
        <p:nvSpPr>
          <p:cNvPr id="5" name="משולש שווה-שוקיים 4">
            <a:hlinkClick r:id="rId3" action="ppaction://hlinksldjump"/>
          </p:cNvPr>
          <p:cNvSpPr/>
          <p:nvPr/>
        </p:nvSpPr>
        <p:spPr>
          <a:xfrm rot="5400000">
            <a:off x="11489650" y="3105150"/>
            <a:ext cx="736600" cy="647700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Bar 1"/>
          <p:cNvSpPr/>
          <p:nvPr/>
        </p:nvSpPr>
        <p:spPr>
          <a:xfrm>
            <a:off x="19050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Bar 2"/>
          <p:cNvSpPr/>
          <p:nvPr/>
        </p:nvSpPr>
        <p:spPr>
          <a:xfrm>
            <a:off x="783657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Bar 3"/>
          <p:cNvSpPr/>
          <p:nvPr/>
        </p:nvSpPr>
        <p:spPr>
          <a:xfrm>
            <a:off x="1376814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Bar 4"/>
          <p:cNvSpPr/>
          <p:nvPr/>
        </p:nvSpPr>
        <p:spPr>
          <a:xfrm>
            <a:off x="1969971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Bar 5"/>
          <p:cNvSpPr/>
          <p:nvPr/>
        </p:nvSpPr>
        <p:spPr>
          <a:xfrm>
            <a:off x="2563128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Bar 6"/>
          <p:cNvSpPr/>
          <p:nvPr/>
        </p:nvSpPr>
        <p:spPr>
          <a:xfrm>
            <a:off x="3156285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Bar 7"/>
          <p:cNvSpPr/>
          <p:nvPr/>
        </p:nvSpPr>
        <p:spPr>
          <a:xfrm>
            <a:off x="3749442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Bar 8"/>
          <p:cNvSpPr/>
          <p:nvPr/>
        </p:nvSpPr>
        <p:spPr>
          <a:xfrm>
            <a:off x="4342599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Bar 9"/>
          <p:cNvSpPr/>
          <p:nvPr/>
        </p:nvSpPr>
        <p:spPr>
          <a:xfrm>
            <a:off x="4935756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Bar 10"/>
          <p:cNvSpPr/>
          <p:nvPr/>
        </p:nvSpPr>
        <p:spPr>
          <a:xfrm>
            <a:off x="5528913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Bar 11"/>
          <p:cNvSpPr/>
          <p:nvPr/>
        </p:nvSpPr>
        <p:spPr>
          <a:xfrm>
            <a:off x="612207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Bar 12"/>
          <p:cNvSpPr/>
          <p:nvPr/>
        </p:nvSpPr>
        <p:spPr>
          <a:xfrm>
            <a:off x="6715227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Bar 13"/>
          <p:cNvSpPr/>
          <p:nvPr/>
        </p:nvSpPr>
        <p:spPr>
          <a:xfrm>
            <a:off x="7308384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Bar 14"/>
          <p:cNvSpPr/>
          <p:nvPr/>
        </p:nvSpPr>
        <p:spPr>
          <a:xfrm>
            <a:off x="7901541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Bar 15"/>
          <p:cNvSpPr/>
          <p:nvPr/>
        </p:nvSpPr>
        <p:spPr>
          <a:xfrm>
            <a:off x="8494698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Bar 16"/>
          <p:cNvSpPr/>
          <p:nvPr/>
        </p:nvSpPr>
        <p:spPr>
          <a:xfrm>
            <a:off x="9087855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Bar 17"/>
          <p:cNvSpPr/>
          <p:nvPr/>
        </p:nvSpPr>
        <p:spPr>
          <a:xfrm>
            <a:off x="9681012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Bar 18"/>
          <p:cNvSpPr/>
          <p:nvPr/>
        </p:nvSpPr>
        <p:spPr>
          <a:xfrm>
            <a:off x="10274169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Bar 19"/>
          <p:cNvSpPr/>
          <p:nvPr/>
        </p:nvSpPr>
        <p:spPr>
          <a:xfrm>
            <a:off x="10867326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Bar 20"/>
          <p:cNvSpPr/>
          <p:nvPr/>
        </p:nvSpPr>
        <p:spPr>
          <a:xfrm>
            <a:off x="1146048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3575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8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1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20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3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40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60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70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80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QUESTION"/>
          <p:cNvSpPr/>
          <p:nvPr/>
        </p:nvSpPr>
        <p:spPr>
          <a:xfrm>
            <a:off x="696000" y="729000"/>
            <a:ext cx="10800000" cy="5400000"/>
          </a:xfrm>
          <a:prstGeom prst="roundRect">
            <a:avLst/>
          </a:prstGeom>
          <a:solidFill>
            <a:srgbClr val="FFA54B"/>
          </a:solidFill>
          <a:ln w="76200">
            <a:solidFill>
              <a:srgbClr val="C00000"/>
            </a:solidFill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6600" b="1" dirty="0">
                <a:solidFill>
                  <a:schemeClr val="tx1"/>
                </a:solidFill>
              </a:rPr>
              <a:t>When do you listen to music? </a:t>
            </a:r>
          </a:p>
        </p:txBody>
      </p:sp>
      <p:sp>
        <p:nvSpPr>
          <p:cNvPr id="2" name="Rectangle 1"/>
          <p:cNvSpPr/>
          <p:nvPr/>
        </p:nvSpPr>
        <p:spPr>
          <a:xfrm>
            <a:off x="5736000" y="538465"/>
            <a:ext cx="720000" cy="360000"/>
          </a:xfrm>
          <a:prstGeom prst="rect">
            <a:avLst/>
          </a:prstGeom>
          <a:noFill/>
        </p:spPr>
        <p:txBody>
          <a:bodyPr wrap="square" lIns="0" tIns="0" rIns="0" bIns="0">
            <a:normAutofit/>
          </a:bodyPr>
          <a:lstStyle/>
          <a:p>
            <a:pPr algn="ctr"/>
            <a:r>
              <a: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1</a:t>
            </a:r>
          </a:p>
        </p:txBody>
      </p:sp>
      <p:sp>
        <p:nvSpPr>
          <p:cNvPr id="6" name="Bar 1"/>
          <p:cNvSpPr/>
          <p:nvPr/>
        </p:nvSpPr>
        <p:spPr>
          <a:xfrm>
            <a:off x="19050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Bar 2"/>
          <p:cNvSpPr/>
          <p:nvPr/>
        </p:nvSpPr>
        <p:spPr>
          <a:xfrm>
            <a:off x="783657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Bar 3"/>
          <p:cNvSpPr/>
          <p:nvPr/>
        </p:nvSpPr>
        <p:spPr>
          <a:xfrm>
            <a:off x="1376814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Bar 4"/>
          <p:cNvSpPr/>
          <p:nvPr/>
        </p:nvSpPr>
        <p:spPr>
          <a:xfrm>
            <a:off x="1969971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Bar 5"/>
          <p:cNvSpPr/>
          <p:nvPr/>
        </p:nvSpPr>
        <p:spPr>
          <a:xfrm>
            <a:off x="2563128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Bar 6"/>
          <p:cNvSpPr/>
          <p:nvPr/>
        </p:nvSpPr>
        <p:spPr>
          <a:xfrm>
            <a:off x="3156285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Bar 7"/>
          <p:cNvSpPr/>
          <p:nvPr/>
        </p:nvSpPr>
        <p:spPr>
          <a:xfrm>
            <a:off x="3749442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Bar 8"/>
          <p:cNvSpPr/>
          <p:nvPr/>
        </p:nvSpPr>
        <p:spPr>
          <a:xfrm>
            <a:off x="4342599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Bar 9"/>
          <p:cNvSpPr/>
          <p:nvPr/>
        </p:nvSpPr>
        <p:spPr>
          <a:xfrm>
            <a:off x="4935756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Bar 10"/>
          <p:cNvSpPr/>
          <p:nvPr/>
        </p:nvSpPr>
        <p:spPr>
          <a:xfrm>
            <a:off x="5528913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Bar 11"/>
          <p:cNvSpPr/>
          <p:nvPr/>
        </p:nvSpPr>
        <p:spPr>
          <a:xfrm>
            <a:off x="612207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Bar 12"/>
          <p:cNvSpPr/>
          <p:nvPr/>
        </p:nvSpPr>
        <p:spPr>
          <a:xfrm>
            <a:off x="6715227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Bar 13"/>
          <p:cNvSpPr/>
          <p:nvPr/>
        </p:nvSpPr>
        <p:spPr>
          <a:xfrm>
            <a:off x="7308384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Bar 14"/>
          <p:cNvSpPr/>
          <p:nvPr/>
        </p:nvSpPr>
        <p:spPr>
          <a:xfrm>
            <a:off x="7901541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Bar 15"/>
          <p:cNvSpPr/>
          <p:nvPr/>
        </p:nvSpPr>
        <p:spPr>
          <a:xfrm>
            <a:off x="8494698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Bar 16"/>
          <p:cNvSpPr/>
          <p:nvPr/>
        </p:nvSpPr>
        <p:spPr>
          <a:xfrm>
            <a:off x="9087855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Bar 17"/>
          <p:cNvSpPr/>
          <p:nvPr/>
        </p:nvSpPr>
        <p:spPr>
          <a:xfrm>
            <a:off x="9681012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Bar 18"/>
          <p:cNvSpPr/>
          <p:nvPr/>
        </p:nvSpPr>
        <p:spPr>
          <a:xfrm>
            <a:off x="10274169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Bar 19"/>
          <p:cNvSpPr/>
          <p:nvPr/>
        </p:nvSpPr>
        <p:spPr>
          <a:xfrm>
            <a:off x="10867326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Bar 20"/>
          <p:cNvSpPr/>
          <p:nvPr/>
        </p:nvSpPr>
        <p:spPr>
          <a:xfrm>
            <a:off x="1146048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משולש שווה-שוקיים 25">
            <a:hlinkClick r:id="rId3" action="ppaction://hlinksldjump"/>
          </p:cNvPr>
          <p:cNvSpPr/>
          <p:nvPr/>
        </p:nvSpPr>
        <p:spPr>
          <a:xfrm rot="5400000">
            <a:off x="11516026" y="3114700"/>
            <a:ext cx="720000" cy="612000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41625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8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1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20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3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40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60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70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80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QUESTION"/>
          <p:cNvSpPr/>
          <p:nvPr/>
        </p:nvSpPr>
        <p:spPr>
          <a:xfrm>
            <a:off x="696000" y="729000"/>
            <a:ext cx="10800000" cy="5400000"/>
          </a:xfrm>
          <a:prstGeom prst="roundRect">
            <a:avLst/>
          </a:prstGeom>
          <a:solidFill>
            <a:srgbClr val="FF0000">
              <a:alpha val="70000"/>
            </a:srgbClr>
          </a:solidFill>
          <a:ln w="76200"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6600" b="1" dirty="0" smtClean="0"/>
              <a:t>Where were you born?</a:t>
            </a:r>
          </a:p>
          <a:p>
            <a:pPr algn="ctr"/>
            <a:r>
              <a:rPr lang="en-US" sz="6600" b="1" dirty="0" smtClean="0"/>
              <a:t>When is your birthday?</a:t>
            </a:r>
          </a:p>
        </p:txBody>
      </p:sp>
      <p:sp>
        <p:nvSpPr>
          <p:cNvPr id="2" name="Rectangle 1"/>
          <p:cNvSpPr/>
          <p:nvPr/>
        </p:nvSpPr>
        <p:spPr>
          <a:xfrm>
            <a:off x="5736000" y="538465"/>
            <a:ext cx="720000" cy="360000"/>
          </a:xfrm>
          <a:prstGeom prst="rect">
            <a:avLst/>
          </a:prstGeom>
          <a:noFill/>
        </p:spPr>
        <p:txBody>
          <a:bodyPr wrap="square" lIns="0" tIns="0" rIns="0" bIns="0">
            <a:normAutofit/>
          </a:bodyPr>
          <a:lstStyle/>
          <a:p>
            <a:pPr algn="ctr"/>
            <a:r>
              <a: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1</a:t>
            </a:r>
          </a:p>
        </p:txBody>
      </p:sp>
      <p:sp>
        <p:nvSpPr>
          <p:cNvPr id="5" name="משולש שווה-שוקיים 4">
            <a:hlinkClick r:id="rId3" action="ppaction://hlinksldjump"/>
          </p:cNvPr>
          <p:cNvSpPr/>
          <p:nvPr/>
        </p:nvSpPr>
        <p:spPr>
          <a:xfrm rot="5400000">
            <a:off x="11490626" y="3114700"/>
            <a:ext cx="720000" cy="612000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" name="Bar 1"/>
          <p:cNvSpPr/>
          <p:nvPr/>
        </p:nvSpPr>
        <p:spPr>
          <a:xfrm>
            <a:off x="19050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Bar 2"/>
          <p:cNvSpPr/>
          <p:nvPr/>
        </p:nvSpPr>
        <p:spPr>
          <a:xfrm>
            <a:off x="783657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Bar 3"/>
          <p:cNvSpPr/>
          <p:nvPr/>
        </p:nvSpPr>
        <p:spPr>
          <a:xfrm>
            <a:off x="1376814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Bar 4"/>
          <p:cNvSpPr/>
          <p:nvPr/>
        </p:nvSpPr>
        <p:spPr>
          <a:xfrm>
            <a:off x="1969971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Bar 5"/>
          <p:cNvSpPr/>
          <p:nvPr/>
        </p:nvSpPr>
        <p:spPr>
          <a:xfrm>
            <a:off x="2563128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Bar 6"/>
          <p:cNvSpPr/>
          <p:nvPr/>
        </p:nvSpPr>
        <p:spPr>
          <a:xfrm>
            <a:off x="3156285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Bar 7"/>
          <p:cNvSpPr/>
          <p:nvPr/>
        </p:nvSpPr>
        <p:spPr>
          <a:xfrm>
            <a:off x="3749442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Bar 8"/>
          <p:cNvSpPr/>
          <p:nvPr/>
        </p:nvSpPr>
        <p:spPr>
          <a:xfrm>
            <a:off x="4342599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Bar 9"/>
          <p:cNvSpPr/>
          <p:nvPr/>
        </p:nvSpPr>
        <p:spPr>
          <a:xfrm>
            <a:off x="4935756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Bar 10"/>
          <p:cNvSpPr/>
          <p:nvPr/>
        </p:nvSpPr>
        <p:spPr>
          <a:xfrm>
            <a:off x="5528913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Bar 11"/>
          <p:cNvSpPr/>
          <p:nvPr/>
        </p:nvSpPr>
        <p:spPr>
          <a:xfrm>
            <a:off x="612207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Bar 12"/>
          <p:cNvSpPr/>
          <p:nvPr/>
        </p:nvSpPr>
        <p:spPr>
          <a:xfrm>
            <a:off x="6715227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Bar 13"/>
          <p:cNvSpPr/>
          <p:nvPr/>
        </p:nvSpPr>
        <p:spPr>
          <a:xfrm>
            <a:off x="7308384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Bar 14"/>
          <p:cNvSpPr/>
          <p:nvPr/>
        </p:nvSpPr>
        <p:spPr>
          <a:xfrm>
            <a:off x="7901541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Bar 15"/>
          <p:cNvSpPr/>
          <p:nvPr/>
        </p:nvSpPr>
        <p:spPr>
          <a:xfrm>
            <a:off x="8494698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Bar 16"/>
          <p:cNvSpPr/>
          <p:nvPr/>
        </p:nvSpPr>
        <p:spPr>
          <a:xfrm>
            <a:off x="9087855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Bar 17"/>
          <p:cNvSpPr/>
          <p:nvPr/>
        </p:nvSpPr>
        <p:spPr>
          <a:xfrm>
            <a:off x="9681012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Bar 18"/>
          <p:cNvSpPr/>
          <p:nvPr/>
        </p:nvSpPr>
        <p:spPr>
          <a:xfrm>
            <a:off x="10274169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Bar 19"/>
          <p:cNvSpPr/>
          <p:nvPr/>
        </p:nvSpPr>
        <p:spPr>
          <a:xfrm>
            <a:off x="10867326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Bar 20"/>
          <p:cNvSpPr/>
          <p:nvPr/>
        </p:nvSpPr>
        <p:spPr>
          <a:xfrm>
            <a:off x="1146048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0798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8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1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20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3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40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60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70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80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QUESTION"/>
          <p:cNvSpPr/>
          <p:nvPr/>
        </p:nvSpPr>
        <p:spPr>
          <a:xfrm>
            <a:off x="696000" y="729000"/>
            <a:ext cx="10800000" cy="5400000"/>
          </a:xfrm>
          <a:prstGeom prst="roundRect">
            <a:avLst/>
          </a:prstGeom>
          <a:solidFill>
            <a:srgbClr val="FFA54B"/>
          </a:solidFill>
          <a:ln w="76200">
            <a:solidFill>
              <a:srgbClr val="C00000"/>
            </a:solidFill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6600" b="1" dirty="0">
                <a:solidFill>
                  <a:schemeClr val="tx1"/>
                </a:solidFill>
              </a:rPr>
              <a:t>Where do you listen to music? How?</a:t>
            </a:r>
          </a:p>
        </p:txBody>
      </p:sp>
      <p:sp>
        <p:nvSpPr>
          <p:cNvPr id="6" name="Rectangle 5"/>
          <p:cNvSpPr/>
          <p:nvPr/>
        </p:nvSpPr>
        <p:spPr>
          <a:xfrm>
            <a:off x="5736000" y="538465"/>
            <a:ext cx="720000" cy="360000"/>
          </a:xfrm>
          <a:prstGeom prst="rect">
            <a:avLst/>
          </a:prstGeom>
          <a:noFill/>
        </p:spPr>
        <p:txBody>
          <a:bodyPr wrap="square" lIns="0" tIns="0" rIns="0" bIns="0">
            <a:normAutofit/>
          </a:bodyPr>
          <a:lstStyle/>
          <a:p>
            <a:pPr algn="ctr"/>
            <a:r>
              <a: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2</a:t>
            </a:r>
          </a:p>
        </p:txBody>
      </p:sp>
      <p:sp>
        <p:nvSpPr>
          <p:cNvPr id="7" name="Bar 1"/>
          <p:cNvSpPr/>
          <p:nvPr/>
        </p:nvSpPr>
        <p:spPr>
          <a:xfrm>
            <a:off x="19050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Bar 2"/>
          <p:cNvSpPr/>
          <p:nvPr/>
        </p:nvSpPr>
        <p:spPr>
          <a:xfrm>
            <a:off x="783657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Bar 3"/>
          <p:cNvSpPr/>
          <p:nvPr/>
        </p:nvSpPr>
        <p:spPr>
          <a:xfrm>
            <a:off x="1376814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Bar 4"/>
          <p:cNvSpPr/>
          <p:nvPr/>
        </p:nvSpPr>
        <p:spPr>
          <a:xfrm>
            <a:off x="1969971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Bar 5"/>
          <p:cNvSpPr/>
          <p:nvPr/>
        </p:nvSpPr>
        <p:spPr>
          <a:xfrm>
            <a:off x="2563128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Bar 6"/>
          <p:cNvSpPr/>
          <p:nvPr/>
        </p:nvSpPr>
        <p:spPr>
          <a:xfrm>
            <a:off x="3156285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Bar 7"/>
          <p:cNvSpPr/>
          <p:nvPr/>
        </p:nvSpPr>
        <p:spPr>
          <a:xfrm>
            <a:off x="3749442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Bar 8"/>
          <p:cNvSpPr/>
          <p:nvPr/>
        </p:nvSpPr>
        <p:spPr>
          <a:xfrm>
            <a:off x="4342599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Bar 9"/>
          <p:cNvSpPr/>
          <p:nvPr/>
        </p:nvSpPr>
        <p:spPr>
          <a:xfrm>
            <a:off x="4935756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Bar 10"/>
          <p:cNvSpPr/>
          <p:nvPr/>
        </p:nvSpPr>
        <p:spPr>
          <a:xfrm>
            <a:off x="5528913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Bar 11"/>
          <p:cNvSpPr/>
          <p:nvPr/>
        </p:nvSpPr>
        <p:spPr>
          <a:xfrm>
            <a:off x="612207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Bar 12"/>
          <p:cNvSpPr/>
          <p:nvPr/>
        </p:nvSpPr>
        <p:spPr>
          <a:xfrm>
            <a:off x="6715227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Bar 13"/>
          <p:cNvSpPr/>
          <p:nvPr/>
        </p:nvSpPr>
        <p:spPr>
          <a:xfrm>
            <a:off x="7308384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Bar 14"/>
          <p:cNvSpPr/>
          <p:nvPr/>
        </p:nvSpPr>
        <p:spPr>
          <a:xfrm>
            <a:off x="7901541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Bar 15"/>
          <p:cNvSpPr/>
          <p:nvPr/>
        </p:nvSpPr>
        <p:spPr>
          <a:xfrm>
            <a:off x="8494698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Bar 16"/>
          <p:cNvSpPr/>
          <p:nvPr/>
        </p:nvSpPr>
        <p:spPr>
          <a:xfrm>
            <a:off x="9087855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Bar 17"/>
          <p:cNvSpPr/>
          <p:nvPr/>
        </p:nvSpPr>
        <p:spPr>
          <a:xfrm>
            <a:off x="9681012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Bar 18"/>
          <p:cNvSpPr/>
          <p:nvPr/>
        </p:nvSpPr>
        <p:spPr>
          <a:xfrm>
            <a:off x="10274169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Bar 19"/>
          <p:cNvSpPr/>
          <p:nvPr/>
        </p:nvSpPr>
        <p:spPr>
          <a:xfrm>
            <a:off x="10867326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Bar 20"/>
          <p:cNvSpPr/>
          <p:nvPr/>
        </p:nvSpPr>
        <p:spPr>
          <a:xfrm>
            <a:off x="1146048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משולש שווה-שוקיים 26">
            <a:hlinkClick r:id="rId3" action="ppaction://hlinksldjump"/>
          </p:cNvPr>
          <p:cNvSpPr/>
          <p:nvPr/>
        </p:nvSpPr>
        <p:spPr>
          <a:xfrm rot="5400000">
            <a:off x="11516026" y="3114700"/>
            <a:ext cx="720000" cy="612000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85921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8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1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20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3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40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60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70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80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QUESTION"/>
          <p:cNvSpPr/>
          <p:nvPr/>
        </p:nvSpPr>
        <p:spPr>
          <a:xfrm>
            <a:off x="696000" y="729000"/>
            <a:ext cx="10800000" cy="5400000"/>
          </a:xfrm>
          <a:prstGeom prst="roundRect">
            <a:avLst/>
          </a:prstGeom>
          <a:solidFill>
            <a:srgbClr val="FFA54B"/>
          </a:solidFill>
          <a:ln w="76200">
            <a:solidFill>
              <a:srgbClr val="C00000"/>
            </a:solidFill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lang="en-US" sz="6600" b="1" dirty="0">
                <a:solidFill>
                  <a:schemeClr val="tx1"/>
                </a:solidFill>
              </a:rPr>
              <a:t>What kind of music do you like? Do your </a:t>
            </a:r>
            <a:r>
              <a:rPr lang="en-US" sz="6600" b="1" dirty="0" smtClean="0">
                <a:solidFill>
                  <a:schemeClr val="tx1"/>
                </a:solidFill>
              </a:rPr>
              <a:t>friends/parents </a:t>
            </a:r>
            <a:r>
              <a:rPr lang="en-US" sz="6600" b="1" dirty="0">
                <a:solidFill>
                  <a:schemeClr val="tx1"/>
                </a:solidFill>
              </a:rPr>
              <a:t>like the same music that you do?</a:t>
            </a:r>
          </a:p>
        </p:txBody>
      </p:sp>
      <p:sp>
        <p:nvSpPr>
          <p:cNvPr id="6" name="Rectangle 5"/>
          <p:cNvSpPr/>
          <p:nvPr/>
        </p:nvSpPr>
        <p:spPr>
          <a:xfrm>
            <a:off x="5736000" y="538465"/>
            <a:ext cx="720000" cy="360000"/>
          </a:xfrm>
          <a:prstGeom prst="rect">
            <a:avLst/>
          </a:prstGeom>
          <a:noFill/>
        </p:spPr>
        <p:txBody>
          <a:bodyPr wrap="square" lIns="0" tIns="0" rIns="0" bIns="0">
            <a:normAutofit/>
          </a:bodyPr>
          <a:lstStyle/>
          <a:p>
            <a:pPr algn="ctr"/>
            <a:r>
              <a: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3</a:t>
            </a:r>
          </a:p>
        </p:txBody>
      </p:sp>
      <p:sp>
        <p:nvSpPr>
          <p:cNvPr id="7" name="Bar 1"/>
          <p:cNvSpPr/>
          <p:nvPr/>
        </p:nvSpPr>
        <p:spPr>
          <a:xfrm>
            <a:off x="19050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Bar 2"/>
          <p:cNvSpPr/>
          <p:nvPr/>
        </p:nvSpPr>
        <p:spPr>
          <a:xfrm>
            <a:off x="783657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Bar 3"/>
          <p:cNvSpPr/>
          <p:nvPr/>
        </p:nvSpPr>
        <p:spPr>
          <a:xfrm>
            <a:off x="1376814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Bar 4"/>
          <p:cNvSpPr/>
          <p:nvPr/>
        </p:nvSpPr>
        <p:spPr>
          <a:xfrm>
            <a:off x="1969971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Bar 5"/>
          <p:cNvSpPr/>
          <p:nvPr/>
        </p:nvSpPr>
        <p:spPr>
          <a:xfrm>
            <a:off x="2563128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Bar 6"/>
          <p:cNvSpPr/>
          <p:nvPr/>
        </p:nvSpPr>
        <p:spPr>
          <a:xfrm>
            <a:off x="3156285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Bar 7"/>
          <p:cNvSpPr/>
          <p:nvPr/>
        </p:nvSpPr>
        <p:spPr>
          <a:xfrm>
            <a:off x="3749442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Bar 8"/>
          <p:cNvSpPr/>
          <p:nvPr/>
        </p:nvSpPr>
        <p:spPr>
          <a:xfrm>
            <a:off x="4342599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Bar 9"/>
          <p:cNvSpPr/>
          <p:nvPr/>
        </p:nvSpPr>
        <p:spPr>
          <a:xfrm>
            <a:off x="4935756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Bar 10"/>
          <p:cNvSpPr/>
          <p:nvPr/>
        </p:nvSpPr>
        <p:spPr>
          <a:xfrm>
            <a:off x="5528913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Bar 11"/>
          <p:cNvSpPr/>
          <p:nvPr/>
        </p:nvSpPr>
        <p:spPr>
          <a:xfrm>
            <a:off x="612207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Bar 12"/>
          <p:cNvSpPr/>
          <p:nvPr/>
        </p:nvSpPr>
        <p:spPr>
          <a:xfrm>
            <a:off x="6715227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Bar 13"/>
          <p:cNvSpPr/>
          <p:nvPr/>
        </p:nvSpPr>
        <p:spPr>
          <a:xfrm>
            <a:off x="7308384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Bar 14"/>
          <p:cNvSpPr/>
          <p:nvPr/>
        </p:nvSpPr>
        <p:spPr>
          <a:xfrm>
            <a:off x="7901541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Bar 15"/>
          <p:cNvSpPr/>
          <p:nvPr/>
        </p:nvSpPr>
        <p:spPr>
          <a:xfrm>
            <a:off x="8494698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Bar 16"/>
          <p:cNvSpPr/>
          <p:nvPr/>
        </p:nvSpPr>
        <p:spPr>
          <a:xfrm>
            <a:off x="9087855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Bar 17"/>
          <p:cNvSpPr/>
          <p:nvPr/>
        </p:nvSpPr>
        <p:spPr>
          <a:xfrm>
            <a:off x="9681012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Bar 18"/>
          <p:cNvSpPr/>
          <p:nvPr/>
        </p:nvSpPr>
        <p:spPr>
          <a:xfrm>
            <a:off x="10274169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Bar 19"/>
          <p:cNvSpPr/>
          <p:nvPr/>
        </p:nvSpPr>
        <p:spPr>
          <a:xfrm>
            <a:off x="10867326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Bar 20"/>
          <p:cNvSpPr/>
          <p:nvPr/>
        </p:nvSpPr>
        <p:spPr>
          <a:xfrm>
            <a:off x="1146048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משולש שווה-שוקיים 26">
            <a:hlinkClick r:id="rId3" action="ppaction://hlinksldjump"/>
          </p:cNvPr>
          <p:cNvSpPr/>
          <p:nvPr/>
        </p:nvSpPr>
        <p:spPr>
          <a:xfrm rot="5400000">
            <a:off x="11516026" y="3114700"/>
            <a:ext cx="720000" cy="612000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41874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8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1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20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3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40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60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70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80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QUESTION"/>
          <p:cNvSpPr/>
          <p:nvPr/>
        </p:nvSpPr>
        <p:spPr>
          <a:xfrm>
            <a:off x="696000" y="729000"/>
            <a:ext cx="10800000" cy="5400000"/>
          </a:xfrm>
          <a:prstGeom prst="roundRect">
            <a:avLst/>
          </a:prstGeom>
          <a:solidFill>
            <a:srgbClr val="FFA54B"/>
          </a:solidFill>
          <a:ln w="76200">
            <a:solidFill>
              <a:srgbClr val="C00000"/>
            </a:solidFill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lang="en-US" sz="6600" b="1" dirty="0">
                <a:solidFill>
                  <a:schemeClr val="tx1"/>
                </a:solidFill>
              </a:rPr>
              <a:t>Why do people</a:t>
            </a:r>
            <a:r>
              <a:rPr lang="en-US" sz="6600" b="1" dirty="0" smtClean="0">
                <a:solidFill>
                  <a:schemeClr val="tx1"/>
                </a:solidFill>
              </a:rPr>
              <a:t> </a:t>
            </a:r>
            <a:r>
              <a:rPr lang="en-US" sz="6600" b="1" dirty="0">
                <a:solidFill>
                  <a:schemeClr val="tx1"/>
                </a:solidFill>
              </a:rPr>
              <a:t>listen to music? Why do </a:t>
            </a:r>
            <a:r>
              <a:rPr lang="en-US" sz="6600" b="1" dirty="0" smtClean="0">
                <a:solidFill>
                  <a:schemeClr val="tx1"/>
                </a:solidFill>
              </a:rPr>
              <a:t>you listen </a:t>
            </a:r>
            <a:r>
              <a:rPr lang="en-US" sz="6600" b="1" dirty="0">
                <a:solidFill>
                  <a:schemeClr val="tx1"/>
                </a:solidFill>
              </a:rPr>
              <a:t>to music? </a:t>
            </a:r>
          </a:p>
        </p:txBody>
      </p:sp>
      <p:sp>
        <p:nvSpPr>
          <p:cNvPr id="6" name="Rectangle 5"/>
          <p:cNvSpPr/>
          <p:nvPr/>
        </p:nvSpPr>
        <p:spPr>
          <a:xfrm>
            <a:off x="5736000" y="538465"/>
            <a:ext cx="720000" cy="360000"/>
          </a:xfrm>
          <a:prstGeom prst="rect">
            <a:avLst/>
          </a:prstGeom>
          <a:noFill/>
        </p:spPr>
        <p:txBody>
          <a:bodyPr wrap="square" lIns="0" tIns="0" rIns="0" bIns="0">
            <a:normAutofit/>
          </a:bodyPr>
          <a:lstStyle/>
          <a:p>
            <a:pPr algn="ctr"/>
            <a:r>
              <a: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4</a:t>
            </a:r>
          </a:p>
        </p:txBody>
      </p:sp>
      <p:sp>
        <p:nvSpPr>
          <p:cNvPr id="7" name="Bar 1"/>
          <p:cNvSpPr/>
          <p:nvPr/>
        </p:nvSpPr>
        <p:spPr>
          <a:xfrm>
            <a:off x="19050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Bar 2"/>
          <p:cNvSpPr/>
          <p:nvPr/>
        </p:nvSpPr>
        <p:spPr>
          <a:xfrm>
            <a:off x="783657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Bar 3"/>
          <p:cNvSpPr/>
          <p:nvPr/>
        </p:nvSpPr>
        <p:spPr>
          <a:xfrm>
            <a:off x="1376814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Bar 4"/>
          <p:cNvSpPr/>
          <p:nvPr/>
        </p:nvSpPr>
        <p:spPr>
          <a:xfrm>
            <a:off x="1969971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Bar 5"/>
          <p:cNvSpPr/>
          <p:nvPr/>
        </p:nvSpPr>
        <p:spPr>
          <a:xfrm>
            <a:off x="2563128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Bar 6"/>
          <p:cNvSpPr/>
          <p:nvPr/>
        </p:nvSpPr>
        <p:spPr>
          <a:xfrm>
            <a:off x="3156285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Bar 7"/>
          <p:cNvSpPr/>
          <p:nvPr/>
        </p:nvSpPr>
        <p:spPr>
          <a:xfrm>
            <a:off x="3749442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Bar 8"/>
          <p:cNvSpPr/>
          <p:nvPr/>
        </p:nvSpPr>
        <p:spPr>
          <a:xfrm>
            <a:off x="4342599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Bar 9"/>
          <p:cNvSpPr/>
          <p:nvPr/>
        </p:nvSpPr>
        <p:spPr>
          <a:xfrm>
            <a:off x="4935756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Bar 10"/>
          <p:cNvSpPr/>
          <p:nvPr/>
        </p:nvSpPr>
        <p:spPr>
          <a:xfrm>
            <a:off x="5528913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Bar 11"/>
          <p:cNvSpPr/>
          <p:nvPr/>
        </p:nvSpPr>
        <p:spPr>
          <a:xfrm>
            <a:off x="612207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Bar 12"/>
          <p:cNvSpPr/>
          <p:nvPr/>
        </p:nvSpPr>
        <p:spPr>
          <a:xfrm>
            <a:off x="6715227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Bar 13"/>
          <p:cNvSpPr/>
          <p:nvPr/>
        </p:nvSpPr>
        <p:spPr>
          <a:xfrm>
            <a:off x="7308384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Bar 14"/>
          <p:cNvSpPr/>
          <p:nvPr/>
        </p:nvSpPr>
        <p:spPr>
          <a:xfrm>
            <a:off x="7901541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Bar 15"/>
          <p:cNvSpPr/>
          <p:nvPr/>
        </p:nvSpPr>
        <p:spPr>
          <a:xfrm>
            <a:off x="8494698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Bar 16"/>
          <p:cNvSpPr/>
          <p:nvPr/>
        </p:nvSpPr>
        <p:spPr>
          <a:xfrm>
            <a:off x="9087855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Bar 17"/>
          <p:cNvSpPr/>
          <p:nvPr/>
        </p:nvSpPr>
        <p:spPr>
          <a:xfrm>
            <a:off x="9681012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Bar 18"/>
          <p:cNvSpPr/>
          <p:nvPr/>
        </p:nvSpPr>
        <p:spPr>
          <a:xfrm>
            <a:off x="10274169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Bar 19"/>
          <p:cNvSpPr/>
          <p:nvPr/>
        </p:nvSpPr>
        <p:spPr>
          <a:xfrm>
            <a:off x="10867326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Bar 20"/>
          <p:cNvSpPr/>
          <p:nvPr/>
        </p:nvSpPr>
        <p:spPr>
          <a:xfrm>
            <a:off x="1146048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משולש שווה-שוקיים 26">
            <a:hlinkClick r:id="rId3" action="ppaction://hlinksldjump"/>
          </p:cNvPr>
          <p:cNvSpPr/>
          <p:nvPr/>
        </p:nvSpPr>
        <p:spPr>
          <a:xfrm rot="5400000">
            <a:off x="11516026" y="3114700"/>
            <a:ext cx="720000" cy="612000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25969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8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1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20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3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40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60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70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80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QUESTION"/>
          <p:cNvSpPr/>
          <p:nvPr/>
        </p:nvSpPr>
        <p:spPr>
          <a:xfrm>
            <a:off x="696000" y="729000"/>
            <a:ext cx="10800000" cy="5400000"/>
          </a:xfrm>
          <a:prstGeom prst="roundRect">
            <a:avLst/>
          </a:prstGeom>
          <a:solidFill>
            <a:srgbClr val="FFA54B"/>
          </a:solidFill>
          <a:ln w="76200">
            <a:solidFill>
              <a:srgbClr val="C00000"/>
            </a:solidFill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lang="en-US" sz="6600" b="1" dirty="0">
                <a:solidFill>
                  <a:schemeClr val="tx1"/>
                </a:solidFill>
              </a:rPr>
              <a:t>Do you have a favorite song or a song you really like? What do you like</a:t>
            </a:r>
          </a:p>
          <a:p>
            <a:pPr algn="ctr"/>
            <a:r>
              <a:rPr lang="en-US" sz="6600" b="1" dirty="0">
                <a:solidFill>
                  <a:schemeClr val="tx1"/>
                </a:solidFill>
              </a:rPr>
              <a:t>about it?</a:t>
            </a:r>
          </a:p>
        </p:txBody>
      </p:sp>
      <p:sp>
        <p:nvSpPr>
          <p:cNvPr id="6" name="Rectangle 5"/>
          <p:cNvSpPr/>
          <p:nvPr/>
        </p:nvSpPr>
        <p:spPr>
          <a:xfrm>
            <a:off x="5736000" y="538465"/>
            <a:ext cx="720000" cy="360000"/>
          </a:xfrm>
          <a:prstGeom prst="rect">
            <a:avLst/>
          </a:prstGeom>
          <a:noFill/>
        </p:spPr>
        <p:txBody>
          <a:bodyPr wrap="square" lIns="0" tIns="0" rIns="0" bIns="0">
            <a:normAutofit/>
          </a:bodyPr>
          <a:lstStyle/>
          <a:p>
            <a:pPr algn="ctr"/>
            <a:r>
              <a: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5</a:t>
            </a:r>
          </a:p>
        </p:txBody>
      </p:sp>
      <p:sp>
        <p:nvSpPr>
          <p:cNvPr id="7" name="Bar 1"/>
          <p:cNvSpPr/>
          <p:nvPr/>
        </p:nvSpPr>
        <p:spPr>
          <a:xfrm>
            <a:off x="19050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Bar 2"/>
          <p:cNvSpPr/>
          <p:nvPr/>
        </p:nvSpPr>
        <p:spPr>
          <a:xfrm>
            <a:off x="783657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Bar 3"/>
          <p:cNvSpPr/>
          <p:nvPr/>
        </p:nvSpPr>
        <p:spPr>
          <a:xfrm>
            <a:off x="1376814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Bar 4"/>
          <p:cNvSpPr/>
          <p:nvPr/>
        </p:nvSpPr>
        <p:spPr>
          <a:xfrm>
            <a:off x="1969971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Bar 5"/>
          <p:cNvSpPr/>
          <p:nvPr/>
        </p:nvSpPr>
        <p:spPr>
          <a:xfrm>
            <a:off x="2563128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Bar 6"/>
          <p:cNvSpPr/>
          <p:nvPr/>
        </p:nvSpPr>
        <p:spPr>
          <a:xfrm>
            <a:off x="3156285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Bar 7"/>
          <p:cNvSpPr/>
          <p:nvPr/>
        </p:nvSpPr>
        <p:spPr>
          <a:xfrm>
            <a:off x="3749442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Bar 8"/>
          <p:cNvSpPr/>
          <p:nvPr/>
        </p:nvSpPr>
        <p:spPr>
          <a:xfrm>
            <a:off x="4342599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Bar 9"/>
          <p:cNvSpPr/>
          <p:nvPr/>
        </p:nvSpPr>
        <p:spPr>
          <a:xfrm>
            <a:off x="4935756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Bar 10"/>
          <p:cNvSpPr/>
          <p:nvPr/>
        </p:nvSpPr>
        <p:spPr>
          <a:xfrm>
            <a:off x="5528913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Bar 11"/>
          <p:cNvSpPr/>
          <p:nvPr/>
        </p:nvSpPr>
        <p:spPr>
          <a:xfrm>
            <a:off x="612207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Bar 12"/>
          <p:cNvSpPr/>
          <p:nvPr/>
        </p:nvSpPr>
        <p:spPr>
          <a:xfrm>
            <a:off x="6715227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Bar 13"/>
          <p:cNvSpPr/>
          <p:nvPr/>
        </p:nvSpPr>
        <p:spPr>
          <a:xfrm>
            <a:off x="7308384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Bar 14"/>
          <p:cNvSpPr/>
          <p:nvPr/>
        </p:nvSpPr>
        <p:spPr>
          <a:xfrm>
            <a:off x="7901541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Bar 15"/>
          <p:cNvSpPr/>
          <p:nvPr/>
        </p:nvSpPr>
        <p:spPr>
          <a:xfrm>
            <a:off x="8494698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Bar 16"/>
          <p:cNvSpPr/>
          <p:nvPr/>
        </p:nvSpPr>
        <p:spPr>
          <a:xfrm>
            <a:off x="9087855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Bar 17"/>
          <p:cNvSpPr/>
          <p:nvPr/>
        </p:nvSpPr>
        <p:spPr>
          <a:xfrm>
            <a:off x="9681012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Bar 18"/>
          <p:cNvSpPr/>
          <p:nvPr/>
        </p:nvSpPr>
        <p:spPr>
          <a:xfrm>
            <a:off x="10274169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Bar 19"/>
          <p:cNvSpPr/>
          <p:nvPr/>
        </p:nvSpPr>
        <p:spPr>
          <a:xfrm>
            <a:off x="10867326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Bar 20"/>
          <p:cNvSpPr/>
          <p:nvPr/>
        </p:nvSpPr>
        <p:spPr>
          <a:xfrm>
            <a:off x="1146048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משולש שווה-שוקיים 26">
            <a:hlinkClick r:id="rId3" action="ppaction://hlinksldjump"/>
          </p:cNvPr>
          <p:cNvSpPr/>
          <p:nvPr/>
        </p:nvSpPr>
        <p:spPr>
          <a:xfrm rot="5400000">
            <a:off x="11516026" y="3114700"/>
            <a:ext cx="720000" cy="612000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55277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8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1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20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3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40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60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70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80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QUESTION"/>
          <p:cNvSpPr/>
          <p:nvPr/>
        </p:nvSpPr>
        <p:spPr>
          <a:xfrm>
            <a:off x="696000" y="729000"/>
            <a:ext cx="10800000" cy="5400000"/>
          </a:xfrm>
          <a:prstGeom prst="roundRect">
            <a:avLst/>
          </a:prstGeom>
          <a:solidFill>
            <a:srgbClr val="C1BFBF"/>
          </a:solidFill>
          <a:ln w="76200">
            <a:solidFill>
              <a:srgbClr val="C00000"/>
            </a:solidFill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6000" b="1" dirty="0">
                <a:solidFill>
                  <a:schemeClr val="tx1"/>
                </a:solidFill>
              </a:rPr>
              <a:t>What subjects do you like best? Which do you find difficult to study?</a:t>
            </a:r>
          </a:p>
        </p:txBody>
      </p:sp>
      <p:sp>
        <p:nvSpPr>
          <p:cNvPr id="2" name="Rectangle 1"/>
          <p:cNvSpPr/>
          <p:nvPr/>
        </p:nvSpPr>
        <p:spPr>
          <a:xfrm>
            <a:off x="5736000" y="538465"/>
            <a:ext cx="720000" cy="360000"/>
          </a:xfrm>
          <a:prstGeom prst="rect">
            <a:avLst/>
          </a:prstGeom>
          <a:noFill/>
        </p:spPr>
        <p:txBody>
          <a:bodyPr wrap="square" lIns="0" tIns="0" rIns="0" bIns="0">
            <a:normAutofit/>
          </a:bodyPr>
          <a:lstStyle/>
          <a:p>
            <a:pPr algn="ctr"/>
            <a:r>
              <a: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1</a:t>
            </a:r>
          </a:p>
        </p:txBody>
      </p:sp>
      <p:sp>
        <p:nvSpPr>
          <p:cNvPr id="6" name="Bar 1"/>
          <p:cNvSpPr/>
          <p:nvPr/>
        </p:nvSpPr>
        <p:spPr>
          <a:xfrm>
            <a:off x="19050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Bar 2"/>
          <p:cNvSpPr/>
          <p:nvPr/>
        </p:nvSpPr>
        <p:spPr>
          <a:xfrm>
            <a:off x="783657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Bar 3"/>
          <p:cNvSpPr/>
          <p:nvPr/>
        </p:nvSpPr>
        <p:spPr>
          <a:xfrm>
            <a:off x="1376814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Bar 4"/>
          <p:cNvSpPr/>
          <p:nvPr/>
        </p:nvSpPr>
        <p:spPr>
          <a:xfrm>
            <a:off x="1969971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Bar 5"/>
          <p:cNvSpPr/>
          <p:nvPr/>
        </p:nvSpPr>
        <p:spPr>
          <a:xfrm>
            <a:off x="2563128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Bar 6"/>
          <p:cNvSpPr/>
          <p:nvPr/>
        </p:nvSpPr>
        <p:spPr>
          <a:xfrm>
            <a:off x="3156285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Bar 7"/>
          <p:cNvSpPr/>
          <p:nvPr/>
        </p:nvSpPr>
        <p:spPr>
          <a:xfrm>
            <a:off x="3749442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Bar 8"/>
          <p:cNvSpPr/>
          <p:nvPr/>
        </p:nvSpPr>
        <p:spPr>
          <a:xfrm>
            <a:off x="4342599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Bar 9"/>
          <p:cNvSpPr/>
          <p:nvPr/>
        </p:nvSpPr>
        <p:spPr>
          <a:xfrm>
            <a:off x="4935756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Bar 10"/>
          <p:cNvSpPr/>
          <p:nvPr/>
        </p:nvSpPr>
        <p:spPr>
          <a:xfrm>
            <a:off x="5528913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Bar 11"/>
          <p:cNvSpPr/>
          <p:nvPr/>
        </p:nvSpPr>
        <p:spPr>
          <a:xfrm>
            <a:off x="612207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Bar 12"/>
          <p:cNvSpPr/>
          <p:nvPr/>
        </p:nvSpPr>
        <p:spPr>
          <a:xfrm>
            <a:off x="6715227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Bar 13"/>
          <p:cNvSpPr/>
          <p:nvPr/>
        </p:nvSpPr>
        <p:spPr>
          <a:xfrm>
            <a:off x="7308384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Bar 14"/>
          <p:cNvSpPr/>
          <p:nvPr/>
        </p:nvSpPr>
        <p:spPr>
          <a:xfrm>
            <a:off x="7901541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Bar 15"/>
          <p:cNvSpPr/>
          <p:nvPr/>
        </p:nvSpPr>
        <p:spPr>
          <a:xfrm>
            <a:off x="8494698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Bar 16"/>
          <p:cNvSpPr/>
          <p:nvPr/>
        </p:nvSpPr>
        <p:spPr>
          <a:xfrm>
            <a:off x="9087855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Bar 17"/>
          <p:cNvSpPr/>
          <p:nvPr/>
        </p:nvSpPr>
        <p:spPr>
          <a:xfrm>
            <a:off x="9681012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Bar 18"/>
          <p:cNvSpPr/>
          <p:nvPr/>
        </p:nvSpPr>
        <p:spPr>
          <a:xfrm>
            <a:off x="10274169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Bar 19"/>
          <p:cNvSpPr/>
          <p:nvPr/>
        </p:nvSpPr>
        <p:spPr>
          <a:xfrm>
            <a:off x="10867326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Bar 20"/>
          <p:cNvSpPr/>
          <p:nvPr/>
        </p:nvSpPr>
        <p:spPr>
          <a:xfrm>
            <a:off x="1146048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משולש שווה-שוקיים 25">
            <a:hlinkClick r:id="rId3" action="ppaction://hlinksldjump"/>
          </p:cNvPr>
          <p:cNvSpPr/>
          <p:nvPr/>
        </p:nvSpPr>
        <p:spPr>
          <a:xfrm rot="5400000">
            <a:off x="11516026" y="3114700"/>
            <a:ext cx="720000" cy="612000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60758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8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1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20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3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40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60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70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80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QUESTION"/>
          <p:cNvSpPr/>
          <p:nvPr/>
        </p:nvSpPr>
        <p:spPr>
          <a:xfrm>
            <a:off x="696000" y="729000"/>
            <a:ext cx="10800000" cy="5400000"/>
          </a:xfrm>
          <a:prstGeom prst="roundRect">
            <a:avLst/>
          </a:prstGeom>
          <a:solidFill>
            <a:srgbClr val="C1BFBF"/>
          </a:solidFill>
          <a:ln w="76200">
            <a:solidFill>
              <a:srgbClr val="C00000"/>
            </a:solidFill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6600" b="1" dirty="0">
                <a:solidFill>
                  <a:schemeClr val="tx1"/>
                </a:solidFill>
              </a:rPr>
              <a:t>What do you like best about your school?</a:t>
            </a:r>
          </a:p>
        </p:txBody>
      </p:sp>
      <p:sp>
        <p:nvSpPr>
          <p:cNvPr id="6" name="Rectangle 5"/>
          <p:cNvSpPr/>
          <p:nvPr/>
        </p:nvSpPr>
        <p:spPr>
          <a:xfrm>
            <a:off x="5736000" y="538465"/>
            <a:ext cx="720000" cy="360000"/>
          </a:xfrm>
          <a:prstGeom prst="rect">
            <a:avLst/>
          </a:prstGeom>
          <a:noFill/>
        </p:spPr>
        <p:txBody>
          <a:bodyPr wrap="square" lIns="0" tIns="0" rIns="0" bIns="0">
            <a:normAutofit/>
          </a:bodyPr>
          <a:lstStyle/>
          <a:p>
            <a:pPr algn="ctr"/>
            <a:r>
              <a: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2</a:t>
            </a:r>
          </a:p>
        </p:txBody>
      </p:sp>
      <p:sp>
        <p:nvSpPr>
          <p:cNvPr id="7" name="Bar 1"/>
          <p:cNvSpPr/>
          <p:nvPr/>
        </p:nvSpPr>
        <p:spPr>
          <a:xfrm>
            <a:off x="19050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Bar 2"/>
          <p:cNvSpPr/>
          <p:nvPr/>
        </p:nvSpPr>
        <p:spPr>
          <a:xfrm>
            <a:off x="783657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Bar 3"/>
          <p:cNvSpPr/>
          <p:nvPr/>
        </p:nvSpPr>
        <p:spPr>
          <a:xfrm>
            <a:off x="1376814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Bar 4"/>
          <p:cNvSpPr/>
          <p:nvPr/>
        </p:nvSpPr>
        <p:spPr>
          <a:xfrm>
            <a:off x="1969971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Bar 5"/>
          <p:cNvSpPr/>
          <p:nvPr/>
        </p:nvSpPr>
        <p:spPr>
          <a:xfrm>
            <a:off x="2563128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Bar 6"/>
          <p:cNvSpPr/>
          <p:nvPr/>
        </p:nvSpPr>
        <p:spPr>
          <a:xfrm>
            <a:off x="3156285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Bar 7"/>
          <p:cNvSpPr/>
          <p:nvPr/>
        </p:nvSpPr>
        <p:spPr>
          <a:xfrm>
            <a:off x="3749442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Bar 8"/>
          <p:cNvSpPr/>
          <p:nvPr/>
        </p:nvSpPr>
        <p:spPr>
          <a:xfrm>
            <a:off x="4342599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Bar 9"/>
          <p:cNvSpPr/>
          <p:nvPr/>
        </p:nvSpPr>
        <p:spPr>
          <a:xfrm>
            <a:off x="4935756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Bar 10"/>
          <p:cNvSpPr/>
          <p:nvPr/>
        </p:nvSpPr>
        <p:spPr>
          <a:xfrm>
            <a:off x="5528913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Bar 11"/>
          <p:cNvSpPr/>
          <p:nvPr/>
        </p:nvSpPr>
        <p:spPr>
          <a:xfrm>
            <a:off x="612207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Bar 12"/>
          <p:cNvSpPr/>
          <p:nvPr/>
        </p:nvSpPr>
        <p:spPr>
          <a:xfrm>
            <a:off x="6715227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Bar 13"/>
          <p:cNvSpPr/>
          <p:nvPr/>
        </p:nvSpPr>
        <p:spPr>
          <a:xfrm>
            <a:off x="7308384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Bar 14"/>
          <p:cNvSpPr/>
          <p:nvPr/>
        </p:nvSpPr>
        <p:spPr>
          <a:xfrm>
            <a:off x="7901541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Bar 15"/>
          <p:cNvSpPr/>
          <p:nvPr/>
        </p:nvSpPr>
        <p:spPr>
          <a:xfrm>
            <a:off x="8494698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Bar 16"/>
          <p:cNvSpPr/>
          <p:nvPr/>
        </p:nvSpPr>
        <p:spPr>
          <a:xfrm>
            <a:off x="9087855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Bar 17"/>
          <p:cNvSpPr/>
          <p:nvPr/>
        </p:nvSpPr>
        <p:spPr>
          <a:xfrm>
            <a:off x="9681012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Bar 18"/>
          <p:cNvSpPr/>
          <p:nvPr/>
        </p:nvSpPr>
        <p:spPr>
          <a:xfrm>
            <a:off x="10274169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Bar 19"/>
          <p:cNvSpPr/>
          <p:nvPr/>
        </p:nvSpPr>
        <p:spPr>
          <a:xfrm>
            <a:off x="10867326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Bar 20"/>
          <p:cNvSpPr/>
          <p:nvPr/>
        </p:nvSpPr>
        <p:spPr>
          <a:xfrm>
            <a:off x="1146048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משולש שווה-שוקיים 26">
            <a:hlinkClick r:id="rId3" action="ppaction://hlinksldjump"/>
          </p:cNvPr>
          <p:cNvSpPr/>
          <p:nvPr/>
        </p:nvSpPr>
        <p:spPr>
          <a:xfrm rot="5400000">
            <a:off x="11516026" y="3114700"/>
            <a:ext cx="720000" cy="612000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65610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8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1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20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3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40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60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70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80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QUESTION"/>
          <p:cNvSpPr/>
          <p:nvPr/>
        </p:nvSpPr>
        <p:spPr>
          <a:xfrm>
            <a:off x="696000" y="729000"/>
            <a:ext cx="10800000" cy="5400000"/>
          </a:xfrm>
          <a:prstGeom prst="roundRect">
            <a:avLst/>
          </a:prstGeom>
          <a:solidFill>
            <a:srgbClr val="C1BFBF"/>
          </a:solidFill>
          <a:ln w="76200">
            <a:solidFill>
              <a:srgbClr val="C00000"/>
            </a:solidFill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6600" b="1" dirty="0">
                <a:solidFill>
                  <a:schemeClr val="tx1"/>
                </a:solidFill>
              </a:rPr>
              <a:t>What activity at school has been the most fun this year and why?</a:t>
            </a:r>
          </a:p>
        </p:txBody>
      </p:sp>
      <p:sp>
        <p:nvSpPr>
          <p:cNvPr id="6" name="Rectangle 5"/>
          <p:cNvSpPr/>
          <p:nvPr/>
        </p:nvSpPr>
        <p:spPr>
          <a:xfrm>
            <a:off x="5736000" y="538465"/>
            <a:ext cx="720000" cy="360000"/>
          </a:xfrm>
          <a:prstGeom prst="rect">
            <a:avLst/>
          </a:prstGeom>
          <a:noFill/>
        </p:spPr>
        <p:txBody>
          <a:bodyPr wrap="square" lIns="0" tIns="0" rIns="0" bIns="0">
            <a:normAutofit/>
          </a:bodyPr>
          <a:lstStyle/>
          <a:p>
            <a:pPr algn="ctr"/>
            <a:r>
              <a: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3</a:t>
            </a:r>
          </a:p>
        </p:txBody>
      </p:sp>
      <p:sp>
        <p:nvSpPr>
          <p:cNvPr id="7" name="Bar 1"/>
          <p:cNvSpPr/>
          <p:nvPr/>
        </p:nvSpPr>
        <p:spPr>
          <a:xfrm>
            <a:off x="19050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Bar 2"/>
          <p:cNvSpPr/>
          <p:nvPr/>
        </p:nvSpPr>
        <p:spPr>
          <a:xfrm>
            <a:off x="783657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Bar 3"/>
          <p:cNvSpPr/>
          <p:nvPr/>
        </p:nvSpPr>
        <p:spPr>
          <a:xfrm>
            <a:off x="1376814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Bar 4"/>
          <p:cNvSpPr/>
          <p:nvPr/>
        </p:nvSpPr>
        <p:spPr>
          <a:xfrm>
            <a:off x="1969971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Bar 5"/>
          <p:cNvSpPr/>
          <p:nvPr/>
        </p:nvSpPr>
        <p:spPr>
          <a:xfrm>
            <a:off x="2563128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Bar 6"/>
          <p:cNvSpPr/>
          <p:nvPr/>
        </p:nvSpPr>
        <p:spPr>
          <a:xfrm>
            <a:off x="3156285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Bar 7"/>
          <p:cNvSpPr/>
          <p:nvPr/>
        </p:nvSpPr>
        <p:spPr>
          <a:xfrm>
            <a:off x="3749442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Bar 8"/>
          <p:cNvSpPr/>
          <p:nvPr/>
        </p:nvSpPr>
        <p:spPr>
          <a:xfrm>
            <a:off x="4342599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Bar 9"/>
          <p:cNvSpPr/>
          <p:nvPr/>
        </p:nvSpPr>
        <p:spPr>
          <a:xfrm>
            <a:off x="4935756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Bar 10"/>
          <p:cNvSpPr/>
          <p:nvPr/>
        </p:nvSpPr>
        <p:spPr>
          <a:xfrm>
            <a:off x="5528913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Bar 11"/>
          <p:cNvSpPr/>
          <p:nvPr/>
        </p:nvSpPr>
        <p:spPr>
          <a:xfrm>
            <a:off x="612207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Bar 12"/>
          <p:cNvSpPr/>
          <p:nvPr/>
        </p:nvSpPr>
        <p:spPr>
          <a:xfrm>
            <a:off x="6715227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Bar 13"/>
          <p:cNvSpPr/>
          <p:nvPr/>
        </p:nvSpPr>
        <p:spPr>
          <a:xfrm>
            <a:off x="7308384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Bar 14"/>
          <p:cNvSpPr/>
          <p:nvPr/>
        </p:nvSpPr>
        <p:spPr>
          <a:xfrm>
            <a:off x="7901541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Bar 15"/>
          <p:cNvSpPr/>
          <p:nvPr/>
        </p:nvSpPr>
        <p:spPr>
          <a:xfrm>
            <a:off x="8494698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Bar 16"/>
          <p:cNvSpPr/>
          <p:nvPr/>
        </p:nvSpPr>
        <p:spPr>
          <a:xfrm>
            <a:off x="9087855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Bar 17"/>
          <p:cNvSpPr/>
          <p:nvPr/>
        </p:nvSpPr>
        <p:spPr>
          <a:xfrm>
            <a:off x="9681012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Bar 18"/>
          <p:cNvSpPr/>
          <p:nvPr/>
        </p:nvSpPr>
        <p:spPr>
          <a:xfrm>
            <a:off x="10274169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Bar 19"/>
          <p:cNvSpPr/>
          <p:nvPr/>
        </p:nvSpPr>
        <p:spPr>
          <a:xfrm>
            <a:off x="10867326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Bar 20"/>
          <p:cNvSpPr/>
          <p:nvPr/>
        </p:nvSpPr>
        <p:spPr>
          <a:xfrm>
            <a:off x="1146048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משולש שווה-שוקיים 26">
            <a:hlinkClick r:id="rId3" action="ppaction://hlinksldjump"/>
          </p:cNvPr>
          <p:cNvSpPr/>
          <p:nvPr/>
        </p:nvSpPr>
        <p:spPr>
          <a:xfrm rot="5400000">
            <a:off x="11516026" y="3114700"/>
            <a:ext cx="720000" cy="612000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27018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8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1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20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3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40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60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70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80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QUESTION"/>
          <p:cNvSpPr/>
          <p:nvPr/>
        </p:nvSpPr>
        <p:spPr>
          <a:xfrm>
            <a:off x="696000" y="729000"/>
            <a:ext cx="10800000" cy="5400000"/>
          </a:xfrm>
          <a:prstGeom prst="roundRect">
            <a:avLst/>
          </a:prstGeom>
          <a:solidFill>
            <a:srgbClr val="C1BFBF"/>
          </a:solidFill>
          <a:ln w="76200">
            <a:solidFill>
              <a:srgbClr val="C00000"/>
            </a:solidFill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6000" b="1" dirty="0">
                <a:solidFill>
                  <a:schemeClr val="tx1"/>
                </a:solidFill>
              </a:rPr>
              <a:t>What do you think are good subjects to learn for your future and why</a:t>
            </a:r>
            <a:r>
              <a:rPr lang="en-US" sz="6000" b="1" dirty="0" smtClean="0">
                <a:solidFill>
                  <a:schemeClr val="tx1"/>
                </a:solidFill>
              </a:rPr>
              <a:t>?</a:t>
            </a:r>
            <a:endParaRPr lang="en-US" sz="6000" b="1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736000" y="538465"/>
            <a:ext cx="720000" cy="360000"/>
          </a:xfrm>
          <a:prstGeom prst="rect">
            <a:avLst/>
          </a:prstGeom>
          <a:noFill/>
        </p:spPr>
        <p:txBody>
          <a:bodyPr wrap="square" lIns="0" tIns="0" rIns="0" bIns="0">
            <a:normAutofit/>
          </a:bodyPr>
          <a:lstStyle/>
          <a:p>
            <a:pPr algn="ctr"/>
            <a:r>
              <a: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4</a:t>
            </a:r>
          </a:p>
        </p:txBody>
      </p:sp>
      <p:sp>
        <p:nvSpPr>
          <p:cNvPr id="7" name="Bar 1"/>
          <p:cNvSpPr/>
          <p:nvPr/>
        </p:nvSpPr>
        <p:spPr>
          <a:xfrm>
            <a:off x="19050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Bar 2"/>
          <p:cNvSpPr/>
          <p:nvPr/>
        </p:nvSpPr>
        <p:spPr>
          <a:xfrm>
            <a:off x="783657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Bar 3"/>
          <p:cNvSpPr/>
          <p:nvPr/>
        </p:nvSpPr>
        <p:spPr>
          <a:xfrm>
            <a:off x="1376814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Bar 4"/>
          <p:cNvSpPr/>
          <p:nvPr/>
        </p:nvSpPr>
        <p:spPr>
          <a:xfrm>
            <a:off x="1969971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Bar 5"/>
          <p:cNvSpPr/>
          <p:nvPr/>
        </p:nvSpPr>
        <p:spPr>
          <a:xfrm>
            <a:off x="2563128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Bar 6"/>
          <p:cNvSpPr/>
          <p:nvPr/>
        </p:nvSpPr>
        <p:spPr>
          <a:xfrm>
            <a:off x="3156285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Bar 7"/>
          <p:cNvSpPr/>
          <p:nvPr/>
        </p:nvSpPr>
        <p:spPr>
          <a:xfrm>
            <a:off x="3749442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Bar 8"/>
          <p:cNvSpPr/>
          <p:nvPr/>
        </p:nvSpPr>
        <p:spPr>
          <a:xfrm>
            <a:off x="4342599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Bar 9"/>
          <p:cNvSpPr/>
          <p:nvPr/>
        </p:nvSpPr>
        <p:spPr>
          <a:xfrm>
            <a:off x="4935756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Bar 10"/>
          <p:cNvSpPr/>
          <p:nvPr/>
        </p:nvSpPr>
        <p:spPr>
          <a:xfrm>
            <a:off x="5528913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Bar 11"/>
          <p:cNvSpPr/>
          <p:nvPr/>
        </p:nvSpPr>
        <p:spPr>
          <a:xfrm>
            <a:off x="612207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Bar 12"/>
          <p:cNvSpPr/>
          <p:nvPr/>
        </p:nvSpPr>
        <p:spPr>
          <a:xfrm>
            <a:off x="6715227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Bar 13"/>
          <p:cNvSpPr/>
          <p:nvPr/>
        </p:nvSpPr>
        <p:spPr>
          <a:xfrm>
            <a:off x="7308384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Bar 14"/>
          <p:cNvSpPr/>
          <p:nvPr/>
        </p:nvSpPr>
        <p:spPr>
          <a:xfrm>
            <a:off x="7901541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Bar 15"/>
          <p:cNvSpPr/>
          <p:nvPr/>
        </p:nvSpPr>
        <p:spPr>
          <a:xfrm>
            <a:off x="8494698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Bar 16"/>
          <p:cNvSpPr/>
          <p:nvPr/>
        </p:nvSpPr>
        <p:spPr>
          <a:xfrm>
            <a:off x="9087855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Bar 17"/>
          <p:cNvSpPr/>
          <p:nvPr/>
        </p:nvSpPr>
        <p:spPr>
          <a:xfrm>
            <a:off x="9681012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Bar 18"/>
          <p:cNvSpPr/>
          <p:nvPr/>
        </p:nvSpPr>
        <p:spPr>
          <a:xfrm>
            <a:off x="10274169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Bar 19"/>
          <p:cNvSpPr/>
          <p:nvPr/>
        </p:nvSpPr>
        <p:spPr>
          <a:xfrm>
            <a:off x="10867326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Bar 20"/>
          <p:cNvSpPr/>
          <p:nvPr/>
        </p:nvSpPr>
        <p:spPr>
          <a:xfrm>
            <a:off x="1146048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משולש שווה-שוקיים 26">
            <a:hlinkClick r:id="rId3" action="ppaction://hlinksldjump"/>
          </p:cNvPr>
          <p:cNvSpPr/>
          <p:nvPr/>
        </p:nvSpPr>
        <p:spPr>
          <a:xfrm rot="5400000">
            <a:off x="11516026" y="3114700"/>
            <a:ext cx="720000" cy="612000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7293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8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1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20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3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40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60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70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80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QUESTION"/>
          <p:cNvSpPr/>
          <p:nvPr/>
        </p:nvSpPr>
        <p:spPr>
          <a:xfrm>
            <a:off x="696000" y="729000"/>
            <a:ext cx="10800000" cy="5400000"/>
          </a:xfrm>
          <a:prstGeom prst="roundRect">
            <a:avLst/>
          </a:prstGeom>
          <a:solidFill>
            <a:srgbClr val="C1BFBF"/>
          </a:solidFill>
          <a:ln w="76200">
            <a:solidFill>
              <a:srgbClr val="C00000"/>
            </a:solidFill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6000" b="1" dirty="0">
                <a:solidFill>
                  <a:schemeClr val="tx1"/>
                </a:solidFill>
              </a:rPr>
              <a:t>What </a:t>
            </a:r>
            <a:r>
              <a:rPr lang="en-US" sz="6000" b="1" dirty="0" smtClean="0">
                <a:solidFill>
                  <a:schemeClr val="tx1"/>
                </a:solidFill>
              </a:rPr>
              <a:t>do you think about getting an after-school job? Why</a:t>
            </a:r>
            <a:r>
              <a:rPr lang="en-US" sz="6000" b="1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6" name="Rectangle 5"/>
          <p:cNvSpPr/>
          <p:nvPr/>
        </p:nvSpPr>
        <p:spPr>
          <a:xfrm>
            <a:off x="5736000" y="538465"/>
            <a:ext cx="720000" cy="360000"/>
          </a:xfrm>
          <a:prstGeom prst="rect">
            <a:avLst/>
          </a:prstGeom>
          <a:noFill/>
        </p:spPr>
        <p:txBody>
          <a:bodyPr wrap="square" lIns="0" tIns="0" rIns="0" bIns="0">
            <a:normAutofit/>
          </a:bodyPr>
          <a:lstStyle/>
          <a:p>
            <a:pPr algn="ctr"/>
            <a:r>
              <a: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5</a:t>
            </a:r>
          </a:p>
        </p:txBody>
      </p:sp>
      <p:sp>
        <p:nvSpPr>
          <p:cNvPr id="5" name="Bar 1"/>
          <p:cNvSpPr/>
          <p:nvPr/>
        </p:nvSpPr>
        <p:spPr>
          <a:xfrm>
            <a:off x="19050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Bar 2"/>
          <p:cNvSpPr/>
          <p:nvPr/>
        </p:nvSpPr>
        <p:spPr>
          <a:xfrm>
            <a:off x="783657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Bar 3"/>
          <p:cNvSpPr/>
          <p:nvPr/>
        </p:nvSpPr>
        <p:spPr>
          <a:xfrm>
            <a:off x="1376814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Bar 4"/>
          <p:cNvSpPr/>
          <p:nvPr/>
        </p:nvSpPr>
        <p:spPr>
          <a:xfrm>
            <a:off x="1969971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Bar 5"/>
          <p:cNvSpPr/>
          <p:nvPr/>
        </p:nvSpPr>
        <p:spPr>
          <a:xfrm>
            <a:off x="2563128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Bar 6"/>
          <p:cNvSpPr/>
          <p:nvPr/>
        </p:nvSpPr>
        <p:spPr>
          <a:xfrm>
            <a:off x="3156285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Bar 7"/>
          <p:cNvSpPr/>
          <p:nvPr/>
        </p:nvSpPr>
        <p:spPr>
          <a:xfrm>
            <a:off x="3749442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Bar 8"/>
          <p:cNvSpPr/>
          <p:nvPr/>
        </p:nvSpPr>
        <p:spPr>
          <a:xfrm>
            <a:off x="4342599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Bar 9"/>
          <p:cNvSpPr/>
          <p:nvPr/>
        </p:nvSpPr>
        <p:spPr>
          <a:xfrm>
            <a:off x="4935756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Bar 10"/>
          <p:cNvSpPr/>
          <p:nvPr/>
        </p:nvSpPr>
        <p:spPr>
          <a:xfrm>
            <a:off x="5528913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Bar 11"/>
          <p:cNvSpPr/>
          <p:nvPr/>
        </p:nvSpPr>
        <p:spPr>
          <a:xfrm>
            <a:off x="612207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Bar 12"/>
          <p:cNvSpPr/>
          <p:nvPr/>
        </p:nvSpPr>
        <p:spPr>
          <a:xfrm>
            <a:off x="6715227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Bar 13"/>
          <p:cNvSpPr/>
          <p:nvPr/>
        </p:nvSpPr>
        <p:spPr>
          <a:xfrm>
            <a:off x="7308384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Bar 14"/>
          <p:cNvSpPr/>
          <p:nvPr/>
        </p:nvSpPr>
        <p:spPr>
          <a:xfrm>
            <a:off x="7901541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Bar 15"/>
          <p:cNvSpPr/>
          <p:nvPr/>
        </p:nvSpPr>
        <p:spPr>
          <a:xfrm>
            <a:off x="8494698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Bar 16"/>
          <p:cNvSpPr/>
          <p:nvPr/>
        </p:nvSpPr>
        <p:spPr>
          <a:xfrm>
            <a:off x="9087855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Bar 17"/>
          <p:cNvSpPr/>
          <p:nvPr/>
        </p:nvSpPr>
        <p:spPr>
          <a:xfrm>
            <a:off x="9681012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Bar 18"/>
          <p:cNvSpPr/>
          <p:nvPr/>
        </p:nvSpPr>
        <p:spPr>
          <a:xfrm>
            <a:off x="10274169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Bar 19"/>
          <p:cNvSpPr/>
          <p:nvPr/>
        </p:nvSpPr>
        <p:spPr>
          <a:xfrm>
            <a:off x="10867326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Bar 20"/>
          <p:cNvSpPr/>
          <p:nvPr/>
        </p:nvSpPr>
        <p:spPr>
          <a:xfrm>
            <a:off x="1146048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משולש שווה-שוקיים 25">
            <a:hlinkClick r:id="rId3" action="ppaction://hlinksldjump"/>
          </p:cNvPr>
          <p:cNvSpPr/>
          <p:nvPr/>
        </p:nvSpPr>
        <p:spPr>
          <a:xfrm rot="5400000">
            <a:off x="11516026" y="3114700"/>
            <a:ext cx="720000" cy="612000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57521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8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1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20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3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40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60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70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80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QUESTION"/>
          <p:cNvSpPr/>
          <p:nvPr/>
        </p:nvSpPr>
        <p:spPr>
          <a:xfrm>
            <a:off x="696000" y="729000"/>
            <a:ext cx="10800000" cy="5400000"/>
          </a:xfrm>
          <a:prstGeom prst="roundRect">
            <a:avLst/>
          </a:prstGeom>
          <a:solidFill>
            <a:srgbClr val="FF0000">
              <a:alpha val="70000"/>
            </a:srgbClr>
          </a:solidFill>
          <a:ln w="76200"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6600" b="1" dirty="0"/>
              <a:t>What do you like to do on your birthday?</a:t>
            </a:r>
          </a:p>
        </p:txBody>
      </p:sp>
      <p:sp>
        <p:nvSpPr>
          <p:cNvPr id="6" name="Rectangle 5"/>
          <p:cNvSpPr/>
          <p:nvPr/>
        </p:nvSpPr>
        <p:spPr>
          <a:xfrm>
            <a:off x="5736000" y="538465"/>
            <a:ext cx="720000" cy="360000"/>
          </a:xfrm>
          <a:prstGeom prst="rect">
            <a:avLst/>
          </a:prstGeom>
          <a:noFill/>
        </p:spPr>
        <p:txBody>
          <a:bodyPr wrap="square" lIns="0" tIns="0" rIns="0" bIns="0">
            <a:normAutofit/>
          </a:bodyPr>
          <a:lstStyle/>
          <a:p>
            <a:pPr algn="ctr"/>
            <a:r>
              <a: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2</a:t>
            </a:r>
          </a:p>
        </p:txBody>
      </p:sp>
      <p:sp>
        <p:nvSpPr>
          <p:cNvPr id="7" name="Bar 1"/>
          <p:cNvSpPr/>
          <p:nvPr/>
        </p:nvSpPr>
        <p:spPr>
          <a:xfrm>
            <a:off x="19050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Bar 2"/>
          <p:cNvSpPr/>
          <p:nvPr/>
        </p:nvSpPr>
        <p:spPr>
          <a:xfrm>
            <a:off x="783657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Bar 3"/>
          <p:cNvSpPr/>
          <p:nvPr/>
        </p:nvSpPr>
        <p:spPr>
          <a:xfrm>
            <a:off x="1376814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Bar 4"/>
          <p:cNvSpPr/>
          <p:nvPr/>
        </p:nvSpPr>
        <p:spPr>
          <a:xfrm>
            <a:off x="1969971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Bar 5"/>
          <p:cNvSpPr/>
          <p:nvPr/>
        </p:nvSpPr>
        <p:spPr>
          <a:xfrm>
            <a:off x="2563128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Bar 6"/>
          <p:cNvSpPr/>
          <p:nvPr/>
        </p:nvSpPr>
        <p:spPr>
          <a:xfrm>
            <a:off x="3156285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Bar 7"/>
          <p:cNvSpPr/>
          <p:nvPr/>
        </p:nvSpPr>
        <p:spPr>
          <a:xfrm>
            <a:off x="3749442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Bar 8"/>
          <p:cNvSpPr/>
          <p:nvPr/>
        </p:nvSpPr>
        <p:spPr>
          <a:xfrm>
            <a:off x="4342599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Bar 9"/>
          <p:cNvSpPr/>
          <p:nvPr/>
        </p:nvSpPr>
        <p:spPr>
          <a:xfrm>
            <a:off x="4935756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Bar 10"/>
          <p:cNvSpPr/>
          <p:nvPr/>
        </p:nvSpPr>
        <p:spPr>
          <a:xfrm>
            <a:off x="5528913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Bar 11"/>
          <p:cNvSpPr/>
          <p:nvPr/>
        </p:nvSpPr>
        <p:spPr>
          <a:xfrm>
            <a:off x="612207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Bar 12"/>
          <p:cNvSpPr/>
          <p:nvPr/>
        </p:nvSpPr>
        <p:spPr>
          <a:xfrm>
            <a:off x="6715227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Bar 13"/>
          <p:cNvSpPr/>
          <p:nvPr/>
        </p:nvSpPr>
        <p:spPr>
          <a:xfrm>
            <a:off x="7308384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Bar 14"/>
          <p:cNvSpPr/>
          <p:nvPr/>
        </p:nvSpPr>
        <p:spPr>
          <a:xfrm>
            <a:off x="7901541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Bar 15"/>
          <p:cNvSpPr/>
          <p:nvPr/>
        </p:nvSpPr>
        <p:spPr>
          <a:xfrm>
            <a:off x="8494698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Bar 16"/>
          <p:cNvSpPr/>
          <p:nvPr/>
        </p:nvSpPr>
        <p:spPr>
          <a:xfrm>
            <a:off x="9087855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Bar 17"/>
          <p:cNvSpPr/>
          <p:nvPr/>
        </p:nvSpPr>
        <p:spPr>
          <a:xfrm>
            <a:off x="9681012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Bar 18"/>
          <p:cNvSpPr/>
          <p:nvPr/>
        </p:nvSpPr>
        <p:spPr>
          <a:xfrm>
            <a:off x="10274169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Bar 19"/>
          <p:cNvSpPr/>
          <p:nvPr/>
        </p:nvSpPr>
        <p:spPr>
          <a:xfrm>
            <a:off x="10867326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Bar 20"/>
          <p:cNvSpPr/>
          <p:nvPr/>
        </p:nvSpPr>
        <p:spPr>
          <a:xfrm>
            <a:off x="1146048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משולש שווה-שוקיים 26">
            <a:hlinkClick r:id="rId3" action="ppaction://hlinksldjump"/>
          </p:cNvPr>
          <p:cNvSpPr/>
          <p:nvPr/>
        </p:nvSpPr>
        <p:spPr>
          <a:xfrm rot="5400000">
            <a:off x="11490626" y="3114700"/>
            <a:ext cx="720000" cy="612000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51312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8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1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20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3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40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60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70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80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QUESTION"/>
          <p:cNvSpPr/>
          <p:nvPr/>
        </p:nvSpPr>
        <p:spPr>
          <a:xfrm>
            <a:off x="696000" y="729000"/>
            <a:ext cx="10800000" cy="5400000"/>
          </a:xfrm>
          <a:prstGeom prst="roundRect">
            <a:avLst/>
          </a:prstGeom>
          <a:solidFill>
            <a:srgbClr val="FF0000">
              <a:alpha val="70000"/>
            </a:srgbClr>
          </a:solidFill>
          <a:ln w="76200"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6000" b="1" dirty="0"/>
              <a:t>How did you celebrate your birthday last year? Who did you celebrate with? Where did you celebrate?</a:t>
            </a:r>
          </a:p>
        </p:txBody>
      </p:sp>
      <p:sp>
        <p:nvSpPr>
          <p:cNvPr id="6" name="Rectangle 5"/>
          <p:cNvSpPr/>
          <p:nvPr/>
        </p:nvSpPr>
        <p:spPr>
          <a:xfrm>
            <a:off x="5736000" y="538465"/>
            <a:ext cx="720000" cy="360000"/>
          </a:xfrm>
          <a:prstGeom prst="rect">
            <a:avLst/>
          </a:prstGeom>
          <a:noFill/>
        </p:spPr>
        <p:txBody>
          <a:bodyPr wrap="square" lIns="0" tIns="0" rIns="0" bIns="0">
            <a:normAutofit/>
          </a:bodyPr>
          <a:lstStyle/>
          <a:p>
            <a:pPr algn="ctr"/>
            <a:r>
              <a: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3</a:t>
            </a:r>
          </a:p>
        </p:txBody>
      </p:sp>
      <p:sp>
        <p:nvSpPr>
          <p:cNvPr id="7" name="Bar 1"/>
          <p:cNvSpPr/>
          <p:nvPr/>
        </p:nvSpPr>
        <p:spPr>
          <a:xfrm>
            <a:off x="19050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Bar 2"/>
          <p:cNvSpPr/>
          <p:nvPr/>
        </p:nvSpPr>
        <p:spPr>
          <a:xfrm>
            <a:off x="783657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Bar 3"/>
          <p:cNvSpPr/>
          <p:nvPr/>
        </p:nvSpPr>
        <p:spPr>
          <a:xfrm>
            <a:off x="1376814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Bar 4"/>
          <p:cNvSpPr/>
          <p:nvPr/>
        </p:nvSpPr>
        <p:spPr>
          <a:xfrm>
            <a:off x="1969971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Bar 5"/>
          <p:cNvSpPr/>
          <p:nvPr/>
        </p:nvSpPr>
        <p:spPr>
          <a:xfrm>
            <a:off x="2563128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Bar 6"/>
          <p:cNvSpPr/>
          <p:nvPr/>
        </p:nvSpPr>
        <p:spPr>
          <a:xfrm>
            <a:off x="3156285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Bar 7"/>
          <p:cNvSpPr/>
          <p:nvPr/>
        </p:nvSpPr>
        <p:spPr>
          <a:xfrm>
            <a:off x="3749442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Bar 8"/>
          <p:cNvSpPr/>
          <p:nvPr/>
        </p:nvSpPr>
        <p:spPr>
          <a:xfrm>
            <a:off x="4342599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Bar 9"/>
          <p:cNvSpPr/>
          <p:nvPr/>
        </p:nvSpPr>
        <p:spPr>
          <a:xfrm>
            <a:off x="4935756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Bar 10"/>
          <p:cNvSpPr/>
          <p:nvPr/>
        </p:nvSpPr>
        <p:spPr>
          <a:xfrm>
            <a:off x="5528913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Bar 11"/>
          <p:cNvSpPr/>
          <p:nvPr/>
        </p:nvSpPr>
        <p:spPr>
          <a:xfrm>
            <a:off x="612207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Bar 12"/>
          <p:cNvSpPr/>
          <p:nvPr/>
        </p:nvSpPr>
        <p:spPr>
          <a:xfrm>
            <a:off x="6715227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Bar 13"/>
          <p:cNvSpPr/>
          <p:nvPr/>
        </p:nvSpPr>
        <p:spPr>
          <a:xfrm>
            <a:off x="7308384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Bar 14"/>
          <p:cNvSpPr/>
          <p:nvPr/>
        </p:nvSpPr>
        <p:spPr>
          <a:xfrm>
            <a:off x="7901541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Bar 15"/>
          <p:cNvSpPr/>
          <p:nvPr/>
        </p:nvSpPr>
        <p:spPr>
          <a:xfrm>
            <a:off x="8494698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Bar 16"/>
          <p:cNvSpPr/>
          <p:nvPr/>
        </p:nvSpPr>
        <p:spPr>
          <a:xfrm>
            <a:off x="9087855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Bar 17"/>
          <p:cNvSpPr/>
          <p:nvPr/>
        </p:nvSpPr>
        <p:spPr>
          <a:xfrm>
            <a:off x="9681012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Bar 18"/>
          <p:cNvSpPr/>
          <p:nvPr/>
        </p:nvSpPr>
        <p:spPr>
          <a:xfrm>
            <a:off x="10274169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Bar 19"/>
          <p:cNvSpPr/>
          <p:nvPr/>
        </p:nvSpPr>
        <p:spPr>
          <a:xfrm>
            <a:off x="10867326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Bar 20"/>
          <p:cNvSpPr/>
          <p:nvPr/>
        </p:nvSpPr>
        <p:spPr>
          <a:xfrm>
            <a:off x="1146048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משולש שווה-שוקיים 27">
            <a:hlinkClick r:id="rId3" action="ppaction://hlinksldjump"/>
          </p:cNvPr>
          <p:cNvSpPr/>
          <p:nvPr/>
        </p:nvSpPr>
        <p:spPr>
          <a:xfrm rot="5400000">
            <a:off x="11490626" y="3114700"/>
            <a:ext cx="720000" cy="612000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15226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8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1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20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3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40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60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70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80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QUESTION"/>
          <p:cNvSpPr/>
          <p:nvPr/>
        </p:nvSpPr>
        <p:spPr>
          <a:xfrm>
            <a:off x="696000" y="729000"/>
            <a:ext cx="10800000" cy="5400000"/>
          </a:xfrm>
          <a:prstGeom prst="roundRect">
            <a:avLst/>
          </a:prstGeom>
          <a:solidFill>
            <a:srgbClr val="FF0000">
              <a:alpha val="70000"/>
            </a:srgbClr>
          </a:solidFill>
          <a:ln w="76200"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6600" b="1" dirty="0"/>
              <a:t>Tell about a favorite birthday present you got. What was it? Who gave it to you?</a:t>
            </a:r>
          </a:p>
        </p:txBody>
      </p:sp>
      <p:sp>
        <p:nvSpPr>
          <p:cNvPr id="6" name="Rectangle 5"/>
          <p:cNvSpPr/>
          <p:nvPr/>
        </p:nvSpPr>
        <p:spPr>
          <a:xfrm>
            <a:off x="5736000" y="538465"/>
            <a:ext cx="720000" cy="360000"/>
          </a:xfrm>
          <a:prstGeom prst="rect">
            <a:avLst/>
          </a:prstGeom>
          <a:noFill/>
        </p:spPr>
        <p:txBody>
          <a:bodyPr wrap="square" lIns="0" tIns="0" rIns="0" bIns="0">
            <a:normAutofit/>
          </a:bodyPr>
          <a:lstStyle/>
          <a:p>
            <a:pPr algn="ctr"/>
            <a:r>
              <a: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4</a:t>
            </a:r>
          </a:p>
        </p:txBody>
      </p:sp>
      <p:sp>
        <p:nvSpPr>
          <p:cNvPr id="7" name="Bar 1"/>
          <p:cNvSpPr/>
          <p:nvPr/>
        </p:nvSpPr>
        <p:spPr>
          <a:xfrm>
            <a:off x="19050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Bar 2"/>
          <p:cNvSpPr/>
          <p:nvPr/>
        </p:nvSpPr>
        <p:spPr>
          <a:xfrm>
            <a:off x="783657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Bar 3"/>
          <p:cNvSpPr/>
          <p:nvPr/>
        </p:nvSpPr>
        <p:spPr>
          <a:xfrm>
            <a:off x="1376814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Bar 4"/>
          <p:cNvSpPr/>
          <p:nvPr/>
        </p:nvSpPr>
        <p:spPr>
          <a:xfrm>
            <a:off x="1969971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Bar 5"/>
          <p:cNvSpPr/>
          <p:nvPr/>
        </p:nvSpPr>
        <p:spPr>
          <a:xfrm>
            <a:off x="2563128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Bar 6"/>
          <p:cNvSpPr/>
          <p:nvPr/>
        </p:nvSpPr>
        <p:spPr>
          <a:xfrm>
            <a:off x="3156285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Bar 7"/>
          <p:cNvSpPr/>
          <p:nvPr/>
        </p:nvSpPr>
        <p:spPr>
          <a:xfrm>
            <a:off x="3749442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Bar 8"/>
          <p:cNvSpPr/>
          <p:nvPr/>
        </p:nvSpPr>
        <p:spPr>
          <a:xfrm>
            <a:off x="4342599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Bar 9"/>
          <p:cNvSpPr/>
          <p:nvPr/>
        </p:nvSpPr>
        <p:spPr>
          <a:xfrm>
            <a:off x="4935756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Bar 10"/>
          <p:cNvSpPr/>
          <p:nvPr/>
        </p:nvSpPr>
        <p:spPr>
          <a:xfrm>
            <a:off x="5528913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Bar 11"/>
          <p:cNvSpPr/>
          <p:nvPr/>
        </p:nvSpPr>
        <p:spPr>
          <a:xfrm>
            <a:off x="612207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Bar 12"/>
          <p:cNvSpPr/>
          <p:nvPr/>
        </p:nvSpPr>
        <p:spPr>
          <a:xfrm>
            <a:off x="6715227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Bar 13"/>
          <p:cNvSpPr/>
          <p:nvPr/>
        </p:nvSpPr>
        <p:spPr>
          <a:xfrm>
            <a:off x="7308384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Bar 14"/>
          <p:cNvSpPr/>
          <p:nvPr/>
        </p:nvSpPr>
        <p:spPr>
          <a:xfrm>
            <a:off x="7901541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Bar 15"/>
          <p:cNvSpPr/>
          <p:nvPr/>
        </p:nvSpPr>
        <p:spPr>
          <a:xfrm>
            <a:off x="8494698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Bar 16"/>
          <p:cNvSpPr/>
          <p:nvPr/>
        </p:nvSpPr>
        <p:spPr>
          <a:xfrm>
            <a:off x="9087855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Bar 17"/>
          <p:cNvSpPr/>
          <p:nvPr/>
        </p:nvSpPr>
        <p:spPr>
          <a:xfrm>
            <a:off x="9681012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Bar 18"/>
          <p:cNvSpPr/>
          <p:nvPr/>
        </p:nvSpPr>
        <p:spPr>
          <a:xfrm>
            <a:off x="10274169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Bar 19"/>
          <p:cNvSpPr/>
          <p:nvPr/>
        </p:nvSpPr>
        <p:spPr>
          <a:xfrm>
            <a:off x="10867326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Bar 20"/>
          <p:cNvSpPr/>
          <p:nvPr/>
        </p:nvSpPr>
        <p:spPr>
          <a:xfrm>
            <a:off x="1146048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משולש שווה-שוקיים 26">
            <a:hlinkClick r:id="rId3" action="ppaction://hlinksldjump"/>
          </p:cNvPr>
          <p:cNvSpPr/>
          <p:nvPr/>
        </p:nvSpPr>
        <p:spPr>
          <a:xfrm rot="5400000">
            <a:off x="11490626" y="3114700"/>
            <a:ext cx="720000" cy="612000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12023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8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1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20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3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40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60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70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80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QUESTION"/>
          <p:cNvSpPr/>
          <p:nvPr/>
        </p:nvSpPr>
        <p:spPr>
          <a:xfrm>
            <a:off x="696000" y="729000"/>
            <a:ext cx="10800000" cy="5400000"/>
          </a:xfrm>
          <a:prstGeom prst="roundRect">
            <a:avLst/>
          </a:prstGeom>
          <a:solidFill>
            <a:srgbClr val="FF0000">
              <a:alpha val="70000"/>
            </a:srgbClr>
          </a:solidFill>
          <a:ln w="76200"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6600" b="1" dirty="0"/>
              <a:t>Do you buy birthday presents for your friends/family? How do you choose a gift?</a:t>
            </a:r>
          </a:p>
        </p:txBody>
      </p:sp>
      <p:sp>
        <p:nvSpPr>
          <p:cNvPr id="6" name="Rectangle 5"/>
          <p:cNvSpPr/>
          <p:nvPr/>
        </p:nvSpPr>
        <p:spPr>
          <a:xfrm>
            <a:off x="5736000" y="538465"/>
            <a:ext cx="720000" cy="360000"/>
          </a:xfrm>
          <a:prstGeom prst="rect">
            <a:avLst/>
          </a:prstGeom>
          <a:noFill/>
        </p:spPr>
        <p:txBody>
          <a:bodyPr wrap="square" lIns="0" tIns="0" rIns="0" bIns="0">
            <a:normAutofit/>
          </a:bodyPr>
          <a:lstStyle/>
          <a:p>
            <a:pPr algn="ctr"/>
            <a:r>
              <a: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5</a:t>
            </a:r>
          </a:p>
        </p:txBody>
      </p:sp>
      <p:sp>
        <p:nvSpPr>
          <p:cNvPr id="7" name="Bar 1"/>
          <p:cNvSpPr/>
          <p:nvPr/>
        </p:nvSpPr>
        <p:spPr>
          <a:xfrm>
            <a:off x="19050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Bar 2"/>
          <p:cNvSpPr/>
          <p:nvPr/>
        </p:nvSpPr>
        <p:spPr>
          <a:xfrm>
            <a:off x="783657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Bar 3"/>
          <p:cNvSpPr/>
          <p:nvPr/>
        </p:nvSpPr>
        <p:spPr>
          <a:xfrm>
            <a:off x="1376814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Bar 4"/>
          <p:cNvSpPr/>
          <p:nvPr/>
        </p:nvSpPr>
        <p:spPr>
          <a:xfrm>
            <a:off x="1969971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Bar 5"/>
          <p:cNvSpPr/>
          <p:nvPr/>
        </p:nvSpPr>
        <p:spPr>
          <a:xfrm>
            <a:off x="2563128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Bar 6"/>
          <p:cNvSpPr/>
          <p:nvPr/>
        </p:nvSpPr>
        <p:spPr>
          <a:xfrm>
            <a:off x="3156285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Bar 7"/>
          <p:cNvSpPr/>
          <p:nvPr/>
        </p:nvSpPr>
        <p:spPr>
          <a:xfrm>
            <a:off x="3749442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Bar 8"/>
          <p:cNvSpPr/>
          <p:nvPr/>
        </p:nvSpPr>
        <p:spPr>
          <a:xfrm>
            <a:off x="4342599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Bar 9"/>
          <p:cNvSpPr/>
          <p:nvPr/>
        </p:nvSpPr>
        <p:spPr>
          <a:xfrm>
            <a:off x="4935756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Bar 10"/>
          <p:cNvSpPr/>
          <p:nvPr/>
        </p:nvSpPr>
        <p:spPr>
          <a:xfrm>
            <a:off x="5528913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Bar 11"/>
          <p:cNvSpPr/>
          <p:nvPr/>
        </p:nvSpPr>
        <p:spPr>
          <a:xfrm>
            <a:off x="612207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Bar 12"/>
          <p:cNvSpPr/>
          <p:nvPr/>
        </p:nvSpPr>
        <p:spPr>
          <a:xfrm>
            <a:off x="6715227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Bar 13"/>
          <p:cNvSpPr/>
          <p:nvPr/>
        </p:nvSpPr>
        <p:spPr>
          <a:xfrm>
            <a:off x="7308384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Bar 14"/>
          <p:cNvSpPr/>
          <p:nvPr/>
        </p:nvSpPr>
        <p:spPr>
          <a:xfrm>
            <a:off x="7901541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Bar 15"/>
          <p:cNvSpPr/>
          <p:nvPr/>
        </p:nvSpPr>
        <p:spPr>
          <a:xfrm>
            <a:off x="8494698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Bar 16"/>
          <p:cNvSpPr/>
          <p:nvPr/>
        </p:nvSpPr>
        <p:spPr>
          <a:xfrm>
            <a:off x="9087855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Bar 17"/>
          <p:cNvSpPr/>
          <p:nvPr/>
        </p:nvSpPr>
        <p:spPr>
          <a:xfrm>
            <a:off x="9681012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Bar 18"/>
          <p:cNvSpPr/>
          <p:nvPr/>
        </p:nvSpPr>
        <p:spPr>
          <a:xfrm>
            <a:off x="10274169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Bar 19"/>
          <p:cNvSpPr/>
          <p:nvPr/>
        </p:nvSpPr>
        <p:spPr>
          <a:xfrm>
            <a:off x="10867326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Bar 20"/>
          <p:cNvSpPr/>
          <p:nvPr/>
        </p:nvSpPr>
        <p:spPr>
          <a:xfrm>
            <a:off x="1146048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משולש שווה-שוקיים 26">
            <a:hlinkClick r:id="rId3" action="ppaction://hlinksldjump"/>
          </p:cNvPr>
          <p:cNvSpPr/>
          <p:nvPr/>
        </p:nvSpPr>
        <p:spPr>
          <a:xfrm rot="5400000">
            <a:off x="11490626" y="3114700"/>
            <a:ext cx="720000" cy="612000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91409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8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1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20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3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40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60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70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80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QUESTION"/>
          <p:cNvSpPr/>
          <p:nvPr/>
        </p:nvSpPr>
        <p:spPr>
          <a:xfrm>
            <a:off x="696000" y="729000"/>
            <a:ext cx="10800000" cy="5400000"/>
          </a:xfrm>
          <a:prstGeom prst="roundRect">
            <a:avLst/>
          </a:prstGeom>
          <a:solidFill>
            <a:srgbClr val="FFFF71"/>
          </a:solidFill>
          <a:ln w="76200">
            <a:solidFill>
              <a:srgbClr val="C00000"/>
            </a:solidFill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6600" b="1" dirty="0" smtClean="0">
                <a:solidFill>
                  <a:schemeClr val="tx1"/>
                </a:solidFill>
              </a:rPr>
              <a:t>What are your favorite foods?</a:t>
            </a:r>
            <a:endParaRPr lang="en-US" sz="6600" b="1" dirty="0">
              <a:solidFill>
                <a:schemeClr val="tx1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736000" y="538465"/>
            <a:ext cx="720000" cy="360000"/>
          </a:xfrm>
          <a:prstGeom prst="rect">
            <a:avLst/>
          </a:prstGeom>
          <a:noFill/>
        </p:spPr>
        <p:txBody>
          <a:bodyPr wrap="square" lIns="0" tIns="0" rIns="0" bIns="0">
            <a:normAutofit/>
          </a:bodyPr>
          <a:lstStyle/>
          <a:p>
            <a:pPr algn="ctr"/>
            <a:r>
              <a: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1</a:t>
            </a:r>
          </a:p>
        </p:txBody>
      </p:sp>
      <p:sp>
        <p:nvSpPr>
          <p:cNvPr id="6" name="Bar 1"/>
          <p:cNvSpPr/>
          <p:nvPr/>
        </p:nvSpPr>
        <p:spPr>
          <a:xfrm>
            <a:off x="19050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Bar 2"/>
          <p:cNvSpPr/>
          <p:nvPr/>
        </p:nvSpPr>
        <p:spPr>
          <a:xfrm>
            <a:off x="783657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Bar 3"/>
          <p:cNvSpPr/>
          <p:nvPr/>
        </p:nvSpPr>
        <p:spPr>
          <a:xfrm>
            <a:off x="1376814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Bar 4"/>
          <p:cNvSpPr/>
          <p:nvPr/>
        </p:nvSpPr>
        <p:spPr>
          <a:xfrm>
            <a:off x="1969971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Bar 5"/>
          <p:cNvSpPr/>
          <p:nvPr/>
        </p:nvSpPr>
        <p:spPr>
          <a:xfrm>
            <a:off x="2563128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Bar 6"/>
          <p:cNvSpPr/>
          <p:nvPr/>
        </p:nvSpPr>
        <p:spPr>
          <a:xfrm>
            <a:off x="3156285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Bar 7"/>
          <p:cNvSpPr/>
          <p:nvPr/>
        </p:nvSpPr>
        <p:spPr>
          <a:xfrm>
            <a:off x="3749442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Bar 8"/>
          <p:cNvSpPr/>
          <p:nvPr/>
        </p:nvSpPr>
        <p:spPr>
          <a:xfrm>
            <a:off x="4342599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Bar 9"/>
          <p:cNvSpPr/>
          <p:nvPr/>
        </p:nvSpPr>
        <p:spPr>
          <a:xfrm>
            <a:off x="4935756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Bar 10"/>
          <p:cNvSpPr/>
          <p:nvPr/>
        </p:nvSpPr>
        <p:spPr>
          <a:xfrm>
            <a:off x="5528913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Bar 11"/>
          <p:cNvSpPr/>
          <p:nvPr/>
        </p:nvSpPr>
        <p:spPr>
          <a:xfrm>
            <a:off x="612207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Bar 12"/>
          <p:cNvSpPr/>
          <p:nvPr/>
        </p:nvSpPr>
        <p:spPr>
          <a:xfrm>
            <a:off x="6715227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Bar 13"/>
          <p:cNvSpPr/>
          <p:nvPr/>
        </p:nvSpPr>
        <p:spPr>
          <a:xfrm>
            <a:off x="7308384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Bar 14"/>
          <p:cNvSpPr/>
          <p:nvPr/>
        </p:nvSpPr>
        <p:spPr>
          <a:xfrm>
            <a:off x="7901541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Bar 15"/>
          <p:cNvSpPr/>
          <p:nvPr/>
        </p:nvSpPr>
        <p:spPr>
          <a:xfrm>
            <a:off x="8494698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Bar 16"/>
          <p:cNvSpPr/>
          <p:nvPr/>
        </p:nvSpPr>
        <p:spPr>
          <a:xfrm>
            <a:off x="9087855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Bar 17"/>
          <p:cNvSpPr/>
          <p:nvPr/>
        </p:nvSpPr>
        <p:spPr>
          <a:xfrm>
            <a:off x="9681012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Bar 18"/>
          <p:cNvSpPr/>
          <p:nvPr/>
        </p:nvSpPr>
        <p:spPr>
          <a:xfrm>
            <a:off x="10274169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Bar 19"/>
          <p:cNvSpPr/>
          <p:nvPr/>
        </p:nvSpPr>
        <p:spPr>
          <a:xfrm>
            <a:off x="10867326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Bar 20"/>
          <p:cNvSpPr/>
          <p:nvPr/>
        </p:nvSpPr>
        <p:spPr>
          <a:xfrm>
            <a:off x="11460480" y="6418920"/>
            <a:ext cx="540000" cy="360000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משולש שווה-שוקיים 25">
            <a:hlinkClick r:id="rId3" action="ppaction://hlinksldjump"/>
          </p:cNvPr>
          <p:cNvSpPr/>
          <p:nvPr/>
        </p:nvSpPr>
        <p:spPr>
          <a:xfrm rot="5400000">
            <a:off x="11516026" y="3114700"/>
            <a:ext cx="720000" cy="612000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79192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8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1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20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3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40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60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70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80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1779</TotalTime>
  <Words>1904</Words>
  <Application>Microsoft Office PowerPoint</Application>
  <PresentationFormat>מסך רחב</PresentationFormat>
  <Paragraphs>300</Paragraphs>
  <Slides>48</Slides>
  <Notes>46</Notes>
  <HiddenSlides>45</HiddenSlides>
  <MMClips>0</MMClips>
  <ScaleCrop>false</ScaleCrop>
  <HeadingPairs>
    <vt:vector size="6" baseType="variant">
      <vt:variant>
        <vt:lpstr>גופנים בשימוש</vt:lpstr>
      </vt:variant>
      <vt:variant>
        <vt:i4>7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48</vt:i4>
      </vt:variant>
    </vt:vector>
  </HeadingPairs>
  <TitlesOfParts>
    <vt:vector size="56" baseType="lpstr">
      <vt:lpstr>ＭＳ Ｐゴシック</vt:lpstr>
      <vt:lpstr>Arial</vt:lpstr>
      <vt:lpstr>Broadway</vt:lpstr>
      <vt:lpstr>Calibri</vt:lpstr>
      <vt:lpstr>Calibri Light</vt:lpstr>
      <vt:lpstr>Century Gothic</vt:lpstr>
      <vt:lpstr>Times New Roman</vt:lpstr>
      <vt:lpstr>Office テーマ</vt:lpstr>
      <vt:lpstr>Jeopardy Conversation Starters   Activity: spoken interaction Grade level: foundation/basic user 1 &amp; intermediate/basic user 2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tekhnologic</dc:creator>
  <cp:lastModifiedBy>‏‏משתמש Windows</cp:lastModifiedBy>
  <cp:revision>83</cp:revision>
  <dcterms:created xsi:type="dcterms:W3CDTF">2015-01-20T03:17:08Z</dcterms:created>
  <dcterms:modified xsi:type="dcterms:W3CDTF">2020-07-16T13:09:29Z</dcterms:modified>
</cp:coreProperties>
</file>