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3" roundtripDataSignature="AMtx7mioI4hAT68+1q78uybzKMgImu+vE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customschemas.google.com/relationships/presentationmetadata" Target="metadata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388620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1588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iw-I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6" name="Google Shape;106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5:notes"/>
          <p:cNvSpPr txBox="1"/>
          <p:nvPr>
            <p:ph idx="12" type="sldNum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2" name="Google Shape;112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6:notes"/>
          <p:cNvSpPr txBox="1"/>
          <p:nvPr>
            <p:ph idx="12" type="sldNum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ותרת ותוכן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" name="Google Shape;18;p10"/>
          <p:cNvSpPr txBox="1"/>
          <p:nvPr>
            <p:ph idx="10" type="dt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0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1" algn="l">
              <a:spcBef>
                <a:spcPts val="0"/>
              </a:spcBef>
              <a:buNone/>
              <a:defRPr/>
            </a:lvl1pPr>
            <a:lvl2pPr indent="0" lvl="1" marL="0" rtl="1" algn="l">
              <a:spcBef>
                <a:spcPts val="0"/>
              </a:spcBef>
              <a:buNone/>
              <a:defRPr/>
            </a:lvl2pPr>
            <a:lvl3pPr indent="0" lvl="2" marL="0" rtl="1" algn="l">
              <a:spcBef>
                <a:spcPts val="0"/>
              </a:spcBef>
              <a:buNone/>
              <a:defRPr/>
            </a:lvl3pPr>
            <a:lvl4pPr indent="0" lvl="3" marL="0" rtl="1" algn="l">
              <a:spcBef>
                <a:spcPts val="0"/>
              </a:spcBef>
              <a:buNone/>
              <a:defRPr/>
            </a:lvl4pPr>
            <a:lvl5pPr indent="0" lvl="4" marL="0" rtl="1" algn="l">
              <a:spcBef>
                <a:spcPts val="0"/>
              </a:spcBef>
              <a:buNone/>
              <a:defRPr/>
            </a:lvl5pPr>
            <a:lvl6pPr indent="0" lvl="5" marL="0" rtl="1" algn="l">
              <a:spcBef>
                <a:spcPts val="0"/>
              </a:spcBef>
              <a:buNone/>
              <a:defRPr/>
            </a:lvl6pPr>
            <a:lvl7pPr indent="0" lvl="6" marL="0" rtl="1" algn="l">
              <a:spcBef>
                <a:spcPts val="0"/>
              </a:spcBef>
              <a:buNone/>
              <a:defRPr/>
            </a:lvl7pPr>
            <a:lvl8pPr indent="0" lvl="7" marL="0" rtl="1" algn="l">
              <a:spcBef>
                <a:spcPts val="0"/>
              </a:spcBef>
              <a:buNone/>
              <a:defRPr/>
            </a:lvl8pPr>
            <a:lvl9pPr indent="0" lvl="8" marL="0" rtl="1" algn="l">
              <a:spcBef>
                <a:spcPts val="0"/>
              </a:spcBef>
              <a:buNone/>
              <a:defRPr/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ותרת וטקסט אנכי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9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9"/>
          <p:cNvSpPr txBox="1"/>
          <p:nvPr>
            <p:ph idx="10" type="dt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9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1" algn="l">
              <a:spcBef>
                <a:spcPts val="0"/>
              </a:spcBef>
              <a:buNone/>
              <a:defRPr/>
            </a:lvl1pPr>
            <a:lvl2pPr indent="0" lvl="1" marL="0" rtl="1" algn="l">
              <a:spcBef>
                <a:spcPts val="0"/>
              </a:spcBef>
              <a:buNone/>
              <a:defRPr/>
            </a:lvl2pPr>
            <a:lvl3pPr indent="0" lvl="2" marL="0" rtl="1" algn="l">
              <a:spcBef>
                <a:spcPts val="0"/>
              </a:spcBef>
              <a:buNone/>
              <a:defRPr/>
            </a:lvl3pPr>
            <a:lvl4pPr indent="0" lvl="3" marL="0" rtl="1" algn="l">
              <a:spcBef>
                <a:spcPts val="0"/>
              </a:spcBef>
              <a:buNone/>
              <a:defRPr/>
            </a:lvl4pPr>
            <a:lvl5pPr indent="0" lvl="4" marL="0" rtl="1" algn="l">
              <a:spcBef>
                <a:spcPts val="0"/>
              </a:spcBef>
              <a:buNone/>
              <a:defRPr/>
            </a:lvl5pPr>
            <a:lvl6pPr indent="0" lvl="5" marL="0" rtl="1" algn="l">
              <a:spcBef>
                <a:spcPts val="0"/>
              </a:spcBef>
              <a:buNone/>
              <a:defRPr/>
            </a:lvl6pPr>
            <a:lvl7pPr indent="0" lvl="6" marL="0" rtl="1" algn="l">
              <a:spcBef>
                <a:spcPts val="0"/>
              </a:spcBef>
              <a:buNone/>
              <a:defRPr/>
            </a:lvl7pPr>
            <a:lvl8pPr indent="0" lvl="7" marL="0" rtl="1" algn="l">
              <a:spcBef>
                <a:spcPts val="0"/>
              </a:spcBef>
              <a:buNone/>
              <a:defRPr/>
            </a:lvl8pPr>
            <a:lvl9pPr indent="0" lvl="8" marL="0" rtl="1" algn="l">
              <a:spcBef>
                <a:spcPts val="0"/>
              </a:spcBef>
              <a:buNone/>
              <a:defRPr/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ותרת אנכית וטקסט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0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0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20"/>
          <p:cNvSpPr txBox="1"/>
          <p:nvPr>
            <p:ph idx="10" type="dt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0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1" algn="l">
              <a:spcBef>
                <a:spcPts val="0"/>
              </a:spcBef>
              <a:buNone/>
              <a:defRPr/>
            </a:lvl1pPr>
            <a:lvl2pPr indent="0" lvl="1" marL="0" rtl="1" algn="l">
              <a:spcBef>
                <a:spcPts val="0"/>
              </a:spcBef>
              <a:buNone/>
              <a:defRPr/>
            </a:lvl2pPr>
            <a:lvl3pPr indent="0" lvl="2" marL="0" rtl="1" algn="l">
              <a:spcBef>
                <a:spcPts val="0"/>
              </a:spcBef>
              <a:buNone/>
              <a:defRPr/>
            </a:lvl3pPr>
            <a:lvl4pPr indent="0" lvl="3" marL="0" rtl="1" algn="l">
              <a:spcBef>
                <a:spcPts val="0"/>
              </a:spcBef>
              <a:buNone/>
              <a:defRPr/>
            </a:lvl4pPr>
            <a:lvl5pPr indent="0" lvl="4" marL="0" rtl="1" algn="l">
              <a:spcBef>
                <a:spcPts val="0"/>
              </a:spcBef>
              <a:buNone/>
              <a:defRPr/>
            </a:lvl5pPr>
            <a:lvl6pPr indent="0" lvl="5" marL="0" rtl="1" algn="l">
              <a:spcBef>
                <a:spcPts val="0"/>
              </a:spcBef>
              <a:buNone/>
              <a:defRPr/>
            </a:lvl6pPr>
            <a:lvl7pPr indent="0" lvl="6" marL="0" rtl="1" algn="l">
              <a:spcBef>
                <a:spcPts val="0"/>
              </a:spcBef>
              <a:buNone/>
              <a:defRPr/>
            </a:lvl7pPr>
            <a:lvl8pPr indent="0" lvl="7" marL="0" rtl="1" algn="l">
              <a:spcBef>
                <a:spcPts val="0"/>
              </a:spcBef>
              <a:buNone/>
              <a:defRPr/>
            </a:lvl8pPr>
            <a:lvl9pPr indent="0" lvl="8" marL="0" rtl="1" algn="l">
              <a:spcBef>
                <a:spcPts val="0"/>
              </a:spcBef>
              <a:buNone/>
              <a:defRPr/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שקופית כותרת" type="title">
  <p:cSld name="TITLE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1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1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rt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rt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rt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rt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rt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rt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rt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rt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4" name="Google Shape;24;p11"/>
          <p:cNvSpPr txBox="1"/>
          <p:nvPr>
            <p:ph idx="10" type="dt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1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1" algn="l">
              <a:spcBef>
                <a:spcPts val="0"/>
              </a:spcBef>
              <a:buNone/>
              <a:defRPr/>
            </a:lvl1pPr>
            <a:lvl2pPr indent="0" lvl="1" marL="0" rtl="1" algn="l">
              <a:spcBef>
                <a:spcPts val="0"/>
              </a:spcBef>
              <a:buNone/>
              <a:defRPr/>
            </a:lvl2pPr>
            <a:lvl3pPr indent="0" lvl="2" marL="0" rtl="1" algn="l">
              <a:spcBef>
                <a:spcPts val="0"/>
              </a:spcBef>
              <a:buNone/>
              <a:defRPr/>
            </a:lvl3pPr>
            <a:lvl4pPr indent="0" lvl="3" marL="0" rtl="1" algn="l">
              <a:spcBef>
                <a:spcPts val="0"/>
              </a:spcBef>
              <a:buNone/>
              <a:defRPr/>
            </a:lvl4pPr>
            <a:lvl5pPr indent="0" lvl="4" marL="0" rtl="1" algn="l">
              <a:spcBef>
                <a:spcPts val="0"/>
              </a:spcBef>
              <a:buNone/>
              <a:defRPr/>
            </a:lvl5pPr>
            <a:lvl6pPr indent="0" lvl="5" marL="0" rtl="1" algn="l">
              <a:spcBef>
                <a:spcPts val="0"/>
              </a:spcBef>
              <a:buNone/>
              <a:defRPr/>
            </a:lvl6pPr>
            <a:lvl7pPr indent="0" lvl="6" marL="0" rtl="1" algn="l">
              <a:spcBef>
                <a:spcPts val="0"/>
              </a:spcBef>
              <a:buNone/>
              <a:defRPr/>
            </a:lvl7pPr>
            <a:lvl8pPr indent="0" lvl="7" marL="0" rtl="1" algn="l">
              <a:spcBef>
                <a:spcPts val="0"/>
              </a:spcBef>
              <a:buNone/>
              <a:defRPr/>
            </a:lvl8pPr>
            <a:lvl9pPr indent="0" lvl="8" marL="0" rtl="1" algn="l">
              <a:spcBef>
                <a:spcPts val="0"/>
              </a:spcBef>
              <a:buNone/>
              <a:defRPr/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ותרת מקטע עליונה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2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2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2"/>
          <p:cNvSpPr txBox="1"/>
          <p:nvPr>
            <p:ph idx="10" type="dt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2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1" algn="l">
              <a:spcBef>
                <a:spcPts val="0"/>
              </a:spcBef>
              <a:buNone/>
              <a:defRPr/>
            </a:lvl1pPr>
            <a:lvl2pPr indent="0" lvl="1" marL="0" rtl="1" algn="l">
              <a:spcBef>
                <a:spcPts val="0"/>
              </a:spcBef>
              <a:buNone/>
              <a:defRPr/>
            </a:lvl2pPr>
            <a:lvl3pPr indent="0" lvl="2" marL="0" rtl="1" algn="l">
              <a:spcBef>
                <a:spcPts val="0"/>
              </a:spcBef>
              <a:buNone/>
              <a:defRPr/>
            </a:lvl3pPr>
            <a:lvl4pPr indent="0" lvl="3" marL="0" rtl="1" algn="l">
              <a:spcBef>
                <a:spcPts val="0"/>
              </a:spcBef>
              <a:buNone/>
              <a:defRPr/>
            </a:lvl4pPr>
            <a:lvl5pPr indent="0" lvl="4" marL="0" rtl="1" algn="l">
              <a:spcBef>
                <a:spcPts val="0"/>
              </a:spcBef>
              <a:buNone/>
              <a:defRPr/>
            </a:lvl5pPr>
            <a:lvl6pPr indent="0" lvl="5" marL="0" rtl="1" algn="l">
              <a:spcBef>
                <a:spcPts val="0"/>
              </a:spcBef>
              <a:buNone/>
              <a:defRPr/>
            </a:lvl6pPr>
            <a:lvl7pPr indent="0" lvl="6" marL="0" rtl="1" algn="l">
              <a:spcBef>
                <a:spcPts val="0"/>
              </a:spcBef>
              <a:buNone/>
              <a:defRPr/>
            </a:lvl7pPr>
            <a:lvl8pPr indent="0" lvl="7" marL="0" rtl="1" algn="l">
              <a:spcBef>
                <a:spcPts val="0"/>
              </a:spcBef>
              <a:buNone/>
              <a:defRPr/>
            </a:lvl8pPr>
            <a:lvl9pPr indent="0" lvl="8" marL="0" rtl="1" algn="l">
              <a:spcBef>
                <a:spcPts val="0"/>
              </a:spcBef>
              <a:buNone/>
              <a:defRPr/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שני תכנים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3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13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13"/>
          <p:cNvSpPr txBox="1"/>
          <p:nvPr>
            <p:ph idx="10" type="dt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3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1" algn="l">
              <a:spcBef>
                <a:spcPts val="0"/>
              </a:spcBef>
              <a:buNone/>
              <a:defRPr/>
            </a:lvl1pPr>
            <a:lvl2pPr indent="0" lvl="1" marL="0" rtl="1" algn="l">
              <a:spcBef>
                <a:spcPts val="0"/>
              </a:spcBef>
              <a:buNone/>
              <a:defRPr/>
            </a:lvl2pPr>
            <a:lvl3pPr indent="0" lvl="2" marL="0" rtl="1" algn="l">
              <a:spcBef>
                <a:spcPts val="0"/>
              </a:spcBef>
              <a:buNone/>
              <a:defRPr/>
            </a:lvl3pPr>
            <a:lvl4pPr indent="0" lvl="3" marL="0" rtl="1" algn="l">
              <a:spcBef>
                <a:spcPts val="0"/>
              </a:spcBef>
              <a:buNone/>
              <a:defRPr/>
            </a:lvl4pPr>
            <a:lvl5pPr indent="0" lvl="4" marL="0" rtl="1" algn="l">
              <a:spcBef>
                <a:spcPts val="0"/>
              </a:spcBef>
              <a:buNone/>
              <a:defRPr/>
            </a:lvl5pPr>
            <a:lvl6pPr indent="0" lvl="5" marL="0" rtl="1" algn="l">
              <a:spcBef>
                <a:spcPts val="0"/>
              </a:spcBef>
              <a:buNone/>
              <a:defRPr/>
            </a:lvl6pPr>
            <a:lvl7pPr indent="0" lvl="6" marL="0" rtl="1" algn="l">
              <a:spcBef>
                <a:spcPts val="0"/>
              </a:spcBef>
              <a:buNone/>
              <a:defRPr/>
            </a:lvl7pPr>
            <a:lvl8pPr indent="0" lvl="7" marL="0" rtl="1" algn="l">
              <a:spcBef>
                <a:spcPts val="0"/>
              </a:spcBef>
              <a:buNone/>
              <a:defRPr/>
            </a:lvl8pPr>
            <a:lvl9pPr indent="0" lvl="8" marL="0" rtl="1" algn="l">
              <a:spcBef>
                <a:spcPts val="0"/>
              </a:spcBef>
              <a:buNone/>
              <a:defRPr/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השוואה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4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4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4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14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4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14"/>
          <p:cNvSpPr txBox="1"/>
          <p:nvPr>
            <p:ph idx="10" type="dt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4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1" algn="l">
              <a:spcBef>
                <a:spcPts val="0"/>
              </a:spcBef>
              <a:buNone/>
              <a:defRPr/>
            </a:lvl1pPr>
            <a:lvl2pPr indent="0" lvl="1" marL="0" rtl="1" algn="l">
              <a:spcBef>
                <a:spcPts val="0"/>
              </a:spcBef>
              <a:buNone/>
              <a:defRPr/>
            </a:lvl2pPr>
            <a:lvl3pPr indent="0" lvl="2" marL="0" rtl="1" algn="l">
              <a:spcBef>
                <a:spcPts val="0"/>
              </a:spcBef>
              <a:buNone/>
              <a:defRPr/>
            </a:lvl3pPr>
            <a:lvl4pPr indent="0" lvl="3" marL="0" rtl="1" algn="l">
              <a:spcBef>
                <a:spcPts val="0"/>
              </a:spcBef>
              <a:buNone/>
              <a:defRPr/>
            </a:lvl4pPr>
            <a:lvl5pPr indent="0" lvl="4" marL="0" rtl="1" algn="l">
              <a:spcBef>
                <a:spcPts val="0"/>
              </a:spcBef>
              <a:buNone/>
              <a:defRPr/>
            </a:lvl5pPr>
            <a:lvl6pPr indent="0" lvl="5" marL="0" rtl="1" algn="l">
              <a:spcBef>
                <a:spcPts val="0"/>
              </a:spcBef>
              <a:buNone/>
              <a:defRPr/>
            </a:lvl6pPr>
            <a:lvl7pPr indent="0" lvl="6" marL="0" rtl="1" algn="l">
              <a:spcBef>
                <a:spcPts val="0"/>
              </a:spcBef>
              <a:buNone/>
              <a:defRPr/>
            </a:lvl7pPr>
            <a:lvl8pPr indent="0" lvl="7" marL="0" rtl="1" algn="l">
              <a:spcBef>
                <a:spcPts val="0"/>
              </a:spcBef>
              <a:buNone/>
              <a:defRPr/>
            </a:lvl8pPr>
            <a:lvl9pPr indent="0" lvl="8" marL="0" rtl="1" algn="l">
              <a:spcBef>
                <a:spcPts val="0"/>
              </a:spcBef>
              <a:buNone/>
              <a:defRPr/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ותרת בלבד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5"/>
          <p:cNvSpPr txBox="1"/>
          <p:nvPr>
            <p:ph idx="10" type="dt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5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1" algn="l">
              <a:spcBef>
                <a:spcPts val="0"/>
              </a:spcBef>
              <a:buNone/>
              <a:defRPr/>
            </a:lvl1pPr>
            <a:lvl2pPr indent="0" lvl="1" marL="0" rtl="1" algn="l">
              <a:spcBef>
                <a:spcPts val="0"/>
              </a:spcBef>
              <a:buNone/>
              <a:defRPr/>
            </a:lvl2pPr>
            <a:lvl3pPr indent="0" lvl="2" marL="0" rtl="1" algn="l">
              <a:spcBef>
                <a:spcPts val="0"/>
              </a:spcBef>
              <a:buNone/>
              <a:defRPr/>
            </a:lvl3pPr>
            <a:lvl4pPr indent="0" lvl="3" marL="0" rtl="1" algn="l">
              <a:spcBef>
                <a:spcPts val="0"/>
              </a:spcBef>
              <a:buNone/>
              <a:defRPr/>
            </a:lvl4pPr>
            <a:lvl5pPr indent="0" lvl="4" marL="0" rtl="1" algn="l">
              <a:spcBef>
                <a:spcPts val="0"/>
              </a:spcBef>
              <a:buNone/>
              <a:defRPr/>
            </a:lvl5pPr>
            <a:lvl6pPr indent="0" lvl="5" marL="0" rtl="1" algn="l">
              <a:spcBef>
                <a:spcPts val="0"/>
              </a:spcBef>
              <a:buNone/>
              <a:defRPr/>
            </a:lvl6pPr>
            <a:lvl7pPr indent="0" lvl="6" marL="0" rtl="1" algn="l">
              <a:spcBef>
                <a:spcPts val="0"/>
              </a:spcBef>
              <a:buNone/>
              <a:defRPr/>
            </a:lvl7pPr>
            <a:lvl8pPr indent="0" lvl="7" marL="0" rtl="1" algn="l">
              <a:spcBef>
                <a:spcPts val="0"/>
              </a:spcBef>
              <a:buNone/>
              <a:defRPr/>
            </a:lvl8pPr>
            <a:lvl9pPr indent="0" lvl="8" marL="0" rtl="1" algn="l">
              <a:spcBef>
                <a:spcPts val="0"/>
              </a:spcBef>
              <a:buNone/>
              <a:defRPr/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ריק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6"/>
          <p:cNvSpPr txBox="1"/>
          <p:nvPr>
            <p:ph idx="10" type="dt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6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1" algn="l">
              <a:spcBef>
                <a:spcPts val="0"/>
              </a:spcBef>
              <a:buNone/>
              <a:defRPr/>
            </a:lvl1pPr>
            <a:lvl2pPr indent="0" lvl="1" marL="0" rtl="1" algn="l">
              <a:spcBef>
                <a:spcPts val="0"/>
              </a:spcBef>
              <a:buNone/>
              <a:defRPr/>
            </a:lvl2pPr>
            <a:lvl3pPr indent="0" lvl="2" marL="0" rtl="1" algn="l">
              <a:spcBef>
                <a:spcPts val="0"/>
              </a:spcBef>
              <a:buNone/>
              <a:defRPr/>
            </a:lvl3pPr>
            <a:lvl4pPr indent="0" lvl="3" marL="0" rtl="1" algn="l">
              <a:spcBef>
                <a:spcPts val="0"/>
              </a:spcBef>
              <a:buNone/>
              <a:defRPr/>
            </a:lvl4pPr>
            <a:lvl5pPr indent="0" lvl="4" marL="0" rtl="1" algn="l">
              <a:spcBef>
                <a:spcPts val="0"/>
              </a:spcBef>
              <a:buNone/>
              <a:defRPr/>
            </a:lvl5pPr>
            <a:lvl6pPr indent="0" lvl="5" marL="0" rtl="1" algn="l">
              <a:spcBef>
                <a:spcPts val="0"/>
              </a:spcBef>
              <a:buNone/>
              <a:defRPr/>
            </a:lvl6pPr>
            <a:lvl7pPr indent="0" lvl="6" marL="0" rtl="1" algn="l">
              <a:spcBef>
                <a:spcPts val="0"/>
              </a:spcBef>
              <a:buNone/>
              <a:defRPr/>
            </a:lvl7pPr>
            <a:lvl8pPr indent="0" lvl="7" marL="0" rtl="1" algn="l">
              <a:spcBef>
                <a:spcPts val="0"/>
              </a:spcBef>
              <a:buNone/>
              <a:defRPr/>
            </a:lvl8pPr>
            <a:lvl9pPr indent="0" lvl="8" marL="0" rtl="1" algn="l">
              <a:spcBef>
                <a:spcPts val="0"/>
              </a:spcBef>
              <a:buNone/>
              <a:defRPr/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תוכן עם כיתוב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7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17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17"/>
          <p:cNvSpPr txBox="1"/>
          <p:nvPr>
            <p:ph idx="10" type="dt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7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1" algn="l">
              <a:spcBef>
                <a:spcPts val="0"/>
              </a:spcBef>
              <a:buNone/>
              <a:defRPr/>
            </a:lvl1pPr>
            <a:lvl2pPr indent="0" lvl="1" marL="0" rtl="1" algn="l">
              <a:spcBef>
                <a:spcPts val="0"/>
              </a:spcBef>
              <a:buNone/>
              <a:defRPr/>
            </a:lvl2pPr>
            <a:lvl3pPr indent="0" lvl="2" marL="0" rtl="1" algn="l">
              <a:spcBef>
                <a:spcPts val="0"/>
              </a:spcBef>
              <a:buNone/>
              <a:defRPr/>
            </a:lvl3pPr>
            <a:lvl4pPr indent="0" lvl="3" marL="0" rtl="1" algn="l">
              <a:spcBef>
                <a:spcPts val="0"/>
              </a:spcBef>
              <a:buNone/>
              <a:defRPr/>
            </a:lvl4pPr>
            <a:lvl5pPr indent="0" lvl="4" marL="0" rtl="1" algn="l">
              <a:spcBef>
                <a:spcPts val="0"/>
              </a:spcBef>
              <a:buNone/>
              <a:defRPr/>
            </a:lvl5pPr>
            <a:lvl6pPr indent="0" lvl="5" marL="0" rtl="1" algn="l">
              <a:spcBef>
                <a:spcPts val="0"/>
              </a:spcBef>
              <a:buNone/>
              <a:defRPr/>
            </a:lvl6pPr>
            <a:lvl7pPr indent="0" lvl="6" marL="0" rtl="1" algn="l">
              <a:spcBef>
                <a:spcPts val="0"/>
              </a:spcBef>
              <a:buNone/>
              <a:defRPr/>
            </a:lvl7pPr>
            <a:lvl8pPr indent="0" lvl="7" marL="0" rtl="1" algn="l">
              <a:spcBef>
                <a:spcPts val="0"/>
              </a:spcBef>
              <a:buNone/>
              <a:defRPr/>
            </a:lvl8pPr>
            <a:lvl9pPr indent="0" lvl="8" marL="0" rtl="1" algn="l">
              <a:spcBef>
                <a:spcPts val="0"/>
              </a:spcBef>
              <a:buNone/>
              <a:defRPr/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תמונה עם כיתוב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8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8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8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18"/>
          <p:cNvSpPr txBox="1"/>
          <p:nvPr>
            <p:ph idx="10" type="dt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8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1" algn="l">
              <a:spcBef>
                <a:spcPts val="0"/>
              </a:spcBef>
              <a:buNone/>
              <a:defRPr/>
            </a:lvl1pPr>
            <a:lvl2pPr indent="0" lvl="1" marL="0" rtl="1" algn="l">
              <a:spcBef>
                <a:spcPts val="0"/>
              </a:spcBef>
              <a:buNone/>
              <a:defRPr/>
            </a:lvl2pPr>
            <a:lvl3pPr indent="0" lvl="2" marL="0" rtl="1" algn="l">
              <a:spcBef>
                <a:spcPts val="0"/>
              </a:spcBef>
              <a:buNone/>
              <a:defRPr/>
            </a:lvl3pPr>
            <a:lvl4pPr indent="0" lvl="3" marL="0" rtl="1" algn="l">
              <a:spcBef>
                <a:spcPts val="0"/>
              </a:spcBef>
              <a:buNone/>
              <a:defRPr/>
            </a:lvl4pPr>
            <a:lvl5pPr indent="0" lvl="4" marL="0" rtl="1" algn="l">
              <a:spcBef>
                <a:spcPts val="0"/>
              </a:spcBef>
              <a:buNone/>
              <a:defRPr/>
            </a:lvl5pPr>
            <a:lvl6pPr indent="0" lvl="5" marL="0" rtl="1" algn="l">
              <a:spcBef>
                <a:spcPts val="0"/>
              </a:spcBef>
              <a:buNone/>
              <a:defRPr/>
            </a:lvl6pPr>
            <a:lvl7pPr indent="0" lvl="6" marL="0" rtl="1" algn="l">
              <a:spcBef>
                <a:spcPts val="0"/>
              </a:spcBef>
              <a:buNone/>
              <a:defRPr/>
            </a:lvl7pPr>
            <a:lvl8pPr indent="0" lvl="7" marL="0" rtl="1" algn="l">
              <a:spcBef>
                <a:spcPts val="0"/>
              </a:spcBef>
              <a:buNone/>
              <a:defRPr/>
            </a:lvl8pPr>
            <a:lvl9pPr indent="0" lvl="8" marL="0" rtl="1" algn="l">
              <a:spcBef>
                <a:spcPts val="0"/>
              </a:spcBef>
              <a:buNone/>
              <a:defRPr/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9"/>
          <p:cNvSpPr txBox="1"/>
          <p:nvPr>
            <p:ph idx="10" type="dt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9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2693" y="310370"/>
            <a:ext cx="9454898" cy="59281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CC33"/>
        </a:soli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1071"/>
            <a:ext cx="12219708" cy="68369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CC33"/>
        </a:soli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80010"/>
            <a:ext cx="12192000" cy="58979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CC33"/>
        </a:solid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CC33"/>
        </a:solid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5"/>
          <p:cNvPicPr preferRelativeResize="0"/>
          <p:nvPr/>
        </p:nvPicPr>
        <p:blipFill rotWithShape="1">
          <a:blip r:embed="rId3">
            <a:alphaModFix/>
          </a:blip>
          <a:srcRect b="0" l="0" r="0" t="3771"/>
          <a:stretch/>
        </p:blipFill>
        <p:spPr>
          <a:xfrm>
            <a:off x="0" y="0"/>
            <a:ext cx="12062691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CC33"/>
        </a:solid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774" y="142971"/>
            <a:ext cx="12028451" cy="65720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CC33"/>
        </a:solid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7"/>
          <p:cNvPicPr preferRelativeResize="0"/>
          <p:nvPr/>
        </p:nvPicPr>
        <p:blipFill rotWithShape="1">
          <a:blip r:embed="rId3">
            <a:alphaModFix/>
          </a:blip>
          <a:srcRect b="0" l="10909" r="0" t="0"/>
          <a:stretch/>
        </p:blipFill>
        <p:spPr>
          <a:xfrm>
            <a:off x="72730" y="159831"/>
            <a:ext cx="11934544" cy="65383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CC33"/>
        </a:solid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68" y="170405"/>
            <a:ext cx="12180864" cy="65171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ערכת נושא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ערכת נושא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2021-11-09T10:30:55Z</dcterms:created>
  <dc:creator>עידו רז</dc:creator>
</cp:coreProperties>
</file>