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7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7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C33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5101" t="0"/>
          <a:stretch/>
        </p:blipFill>
        <p:spPr>
          <a:xfrm>
            <a:off x="0" y="0"/>
            <a:ext cx="12191997" cy="6583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5873" t="4983"/>
          <a:stretch/>
        </p:blipFill>
        <p:spPr>
          <a:xfrm>
            <a:off x="904875" y="-23812"/>
            <a:ext cx="11306175" cy="687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7110" l="0" r="5302" t="474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6937" t="4713"/>
          <a:stretch/>
        </p:blipFill>
        <p:spPr>
          <a:xfrm>
            <a:off x="2724150" y="-26987"/>
            <a:ext cx="9467850" cy="688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5223" t="4983"/>
          <a:stretch/>
        </p:blipFill>
        <p:spPr>
          <a:xfrm>
            <a:off x="234950" y="-19050"/>
            <a:ext cx="11966575" cy="68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5566" t="4713"/>
          <a:stretch/>
        </p:blipFill>
        <p:spPr>
          <a:xfrm>
            <a:off x="1022350" y="-36512"/>
            <a:ext cx="11188700" cy="6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5203" t="4713"/>
          <a:stretch/>
        </p:blipFill>
        <p:spPr>
          <a:xfrm>
            <a:off x="519112" y="-19050"/>
            <a:ext cx="11682412" cy="68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71616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" y="282575"/>
            <a:ext cx="12150725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