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עידו רז" initials="ער" lastIdx="1" clrIdx="0">
    <p:extLst>
      <p:ext uri="{19B8F6BF-5375-455C-9EA6-DF929625EA0E}">
        <p15:presenceInfo xmlns:p15="http://schemas.microsoft.com/office/powerpoint/2012/main" userId="עידו רז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5005" autoAdjust="0"/>
    <p:restoredTop sz="96206" autoAdjust="0"/>
  </p:normalViewPr>
  <p:slideViewPr>
    <p:cSldViewPr snapToGrid="0">
      <p:cViewPr>
        <p:scale>
          <a:sx n="100" d="100"/>
          <a:sy n="100" d="100"/>
        </p:scale>
        <p:origin x="9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97346D-660F-48A4-AC08-0AF4C4B38507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6EA6E3-D526-4EAB-B762-014E0EEECB90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6433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587B30-E016-4D25-BA96-FDFB05853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381A2AC-6CFC-4A15-8EB6-7054ACB46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77023A4-6A86-49D2-803C-6A257B200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E093B68-1041-4FB6-9A3F-CA40AEE4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82016F5-8998-45AC-8818-8F960C1A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28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3B017E-4489-4EF0-890A-FE56E4AAD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D627D79-058E-4477-A596-C20346007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2CA7CCB-5219-439D-A0EA-EBBD6FCC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E5E4BF4-085E-4164-8D5C-DF8BCF36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5425B32-3028-44FD-BC47-C2C093C7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081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B4F16F9B-7676-49BC-AB62-D375757601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1358607-461A-4B3C-A03F-A2A28E58C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D4ADD68-C810-402F-AB90-BDB4B5F1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A13F2FB-74A1-40C0-BA32-66680FAD4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AAB3A35-A8A7-4630-9996-8E72D7B7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4758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86CA72-34B5-4BFA-AA6E-77649188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E9A6921-1744-48F5-B23B-E4F6D483F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486720A-D3E1-4DD6-BAAC-61B35F4C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3726F3-5CE2-4A38-B4CD-EE6109DA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1D44D3C-13FF-40FB-B406-898035A45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9095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E4F3AE8-974A-4392-BB61-046E09AA4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F34AA96-2E24-4461-BB2A-5C50BA47A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EE2C607-3C1F-4B84-A7C3-3BDB382E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6D1D0A9-8B1A-4337-961F-06C5BD3A9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0E649C4-8501-4014-9862-5061693F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8176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6DBE23-ED97-4647-834F-756FC3C0E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07E6411-CFB1-4B45-8DA8-EC6B084AB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CA95413-5C68-42CC-B9FB-C03701D89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A14EA0-C759-4A47-A2AE-1E1BB165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8F7C63E-B65A-40C3-85A2-3A3D61296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909428F-B37E-48C7-9A65-8791F14C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2586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3082B9-EAB2-4AE8-8759-AAEFF31D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E4D23B-E495-453D-B73B-B6C9DF25A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38AED74-A502-47D2-8BC6-7E76D0EBD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43E558A-7921-4CA7-BC0E-91AF7FA1C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653BD80-BE2A-4CF3-948E-01FFF799C2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45B39726-44A0-451D-8CAE-CC01E49C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2A26AC3-128D-458F-9F9F-598B6E45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2C1F8C1-B9A9-453D-A4CD-D1B3FE66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2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9B51435-9F3A-4D0B-B2F6-79666A97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92F8D6C-844A-4D1A-8347-0132B4E6E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32DFAC23-E2B6-4DEA-9BF5-C090CF2DF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0064332-0760-440A-A6A6-8C149E88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9475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C5E86614-6CB2-4CCD-A016-49F2994F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A60AB31-02C2-4699-AB47-FFDDF129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14C3C9B-73C8-4454-8436-F1E0A454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5321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28C5A25-1CD7-4660-BF00-42BD1CA3C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EF0A88D-6109-46B9-B195-62168D44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A53412F-F07C-475B-B8D8-A166F96EC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C05905D-CF03-4A7C-B01B-D2A72439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A7CF9A1-D58B-4311-81D4-03EBE469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E994890-3CD7-4D9C-A918-3E5E786C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103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5FC781-A722-4975-9862-3D078847C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F7F3461-B1B0-4BC1-9FD1-50DD89003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F778D95-F365-4977-B645-8430CA42A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F49586A-6271-469E-9DF6-013696B8E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375855F-196C-41D0-9DC9-41B1CAC2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E2E1218-6D7E-416E-81BE-1FCFC4DB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3580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E15B1D22-20BA-400A-BC06-9591A55E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AE27244-2D11-42B8-8531-66A97AA5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2150E5F-FC2D-49A3-8127-1D10D1B3C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80C3-3122-4AB7-BC62-572E6A5B8871}" type="datetimeFigureOut">
              <a:rPr lang="he-IL" smtClean="0"/>
              <a:t>י"א/כסלו/תשפ"ב</a:t>
            </a:fld>
            <a:endParaRPr lang="he-IL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A0BBDA0-1E20-4AF2-B7C1-8B42A09D9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660F40E-70FB-4420-BC36-355A289F1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C1191-E578-4808-B4F5-DD4A0FCA7DD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7091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>
            <a:extLst>
              <a:ext uri="{FF2B5EF4-FFF2-40B4-BE49-F238E27FC236}">
                <a16:creationId xmlns:a16="http://schemas.microsoft.com/office/drawing/2014/main" id="{ABF64A48-A14A-412C-AE9D-01887FB18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0050" y="160769"/>
            <a:ext cx="12192000" cy="653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2492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עידו רז</dc:creator>
  <cp:lastModifiedBy>עידו רז</cp:lastModifiedBy>
  <cp:revision>97</cp:revision>
  <dcterms:created xsi:type="dcterms:W3CDTF">2021-11-09T10:30:55Z</dcterms:created>
  <dcterms:modified xsi:type="dcterms:W3CDTF">2021-11-15T10:42:53Z</dcterms:modified>
</cp:coreProperties>
</file>