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9"/>
  </p:notesMasterIdLst>
  <p:sldIdLst>
    <p:sldId id="292" r:id="rId2"/>
    <p:sldId id="293" r:id="rId3"/>
    <p:sldId id="285" r:id="rId4"/>
    <p:sldId id="288" r:id="rId5"/>
    <p:sldId id="289" r:id="rId6"/>
    <p:sldId id="294" r:id="rId7"/>
    <p:sldId id="287" r:id="rId8"/>
  </p:sldIdLst>
  <p:sldSz cx="12192000" cy="6858000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024">
          <p15:clr>
            <a:srgbClr val="A4A3A4"/>
          </p15:clr>
        </p15:guide>
        <p15:guide id="2" pos="386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38" roundtripDataSignature="AMtx7mgAqmXZZUZb1YOQn/6seuX6w2L+9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7" autoAdjust="0"/>
    <p:restoredTop sz="94660"/>
  </p:normalViewPr>
  <p:slideViewPr>
    <p:cSldViewPr snapToGrid="0">
      <p:cViewPr varScale="1">
        <p:scale>
          <a:sx n="62" d="100"/>
          <a:sy n="62" d="100"/>
        </p:scale>
        <p:origin x="808" y="56"/>
      </p:cViewPr>
      <p:guideLst>
        <p:guide orient="horz" pos="2024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38" Type="http://customschemas.google.com/relationships/presentationmetadata" Target="metadata"/><Relationship Id="rId2" Type="http://schemas.openxmlformats.org/officeDocument/2006/relationships/slide" Target="slides/slide1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413838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dirty="0"/>
          </a:p>
          <a:p>
            <a:pPr algn="r" rtl="1"/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en-IL" smtClean="0"/>
              <a:t>1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176680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200" b="1" baseline="0" dirty="0"/>
              <a:t>مدّة الشريحة: دقيقتان</a:t>
            </a:r>
            <a:endParaRPr lang="ar-SA" sz="1200" b="1" dirty="0"/>
          </a:p>
          <a:p>
            <a:pPr marL="158750" indent="0" algn="r" rtl="1">
              <a:buNone/>
            </a:pPr>
            <a:r>
              <a:rPr lang="ar-SA" sz="1200" dirty="0">
                <a:solidFill>
                  <a:schemeClr val="tx1"/>
                </a:solidFill>
              </a:rPr>
              <a:t>قراءة محتوى الشريحة </a:t>
            </a:r>
          </a:p>
          <a:p>
            <a:pPr marL="158750" indent="0" algn="r" rtl="1" fontAlgn="base">
              <a:buNone/>
            </a:pPr>
            <a:endParaRPr lang="ar-SA" sz="1200" dirty="0">
              <a:solidFill>
                <a:schemeClr val="tx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ar-SA" sz="1200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en-IL" smtClean="0"/>
              <a:t>3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504568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en-IL" smtClean="0"/>
              <a:t>7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37554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מה להביא לשיעור?">
  <p:cSld name="מה להביא לשיעור?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2"/>
          <p:cNvSpPr txBox="1">
            <a:spLocks noGrp="1"/>
          </p:cNvSpPr>
          <p:nvPr>
            <p:ph type="body" idx="1"/>
          </p:nvPr>
        </p:nvSpPr>
        <p:spPr>
          <a:xfrm>
            <a:off x="839788" y="1741679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  <a:defRPr sz="26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22"/>
          <p:cNvSpPr txBox="1">
            <a:spLocks noGrp="1"/>
          </p:cNvSpPr>
          <p:nvPr>
            <p:ph type="body" idx="2"/>
          </p:nvPr>
        </p:nvSpPr>
        <p:spPr>
          <a:xfrm>
            <a:off x="6172200" y="1741679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  <a:defRPr sz="26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32" name="Google Shape;32;p22"/>
          <p:cNvGrpSpPr/>
          <p:nvPr/>
        </p:nvGrpSpPr>
        <p:grpSpPr>
          <a:xfrm>
            <a:off x="902624" y="181572"/>
            <a:ext cx="11022154" cy="506326"/>
            <a:chOff x="865046" y="356936"/>
            <a:chExt cx="11022154" cy="506326"/>
          </a:xfrm>
        </p:grpSpPr>
        <p:cxnSp>
          <p:nvCxnSpPr>
            <p:cNvPr id="33" name="Google Shape;33;p22"/>
            <p:cNvCxnSpPr/>
            <p:nvPr/>
          </p:nvCxnSpPr>
          <p:spPr>
            <a:xfrm>
              <a:off x="865046" y="573247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4" name="Google Shape;34;p22"/>
            <p:cNvSpPr/>
            <p:nvPr/>
          </p:nvSpPr>
          <p:spPr>
            <a:xfrm rot="-54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" name="Google Shape;35;p22"/>
          <p:cNvSpPr/>
          <p:nvPr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תמונה עם טקסט תחתון">
  <p:cSld name="תמונה עם טקסט תחתון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6"/>
          <p:cNvSpPr>
            <a:spLocks noGrp="1"/>
          </p:cNvSpPr>
          <p:nvPr>
            <p:ph type="pic" idx="2"/>
          </p:nvPr>
        </p:nvSpPr>
        <p:spPr>
          <a:xfrm>
            <a:off x="1016000" y="772487"/>
            <a:ext cx="10256245" cy="4519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1" name="Google Shape;171;p36"/>
          <p:cNvSpPr txBox="1">
            <a:spLocks noGrp="1"/>
          </p:cNvSpPr>
          <p:nvPr>
            <p:ph type="ctrTitle"/>
          </p:nvPr>
        </p:nvSpPr>
        <p:spPr>
          <a:xfrm>
            <a:off x="437568" y="5543538"/>
            <a:ext cx="11418770" cy="968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4800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2" name="Google Shape;172;p36"/>
          <p:cNvGrpSpPr/>
          <p:nvPr/>
        </p:nvGrpSpPr>
        <p:grpSpPr>
          <a:xfrm>
            <a:off x="865046" y="356936"/>
            <a:ext cx="11022154" cy="506326"/>
            <a:chOff x="865046" y="356936"/>
            <a:chExt cx="11022154" cy="506326"/>
          </a:xfrm>
        </p:grpSpPr>
        <p:cxnSp>
          <p:nvCxnSpPr>
            <p:cNvPr id="173" name="Google Shape;173;p36"/>
            <p:cNvCxnSpPr/>
            <p:nvPr/>
          </p:nvCxnSpPr>
          <p:spPr>
            <a:xfrm>
              <a:off x="865046" y="573247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74" name="Google Shape;174;p36"/>
            <p:cNvSpPr/>
            <p:nvPr/>
          </p:nvSpPr>
          <p:spPr>
            <a:xfrm rot="-54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5" name="Google Shape;175;p36"/>
          <p:cNvSpPr/>
          <p:nvPr/>
        </p:nvSpPr>
        <p:spPr>
          <a:xfrm rot="10800000">
            <a:off x="11781523" y="489498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השיעור הבא יתחיל">
  <p:cSld name="1_השיעור הבא יתחיל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7"/>
          <p:cNvSpPr/>
          <p:nvPr/>
        </p:nvSpPr>
        <p:spPr>
          <a:xfrm>
            <a:off x="1076345" y="1757556"/>
            <a:ext cx="10039311" cy="33838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8" name="Google Shape;178;p37"/>
          <p:cNvCxnSpPr/>
          <p:nvPr/>
        </p:nvCxnSpPr>
        <p:spPr>
          <a:xfrm>
            <a:off x="865046" y="532257"/>
            <a:ext cx="3406917" cy="12802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9" name="Google Shape;179;p37"/>
          <p:cNvSpPr/>
          <p:nvPr/>
        </p:nvSpPr>
        <p:spPr>
          <a:xfrm rot="-5400000">
            <a:off x="358720" y="285496"/>
            <a:ext cx="506326" cy="5063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37"/>
          <p:cNvSpPr/>
          <p:nvPr/>
        </p:nvSpPr>
        <p:spPr>
          <a:xfrm>
            <a:off x="781297" y="454909"/>
            <a:ext cx="167498" cy="1674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37"/>
          <p:cNvSpPr txBox="1">
            <a:spLocks noGrp="1"/>
          </p:cNvSpPr>
          <p:nvPr>
            <p:ph type="body" idx="1"/>
          </p:nvPr>
        </p:nvSpPr>
        <p:spPr>
          <a:xfrm>
            <a:off x="1837135" y="1657495"/>
            <a:ext cx="8517731" cy="3476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r" rtl="1">
              <a:lnSpc>
                <a:spcPct val="106666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7500"/>
              <a:buNone/>
              <a:defRPr sz="7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82" name="Google Shape;182;p37"/>
          <p:cNvCxnSpPr/>
          <p:nvPr/>
        </p:nvCxnSpPr>
        <p:spPr>
          <a:xfrm>
            <a:off x="792994" y="5506727"/>
            <a:ext cx="1385887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3" name="Google Shape;183;p37"/>
          <p:cNvSpPr/>
          <p:nvPr/>
        </p:nvSpPr>
        <p:spPr>
          <a:xfrm rot="10800000">
            <a:off x="10905576" y="2286221"/>
            <a:ext cx="420158" cy="42015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4" name="Google Shape;184;p37"/>
          <p:cNvCxnSpPr/>
          <p:nvPr/>
        </p:nvCxnSpPr>
        <p:spPr>
          <a:xfrm>
            <a:off x="408495" y="6252973"/>
            <a:ext cx="2815472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5" name="Google Shape;185;p37"/>
          <p:cNvCxnSpPr/>
          <p:nvPr/>
        </p:nvCxnSpPr>
        <p:spPr>
          <a:xfrm>
            <a:off x="-678730" y="6456415"/>
            <a:ext cx="3455367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6500"/>
              <a:buFont typeface="Calibri"/>
              <a:buNone/>
              <a:defRPr sz="65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3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lvl="1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cxnSp>
        <p:nvCxnSpPr>
          <p:cNvPr id="189" name="Google Shape;189;p38"/>
          <p:cNvCxnSpPr/>
          <p:nvPr/>
        </p:nvCxnSpPr>
        <p:spPr>
          <a:xfrm>
            <a:off x="-874997" y="6429575"/>
            <a:ext cx="4005469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90" name="Google Shape;190;p38"/>
          <p:cNvGrpSpPr/>
          <p:nvPr/>
        </p:nvGrpSpPr>
        <p:grpSpPr>
          <a:xfrm>
            <a:off x="781297" y="356936"/>
            <a:ext cx="11105903" cy="506326"/>
            <a:chOff x="781297" y="356936"/>
            <a:chExt cx="11105903" cy="506326"/>
          </a:xfrm>
        </p:grpSpPr>
        <p:cxnSp>
          <p:nvCxnSpPr>
            <p:cNvPr id="191" name="Google Shape;191;p38"/>
            <p:cNvCxnSpPr/>
            <p:nvPr/>
          </p:nvCxnSpPr>
          <p:spPr>
            <a:xfrm>
              <a:off x="865046" y="573247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92" name="Google Shape;192;p38"/>
            <p:cNvSpPr/>
            <p:nvPr/>
          </p:nvSpPr>
          <p:spPr>
            <a:xfrm rot="-54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38"/>
            <p:cNvSpPr/>
            <p:nvPr/>
          </p:nvSpPr>
          <p:spPr>
            <a:xfrm>
              <a:off x="781297" y="489498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4" name="Google Shape;194;p38"/>
          <p:cNvGrpSpPr/>
          <p:nvPr/>
        </p:nvGrpSpPr>
        <p:grpSpPr>
          <a:xfrm>
            <a:off x="7685986" y="6410721"/>
            <a:ext cx="4506014" cy="481337"/>
            <a:chOff x="5231876" y="2677211"/>
            <a:chExt cx="4506014" cy="481337"/>
          </a:xfrm>
        </p:grpSpPr>
        <p:sp>
          <p:nvSpPr>
            <p:cNvPr id="195" name="Google Shape;195;p38"/>
            <p:cNvSpPr/>
            <p:nvPr/>
          </p:nvSpPr>
          <p:spPr>
            <a:xfrm>
              <a:off x="5231876" y="2902420"/>
              <a:ext cx="4116884" cy="25612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38"/>
            <p:cNvSpPr/>
            <p:nvPr/>
          </p:nvSpPr>
          <p:spPr>
            <a:xfrm>
              <a:off x="5937332" y="2677211"/>
              <a:ext cx="3800558" cy="22520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תמונה">
  <p:cSld name="תמונה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9"/>
          <p:cNvSpPr>
            <a:spLocks noGrp="1"/>
          </p:cNvSpPr>
          <p:nvPr>
            <p:ph type="pic" idx="2"/>
          </p:nvPr>
        </p:nvSpPr>
        <p:spPr>
          <a:xfrm>
            <a:off x="721035" y="901758"/>
            <a:ext cx="10586646" cy="5681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199" name="Google Shape;199;p39"/>
          <p:cNvGrpSpPr/>
          <p:nvPr/>
        </p:nvGrpSpPr>
        <p:grpSpPr>
          <a:xfrm>
            <a:off x="781297" y="356936"/>
            <a:ext cx="11105903" cy="506326"/>
            <a:chOff x="781297" y="356936"/>
            <a:chExt cx="11105903" cy="506326"/>
          </a:xfrm>
        </p:grpSpPr>
        <p:cxnSp>
          <p:nvCxnSpPr>
            <p:cNvPr id="200" name="Google Shape;200;p39"/>
            <p:cNvCxnSpPr/>
            <p:nvPr/>
          </p:nvCxnSpPr>
          <p:spPr>
            <a:xfrm>
              <a:off x="865046" y="573247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01" name="Google Shape;201;p39"/>
            <p:cNvSpPr/>
            <p:nvPr/>
          </p:nvSpPr>
          <p:spPr>
            <a:xfrm rot="-54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39"/>
            <p:cNvSpPr/>
            <p:nvPr/>
          </p:nvSpPr>
          <p:spPr>
            <a:xfrm>
              <a:off x="781297" y="489498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3" name="Google Shape;203;p39"/>
          <p:cNvGrpSpPr/>
          <p:nvPr/>
        </p:nvGrpSpPr>
        <p:grpSpPr>
          <a:xfrm>
            <a:off x="-8156196" y="6042094"/>
            <a:ext cx="10328540" cy="167498"/>
            <a:chOff x="10668248" y="5893696"/>
            <a:chExt cx="10328540" cy="167498"/>
          </a:xfrm>
        </p:grpSpPr>
        <p:cxnSp>
          <p:nvCxnSpPr>
            <p:cNvPr id="204" name="Google Shape;204;p39"/>
            <p:cNvCxnSpPr/>
            <p:nvPr/>
          </p:nvCxnSpPr>
          <p:spPr>
            <a:xfrm>
              <a:off x="10751997" y="5977445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05" name="Google Shape;205;p39"/>
            <p:cNvSpPr/>
            <p:nvPr/>
          </p:nvSpPr>
          <p:spPr>
            <a:xfrm>
              <a:off x="10668248" y="5893696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6" name="Google Shape;206;p39"/>
          <p:cNvSpPr/>
          <p:nvPr/>
        </p:nvSpPr>
        <p:spPr>
          <a:xfrm rot="10800000">
            <a:off x="11513458" y="721339"/>
            <a:ext cx="235719" cy="23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כותרת רא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8E8959C-707A-374D-A37D-F0431F277F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7354566" y="2026507"/>
            <a:ext cx="5045676" cy="50289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B22E21-BB18-2544-AECC-B480F0F96A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2947248" y="-3969273"/>
            <a:ext cx="5045676" cy="502891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A307165-DA22-2E48-AE86-B78F4110AE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613B3B1-726C-944F-8CAD-1F3AF7A7034B}"/>
              </a:ext>
            </a:extLst>
          </p:cNvPr>
          <p:cNvCxnSpPr>
            <a:cxnSpLocks/>
          </p:cNvCxnSpPr>
          <p:nvPr userDrawn="1"/>
        </p:nvCxnSpPr>
        <p:spPr>
          <a:xfrm>
            <a:off x="7156173" y="1971395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20F5DAFE-647E-5C47-B77A-42DA94152FF1}"/>
              </a:ext>
            </a:extLst>
          </p:cNvPr>
          <p:cNvSpPr/>
          <p:nvPr userDrawn="1"/>
        </p:nvSpPr>
        <p:spPr>
          <a:xfrm rot="16200000">
            <a:off x="7721222" y="1868447"/>
            <a:ext cx="205896" cy="20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F22374B-CE66-F844-8273-BE66100E5DC3}"/>
              </a:ext>
            </a:extLst>
          </p:cNvPr>
          <p:cNvCxnSpPr>
            <a:cxnSpLocks/>
          </p:cNvCxnSpPr>
          <p:nvPr userDrawn="1"/>
        </p:nvCxnSpPr>
        <p:spPr>
          <a:xfrm>
            <a:off x="4093266" y="4984979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38A16B6-C317-B44B-A5BB-C2442F733613}"/>
              </a:ext>
            </a:extLst>
          </p:cNvPr>
          <p:cNvCxnSpPr>
            <a:cxnSpLocks/>
          </p:cNvCxnSpPr>
          <p:nvPr userDrawn="1"/>
        </p:nvCxnSpPr>
        <p:spPr>
          <a:xfrm>
            <a:off x="4093266" y="2367421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CCF59D4F-A27F-1C45-8148-635F8893C9C9}"/>
              </a:ext>
            </a:extLst>
          </p:cNvPr>
          <p:cNvSpPr txBox="1"/>
          <p:nvPr userDrawn="1"/>
        </p:nvSpPr>
        <p:spPr>
          <a:xfrm>
            <a:off x="2089302" y="2527608"/>
            <a:ext cx="8013397" cy="1802785"/>
          </a:xfrm>
          <a:prstGeom prst="rect">
            <a:avLst/>
          </a:prstGeom>
          <a:solidFill>
            <a:schemeClr val="accent1"/>
          </a:solidFill>
        </p:spPr>
        <p:txBody>
          <a:bodyPr wrap="square" lIns="251999" tIns="251999" rIns="251999" bIns="251999" rtlCol="0" anchor="ctr">
            <a:spAutoFit/>
          </a:bodyPr>
          <a:lstStyle/>
          <a:p>
            <a:pPr marL="0" algn="ctr" defTabSz="914400" rtl="1" eaLnBrk="1" latinLnBrk="0" hangingPunct="1">
              <a:lnSpc>
                <a:spcPts val="6000"/>
              </a:lnSpc>
            </a:pPr>
            <a:endParaRPr lang="en-IL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30459D7-20E2-3642-98A9-F8CB285E36CD}"/>
              </a:ext>
            </a:extLst>
          </p:cNvPr>
          <p:cNvSpPr/>
          <p:nvPr userDrawn="1"/>
        </p:nvSpPr>
        <p:spPr>
          <a:xfrm>
            <a:off x="6692900" y="4828833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247E01A-4A09-7641-BB58-BBF9194A53AE}"/>
              </a:ext>
            </a:extLst>
          </p:cNvPr>
          <p:cNvSpPr/>
          <p:nvPr userDrawn="1"/>
        </p:nvSpPr>
        <p:spPr>
          <a:xfrm>
            <a:off x="2351829" y="4230758"/>
            <a:ext cx="152400" cy="15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C4295D9-D842-7B4A-8FAF-A7CB7DC8D8DD}"/>
              </a:ext>
            </a:extLst>
          </p:cNvPr>
          <p:cNvSpPr/>
          <p:nvPr userDrawn="1"/>
        </p:nvSpPr>
        <p:spPr>
          <a:xfrm>
            <a:off x="9684458" y="2447258"/>
            <a:ext cx="152400" cy="15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66EF974-737B-8447-8B60-E57484041E55}"/>
              </a:ext>
            </a:extLst>
          </p:cNvPr>
          <p:cNvGrpSpPr/>
          <p:nvPr userDrawn="1"/>
        </p:nvGrpSpPr>
        <p:grpSpPr>
          <a:xfrm>
            <a:off x="5330952" y="110839"/>
            <a:ext cx="1530097" cy="1525930"/>
            <a:chOff x="8374611" y="4283110"/>
            <a:chExt cx="2300578" cy="229431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3C9321B-CA5C-DA48-9D66-2DB20F93D9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A8EBEB4-8814-7540-950F-6A879020CEF6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L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en-IL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41078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כותרת רא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8E8959C-707A-374D-A37D-F0431F277F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7354566" y="2026507"/>
            <a:ext cx="5045676" cy="50289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B22E21-BB18-2544-AECC-B480F0F96A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2947248" y="-3969273"/>
            <a:ext cx="5045676" cy="50289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E25FC14-1447-894C-9B3F-3393E44578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270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B555B5A-6A6C-3E4C-ADAE-778B7D2D0359}"/>
              </a:ext>
            </a:extLst>
          </p:cNvPr>
          <p:cNvSpPr/>
          <p:nvPr userDrawn="1"/>
        </p:nvSpPr>
        <p:spPr>
          <a:xfrm>
            <a:off x="2090531" y="2902421"/>
            <a:ext cx="8636822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9C108D-DF17-D94D-B478-B1D39585A5A5}"/>
              </a:ext>
            </a:extLst>
          </p:cNvPr>
          <p:cNvSpPr/>
          <p:nvPr userDrawn="1"/>
        </p:nvSpPr>
        <p:spPr>
          <a:xfrm>
            <a:off x="5098472" y="1831503"/>
            <a:ext cx="5884533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83E9F71-40EC-904A-998B-27EBBD81B7D8}"/>
              </a:ext>
            </a:extLst>
          </p:cNvPr>
          <p:cNvCxnSpPr>
            <a:cxnSpLocks/>
          </p:cNvCxnSpPr>
          <p:nvPr userDrawn="1"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1DA4F9E-AC5E-4E44-B0D3-AD506CC1F2FB}"/>
              </a:ext>
            </a:extLst>
          </p:cNvPr>
          <p:cNvSpPr/>
          <p:nvPr userDrawn="1"/>
        </p:nvSpPr>
        <p:spPr>
          <a:xfrm rot="16200000">
            <a:off x="10880058" y="2083803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CCDBE2-FBDE-6C46-8010-3BEB4D38025B}"/>
              </a:ext>
            </a:extLst>
          </p:cNvPr>
          <p:cNvCxnSpPr>
            <a:cxnSpLocks/>
          </p:cNvCxnSpPr>
          <p:nvPr userDrawn="1"/>
        </p:nvCxnSpPr>
        <p:spPr>
          <a:xfrm>
            <a:off x="2090531" y="4989650"/>
            <a:ext cx="506564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1A4514E-A493-F241-AC14-15585885E0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65199" y="3025258"/>
            <a:ext cx="7816850" cy="1067468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שיעור חשבון לכיתה א</a:t>
            </a:r>
            <a:endParaRPr lang="en-IL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722B399-0C27-314C-A9E5-A4C6E23B0F40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57199CA-CF9F-2040-A14F-9134F717D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5A931FB-F43D-E449-8EC5-C53927BF0CA6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L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en-IL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A49B985-D8AE-614D-A6BB-C3608106238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32187" y="886221"/>
            <a:ext cx="9150178" cy="2791691"/>
          </a:xfrm>
          <a:prstGeom prst="rect">
            <a:avLst/>
          </a:prstGeom>
        </p:spPr>
      </p:pic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881B4E06-64FF-B845-9777-320E6F126B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30833" y="4419771"/>
            <a:ext cx="6411268" cy="649357"/>
          </a:xfrm>
        </p:spPr>
        <p:txBody>
          <a:bodyPr>
            <a:normAutofit/>
          </a:bodyPr>
          <a:lstStyle>
            <a:lvl1pPr marL="0" indent="0" algn="l" rtl="1">
              <a:buNone/>
              <a:defRPr lang="en-IL" sz="3200" b="0" i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l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dirty="0"/>
              <a:t>נושא השיעור: הרחבת שברים</a:t>
            </a:r>
            <a:endParaRPr lang="en-IL" dirty="0"/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BA5F5BE6-034E-F841-A2F4-1C5B1EEE6E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30833" y="5191285"/>
            <a:ext cx="5099050" cy="560533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dirty="0"/>
              <a:t>עם המורה: דנית כהן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039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מה נלמד היום" type="obj">
  <p:cSld name="OBJEC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39" name="Google Shape;39;p23"/>
          <p:cNvGrpSpPr/>
          <p:nvPr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40" name="Google Shape;40;p23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41" name="Google Shape;41;p23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3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" name="Google Shape;43;p23"/>
          <p:cNvGrpSpPr/>
          <p:nvPr/>
        </p:nvGrpSpPr>
        <p:grpSpPr>
          <a:xfrm rot="10800000">
            <a:off x="8177063" y="106239"/>
            <a:ext cx="3913243" cy="506326"/>
            <a:chOff x="358720" y="6187719"/>
            <a:chExt cx="3913243" cy="506326"/>
          </a:xfrm>
        </p:grpSpPr>
        <p:cxnSp>
          <p:nvCxnSpPr>
            <p:cNvPr id="44" name="Google Shape;44;p23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45" name="Google Shape;45;p23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23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השיעור הבא יתחיל">
  <p:cSld name="2_השיעור הבא יתחיל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29"/>
          <p:cNvSpPr/>
          <p:nvPr/>
        </p:nvSpPr>
        <p:spPr>
          <a:xfrm>
            <a:off x="3337577" y="646574"/>
            <a:ext cx="5473303" cy="547330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29"/>
          <p:cNvSpPr/>
          <p:nvPr/>
        </p:nvSpPr>
        <p:spPr>
          <a:xfrm>
            <a:off x="2953941" y="3446401"/>
            <a:ext cx="6284118" cy="12398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4" name="Google Shape;94;p29"/>
          <p:cNvGrpSpPr/>
          <p:nvPr/>
        </p:nvGrpSpPr>
        <p:grpSpPr>
          <a:xfrm>
            <a:off x="9287641" y="5672000"/>
            <a:ext cx="3913243" cy="506326"/>
            <a:chOff x="358720" y="285496"/>
            <a:chExt cx="3913243" cy="506326"/>
          </a:xfrm>
        </p:grpSpPr>
        <p:cxnSp>
          <p:nvCxnSpPr>
            <p:cNvPr id="95" name="Google Shape;95;p29"/>
            <p:cNvCxnSpPr/>
            <p:nvPr/>
          </p:nvCxnSpPr>
          <p:spPr>
            <a:xfrm>
              <a:off x="865046" y="532257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96" name="Google Shape;96;p29"/>
            <p:cNvSpPr/>
            <p:nvPr/>
          </p:nvSpPr>
          <p:spPr>
            <a:xfrm rot="-5400000">
              <a:off x="358720" y="28549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29"/>
            <p:cNvSpPr/>
            <p:nvPr/>
          </p:nvSpPr>
          <p:spPr>
            <a:xfrm>
              <a:off x="781297" y="454909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8" name="Google Shape;98;p29"/>
          <p:cNvSpPr txBox="1">
            <a:spLocks noGrp="1"/>
          </p:cNvSpPr>
          <p:nvPr>
            <p:ph type="body" idx="1"/>
          </p:nvPr>
        </p:nvSpPr>
        <p:spPr>
          <a:xfrm>
            <a:off x="3819674" y="1776004"/>
            <a:ext cx="4552652" cy="2202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 rtl="1">
              <a:lnSpc>
                <a:spcPct val="83333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99" name="Google Shape;99;p29"/>
          <p:cNvCxnSpPr/>
          <p:nvPr/>
        </p:nvCxnSpPr>
        <p:spPr>
          <a:xfrm>
            <a:off x="2377053" y="6178326"/>
            <a:ext cx="1385887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00" name="Google Shape;100;p29"/>
          <p:cNvGrpSpPr/>
          <p:nvPr/>
        </p:nvGrpSpPr>
        <p:grpSpPr>
          <a:xfrm rot="10800000">
            <a:off x="11482153" y="140248"/>
            <a:ext cx="602703" cy="577326"/>
            <a:chOff x="781297" y="5586292"/>
            <a:chExt cx="602703" cy="577326"/>
          </a:xfrm>
        </p:grpSpPr>
        <p:sp>
          <p:nvSpPr>
            <p:cNvPr id="101" name="Google Shape;101;p29"/>
            <p:cNvSpPr/>
            <p:nvPr/>
          </p:nvSpPr>
          <p:spPr>
            <a:xfrm rot="-5400000">
              <a:off x="781297" y="5657292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29"/>
            <p:cNvSpPr/>
            <p:nvPr/>
          </p:nvSpPr>
          <p:spPr>
            <a:xfrm>
              <a:off x="1216502" y="558629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03" name="Google Shape;103;p29"/>
          <p:cNvCxnSpPr/>
          <p:nvPr/>
        </p:nvCxnSpPr>
        <p:spPr>
          <a:xfrm>
            <a:off x="-678730" y="6456415"/>
            <a:ext cx="3455367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4" name="Google Shape;104;p29"/>
          <p:cNvSpPr txBox="1">
            <a:spLocks noGrp="1"/>
          </p:cNvSpPr>
          <p:nvPr>
            <p:ph type="body" idx="2"/>
          </p:nvPr>
        </p:nvSpPr>
        <p:spPr>
          <a:xfrm>
            <a:off x="3764756" y="3704674"/>
            <a:ext cx="4662487" cy="819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05" name="Google Shape;105;p29"/>
          <p:cNvGrpSpPr/>
          <p:nvPr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106" name="Google Shape;106;p29"/>
            <p:cNvPicPr preferRelativeResize="0"/>
            <p:nvPr/>
          </p:nvPicPr>
          <p:blipFill rotWithShape="1">
            <a:blip r:embed="rId3">
              <a:alphaModFix/>
            </a:blip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7" name="Google Shape;107;p29"/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מדינת ישראל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משרד החינוך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מצגת מלאה בתרגול" type="twoTxTwoObj">
  <p:cSld name="TWO_OBJECTS_WITH_TEX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1" name="Google Shape;111;p3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  <a:defRPr sz="26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3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3" name="Google Shape;113;p3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  <a:defRPr sz="26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14" name="Google Shape;114;p30"/>
          <p:cNvGrpSpPr/>
          <p:nvPr/>
        </p:nvGrpSpPr>
        <p:grpSpPr>
          <a:xfrm>
            <a:off x="902624" y="181572"/>
            <a:ext cx="11022154" cy="506326"/>
            <a:chOff x="865046" y="356936"/>
            <a:chExt cx="11022154" cy="506326"/>
          </a:xfrm>
        </p:grpSpPr>
        <p:cxnSp>
          <p:nvCxnSpPr>
            <p:cNvPr id="115" name="Google Shape;115;p30"/>
            <p:cNvCxnSpPr/>
            <p:nvPr/>
          </p:nvCxnSpPr>
          <p:spPr>
            <a:xfrm>
              <a:off x="865046" y="573247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16" name="Google Shape;116;p30"/>
            <p:cNvSpPr/>
            <p:nvPr/>
          </p:nvSpPr>
          <p:spPr>
            <a:xfrm rot="-54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7" name="Google Shape;117;p30"/>
          <p:cNvSpPr/>
          <p:nvPr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הקניית ידע">
  <p:cSld name="1_הקניית ידע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Google Shape;119;p31"/>
          <p:cNvGrpSpPr/>
          <p:nvPr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0" name="Google Shape;120;p31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21" name="Google Shape;121;p31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31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3" name="Google Shape;123;p31"/>
          <p:cNvSpPr txBox="1">
            <a:spLocks noGrp="1"/>
          </p:cNvSpPr>
          <p:nvPr>
            <p:ph type="body" idx="1"/>
          </p:nvPr>
        </p:nvSpPr>
        <p:spPr>
          <a:xfrm>
            <a:off x="1671638" y="1928813"/>
            <a:ext cx="9572625" cy="384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24" name="Google Shape;124;p31"/>
          <p:cNvPicPr preferRelativeResize="0"/>
          <p:nvPr/>
        </p:nvPicPr>
        <p:blipFill rotWithShape="1">
          <a:blip r:embed="rId2">
            <a:alphaModFix/>
          </a:blip>
          <a:srcRect t="4861" b="71253"/>
          <a:stretch/>
        </p:blipFill>
        <p:spPr>
          <a:xfrm>
            <a:off x="0" y="0"/>
            <a:ext cx="12192000" cy="1638096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31"/>
          <p:cNvSpPr txBox="1">
            <a:spLocks noGrp="1"/>
          </p:cNvSpPr>
          <p:nvPr>
            <p:ph type="title"/>
          </p:nvPr>
        </p:nvSpPr>
        <p:spPr>
          <a:xfrm>
            <a:off x="3081590" y="663126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1"/>
          <p:cNvSpPr/>
          <p:nvPr/>
        </p:nvSpPr>
        <p:spPr>
          <a:xfrm rot="-54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תרגול">
  <p:cSld name="1_תרגול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8" name="Google Shape;128;p32"/>
          <p:cNvCxnSpPr/>
          <p:nvPr/>
        </p:nvCxnSpPr>
        <p:spPr>
          <a:xfrm>
            <a:off x="9092667" y="352323"/>
            <a:ext cx="3406917" cy="12802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29" name="Google Shape;129;p32"/>
          <p:cNvGrpSpPr/>
          <p:nvPr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30" name="Google Shape;130;p32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31" name="Google Shape;131;p32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32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3" name="Google Shape;133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5" name="Google Shape;135;p32"/>
          <p:cNvSpPr txBox="1">
            <a:spLocks noGrp="1"/>
          </p:cNvSpPr>
          <p:nvPr>
            <p:ph type="body" idx="2"/>
          </p:nvPr>
        </p:nvSpPr>
        <p:spPr>
          <a:xfrm>
            <a:off x="6275754" y="1825625"/>
            <a:ext cx="5078046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סיכום">
  <p:cSld name="סיכום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oogle Shape;137;p33"/>
          <p:cNvGrpSpPr/>
          <p:nvPr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38" name="Google Shape;138;p33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39" name="Google Shape;139;p33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p33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1" name="Google Shape;141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43" name="Google Shape;143;p33"/>
          <p:cNvPicPr preferRelativeResize="0"/>
          <p:nvPr/>
        </p:nvPicPr>
        <p:blipFill rotWithShape="1">
          <a:blip r:embed="rId2">
            <a:alphaModFix/>
          </a:blip>
          <a:srcRect t="45139" b="30974"/>
          <a:stretch/>
        </p:blipFill>
        <p:spPr>
          <a:xfrm>
            <a:off x="0" y="0"/>
            <a:ext cx="12192000" cy="1638096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33"/>
          <p:cNvSpPr txBox="1">
            <a:spLocks noGrp="1"/>
          </p:cNvSpPr>
          <p:nvPr>
            <p:ph type="title"/>
          </p:nvPr>
        </p:nvSpPr>
        <p:spPr>
          <a:xfrm>
            <a:off x="3081590" y="663126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33"/>
          <p:cNvSpPr/>
          <p:nvPr/>
        </p:nvSpPr>
        <p:spPr>
          <a:xfrm rot="-54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משימה באופק">
  <p:cSld name="משימה באופק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4"/>
          <p:cNvSpPr>
            <a:spLocks noGrp="1"/>
          </p:cNvSpPr>
          <p:nvPr>
            <p:ph type="pic" idx="2"/>
          </p:nvPr>
        </p:nvSpPr>
        <p:spPr>
          <a:xfrm>
            <a:off x="990948" y="1541766"/>
            <a:ext cx="10256245" cy="4519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148" name="Google Shape;148;p34"/>
          <p:cNvGrpSpPr/>
          <p:nvPr/>
        </p:nvGrpSpPr>
        <p:grpSpPr>
          <a:xfrm>
            <a:off x="-2381248" y="158428"/>
            <a:ext cx="14545456" cy="6541143"/>
            <a:chOff x="-2455150" y="146499"/>
            <a:chExt cx="14545456" cy="6541143"/>
          </a:xfrm>
        </p:grpSpPr>
        <p:sp>
          <p:nvSpPr>
            <p:cNvPr id="149" name="Google Shape;149;p34"/>
            <p:cNvSpPr/>
            <p:nvPr/>
          </p:nvSpPr>
          <p:spPr>
            <a:xfrm>
              <a:off x="11517522" y="146499"/>
              <a:ext cx="503306" cy="50330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50" name="Google Shape;150;p34"/>
            <p:cNvCxnSpPr/>
            <p:nvPr/>
          </p:nvCxnSpPr>
          <p:spPr>
            <a:xfrm>
              <a:off x="-2455150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grpSp>
          <p:nvGrpSpPr>
            <p:cNvPr id="151" name="Google Shape;151;p34"/>
            <p:cNvGrpSpPr/>
            <p:nvPr/>
          </p:nvGrpSpPr>
          <p:grpSpPr>
            <a:xfrm rot="10800000">
              <a:off x="8177063" y="6181316"/>
              <a:ext cx="3913243" cy="506326"/>
              <a:chOff x="358720" y="6187719"/>
              <a:chExt cx="3913243" cy="506326"/>
            </a:xfrm>
          </p:grpSpPr>
          <p:cxnSp>
            <p:nvCxnSpPr>
              <p:cNvPr id="152" name="Google Shape;152;p34"/>
              <p:cNvCxnSpPr/>
              <p:nvPr/>
            </p:nvCxnSpPr>
            <p:spPr>
              <a:xfrm>
                <a:off x="865046" y="6434480"/>
                <a:ext cx="3406917" cy="12802"/>
              </a:xfrm>
              <a:prstGeom prst="straightConnector1">
                <a:avLst/>
              </a:prstGeom>
              <a:noFill/>
              <a:ln w="38100" cap="flat" cmpd="sng">
                <a:solidFill>
                  <a:srgbClr val="FFC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153" name="Google Shape;153;p34"/>
              <p:cNvSpPr/>
              <p:nvPr/>
            </p:nvSpPr>
            <p:spPr>
              <a:xfrm rot="-5400000">
                <a:off x="358720" y="6187719"/>
                <a:ext cx="506326" cy="50632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" name="Google Shape;154;p34"/>
              <p:cNvSpPr/>
              <p:nvPr/>
            </p:nvSpPr>
            <p:spPr>
              <a:xfrm>
                <a:off x="781297" y="6357132"/>
                <a:ext cx="167498" cy="16749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55" name="Google Shape;155;p34"/>
            <p:cNvSpPr/>
            <p:nvPr/>
          </p:nvSpPr>
          <p:spPr>
            <a:xfrm>
              <a:off x="11646396" y="507951"/>
              <a:ext cx="245558" cy="24555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6" name="Google Shape;156;p34"/>
          <p:cNvSpPr txBox="1">
            <a:spLocks noGrp="1"/>
          </p:cNvSpPr>
          <p:nvPr>
            <p:ph type="body" idx="1"/>
          </p:nvPr>
        </p:nvSpPr>
        <p:spPr>
          <a:xfrm>
            <a:off x="426793" y="661710"/>
            <a:ext cx="10953750" cy="687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/>
            </a:lvl1pPr>
            <a:lvl2pPr marL="914400" lvl="1" indent="-5334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2pPr>
            <a:lvl3pPr marL="1371600" lvl="2" indent="-5334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marL="1828800" lvl="3" indent="-5334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4pPr>
            <a:lvl5pPr marL="2286000" lvl="4" indent="-5334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5"/>
          <p:cNvSpPr txBox="1">
            <a:spLocks noGrp="1"/>
          </p:cNvSpPr>
          <p:nvPr>
            <p:ph type="title"/>
          </p:nvPr>
        </p:nvSpPr>
        <p:spPr>
          <a:xfrm>
            <a:off x="7312026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35"/>
          <p:cNvSpPr>
            <a:spLocks noGrp="1"/>
          </p:cNvSpPr>
          <p:nvPr>
            <p:ph type="pic" idx="2"/>
          </p:nvPr>
        </p:nvSpPr>
        <p:spPr>
          <a:xfrm>
            <a:off x="849183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160" name="Google Shape;160;p35"/>
          <p:cNvGrpSpPr/>
          <p:nvPr/>
        </p:nvGrpSpPr>
        <p:grpSpPr>
          <a:xfrm>
            <a:off x="10820648" y="6288984"/>
            <a:ext cx="10328540" cy="167498"/>
            <a:chOff x="10668248" y="5893696"/>
            <a:chExt cx="10328540" cy="167498"/>
          </a:xfrm>
        </p:grpSpPr>
        <p:cxnSp>
          <p:nvCxnSpPr>
            <p:cNvPr id="161" name="Google Shape;161;p35"/>
            <p:cNvCxnSpPr/>
            <p:nvPr/>
          </p:nvCxnSpPr>
          <p:spPr>
            <a:xfrm>
              <a:off x="10751997" y="5977445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62" name="Google Shape;162;p35"/>
            <p:cNvSpPr/>
            <p:nvPr/>
          </p:nvSpPr>
          <p:spPr>
            <a:xfrm>
              <a:off x="10668248" y="5893696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3" name="Google Shape;163;p35"/>
          <p:cNvGrpSpPr/>
          <p:nvPr/>
        </p:nvGrpSpPr>
        <p:grpSpPr>
          <a:xfrm>
            <a:off x="358720" y="67014"/>
            <a:ext cx="3913243" cy="506326"/>
            <a:chOff x="358720" y="6187719"/>
            <a:chExt cx="3913243" cy="506326"/>
          </a:xfrm>
        </p:grpSpPr>
        <p:cxnSp>
          <p:nvCxnSpPr>
            <p:cNvPr id="164" name="Google Shape;164;p35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65" name="Google Shape;165;p35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35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7" name="Google Shape;167;p35"/>
          <p:cNvSpPr txBox="1">
            <a:spLocks noGrp="1"/>
          </p:cNvSpPr>
          <p:nvPr>
            <p:ph type="body" idx="1"/>
          </p:nvPr>
        </p:nvSpPr>
        <p:spPr>
          <a:xfrm>
            <a:off x="7312026" y="2208855"/>
            <a:ext cx="3932237" cy="3652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68" name="Google Shape;168;p35"/>
          <p:cNvPicPr preferRelativeResize="0"/>
          <p:nvPr/>
        </p:nvPicPr>
        <p:blipFill rotWithShape="1">
          <a:blip r:embed="rId2">
            <a:alphaModFix/>
          </a:blip>
          <a:srcRect l="95847" t="70" b="-72"/>
          <a:stretch/>
        </p:blipFill>
        <p:spPr>
          <a:xfrm>
            <a:off x="11685672" y="0"/>
            <a:ext cx="50632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  <p:sldLayoutId id="2147483667" r:id="rId13"/>
    <p:sldLayoutId id="2147483689" r:id="rId14"/>
    <p:sldLayoutId id="2147483690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7083">
          <p15:clr>
            <a:srgbClr val="F26B43"/>
          </p15:clr>
        </p15:guide>
        <p15:guide id="2" orient="horz" pos="75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8353E3-2652-3F44-939F-0BCFCA29D2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95366" y="3101159"/>
            <a:ext cx="7977491" cy="110278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Clr>
                <a:srgbClr val="000000"/>
              </a:buClr>
            </a:pPr>
            <a:r>
              <a:rPr lang="ar-JO" kern="1200" dirty="0">
                <a:ea typeface="+mn-ea"/>
                <a:cs typeface="Calibri" panose="020F0502020204030204" pitchFamily="34" charset="0"/>
                <a:sym typeface="Arial"/>
              </a:rPr>
              <a:t>عندي سؤال!</a:t>
            </a:r>
            <a:endParaRPr lang="en-IL" kern="1200" dirty="0"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48" name="Picture 147">
            <a:extLst>
              <a:ext uri="{FF2B5EF4-FFF2-40B4-BE49-F238E27FC236}">
                <a16:creationId xmlns:a16="http://schemas.microsoft.com/office/drawing/2014/main" id="{F813B7AB-6F21-3441-8779-6DAF0C6E3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894709">
            <a:off x="3733675" y="632278"/>
            <a:ext cx="658648" cy="2212383"/>
          </a:xfrm>
          <a:prstGeom prst="rect">
            <a:avLst/>
          </a:prstGeom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FD2F8C93-3FB3-4534-9C4B-BEBB9949F13D}"/>
              </a:ext>
            </a:extLst>
          </p:cNvPr>
          <p:cNvSpPr/>
          <p:nvPr/>
        </p:nvSpPr>
        <p:spPr>
          <a:xfrm>
            <a:off x="5462337" y="2129589"/>
            <a:ext cx="5197642" cy="5605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851607-E157-47CE-860B-77E0A93DD1B8}"/>
              </a:ext>
            </a:extLst>
          </p:cNvPr>
          <p:cNvSpPr txBox="1"/>
          <p:nvPr/>
        </p:nvSpPr>
        <p:spPr>
          <a:xfrm>
            <a:off x="5884111" y="1921689"/>
            <a:ext cx="449860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AE" sz="4800" dirty="0">
                <a:solidFill>
                  <a:schemeClr val="bg1"/>
                </a:solidFill>
              </a:rPr>
              <a:t>منظومة بثّ قُطريّة</a:t>
            </a:r>
            <a:endParaRPr lang="he-IL" sz="4800" dirty="0">
              <a:solidFill>
                <a:schemeClr val="bg1"/>
              </a:solidFill>
            </a:endParaRP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A9CF02E3-24A7-B54B-A202-9A34EC55A7BB}"/>
              </a:ext>
            </a:extLst>
          </p:cNvPr>
          <p:cNvSpPr txBox="1">
            <a:spLocks/>
          </p:cNvSpPr>
          <p:nvPr/>
        </p:nvSpPr>
        <p:spPr>
          <a:xfrm>
            <a:off x="1552754" y="5071495"/>
            <a:ext cx="5876746" cy="82897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l" defTabSz="914400" rtl="1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+mj-lt"/>
              <a:buNone/>
              <a:defRPr lang="en-IL" sz="3200" b="0" i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800100" indent="-342900" algn="r" defTabSz="914400" rtl="1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ar-SA" sz="3800" dirty="0"/>
              <a:t>مع</a:t>
            </a:r>
            <a:r>
              <a:rPr lang="ar-JO" sz="3800" dirty="0"/>
              <a:t> الاختصاصيّة النفسيّة: د. ناديه مصاروة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41767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>
            <a:extLst>
              <a:ext uri="{FF2B5EF4-FFF2-40B4-BE49-F238E27FC236}">
                <a16:creationId xmlns:a16="http://schemas.microsoft.com/office/drawing/2014/main" id="{198A7894-F12C-412E-AF58-7BDDE2313C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4035" y="1657495"/>
            <a:ext cx="10187608" cy="3476060"/>
          </a:xfrm>
        </p:spPr>
        <p:txBody>
          <a:bodyPr>
            <a:normAutofit fontScale="92500"/>
          </a:bodyPr>
          <a:lstStyle/>
          <a:p>
            <a:r>
              <a:rPr lang="ar-JO" sz="4800" dirty="0"/>
              <a:t>كلنا موجودين بفترة مختلفة ومميزة. </a:t>
            </a:r>
            <a:r>
              <a:rPr lang="ar-JO" sz="4800" dirty="0" err="1"/>
              <a:t>إنتو</a:t>
            </a:r>
            <a:r>
              <a:rPr lang="ar-JO" sz="4800" dirty="0"/>
              <a:t> بالبيت ومش بالمدرسة. وإحنا هون عم نلتقي من خلال الشاشة! بهمنا نسمع شو </a:t>
            </a:r>
            <a:r>
              <a:rPr lang="ar-JO" sz="4800" dirty="0" err="1"/>
              <a:t>بتفكروا</a:t>
            </a:r>
            <a:r>
              <a:rPr lang="ar-JO" sz="4800" dirty="0"/>
              <a:t> </a:t>
            </a:r>
            <a:r>
              <a:rPr lang="ar-JO" sz="4800" dirty="0" err="1"/>
              <a:t>وبتشعروا</a:t>
            </a:r>
            <a:r>
              <a:rPr lang="ar-JO" sz="4800" dirty="0"/>
              <a:t> عشان نحاول نكون معكم ونجاوب على تساؤلاتكم</a:t>
            </a:r>
            <a:endParaRPr lang="en-IL" sz="4800" dirty="0"/>
          </a:p>
        </p:txBody>
      </p:sp>
    </p:spTree>
    <p:extLst>
      <p:ext uri="{BB962C8B-B14F-4D97-AF65-F5344CB8AC3E}">
        <p14:creationId xmlns:p14="http://schemas.microsoft.com/office/powerpoint/2010/main" val="4183061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A7952BE-2EAD-6146-A1DB-1E0A94AD16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057618">
            <a:off x="290049" y="269606"/>
            <a:ext cx="1468977" cy="9733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839C5F-83A3-8449-9FEF-5203C8AED2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33322" y="5810250"/>
            <a:ext cx="2082800" cy="2095500"/>
          </a:xfrm>
          <a:prstGeom prst="rect">
            <a:avLst/>
          </a:prstGeom>
        </p:spPr>
      </p:pic>
      <p:sp>
        <p:nvSpPr>
          <p:cNvPr id="2" name="מציין מיקום טקסט 1"/>
          <p:cNvSpPr>
            <a:spLocks noGrp="1"/>
          </p:cNvSpPr>
          <p:nvPr>
            <p:ph type="body" idx="1"/>
          </p:nvPr>
        </p:nvSpPr>
        <p:spPr>
          <a:xfrm>
            <a:off x="661220" y="1054728"/>
            <a:ext cx="10515600" cy="4755667"/>
          </a:xfrm>
        </p:spPr>
        <p:txBody>
          <a:bodyPr>
            <a:normAutofit/>
          </a:bodyPr>
          <a:lstStyle/>
          <a:p>
            <a:pPr algn="ctr"/>
            <a:r>
              <a:rPr lang="ar-JO" sz="3600" dirty="0" err="1"/>
              <a:t>التغت</a:t>
            </a:r>
            <a:r>
              <a:rPr lang="ar-JO" sz="3600" dirty="0"/>
              <a:t> التدريبات عشان </a:t>
            </a:r>
            <a:r>
              <a:rPr lang="ar-JO" sz="3600" dirty="0" err="1"/>
              <a:t>الكورونا</a:t>
            </a:r>
            <a:r>
              <a:rPr lang="ar-JO" sz="3600" dirty="0"/>
              <a:t>، انا متضايق كثير عشان </a:t>
            </a:r>
            <a:r>
              <a:rPr lang="ar-JO" sz="3600" dirty="0" err="1"/>
              <a:t>بنتدربش</a:t>
            </a:r>
            <a:r>
              <a:rPr lang="ar-JO" sz="3600" dirty="0"/>
              <a:t>، </a:t>
            </a:r>
            <a:r>
              <a:rPr lang="ar-JO" sz="3600" dirty="0" err="1"/>
              <a:t>شو</a:t>
            </a:r>
            <a:r>
              <a:rPr lang="ar-JO" sz="3600" dirty="0"/>
              <a:t> </a:t>
            </a:r>
            <a:r>
              <a:rPr lang="ar-JO" sz="3600" dirty="0" err="1"/>
              <a:t>منقدر</a:t>
            </a:r>
            <a:r>
              <a:rPr lang="ar-JO" sz="3600" dirty="0"/>
              <a:t> نعمل؟</a:t>
            </a:r>
            <a:endParaRPr lang="en-IL" sz="3600" dirty="0"/>
          </a:p>
          <a:p>
            <a:pPr algn="ctr"/>
            <a:endParaRPr lang="he-IL" sz="3600" dirty="0"/>
          </a:p>
        </p:txBody>
      </p:sp>
      <p:sp>
        <p:nvSpPr>
          <p:cNvPr id="3" name="כותרת 2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277178"/>
          </a:xfrm>
        </p:spPr>
        <p:txBody>
          <a:bodyPr/>
          <a:lstStyle/>
          <a:p>
            <a:r>
              <a:rPr lang="ar-JO" dirty="0">
                <a:solidFill>
                  <a:schemeClr val="accent6">
                    <a:lumMod val="75000"/>
                  </a:schemeClr>
                </a:solidFill>
              </a:rPr>
              <a:t>عمر</a:t>
            </a:r>
            <a:endParaRPr lang="he-IL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WhatsApp Video 2020-03-24 at 08.27.2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33188" y="1939068"/>
            <a:ext cx="2635044" cy="465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4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094C2C8-C286-44AD-B8D5-60E619CB6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23B97BCA-EC96-4B3C-AC44-9BD5C0DA7A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6354" y="694915"/>
            <a:ext cx="10515600" cy="4351338"/>
          </a:xfrm>
        </p:spPr>
        <p:txBody>
          <a:bodyPr>
            <a:normAutofit/>
          </a:bodyPr>
          <a:lstStyle/>
          <a:p>
            <a:r>
              <a:rPr lang="ar-JO" sz="3600" dirty="0">
                <a:solidFill>
                  <a:schemeClr val="tx1"/>
                </a:solidFill>
              </a:rPr>
              <a:t>شو بقدر اعمل بس أخاف من </a:t>
            </a:r>
            <a:r>
              <a:rPr lang="ar-JO" sz="3600" dirty="0" err="1">
                <a:solidFill>
                  <a:schemeClr val="tx1"/>
                </a:solidFill>
              </a:rPr>
              <a:t>الكورونا</a:t>
            </a:r>
            <a:r>
              <a:rPr lang="ar-JO" sz="3600" dirty="0">
                <a:solidFill>
                  <a:schemeClr val="tx1"/>
                </a:solidFill>
              </a:rPr>
              <a:t>؟</a:t>
            </a:r>
            <a:endParaRPr lang="en-IL" sz="3600" dirty="0">
              <a:solidFill>
                <a:schemeClr val="tx1"/>
              </a:solidFill>
            </a:endParaRPr>
          </a:p>
        </p:txBody>
      </p:sp>
      <p:pic>
        <p:nvPicPr>
          <p:cNvPr id="4" name="WhatsApp Video 2020-03-23 at 20.41.2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34038" y="2020478"/>
            <a:ext cx="22352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476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9E3D6610-D3B6-4115-8550-780C3C4A3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52600" y="973696"/>
            <a:ext cx="10515600" cy="5137872"/>
          </a:xfrm>
        </p:spPr>
        <p:txBody>
          <a:bodyPr>
            <a:normAutofit/>
          </a:bodyPr>
          <a:lstStyle/>
          <a:p>
            <a:r>
              <a:rPr lang="ar-JO" sz="3600" dirty="0"/>
              <a:t>احنا محبوسين بالبيت </a:t>
            </a:r>
            <a:r>
              <a:rPr lang="ar-JO" sz="3600" dirty="0" err="1"/>
              <a:t>ومنقدرش</a:t>
            </a:r>
            <a:r>
              <a:rPr lang="ar-JO" sz="3600" dirty="0"/>
              <a:t> نقضي وقتنا بشكل حلو.</a:t>
            </a:r>
          </a:p>
          <a:p>
            <a:r>
              <a:rPr lang="ar-JO" sz="3600" dirty="0"/>
              <a:t> وينتا رح يخف الوضع ونقدر نروح عند </a:t>
            </a:r>
            <a:r>
              <a:rPr lang="ar-JO" sz="3600" dirty="0" err="1"/>
              <a:t>تيتا</a:t>
            </a:r>
            <a:r>
              <a:rPr lang="ar-JO" sz="3600" dirty="0"/>
              <a:t> وسيدو؟</a:t>
            </a:r>
          </a:p>
          <a:p>
            <a:endParaRPr lang="en-IL" sz="3600" dirty="0"/>
          </a:p>
        </p:txBody>
      </p:sp>
      <p:pic>
        <p:nvPicPr>
          <p:cNvPr id="2" name="WhatsApp Video 2020-03-23 at 20.40.5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3458" y="726768"/>
            <a:ext cx="3048000" cy="53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383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>
            <a:extLst>
              <a:ext uri="{FF2B5EF4-FFF2-40B4-BE49-F238E27FC236}">
                <a16:creationId xmlns:a16="http://schemas.microsoft.com/office/drawing/2014/main" id="{DE1018DF-0767-4E3E-B568-A1FAD0550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3427" y="1734377"/>
            <a:ext cx="10142882" cy="3399177"/>
          </a:xfrm>
        </p:spPr>
        <p:txBody>
          <a:bodyPr>
            <a:normAutofit/>
          </a:bodyPr>
          <a:lstStyle/>
          <a:p>
            <a:pPr algn="ctr"/>
            <a:r>
              <a:rPr lang="ar-JO" sz="4000" dirty="0"/>
              <a:t>لما بكون صعب – مهم نتوجّه لحدا يسمعنا!</a:t>
            </a:r>
          </a:p>
          <a:p>
            <a:pPr algn="ctr"/>
            <a:r>
              <a:rPr lang="ar-JO" sz="4000" dirty="0"/>
              <a:t>الخط المفتوح للطلاب- كل يوم بين الساعات( 8:00-15:00)</a:t>
            </a:r>
            <a:endParaRPr lang="en-US" sz="4000" dirty="0"/>
          </a:p>
          <a:p>
            <a:pPr algn="ctr"/>
            <a:endParaRPr lang="en-IL" sz="4000" dirty="0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36ACE3A5-BFDF-466D-A85C-D683C0FD2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0422" y="78917"/>
            <a:ext cx="1505843" cy="151193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32831" y="4353745"/>
            <a:ext cx="88024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073-393111/ 1800-25-00-25</a:t>
            </a:r>
          </a:p>
        </p:txBody>
      </p:sp>
    </p:spTree>
    <p:extLst>
      <p:ext uri="{BB962C8B-B14F-4D97-AF65-F5344CB8AC3E}">
        <p14:creationId xmlns:p14="http://schemas.microsoft.com/office/powerpoint/2010/main" val="28086375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A51BF3B-13A6-0A4E-8FAA-B873039466C3}"/>
              </a:ext>
            </a:extLst>
          </p:cNvPr>
          <p:cNvSpPr txBox="1"/>
          <p:nvPr/>
        </p:nvSpPr>
        <p:spPr>
          <a:xfrm>
            <a:off x="2095671" y="2883437"/>
            <a:ext cx="8000658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SA" sz="6000" dirty="0">
                <a:solidFill>
                  <a:schemeClr val="bg1"/>
                </a:solidFill>
              </a:rPr>
              <a:t>شكرًا لكم على مشاهدة هذا البثّ!</a:t>
            </a:r>
          </a:p>
        </p:txBody>
      </p:sp>
    </p:spTree>
    <p:extLst>
      <p:ext uri="{BB962C8B-B14F-4D97-AF65-F5344CB8AC3E}">
        <p14:creationId xmlns:p14="http://schemas.microsoft.com/office/powerpoint/2010/main" val="128792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התאמה אישית 1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</TotalTime>
  <Words>128</Words>
  <Application>Microsoft Office PowerPoint</Application>
  <PresentationFormat>מסך רחב</PresentationFormat>
  <Paragraphs>18</Paragraphs>
  <Slides>7</Slides>
  <Notes>3</Notes>
  <HiddenSlides>0</HiddenSlides>
  <MMClips>3</MMClips>
  <ScaleCrop>false</ScaleCrop>
  <HeadingPairs>
    <vt:vector size="6" baseType="variant">
      <vt:variant>
        <vt:lpstr>גופנים בשימוש</vt:lpstr>
      </vt:variant>
      <vt:variant>
        <vt:i4>2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7</vt:i4>
      </vt:variant>
    </vt:vector>
  </HeadingPairs>
  <TitlesOfParts>
    <vt:vector size="10" baseType="lpstr">
      <vt:lpstr>Calibri</vt:lpstr>
      <vt:lpstr>Arial</vt:lpstr>
      <vt:lpstr>Office Theme</vt:lpstr>
      <vt:lpstr>מצגת של PowerPoint‏</vt:lpstr>
      <vt:lpstr>מצגת של PowerPoint‏</vt:lpstr>
      <vt:lpstr>عمر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Teacher</dc:creator>
  <cp:lastModifiedBy>bahaa.misrad@gmail.com</cp:lastModifiedBy>
  <cp:revision>55</cp:revision>
  <dcterms:modified xsi:type="dcterms:W3CDTF">2021-09-29T08:45:08Z</dcterms:modified>
</cp:coreProperties>
</file>